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339" b="1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1846">
                <a:solidFill>
                  <a:srgbClr val="FFFFFF"/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l-PL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fld id="{24CEF3AE-B7C4-44E0-832C-7731E170AB0E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fld id="{B1B2BD1E-E128-4635-8546-965A25D48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18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082E6A7-39F8-426A-B0FC-D1B377591C08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9C1A0C2-CDA2-40C4-9264-A754F0CD34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10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445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6863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2"/>
            <a:ext cx="1905000" cy="5851525"/>
          </a:xfrm>
        </p:spPr>
        <p:txBody>
          <a:bodyPr vert="eaVert"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FA46457-D1D5-4C6B-9EBD-A5A2AE8B4B4E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5B35C5C-959B-42AD-BE81-35CE34F06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252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pl-PL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5D441FF-B173-45A9-8548-2A8FC15B5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820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5208ED-38E5-4C49-BB4E-67732A40641A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A124DEA-0014-4671-B90B-639FADBD09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9272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defTabSz="914400">
              <a:defRPr>
                <a:solidFill>
                  <a:srgbClr val="FFFFFF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7AA7A68-4777-4D3F-95C0-D06AB8782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080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133E50-6828-420E-BEB0-D125E5DDD34E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AB30594-06AD-4B8F-8144-D5894CE952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568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358E74-37DC-4F50-BE02-81BE97E40B72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391C11D1-4C36-46D7-A988-BC866FFFE4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160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618EC5-4B6E-4A8B-A8C7-8C57A1E07807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3E35126-086B-4D1C-8B2E-177208C309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2191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8E30C0-71FE-4687-B585-2791068985DA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A26D609-1DD2-4511-8FB9-B4F5C80E5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4564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92AB18-BAEC-48FC-B0B2-28FAA7CC77FA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9C29250A-7025-4A22-9A3C-28435F1180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6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149BF18-5C53-461D-9E9B-7ABDBA1EAF15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864DF701-3A65-4368-B097-49239864E8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9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pl-PL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778F7C-430E-4553-AD6E-D9449B6EBB91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BCBCBC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44E15D9-EF4B-4FE5-AD12-B296AE545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680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FDCF3C-227F-4EEA-B310-95F56547F146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8AF047A-1EF6-4C4C-9A2A-9111A1442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1996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prstClr val="black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7E1C0C-2C24-48A8-98B7-E4FDB6D118B6}" type="datetimeFigureOut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11/10/2017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457200" eaLnBrk="1" hangingPunct="1">
              <a:defRPr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DB772B25-A638-4965-99B7-A70129A8C7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91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339" b="1" cap="none" baseline="0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1846">
                <a:solidFill>
                  <a:srgbClr val="FFFFFF"/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fld id="{E5F5752B-CC58-460B-9F27-08F760C10C8E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>
                <a:solidFill>
                  <a:prstClr val="white">
                    <a:tint val="95000"/>
                  </a:prstClr>
                </a:solidFill>
              </a:defRPr>
            </a:lvl1pPr>
          </a:lstStyle>
          <a:p>
            <a:pPr>
              <a:defRPr/>
            </a:pPr>
            <a:fld id="{9FCE8F1F-AF95-4DBB-9D29-5FBC0FCC0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09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4CFC95B-0499-4DB7-A70B-41DD9408838D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BC642CD-58C1-49AB-B846-468E3CED5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0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9"/>
            <a:ext cx="4040188" cy="715355"/>
          </a:xfrm>
        </p:spPr>
        <p:txBody>
          <a:bodyPr lIns="146304" anchor="ctr"/>
          <a:lstStyle>
            <a:lvl1pPr marL="0" indent="0">
              <a:buNone/>
              <a:defRPr sz="2123" b="1" cap="all" baseline="0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98989"/>
            <a:ext cx="4041775" cy="715355"/>
          </a:xfrm>
        </p:spPr>
        <p:txBody>
          <a:bodyPr lIns="146304" anchor="ctr"/>
          <a:lstStyle>
            <a:lvl1pPr marL="0" indent="0">
              <a:buNone/>
              <a:defRPr sz="2123" b="1" cap="all" baseline="0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49512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5528F09-3F74-4BB3-8B88-94F074251E7B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592D387-0517-44C4-9865-5A18D7AFF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5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FFC09E9-B7E2-4599-82AE-55EBDAC68C93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5E08722-1914-42CE-98EE-24C487B7F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9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960B1D3-52CA-431E-B066-EB715B036ED8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D43A8F4-B5D1-4C24-8D91-D5AAD8274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59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1846" b="0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4"/>
            <a:ext cx="5920641" cy="4558885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BDFBE47C-74AB-4C40-A5F6-384C8CBE6A70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5EAB7E5-BBA2-4404-BAB9-07D453C5BA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0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1846" b="0"/>
            </a:lvl1pPr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6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  <a:extLst/>
          </a:lstStyle>
          <a:p>
            <a:pPr lvl="0"/>
            <a:r>
              <a:rPr lang="pl-PL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  <a:extLst/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3513" y="1169988"/>
            <a:ext cx="2525712" cy="201612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456B470-68B4-4BF0-B3B0-9C464B17AFCF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6888" y="1169988"/>
            <a:ext cx="5192712" cy="201612"/>
          </a:xfrm>
        </p:spPr>
        <p:txBody>
          <a:bodyPr/>
          <a:lstStyle>
            <a:lvl1pPr defTabSz="914400">
              <a:defRPr>
                <a:solidFill>
                  <a:prstClr val="white">
                    <a:shade val="50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5012" cy="201612"/>
          </a:xfrm>
        </p:spPr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6A33748-1592-41E6-9893-919B0E2A9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82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2204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pl-PL" smtClean="0"/>
              <a:t>Click to edit Master title style</a:t>
            </a:r>
            <a:endParaRPr lang="en-US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Click to edit Master text styles</a:t>
            </a:r>
          </a:p>
          <a:p>
            <a:pPr lvl="1"/>
            <a:r>
              <a:rPr lang="pl-PL" altLang="en-US" smtClean="0"/>
              <a:t>Second level</a:t>
            </a:r>
          </a:p>
          <a:p>
            <a:pPr lvl="2"/>
            <a:r>
              <a:rPr lang="pl-PL" altLang="en-US" smtClean="0"/>
              <a:t>Third level</a:t>
            </a:r>
          </a:p>
          <a:p>
            <a:pPr lvl="3"/>
            <a:r>
              <a:rPr lang="pl-PL" altLang="en-US" smtClean="0"/>
              <a:t>Fourth level</a:t>
            </a:r>
          </a:p>
          <a:p>
            <a:pPr lvl="4"/>
            <a:r>
              <a:rPr lang="pl-PL" altLang="en-US" smtClean="0"/>
              <a:t>Fifth level</a:t>
            </a:r>
            <a:endParaRPr lang="en-US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defTabSz="42204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8">
                <a:solidFill>
                  <a:prstClr val="black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1EDF425-13EE-48C2-A651-9341C357518B}" type="datetimeFigureOut">
              <a:rPr lang="en-US"/>
              <a:pPr>
                <a:defRPr/>
              </a:pPr>
              <a:t>11/10/2017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defTabSz="42204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8">
                <a:solidFill>
                  <a:prstClr val="black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5013" cy="274638"/>
          </a:xfrm>
          <a:prstGeom prst="rect">
            <a:avLst/>
          </a:prstGeom>
        </p:spPr>
        <p:txBody>
          <a:bodyPr vert="horz" bIns="0" rtlCol="0" anchor="b"/>
          <a:lstStyle>
            <a:lvl1pPr algn="r" defTabSz="422041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8">
                <a:solidFill>
                  <a:prstClr val="black">
                    <a:tint val="95000"/>
                  </a:prst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88EA10A-09B5-4A01-880C-B2E11FA20C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4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C8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C8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C8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FFC800"/>
          </a:solidFill>
          <a:latin typeface="Corbel" pitchFamily="34" charset="0"/>
        </a:defRPr>
      </a:lvl5pPr>
      <a:lvl6pPr marL="422041" algn="l" rtl="0" fontAlgn="base">
        <a:spcBef>
          <a:spcPct val="0"/>
        </a:spcBef>
        <a:spcAft>
          <a:spcPct val="0"/>
        </a:spcAft>
        <a:defRPr sz="4154" b="1">
          <a:solidFill>
            <a:srgbClr val="FFC800"/>
          </a:solidFill>
          <a:latin typeface="Corbel" pitchFamily="34" charset="0"/>
        </a:defRPr>
      </a:lvl6pPr>
      <a:lvl7pPr marL="844083" algn="l" rtl="0" fontAlgn="base">
        <a:spcBef>
          <a:spcPct val="0"/>
        </a:spcBef>
        <a:spcAft>
          <a:spcPct val="0"/>
        </a:spcAft>
        <a:defRPr sz="4154" b="1">
          <a:solidFill>
            <a:srgbClr val="FFC800"/>
          </a:solidFill>
          <a:latin typeface="Corbel" pitchFamily="34" charset="0"/>
        </a:defRPr>
      </a:lvl7pPr>
      <a:lvl8pPr marL="1266124" algn="l" rtl="0" fontAlgn="base">
        <a:spcBef>
          <a:spcPct val="0"/>
        </a:spcBef>
        <a:spcAft>
          <a:spcPct val="0"/>
        </a:spcAft>
        <a:defRPr sz="4154" b="1">
          <a:solidFill>
            <a:srgbClr val="FFC800"/>
          </a:solidFill>
          <a:latin typeface="Corbel" pitchFamily="34" charset="0"/>
        </a:defRPr>
      </a:lvl8pPr>
      <a:lvl9pPr marL="1688165" algn="l" rtl="0" fontAlgn="base">
        <a:spcBef>
          <a:spcPct val="0"/>
        </a:spcBef>
        <a:spcAft>
          <a:spcPct val="0"/>
        </a:spcAft>
        <a:defRPr sz="4154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03225" indent="-2936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73100" indent="-25082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917575" indent="-2095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panose="020B0604020202020204" pitchFamily="34" charset="0"/>
        <a:buChar char="▪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122363" indent="-168275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panose="020B0604020202020204" pitchFamily="34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14450" indent="-168275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anose="05040102010807070707" pitchFamily="18" charset="2"/>
        <a:buChar char=""/>
        <a:defRPr lang="en-US" kern="1200">
          <a:solidFill>
            <a:schemeClr val="tx1"/>
          </a:solidFill>
          <a:latin typeface="+mn-lt"/>
          <a:ea typeface="+mn-ea"/>
          <a:cs typeface="+mn-cs"/>
        </a:defRPr>
      </a:lvl5pPr>
      <a:lvl6pPr marL="1502467" indent="-168817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1688165" indent="-168817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1873863" indent="-168817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2059562" indent="-168817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662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en-US" smtClean="0"/>
              <a:t>Click to edit Master text styles</a:t>
            </a:r>
          </a:p>
          <a:p>
            <a:pPr lvl="1"/>
            <a:r>
              <a:rPr lang="pl-PL" altLang="en-US" smtClean="0"/>
              <a:t>Second level</a:t>
            </a:r>
          </a:p>
          <a:p>
            <a:pPr lvl="2"/>
            <a:r>
              <a:rPr lang="pl-PL" altLang="en-US" smtClean="0"/>
              <a:t>Third level</a:t>
            </a:r>
          </a:p>
          <a:p>
            <a:pPr lvl="3"/>
            <a:r>
              <a:rPr lang="pl-PL" altLang="en-US" smtClean="0"/>
              <a:t>Fourth level</a:t>
            </a:r>
          </a:p>
          <a:p>
            <a:pPr lvl="4"/>
            <a:r>
              <a:rPr lang="pl-PL" altLang="en-US" smtClean="0"/>
              <a:t>Fifth level</a:t>
            </a:r>
            <a:endParaRPr lang="en-US" alt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 defTabSz="457200" eaLnBrk="1" hangingPunct="1">
              <a:defRPr sz="1200">
                <a:solidFill>
                  <a:srgbClr val="3F3F3F"/>
                </a:solidFill>
                <a:latin typeface="Corbel"/>
                <a:ea typeface="MS PGothic" pitchFamily="34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814E7B-EAB0-4C2B-8415-D2EA2E091ED2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924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0"/>
          <a:cs typeface="ＭＳ Ｐゴシック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63843" y="3933056"/>
            <a:ext cx="7992888" cy="865188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GB" dirty="0">
                <a:solidFill>
                  <a:srgbClr val="0070C0"/>
                </a:solidFill>
              </a:rPr>
              <a:t>Ultrasound of </a:t>
            </a:r>
            <a:r>
              <a:rPr lang="en-GB">
                <a:solidFill>
                  <a:srgbClr val="0070C0"/>
                </a:solidFill>
              </a:rPr>
              <a:t>the </a:t>
            </a:r>
            <a:r>
              <a:rPr lang="en-GB" smtClean="0">
                <a:solidFill>
                  <a:srgbClr val="0070C0"/>
                </a:solidFill>
              </a:rPr>
              <a:t>Shoulder:</a:t>
            </a:r>
            <a:r>
              <a:rPr lang="en-GB">
                <a:solidFill>
                  <a:srgbClr val="0070C0"/>
                </a:solidFill>
              </a:rPr>
              <a:t/>
            </a:r>
            <a:br>
              <a:rPr lang="en-GB">
                <a:solidFill>
                  <a:srgbClr val="0070C0"/>
                </a:solidFill>
              </a:rPr>
            </a:br>
            <a:r>
              <a:rPr lang="en-GB">
                <a:solidFill>
                  <a:srgbClr val="0070C0"/>
                </a:solidFill>
              </a:rPr>
              <a:t>Pathology in Rheumatic Diseases</a:t>
            </a:r>
            <a:r>
              <a:rPr lang="en-GB" smtClean="0">
                <a:solidFill>
                  <a:srgbClr val="0070C0"/>
                </a:solidFill>
                <a:ea typeface="+mj-ea"/>
              </a:rPr>
              <a:t>   </a:t>
            </a:r>
            <a:endParaRPr lang="en-GB" dirty="0">
              <a:solidFill>
                <a:srgbClr val="0070C0"/>
              </a:solidFill>
              <a:ea typeface="+mj-ea"/>
            </a:endParaRPr>
          </a:p>
        </p:txBody>
      </p:sp>
      <p:pic>
        <p:nvPicPr>
          <p:cNvPr id="317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03200"/>
            <a:ext cx="18573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600"/>
            <a:ext cx="1974850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272">
            <a:off x="-180528" y="101600"/>
            <a:ext cx="936104" cy="124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0016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200" dirty="0" smtClean="0">
                <a:solidFill>
                  <a:srgbClr val="0070C0"/>
                </a:solidFill>
              </a:rPr>
              <a:t>Shoulder - ACJ</a:t>
            </a:r>
            <a:endParaRPr lang="en-GB" sz="4200" dirty="0">
              <a:solidFill>
                <a:srgbClr val="0070C0"/>
              </a:solidFill>
            </a:endParaRPr>
          </a:p>
        </p:txBody>
      </p:sp>
      <p:pic>
        <p:nvPicPr>
          <p:cNvPr id="7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52413"/>
            <a:ext cx="828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8" y="1484785"/>
            <a:ext cx="3189220" cy="257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84782"/>
            <a:ext cx="3744416" cy="283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21" y="4057410"/>
            <a:ext cx="3753743" cy="277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245823" y="6381328"/>
            <a:ext cx="20553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Inflammatory arthritis</a:t>
            </a:r>
          </a:p>
        </p:txBody>
      </p:sp>
    </p:spTree>
    <p:extLst>
      <p:ext uri="{BB962C8B-B14F-4D97-AF65-F5344CB8AC3E}">
        <p14:creationId xmlns:p14="http://schemas.microsoft.com/office/powerpoint/2010/main" val="1411085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88" y="1498725"/>
            <a:ext cx="2481713" cy="192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370" y="1482671"/>
            <a:ext cx="3501842" cy="371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200" dirty="0" smtClean="0">
                <a:solidFill>
                  <a:srgbClr val="0070C0"/>
                </a:solidFill>
              </a:rPr>
              <a:t>Shoulder - posterior</a:t>
            </a:r>
            <a:endParaRPr lang="en-GB" sz="4200" dirty="0">
              <a:solidFill>
                <a:srgbClr val="0070C0"/>
              </a:solidFill>
            </a:endParaRPr>
          </a:p>
        </p:txBody>
      </p:sp>
      <p:pic>
        <p:nvPicPr>
          <p:cNvPr id="7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52413"/>
            <a:ext cx="828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228" y="1482671"/>
            <a:ext cx="3563888" cy="371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123728" y="4589819"/>
            <a:ext cx="3377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Partial infraspinatus tendon tear with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 err="1">
                <a:solidFill>
                  <a:prstClr val="white"/>
                </a:solidFill>
                <a:cs typeface="Arial" panose="020B0604020202020204" pitchFamily="34" charset="0"/>
              </a:rPr>
              <a:t>Glenohumeral</a:t>
            </a: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 Effusion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47022" y="4836040"/>
            <a:ext cx="1297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Compression</a:t>
            </a:r>
          </a:p>
        </p:txBody>
      </p:sp>
      <p:sp>
        <p:nvSpPr>
          <p:cNvPr id="13" name="Freeform 12"/>
          <p:cNvSpPr/>
          <p:nvPr/>
        </p:nvSpPr>
        <p:spPr>
          <a:xfrm flipV="1">
            <a:off x="2405548" y="2669878"/>
            <a:ext cx="3073655" cy="1269648"/>
          </a:xfrm>
          <a:custGeom>
            <a:avLst/>
            <a:gdLst>
              <a:gd name="connsiteX0" fmla="*/ 3029500 w 3160758"/>
              <a:gd name="connsiteY0" fmla="*/ 129497 h 635147"/>
              <a:gd name="connsiteX1" fmla="*/ 2247239 w 3160758"/>
              <a:gd name="connsiteY1" fmla="*/ 87212 h 635147"/>
              <a:gd name="connsiteX2" fmla="*/ 1850823 w 3160758"/>
              <a:gd name="connsiteY2" fmla="*/ 66070 h 635147"/>
              <a:gd name="connsiteX3" fmla="*/ 1681685 w 3160758"/>
              <a:gd name="connsiteY3" fmla="*/ 92498 h 635147"/>
              <a:gd name="connsiteX4" fmla="*/ 1353981 w 3160758"/>
              <a:gd name="connsiteY4" fmla="*/ 134782 h 635147"/>
              <a:gd name="connsiteX5" fmla="*/ 1216557 w 3160758"/>
              <a:gd name="connsiteY5" fmla="*/ 118926 h 635147"/>
              <a:gd name="connsiteX6" fmla="*/ 1015706 w 3160758"/>
              <a:gd name="connsiteY6" fmla="*/ 76641 h 635147"/>
              <a:gd name="connsiteX7" fmla="*/ 888853 w 3160758"/>
              <a:gd name="connsiteY7" fmla="*/ 76641 h 635147"/>
              <a:gd name="connsiteX8" fmla="*/ 762000 w 3160758"/>
              <a:gd name="connsiteY8" fmla="*/ 34357 h 635147"/>
              <a:gd name="connsiteX9" fmla="*/ 614004 w 3160758"/>
              <a:gd name="connsiteY9" fmla="*/ 2643 h 635147"/>
              <a:gd name="connsiteX10" fmla="*/ 455438 w 3160758"/>
              <a:gd name="connsiteY10" fmla="*/ 50213 h 635147"/>
              <a:gd name="connsiteX11" fmla="*/ 333870 w 3160758"/>
              <a:gd name="connsiteY11" fmla="*/ 97783 h 635147"/>
              <a:gd name="connsiteX12" fmla="*/ 566434 w 3160758"/>
              <a:gd name="connsiteY12" fmla="*/ 124211 h 635147"/>
              <a:gd name="connsiteX13" fmla="*/ 693288 w 3160758"/>
              <a:gd name="connsiteY13" fmla="*/ 224636 h 635147"/>
              <a:gd name="connsiteX14" fmla="*/ 825426 w 3160758"/>
              <a:gd name="connsiteY14" fmla="*/ 235208 h 635147"/>
              <a:gd name="connsiteX15" fmla="*/ 835997 w 3160758"/>
              <a:gd name="connsiteY15" fmla="*/ 319776 h 635147"/>
              <a:gd name="connsiteX16" fmla="*/ 804284 w 3160758"/>
              <a:gd name="connsiteY16" fmla="*/ 414916 h 635147"/>
              <a:gd name="connsiteX17" fmla="*/ 740858 w 3160758"/>
              <a:gd name="connsiteY17" fmla="*/ 351490 h 635147"/>
              <a:gd name="connsiteX18" fmla="*/ 640432 w 3160758"/>
              <a:gd name="connsiteY18" fmla="*/ 351490 h 635147"/>
              <a:gd name="connsiteX19" fmla="*/ 503008 w 3160758"/>
              <a:gd name="connsiteY19" fmla="*/ 346204 h 635147"/>
              <a:gd name="connsiteX20" fmla="*/ 487151 w 3160758"/>
              <a:gd name="connsiteY20" fmla="*/ 346204 h 635147"/>
              <a:gd name="connsiteX21" fmla="*/ 344441 w 3160758"/>
              <a:gd name="connsiteY21" fmla="*/ 356775 h 635147"/>
              <a:gd name="connsiteX22" fmla="*/ 286300 w 3160758"/>
              <a:gd name="connsiteY22" fmla="*/ 335633 h 635147"/>
              <a:gd name="connsiteX23" fmla="*/ 170018 w 3160758"/>
              <a:gd name="connsiteY23" fmla="*/ 351490 h 635147"/>
              <a:gd name="connsiteX24" fmla="*/ 53736 w 3160758"/>
              <a:gd name="connsiteY24" fmla="*/ 377917 h 635147"/>
              <a:gd name="connsiteX25" fmla="*/ 881 w 3160758"/>
              <a:gd name="connsiteY25" fmla="*/ 462486 h 635147"/>
              <a:gd name="connsiteX26" fmla="*/ 48451 w 3160758"/>
              <a:gd name="connsiteY26" fmla="*/ 557626 h 635147"/>
              <a:gd name="connsiteX27" fmla="*/ 148876 w 3160758"/>
              <a:gd name="connsiteY27" fmla="*/ 626338 h 635147"/>
              <a:gd name="connsiteX28" fmla="*/ 270444 w 3160758"/>
              <a:gd name="connsiteY28" fmla="*/ 610482 h 635147"/>
              <a:gd name="connsiteX29" fmla="*/ 397297 w 3160758"/>
              <a:gd name="connsiteY29" fmla="*/ 557626 h 635147"/>
              <a:gd name="connsiteX30" fmla="*/ 508293 w 3160758"/>
              <a:gd name="connsiteY30" fmla="*/ 536484 h 635147"/>
              <a:gd name="connsiteX31" fmla="*/ 645718 w 3160758"/>
              <a:gd name="connsiteY31" fmla="*/ 562912 h 635147"/>
              <a:gd name="connsiteX32" fmla="*/ 888853 w 3160758"/>
              <a:gd name="connsiteY32" fmla="*/ 494199 h 635147"/>
              <a:gd name="connsiteX33" fmla="*/ 1380409 w 3160758"/>
              <a:gd name="connsiteY33" fmla="*/ 483628 h 635147"/>
              <a:gd name="connsiteX34" fmla="*/ 2152099 w 3160758"/>
              <a:gd name="connsiteY34" fmla="*/ 414916 h 635147"/>
              <a:gd name="connsiteX35" fmla="*/ 2807507 w 3160758"/>
              <a:gd name="connsiteY35" fmla="*/ 399060 h 635147"/>
              <a:gd name="connsiteX36" fmla="*/ 3034786 w 3160758"/>
              <a:gd name="connsiteY36" fmla="*/ 404345 h 635147"/>
              <a:gd name="connsiteX37" fmla="*/ 3034786 w 3160758"/>
              <a:gd name="connsiteY37" fmla="*/ 404345 h 635147"/>
              <a:gd name="connsiteX38" fmla="*/ 3029500 w 3160758"/>
              <a:gd name="connsiteY38" fmla="*/ 129497 h 635147"/>
              <a:gd name="connsiteX0" fmla="*/ 3463796 w 3523738"/>
              <a:gd name="connsiteY0" fmla="*/ 127072 h 626785"/>
              <a:gd name="connsiteX1" fmla="*/ 2681535 w 3523738"/>
              <a:gd name="connsiteY1" fmla="*/ 84787 h 626785"/>
              <a:gd name="connsiteX2" fmla="*/ 2285119 w 3523738"/>
              <a:gd name="connsiteY2" fmla="*/ 63645 h 626785"/>
              <a:gd name="connsiteX3" fmla="*/ 2115981 w 3523738"/>
              <a:gd name="connsiteY3" fmla="*/ 90073 h 626785"/>
              <a:gd name="connsiteX4" fmla="*/ 1788277 w 3523738"/>
              <a:gd name="connsiteY4" fmla="*/ 132357 h 626785"/>
              <a:gd name="connsiteX5" fmla="*/ 1650853 w 3523738"/>
              <a:gd name="connsiteY5" fmla="*/ 116501 h 626785"/>
              <a:gd name="connsiteX6" fmla="*/ 1450002 w 3523738"/>
              <a:gd name="connsiteY6" fmla="*/ 74216 h 626785"/>
              <a:gd name="connsiteX7" fmla="*/ 1323149 w 3523738"/>
              <a:gd name="connsiteY7" fmla="*/ 74216 h 626785"/>
              <a:gd name="connsiteX8" fmla="*/ 1196296 w 3523738"/>
              <a:gd name="connsiteY8" fmla="*/ 31932 h 626785"/>
              <a:gd name="connsiteX9" fmla="*/ 1048300 w 3523738"/>
              <a:gd name="connsiteY9" fmla="*/ 218 h 626785"/>
              <a:gd name="connsiteX10" fmla="*/ 889734 w 3523738"/>
              <a:gd name="connsiteY10" fmla="*/ 47788 h 626785"/>
              <a:gd name="connsiteX11" fmla="*/ 768166 w 3523738"/>
              <a:gd name="connsiteY11" fmla="*/ 95358 h 626785"/>
              <a:gd name="connsiteX12" fmla="*/ 1000730 w 3523738"/>
              <a:gd name="connsiteY12" fmla="*/ 121786 h 626785"/>
              <a:gd name="connsiteX13" fmla="*/ 1127584 w 3523738"/>
              <a:gd name="connsiteY13" fmla="*/ 222211 h 626785"/>
              <a:gd name="connsiteX14" fmla="*/ 1259722 w 3523738"/>
              <a:gd name="connsiteY14" fmla="*/ 232783 h 626785"/>
              <a:gd name="connsiteX15" fmla="*/ 1270293 w 3523738"/>
              <a:gd name="connsiteY15" fmla="*/ 317351 h 626785"/>
              <a:gd name="connsiteX16" fmla="*/ 1238580 w 3523738"/>
              <a:gd name="connsiteY16" fmla="*/ 412491 h 626785"/>
              <a:gd name="connsiteX17" fmla="*/ 1175154 w 3523738"/>
              <a:gd name="connsiteY17" fmla="*/ 349065 h 626785"/>
              <a:gd name="connsiteX18" fmla="*/ 1074728 w 3523738"/>
              <a:gd name="connsiteY18" fmla="*/ 349065 h 626785"/>
              <a:gd name="connsiteX19" fmla="*/ 937304 w 3523738"/>
              <a:gd name="connsiteY19" fmla="*/ 343779 h 626785"/>
              <a:gd name="connsiteX20" fmla="*/ 921447 w 3523738"/>
              <a:gd name="connsiteY20" fmla="*/ 343779 h 626785"/>
              <a:gd name="connsiteX21" fmla="*/ 778737 w 3523738"/>
              <a:gd name="connsiteY21" fmla="*/ 354350 h 626785"/>
              <a:gd name="connsiteX22" fmla="*/ 720596 w 3523738"/>
              <a:gd name="connsiteY22" fmla="*/ 333208 h 626785"/>
              <a:gd name="connsiteX23" fmla="*/ 604314 w 3523738"/>
              <a:gd name="connsiteY23" fmla="*/ 349065 h 626785"/>
              <a:gd name="connsiteX24" fmla="*/ 1484 w 3523738"/>
              <a:gd name="connsiteY24" fmla="*/ 278730 h 626785"/>
              <a:gd name="connsiteX25" fmla="*/ 435177 w 3523738"/>
              <a:gd name="connsiteY25" fmla="*/ 460061 h 626785"/>
              <a:gd name="connsiteX26" fmla="*/ 482747 w 3523738"/>
              <a:gd name="connsiteY26" fmla="*/ 555201 h 626785"/>
              <a:gd name="connsiteX27" fmla="*/ 583172 w 3523738"/>
              <a:gd name="connsiteY27" fmla="*/ 623913 h 626785"/>
              <a:gd name="connsiteX28" fmla="*/ 704740 w 3523738"/>
              <a:gd name="connsiteY28" fmla="*/ 608057 h 626785"/>
              <a:gd name="connsiteX29" fmla="*/ 831593 w 3523738"/>
              <a:gd name="connsiteY29" fmla="*/ 555201 h 626785"/>
              <a:gd name="connsiteX30" fmla="*/ 942589 w 3523738"/>
              <a:gd name="connsiteY30" fmla="*/ 534059 h 626785"/>
              <a:gd name="connsiteX31" fmla="*/ 1080014 w 3523738"/>
              <a:gd name="connsiteY31" fmla="*/ 560487 h 626785"/>
              <a:gd name="connsiteX32" fmla="*/ 1323149 w 3523738"/>
              <a:gd name="connsiteY32" fmla="*/ 491774 h 626785"/>
              <a:gd name="connsiteX33" fmla="*/ 1814705 w 3523738"/>
              <a:gd name="connsiteY33" fmla="*/ 481203 h 626785"/>
              <a:gd name="connsiteX34" fmla="*/ 2586395 w 3523738"/>
              <a:gd name="connsiteY34" fmla="*/ 412491 h 626785"/>
              <a:gd name="connsiteX35" fmla="*/ 3241803 w 3523738"/>
              <a:gd name="connsiteY35" fmla="*/ 396635 h 626785"/>
              <a:gd name="connsiteX36" fmla="*/ 3469082 w 3523738"/>
              <a:gd name="connsiteY36" fmla="*/ 401920 h 626785"/>
              <a:gd name="connsiteX37" fmla="*/ 3469082 w 3523738"/>
              <a:gd name="connsiteY37" fmla="*/ 401920 h 626785"/>
              <a:gd name="connsiteX38" fmla="*/ 3463796 w 3523738"/>
              <a:gd name="connsiteY38" fmla="*/ 127072 h 626785"/>
              <a:gd name="connsiteX0" fmla="*/ 3481153 w 3541097"/>
              <a:gd name="connsiteY0" fmla="*/ 127072 h 626785"/>
              <a:gd name="connsiteX1" fmla="*/ 2698892 w 3541097"/>
              <a:gd name="connsiteY1" fmla="*/ 84787 h 626785"/>
              <a:gd name="connsiteX2" fmla="*/ 2302476 w 3541097"/>
              <a:gd name="connsiteY2" fmla="*/ 63645 h 626785"/>
              <a:gd name="connsiteX3" fmla="*/ 2133338 w 3541097"/>
              <a:gd name="connsiteY3" fmla="*/ 90073 h 626785"/>
              <a:gd name="connsiteX4" fmla="*/ 1805634 w 3541097"/>
              <a:gd name="connsiteY4" fmla="*/ 132357 h 626785"/>
              <a:gd name="connsiteX5" fmla="*/ 1668210 w 3541097"/>
              <a:gd name="connsiteY5" fmla="*/ 116501 h 626785"/>
              <a:gd name="connsiteX6" fmla="*/ 1467359 w 3541097"/>
              <a:gd name="connsiteY6" fmla="*/ 74216 h 626785"/>
              <a:gd name="connsiteX7" fmla="*/ 1340506 w 3541097"/>
              <a:gd name="connsiteY7" fmla="*/ 74216 h 626785"/>
              <a:gd name="connsiteX8" fmla="*/ 1213653 w 3541097"/>
              <a:gd name="connsiteY8" fmla="*/ 31932 h 626785"/>
              <a:gd name="connsiteX9" fmla="*/ 1065657 w 3541097"/>
              <a:gd name="connsiteY9" fmla="*/ 218 h 626785"/>
              <a:gd name="connsiteX10" fmla="*/ 907091 w 3541097"/>
              <a:gd name="connsiteY10" fmla="*/ 47788 h 626785"/>
              <a:gd name="connsiteX11" fmla="*/ 785523 w 3541097"/>
              <a:gd name="connsiteY11" fmla="*/ 95358 h 626785"/>
              <a:gd name="connsiteX12" fmla="*/ 1018087 w 3541097"/>
              <a:gd name="connsiteY12" fmla="*/ 121786 h 626785"/>
              <a:gd name="connsiteX13" fmla="*/ 1144941 w 3541097"/>
              <a:gd name="connsiteY13" fmla="*/ 222211 h 626785"/>
              <a:gd name="connsiteX14" fmla="*/ 1277079 w 3541097"/>
              <a:gd name="connsiteY14" fmla="*/ 232783 h 626785"/>
              <a:gd name="connsiteX15" fmla="*/ 1287650 w 3541097"/>
              <a:gd name="connsiteY15" fmla="*/ 317351 h 626785"/>
              <a:gd name="connsiteX16" fmla="*/ 1255937 w 3541097"/>
              <a:gd name="connsiteY16" fmla="*/ 412491 h 626785"/>
              <a:gd name="connsiteX17" fmla="*/ 1192511 w 3541097"/>
              <a:gd name="connsiteY17" fmla="*/ 349065 h 626785"/>
              <a:gd name="connsiteX18" fmla="*/ 1092085 w 3541097"/>
              <a:gd name="connsiteY18" fmla="*/ 349065 h 626785"/>
              <a:gd name="connsiteX19" fmla="*/ 954661 w 3541097"/>
              <a:gd name="connsiteY19" fmla="*/ 343779 h 626785"/>
              <a:gd name="connsiteX20" fmla="*/ 938804 w 3541097"/>
              <a:gd name="connsiteY20" fmla="*/ 343779 h 626785"/>
              <a:gd name="connsiteX21" fmla="*/ 796094 w 3541097"/>
              <a:gd name="connsiteY21" fmla="*/ 354350 h 626785"/>
              <a:gd name="connsiteX22" fmla="*/ 737953 w 3541097"/>
              <a:gd name="connsiteY22" fmla="*/ 333208 h 626785"/>
              <a:gd name="connsiteX23" fmla="*/ 144663 w 3541097"/>
              <a:gd name="connsiteY23" fmla="*/ 229535 h 626785"/>
              <a:gd name="connsiteX24" fmla="*/ 18841 w 3541097"/>
              <a:gd name="connsiteY24" fmla="*/ 278730 h 626785"/>
              <a:gd name="connsiteX25" fmla="*/ 452534 w 3541097"/>
              <a:gd name="connsiteY25" fmla="*/ 460061 h 626785"/>
              <a:gd name="connsiteX26" fmla="*/ 500104 w 3541097"/>
              <a:gd name="connsiteY26" fmla="*/ 555201 h 626785"/>
              <a:gd name="connsiteX27" fmla="*/ 600529 w 3541097"/>
              <a:gd name="connsiteY27" fmla="*/ 623913 h 626785"/>
              <a:gd name="connsiteX28" fmla="*/ 722097 w 3541097"/>
              <a:gd name="connsiteY28" fmla="*/ 608057 h 626785"/>
              <a:gd name="connsiteX29" fmla="*/ 848950 w 3541097"/>
              <a:gd name="connsiteY29" fmla="*/ 555201 h 626785"/>
              <a:gd name="connsiteX30" fmla="*/ 959946 w 3541097"/>
              <a:gd name="connsiteY30" fmla="*/ 534059 h 626785"/>
              <a:gd name="connsiteX31" fmla="*/ 1097371 w 3541097"/>
              <a:gd name="connsiteY31" fmla="*/ 560487 h 626785"/>
              <a:gd name="connsiteX32" fmla="*/ 1340506 w 3541097"/>
              <a:gd name="connsiteY32" fmla="*/ 491774 h 626785"/>
              <a:gd name="connsiteX33" fmla="*/ 1832062 w 3541097"/>
              <a:gd name="connsiteY33" fmla="*/ 481203 h 626785"/>
              <a:gd name="connsiteX34" fmla="*/ 2603752 w 3541097"/>
              <a:gd name="connsiteY34" fmla="*/ 412491 h 626785"/>
              <a:gd name="connsiteX35" fmla="*/ 3259160 w 3541097"/>
              <a:gd name="connsiteY35" fmla="*/ 396635 h 626785"/>
              <a:gd name="connsiteX36" fmla="*/ 3486439 w 3541097"/>
              <a:gd name="connsiteY36" fmla="*/ 401920 h 626785"/>
              <a:gd name="connsiteX37" fmla="*/ 3486439 w 3541097"/>
              <a:gd name="connsiteY37" fmla="*/ 401920 h 626785"/>
              <a:gd name="connsiteX38" fmla="*/ 3481153 w 3541097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36948 w 3539240"/>
              <a:gd name="connsiteY20" fmla="*/ 343779 h 626785"/>
              <a:gd name="connsiteX21" fmla="*/ 794238 w 3539240"/>
              <a:gd name="connsiteY21" fmla="*/ 354350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36948 w 3539240"/>
              <a:gd name="connsiteY20" fmla="*/ 343779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1042629 w 3539240"/>
              <a:gd name="connsiteY19" fmla="*/ 271269 h 626785"/>
              <a:gd name="connsiteX20" fmla="*/ 952805 w 3539240"/>
              <a:gd name="connsiteY20" fmla="*/ 343779 h 626785"/>
              <a:gd name="connsiteX21" fmla="*/ 965569 w 3539240"/>
              <a:gd name="connsiteY21" fmla="*/ 269785 h 626785"/>
              <a:gd name="connsiteX22" fmla="*/ 765618 w 3539240"/>
              <a:gd name="connsiteY22" fmla="*/ 274664 h 626785"/>
              <a:gd name="connsiteX23" fmla="*/ 650236 w 3539240"/>
              <a:gd name="connsiteY23" fmla="*/ 276289 h 626785"/>
              <a:gd name="connsiteX24" fmla="*/ 142807 w 3539240"/>
              <a:gd name="connsiteY24" fmla="*/ 229535 h 626785"/>
              <a:gd name="connsiteX25" fmla="*/ 16985 w 3539240"/>
              <a:gd name="connsiteY25" fmla="*/ 278730 h 626785"/>
              <a:gd name="connsiteX26" fmla="*/ 450678 w 3539240"/>
              <a:gd name="connsiteY26" fmla="*/ 460061 h 626785"/>
              <a:gd name="connsiteX27" fmla="*/ 498248 w 3539240"/>
              <a:gd name="connsiteY27" fmla="*/ 555201 h 626785"/>
              <a:gd name="connsiteX28" fmla="*/ 598673 w 3539240"/>
              <a:gd name="connsiteY28" fmla="*/ 623913 h 626785"/>
              <a:gd name="connsiteX29" fmla="*/ 720241 w 3539240"/>
              <a:gd name="connsiteY29" fmla="*/ 608057 h 626785"/>
              <a:gd name="connsiteX30" fmla="*/ 847094 w 3539240"/>
              <a:gd name="connsiteY30" fmla="*/ 555201 h 626785"/>
              <a:gd name="connsiteX31" fmla="*/ 958090 w 3539240"/>
              <a:gd name="connsiteY31" fmla="*/ 534059 h 626785"/>
              <a:gd name="connsiteX32" fmla="*/ 1095515 w 3539240"/>
              <a:gd name="connsiteY32" fmla="*/ 560487 h 626785"/>
              <a:gd name="connsiteX33" fmla="*/ 1338650 w 3539240"/>
              <a:gd name="connsiteY33" fmla="*/ 491774 h 626785"/>
              <a:gd name="connsiteX34" fmla="*/ 1830206 w 3539240"/>
              <a:gd name="connsiteY34" fmla="*/ 481203 h 626785"/>
              <a:gd name="connsiteX35" fmla="*/ 2601896 w 3539240"/>
              <a:gd name="connsiteY35" fmla="*/ 412491 h 626785"/>
              <a:gd name="connsiteX36" fmla="*/ 3257304 w 3539240"/>
              <a:gd name="connsiteY36" fmla="*/ 396635 h 626785"/>
              <a:gd name="connsiteX37" fmla="*/ 3484583 w 3539240"/>
              <a:gd name="connsiteY37" fmla="*/ 401920 h 626785"/>
              <a:gd name="connsiteX38" fmla="*/ 3484583 w 3539240"/>
              <a:gd name="connsiteY38" fmla="*/ 401920 h 626785"/>
              <a:gd name="connsiteX39" fmla="*/ 3479297 w 3539240"/>
              <a:gd name="connsiteY39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42629 w 3539240"/>
              <a:gd name="connsiteY18" fmla="*/ 271269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209735 w 3539240"/>
              <a:gd name="connsiteY17" fmla="*/ 297839 h 626785"/>
              <a:gd name="connsiteX18" fmla="*/ 1042629 w 3539240"/>
              <a:gd name="connsiteY18" fmla="*/ 271269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09735 w 3539240"/>
              <a:gd name="connsiteY16" fmla="*/ 297839 h 626785"/>
              <a:gd name="connsiteX17" fmla="*/ 1042629 w 3539240"/>
              <a:gd name="connsiteY17" fmla="*/ 271269 h 626785"/>
              <a:gd name="connsiteX18" fmla="*/ 952805 w 3539240"/>
              <a:gd name="connsiteY18" fmla="*/ 343779 h 626785"/>
              <a:gd name="connsiteX19" fmla="*/ 965569 w 3539240"/>
              <a:gd name="connsiteY19" fmla="*/ 269785 h 626785"/>
              <a:gd name="connsiteX20" fmla="*/ 765618 w 3539240"/>
              <a:gd name="connsiteY20" fmla="*/ 274664 h 626785"/>
              <a:gd name="connsiteX21" fmla="*/ 650236 w 3539240"/>
              <a:gd name="connsiteY21" fmla="*/ 276289 h 626785"/>
              <a:gd name="connsiteX22" fmla="*/ 142807 w 3539240"/>
              <a:gd name="connsiteY22" fmla="*/ 229535 h 626785"/>
              <a:gd name="connsiteX23" fmla="*/ 16985 w 3539240"/>
              <a:gd name="connsiteY23" fmla="*/ 278730 h 626785"/>
              <a:gd name="connsiteX24" fmla="*/ 450678 w 3539240"/>
              <a:gd name="connsiteY24" fmla="*/ 460061 h 626785"/>
              <a:gd name="connsiteX25" fmla="*/ 498248 w 3539240"/>
              <a:gd name="connsiteY25" fmla="*/ 555201 h 626785"/>
              <a:gd name="connsiteX26" fmla="*/ 598673 w 3539240"/>
              <a:gd name="connsiteY26" fmla="*/ 623913 h 626785"/>
              <a:gd name="connsiteX27" fmla="*/ 720241 w 3539240"/>
              <a:gd name="connsiteY27" fmla="*/ 608057 h 626785"/>
              <a:gd name="connsiteX28" fmla="*/ 847094 w 3539240"/>
              <a:gd name="connsiteY28" fmla="*/ 555201 h 626785"/>
              <a:gd name="connsiteX29" fmla="*/ 958090 w 3539240"/>
              <a:gd name="connsiteY29" fmla="*/ 534059 h 626785"/>
              <a:gd name="connsiteX30" fmla="*/ 1095515 w 3539240"/>
              <a:gd name="connsiteY30" fmla="*/ 560487 h 626785"/>
              <a:gd name="connsiteX31" fmla="*/ 1338650 w 3539240"/>
              <a:gd name="connsiteY31" fmla="*/ 491774 h 626785"/>
              <a:gd name="connsiteX32" fmla="*/ 1830206 w 3539240"/>
              <a:gd name="connsiteY32" fmla="*/ 481203 h 626785"/>
              <a:gd name="connsiteX33" fmla="*/ 2601896 w 3539240"/>
              <a:gd name="connsiteY33" fmla="*/ 412491 h 626785"/>
              <a:gd name="connsiteX34" fmla="*/ 3257304 w 3539240"/>
              <a:gd name="connsiteY34" fmla="*/ 396635 h 626785"/>
              <a:gd name="connsiteX35" fmla="*/ 3484583 w 3539240"/>
              <a:gd name="connsiteY35" fmla="*/ 401920 h 626785"/>
              <a:gd name="connsiteX36" fmla="*/ 3484583 w 3539240"/>
              <a:gd name="connsiteY36" fmla="*/ 401920 h 626785"/>
              <a:gd name="connsiteX37" fmla="*/ 3479297 w 3539240"/>
              <a:gd name="connsiteY37" fmla="*/ 127072 h 626785"/>
              <a:gd name="connsiteX0" fmla="*/ 3479297 w 3539240"/>
              <a:gd name="connsiteY0" fmla="*/ 225998 h 725711"/>
              <a:gd name="connsiteX1" fmla="*/ 2697036 w 3539240"/>
              <a:gd name="connsiteY1" fmla="*/ 183713 h 725711"/>
              <a:gd name="connsiteX2" fmla="*/ 2300620 w 3539240"/>
              <a:gd name="connsiteY2" fmla="*/ 162571 h 725711"/>
              <a:gd name="connsiteX3" fmla="*/ 2131482 w 3539240"/>
              <a:gd name="connsiteY3" fmla="*/ 188999 h 725711"/>
              <a:gd name="connsiteX4" fmla="*/ 1803778 w 3539240"/>
              <a:gd name="connsiteY4" fmla="*/ 231283 h 725711"/>
              <a:gd name="connsiteX5" fmla="*/ 1666354 w 3539240"/>
              <a:gd name="connsiteY5" fmla="*/ 215427 h 725711"/>
              <a:gd name="connsiteX6" fmla="*/ 1465503 w 3539240"/>
              <a:gd name="connsiteY6" fmla="*/ 173142 h 725711"/>
              <a:gd name="connsiteX7" fmla="*/ 1338650 w 3539240"/>
              <a:gd name="connsiteY7" fmla="*/ 173142 h 725711"/>
              <a:gd name="connsiteX8" fmla="*/ 1211797 w 3539240"/>
              <a:gd name="connsiteY8" fmla="*/ 130858 h 725711"/>
              <a:gd name="connsiteX9" fmla="*/ 1063801 w 3539240"/>
              <a:gd name="connsiteY9" fmla="*/ 99144 h 725711"/>
              <a:gd name="connsiteX10" fmla="*/ 905235 w 3539240"/>
              <a:gd name="connsiteY10" fmla="*/ 146714 h 725711"/>
              <a:gd name="connsiteX11" fmla="*/ 669185 w 3539240"/>
              <a:gd name="connsiteY11" fmla="*/ 758 h 725711"/>
              <a:gd name="connsiteX12" fmla="*/ 1016231 w 3539240"/>
              <a:gd name="connsiteY12" fmla="*/ 220712 h 725711"/>
              <a:gd name="connsiteX13" fmla="*/ 1143085 w 3539240"/>
              <a:gd name="connsiteY13" fmla="*/ 321137 h 725711"/>
              <a:gd name="connsiteX14" fmla="*/ 1275223 w 3539240"/>
              <a:gd name="connsiteY14" fmla="*/ 331709 h 725711"/>
              <a:gd name="connsiteX15" fmla="*/ 1285794 w 3539240"/>
              <a:gd name="connsiteY15" fmla="*/ 416277 h 725711"/>
              <a:gd name="connsiteX16" fmla="*/ 1209735 w 3539240"/>
              <a:gd name="connsiteY16" fmla="*/ 396765 h 725711"/>
              <a:gd name="connsiteX17" fmla="*/ 1042629 w 3539240"/>
              <a:gd name="connsiteY17" fmla="*/ 370195 h 725711"/>
              <a:gd name="connsiteX18" fmla="*/ 952805 w 3539240"/>
              <a:gd name="connsiteY18" fmla="*/ 442705 h 725711"/>
              <a:gd name="connsiteX19" fmla="*/ 965569 w 3539240"/>
              <a:gd name="connsiteY19" fmla="*/ 368711 h 725711"/>
              <a:gd name="connsiteX20" fmla="*/ 765618 w 3539240"/>
              <a:gd name="connsiteY20" fmla="*/ 373590 h 725711"/>
              <a:gd name="connsiteX21" fmla="*/ 650236 w 3539240"/>
              <a:gd name="connsiteY21" fmla="*/ 375215 h 725711"/>
              <a:gd name="connsiteX22" fmla="*/ 142807 w 3539240"/>
              <a:gd name="connsiteY22" fmla="*/ 328461 h 725711"/>
              <a:gd name="connsiteX23" fmla="*/ 16985 w 3539240"/>
              <a:gd name="connsiteY23" fmla="*/ 377656 h 725711"/>
              <a:gd name="connsiteX24" fmla="*/ 450678 w 3539240"/>
              <a:gd name="connsiteY24" fmla="*/ 558987 h 725711"/>
              <a:gd name="connsiteX25" fmla="*/ 498248 w 3539240"/>
              <a:gd name="connsiteY25" fmla="*/ 654127 h 725711"/>
              <a:gd name="connsiteX26" fmla="*/ 598673 w 3539240"/>
              <a:gd name="connsiteY26" fmla="*/ 722839 h 725711"/>
              <a:gd name="connsiteX27" fmla="*/ 720241 w 3539240"/>
              <a:gd name="connsiteY27" fmla="*/ 706983 h 725711"/>
              <a:gd name="connsiteX28" fmla="*/ 847094 w 3539240"/>
              <a:gd name="connsiteY28" fmla="*/ 654127 h 725711"/>
              <a:gd name="connsiteX29" fmla="*/ 958090 w 3539240"/>
              <a:gd name="connsiteY29" fmla="*/ 632985 h 725711"/>
              <a:gd name="connsiteX30" fmla="*/ 1095515 w 3539240"/>
              <a:gd name="connsiteY30" fmla="*/ 659413 h 725711"/>
              <a:gd name="connsiteX31" fmla="*/ 1338650 w 3539240"/>
              <a:gd name="connsiteY31" fmla="*/ 590700 h 725711"/>
              <a:gd name="connsiteX32" fmla="*/ 1830206 w 3539240"/>
              <a:gd name="connsiteY32" fmla="*/ 580129 h 725711"/>
              <a:gd name="connsiteX33" fmla="*/ 2601896 w 3539240"/>
              <a:gd name="connsiteY33" fmla="*/ 511417 h 725711"/>
              <a:gd name="connsiteX34" fmla="*/ 3257304 w 3539240"/>
              <a:gd name="connsiteY34" fmla="*/ 495561 h 725711"/>
              <a:gd name="connsiteX35" fmla="*/ 3484583 w 3539240"/>
              <a:gd name="connsiteY35" fmla="*/ 500846 h 725711"/>
              <a:gd name="connsiteX36" fmla="*/ 3484583 w 3539240"/>
              <a:gd name="connsiteY36" fmla="*/ 500846 h 725711"/>
              <a:gd name="connsiteX37" fmla="*/ 3479297 w 3539240"/>
              <a:gd name="connsiteY37" fmla="*/ 225998 h 725711"/>
              <a:gd name="connsiteX0" fmla="*/ 3479297 w 3539240"/>
              <a:gd name="connsiteY0" fmla="*/ 283649 h 783362"/>
              <a:gd name="connsiteX1" fmla="*/ 2697036 w 3539240"/>
              <a:gd name="connsiteY1" fmla="*/ 241364 h 783362"/>
              <a:gd name="connsiteX2" fmla="*/ 2300620 w 3539240"/>
              <a:gd name="connsiteY2" fmla="*/ 220222 h 783362"/>
              <a:gd name="connsiteX3" fmla="*/ 2131482 w 3539240"/>
              <a:gd name="connsiteY3" fmla="*/ 246650 h 783362"/>
              <a:gd name="connsiteX4" fmla="*/ 1803778 w 3539240"/>
              <a:gd name="connsiteY4" fmla="*/ 288934 h 783362"/>
              <a:gd name="connsiteX5" fmla="*/ 1666354 w 3539240"/>
              <a:gd name="connsiteY5" fmla="*/ 273078 h 783362"/>
              <a:gd name="connsiteX6" fmla="*/ 1465503 w 3539240"/>
              <a:gd name="connsiteY6" fmla="*/ 230793 h 783362"/>
              <a:gd name="connsiteX7" fmla="*/ 1338650 w 3539240"/>
              <a:gd name="connsiteY7" fmla="*/ 230793 h 783362"/>
              <a:gd name="connsiteX8" fmla="*/ 1211797 w 3539240"/>
              <a:gd name="connsiteY8" fmla="*/ 188509 h 783362"/>
              <a:gd name="connsiteX9" fmla="*/ 1063801 w 3539240"/>
              <a:gd name="connsiteY9" fmla="*/ 156795 h 783362"/>
              <a:gd name="connsiteX10" fmla="*/ 895695 w 3539240"/>
              <a:gd name="connsiteY10" fmla="*/ 5147 h 783362"/>
              <a:gd name="connsiteX11" fmla="*/ 669185 w 3539240"/>
              <a:gd name="connsiteY11" fmla="*/ 58409 h 783362"/>
              <a:gd name="connsiteX12" fmla="*/ 1016231 w 3539240"/>
              <a:gd name="connsiteY12" fmla="*/ 278363 h 783362"/>
              <a:gd name="connsiteX13" fmla="*/ 1143085 w 3539240"/>
              <a:gd name="connsiteY13" fmla="*/ 378788 h 783362"/>
              <a:gd name="connsiteX14" fmla="*/ 1275223 w 3539240"/>
              <a:gd name="connsiteY14" fmla="*/ 389360 h 783362"/>
              <a:gd name="connsiteX15" fmla="*/ 1285794 w 3539240"/>
              <a:gd name="connsiteY15" fmla="*/ 473928 h 783362"/>
              <a:gd name="connsiteX16" fmla="*/ 1209735 w 3539240"/>
              <a:gd name="connsiteY16" fmla="*/ 454416 h 783362"/>
              <a:gd name="connsiteX17" fmla="*/ 1042629 w 3539240"/>
              <a:gd name="connsiteY17" fmla="*/ 427846 h 783362"/>
              <a:gd name="connsiteX18" fmla="*/ 952805 w 3539240"/>
              <a:gd name="connsiteY18" fmla="*/ 500356 h 783362"/>
              <a:gd name="connsiteX19" fmla="*/ 965569 w 3539240"/>
              <a:gd name="connsiteY19" fmla="*/ 426362 h 783362"/>
              <a:gd name="connsiteX20" fmla="*/ 765618 w 3539240"/>
              <a:gd name="connsiteY20" fmla="*/ 431241 h 783362"/>
              <a:gd name="connsiteX21" fmla="*/ 650236 w 3539240"/>
              <a:gd name="connsiteY21" fmla="*/ 432866 h 783362"/>
              <a:gd name="connsiteX22" fmla="*/ 142807 w 3539240"/>
              <a:gd name="connsiteY22" fmla="*/ 386112 h 783362"/>
              <a:gd name="connsiteX23" fmla="*/ 16985 w 3539240"/>
              <a:gd name="connsiteY23" fmla="*/ 435307 h 783362"/>
              <a:gd name="connsiteX24" fmla="*/ 450678 w 3539240"/>
              <a:gd name="connsiteY24" fmla="*/ 616638 h 783362"/>
              <a:gd name="connsiteX25" fmla="*/ 498248 w 3539240"/>
              <a:gd name="connsiteY25" fmla="*/ 711778 h 783362"/>
              <a:gd name="connsiteX26" fmla="*/ 598673 w 3539240"/>
              <a:gd name="connsiteY26" fmla="*/ 780490 h 783362"/>
              <a:gd name="connsiteX27" fmla="*/ 720241 w 3539240"/>
              <a:gd name="connsiteY27" fmla="*/ 764634 h 783362"/>
              <a:gd name="connsiteX28" fmla="*/ 847094 w 3539240"/>
              <a:gd name="connsiteY28" fmla="*/ 711778 h 783362"/>
              <a:gd name="connsiteX29" fmla="*/ 958090 w 3539240"/>
              <a:gd name="connsiteY29" fmla="*/ 690636 h 783362"/>
              <a:gd name="connsiteX30" fmla="*/ 1095515 w 3539240"/>
              <a:gd name="connsiteY30" fmla="*/ 717064 h 783362"/>
              <a:gd name="connsiteX31" fmla="*/ 1338650 w 3539240"/>
              <a:gd name="connsiteY31" fmla="*/ 648351 h 783362"/>
              <a:gd name="connsiteX32" fmla="*/ 1830206 w 3539240"/>
              <a:gd name="connsiteY32" fmla="*/ 637780 h 783362"/>
              <a:gd name="connsiteX33" fmla="*/ 2601896 w 3539240"/>
              <a:gd name="connsiteY33" fmla="*/ 569068 h 783362"/>
              <a:gd name="connsiteX34" fmla="*/ 3257304 w 3539240"/>
              <a:gd name="connsiteY34" fmla="*/ 553212 h 783362"/>
              <a:gd name="connsiteX35" fmla="*/ 3484583 w 3539240"/>
              <a:gd name="connsiteY35" fmla="*/ 558497 h 783362"/>
              <a:gd name="connsiteX36" fmla="*/ 3484583 w 3539240"/>
              <a:gd name="connsiteY36" fmla="*/ 558497 h 783362"/>
              <a:gd name="connsiteX37" fmla="*/ 3479297 w 3539240"/>
              <a:gd name="connsiteY37" fmla="*/ 283649 h 783362"/>
              <a:gd name="connsiteX0" fmla="*/ 3479297 w 3539240"/>
              <a:gd name="connsiteY0" fmla="*/ 283649 h 783362"/>
              <a:gd name="connsiteX1" fmla="*/ 2697036 w 3539240"/>
              <a:gd name="connsiteY1" fmla="*/ 241364 h 783362"/>
              <a:gd name="connsiteX2" fmla="*/ 2300620 w 3539240"/>
              <a:gd name="connsiteY2" fmla="*/ 220222 h 783362"/>
              <a:gd name="connsiteX3" fmla="*/ 2131482 w 3539240"/>
              <a:gd name="connsiteY3" fmla="*/ 246650 h 783362"/>
              <a:gd name="connsiteX4" fmla="*/ 1803778 w 3539240"/>
              <a:gd name="connsiteY4" fmla="*/ 288934 h 783362"/>
              <a:gd name="connsiteX5" fmla="*/ 1666354 w 3539240"/>
              <a:gd name="connsiteY5" fmla="*/ 273078 h 783362"/>
              <a:gd name="connsiteX6" fmla="*/ 1465503 w 3539240"/>
              <a:gd name="connsiteY6" fmla="*/ 230793 h 783362"/>
              <a:gd name="connsiteX7" fmla="*/ 1338650 w 3539240"/>
              <a:gd name="connsiteY7" fmla="*/ 230793 h 783362"/>
              <a:gd name="connsiteX8" fmla="*/ 1211797 w 3539240"/>
              <a:gd name="connsiteY8" fmla="*/ 188509 h 783362"/>
              <a:gd name="connsiteX9" fmla="*/ 1223892 w 3539240"/>
              <a:gd name="connsiteY9" fmla="*/ 12334 h 783362"/>
              <a:gd name="connsiteX10" fmla="*/ 1063801 w 3539240"/>
              <a:gd name="connsiteY10" fmla="*/ 156795 h 783362"/>
              <a:gd name="connsiteX11" fmla="*/ 895695 w 3539240"/>
              <a:gd name="connsiteY11" fmla="*/ 5147 h 783362"/>
              <a:gd name="connsiteX12" fmla="*/ 669185 w 3539240"/>
              <a:gd name="connsiteY12" fmla="*/ 58409 h 783362"/>
              <a:gd name="connsiteX13" fmla="*/ 1016231 w 3539240"/>
              <a:gd name="connsiteY13" fmla="*/ 278363 h 783362"/>
              <a:gd name="connsiteX14" fmla="*/ 1143085 w 3539240"/>
              <a:gd name="connsiteY14" fmla="*/ 378788 h 783362"/>
              <a:gd name="connsiteX15" fmla="*/ 1275223 w 3539240"/>
              <a:gd name="connsiteY15" fmla="*/ 389360 h 783362"/>
              <a:gd name="connsiteX16" fmla="*/ 1285794 w 3539240"/>
              <a:gd name="connsiteY16" fmla="*/ 473928 h 783362"/>
              <a:gd name="connsiteX17" fmla="*/ 1209735 w 3539240"/>
              <a:gd name="connsiteY17" fmla="*/ 454416 h 783362"/>
              <a:gd name="connsiteX18" fmla="*/ 1042629 w 3539240"/>
              <a:gd name="connsiteY18" fmla="*/ 427846 h 783362"/>
              <a:gd name="connsiteX19" fmla="*/ 952805 w 3539240"/>
              <a:gd name="connsiteY19" fmla="*/ 500356 h 783362"/>
              <a:gd name="connsiteX20" fmla="*/ 965569 w 3539240"/>
              <a:gd name="connsiteY20" fmla="*/ 426362 h 783362"/>
              <a:gd name="connsiteX21" fmla="*/ 765618 w 3539240"/>
              <a:gd name="connsiteY21" fmla="*/ 431241 h 783362"/>
              <a:gd name="connsiteX22" fmla="*/ 650236 w 3539240"/>
              <a:gd name="connsiteY22" fmla="*/ 432866 h 783362"/>
              <a:gd name="connsiteX23" fmla="*/ 142807 w 3539240"/>
              <a:gd name="connsiteY23" fmla="*/ 386112 h 783362"/>
              <a:gd name="connsiteX24" fmla="*/ 16985 w 3539240"/>
              <a:gd name="connsiteY24" fmla="*/ 435307 h 783362"/>
              <a:gd name="connsiteX25" fmla="*/ 450678 w 3539240"/>
              <a:gd name="connsiteY25" fmla="*/ 616638 h 783362"/>
              <a:gd name="connsiteX26" fmla="*/ 498248 w 3539240"/>
              <a:gd name="connsiteY26" fmla="*/ 711778 h 783362"/>
              <a:gd name="connsiteX27" fmla="*/ 598673 w 3539240"/>
              <a:gd name="connsiteY27" fmla="*/ 780490 h 783362"/>
              <a:gd name="connsiteX28" fmla="*/ 720241 w 3539240"/>
              <a:gd name="connsiteY28" fmla="*/ 764634 h 783362"/>
              <a:gd name="connsiteX29" fmla="*/ 847094 w 3539240"/>
              <a:gd name="connsiteY29" fmla="*/ 711778 h 783362"/>
              <a:gd name="connsiteX30" fmla="*/ 958090 w 3539240"/>
              <a:gd name="connsiteY30" fmla="*/ 690636 h 783362"/>
              <a:gd name="connsiteX31" fmla="*/ 1095515 w 3539240"/>
              <a:gd name="connsiteY31" fmla="*/ 717064 h 783362"/>
              <a:gd name="connsiteX32" fmla="*/ 1338650 w 3539240"/>
              <a:gd name="connsiteY32" fmla="*/ 648351 h 783362"/>
              <a:gd name="connsiteX33" fmla="*/ 1830206 w 3539240"/>
              <a:gd name="connsiteY33" fmla="*/ 637780 h 783362"/>
              <a:gd name="connsiteX34" fmla="*/ 2601896 w 3539240"/>
              <a:gd name="connsiteY34" fmla="*/ 569068 h 783362"/>
              <a:gd name="connsiteX35" fmla="*/ 3257304 w 3539240"/>
              <a:gd name="connsiteY35" fmla="*/ 553212 h 783362"/>
              <a:gd name="connsiteX36" fmla="*/ 3484583 w 3539240"/>
              <a:gd name="connsiteY36" fmla="*/ 558497 h 783362"/>
              <a:gd name="connsiteX37" fmla="*/ 3484583 w 3539240"/>
              <a:gd name="connsiteY37" fmla="*/ 558497 h 783362"/>
              <a:gd name="connsiteX38" fmla="*/ 3479297 w 3539240"/>
              <a:gd name="connsiteY38" fmla="*/ 283649 h 783362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338650 w 3539240"/>
              <a:gd name="connsiteY7" fmla="*/ 227604 h 780173"/>
              <a:gd name="connsiteX8" fmla="*/ 1211797 w 3539240"/>
              <a:gd name="connsiteY8" fmla="*/ 185320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338650 w 3539240"/>
              <a:gd name="connsiteY7" fmla="*/ 227604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2070901 w 3539240"/>
              <a:gd name="connsiteY4" fmla="*/ 177598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98263 w 3539240"/>
              <a:gd name="connsiteY3" fmla="*/ 192233 h 780173"/>
              <a:gd name="connsiteX4" fmla="*/ 2070901 w 3539240"/>
              <a:gd name="connsiteY4" fmla="*/ 177598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5004"/>
              <a:gd name="connsiteY0" fmla="*/ 280460 h 780173"/>
              <a:gd name="connsiteX1" fmla="*/ 2754277 w 3535004"/>
              <a:gd name="connsiteY1" fmla="*/ 186947 h 780173"/>
              <a:gd name="connsiteX2" fmla="*/ 2300620 w 3535004"/>
              <a:gd name="connsiteY2" fmla="*/ 217033 h 780173"/>
              <a:gd name="connsiteX3" fmla="*/ 2198263 w 3535004"/>
              <a:gd name="connsiteY3" fmla="*/ 192233 h 780173"/>
              <a:gd name="connsiteX4" fmla="*/ 2070901 w 3535004"/>
              <a:gd name="connsiteY4" fmla="*/ 177598 h 780173"/>
              <a:gd name="connsiteX5" fmla="*/ 1799916 w 3535004"/>
              <a:gd name="connsiteY5" fmla="*/ 173126 h 780173"/>
              <a:gd name="connsiteX6" fmla="*/ 1618145 w 3535004"/>
              <a:gd name="connsiteY6" fmla="*/ 153609 h 780173"/>
              <a:gd name="connsiteX7" fmla="*/ 1434052 w 3535004"/>
              <a:gd name="connsiteY7" fmla="*/ 147917 h 780173"/>
              <a:gd name="connsiteX8" fmla="*/ 1373979 w 3535004"/>
              <a:gd name="connsiteY8" fmla="*/ 65789 h 780173"/>
              <a:gd name="connsiteX9" fmla="*/ 1223892 w 3535004"/>
              <a:gd name="connsiteY9" fmla="*/ 9145 h 780173"/>
              <a:gd name="connsiteX10" fmla="*/ 1063801 w 3535004"/>
              <a:gd name="connsiteY10" fmla="*/ 11308 h 780173"/>
              <a:gd name="connsiteX11" fmla="*/ 895695 w 3535004"/>
              <a:gd name="connsiteY11" fmla="*/ 1958 h 780173"/>
              <a:gd name="connsiteX12" fmla="*/ 669185 w 3535004"/>
              <a:gd name="connsiteY12" fmla="*/ 55220 h 780173"/>
              <a:gd name="connsiteX13" fmla="*/ 1016231 w 3535004"/>
              <a:gd name="connsiteY13" fmla="*/ 275174 h 780173"/>
              <a:gd name="connsiteX14" fmla="*/ 1143085 w 3535004"/>
              <a:gd name="connsiteY14" fmla="*/ 375599 h 780173"/>
              <a:gd name="connsiteX15" fmla="*/ 1275223 w 3535004"/>
              <a:gd name="connsiteY15" fmla="*/ 386171 h 780173"/>
              <a:gd name="connsiteX16" fmla="*/ 1285794 w 3535004"/>
              <a:gd name="connsiteY16" fmla="*/ 470739 h 780173"/>
              <a:gd name="connsiteX17" fmla="*/ 1209735 w 3535004"/>
              <a:gd name="connsiteY17" fmla="*/ 451227 h 780173"/>
              <a:gd name="connsiteX18" fmla="*/ 1042629 w 3535004"/>
              <a:gd name="connsiteY18" fmla="*/ 424657 h 780173"/>
              <a:gd name="connsiteX19" fmla="*/ 952805 w 3535004"/>
              <a:gd name="connsiteY19" fmla="*/ 497167 h 780173"/>
              <a:gd name="connsiteX20" fmla="*/ 965569 w 3535004"/>
              <a:gd name="connsiteY20" fmla="*/ 423173 h 780173"/>
              <a:gd name="connsiteX21" fmla="*/ 765618 w 3535004"/>
              <a:gd name="connsiteY21" fmla="*/ 428052 h 780173"/>
              <a:gd name="connsiteX22" fmla="*/ 650236 w 3535004"/>
              <a:gd name="connsiteY22" fmla="*/ 429677 h 780173"/>
              <a:gd name="connsiteX23" fmla="*/ 142807 w 3535004"/>
              <a:gd name="connsiteY23" fmla="*/ 382923 h 780173"/>
              <a:gd name="connsiteX24" fmla="*/ 16985 w 3535004"/>
              <a:gd name="connsiteY24" fmla="*/ 432118 h 780173"/>
              <a:gd name="connsiteX25" fmla="*/ 450678 w 3535004"/>
              <a:gd name="connsiteY25" fmla="*/ 613449 h 780173"/>
              <a:gd name="connsiteX26" fmla="*/ 498248 w 3535004"/>
              <a:gd name="connsiteY26" fmla="*/ 708589 h 780173"/>
              <a:gd name="connsiteX27" fmla="*/ 598673 w 3535004"/>
              <a:gd name="connsiteY27" fmla="*/ 777301 h 780173"/>
              <a:gd name="connsiteX28" fmla="*/ 720241 w 3535004"/>
              <a:gd name="connsiteY28" fmla="*/ 761445 h 780173"/>
              <a:gd name="connsiteX29" fmla="*/ 847094 w 3535004"/>
              <a:gd name="connsiteY29" fmla="*/ 708589 h 780173"/>
              <a:gd name="connsiteX30" fmla="*/ 958090 w 3535004"/>
              <a:gd name="connsiteY30" fmla="*/ 687447 h 780173"/>
              <a:gd name="connsiteX31" fmla="*/ 1095515 w 3535004"/>
              <a:gd name="connsiteY31" fmla="*/ 713875 h 780173"/>
              <a:gd name="connsiteX32" fmla="*/ 1338650 w 3535004"/>
              <a:gd name="connsiteY32" fmla="*/ 645162 h 780173"/>
              <a:gd name="connsiteX33" fmla="*/ 1830206 w 3535004"/>
              <a:gd name="connsiteY33" fmla="*/ 634591 h 780173"/>
              <a:gd name="connsiteX34" fmla="*/ 2601896 w 3535004"/>
              <a:gd name="connsiteY34" fmla="*/ 565879 h 780173"/>
              <a:gd name="connsiteX35" fmla="*/ 3257304 w 3535004"/>
              <a:gd name="connsiteY35" fmla="*/ 550023 h 780173"/>
              <a:gd name="connsiteX36" fmla="*/ 3484583 w 3535004"/>
              <a:gd name="connsiteY36" fmla="*/ 555308 h 780173"/>
              <a:gd name="connsiteX37" fmla="*/ 3484583 w 3535004"/>
              <a:gd name="connsiteY37" fmla="*/ 555308 h 780173"/>
              <a:gd name="connsiteX38" fmla="*/ 3479297 w 3535004"/>
              <a:gd name="connsiteY38" fmla="*/ 280460 h 780173"/>
              <a:gd name="connsiteX0" fmla="*/ 3479297 w 3495799"/>
              <a:gd name="connsiteY0" fmla="*/ 280460 h 780173"/>
              <a:gd name="connsiteX1" fmla="*/ 3427664 w 3495799"/>
              <a:gd name="connsiteY1" fmla="*/ 157136 h 780173"/>
              <a:gd name="connsiteX2" fmla="*/ 2754277 w 3495799"/>
              <a:gd name="connsiteY2" fmla="*/ 186947 h 780173"/>
              <a:gd name="connsiteX3" fmla="*/ 2300620 w 3495799"/>
              <a:gd name="connsiteY3" fmla="*/ 217033 h 780173"/>
              <a:gd name="connsiteX4" fmla="*/ 2198263 w 3495799"/>
              <a:gd name="connsiteY4" fmla="*/ 192233 h 780173"/>
              <a:gd name="connsiteX5" fmla="*/ 2070901 w 3495799"/>
              <a:gd name="connsiteY5" fmla="*/ 177598 h 780173"/>
              <a:gd name="connsiteX6" fmla="*/ 1799916 w 3495799"/>
              <a:gd name="connsiteY6" fmla="*/ 173126 h 780173"/>
              <a:gd name="connsiteX7" fmla="*/ 1618145 w 3495799"/>
              <a:gd name="connsiteY7" fmla="*/ 153609 h 780173"/>
              <a:gd name="connsiteX8" fmla="*/ 1434052 w 3495799"/>
              <a:gd name="connsiteY8" fmla="*/ 147917 h 780173"/>
              <a:gd name="connsiteX9" fmla="*/ 1373979 w 3495799"/>
              <a:gd name="connsiteY9" fmla="*/ 65789 h 780173"/>
              <a:gd name="connsiteX10" fmla="*/ 1223892 w 3495799"/>
              <a:gd name="connsiteY10" fmla="*/ 9145 h 780173"/>
              <a:gd name="connsiteX11" fmla="*/ 1063801 w 3495799"/>
              <a:gd name="connsiteY11" fmla="*/ 11308 h 780173"/>
              <a:gd name="connsiteX12" fmla="*/ 895695 w 3495799"/>
              <a:gd name="connsiteY12" fmla="*/ 1958 h 780173"/>
              <a:gd name="connsiteX13" fmla="*/ 669185 w 3495799"/>
              <a:gd name="connsiteY13" fmla="*/ 55220 h 780173"/>
              <a:gd name="connsiteX14" fmla="*/ 1016231 w 3495799"/>
              <a:gd name="connsiteY14" fmla="*/ 275174 h 780173"/>
              <a:gd name="connsiteX15" fmla="*/ 1143085 w 3495799"/>
              <a:gd name="connsiteY15" fmla="*/ 375599 h 780173"/>
              <a:gd name="connsiteX16" fmla="*/ 1275223 w 3495799"/>
              <a:gd name="connsiteY16" fmla="*/ 386171 h 780173"/>
              <a:gd name="connsiteX17" fmla="*/ 1285794 w 3495799"/>
              <a:gd name="connsiteY17" fmla="*/ 470739 h 780173"/>
              <a:gd name="connsiteX18" fmla="*/ 1209735 w 3495799"/>
              <a:gd name="connsiteY18" fmla="*/ 451227 h 780173"/>
              <a:gd name="connsiteX19" fmla="*/ 1042629 w 3495799"/>
              <a:gd name="connsiteY19" fmla="*/ 424657 h 780173"/>
              <a:gd name="connsiteX20" fmla="*/ 952805 w 3495799"/>
              <a:gd name="connsiteY20" fmla="*/ 497167 h 780173"/>
              <a:gd name="connsiteX21" fmla="*/ 965569 w 3495799"/>
              <a:gd name="connsiteY21" fmla="*/ 423173 h 780173"/>
              <a:gd name="connsiteX22" fmla="*/ 765618 w 3495799"/>
              <a:gd name="connsiteY22" fmla="*/ 428052 h 780173"/>
              <a:gd name="connsiteX23" fmla="*/ 650236 w 3495799"/>
              <a:gd name="connsiteY23" fmla="*/ 429677 h 780173"/>
              <a:gd name="connsiteX24" fmla="*/ 142807 w 3495799"/>
              <a:gd name="connsiteY24" fmla="*/ 382923 h 780173"/>
              <a:gd name="connsiteX25" fmla="*/ 16985 w 3495799"/>
              <a:gd name="connsiteY25" fmla="*/ 432118 h 780173"/>
              <a:gd name="connsiteX26" fmla="*/ 450678 w 3495799"/>
              <a:gd name="connsiteY26" fmla="*/ 613449 h 780173"/>
              <a:gd name="connsiteX27" fmla="*/ 498248 w 3495799"/>
              <a:gd name="connsiteY27" fmla="*/ 708589 h 780173"/>
              <a:gd name="connsiteX28" fmla="*/ 598673 w 3495799"/>
              <a:gd name="connsiteY28" fmla="*/ 777301 h 780173"/>
              <a:gd name="connsiteX29" fmla="*/ 720241 w 3495799"/>
              <a:gd name="connsiteY29" fmla="*/ 761445 h 780173"/>
              <a:gd name="connsiteX30" fmla="*/ 847094 w 3495799"/>
              <a:gd name="connsiteY30" fmla="*/ 708589 h 780173"/>
              <a:gd name="connsiteX31" fmla="*/ 958090 w 3495799"/>
              <a:gd name="connsiteY31" fmla="*/ 687447 h 780173"/>
              <a:gd name="connsiteX32" fmla="*/ 1095515 w 3495799"/>
              <a:gd name="connsiteY32" fmla="*/ 713875 h 780173"/>
              <a:gd name="connsiteX33" fmla="*/ 1338650 w 3495799"/>
              <a:gd name="connsiteY33" fmla="*/ 645162 h 780173"/>
              <a:gd name="connsiteX34" fmla="*/ 1830206 w 3495799"/>
              <a:gd name="connsiteY34" fmla="*/ 634591 h 780173"/>
              <a:gd name="connsiteX35" fmla="*/ 2601896 w 3495799"/>
              <a:gd name="connsiteY35" fmla="*/ 565879 h 780173"/>
              <a:gd name="connsiteX36" fmla="*/ 3257304 w 3495799"/>
              <a:gd name="connsiteY36" fmla="*/ 550023 h 780173"/>
              <a:gd name="connsiteX37" fmla="*/ 3484583 w 3495799"/>
              <a:gd name="connsiteY37" fmla="*/ 555308 h 780173"/>
              <a:gd name="connsiteX38" fmla="*/ 3484583 w 3495799"/>
              <a:gd name="connsiteY38" fmla="*/ 555308 h 780173"/>
              <a:gd name="connsiteX39" fmla="*/ 3479297 w 3495799"/>
              <a:gd name="connsiteY39" fmla="*/ 280460 h 780173"/>
              <a:gd name="connsiteX0" fmla="*/ 3479297 w 3495800"/>
              <a:gd name="connsiteY0" fmla="*/ 280460 h 780173"/>
              <a:gd name="connsiteX1" fmla="*/ 3427664 w 3495800"/>
              <a:gd name="connsiteY1" fmla="*/ 157136 h 780173"/>
              <a:gd name="connsiteX2" fmla="*/ 2754277 w 3495800"/>
              <a:gd name="connsiteY2" fmla="*/ 186947 h 780173"/>
              <a:gd name="connsiteX3" fmla="*/ 2300620 w 3495800"/>
              <a:gd name="connsiteY3" fmla="*/ 217033 h 780173"/>
              <a:gd name="connsiteX4" fmla="*/ 2198263 w 3495800"/>
              <a:gd name="connsiteY4" fmla="*/ 192233 h 780173"/>
              <a:gd name="connsiteX5" fmla="*/ 2070901 w 3495800"/>
              <a:gd name="connsiteY5" fmla="*/ 177598 h 780173"/>
              <a:gd name="connsiteX6" fmla="*/ 1799916 w 3495800"/>
              <a:gd name="connsiteY6" fmla="*/ 173126 h 780173"/>
              <a:gd name="connsiteX7" fmla="*/ 1618145 w 3495800"/>
              <a:gd name="connsiteY7" fmla="*/ 153609 h 780173"/>
              <a:gd name="connsiteX8" fmla="*/ 1434052 w 3495800"/>
              <a:gd name="connsiteY8" fmla="*/ 147917 h 780173"/>
              <a:gd name="connsiteX9" fmla="*/ 1373979 w 3495800"/>
              <a:gd name="connsiteY9" fmla="*/ 65789 h 780173"/>
              <a:gd name="connsiteX10" fmla="*/ 1223892 w 3495800"/>
              <a:gd name="connsiteY10" fmla="*/ 9145 h 780173"/>
              <a:gd name="connsiteX11" fmla="*/ 1063801 w 3495800"/>
              <a:gd name="connsiteY11" fmla="*/ 11308 h 780173"/>
              <a:gd name="connsiteX12" fmla="*/ 895695 w 3495800"/>
              <a:gd name="connsiteY12" fmla="*/ 1958 h 780173"/>
              <a:gd name="connsiteX13" fmla="*/ 669185 w 3495800"/>
              <a:gd name="connsiteY13" fmla="*/ 55220 h 780173"/>
              <a:gd name="connsiteX14" fmla="*/ 1016231 w 3495800"/>
              <a:gd name="connsiteY14" fmla="*/ 275174 h 780173"/>
              <a:gd name="connsiteX15" fmla="*/ 1143085 w 3495800"/>
              <a:gd name="connsiteY15" fmla="*/ 375599 h 780173"/>
              <a:gd name="connsiteX16" fmla="*/ 1275223 w 3495800"/>
              <a:gd name="connsiteY16" fmla="*/ 386171 h 780173"/>
              <a:gd name="connsiteX17" fmla="*/ 1285794 w 3495800"/>
              <a:gd name="connsiteY17" fmla="*/ 470739 h 780173"/>
              <a:gd name="connsiteX18" fmla="*/ 1209735 w 3495800"/>
              <a:gd name="connsiteY18" fmla="*/ 451227 h 780173"/>
              <a:gd name="connsiteX19" fmla="*/ 1042629 w 3495800"/>
              <a:gd name="connsiteY19" fmla="*/ 424657 h 780173"/>
              <a:gd name="connsiteX20" fmla="*/ 952805 w 3495800"/>
              <a:gd name="connsiteY20" fmla="*/ 497167 h 780173"/>
              <a:gd name="connsiteX21" fmla="*/ 965569 w 3495800"/>
              <a:gd name="connsiteY21" fmla="*/ 423173 h 780173"/>
              <a:gd name="connsiteX22" fmla="*/ 794239 w 3495800"/>
              <a:gd name="connsiteY22" fmla="*/ 399593 h 780173"/>
              <a:gd name="connsiteX23" fmla="*/ 650236 w 3495800"/>
              <a:gd name="connsiteY23" fmla="*/ 429677 h 780173"/>
              <a:gd name="connsiteX24" fmla="*/ 142807 w 3495800"/>
              <a:gd name="connsiteY24" fmla="*/ 382923 h 780173"/>
              <a:gd name="connsiteX25" fmla="*/ 16985 w 3495800"/>
              <a:gd name="connsiteY25" fmla="*/ 432118 h 780173"/>
              <a:gd name="connsiteX26" fmla="*/ 450678 w 3495800"/>
              <a:gd name="connsiteY26" fmla="*/ 613449 h 780173"/>
              <a:gd name="connsiteX27" fmla="*/ 498248 w 3495800"/>
              <a:gd name="connsiteY27" fmla="*/ 708589 h 780173"/>
              <a:gd name="connsiteX28" fmla="*/ 598673 w 3495800"/>
              <a:gd name="connsiteY28" fmla="*/ 777301 h 780173"/>
              <a:gd name="connsiteX29" fmla="*/ 720241 w 3495800"/>
              <a:gd name="connsiteY29" fmla="*/ 761445 h 780173"/>
              <a:gd name="connsiteX30" fmla="*/ 847094 w 3495800"/>
              <a:gd name="connsiteY30" fmla="*/ 708589 h 780173"/>
              <a:gd name="connsiteX31" fmla="*/ 958090 w 3495800"/>
              <a:gd name="connsiteY31" fmla="*/ 687447 h 780173"/>
              <a:gd name="connsiteX32" fmla="*/ 1095515 w 3495800"/>
              <a:gd name="connsiteY32" fmla="*/ 713875 h 780173"/>
              <a:gd name="connsiteX33" fmla="*/ 1338650 w 3495800"/>
              <a:gd name="connsiteY33" fmla="*/ 645162 h 780173"/>
              <a:gd name="connsiteX34" fmla="*/ 1830206 w 3495800"/>
              <a:gd name="connsiteY34" fmla="*/ 634591 h 780173"/>
              <a:gd name="connsiteX35" fmla="*/ 2601896 w 3495800"/>
              <a:gd name="connsiteY35" fmla="*/ 565879 h 780173"/>
              <a:gd name="connsiteX36" fmla="*/ 3257304 w 3495800"/>
              <a:gd name="connsiteY36" fmla="*/ 550023 h 780173"/>
              <a:gd name="connsiteX37" fmla="*/ 3484583 w 3495800"/>
              <a:gd name="connsiteY37" fmla="*/ 555308 h 780173"/>
              <a:gd name="connsiteX38" fmla="*/ 3484583 w 3495800"/>
              <a:gd name="connsiteY38" fmla="*/ 555308 h 780173"/>
              <a:gd name="connsiteX39" fmla="*/ 3479297 w 3495800"/>
              <a:gd name="connsiteY39" fmla="*/ 280460 h 780173"/>
              <a:gd name="connsiteX0" fmla="*/ 3478922 w 3495425"/>
              <a:gd name="connsiteY0" fmla="*/ 280460 h 780173"/>
              <a:gd name="connsiteX1" fmla="*/ 3427289 w 3495425"/>
              <a:gd name="connsiteY1" fmla="*/ 157136 h 780173"/>
              <a:gd name="connsiteX2" fmla="*/ 2753902 w 3495425"/>
              <a:gd name="connsiteY2" fmla="*/ 186947 h 780173"/>
              <a:gd name="connsiteX3" fmla="*/ 2300245 w 3495425"/>
              <a:gd name="connsiteY3" fmla="*/ 217033 h 780173"/>
              <a:gd name="connsiteX4" fmla="*/ 2197888 w 3495425"/>
              <a:gd name="connsiteY4" fmla="*/ 192233 h 780173"/>
              <a:gd name="connsiteX5" fmla="*/ 2070526 w 3495425"/>
              <a:gd name="connsiteY5" fmla="*/ 177598 h 780173"/>
              <a:gd name="connsiteX6" fmla="*/ 1799541 w 3495425"/>
              <a:gd name="connsiteY6" fmla="*/ 173126 h 780173"/>
              <a:gd name="connsiteX7" fmla="*/ 1617770 w 3495425"/>
              <a:gd name="connsiteY7" fmla="*/ 153609 h 780173"/>
              <a:gd name="connsiteX8" fmla="*/ 1433677 w 3495425"/>
              <a:gd name="connsiteY8" fmla="*/ 147917 h 780173"/>
              <a:gd name="connsiteX9" fmla="*/ 1373604 w 3495425"/>
              <a:gd name="connsiteY9" fmla="*/ 65789 h 780173"/>
              <a:gd name="connsiteX10" fmla="*/ 1223517 w 3495425"/>
              <a:gd name="connsiteY10" fmla="*/ 9145 h 780173"/>
              <a:gd name="connsiteX11" fmla="*/ 1063426 w 3495425"/>
              <a:gd name="connsiteY11" fmla="*/ 11308 h 780173"/>
              <a:gd name="connsiteX12" fmla="*/ 895320 w 3495425"/>
              <a:gd name="connsiteY12" fmla="*/ 1958 h 780173"/>
              <a:gd name="connsiteX13" fmla="*/ 668810 w 3495425"/>
              <a:gd name="connsiteY13" fmla="*/ 55220 h 780173"/>
              <a:gd name="connsiteX14" fmla="*/ 1015856 w 3495425"/>
              <a:gd name="connsiteY14" fmla="*/ 275174 h 780173"/>
              <a:gd name="connsiteX15" fmla="*/ 1142710 w 3495425"/>
              <a:gd name="connsiteY15" fmla="*/ 375599 h 780173"/>
              <a:gd name="connsiteX16" fmla="*/ 1274848 w 3495425"/>
              <a:gd name="connsiteY16" fmla="*/ 386171 h 780173"/>
              <a:gd name="connsiteX17" fmla="*/ 1285419 w 3495425"/>
              <a:gd name="connsiteY17" fmla="*/ 470739 h 780173"/>
              <a:gd name="connsiteX18" fmla="*/ 1209360 w 3495425"/>
              <a:gd name="connsiteY18" fmla="*/ 451227 h 780173"/>
              <a:gd name="connsiteX19" fmla="*/ 1042254 w 3495425"/>
              <a:gd name="connsiteY19" fmla="*/ 424657 h 780173"/>
              <a:gd name="connsiteX20" fmla="*/ 952430 w 3495425"/>
              <a:gd name="connsiteY20" fmla="*/ 497167 h 780173"/>
              <a:gd name="connsiteX21" fmla="*/ 965194 w 3495425"/>
              <a:gd name="connsiteY21" fmla="*/ 423173 h 780173"/>
              <a:gd name="connsiteX22" fmla="*/ 793864 w 3495425"/>
              <a:gd name="connsiteY22" fmla="*/ 399593 h 780173"/>
              <a:gd name="connsiteX23" fmla="*/ 630780 w 3495425"/>
              <a:gd name="connsiteY23" fmla="*/ 395526 h 780173"/>
              <a:gd name="connsiteX24" fmla="*/ 142432 w 3495425"/>
              <a:gd name="connsiteY24" fmla="*/ 382923 h 780173"/>
              <a:gd name="connsiteX25" fmla="*/ 16610 w 3495425"/>
              <a:gd name="connsiteY25" fmla="*/ 432118 h 780173"/>
              <a:gd name="connsiteX26" fmla="*/ 450303 w 3495425"/>
              <a:gd name="connsiteY26" fmla="*/ 613449 h 780173"/>
              <a:gd name="connsiteX27" fmla="*/ 497873 w 3495425"/>
              <a:gd name="connsiteY27" fmla="*/ 708589 h 780173"/>
              <a:gd name="connsiteX28" fmla="*/ 598298 w 3495425"/>
              <a:gd name="connsiteY28" fmla="*/ 777301 h 780173"/>
              <a:gd name="connsiteX29" fmla="*/ 719866 w 3495425"/>
              <a:gd name="connsiteY29" fmla="*/ 761445 h 780173"/>
              <a:gd name="connsiteX30" fmla="*/ 846719 w 3495425"/>
              <a:gd name="connsiteY30" fmla="*/ 708589 h 780173"/>
              <a:gd name="connsiteX31" fmla="*/ 957715 w 3495425"/>
              <a:gd name="connsiteY31" fmla="*/ 687447 h 780173"/>
              <a:gd name="connsiteX32" fmla="*/ 1095140 w 3495425"/>
              <a:gd name="connsiteY32" fmla="*/ 713875 h 780173"/>
              <a:gd name="connsiteX33" fmla="*/ 1338275 w 3495425"/>
              <a:gd name="connsiteY33" fmla="*/ 645162 h 780173"/>
              <a:gd name="connsiteX34" fmla="*/ 1829831 w 3495425"/>
              <a:gd name="connsiteY34" fmla="*/ 634591 h 780173"/>
              <a:gd name="connsiteX35" fmla="*/ 2601521 w 3495425"/>
              <a:gd name="connsiteY35" fmla="*/ 565879 h 780173"/>
              <a:gd name="connsiteX36" fmla="*/ 3256929 w 3495425"/>
              <a:gd name="connsiteY36" fmla="*/ 550023 h 780173"/>
              <a:gd name="connsiteX37" fmla="*/ 3484208 w 3495425"/>
              <a:gd name="connsiteY37" fmla="*/ 555308 h 780173"/>
              <a:gd name="connsiteX38" fmla="*/ 3484208 w 3495425"/>
              <a:gd name="connsiteY38" fmla="*/ 555308 h 780173"/>
              <a:gd name="connsiteX39" fmla="*/ 3478922 w 3495425"/>
              <a:gd name="connsiteY39" fmla="*/ 280460 h 780173"/>
              <a:gd name="connsiteX0" fmla="*/ 3478922 w 3495425"/>
              <a:gd name="connsiteY0" fmla="*/ 280460 h 835173"/>
              <a:gd name="connsiteX1" fmla="*/ 3427289 w 3495425"/>
              <a:gd name="connsiteY1" fmla="*/ 157136 h 835173"/>
              <a:gd name="connsiteX2" fmla="*/ 2753902 w 3495425"/>
              <a:gd name="connsiteY2" fmla="*/ 186947 h 835173"/>
              <a:gd name="connsiteX3" fmla="*/ 2300245 w 3495425"/>
              <a:gd name="connsiteY3" fmla="*/ 217033 h 835173"/>
              <a:gd name="connsiteX4" fmla="*/ 2197888 w 3495425"/>
              <a:gd name="connsiteY4" fmla="*/ 192233 h 835173"/>
              <a:gd name="connsiteX5" fmla="*/ 2070526 w 3495425"/>
              <a:gd name="connsiteY5" fmla="*/ 177598 h 835173"/>
              <a:gd name="connsiteX6" fmla="*/ 1799541 w 3495425"/>
              <a:gd name="connsiteY6" fmla="*/ 173126 h 835173"/>
              <a:gd name="connsiteX7" fmla="*/ 1617770 w 3495425"/>
              <a:gd name="connsiteY7" fmla="*/ 153609 h 835173"/>
              <a:gd name="connsiteX8" fmla="*/ 1433677 w 3495425"/>
              <a:gd name="connsiteY8" fmla="*/ 147917 h 835173"/>
              <a:gd name="connsiteX9" fmla="*/ 1373604 w 3495425"/>
              <a:gd name="connsiteY9" fmla="*/ 65789 h 835173"/>
              <a:gd name="connsiteX10" fmla="*/ 1223517 w 3495425"/>
              <a:gd name="connsiteY10" fmla="*/ 9145 h 835173"/>
              <a:gd name="connsiteX11" fmla="*/ 1063426 w 3495425"/>
              <a:gd name="connsiteY11" fmla="*/ 11308 h 835173"/>
              <a:gd name="connsiteX12" fmla="*/ 895320 w 3495425"/>
              <a:gd name="connsiteY12" fmla="*/ 1958 h 835173"/>
              <a:gd name="connsiteX13" fmla="*/ 668810 w 3495425"/>
              <a:gd name="connsiteY13" fmla="*/ 55220 h 835173"/>
              <a:gd name="connsiteX14" fmla="*/ 1015856 w 3495425"/>
              <a:gd name="connsiteY14" fmla="*/ 275174 h 835173"/>
              <a:gd name="connsiteX15" fmla="*/ 1142710 w 3495425"/>
              <a:gd name="connsiteY15" fmla="*/ 375599 h 835173"/>
              <a:gd name="connsiteX16" fmla="*/ 1274848 w 3495425"/>
              <a:gd name="connsiteY16" fmla="*/ 386171 h 835173"/>
              <a:gd name="connsiteX17" fmla="*/ 1285419 w 3495425"/>
              <a:gd name="connsiteY17" fmla="*/ 470739 h 835173"/>
              <a:gd name="connsiteX18" fmla="*/ 1209360 w 3495425"/>
              <a:gd name="connsiteY18" fmla="*/ 451227 h 835173"/>
              <a:gd name="connsiteX19" fmla="*/ 1042254 w 3495425"/>
              <a:gd name="connsiteY19" fmla="*/ 424657 h 835173"/>
              <a:gd name="connsiteX20" fmla="*/ 952430 w 3495425"/>
              <a:gd name="connsiteY20" fmla="*/ 497167 h 835173"/>
              <a:gd name="connsiteX21" fmla="*/ 965194 w 3495425"/>
              <a:gd name="connsiteY21" fmla="*/ 423173 h 835173"/>
              <a:gd name="connsiteX22" fmla="*/ 793864 w 3495425"/>
              <a:gd name="connsiteY22" fmla="*/ 399593 h 835173"/>
              <a:gd name="connsiteX23" fmla="*/ 630780 w 3495425"/>
              <a:gd name="connsiteY23" fmla="*/ 395526 h 835173"/>
              <a:gd name="connsiteX24" fmla="*/ 142432 w 3495425"/>
              <a:gd name="connsiteY24" fmla="*/ 382923 h 835173"/>
              <a:gd name="connsiteX25" fmla="*/ 16610 w 3495425"/>
              <a:gd name="connsiteY25" fmla="*/ 432118 h 835173"/>
              <a:gd name="connsiteX26" fmla="*/ 450303 w 3495425"/>
              <a:gd name="connsiteY26" fmla="*/ 613449 h 835173"/>
              <a:gd name="connsiteX27" fmla="*/ 497873 w 3495425"/>
              <a:gd name="connsiteY27" fmla="*/ 708589 h 835173"/>
              <a:gd name="connsiteX28" fmla="*/ 598298 w 3495425"/>
              <a:gd name="connsiteY28" fmla="*/ 777301 h 835173"/>
              <a:gd name="connsiteX29" fmla="*/ 719866 w 3495425"/>
              <a:gd name="connsiteY29" fmla="*/ 761445 h 835173"/>
              <a:gd name="connsiteX30" fmla="*/ 961200 w 3495425"/>
              <a:gd name="connsiteY30" fmla="*/ 833812 h 835173"/>
              <a:gd name="connsiteX31" fmla="*/ 957715 w 3495425"/>
              <a:gd name="connsiteY31" fmla="*/ 687447 h 835173"/>
              <a:gd name="connsiteX32" fmla="*/ 1095140 w 3495425"/>
              <a:gd name="connsiteY32" fmla="*/ 713875 h 835173"/>
              <a:gd name="connsiteX33" fmla="*/ 1338275 w 3495425"/>
              <a:gd name="connsiteY33" fmla="*/ 645162 h 835173"/>
              <a:gd name="connsiteX34" fmla="*/ 1829831 w 3495425"/>
              <a:gd name="connsiteY34" fmla="*/ 634591 h 835173"/>
              <a:gd name="connsiteX35" fmla="*/ 2601521 w 3495425"/>
              <a:gd name="connsiteY35" fmla="*/ 565879 h 835173"/>
              <a:gd name="connsiteX36" fmla="*/ 3256929 w 3495425"/>
              <a:gd name="connsiteY36" fmla="*/ 550023 h 835173"/>
              <a:gd name="connsiteX37" fmla="*/ 3484208 w 3495425"/>
              <a:gd name="connsiteY37" fmla="*/ 555308 h 835173"/>
              <a:gd name="connsiteX38" fmla="*/ 3484208 w 3495425"/>
              <a:gd name="connsiteY38" fmla="*/ 555308 h 835173"/>
              <a:gd name="connsiteX39" fmla="*/ 3478922 w 3495425"/>
              <a:gd name="connsiteY39" fmla="*/ 280460 h 835173"/>
              <a:gd name="connsiteX0" fmla="*/ 3478922 w 3495425"/>
              <a:gd name="connsiteY0" fmla="*/ 280460 h 851114"/>
              <a:gd name="connsiteX1" fmla="*/ 3427289 w 3495425"/>
              <a:gd name="connsiteY1" fmla="*/ 157136 h 851114"/>
              <a:gd name="connsiteX2" fmla="*/ 2753902 w 3495425"/>
              <a:gd name="connsiteY2" fmla="*/ 186947 h 851114"/>
              <a:gd name="connsiteX3" fmla="*/ 2300245 w 3495425"/>
              <a:gd name="connsiteY3" fmla="*/ 217033 h 851114"/>
              <a:gd name="connsiteX4" fmla="*/ 2197888 w 3495425"/>
              <a:gd name="connsiteY4" fmla="*/ 192233 h 851114"/>
              <a:gd name="connsiteX5" fmla="*/ 2070526 w 3495425"/>
              <a:gd name="connsiteY5" fmla="*/ 177598 h 851114"/>
              <a:gd name="connsiteX6" fmla="*/ 1799541 w 3495425"/>
              <a:gd name="connsiteY6" fmla="*/ 173126 h 851114"/>
              <a:gd name="connsiteX7" fmla="*/ 1617770 w 3495425"/>
              <a:gd name="connsiteY7" fmla="*/ 153609 h 851114"/>
              <a:gd name="connsiteX8" fmla="*/ 1433677 w 3495425"/>
              <a:gd name="connsiteY8" fmla="*/ 147917 h 851114"/>
              <a:gd name="connsiteX9" fmla="*/ 1373604 w 3495425"/>
              <a:gd name="connsiteY9" fmla="*/ 65789 h 851114"/>
              <a:gd name="connsiteX10" fmla="*/ 1223517 w 3495425"/>
              <a:gd name="connsiteY10" fmla="*/ 9145 h 851114"/>
              <a:gd name="connsiteX11" fmla="*/ 1063426 w 3495425"/>
              <a:gd name="connsiteY11" fmla="*/ 11308 h 851114"/>
              <a:gd name="connsiteX12" fmla="*/ 895320 w 3495425"/>
              <a:gd name="connsiteY12" fmla="*/ 1958 h 851114"/>
              <a:gd name="connsiteX13" fmla="*/ 668810 w 3495425"/>
              <a:gd name="connsiteY13" fmla="*/ 55220 h 851114"/>
              <a:gd name="connsiteX14" fmla="*/ 1015856 w 3495425"/>
              <a:gd name="connsiteY14" fmla="*/ 275174 h 851114"/>
              <a:gd name="connsiteX15" fmla="*/ 1142710 w 3495425"/>
              <a:gd name="connsiteY15" fmla="*/ 375599 h 851114"/>
              <a:gd name="connsiteX16" fmla="*/ 1274848 w 3495425"/>
              <a:gd name="connsiteY16" fmla="*/ 386171 h 851114"/>
              <a:gd name="connsiteX17" fmla="*/ 1285419 w 3495425"/>
              <a:gd name="connsiteY17" fmla="*/ 470739 h 851114"/>
              <a:gd name="connsiteX18" fmla="*/ 1209360 w 3495425"/>
              <a:gd name="connsiteY18" fmla="*/ 451227 h 851114"/>
              <a:gd name="connsiteX19" fmla="*/ 1042254 w 3495425"/>
              <a:gd name="connsiteY19" fmla="*/ 424657 h 851114"/>
              <a:gd name="connsiteX20" fmla="*/ 952430 w 3495425"/>
              <a:gd name="connsiteY20" fmla="*/ 497167 h 851114"/>
              <a:gd name="connsiteX21" fmla="*/ 965194 w 3495425"/>
              <a:gd name="connsiteY21" fmla="*/ 423173 h 851114"/>
              <a:gd name="connsiteX22" fmla="*/ 793864 w 3495425"/>
              <a:gd name="connsiteY22" fmla="*/ 399593 h 851114"/>
              <a:gd name="connsiteX23" fmla="*/ 630780 w 3495425"/>
              <a:gd name="connsiteY23" fmla="*/ 395526 h 851114"/>
              <a:gd name="connsiteX24" fmla="*/ 142432 w 3495425"/>
              <a:gd name="connsiteY24" fmla="*/ 382923 h 851114"/>
              <a:gd name="connsiteX25" fmla="*/ 16610 w 3495425"/>
              <a:gd name="connsiteY25" fmla="*/ 432118 h 851114"/>
              <a:gd name="connsiteX26" fmla="*/ 450303 w 3495425"/>
              <a:gd name="connsiteY26" fmla="*/ 613449 h 851114"/>
              <a:gd name="connsiteX27" fmla="*/ 497873 w 3495425"/>
              <a:gd name="connsiteY27" fmla="*/ 708589 h 851114"/>
              <a:gd name="connsiteX28" fmla="*/ 598298 w 3495425"/>
              <a:gd name="connsiteY28" fmla="*/ 777301 h 851114"/>
              <a:gd name="connsiteX29" fmla="*/ 719866 w 3495425"/>
              <a:gd name="connsiteY29" fmla="*/ 761445 h 851114"/>
              <a:gd name="connsiteX30" fmla="*/ 961200 w 3495425"/>
              <a:gd name="connsiteY30" fmla="*/ 833812 h 851114"/>
              <a:gd name="connsiteX31" fmla="*/ 1129438 w 3495425"/>
              <a:gd name="connsiteY31" fmla="*/ 841130 h 851114"/>
              <a:gd name="connsiteX32" fmla="*/ 1095140 w 3495425"/>
              <a:gd name="connsiteY32" fmla="*/ 713875 h 851114"/>
              <a:gd name="connsiteX33" fmla="*/ 1338275 w 3495425"/>
              <a:gd name="connsiteY33" fmla="*/ 645162 h 851114"/>
              <a:gd name="connsiteX34" fmla="*/ 1829831 w 3495425"/>
              <a:gd name="connsiteY34" fmla="*/ 634591 h 851114"/>
              <a:gd name="connsiteX35" fmla="*/ 2601521 w 3495425"/>
              <a:gd name="connsiteY35" fmla="*/ 565879 h 851114"/>
              <a:gd name="connsiteX36" fmla="*/ 3256929 w 3495425"/>
              <a:gd name="connsiteY36" fmla="*/ 550023 h 851114"/>
              <a:gd name="connsiteX37" fmla="*/ 3484208 w 3495425"/>
              <a:gd name="connsiteY37" fmla="*/ 555308 h 851114"/>
              <a:gd name="connsiteX38" fmla="*/ 3484208 w 3495425"/>
              <a:gd name="connsiteY38" fmla="*/ 555308 h 851114"/>
              <a:gd name="connsiteX39" fmla="*/ 3478922 w 3495425"/>
              <a:gd name="connsiteY39" fmla="*/ 280460 h 851114"/>
              <a:gd name="connsiteX0" fmla="*/ 3478922 w 3495425"/>
              <a:gd name="connsiteY0" fmla="*/ 280460 h 854370"/>
              <a:gd name="connsiteX1" fmla="*/ 3427289 w 3495425"/>
              <a:gd name="connsiteY1" fmla="*/ 157136 h 854370"/>
              <a:gd name="connsiteX2" fmla="*/ 2753902 w 3495425"/>
              <a:gd name="connsiteY2" fmla="*/ 186947 h 854370"/>
              <a:gd name="connsiteX3" fmla="*/ 2300245 w 3495425"/>
              <a:gd name="connsiteY3" fmla="*/ 217033 h 854370"/>
              <a:gd name="connsiteX4" fmla="*/ 2197888 w 3495425"/>
              <a:gd name="connsiteY4" fmla="*/ 192233 h 854370"/>
              <a:gd name="connsiteX5" fmla="*/ 2070526 w 3495425"/>
              <a:gd name="connsiteY5" fmla="*/ 177598 h 854370"/>
              <a:gd name="connsiteX6" fmla="*/ 1799541 w 3495425"/>
              <a:gd name="connsiteY6" fmla="*/ 173126 h 854370"/>
              <a:gd name="connsiteX7" fmla="*/ 1617770 w 3495425"/>
              <a:gd name="connsiteY7" fmla="*/ 153609 h 854370"/>
              <a:gd name="connsiteX8" fmla="*/ 1433677 w 3495425"/>
              <a:gd name="connsiteY8" fmla="*/ 147917 h 854370"/>
              <a:gd name="connsiteX9" fmla="*/ 1373604 w 3495425"/>
              <a:gd name="connsiteY9" fmla="*/ 65789 h 854370"/>
              <a:gd name="connsiteX10" fmla="*/ 1223517 w 3495425"/>
              <a:gd name="connsiteY10" fmla="*/ 9145 h 854370"/>
              <a:gd name="connsiteX11" fmla="*/ 1063426 w 3495425"/>
              <a:gd name="connsiteY11" fmla="*/ 11308 h 854370"/>
              <a:gd name="connsiteX12" fmla="*/ 895320 w 3495425"/>
              <a:gd name="connsiteY12" fmla="*/ 1958 h 854370"/>
              <a:gd name="connsiteX13" fmla="*/ 668810 w 3495425"/>
              <a:gd name="connsiteY13" fmla="*/ 55220 h 854370"/>
              <a:gd name="connsiteX14" fmla="*/ 1015856 w 3495425"/>
              <a:gd name="connsiteY14" fmla="*/ 275174 h 854370"/>
              <a:gd name="connsiteX15" fmla="*/ 1142710 w 3495425"/>
              <a:gd name="connsiteY15" fmla="*/ 375599 h 854370"/>
              <a:gd name="connsiteX16" fmla="*/ 1274848 w 3495425"/>
              <a:gd name="connsiteY16" fmla="*/ 386171 h 854370"/>
              <a:gd name="connsiteX17" fmla="*/ 1285419 w 3495425"/>
              <a:gd name="connsiteY17" fmla="*/ 470739 h 854370"/>
              <a:gd name="connsiteX18" fmla="*/ 1209360 w 3495425"/>
              <a:gd name="connsiteY18" fmla="*/ 451227 h 854370"/>
              <a:gd name="connsiteX19" fmla="*/ 1042254 w 3495425"/>
              <a:gd name="connsiteY19" fmla="*/ 424657 h 854370"/>
              <a:gd name="connsiteX20" fmla="*/ 952430 w 3495425"/>
              <a:gd name="connsiteY20" fmla="*/ 497167 h 854370"/>
              <a:gd name="connsiteX21" fmla="*/ 965194 w 3495425"/>
              <a:gd name="connsiteY21" fmla="*/ 423173 h 854370"/>
              <a:gd name="connsiteX22" fmla="*/ 793864 w 3495425"/>
              <a:gd name="connsiteY22" fmla="*/ 399593 h 854370"/>
              <a:gd name="connsiteX23" fmla="*/ 630780 w 3495425"/>
              <a:gd name="connsiteY23" fmla="*/ 395526 h 854370"/>
              <a:gd name="connsiteX24" fmla="*/ 142432 w 3495425"/>
              <a:gd name="connsiteY24" fmla="*/ 382923 h 854370"/>
              <a:gd name="connsiteX25" fmla="*/ 16610 w 3495425"/>
              <a:gd name="connsiteY25" fmla="*/ 432118 h 854370"/>
              <a:gd name="connsiteX26" fmla="*/ 450303 w 3495425"/>
              <a:gd name="connsiteY26" fmla="*/ 613449 h 854370"/>
              <a:gd name="connsiteX27" fmla="*/ 497873 w 3495425"/>
              <a:gd name="connsiteY27" fmla="*/ 708589 h 854370"/>
              <a:gd name="connsiteX28" fmla="*/ 598298 w 3495425"/>
              <a:gd name="connsiteY28" fmla="*/ 777301 h 854370"/>
              <a:gd name="connsiteX29" fmla="*/ 719866 w 3495425"/>
              <a:gd name="connsiteY29" fmla="*/ 761445 h 854370"/>
              <a:gd name="connsiteX30" fmla="*/ 961200 w 3495425"/>
              <a:gd name="connsiteY30" fmla="*/ 833812 h 854370"/>
              <a:gd name="connsiteX31" fmla="*/ 1129438 w 3495425"/>
              <a:gd name="connsiteY31" fmla="*/ 841130 h 854370"/>
              <a:gd name="connsiteX32" fmla="*/ 1390885 w 3495425"/>
              <a:gd name="connsiteY32" fmla="*/ 839098 h 854370"/>
              <a:gd name="connsiteX33" fmla="*/ 1338275 w 3495425"/>
              <a:gd name="connsiteY33" fmla="*/ 645162 h 854370"/>
              <a:gd name="connsiteX34" fmla="*/ 1829831 w 3495425"/>
              <a:gd name="connsiteY34" fmla="*/ 634591 h 854370"/>
              <a:gd name="connsiteX35" fmla="*/ 2601521 w 3495425"/>
              <a:gd name="connsiteY35" fmla="*/ 565879 h 854370"/>
              <a:gd name="connsiteX36" fmla="*/ 3256929 w 3495425"/>
              <a:gd name="connsiteY36" fmla="*/ 550023 h 854370"/>
              <a:gd name="connsiteX37" fmla="*/ 3484208 w 3495425"/>
              <a:gd name="connsiteY37" fmla="*/ 555308 h 854370"/>
              <a:gd name="connsiteX38" fmla="*/ 3484208 w 3495425"/>
              <a:gd name="connsiteY38" fmla="*/ 555308 h 854370"/>
              <a:gd name="connsiteX39" fmla="*/ 3478922 w 3495425"/>
              <a:gd name="connsiteY39" fmla="*/ 280460 h 854370"/>
              <a:gd name="connsiteX0" fmla="*/ 3478922 w 3495425"/>
              <a:gd name="connsiteY0" fmla="*/ 280460 h 854370"/>
              <a:gd name="connsiteX1" fmla="*/ 3427289 w 3495425"/>
              <a:gd name="connsiteY1" fmla="*/ 157136 h 854370"/>
              <a:gd name="connsiteX2" fmla="*/ 2753902 w 3495425"/>
              <a:gd name="connsiteY2" fmla="*/ 186947 h 854370"/>
              <a:gd name="connsiteX3" fmla="*/ 2300245 w 3495425"/>
              <a:gd name="connsiteY3" fmla="*/ 217033 h 854370"/>
              <a:gd name="connsiteX4" fmla="*/ 2197888 w 3495425"/>
              <a:gd name="connsiteY4" fmla="*/ 192233 h 854370"/>
              <a:gd name="connsiteX5" fmla="*/ 2070526 w 3495425"/>
              <a:gd name="connsiteY5" fmla="*/ 177598 h 854370"/>
              <a:gd name="connsiteX6" fmla="*/ 1799541 w 3495425"/>
              <a:gd name="connsiteY6" fmla="*/ 173126 h 854370"/>
              <a:gd name="connsiteX7" fmla="*/ 1617770 w 3495425"/>
              <a:gd name="connsiteY7" fmla="*/ 153609 h 854370"/>
              <a:gd name="connsiteX8" fmla="*/ 1433677 w 3495425"/>
              <a:gd name="connsiteY8" fmla="*/ 147917 h 854370"/>
              <a:gd name="connsiteX9" fmla="*/ 1373604 w 3495425"/>
              <a:gd name="connsiteY9" fmla="*/ 65789 h 854370"/>
              <a:gd name="connsiteX10" fmla="*/ 1223517 w 3495425"/>
              <a:gd name="connsiteY10" fmla="*/ 9145 h 854370"/>
              <a:gd name="connsiteX11" fmla="*/ 1063426 w 3495425"/>
              <a:gd name="connsiteY11" fmla="*/ 11308 h 854370"/>
              <a:gd name="connsiteX12" fmla="*/ 895320 w 3495425"/>
              <a:gd name="connsiteY12" fmla="*/ 1958 h 854370"/>
              <a:gd name="connsiteX13" fmla="*/ 668810 w 3495425"/>
              <a:gd name="connsiteY13" fmla="*/ 55220 h 854370"/>
              <a:gd name="connsiteX14" fmla="*/ 1015856 w 3495425"/>
              <a:gd name="connsiteY14" fmla="*/ 275174 h 854370"/>
              <a:gd name="connsiteX15" fmla="*/ 1142710 w 3495425"/>
              <a:gd name="connsiteY15" fmla="*/ 375599 h 854370"/>
              <a:gd name="connsiteX16" fmla="*/ 1274848 w 3495425"/>
              <a:gd name="connsiteY16" fmla="*/ 386171 h 854370"/>
              <a:gd name="connsiteX17" fmla="*/ 1285419 w 3495425"/>
              <a:gd name="connsiteY17" fmla="*/ 470739 h 854370"/>
              <a:gd name="connsiteX18" fmla="*/ 1209360 w 3495425"/>
              <a:gd name="connsiteY18" fmla="*/ 451227 h 854370"/>
              <a:gd name="connsiteX19" fmla="*/ 1042254 w 3495425"/>
              <a:gd name="connsiteY19" fmla="*/ 424657 h 854370"/>
              <a:gd name="connsiteX20" fmla="*/ 952430 w 3495425"/>
              <a:gd name="connsiteY20" fmla="*/ 497167 h 854370"/>
              <a:gd name="connsiteX21" fmla="*/ 965194 w 3495425"/>
              <a:gd name="connsiteY21" fmla="*/ 423173 h 854370"/>
              <a:gd name="connsiteX22" fmla="*/ 793864 w 3495425"/>
              <a:gd name="connsiteY22" fmla="*/ 399593 h 854370"/>
              <a:gd name="connsiteX23" fmla="*/ 630780 w 3495425"/>
              <a:gd name="connsiteY23" fmla="*/ 395526 h 854370"/>
              <a:gd name="connsiteX24" fmla="*/ 142432 w 3495425"/>
              <a:gd name="connsiteY24" fmla="*/ 382923 h 854370"/>
              <a:gd name="connsiteX25" fmla="*/ 16610 w 3495425"/>
              <a:gd name="connsiteY25" fmla="*/ 432118 h 854370"/>
              <a:gd name="connsiteX26" fmla="*/ 450303 w 3495425"/>
              <a:gd name="connsiteY26" fmla="*/ 613449 h 854370"/>
              <a:gd name="connsiteX27" fmla="*/ 497873 w 3495425"/>
              <a:gd name="connsiteY27" fmla="*/ 708589 h 854370"/>
              <a:gd name="connsiteX28" fmla="*/ 598298 w 3495425"/>
              <a:gd name="connsiteY28" fmla="*/ 777301 h 854370"/>
              <a:gd name="connsiteX29" fmla="*/ 719866 w 3495425"/>
              <a:gd name="connsiteY29" fmla="*/ 761445 h 854370"/>
              <a:gd name="connsiteX30" fmla="*/ 961200 w 3495425"/>
              <a:gd name="connsiteY30" fmla="*/ 833812 h 854370"/>
              <a:gd name="connsiteX31" fmla="*/ 1129438 w 3495425"/>
              <a:gd name="connsiteY31" fmla="*/ 841130 h 854370"/>
              <a:gd name="connsiteX32" fmla="*/ 1390885 w 3495425"/>
              <a:gd name="connsiteY32" fmla="*/ 839098 h 854370"/>
              <a:gd name="connsiteX33" fmla="*/ 1338275 w 3495425"/>
              <a:gd name="connsiteY33" fmla="*/ 645162 h 854370"/>
              <a:gd name="connsiteX34" fmla="*/ 1643283 w 3495425"/>
              <a:gd name="connsiteY34" fmla="*/ 840168 h 854370"/>
              <a:gd name="connsiteX35" fmla="*/ 1829831 w 3495425"/>
              <a:gd name="connsiteY35" fmla="*/ 634591 h 854370"/>
              <a:gd name="connsiteX36" fmla="*/ 2601521 w 3495425"/>
              <a:gd name="connsiteY36" fmla="*/ 565879 h 854370"/>
              <a:gd name="connsiteX37" fmla="*/ 3256929 w 3495425"/>
              <a:gd name="connsiteY37" fmla="*/ 550023 h 854370"/>
              <a:gd name="connsiteX38" fmla="*/ 3484208 w 3495425"/>
              <a:gd name="connsiteY38" fmla="*/ 555308 h 854370"/>
              <a:gd name="connsiteX39" fmla="*/ 3484208 w 3495425"/>
              <a:gd name="connsiteY39" fmla="*/ 555308 h 854370"/>
              <a:gd name="connsiteX40" fmla="*/ 3478922 w 3495425"/>
              <a:gd name="connsiteY40" fmla="*/ 280460 h 854370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829831 w 3495425"/>
              <a:gd name="connsiteY35" fmla="*/ 634591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601521 w 3495425"/>
              <a:gd name="connsiteY37" fmla="*/ 565879 h 861457"/>
              <a:gd name="connsiteX38" fmla="*/ 3256929 w 3495425"/>
              <a:gd name="connsiteY38" fmla="*/ 55002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56929 w 3495425"/>
              <a:gd name="connsiteY38" fmla="*/ 55002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76010 w 3495425"/>
              <a:gd name="connsiteY38" fmla="*/ 60694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76010 w 3495425"/>
              <a:gd name="connsiteY38" fmla="*/ 606943 h 861457"/>
              <a:gd name="connsiteX39" fmla="*/ 3484208 w 3495425"/>
              <a:gd name="connsiteY39" fmla="*/ 555308 h 861457"/>
              <a:gd name="connsiteX40" fmla="*/ 3484209 w 3495425"/>
              <a:gd name="connsiteY40" fmla="*/ 617919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65194 w 3495425"/>
              <a:gd name="connsiteY20" fmla="*/ 423173 h 861457"/>
              <a:gd name="connsiteX21" fmla="*/ 793864 w 3495425"/>
              <a:gd name="connsiteY21" fmla="*/ 399593 h 861457"/>
              <a:gd name="connsiteX22" fmla="*/ 630780 w 3495425"/>
              <a:gd name="connsiteY22" fmla="*/ 395526 h 861457"/>
              <a:gd name="connsiteX23" fmla="*/ 142432 w 3495425"/>
              <a:gd name="connsiteY23" fmla="*/ 382923 h 861457"/>
              <a:gd name="connsiteX24" fmla="*/ 16610 w 3495425"/>
              <a:gd name="connsiteY24" fmla="*/ 432118 h 861457"/>
              <a:gd name="connsiteX25" fmla="*/ 450303 w 3495425"/>
              <a:gd name="connsiteY25" fmla="*/ 613449 h 861457"/>
              <a:gd name="connsiteX26" fmla="*/ 497873 w 3495425"/>
              <a:gd name="connsiteY26" fmla="*/ 708589 h 861457"/>
              <a:gd name="connsiteX27" fmla="*/ 598298 w 3495425"/>
              <a:gd name="connsiteY27" fmla="*/ 777301 h 861457"/>
              <a:gd name="connsiteX28" fmla="*/ 719866 w 3495425"/>
              <a:gd name="connsiteY28" fmla="*/ 761445 h 861457"/>
              <a:gd name="connsiteX29" fmla="*/ 961200 w 3495425"/>
              <a:gd name="connsiteY29" fmla="*/ 833812 h 861457"/>
              <a:gd name="connsiteX30" fmla="*/ 1129438 w 3495425"/>
              <a:gd name="connsiteY30" fmla="*/ 841130 h 861457"/>
              <a:gd name="connsiteX31" fmla="*/ 1390885 w 3495425"/>
              <a:gd name="connsiteY31" fmla="*/ 839098 h 861457"/>
              <a:gd name="connsiteX32" fmla="*/ 1490917 w 3495425"/>
              <a:gd name="connsiteY32" fmla="*/ 861456 h 861457"/>
              <a:gd name="connsiteX33" fmla="*/ 1643283 w 3495425"/>
              <a:gd name="connsiteY33" fmla="*/ 840168 h 861457"/>
              <a:gd name="connsiteX34" fmla="*/ 1963393 w 3495425"/>
              <a:gd name="connsiteY34" fmla="*/ 771197 h 861457"/>
              <a:gd name="connsiteX35" fmla="*/ 2625917 w 3495425"/>
              <a:gd name="connsiteY35" fmla="*/ 669409 h 861457"/>
              <a:gd name="connsiteX36" fmla="*/ 2811405 w 3495425"/>
              <a:gd name="connsiteY36" fmla="*/ 622798 h 861457"/>
              <a:gd name="connsiteX37" fmla="*/ 3276010 w 3495425"/>
              <a:gd name="connsiteY37" fmla="*/ 606943 h 861457"/>
              <a:gd name="connsiteX38" fmla="*/ 3484208 w 3495425"/>
              <a:gd name="connsiteY38" fmla="*/ 555308 h 861457"/>
              <a:gd name="connsiteX39" fmla="*/ 3484209 w 3495425"/>
              <a:gd name="connsiteY39" fmla="*/ 617919 h 861457"/>
              <a:gd name="connsiteX40" fmla="*/ 3478922 w 3495425"/>
              <a:gd name="connsiteY40" fmla="*/ 280460 h 861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495425" h="861457">
                <a:moveTo>
                  <a:pt x="3478922" y="280460"/>
                </a:moveTo>
                <a:cubicBezTo>
                  <a:pt x="3469435" y="203663"/>
                  <a:pt x="3548126" y="172722"/>
                  <a:pt x="3427289" y="157136"/>
                </a:cubicBezTo>
                <a:cubicBezTo>
                  <a:pt x="3306452" y="141550"/>
                  <a:pt x="2941743" y="176964"/>
                  <a:pt x="2753902" y="186947"/>
                </a:cubicBezTo>
                <a:cubicBezTo>
                  <a:pt x="2566061" y="196930"/>
                  <a:pt x="2392914" y="216152"/>
                  <a:pt x="2300245" y="217033"/>
                </a:cubicBezTo>
                <a:cubicBezTo>
                  <a:pt x="2207576" y="217914"/>
                  <a:pt x="2236174" y="198805"/>
                  <a:pt x="2197888" y="192233"/>
                </a:cubicBezTo>
                <a:cubicBezTo>
                  <a:pt x="2159602" y="185661"/>
                  <a:pt x="2136917" y="180782"/>
                  <a:pt x="2070526" y="177598"/>
                </a:cubicBezTo>
                <a:cubicBezTo>
                  <a:pt x="2004135" y="174414"/>
                  <a:pt x="1875000" y="177124"/>
                  <a:pt x="1799541" y="173126"/>
                </a:cubicBezTo>
                <a:cubicBezTo>
                  <a:pt x="1724082" y="169128"/>
                  <a:pt x="1678747" y="157811"/>
                  <a:pt x="1617770" y="153609"/>
                </a:cubicBezTo>
                <a:cubicBezTo>
                  <a:pt x="1556793" y="149408"/>
                  <a:pt x="1474371" y="162554"/>
                  <a:pt x="1433677" y="147917"/>
                </a:cubicBezTo>
                <a:cubicBezTo>
                  <a:pt x="1392983" y="133280"/>
                  <a:pt x="1408631" y="88918"/>
                  <a:pt x="1373604" y="65789"/>
                </a:cubicBezTo>
                <a:cubicBezTo>
                  <a:pt x="1338577" y="42660"/>
                  <a:pt x="1248183" y="14431"/>
                  <a:pt x="1223517" y="9145"/>
                </a:cubicBezTo>
                <a:cubicBezTo>
                  <a:pt x="1198851" y="3859"/>
                  <a:pt x="1118125" y="12506"/>
                  <a:pt x="1063426" y="11308"/>
                </a:cubicBezTo>
                <a:cubicBezTo>
                  <a:pt x="1008727" y="10110"/>
                  <a:pt x="961089" y="-5361"/>
                  <a:pt x="895320" y="1958"/>
                </a:cubicBezTo>
                <a:cubicBezTo>
                  <a:pt x="829551" y="9277"/>
                  <a:pt x="648721" y="9684"/>
                  <a:pt x="668810" y="55220"/>
                </a:cubicBezTo>
                <a:cubicBezTo>
                  <a:pt x="688899" y="100756"/>
                  <a:pt x="936873" y="221778"/>
                  <a:pt x="1015856" y="275174"/>
                </a:cubicBezTo>
                <a:cubicBezTo>
                  <a:pt x="1094839" y="328570"/>
                  <a:pt x="1099545" y="357100"/>
                  <a:pt x="1142710" y="375599"/>
                </a:cubicBezTo>
                <a:cubicBezTo>
                  <a:pt x="1185875" y="394098"/>
                  <a:pt x="1251063" y="370314"/>
                  <a:pt x="1274848" y="386171"/>
                </a:cubicBezTo>
                <a:cubicBezTo>
                  <a:pt x="1298633" y="402028"/>
                  <a:pt x="1296334" y="459896"/>
                  <a:pt x="1285419" y="470739"/>
                </a:cubicBezTo>
                <a:cubicBezTo>
                  <a:pt x="1274504" y="481582"/>
                  <a:pt x="1249887" y="458907"/>
                  <a:pt x="1209360" y="451227"/>
                </a:cubicBezTo>
                <a:cubicBezTo>
                  <a:pt x="1168833" y="443547"/>
                  <a:pt x="1082948" y="429333"/>
                  <a:pt x="1042254" y="424657"/>
                </a:cubicBezTo>
                <a:cubicBezTo>
                  <a:pt x="1001560" y="419981"/>
                  <a:pt x="1006592" y="427350"/>
                  <a:pt x="965194" y="423173"/>
                </a:cubicBezTo>
                <a:cubicBezTo>
                  <a:pt x="923796" y="418996"/>
                  <a:pt x="849600" y="404201"/>
                  <a:pt x="793864" y="399593"/>
                </a:cubicBezTo>
                <a:cubicBezTo>
                  <a:pt x="738128" y="394985"/>
                  <a:pt x="739352" y="398304"/>
                  <a:pt x="630780" y="395526"/>
                </a:cubicBezTo>
                <a:cubicBezTo>
                  <a:pt x="522208" y="392748"/>
                  <a:pt x="244794" y="376824"/>
                  <a:pt x="142432" y="382923"/>
                </a:cubicBezTo>
                <a:cubicBezTo>
                  <a:pt x="40070" y="389022"/>
                  <a:pt x="-34702" y="393697"/>
                  <a:pt x="16610" y="432118"/>
                </a:cubicBezTo>
                <a:cubicBezTo>
                  <a:pt x="67922" y="470539"/>
                  <a:pt x="370093" y="567371"/>
                  <a:pt x="450303" y="613449"/>
                </a:cubicBezTo>
                <a:cubicBezTo>
                  <a:pt x="530513" y="659527"/>
                  <a:pt x="473207" y="681280"/>
                  <a:pt x="497873" y="708589"/>
                </a:cubicBezTo>
                <a:cubicBezTo>
                  <a:pt x="522539" y="735898"/>
                  <a:pt x="561299" y="768492"/>
                  <a:pt x="598298" y="777301"/>
                </a:cubicBezTo>
                <a:cubicBezTo>
                  <a:pt x="635297" y="786110"/>
                  <a:pt x="659382" y="752027"/>
                  <a:pt x="719866" y="761445"/>
                </a:cubicBezTo>
                <a:cubicBezTo>
                  <a:pt x="780350" y="770864"/>
                  <a:pt x="892938" y="820531"/>
                  <a:pt x="961200" y="833812"/>
                </a:cubicBezTo>
                <a:cubicBezTo>
                  <a:pt x="1029462" y="847093"/>
                  <a:pt x="1057824" y="840249"/>
                  <a:pt x="1129438" y="841130"/>
                </a:cubicBezTo>
                <a:cubicBezTo>
                  <a:pt x="1201052" y="842011"/>
                  <a:pt x="1330639" y="835710"/>
                  <a:pt x="1390885" y="839098"/>
                </a:cubicBezTo>
                <a:cubicBezTo>
                  <a:pt x="1451131" y="842486"/>
                  <a:pt x="1448851" y="861278"/>
                  <a:pt x="1490917" y="861456"/>
                </a:cubicBezTo>
                <a:cubicBezTo>
                  <a:pt x="1532983" y="861634"/>
                  <a:pt x="1561357" y="841930"/>
                  <a:pt x="1643283" y="840168"/>
                </a:cubicBezTo>
                <a:cubicBezTo>
                  <a:pt x="1725209" y="838406"/>
                  <a:pt x="1799621" y="799657"/>
                  <a:pt x="1963393" y="771197"/>
                </a:cubicBezTo>
                <a:cubicBezTo>
                  <a:pt x="2127165" y="742737"/>
                  <a:pt x="2519562" y="703629"/>
                  <a:pt x="2625917" y="669409"/>
                </a:cubicBezTo>
                <a:cubicBezTo>
                  <a:pt x="2732272" y="635189"/>
                  <a:pt x="2703056" y="633209"/>
                  <a:pt x="2811405" y="622798"/>
                </a:cubicBezTo>
                <a:cubicBezTo>
                  <a:pt x="2919754" y="612387"/>
                  <a:pt x="3163876" y="618191"/>
                  <a:pt x="3276010" y="606943"/>
                </a:cubicBezTo>
                <a:cubicBezTo>
                  <a:pt x="3388144" y="595695"/>
                  <a:pt x="3484208" y="555308"/>
                  <a:pt x="3484208" y="555308"/>
                </a:cubicBezTo>
                <a:cubicBezTo>
                  <a:pt x="3484208" y="576178"/>
                  <a:pt x="3484209" y="597049"/>
                  <a:pt x="3484209" y="617919"/>
                </a:cubicBezTo>
                <a:cubicBezTo>
                  <a:pt x="3485090" y="570349"/>
                  <a:pt x="3488409" y="357257"/>
                  <a:pt x="3478922" y="280460"/>
                </a:cubicBezTo>
                <a:close/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 flipV="1">
            <a:off x="5633413" y="2757416"/>
            <a:ext cx="3318293" cy="450301"/>
          </a:xfrm>
          <a:custGeom>
            <a:avLst/>
            <a:gdLst>
              <a:gd name="connsiteX0" fmla="*/ 3029500 w 3160758"/>
              <a:gd name="connsiteY0" fmla="*/ 129497 h 635147"/>
              <a:gd name="connsiteX1" fmla="*/ 2247239 w 3160758"/>
              <a:gd name="connsiteY1" fmla="*/ 87212 h 635147"/>
              <a:gd name="connsiteX2" fmla="*/ 1850823 w 3160758"/>
              <a:gd name="connsiteY2" fmla="*/ 66070 h 635147"/>
              <a:gd name="connsiteX3" fmla="*/ 1681685 w 3160758"/>
              <a:gd name="connsiteY3" fmla="*/ 92498 h 635147"/>
              <a:gd name="connsiteX4" fmla="*/ 1353981 w 3160758"/>
              <a:gd name="connsiteY4" fmla="*/ 134782 h 635147"/>
              <a:gd name="connsiteX5" fmla="*/ 1216557 w 3160758"/>
              <a:gd name="connsiteY5" fmla="*/ 118926 h 635147"/>
              <a:gd name="connsiteX6" fmla="*/ 1015706 w 3160758"/>
              <a:gd name="connsiteY6" fmla="*/ 76641 h 635147"/>
              <a:gd name="connsiteX7" fmla="*/ 888853 w 3160758"/>
              <a:gd name="connsiteY7" fmla="*/ 76641 h 635147"/>
              <a:gd name="connsiteX8" fmla="*/ 762000 w 3160758"/>
              <a:gd name="connsiteY8" fmla="*/ 34357 h 635147"/>
              <a:gd name="connsiteX9" fmla="*/ 614004 w 3160758"/>
              <a:gd name="connsiteY9" fmla="*/ 2643 h 635147"/>
              <a:gd name="connsiteX10" fmla="*/ 455438 w 3160758"/>
              <a:gd name="connsiteY10" fmla="*/ 50213 h 635147"/>
              <a:gd name="connsiteX11" fmla="*/ 333870 w 3160758"/>
              <a:gd name="connsiteY11" fmla="*/ 97783 h 635147"/>
              <a:gd name="connsiteX12" fmla="*/ 566434 w 3160758"/>
              <a:gd name="connsiteY12" fmla="*/ 124211 h 635147"/>
              <a:gd name="connsiteX13" fmla="*/ 693288 w 3160758"/>
              <a:gd name="connsiteY13" fmla="*/ 224636 h 635147"/>
              <a:gd name="connsiteX14" fmla="*/ 825426 w 3160758"/>
              <a:gd name="connsiteY14" fmla="*/ 235208 h 635147"/>
              <a:gd name="connsiteX15" fmla="*/ 835997 w 3160758"/>
              <a:gd name="connsiteY15" fmla="*/ 319776 h 635147"/>
              <a:gd name="connsiteX16" fmla="*/ 804284 w 3160758"/>
              <a:gd name="connsiteY16" fmla="*/ 414916 h 635147"/>
              <a:gd name="connsiteX17" fmla="*/ 740858 w 3160758"/>
              <a:gd name="connsiteY17" fmla="*/ 351490 h 635147"/>
              <a:gd name="connsiteX18" fmla="*/ 640432 w 3160758"/>
              <a:gd name="connsiteY18" fmla="*/ 351490 h 635147"/>
              <a:gd name="connsiteX19" fmla="*/ 503008 w 3160758"/>
              <a:gd name="connsiteY19" fmla="*/ 346204 h 635147"/>
              <a:gd name="connsiteX20" fmla="*/ 487151 w 3160758"/>
              <a:gd name="connsiteY20" fmla="*/ 346204 h 635147"/>
              <a:gd name="connsiteX21" fmla="*/ 344441 w 3160758"/>
              <a:gd name="connsiteY21" fmla="*/ 356775 h 635147"/>
              <a:gd name="connsiteX22" fmla="*/ 286300 w 3160758"/>
              <a:gd name="connsiteY22" fmla="*/ 335633 h 635147"/>
              <a:gd name="connsiteX23" fmla="*/ 170018 w 3160758"/>
              <a:gd name="connsiteY23" fmla="*/ 351490 h 635147"/>
              <a:gd name="connsiteX24" fmla="*/ 53736 w 3160758"/>
              <a:gd name="connsiteY24" fmla="*/ 377917 h 635147"/>
              <a:gd name="connsiteX25" fmla="*/ 881 w 3160758"/>
              <a:gd name="connsiteY25" fmla="*/ 462486 h 635147"/>
              <a:gd name="connsiteX26" fmla="*/ 48451 w 3160758"/>
              <a:gd name="connsiteY26" fmla="*/ 557626 h 635147"/>
              <a:gd name="connsiteX27" fmla="*/ 148876 w 3160758"/>
              <a:gd name="connsiteY27" fmla="*/ 626338 h 635147"/>
              <a:gd name="connsiteX28" fmla="*/ 270444 w 3160758"/>
              <a:gd name="connsiteY28" fmla="*/ 610482 h 635147"/>
              <a:gd name="connsiteX29" fmla="*/ 397297 w 3160758"/>
              <a:gd name="connsiteY29" fmla="*/ 557626 h 635147"/>
              <a:gd name="connsiteX30" fmla="*/ 508293 w 3160758"/>
              <a:gd name="connsiteY30" fmla="*/ 536484 h 635147"/>
              <a:gd name="connsiteX31" fmla="*/ 645718 w 3160758"/>
              <a:gd name="connsiteY31" fmla="*/ 562912 h 635147"/>
              <a:gd name="connsiteX32" fmla="*/ 888853 w 3160758"/>
              <a:gd name="connsiteY32" fmla="*/ 494199 h 635147"/>
              <a:gd name="connsiteX33" fmla="*/ 1380409 w 3160758"/>
              <a:gd name="connsiteY33" fmla="*/ 483628 h 635147"/>
              <a:gd name="connsiteX34" fmla="*/ 2152099 w 3160758"/>
              <a:gd name="connsiteY34" fmla="*/ 414916 h 635147"/>
              <a:gd name="connsiteX35" fmla="*/ 2807507 w 3160758"/>
              <a:gd name="connsiteY35" fmla="*/ 399060 h 635147"/>
              <a:gd name="connsiteX36" fmla="*/ 3034786 w 3160758"/>
              <a:gd name="connsiteY36" fmla="*/ 404345 h 635147"/>
              <a:gd name="connsiteX37" fmla="*/ 3034786 w 3160758"/>
              <a:gd name="connsiteY37" fmla="*/ 404345 h 635147"/>
              <a:gd name="connsiteX38" fmla="*/ 3029500 w 3160758"/>
              <a:gd name="connsiteY38" fmla="*/ 129497 h 635147"/>
              <a:gd name="connsiteX0" fmla="*/ 3463796 w 3523738"/>
              <a:gd name="connsiteY0" fmla="*/ 127072 h 626785"/>
              <a:gd name="connsiteX1" fmla="*/ 2681535 w 3523738"/>
              <a:gd name="connsiteY1" fmla="*/ 84787 h 626785"/>
              <a:gd name="connsiteX2" fmla="*/ 2285119 w 3523738"/>
              <a:gd name="connsiteY2" fmla="*/ 63645 h 626785"/>
              <a:gd name="connsiteX3" fmla="*/ 2115981 w 3523738"/>
              <a:gd name="connsiteY3" fmla="*/ 90073 h 626785"/>
              <a:gd name="connsiteX4" fmla="*/ 1788277 w 3523738"/>
              <a:gd name="connsiteY4" fmla="*/ 132357 h 626785"/>
              <a:gd name="connsiteX5" fmla="*/ 1650853 w 3523738"/>
              <a:gd name="connsiteY5" fmla="*/ 116501 h 626785"/>
              <a:gd name="connsiteX6" fmla="*/ 1450002 w 3523738"/>
              <a:gd name="connsiteY6" fmla="*/ 74216 h 626785"/>
              <a:gd name="connsiteX7" fmla="*/ 1323149 w 3523738"/>
              <a:gd name="connsiteY7" fmla="*/ 74216 h 626785"/>
              <a:gd name="connsiteX8" fmla="*/ 1196296 w 3523738"/>
              <a:gd name="connsiteY8" fmla="*/ 31932 h 626785"/>
              <a:gd name="connsiteX9" fmla="*/ 1048300 w 3523738"/>
              <a:gd name="connsiteY9" fmla="*/ 218 h 626785"/>
              <a:gd name="connsiteX10" fmla="*/ 889734 w 3523738"/>
              <a:gd name="connsiteY10" fmla="*/ 47788 h 626785"/>
              <a:gd name="connsiteX11" fmla="*/ 768166 w 3523738"/>
              <a:gd name="connsiteY11" fmla="*/ 95358 h 626785"/>
              <a:gd name="connsiteX12" fmla="*/ 1000730 w 3523738"/>
              <a:gd name="connsiteY12" fmla="*/ 121786 h 626785"/>
              <a:gd name="connsiteX13" fmla="*/ 1127584 w 3523738"/>
              <a:gd name="connsiteY13" fmla="*/ 222211 h 626785"/>
              <a:gd name="connsiteX14" fmla="*/ 1259722 w 3523738"/>
              <a:gd name="connsiteY14" fmla="*/ 232783 h 626785"/>
              <a:gd name="connsiteX15" fmla="*/ 1270293 w 3523738"/>
              <a:gd name="connsiteY15" fmla="*/ 317351 h 626785"/>
              <a:gd name="connsiteX16" fmla="*/ 1238580 w 3523738"/>
              <a:gd name="connsiteY16" fmla="*/ 412491 h 626785"/>
              <a:gd name="connsiteX17" fmla="*/ 1175154 w 3523738"/>
              <a:gd name="connsiteY17" fmla="*/ 349065 h 626785"/>
              <a:gd name="connsiteX18" fmla="*/ 1074728 w 3523738"/>
              <a:gd name="connsiteY18" fmla="*/ 349065 h 626785"/>
              <a:gd name="connsiteX19" fmla="*/ 937304 w 3523738"/>
              <a:gd name="connsiteY19" fmla="*/ 343779 h 626785"/>
              <a:gd name="connsiteX20" fmla="*/ 921447 w 3523738"/>
              <a:gd name="connsiteY20" fmla="*/ 343779 h 626785"/>
              <a:gd name="connsiteX21" fmla="*/ 778737 w 3523738"/>
              <a:gd name="connsiteY21" fmla="*/ 354350 h 626785"/>
              <a:gd name="connsiteX22" fmla="*/ 720596 w 3523738"/>
              <a:gd name="connsiteY22" fmla="*/ 333208 h 626785"/>
              <a:gd name="connsiteX23" fmla="*/ 604314 w 3523738"/>
              <a:gd name="connsiteY23" fmla="*/ 349065 h 626785"/>
              <a:gd name="connsiteX24" fmla="*/ 1484 w 3523738"/>
              <a:gd name="connsiteY24" fmla="*/ 278730 h 626785"/>
              <a:gd name="connsiteX25" fmla="*/ 435177 w 3523738"/>
              <a:gd name="connsiteY25" fmla="*/ 460061 h 626785"/>
              <a:gd name="connsiteX26" fmla="*/ 482747 w 3523738"/>
              <a:gd name="connsiteY26" fmla="*/ 555201 h 626785"/>
              <a:gd name="connsiteX27" fmla="*/ 583172 w 3523738"/>
              <a:gd name="connsiteY27" fmla="*/ 623913 h 626785"/>
              <a:gd name="connsiteX28" fmla="*/ 704740 w 3523738"/>
              <a:gd name="connsiteY28" fmla="*/ 608057 h 626785"/>
              <a:gd name="connsiteX29" fmla="*/ 831593 w 3523738"/>
              <a:gd name="connsiteY29" fmla="*/ 555201 h 626785"/>
              <a:gd name="connsiteX30" fmla="*/ 942589 w 3523738"/>
              <a:gd name="connsiteY30" fmla="*/ 534059 h 626785"/>
              <a:gd name="connsiteX31" fmla="*/ 1080014 w 3523738"/>
              <a:gd name="connsiteY31" fmla="*/ 560487 h 626785"/>
              <a:gd name="connsiteX32" fmla="*/ 1323149 w 3523738"/>
              <a:gd name="connsiteY32" fmla="*/ 491774 h 626785"/>
              <a:gd name="connsiteX33" fmla="*/ 1814705 w 3523738"/>
              <a:gd name="connsiteY33" fmla="*/ 481203 h 626785"/>
              <a:gd name="connsiteX34" fmla="*/ 2586395 w 3523738"/>
              <a:gd name="connsiteY34" fmla="*/ 412491 h 626785"/>
              <a:gd name="connsiteX35" fmla="*/ 3241803 w 3523738"/>
              <a:gd name="connsiteY35" fmla="*/ 396635 h 626785"/>
              <a:gd name="connsiteX36" fmla="*/ 3469082 w 3523738"/>
              <a:gd name="connsiteY36" fmla="*/ 401920 h 626785"/>
              <a:gd name="connsiteX37" fmla="*/ 3469082 w 3523738"/>
              <a:gd name="connsiteY37" fmla="*/ 401920 h 626785"/>
              <a:gd name="connsiteX38" fmla="*/ 3463796 w 3523738"/>
              <a:gd name="connsiteY38" fmla="*/ 127072 h 626785"/>
              <a:gd name="connsiteX0" fmla="*/ 3481153 w 3541097"/>
              <a:gd name="connsiteY0" fmla="*/ 127072 h 626785"/>
              <a:gd name="connsiteX1" fmla="*/ 2698892 w 3541097"/>
              <a:gd name="connsiteY1" fmla="*/ 84787 h 626785"/>
              <a:gd name="connsiteX2" fmla="*/ 2302476 w 3541097"/>
              <a:gd name="connsiteY2" fmla="*/ 63645 h 626785"/>
              <a:gd name="connsiteX3" fmla="*/ 2133338 w 3541097"/>
              <a:gd name="connsiteY3" fmla="*/ 90073 h 626785"/>
              <a:gd name="connsiteX4" fmla="*/ 1805634 w 3541097"/>
              <a:gd name="connsiteY4" fmla="*/ 132357 h 626785"/>
              <a:gd name="connsiteX5" fmla="*/ 1668210 w 3541097"/>
              <a:gd name="connsiteY5" fmla="*/ 116501 h 626785"/>
              <a:gd name="connsiteX6" fmla="*/ 1467359 w 3541097"/>
              <a:gd name="connsiteY6" fmla="*/ 74216 h 626785"/>
              <a:gd name="connsiteX7" fmla="*/ 1340506 w 3541097"/>
              <a:gd name="connsiteY7" fmla="*/ 74216 h 626785"/>
              <a:gd name="connsiteX8" fmla="*/ 1213653 w 3541097"/>
              <a:gd name="connsiteY8" fmla="*/ 31932 h 626785"/>
              <a:gd name="connsiteX9" fmla="*/ 1065657 w 3541097"/>
              <a:gd name="connsiteY9" fmla="*/ 218 h 626785"/>
              <a:gd name="connsiteX10" fmla="*/ 907091 w 3541097"/>
              <a:gd name="connsiteY10" fmla="*/ 47788 h 626785"/>
              <a:gd name="connsiteX11" fmla="*/ 785523 w 3541097"/>
              <a:gd name="connsiteY11" fmla="*/ 95358 h 626785"/>
              <a:gd name="connsiteX12" fmla="*/ 1018087 w 3541097"/>
              <a:gd name="connsiteY12" fmla="*/ 121786 h 626785"/>
              <a:gd name="connsiteX13" fmla="*/ 1144941 w 3541097"/>
              <a:gd name="connsiteY13" fmla="*/ 222211 h 626785"/>
              <a:gd name="connsiteX14" fmla="*/ 1277079 w 3541097"/>
              <a:gd name="connsiteY14" fmla="*/ 232783 h 626785"/>
              <a:gd name="connsiteX15" fmla="*/ 1287650 w 3541097"/>
              <a:gd name="connsiteY15" fmla="*/ 317351 h 626785"/>
              <a:gd name="connsiteX16" fmla="*/ 1255937 w 3541097"/>
              <a:gd name="connsiteY16" fmla="*/ 412491 h 626785"/>
              <a:gd name="connsiteX17" fmla="*/ 1192511 w 3541097"/>
              <a:gd name="connsiteY17" fmla="*/ 349065 h 626785"/>
              <a:gd name="connsiteX18" fmla="*/ 1092085 w 3541097"/>
              <a:gd name="connsiteY18" fmla="*/ 349065 h 626785"/>
              <a:gd name="connsiteX19" fmla="*/ 954661 w 3541097"/>
              <a:gd name="connsiteY19" fmla="*/ 343779 h 626785"/>
              <a:gd name="connsiteX20" fmla="*/ 938804 w 3541097"/>
              <a:gd name="connsiteY20" fmla="*/ 343779 h 626785"/>
              <a:gd name="connsiteX21" fmla="*/ 796094 w 3541097"/>
              <a:gd name="connsiteY21" fmla="*/ 354350 h 626785"/>
              <a:gd name="connsiteX22" fmla="*/ 737953 w 3541097"/>
              <a:gd name="connsiteY22" fmla="*/ 333208 h 626785"/>
              <a:gd name="connsiteX23" fmla="*/ 144663 w 3541097"/>
              <a:gd name="connsiteY23" fmla="*/ 229535 h 626785"/>
              <a:gd name="connsiteX24" fmla="*/ 18841 w 3541097"/>
              <a:gd name="connsiteY24" fmla="*/ 278730 h 626785"/>
              <a:gd name="connsiteX25" fmla="*/ 452534 w 3541097"/>
              <a:gd name="connsiteY25" fmla="*/ 460061 h 626785"/>
              <a:gd name="connsiteX26" fmla="*/ 500104 w 3541097"/>
              <a:gd name="connsiteY26" fmla="*/ 555201 h 626785"/>
              <a:gd name="connsiteX27" fmla="*/ 600529 w 3541097"/>
              <a:gd name="connsiteY27" fmla="*/ 623913 h 626785"/>
              <a:gd name="connsiteX28" fmla="*/ 722097 w 3541097"/>
              <a:gd name="connsiteY28" fmla="*/ 608057 h 626785"/>
              <a:gd name="connsiteX29" fmla="*/ 848950 w 3541097"/>
              <a:gd name="connsiteY29" fmla="*/ 555201 h 626785"/>
              <a:gd name="connsiteX30" fmla="*/ 959946 w 3541097"/>
              <a:gd name="connsiteY30" fmla="*/ 534059 h 626785"/>
              <a:gd name="connsiteX31" fmla="*/ 1097371 w 3541097"/>
              <a:gd name="connsiteY31" fmla="*/ 560487 h 626785"/>
              <a:gd name="connsiteX32" fmla="*/ 1340506 w 3541097"/>
              <a:gd name="connsiteY32" fmla="*/ 491774 h 626785"/>
              <a:gd name="connsiteX33" fmla="*/ 1832062 w 3541097"/>
              <a:gd name="connsiteY33" fmla="*/ 481203 h 626785"/>
              <a:gd name="connsiteX34" fmla="*/ 2603752 w 3541097"/>
              <a:gd name="connsiteY34" fmla="*/ 412491 h 626785"/>
              <a:gd name="connsiteX35" fmla="*/ 3259160 w 3541097"/>
              <a:gd name="connsiteY35" fmla="*/ 396635 h 626785"/>
              <a:gd name="connsiteX36" fmla="*/ 3486439 w 3541097"/>
              <a:gd name="connsiteY36" fmla="*/ 401920 h 626785"/>
              <a:gd name="connsiteX37" fmla="*/ 3486439 w 3541097"/>
              <a:gd name="connsiteY37" fmla="*/ 401920 h 626785"/>
              <a:gd name="connsiteX38" fmla="*/ 3481153 w 3541097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36948 w 3539240"/>
              <a:gd name="connsiteY20" fmla="*/ 343779 h 626785"/>
              <a:gd name="connsiteX21" fmla="*/ 794238 w 3539240"/>
              <a:gd name="connsiteY21" fmla="*/ 354350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36948 w 3539240"/>
              <a:gd name="connsiteY20" fmla="*/ 343779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1042629 w 3539240"/>
              <a:gd name="connsiteY19" fmla="*/ 271269 h 626785"/>
              <a:gd name="connsiteX20" fmla="*/ 952805 w 3539240"/>
              <a:gd name="connsiteY20" fmla="*/ 343779 h 626785"/>
              <a:gd name="connsiteX21" fmla="*/ 965569 w 3539240"/>
              <a:gd name="connsiteY21" fmla="*/ 269785 h 626785"/>
              <a:gd name="connsiteX22" fmla="*/ 765618 w 3539240"/>
              <a:gd name="connsiteY22" fmla="*/ 274664 h 626785"/>
              <a:gd name="connsiteX23" fmla="*/ 650236 w 3539240"/>
              <a:gd name="connsiteY23" fmla="*/ 276289 h 626785"/>
              <a:gd name="connsiteX24" fmla="*/ 142807 w 3539240"/>
              <a:gd name="connsiteY24" fmla="*/ 229535 h 626785"/>
              <a:gd name="connsiteX25" fmla="*/ 16985 w 3539240"/>
              <a:gd name="connsiteY25" fmla="*/ 278730 h 626785"/>
              <a:gd name="connsiteX26" fmla="*/ 450678 w 3539240"/>
              <a:gd name="connsiteY26" fmla="*/ 460061 h 626785"/>
              <a:gd name="connsiteX27" fmla="*/ 498248 w 3539240"/>
              <a:gd name="connsiteY27" fmla="*/ 555201 h 626785"/>
              <a:gd name="connsiteX28" fmla="*/ 598673 w 3539240"/>
              <a:gd name="connsiteY28" fmla="*/ 623913 h 626785"/>
              <a:gd name="connsiteX29" fmla="*/ 720241 w 3539240"/>
              <a:gd name="connsiteY29" fmla="*/ 608057 h 626785"/>
              <a:gd name="connsiteX30" fmla="*/ 847094 w 3539240"/>
              <a:gd name="connsiteY30" fmla="*/ 555201 h 626785"/>
              <a:gd name="connsiteX31" fmla="*/ 958090 w 3539240"/>
              <a:gd name="connsiteY31" fmla="*/ 534059 h 626785"/>
              <a:gd name="connsiteX32" fmla="*/ 1095515 w 3539240"/>
              <a:gd name="connsiteY32" fmla="*/ 560487 h 626785"/>
              <a:gd name="connsiteX33" fmla="*/ 1338650 w 3539240"/>
              <a:gd name="connsiteY33" fmla="*/ 491774 h 626785"/>
              <a:gd name="connsiteX34" fmla="*/ 1830206 w 3539240"/>
              <a:gd name="connsiteY34" fmla="*/ 481203 h 626785"/>
              <a:gd name="connsiteX35" fmla="*/ 2601896 w 3539240"/>
              <a:gd name="connsiteY35" fmla="*/ 412491 h 626785"/>
              <a:gd name="connsiteX36" fmla="*/ 3257304 w 3539240"/>
              <a:gd name="connsiteY36" fmla="*/ 396635 h 626785"/>
              <a:gd name="connsiteX37" fmla="*/ 3484583 w 3539240"/>
              <a:gd name="connsiteY37" fmla="*/ 401920 h 626785"/>
              <a:gd name="connsiteX38" fmla="*/ 3484583 w 3539240"/>
              <a:gd name="connsiteY38" fmla="*/ 401920 h 626785"/>
              <a:gd name="connsiteX39" fmla="*/ 3479297 w 3539240"/>
              <a:gd name="connsiteY39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42629 w 3539240"/>
              <a:gd name="connsiteY18" fmla="*/ 271269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209735 w 3539240"/>
              <a:gd name="connsiteY17" fmla="*/ 297839 h 626785"/>
              <a:gd name="connsiteX18" fmla="*/ 1042629 w 3539240"/>
              <a:gd name="connsiteY18" fmla="*/ 271269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09735 w 3539240"/>
              <a:gd name="connsiteY16" fmla="*/ 297839 h 626785"/>
              <a:gd name="connsiteX17" fmla="*/ 1042629 w 3539240"/>
              <a:gd name="connsiteY17" fmla="*/ 271269 h 626785"/>
              <a:gd name="connsiteX18" fmla="*/ 952805 w 3539240"/>
              <a:gd name="connsiteY18" fmla="*/ 343779 h 626785"/>
              <a:gd name="connsiteX19" fmla="*/ 965569 w 3539240"/>
              <a:gd name="connsiteY19" fmla="*/ 269785 h 626785"/>
              <a:gd name="connsiteX20" fmla="*/ 765618 w 3539240"/>
              <a:gd name="connsiteY20" fmla="*/ 274664 h 626785"/>
              <a:gd name="connsiteX21" fmla="*/ 650236 w 3539240"/>
              <a:gd name="connsiteY21" fmla="*/ 276289 h 626785"/>
              <a:gd name="connsiteX22" fmla="*/ 142807 w 3539240"/>
              <a:gd name="connsiteY22" fmla="*/ 229535 h 626785"/>
              <a:gd name="connsiteX23" fmla="*/ 16985 w 3539240"/>
              <a:gd name="connsiteY23" fmla="*/ 278730 h 626785"/>
              <a:gd name="connsiteX24" fmla="*/ 450678 w 3539240"/>
              <a:gd name="connsiteY24" fmla="*/ 460061 h 626785"/>
              <a:gd name="connsiteX25" fmla="*/ 498248 w 3539240"/>
              <a:gd name="connsiteY25" fmla="*/ 555201 h 626785"/>
              <a:gd name="connsiteX26" fmla="*/ 598673 w 3539240"/>
              <a:gd name="connsiteY26" fmla="*/ 623913 h 626785"/>
              <a:gd name="connsiteX27" fmla="*/ 720241 w 3539240"/>
              <a:gd name="connsiteY27" fmla="*/ 608057 h 626785"/>
              <a:gd name="connsiteX28" fmla="*/ 847094 w 3539240"/>
              <a:gd name="connsiteY28" fmla="*/ 555201 h 626785"/>
              <a:gd name="connsiteX29" fmla="*/ 958090 w 3539240"/>
              <a:gd name="connsiteY29" fmla="*/ 534059 h 626785"/>
              <a:gd name="connsiteX30" fmla="*/ 1095515 w 3539240"/>
              <a:gd name="connsiteY30" fmla="*/ 560487 h 626785"/>
              <a:gd name="connsiteX31" fmla="*/ 1338650 w 3539240"/>
              <a:gd name="connsiteY31" fmla="*/ 491774 h 626785"/>
              <a:gd name="connsiteX32" fmla="*/ 1830206 w 3539240"/>
              <a:gd name="connsiteY32" fmla="*/ 481203 h 626785"/>
              <a:gd name="connsiteX33" fmla="*/ 2601896 w 3539240"/>
              <a:gd name="connsiteY33" fmla="*/ 412491 h 626785"/>
              <a:gd name="connsiteX34" fmla="*/ 3257304 w 3539240"/>
              <a:gd name="connsiteY34" fmla="*/ 396635 h 626785"/>
              <a:gd name="connsiteX35" fmla="*/ 3484583 w 3539240"/>
              <a:gd name="connsiteY35" fmla="*/ 401920 h 626785"/>
              <a:gd name="connsiteX36" fmla="*/ 3484583 w 3539240"/>
              <a:gd name="connsiteY36" fmla="*/ 401920 h 626785"/>
              <a:gd name="connsiteX37" fmla="*/ 3479297 w 3539240"/>
              <a:gd name="connsiteY37" fmla="*/ 127072 h 626785"/>
              <a:gd name="connsiteX0" fmla="*/ 3479297 w 3539240"/>
              <a:gd name="connsiteY0" fmla="*/ 225998 h 725711"/>
              <a:gd name="connsiteX1" fmla="*/ 2697036 w 3539240"/>
              <a:gd name="connsiteY1" fmla="*/ 183713 h 725711"/>
              <a:gd name="connsiteX2" fmla="*/ 2300620 w 3539240"/>
              <a:gd name="connsiteY2" fmla="*/ 162571 h 725711"/>
              <a:gd name="connsiteX3" fmla="*/ 2131482 w 3539240"/>
              <a:gd name="connsiteY3" fmla="*/ 188999 h 725711"/>
              <a:gd name="connsiteX4" fmla="*/ 1803778 w 3539240"/>
              <a:gd name="connsiteY4" fmla="*/ 231283 h 725711"/>
              <a:gd name="connsiteX5" fmla="*/ 1666354 w 3539240"/>
              <a:gd name="connsiteY5" fmla="*/ 215427 h 725711"/>
              <a:gd name="connsiteX6" fmla="*/ 1465503 w 3539240"/>
              <a:gd name="connsiteY6" fmla="*/ 173142 h 725711"/>
              <a:gd name="connsiteX7" fmla="*/ 1338650 w 3539240"/>
              <a:gd name="connsiteY7" fmla="*/ 173142 h 725711"/>
              <a:gd name="connsiteX8" fmla="*/ 1211797 w 3539240"/>
              <a:gd name="connsiteY8" fmla="*/ 130858 h 725711"/>
              <a:gd name="connsiteX9" fmla="*/ 1063801 w 3539240"/>
              <a:gd name="connsiteY9" fmla="*/ 99144 h 725711"/>
              <a:gd name="connsiteX10" fmla="*/ 905235 w 3539240"/>
              <a:gd name="connsiteY10" fmla="*/ 146714 h 725711"/>
              <a:gd name="connsiteX11" fmla="*/ 669185 w 3539240"/>
              <a:gd name="connsiteY11" fmla="*/ 758 h 725711"/>
              <a:gd name="connsiteX12" fmla="*/ 1016231 w 3539240"/>
              <a:gd name="connsiteY12" fmla="*/ 220712 h 725711"/>
              <a:gd name="connsiteX13" fmla="*/ 1143085 w 3539240"/>
              <a:gd name="connsiteY13" fmla="*/ 321137 h 725711"/>
              <a:gd name="connsiteX14" fmla="*/ 1275223 w 3539240"/>
              <a:gd name="connsiteY14" fmla="*/ 331709 h 725711"/>
              <a:gd name="connsiteX15" fmla="*/ 1285794 w 3539240"/>
              <a:gd name="connsiteY15" fmla="*/ 416277 h 725711"/>
              <a:gd name="connsiteX16" fmla="*/ 1209735 w 3539240"/>
              <a:gd name="connsiteY16" fmla="*/ 396765 h 725711"/>
              <a:gd name="connsiteX17" fmla="*/ 1042629 w 3539240"/>
              <a:gd name="connsiteY17" fmla="*/ 370195 h 725711"/>
              <a:gd name="connsiteX18" fmla="*/ 952805 w 3539240"/>
              <a:gd name="connsiteY18" fmla="*/ 442705 h 725711"/>
              <a:gd name="connsiteX19" fmla="*/ 965569 w 3539240"/>
              <a:gd name="connsiteY19" fmla="*/ 368711 h 725711"/>
              <a:gd name="connsiteX20" fmla="*/ 765618 w 3539240"/>
              <a:gd name="connsiteY20" fmla="*/ 373590 h 725711"/>
              <a:gd name="connsiteX21" fmla="*/ 650236 w 3539240"/>
              <a:gd name="connsiteY21" fmla="*/ 375215 h 725711"/>
              <a:gd name="connsiteX22" fmla="*/ 142807 w 3539240"/>
              <a:gd name="connsiteY22" fmla="*/ 328461 h 725711"/>
              <a:gd name="connsiteX23" fmla="*/ 16985 w 3539240"/>
              <a:gd name="connsiteY23" fmla="*/ 377656 h 725711"/>
              <a:gd name="connsiteX24" fmla="*/ 450678 w 3539240"/>
              <a:gd name="connsiteY24" fmla="*/ 558987 h 725711"/>
              <a:gd name="connsiteX25" fmla="*/ 498248 w 3539240"/>
              <a:gd name="connsiteY25" fmla="*/ 654127 h 725711"/>
              <a:gd name="connsiteX26" fmla="*/ 598673 w 3539240"/>
              <a:gd name="connsiteY26" fmla="*/ 722839 h 725711"/>
              <a:gd name="connsiteX27" fmla="*/ 720241 w 3539240"/>
              <a:gd name="connsiteY27" fmla="*/ 706983 h 725711"/>
              <a:gd name="connsiteX28" fmla="*/ 847094 w 3539240"/>
              <a:gd name="connsiteY28" fmla="*/ 654127 h 725711"/>
              <a:gd name="connsiteX29" fmla="*/ 958090 w 3539240"/>
              <a:gd name="connsiteY29" fmla="*/ 632985 h 725711"/>
              <a:gd name="connsiteX30" fmla="*/ 1095515 w 3539240"/>
              <a:gd name="connsiteY30" fmla="*/ 659413 h 725711"/>
              <a:gd name="connsiteX31" fmla="*/ 1338650 w 3539240"/>
              <a:gd name="connsiteY31" fmla="*/ 590700 h 725711"/>
              <a:gd name="connsiteX32" fmla="*/ 1830206 w 3539240"/>
              <a:gd name="connsiteY32" fmla="*/ 580129 h 725711"/>
              <a:gd name="connsiteX33" fmla="*/ 2601896 w 3539240"/>
              <a:gd name="connsiteY33" fmla="*/ 511417 h 725711"/>
              <a:gd name="connsiteX34" fmla="*/ 3257304 w 3539240"/>
              <a:gd name="connsiteY34" fmla="*/ 495561 h 725711"/>
              <a:gd name="connsiteX35" fmla="*/ 3484583 w 3539240"/>
              <a:gd name="connsiteY35" fmla="*/ 500846 h 725711"/>
              <a:gd name="connsiteX36" fmla="*/ 3484583 w 3539240"/>
              <a:gd name="connsiteY36" fmla="*/ 500846 h 725711"/>
              <a:gd name="connsiteX37" fmla="*/ 3479297 w 3539240"/>
              <a:gd name="connsiteY37" fmla="*/ 225998 h 725711"/>
              <a:gd name="connsiteX0" fmla="*/ 3479297 w 3539240"/>
              <a:gd name="connsiteY0" fmla="*/ 283649 h 783362"/>
              <a:gd name="connsiteX1" fmla="*/ 2697036 w 3539240"/>
              <a:gd name="connsiteY1" fmla="*/ 241364 h 783362"/>
              <a:gd name="connsiteX2" fmla="*/ 2300620 w 3539240"/>
              <a:gd name="connsiteY2" fmla="*/ 220222 h 783362"/>
              <a:gd name="connsiteX3" fmla="*/ 2131482 w 3539240"/>
              <a:gd name="connsiteY3" fmla="*/ 246650 h 783362"/>
              <a:gd name="connsiteX4" fmla="*/ 1803778 w 3539240"/>
              <a:gd name="connsiteY4" fmla="*/ 288934 h 783362"/>
              <a:gd name="connsiteX5" fmla="*/ 1666354 w 3539240"/>
              <a:gd name="connsiteY5" fmla="*/ 273078 h 783362"/>
              <a:gd name="connsiteX6" fmla="*/ 1465503 w 3539240"/>
              <a:gd name="connsiteY6" fmla="*/ 230793 h 783362"/>
              <a:gd name="connsiteX7" fmla="*/ 1338650 w 3539240"/>
              <a:gd name="connsiteY7" fmla="*/ 230793 h 783362"/>
              <a:gd name="connsiteX8" fmla="*/ 1211797 w 3539240"/>
              <a:gd name="connsiteY8" fmla="*/ 188509 h 783362"/>
              <a:gd name="connsiteX9" fmla="*/ 1063801 w 3539240"/>
              <a:gd name="connsiteY9" fmla="*/ 156795 h 783362"/>
              <a:gd name="connsiteX10" fmla="*/ 895695 w 3539240"/>
              <a:gd name="connsiteY10" fmla="*/ 5147 h 783362"/>
              <a:gd name="connsiteX11" fmla="*/ 669185 w 3539240"/>
              <a:gd name="connsiteY11" fmla="*/ 58409 h 783362"/>
              <a:gd name="connsiteX12" fmla="*/ 1016231 w 3539240"/>
              <a:gd name="connsiteY12" fmla="*/ 278363 h 783362"/>
              <a:gd name="connsiteX13" fmla="*/ 1143085 w 3539240"/>
              <a:gd name="connsiteY13" fmla="*/ 378788 h 783362"/>
              <a:gd name="connsiteX14" fmla="*/ 1275223 w 3539240"/>
              <a:gd name="connsiteY14" fmla="*/ 389360 h 783362"/>
              <a:gd name="connsiteX15" fmla="*/ 1285794 w 3539240"/>
              <a:gd name="connsiteY15" fmla="*/ 473928 h 783362"/>
              <a:gd name="connsiteX16" fmla="*/ 1209735 w 3539240"/>
              <a:gd name="connsiteY16" fmla="*/ 454416 h 783362"/>
              <a:gd name="connsiteX17" fmla="*/ 1042629 w 3539240"/>
              <a:gd name="connsiteY17" fmla="*/ 427846 h 783362"/>
              <a:gd name="connsiteX18" fmla="*/ 952805 w 3539240"/>
              <a:gd name="connsiteY18" fmla="*/ 500356 h 783362"/>
              <a:gd name="connsiteX19" fmla="*/ 965569 w 3539240"/>
              <a:gd name="connsiteY19" fmla="*/ 426362 h 783362"/>
              <a:gd name="connsiteX20" fmla="*/ 765618 w 3539240"/>
              <a:gd name="connsiteY20" fmla="*/ 431241 h 783362"/>
              <a:gd name="connsiteX21" fmla="*/ 650236 w 3539240"/>
              <a:gd name="connsiteY21" fmla="*/ 432866 h 783362"/>
              <a:gd name="connsiteX22" fmla="*/ 142807 w 3539240"/>
              <a:gd name="connsiteY22" fmla="*/ 386112 h 783362"/>
              <a:gd name="connsiteX23" fmla="*/ 16985 w 3539240"/>
              <a:gd name="connsiteY23" fmla="*/ 435307 h 783362"/>
              <a:gd name="connsiteX24" fmla="*/ 450678 w 3539240"/>
              <a:gd name="connsiteY24" fmla="*/ 616638 h 783362"/>
              <a:gd name="connsiteX25" fmla="*/ 498248 w 3539240"/>
              <a:gd name="connsiteY25" fmla="*/ 711778 h 783362"/>
              <a:gd name="connsiteX26" fmla="*/ 598673 w 3539240"/>
              <a:gd name="connsiteY26" fmla="*/ 780490 h 783362"/>
              <a:gd name="connsiteX27" fmla="*/ 720241 w 3539240"/>
              <a:gd name="connsiteY27" fmla="*/ 764634 h 783362"/>
              <a:gd name="connsiteX28" fmla="*/ 847094 w 3539240"/>
              <a:gd name="connsiteY28" fmla="*/ 711778 h 783362"/>
              <a:gd name="connsiteX29" fmla="*/ 958090 w 3539240"/>
              <a:gd name="connsiteY29" fmla="*/ 690636 h 783362"/>
              <a:gd name="connsiteX30" fmla="*/ 1095515 w 3539240"/>
              <a:gd name="connsiteY30" fmla="*/ 717064 h 783362"/>
              <a:gd name="connsiteX31" fmla="*/ 1338650 w 3539240"/>
              <a:gd name="connsiteY31" fmla="*/ 648351 h 783362"/>
              <a:gd name="connsiteX32" fmla="*/ 1830206 w 3539240"/>
              <a:gd name="connsiteY32" fmla="*/ 637780 h 783362"/>
              <a:gd name="connsiteX33" fmla="*/ 2601896 w 3539240"/>
              <a:gd name="connsiteY33" fmla="*/ 569068 h 783362"/>
              <a:gd name="connsiteX34" fmla="*/ 3257304 w 3539240"/>
              <a:gd name="connsiteY34" fmla="*/ 553212 h 783362"/>
              <a:gd name="connsiteX35" fmla="*/ 3484583 w 3539240"/>
              <a:gd name="connsiteY35" fmla="*/ 558497 h 783362"/>
              <a:gd name="connsiteX36" fmla="*/ 3484583 w 3539240"/>
              <a:gd name="connsiteY36" fmla="*/ 558497 h 783362"/>
              <a:gd name="connsiteX37" fmla="*/ 3479297 w 3539240"/>
              <a:gd name="connsiteY37" fmla="*/ 283649 h 783362"/>
              <a:gd name="connsiteX0" fmla="*/ 3479297 w 3539240"/>
              <a:gd name="connsiteY0" fmla="*/ 283649 h 783362"/>
              <a:gd name="connsiteX1" fmla="*/ 2697036 w 3539240"/>
              <a:gd name="connsiteY1" fmla="*/ 241364 h 783362"/>
              <a:gd name="connsiteX2" fmla="*/ 2300620 w 3539240"/>
              <a:gd name="connsiteY2" fmla="*/ 220222 h 783362"/>
              <a:gd name="connsiteX3" fmla="*/ 2131482 w 3539240"/>
              <a:gd name="connsiteY3" fmla="*/ 246650 h 783362"/>
              <a:gd name="connsiteX4" fmla="*/ 1803778 w 3539240"/>
              <a:gd name="connsiteY4" fmla="*/ 288934 h 783362"/>
              <a:gd name="connsiteX5" fmla="*/ 1666354 w 3539240"/>
              <a:gd name="connsiteY5" fmla="*/ 273078 h 783362"/>
              <a:gd name="connsiteX6" fmla="*/ 1465503 w 3539240"/>
              <a:gd name="connsiteY6" fmla="*/ 230793 h 783362"/>
              <a:gd name="connsiteX7" fmla="*/ 1338650 w 3539240"/>
              <a:gd name="connsiteY7" fmla="*/ 230793 h 783362"/>
              <a:gd name="connsiteX8" fmla="*/ 1211797 w 3539240"/>
              <a:gd name="connsiteY8" fmla="*/ 188509 h 783362"/>
              <a:gd name="connsiteX9" fmla="*/ 1223892 w 3539240"/>
              <a:gd name="connsiteY9" fmla="*/ 12334 h 783362"/>
              <a:gd name="connsiteX10" fmla="*/ 1063801 w 3539240"/>
              <a:gd name="connsiteY10" fmla="*/ 156795 h 783362"/>
              <a:gd name="connsiteX11" fmla="*/ 895695 w 3539240"/>
              <a:gd name="connsiteY11" fmla="*/ 5147 h 783362"/>
              <a:gd name="connsiteX12" fmla="*/ 669185 w 3539240"/>
              <a:gd name="connsiteY12" fmla="*/ 58409 h 783362"/>
              <a:gd name="connsiteX13" fmla="*/ 1016231 w 3539240"/>
              <a:gd name="connsiteY13" fmla="*/ 278363 h 783362"/>
              <a:gd name="connsiteX14" fmla="*/ 1143085 w 3539240"/>
              <a:gd name="connsiteY14" fmla="*/ 378788 h 783362"/>
              <a:gd name="connsiteX15" fmla="*/ 1275223 w 3539240"/>
              <a:gd name="connsiteY15" fmla="*/ 389360 h 783362"/>
              <a:gd name="connsiteX16" fmla="*/ 1285794 w 3539240"/>
              <a:gd name="connsiteY16" fmla="*/ 473928 h 783362"/>
              <a:gd name="connsiteX17" fmla="*/ 1209735 w 3539240"/>
              <a:gd name="connsiteY17" fmla="*/ 454416 h 783362"/>
              <a:gd name="connsiteX18" fmla="*/ 1042629 w 3539240"/>
              <a:gd name="connsiteY18" fmla="*/ 427846 h 783362"/>
              <a:gd name="connsiteX19" fmla="*/ 952805 w 3539240"/>
              <a:gd name="connsiteY19" fmla="*/ 500356 h 783362"/>
              <a:gd name="connsiteX20" fmla="*/ 965569 w 3539240"/>
              <a:gd name="connsiteY20" fmla="*/ 426362 h 783362"/>
              <a:gd name="connsiteX21" fmla="*/ 765618 w 3539240"/>
              <a:gd name="connsiteY21" fmla="*/ 431241 h 783362"/>
              <a:gd name="connsiteX22" fmla="*/ 650236 w 3539240"/>
              <a:gd name="connsiteY22" fmla="*/ 432866 h 783362"/>
              <a:gd name="connsiteX23" fmla="*/ 142807 w 3539240"/>
              <a:gd name="connsiteY23" fmla="*/ 386112 h 783362"/>
              <a:gd name="connsiteX24" fmla="*/ 16985 w 3539240"/>
              <a:gd name="connsiteY24" fmla="*/ 435307 h 783362"/>
              <a:gd name="connsiteX25" fmla="*/ 450678 w 3539240"/>
              <a:gd name="connsiteY25" fmla="*/ 616638 h 783362"/>
              <a:gd name="connsiteX26" fmla="*/ 498248 w 3539240"/>
              <a:gd name="connsiteY26" fmla="*/ 711778 h 783362"/>
              <a:gd name="connsiteX27" fmla="*/ 598673 w 3539240"/>
              <a:gd name="connsiteY27" fmla="*/ 780490 h 783362"/>
              <a:gd name="connsiteX28" fmla="*/ 720241 w 3539240"/>
              <a:gd name="connsiteY28" fmla="*/ 764634 h 783362"/>
              <a:gd name="connsiteX29" fmla="*/ 847094 w 3539240"/>
              <a:gd name="connsiteY29" fmla="*/ 711778 h 783362"/>
              <a:gd name="connsiteX30" fmla="*/ 958090 w 3539240"/>
              <a:gd name="connsiteY30" fmla="*/ 690636 h 783362"/>
              <a:gd name="connsiteX31" fmla="*/ 1095515 w 3539240"/>
              <a:gd name="connsiteY31" fmla="*/ 717064 h 783362"/>
              <a:gd name="connsiteX32" fmla="*/ 1338650 w 3539240"/>
              <a:gd name="connsiteY32" fmla="*/ 648351 h 783362"/>
              <a:gd name="connsiteX33" fmla="*/ 1830206 w 3539240"/>
              <a:gd name="connsiteY33" fmla="*/ 637780 h 783362"/>
              <a:gd name="connsiteX34" fmla="*/ 2601896 w 3539240"/>
              <a:gd name="connsiteY34" fmla="*/ 569068 h 783362"/>
              <a:gd name="connsiteX35" fmla="*/ 3257304 w 3539240"/>
              <a:gd name="connsiteY35" fmla="*/ 553212 h 783362"/>
              <a:gd name="connsiteX36" fmla="*/ 3484583 w 3539240"/>
              <a:gd name="connsiteY36" fmla="*/ 558497 h 783362"/>
              <a:gd name="connsiteX37" fmla="*/ 3484583 w 3539240"/>
              <a:gd name="connsiteY37" fmla="*/ 558497 h 783362"/>
              <a:gd name="connsiteX38" fmla="*/ 3479297 w 3539240"/>
              <a:gd name="connsiteY38" fmla="*/ 283649 h 783362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338650 w 3539240"/>
              <a:gd name="connsiteY7" fmla="*/ 227604 h 780173"/>
              <a:gd name="connsiteX8" fmla="*/ 1211797 w 3539240"/>
              <a:gd name="connsiteY8" fmla="*/ 185320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338650 w 3539240"/>
              <a:gd name="connsiteY7" fmla="*/ 227604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2070901 w 3539240"/>
              <a:gd name="connsiteY4" fmla="*/ 177598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98263 w 3539240"/>
              <a:gd name="connsiteY3" fmla="*/ 192233 h 780173"/>
              <a:gd name="connsiteX4" fmla="*/ 2070901 w 3539240"/>
              <a:gd name="connsiteY4" fmla="*/ 177598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5004"/>
              <a:gd name="connsiteY0" fmla="*/ 280460 h 780173"/>
              <a:gd name="connsiteX1" fmla="*/ 2754277 w 3535004"/>
              <a:gd name="connsiteY1" fmla="*/ 186947 h 780173"/>
              <a:gd name="connsiteX2" fmla="*/ 2300620 w 3535004"/>
              <a:gd name="connsiteY2" fmla="*/ 217033 h 780173"/>
              <a:gd name="connsiteX3" fmla="*/ 2198263 w 3535004"/>
              <a:gd name="connsiteY3" fmla="*/ 192233 h 780173"/>
              <a:gd name="connsiteX4" fmla="*/ 2070901 w 3535004"/>
              <a:gd name="connsiteY4" fmla="*/ 177598 h 780173"/>
              <a:gd name="connsiteX5" fmla="*/ 1799916 w 3535004"/>
              <a:gd name="connsiteY5" fmla="*/ 173126 h 780173"/>
              <a:gd name="connsiteX6" fmla="*/ 1618145 w 3535004"/>
              <a:gd name="connsiteY6" fmla="*/ 153609 h 780173"/>
              <a:gd name="connsiteX7" fmla="*/ 1434052 w 3535004"/>
              <a:gd name="connsiteY7" fmla="*/ 147917 h 780173"/>
              <a:gd name="connsiteX8" fmla="*/ 1373979 w 3535004"/>
              <a:gd name="connsiteY8" fmla="*/ 65789 h 780173"/>
              <a:gd name="connsiteX9" fmla="*/ 1223892 w 3535004"/>
              <a:gd name="connsiteY9" fmla="*/ 9145 h 780173"/>
              <a:gd name="connsiteX10" fmla="*/ 1063801 w 3535004"/>
              <a:gd name="connsiteY10" fmla="*/ 11308 h 780173"/>
              <a:gd name="connsiteX11" fmla="*/ 895695 w 3535004"/>
              <a:gd name="connsiteY11" fmla="*/ 1958 h 780173"/>
              <a:gd name="connsiteX12" fmla="*/ 669185 w 3535004"/>
              <a:gd name="connsiteY12" fmla="*/ 55220 h 780173"/>
              <a:gd name="connsiteX13" fmla="*/ 1016231 w 3535004"/>
              <a:gd name="connsiteY13" fmla="*/ 275174 h 780173"/>
              <a:gd name="connsiteX14" fmla="*/ 1143085 w 3535004"/>
              <a:gd name="connsiteY14" fmla="*/ 375599 h 780173"/>
              <a:gd name="connsiteX15" fmla="*/ 1275223 w 3535004"/>
              <a:gd name="connsiteY15" fmla="*/ 386171 h 780173"/>
              <a:gd name="connsiteX16" fmla="*/ 1285794 w 3535004"/>
              <a:gd name="connsiteY16" fmla="*/ 470739 h 780173"/>
              <a:gd name="connsiteX17" fmla="*/ 1209735 w 3535004"/>
              <a:gd name="connsiteY17" fmla="*/ 451227 h 780173"/>
              <a:gd name="connsiteX18" fmla="*/ 1042629 w 3535004"/>
              <a:gd name="connsiteY18" fmla="*/ 424657 h 780173"/>
              <a:gd name="connsiteX19" fmla="*/ 952805 w 3535004"/>
              <a:gd name="connsiteY19" fmla="*/ 497167 h 780173"/>
              <a:gd name="connsiteX20" fmla="*/ 965569 w 3535004"/>
              <a:gd name="connsiteY20" fmla="*/ 423173 h 780173"/>
              <a:gd name="connsiteX21" fmla="*/ 765618 w 3535004"/>
              <a:gd name="connsiteY21" fmla="*/ 428052 h 780173"/>
              <a:gd name="connsiteX22" fmla="*/ 650236 w 3535004"/>
              <a:gd name="connsiteY22" fmla="*/ 429677 h 780173"/>
              <a:gd name="connsiteX23" fmla="*/ 142807 w 3535004"/>
              <a:gd name="connsiteY23" fmla="*/ 382923 h 780173"/>
              <a:gd name="connsiteX24" fmla="*/ 16985 w 3535004"/>
              <a:gd name="connsiteY24" fmla="*/ 432118 h 780173"/>
              <a:gd name="connsiteX25" fmla="*/ 450678 w 3535004"/>
              <a:gd name="connsiteY25" fmla="*/ 613449 h 780173"/>
              <a:gd name="connsiteX26" fmla="*/ 498248 w 3535004"/>
              <a:gd name="connsiteY26" fmla="*/ 708589 h 780173"/>
              <a:gd name="connsiteX27" fmla="*/ 598673 w 3535004"/>
              <a:gd name="connsiteY27" fmla="*/ 777301 h 780173"/>
              <a:gd name="connsiteX28" fmla="*/ 720241 w 3535004"/>
              <a:gd name="connsiteY28" fmla="*/ 761445 h 780173"/>
              <a:gd name="connsiteX29" fmla="*/ 847094 w 3535004"/>
              <a:gd name="connsiteY29" fmla="*/ 708589 h 780173"/>
              <a:gd name="connsiteX30" fmla="*/ 958090 w 3535004"/>
              <a:gd name="connsiteY30" fmla="*/ 687447 h 780173"/>
              <a:gd name="connsiteX31" fmla="*/ 1095515 w 3535004"/>
              <a:gd name="connsiteY31" fmla="*/ 713875 h 780173"/>
              <a:gd name="connsiteX32" fmla="*/ 1338650 w 3535004"/>
              <a:gd name="connsiteY32" fmla="*/ 645162 h 780173"/>
              <a:gd name="connsiteX33" fmla="*/ 1830206 w 3535004"/>
              <a:gd name="connsiteY33" fmla="*/ 634591 h 780173"/>
              <a:gd name="connsiteX34" fmla="*/ 2601896 w 3535004"/>
              <a:gd name="connsiteY34" fmla="*/ 565879 h 780173"/>
              <a:gd name="connsiteX35" fmla="*/ 3257304 w 3535004"/>
              <a:gd name="connsiteY35" fmla="*/ 550023 h 780173"/>
              <a:gd name="connsiteX36" fmla="*/ 3484583 w 3535004"/>
              <a:gd name="connsiteY36" fmla="*/ 555308 h 780173"/>
              <a:gd name="connsiteX37" fmla="*/ 3484583 w 3535004"/>
              <a:gd name="connsiteY37" fmla="*/ 555308 h 780173"/>
              <a:gd name="connsiteX38" fmla="*/ 3479297 w 3535004"/>
              <a:gd name="connsiteY38" fmla="*/ 280460 h 780173"/>
              <a:gd name="connsiteX0" fmla="*/ 3479297 w 3495799"/>
              <a:gd name="connsiteY0" fmla="*/ 280460 h 780173"/>
              <a:gd name="connsiteX1" fmla="*/ 3427664 w 3495799"/>
              <a:gd name="connsiteY1" fmla="*/ 157136 h 780173"/>
              <a:gd name="connsiteX2" fmla="*/ 2754277 w 3495799"/>
              <a:gd name="connsiteY2" fmla="*/ 186947 h 780173"/>
              <a:gd name="connsiteX3" fmla="*/ 2300620 w 3495799"/>
              <a:gd name="connsiteY3" fmla="*/ 217033 h 780173"/>
              <a:gd name="connsiteX4" fmla="*/ 2198263 w 3495799"/>
              <a:gd name="connsiteY4" fmla="*/ 192233 h 780173"/>
              <a:gd name="connsiteX5" fmla="*/ 2070901 w 3495799"/>
              <a:gd name="connsiteY5" fmla="*/ 177598 h 780173"/>
              <a:gd name="connsiteX6" fmla="*/ 1799916 w 3495799"/>
              <a:gd name="connsiteY6" fmla="*/ 173126 h 780173"/>
              <a:gd name="connsiteX7" fmla="*/ 1618145 w 3495799"/>
              <a:gd name="connsiteY7" fmla="*/ 153609 h 780173"/>
              <a:gd name="connsiteX8" fmla="*/ 1434052 w 3495799"/>
              <a:gd name="connsiteY8" fmla="*/ 147917 h 780173"/>
              <a:gd name="connsiteX9" fmla="*/ 1373979 w 3495799"/>
              <a:gd name="connsiteY9" fmla="*/ 65789 h 780173"/>
              <a:gd name="connsiteX10" fmla="*/ 1223892 w 3495799"/>
              <a:gd name="connsiteY10" fmla="*/ 9145 h 780173"/>
              <a:gd name="connsiteX11" fmla="*/ 1063801 w 3495799"/>
              <a:gd name="connsiteY11" fmla="*/ 11308 h 780173"/>
              <a:gd name="connsiteX12" fmla="*/ 895695 w 3495799"/>
              <a:gd name="connsiteY12" fmla="*/ 1958 h 780173"/>
              <a:gd name="connsiteX13" fmla="*/ 669185 w 3495799"/>
              <a:gd name="connsiteY13" fmla="*/ 55220 h 780173"/>
              <a:gd name="connsiteX14" fmla="*/ 1016231 w 3495799"/>
              <a:gd name="connsiteY14" fmla="*/ 275174 h 780173"/>
              <a:gd name="connsiteX15" fmla="*/ 1143085 w 3495799"/>
              <a:gd name="connsiteY15" fmla="*/ 375599 h 780173"/>
              <a:gd name="connsiteX16" fmla="*/ 1275223 w 3495799"/>
              <a:gd name="connsiteY16" fmla="*/ 386171 h 780173"/>
              <a:gd name="connsiteX17" fmla="*/ 1285794 w 3495799"/>
              <a:gd name="connsiteY17" fmla="*/ 470739 h 780173"/>
              <a:gd name="connsiteX18" fmla="*/ 1209735 w 3495799"/>
              <a:gd name="connsiteY18" fmla="*/ 451227 h 780173"/>
              <a:gd name="connsiteX19" fmla="*/ 1042629 w 3495799"/>
              <a:gd name="connsiteY19" fmla="*/ 424657 h 780173"/>
              <a:gd name="connsiteX20" fmla="*/ 952805 w 3495799"/>
              <a:gd name="connsiteY20" fmla="*/ 497167 h 780173"/>
              <a:gd name="connsiteX21" fmla="*/ 965569 w 3495799"/>
              <a:gd name="connsiteY21" fmla="*/ 423173 h 780173"/>
              <a:gd name="connsiteX22" fmla="*/ 765618 w 3495799"/>
              <a:gd name="connsiteY22" fmla="*/ 428052 h 780173"/>
              <a:gd name="connsiteX23" fmla="*/ 650236 w 3495799"/>
              <a:gd name="connsiteY23" fmla="*/ 429677 h 780173"/>
              <a:gd name="connsiteX24" fmla="*/ 142807 w 3495799"/>
              <a:gd name="connsiteY24" fmla="*/ 382923 h 780173"/>
              <a:gd name="connsiteX25" fmla="*/ 16985 w 3495799"/>
              <a:gd name="connsiteY25" fmla="*/ 432118 h 780173"/>
              <a:gd name="connsiteX26" fmla="*/ 450678 w 3495799"/>
              <a:gd name="connsiteY26" fmla="*/ 613449 h 780173"/>
              <a:gd name="connsiteX27" fmla="*/ 498248 w 3495799"/>
              <a:gd name="connsiteY27" fmla="*/ 708589 h 780173"/>
              <a:gd name="connsiteX28" fmla="*/ 598673 w 3495799"/>
              <a:gd name="connsiteY28" fmla="*/ 777301 h 780173"/>
              <a:gd name="connsiteX29" fmla="*/ 720241 w 3495799"/>
              <a:gd name="connsiteY29" fmla="*/ 761445 h 780173"/>
              <a:gd name="connsiteX30" fmla="*/ 847094 w 3495799"/>
              <a:gd name="connsiteY30" fmla="*/ 708589 h 780173"/>
              <a:gd name="connsiteX31" fmla="*/ 958090 w 3495799"/>
              <a:gd name="connsiteY31" fmla="*/ 687447 h 780173"/>
              <a:gd name="connsiteX32" fmla="*/ 1095515 w 3495799"/>
              <a:gd name="connsiteY32" fmla="*/ 713875 h 780173"/>
              <a:gd name="connsiteX33" fmla="*/ 1338650 w 3495799"/>
              <a:gd name="connsiteY33" fmla="*/ 645162 h 780173"/>
              <a:gd name="connsiteX34" fmla="*/ 1830206 w 3495799"/>
              <a:gd name="connsiteY34" fmla="*/ 634591 h 780173"/>
              <a:gd name="connsiteX35" fmla="*/ 2601896 w 3495799"/>
              <a:gd name="connsiteY35" fmla="*/ 565879 h 780173"/>
              <a:gd name="connsiteX36" fmla="*/ 3257304 w 3495799"/>
              <a:gd name="connsiteY36" fmla="*/ 550023 h 780173"/>
              <a:gd name="connsiteX37" fmla="*/ 3484583 w 3495799"/>
              <a:gd name="connsiteY37" fmla="*/ 555308 h 780173"/>
              <a:gd name="connsiteX38" fmla="*/ 3484583 w 3495799"/>
              <a:gd name="connsiteY38" fmla="*/ 555308 h 780173"/>
              <a:gd name="connsiteX39" fmla="*/ 3479297 w 3495799"/>
              <a:gd name="connsiteY39" fmla="*/ 280460 h 780173"/>
              <a:gd name="connsiteX0" fmla="*/ 3479297 w 3495800"/>
              <a:gd name="connsiteY0" fmla="*/ 280460 h 780173"/>
              <a:gd name="connsiteX1" fmla="*/ 3427664 w 3495800"/>
              <a:gd name="connsiteY1" fmla="*/ 157136 h 780173"/>
              <a:gd name="connsiteX2" fmla="*/ 2754277 w 3495800"/>
              <a:gd name="connsiteY2" fmla="*/ 186947 h 780173"/>
              <a:gd name="connsiteX3" fmla="*/ 2300620 w 3495800"/>
              <a:gd name="connsiteY3" fmla="*/ 217033 h 780173"/>
              <a:gd name="connsiteX4" fmla="*/ 2198263 w 3495800"/>
              <a:gd name="connsiteY4" fmla="*/ 192233 h 780173"/>
              <a:gd name="connsiteX5" fmla="*/ 2070901 w 3495800"/>
              <a:gd name="connsiteY5" fmla="*/ 177598 h 780173"/>
              <a:gd name="connsiteX6" fmla="*/ 1799916 w 3495800"/>
              <a:gd name="connsiteY6" fmla="*/ 173126 h 780173"/>
              <a:gd name="connsiteX7" fmla="*/ 1618145 w 3495800"/>
              <a:gd name="connsiteY7" fmla="*/ 153609 h 780173"/>
              <a:gd name="connsiteX8" fmla="*/ 1434052 w 3495800"/>
              <a:gd name="connsiteY8" fmla="*/ 147917 h 780173"/>
              <a:gd name="connsiteX9" fmla="*/ 1373979 w 3495800"/>
              <a:gd name="connsiteY9" fmla="*/ 65789 h 780173"/>
              <a:gd name="connsiteX10" fmla="*/ 1223892 w 3495800"/>
              <a:gd name="connsiteY10" fmla="*/ 9145 h 780173"/>
              <a:gd name="connsiteX11" fmla="*/ 1063801 w 3495800"/>
              <a:gd name="connsiteY11" fmla="*/ 11308 h 780173"/>
              <a:gd name="connsiteX12" fmla="*/ 895695 w 3495800"/>
              <a:gd name="connsiteY12" fmla="*/ 1958 h 780173"/>
              <a:gd name="connsiteX13" fmla="*/ 669185 w 3495800"/>
              <a:gd name="connsiteY13" fmla="*/ 55220 h 780173"/>
              <a:gd name="connsiteX14" fmla="*/ 1016231 w 3495800"/>
              <a:gd name="connsiteY14" fmla="*/ 275174 h 780173"/>
              <a:gd name="connsiteX15" fmla="*/ 1143085 w 3495800"/>
              <a:gd name="connsiteY15" fmla="*/ 375599 h 780173"/>
              <a:gd name="connsiteX16" fmla="*/ 1275223 w 3495800"/>
              <a:gd name="connsiteY16" fmla="*/ 386171 h 780173"/>
              <a:gd name="connsiteX17" fmla="*/ 1285794 w 3495800"/>
              <a:gd name="connsiteY17" fmla="*/ 470739 h 780173"/>
              <a:gd name="connsiteX18" fmla="*/ 1209735 w 3495800"/>
              <a:gd name="connsiteY18" fmla="*/ 451227 h 780173"/>
              <a:gd name="connsiteX19" fmla="*/ 1042629 w 3495800"/>
              <a:gd name="connsiteY19" fmla="*/ 424657 h 780173"/>
              <a:gd name="connsiteX20" fmla="*/ 952805 w 3495800"/>
              <a:gd name="connsiteY20" fmla="*/ 497167 h 780173"/>
              <a:gd name="connsiteX21" fmla="*/ 965569 w 3495800"/>
              <a:gd name="connsiteY21" fmla="*/ 423173 h 780173"/>
              <a:gd name="connsiteX22" fmla="*/ 794239 w 3495800"/>
              <a:gd name="connsiteY22" fmla="*/ 399593 h 780173"/>
              <a:gd name="connsiteX23" fmla="*/ 650236 w 3495800"/>
              <a:gd name="connsiteY23" fmla="*/ 429677 h 780173"/>
              <a:gd name="connsiteX24" fmla="*/ 142807 w 3495800"/>
              <a:gd name="connsiteY24" fmla="*/ 382923 h 780173"/>
              <a:gd name="connsiteX25" fmla="*/ 16985 w 3495800"/>
              <a:gd name="connsiteY25" fmla="*/ 432118 h 780173"/>
              <a:gd name="connsiteX26" fmla="*/ 450678 w 3495800"/>
              <a:gd name="connsiteY26" fmla="*/ 613449 h 780173"/>
              <a:gd name="connsiteX27" fmla="*/ 498248 w 3495800"/>
              <a:gd name="connsiteY27" fmla="*/ 708589 h 780173"/>
              <a:gd name="connsiteX28" fmla="*/ 598673 w 3495800"/>
              <a:gd name="connsiteY28" fmla="*/ 777301 h 780173"/>
              <a:gd name="connsiteX29" fmla="*/ 720241 w 3495800"/>
              <a:gd name="connsiteY29" fmla="*/ 761445 h 780173"/>
              <a:gd name="connsiteX30" fmla="*/ 847094 w 3495800"/>
              <a:gd name="connsiteY30" fmla="*/ 708589 h 780173"/>
              <a:gd name="connsiteX31" fmla="*/ 958090 w 3495800"/>
              <a:gd name="connsiteY31" fmla="*/ 687447 h 780173"/>
              <a:gd name="connsiteX32" fmla="*/ 1095515 w 3495800"/>
              <a:gd name="connsiteY32" fmla="*/ 713875 h 780173"/>
              <a:gd name="connsiteX33" fmla="*/ 1338650 w 3495800"/>
              <a:gd name="connsiteY33" fmla="*/ 645162 h 780173"/>
              <a:gd name="connsiteX34" fmla="*/ 1830206 w 3495800"/>
              <a:gd name="connsiteY34" fmla="*/ 634591 h 780173"/>
              <a:gd name="connsiteX35" fmla="*/ 2601896 w 3495800"/>
              <a:gd name="connsiteY35" fmla="*/ 565879 h 780173"/>
              <a:gd name="connsiteX36" fmla="*/ 3257304 w 3495800"/>
              <a:gd name="connsiteY36" fmla="*/ 550023 h 780173"/>
              <a:gd name="connsiteX37" fmla="*/ 3484583 w 3495800"/>
              <a:gd name="connsiteY37" fmla="*/ 555308 h 780173"/>
              <a:gd name="connsiteX38" fmla="*/ 3484583 w 3495800"/>
              <a:gd name="connsiteY38" fmla="*/ 555308 h 780173"/>
              <a:gd name="connsiteX39" fmla="*/ 3479297 w 3495800"/>
              <a:gd name="connsiteY39" fmla="*/ 280460 h 780173"/>
              <a:gd name="connsiteX0" fmla="*/ 3478922 w 3495425"/>
              <a:gd name="connsiteY0" fmla="*/ 280460 h 780173"/>
              <a:gd name="connsiteX1" fmla="*/ 3427289 w 3495425"/>
              <a:gd name="connsiteY1" fmla="*/ 157136 h 780173"/>
              <a:gd name="connsiteX2" fmla="*/ 2753902 w 3495425"/>
              <a:gd name="connsiteY2" fmla="*/ 186947 h 780173"/>
              <a:gd name="connsiteX3" fmla="*/ 2300245 w 3495425"/>
              <a:gd name="connsiteY3" fmla="*/ 217033 h 780173"/>
              <a:gd name="connsiteX4" fmla="*/ 2197888 w 3495425"/>
              <a:gd name="connsiteY4" fmla="*/ 192233 h 780173"/>
              <a:gd name="connsiteX5" fmla="*/ 2070526 w 3495425"/>
              <a:gd name="connsiteY5" fmla="*/ 177598 h 780173"/>
              <a:gd name="connsiteX6" fmla="*/ 1799541 w 3495425"/>
              <a:gd name="connsiteY6" fmla="*/ 173126 h 780173"/>
              <a:gd name="connsiteX7" fmla="*/ 1617770 w 3495425"/>
              <a:gd name="connsiteY7" fmla="*/ 153609 h 780173"/>
              <a:gd name="connsiteX8" fmla="*/ 1433677 w 3495425"/>
              <a:gd name="connsiteY8" fmla="*/ 147917 h 780173"/>
              <a:gd name="connsiteX9" fmla="*/ 1373604 w 3495425"/>
              <a:gd name="connsiteY9" fmla="*/ 65789 h 780173"/>
              <a:gd name="connsiteX10" fmla="*/ 1223517 w 3495425"/>
              <a:gd name="connsiteY10" fmla="*/ 9145 h 780173"/>
              <a:gd name="connsiteX11" fmla="*/ 1063426 w 3495425"/>
              <a:gd name="connsiteY11" fmla="*/ 11308 h 780173"/>
              <a:gd name="connsiteX12" fmla="*/ 895320 w 3495425"/>
              <a:gd name="connsiteY12" fmla="*/ 1958 h 780173"/>
              <a:gd name="connsiteX13" fmla="*/ 668810 w 3495425"/>
              <a:gd name="connsiteY13" fmla="*/ 55220 h 780173"/>
              <a:gd name="connsiteX14" fmla="*/ 1015856 w 3495425"/>
              <a:gd name="connsiteY14" fmla="*/ 275174 h 780173"/>
              <a:gd name="connsiteX15" fmla="*/ 1142710 w 3495425"/>
              <a:gd name="connsiteY15" fmla="*/ 375599 h 780173"/>
              <a:gd name="connsiteX16" fmla="*/ 1274848 w 3495425"/>
              <a:gd name="connsiteY16" fmla="*/ 386171 h 780173"/>
              <a:gd name="connsiteX17" fmla="*/ 1285419 w 3495425"/>
              <a:gd name="connsiteY17" fmla="*/ 470739 h 780173"/>
              <a:gd name="connsiteX18" fmla="*/ 1209360 w 3495425"/>
              <a:gd name="connsiteY18" fmla="*/ 451227 h 780173"/>
              <a:gd name="connsiteX19" fmla="*/ 1042254 w 3495425"/>
              <a:gd name="connsiteY19" fmla="*/ 424657 h 780173"/>
              <a:gd name="connsiteX20" fmla="*/ 952430 w 3495425"/>
              <a:gd name="connsiteY20" fmla="*/ 497167 h 780173"/>
              <a:gd name="connsiteX21" fmla="*/ 965194 w 3495425"/>
              <a:gd name="connsiteY21" fmla="*/ 423173 h 780173"/>
              <a:gd name="connsiteX22" fmla="*/ 793864 w 3495425"/>
              <a:gd name="connsiteY22" fmla="*/ 399593 h 780173"/>
              <a:gd name="connsiteX23" fmla="*/ 630780 w 3495425"/>
              <a:gd name="connsiteY23" fmla="*/ 395526 h 780173"/>
              <a:gd name="connsiteX24" fmla="*/ 142432 w 3495425"/>
              <a:gd name="connsiteY24" fmla="*/ 382923 h 780173"/>
              <a:gd name="connsiteX25" fmla="*/ 16610 w 3495425"/>
              <a:gd name="connsiteY25" fmla="*/ 432118 h 780173"/>
              <a:gd name="connsiteX26" fmla="*/ 450303 w 3495425"/>
              <a:gd name="connsiteY26" fmla="*/ 613449 h 780173"/>
              <a:gd name="connsiteX27" fmla="*/ 497873 w 3495425"/>
              <a:gd name="connsiteY27" fmla="*/ 708589 h 780173"/>
              <a:gd name="connsiteX28" fmla="*/ 598298 w 3495425"/>
              <a:gd name="connsiteY28" fmla="*/ 777301 h 780173"/>
              <a:gd name="connsiteX29" fmla="*/ 719866 w 3495425"/>
              <a:gd name="connsiteY29" fmla="*/ 761445 h 780173"/>
              <a:gd name="connsiteX30" fmla="*/ 846719 w 3495425"/>
              <a:gd name="connsiteY30" fmla="*/ 708589 h 780173"/>
              <a:gd name="connsiteX31" fmla="*/ 957715 w 3495425"/>
              <a:gd name="connsiteY31" fmla="*/ 687447 h 780173"/>
              <a:gd name="connsiteX32" fmla="*/ 1095140 w 3495425"/>
              <a:gd name="connsiteY32" fmla="*/ 713875 h 780173"/>
              <a:gd name="connsiteX33" fmla="*/ 1338275 w 3495425"/>
              <a:gd name="connsiteY33" fmla="*/ 645162 h 780173"/>
              <a:gd name="connsiteX34" fmla="*/ 1829831 w 3495425"/>
              <a:gd name="connsiteY34" fmla="*/ 634591 h 780173"/>
              <a:gd name="connsiteX35" fmla="*/ 2601521 w 3495425"/>
              <a:gd name="connsiteY35" fmla="*/ 565879 h 780173"/>
              <a:gd name="connsiteX36" fmla="*/ 3256929 w 3495425"/>
              <a:gd name="connsiteY36" fmla="*/ 550023 h 780173"/>
              <a:gd name="connsiteX37" fmla="*/ 3484208 w 3495425"/>
              <a:gd name="connsiteY37" fmla="*/ 555308 h 780173"/>
              <a:gd name="connsiteX38" fmla="*/ 3484208 w 3495425"/>
              <a:gd name="connsiteY38" fmla="*/ 555308 h 780173"/>
              <a:gd name="connsiteX39" fmla="*/ 3478922 w 3495425"/>
              <a:gd name="connsiteY39" fmla="*/ 280460 h 780173"/>
              <a:gd name="connsiteX0" fmla="*/ 3478922 w 3495425"/>
              <a:gd name="connsiteY0" fmla="*/ 280460 h 835173"/>
              <a:gd name="connsiteX1" fmla="*/ 3427289 w 3495425"/>
              <a:gd name="connsiteY1" fmla="*/ 157136 h 835173"/>
              <a:gd name="connsiteX2" fmla="*/ 2753902 w 3495425"/>
              <a:gd name="connsiteY2" fmla="*/ 186947 h 835173"/>
              <a:gd name="connsiteX3" fmla="*/ 2300245 w 3495425"/>
              <a:gd name="connsiteY3" fmla="*/ 217033 h 835173"/>
              <a:gd name="connsiteX4" fmla="*/ 2197888 w 3495425"/>
              <a:gd name="connsiteY4" fmla="*/ 192233 h 835173"/>
              <a:gd name="connsiteX5" fmla="*/ 2070526 w 3495425"/>
              <a:gd name="connsiteY5" fmla="*/ 177598 h 835173"/>
              <a:gd name="connsiteX6" fmla="*/ 1799541 w 3495425"/>
              <a:gd name="connsiteY6" fmla="*/ 173126 h 835173"/>
              <a:gd name="connsiteX7" fmla="*/ 1617770 w 3495425"/>
              <a:gd name="connsiteY7" fmla="*/ 153609 h 835173"/>
              <a:gd name="connsiteX8" fmla="*/ 1433677 w 3495425"/>
              <a:gd name="connsiteY8" fmla="*/ 147917 h 835173"/>
              <a:gd name="connsiteX9" fmla="*/ 1373604 w 3495425"/>
              <a:gd name="connsiteY9" fmla="*/ 65789 h 835173"/>
              <a:gd name="connsiteX10" fmla="*/ 1223517 w 3495425"/>
              <a:gd name="connsiteY10" fmla="*/ 9145 h 835173"/>
              <a:gd name="connsiteX11" fmla="*/ 1063426 w 3495425"/>
              <a:gd name="connsiteY11" fmla="*/ 11308 h 835173"/>
              <a:gd name="connsiteX12" fmla="*/ 895320 w 3495425"/>
              <a:gd name="connsiteY12" fmla="*/ 1958 h 835173"/>
              <a:gd name="connsiteX13" fmla="*/ 668810 w 3495425"/>
              <a:gd name="connsiteY13" fmla="*/ 55220 h 835173"/>
              <a:gd name="connsiteX14" fmla="*/ 1015856 w 3495425"/>
              <a:gd name="connsiteY14" fmla="*/ 275174 h 835173"/>
              <a:gd name="connsiteX15" fmla="*/ 1142710 w 3495425"/>
              <a:gd name="connsiteY15" fmla="*/ 375599 h 835173"/>
              <a:gd name="connsiteX16" fmla="*/ 1274848 w 3495425"/>
              <a:gd name="connsiteY16" fmla="*/ 386171 h 835173"/>
              <a:gd name="connsiteX17" fmla="*/ 1285419 w 3495425"/>
              <a:gd name="connsiteY17" fmla="*/ 470739 h 835173"/>
              <a:gd name="connsiteX18" fmla="*/ 1209360 w 3495425"/>
              <a:gd name="connsiteY18" fmla="*/ 451227 h 835173"/>
              <a:gd name="connsiteX19" fmla="*/ 1042254 w 3495425"/>
              <a:gd name="connsiteY19" fmla="*/ 424657 h 835173"/>
              <a:gd name="connsiteX20" fmla="*/ 952430 w 3495425"/>
              <a:gd name="connsiteY20" fmla="*/ 497167 h 835173"/>
              <a:gd name="connsiteX21" fmla="*/ 965194 w 3495425"/>
              <a:gd name="connsiteY21" fmla="*/ 423173 h 835173"/>
              <a:gd name="connsiteX22" fmla="*/ 793864 w 3495425"/>
              <a:gd name="connsiteY22" fmla="*/ 399593 h 835173"/>
              <a:gd name="connsiteX23" fmla="*/ 630780 w 3495425"/>
              <a:gd name="connsiteY23" fmla="*/ 395526 h 835173"/>
              <a:gd name="connsiteX24" fmla="*/ 142432 w 3495425"/>
              <a:gd name="connsiteY24" fmla="*/ 382923 h 835173"/>
              <a:gd name="connsiteX25" fmla="*/ 16610 w 3495425"/>
              <a:gd name="connsiteY25" fmla="*/ 432118 h 835173"/>
              <a:gd name="connsiteX26" fmla="*/ 450303 w 3495425"/>
              <a:gd name="connsiteY26" fmla="*/ 613449 h 835173"/>
              <a:gd name="connsiteX27" fmla="*/ 497873 w 3495425"/>
              <a:gd name="connsiteY27" fmla="*/ 708589 h 835173"/>
              <a:gd name="connsiteX28" fmla="*/ 598298 w 3495425"/>
              <a:gd name="connsiteY28" fmla="*/ 777301 h 835173"/>
              <a:gd name="connsiteX29" fmla="*/ 719866 w 3495425"/>
              <a:gd name="connsiteY29" fmla="*/ 761445 h 835173"/>
              <a:gd name="connsiteX30" fmla="*/ 961200 w 3495425"/>
              <a:gd name="connsiteY30" fmla="*/ 833812 h 835173"/>
              <a:gd name="connsiteX31" fmla="*/ 957715 w 3495425"/>
              <a:gd name="connsiteY31" fmla="*/ 687447 h 835173"/>
              <a:gd name="connsiteX32" fmla="*/ 1095140 w 3495425"/>
              <a:gd name="connsiteY32" fmla="*/ 713875 h 835173"/>
              <a:gd name="connsiteX33" fmla="*/ 1338275 w 3495425"/>
              <a:gd name="connsiteY33" fmla="*/ 645162 h 835173"/>
              <a:gd name="connsiteX34" fmla="*/ 1829831 w 3495425"/>
              <a:gd name="connsiteY34" fmla="*/ 634591 h 835173"/>
              <a:gd name="connsiteX35" fmla="*/ 2601521 w 3495425"/>
              <a:gd name="connsiteY35" fmla="*/ 565879 h 835173"/>
              <a:gd name="connsiteX36" fmla="*/ 3256929 w 3495425"/>
              <a:gd name="connsiteY36" fmla="*/ 550023 h 835173"/>
              <a:gd name="connsiteX37" fmla="*/ 3484208 w 3495425"/>
              <a:gd name="connsiteY37" fmla="*/ 555308 h 835173"/>
              <a:gd name="connsiteX38" fmla="*/ 3484208 w 3495425"/>
              <a:gd name="connsiteY38" fmla="*/ 555308 h 835173"/>
              <a:gd name="connsiteX39" fmla="*/ 3478922 w 3495425"/>
              <a:gd name="connsiteY39" fmla="*/ 280460 h 835173"/>
              <a:gd name="connsiteX0" fmla="*/ 3478922 w 3495425"/>
              <a:gd name="connsiteY0" fmla="*/ 280460 h 851114"/>
              <a:gd name="connsiteX1" fmla="*/ 3427289 w 3495425"/>
              <a:gd name="connsiteY1" fmla="*/ 157136 h 851114"/>
              <a:gd name="connsiteX2" fmla="*/ 2753902 w 3495425"/>
              <a:gd name="connsiteY2" fmla="*/ 186947 h 851114"/>
              <a:gd name="connsiteX3" fmla="*/ 2300245 w 3495425"/>
              <a:gd name="connsiteY3" fmla="*/ 217033 h 851114"/>
              <a:gd name="connsiteX4" fmla="*/ 2197888 w 3495425"/>
              <a:gd name="connsiteY4" fmla="*/ 192233 h 851114"/>
              <a:gd name="connsiteX5" fmla="*/ 2070526 w 3495425"/>
              <a:gd name="connsiteY5" fmla="*/ 177598 h 851114"/>
              <a:gd name="connsiteX6" fmla="*/ 1799541 w 3495425"/>
              <a:gd name="connsiteY6" fmla="*/ 173126 h 851114"/>
              <a:gd name="connsiteX7" fmla="*/ 1617770 w 3495425"/>
              <a:gd name="connsiteY7" fmla="*/ 153609 h 851114"/>
              <a:gd name="connsiteX8" fmla="*/ 1433677 w 3495425"/>
              <a:gd name="connsiteY8" fmla="*/ 147917 h 851114"/>
              <a:gd name="connsiteX9" fmla="*/ 1373604 w 3495425"/>
              <a:gd name="connsiteY9" fmla="*/ 65789 h 851114"/>
              <a:gd name="connsiteX10" fmla="*/ 1223517 w 3495425"/>
              <a:gd name="connsiteY10" fmla="*/ 9145 h 851114"/>
              <a:gd name="connsiteX11" fmla="*/ 1063426 w 3495425"/>
              <a:gd name="connsiteY11" fmla="*/ 11308 h 851114"/>
              <a:gd name="connsiteX12" fmla="*/ 895320 w 3495425"/>
              <a:gd name="connsiteY12" fmla="*/ 1958 h 851114"/>
              <a:gd name="connsiteX13" fmla="*/ 668810 w 3495425"/>
              <a:gd name="connsiteY13" fmla="*/ 55220 h 851114"/>
              <a:gd name="connsiteX14" fmla="*/ 1015856 w 3495425"/>
              <a:gd name="connsiteY14" fmla="*/ 275174 h 851114"/>
              <a:gd name="connsiteX15" fmla="*/ 1142710 w 3495425"/>
              <a:gd name="connsiteY15" fmla="*/ 375599 h 851114"/>
              <a:gd name="connsiteX16" fmla="*/ 1274848 w 3495425"/>
              <a:gd name="connsiteY16" fmla="*/ 386171 h 851114"/>
              <a:gd name="connsiteX17" fmla="*/ 1285419 w 3495425"/>
              <a:gd name="connsiteY17" fmla="*/ 470739 h 851114"/>
              <a:gd name="connsiteX18" fmla="*/ 1209360 w 3495425"/>
              <a:gd name="connsiteY18" fmla="*/ 451227 h 851114"/>
              <a:gd name="connsiteX19" fmla="*/ 1042254 w 3495425"/>
              <a:gd name="connsiteY19" fmla="*/ 424657 h 851114"/>
              <a:gd name="connsiteX20" fmla="*/ 952430 w 3495425"/>
              <a:gd name="connsiteY20" fmla="*/ 497167 h 851114"/>
              <a:gd name="connsiteX21" fmla="*/ 965194 w 3495425"/>
              <a:gd name="connsiteY21" fmla="*/ 423173 h 851114"/>
              <a:gd name="connsiteX22" fmla="*/ 793864 w 3495425"/>
              <a:gd name="connsiteY22" fmla="*/ 399593 h 851114"/>
              <a:gd name="connsiteX23" fmla="*/ 630780 w 3495425"/>
              <a:gd name="connsiteY23" fmla="*/ 395526 h 851114"/>
              <a:gd name="connsiteX24" fmla="*/ 142432 w 3495425"/>
              <a:gd name="connsiteY24" fmla="*/ 382923 h 851114"/>
              <a:gd name="connsiteX25" fmla="*/ 16610 w 3495425"/>
              <a:gd name="connsiteY25" fmla="*/ 432118 h 851114"/>
              <a:gd name="connsiteX26" fmla="*/ 450303 w 3495425"/>
              <a:gd name="connsiteY26" fmla="*/ 613449 h 851114"/>
              <a:gd name="connsiteX27" fmla="*/ 497873 w 3495425"/>
              <a:gd name="connsiteY27" fmla="*/ 708589 h 851114"/>
              <a:gd name="connsiteX28" fmla="*/ 598298 w 3495425"/>
              <a:gd name="connsiteY28" fmla="*/ 777301 h 851114"/>
              <a:gd name="connsiteX29" fmla="*/ 719866 w 3495425"/>
              <a:gd name="connsiteY29" fmla="*/ 761445 h 851114"/>
              <a:gd name="connsiteX30" fmla="*/ 961200 w 3495425"/>
              <a:gd name="connsiteY30" fmla="*/ 833812 h 851114"/>
              <a:gd name="connsiteX31" fmla="*/ 1129438 w 3495425"/>
              <a:gd name="connsiteY31" fmla="*/ 841130 h 851114"/>
              <a:gd name="connsiteX32" fmla="*/ 1095140 w 3495425"/>
              <a:gd name="connsiteY32" fmla="*/ 713875 h 851114"/>
              <a:gd name="connsiteX33" fmla="*/ 1338275 w 3495425"/>
              <a:gd name="connsiteY33" fmla="*/ 645162 h 851114"/>
              <a:gd name="connsiteX34" fmla="*/ 1829831 w 3495425"/>
              <a:gd name="connsiteY34" fmla="*/ 634591 h 851114"/>
              <a:gd name="connsiteX35" fmla="*/ 2601521 w 3495425"/>
              <a:gd name="connsiteY35" fmla="*/ 565879 h 851114"/>
              <a:gd name="connsiteX36" fmla="*/ 3256929 w 3495425"/>
              <a:gd name="connsiteY36" fmla="*/ 550023 h 851114"/>
              <a:gd name="connsiteX37" fmla="*/ 3484208 w 3495425"/>
              <a:gd name="connsiteY37" fmla="*/ 555308 h 851114"/>
              <a:gd name="connsiteX38" fmla="*/ 3484208 w 3495425"/>
              <a:gd name="connsiteY38" fmla="*/ 555308 h 851114"/>
              <a:gd name="connsiteX39" fmla="*/ 3478922 w 3495425"/>
              <a:gd name="connsiteY39" fmla="*/ 280460 h 851114"/>
              <a:gd name="connsiteX0" fmla="*/ 3478922 w 3495425"/>
              <a:gd name="connsiteY0" fmla="*/ 280460 h 854370"/>
              <a:gd name="connsiteX1" fmla="*/ 3427289 w 3495425"/>
              <a:gd name="connsiteY1" fmla="*/ 157136 h 854370"/>
              <a:gd name="connsiteX2" fmla="*/ 2753902 w 3495425"/>
              <a:gd name="connsiteY2" fmla="*/ 186947 h 854370"/>
              <a:gd name="connsiteX3" fmla="*/ 2300245 w 3495425"/>
              <a:gd name="connsiteY3" fmla="*/ 217033 h 854370"/>
              <a:gd name="connsiteX4" fmla="*/ 2197888 w 3495425"/>
              <a:gd name="connsiteY4" fmla="*/ 192233 h 854370"/>
              <a:gd name="connsiteX5" fmla="*/ 2070526 w 3495425"/>
              <a:gd name="connsiteY5" fmla="*/ 177598 h 854370"/>
              <a:gd name="connsiteX6" fmla="*/ 1799541 w 3495425"/>
              <a:gd name="connsiteY6" fmla="*/ 173126 h 854370"/>
              <a:gd name="connsiteX7" fmla="*/ 1617770 w 3495425"/>
              <a:gd name="connsiteY7" fmla="*/ 153609 h 854370"/>
              <a:gd name="connsiteX8" fmla="*/ 1433677 w 3495425"/>
              <a:gd name="connsiteY8" fmla="*/ 147917 h 854370"/>
              <a:gd name="connsiteX9" fmla="*/ 1373604 w 3495425"/>
              <a:gd name="connsiteY9" fmla="*/ 65789 h 854370"/>
              <a:gd name="connsiteX10" fmla="*/ 1223517 w 3495425"/>
              <a:gd name="connsiteY10" fmla="*/ 9145 h 854370"/>
              <a:gd name="connsiteX11" fmla="*/ 1063426 w 3495425"/>
              <a:gd name="connsiteY11" fmla="*/ 11308 h 854370"/>
              <a:gd name="connsiteX12" fmla="*/ 895320 w 3495425"/>
              <a:gd name="connsiteY12" fmla="*/ 1958 h 854370"/>
              <a:gd name="connsiteX13" fmla="*/ 668810 w 3495425"/>
              <a:gd name="connsiteY13" fmla="*/ 55220 h 854370"/>
              <a:gd name="connsiteX14" fmla="*/ 1015856 w 3495425"/>
              <a:gd name="connsiteY14" fmla="*/ 275174 h 854370"/>
              <a:gd name="connsiteX15" fmla="*/ 1142710 w 3495425"/>
              <a:gd name="connsiteY15" fmla="*/ 375599 h 854370"/>
              <a:gd name="connsiteX16" fmla="*/ 1274848 w 3495425"/>
              <a:gd name="connsiteY16" fmla="*/ 386171 h 854370"/>
              <a:gd name="connsiteX17" fmla="*/ 1285419 w 3495425"/>
              <a:gd name="connsiteY17" fmla="*/ 470739 h 854370"/>
              <a:gd name="connsiteX18" fmla="*/ 1209360 w 3495425"/>
              <a:gd name="connsiteY18" fmla="*/ 451227 h 854370"/>
              <a:gd name="connsiteX19" fmla="*/ 1042254 w 3495425"/>
              <a:gd name="connsiteY19" fmla="*/ 424657 h 854370"/>
              <a:gd name="connsiteX20" fmla="*/ 952430 w 3495425"/>
              <a:gd name="connsiteY20" fmla="*/ 497167 h 854370"/>
              <a:gd name="connsiteX21" fmla="*/ 965194 w 3495425"/>
              <a:gd name="connsiteY21" fmla="*/ 423173 h 854370"/>
              <a:gd name="connsiteX22" fmla="*/ 793864 w 3495425"/>
              <a:gd name="connsiteY22" fmla="*/ 399593 h 854370"/>
              <a:gd name="connsiteX23" fmla="*/ 630780 w 3495425"/>
              <a:gd name="connsiteY23" fmla="*/ 395526 h 854370"/>
              <a:gd name="connsiteX24" fmla="*/ 142432 w 3495425"/>
              <a:gd name="connsiteY24" fmla="*/ 382923 h 854370"/>
              <a:gd name="connsiteX25" fmla="*/ 16610 w 3495425"/>
              <a:gd name="connsiteY25" fmla="*/ 432118 h 854370"/>
              <a:gd name="connsiteX26" fmla="*/ 450303 w 3495425"/>
              <a:gd name="connsiteY26" fmla="*/ 613449 h 854370"/>
              <a:gd name="connsiteX27" fmla="*/ 497873 w 3495425"/>
              <a:gd name="connsiteY27" fmla="*/ 708589 h 854370"/>
              <a:gd name="connsiteX28" fmla="*/ 598298 w 3495425"/>
              <a:gd name="connsiteY28" fmla="*/ 777301 h 854370"/>
              <a:gd name="connsiteX29" fmla="*/ 719866 w 3495425"/>
              <a:gd name="connsiteY29" fmla="*/ 761445 h 854370"/>
              <a:gd name="connsiteX30" fmla="*/ 961200 w 3495425"/>
              <a:gd name="connsiteY30" fmla="*/ 833812 h 854370"/>
              <a:gd name="connsiteX31" fmla="*/ 1129438 w 3495425"/>
              <a:gd name="connsiteY31" fmla="*/ 841130 h 854370"/>
              <a:gd name="connsiteX32" fmla="*/ 1390885 w 3495425"/>
              <a:gd name="connsiteY32" fmla="*/ 839098 h 854370"/>
              <a:gd name="connsiteX33" fmla="*/ 1338275 w 3495425"/>
              <a:gd name="connsiteY33" fmla="*/ 645162 h 854370"/>
              <a:gd name="connsiteX34" fmla="*/ 1829831 w 3495425"/>
              <a:gd name="connsiteY34" fmla="*/ 634591 h 854370"/>
              <a:gd name="connsiteX35" fmla="*/ 2601521 w 3495425"/>
              <a:gd name="connsiteY35" fmla="*/ 565879 h 854370"/>
              <a:gd name="connsiteX36" fmla="*/ 3256929 w 3495425"/>
              <a:gd name="connsiteY36" fmla="*/ 550023 h 854370"/>
              <a:gd name="connsiteX37" fmla="*/ 3484208 w 3495425"/>
              <a:gd name="connsiteY37" fmla="*/ 555308 h 854370"/>
              <a:gd name="connsiteX38" fmla="*/ 3484208 w 3495425"/>
              <a:gd name="connsiteY38" fmla="*/ 555308 h 854370"/>
              <a:gd name="connsiteX39" fmla="*/ 3478922 w 3495425"/>
              <a:gd name="connsiteY39" fmla="*/ 280460 h 854370"/>
              <a:gd name="connsiteX0" fmla="*/ 3478922 w 3495425"/>
              <a:gd name="connsiteY0" fmla="*/ 280460 h 854370"/>
              <a:gd name="connsiteX1" fmla="*/ 3427289 w 3495425"/>
              <a:gd name="connsiteY1" fmla="*/ 157136 h 854370"/>
              <a:gd name="connsiteX2" fmla="*/ 2753902 w 3495425"/>
              <a:gd name="connsiteY2" fmla="*/ 186947 h 854370"/>
              <a:gd name="connsiteX3" fmla="*/ 2300245 w 3495425"/>
              <a:gd name="connsiteY3" fmla="*/ 217033 h 854370"/>
              <a:gd name="connsiteX4" fmla="*/ 2197888 w 3495425"/>
              <a:gd name="connsiteY4" fmla="*/ 192233 h 854370"/>
              <a:gd name="connsiteX5" fmla="*/ 2070526 w 3495425"/>
              <a:gd name="connsiteY5" fmla="*/ 177598 h 854370"/>
              <a:gd name="connsiteX6" fmla="*/ 1799541 w 3495425"/>
              <a:gd name="connsiteY6" fmla="*/ 173126 h 854370"/>
              <a:gd name="connsiteX7" fmla="*/ 1617770 w 3495425"/>
              <a:gd name="connsiteY7" fmla="*/ 153609 h 854370"/>
              <a:gd name="connsiteX8" fmla="*/ 1433677 w 3495425"/>
              <a:gd name="connsiteY8" fmla="*/ 147917 h 854370"/>
              <a:gd name="connsiteX9" fmla="*/ 1373604 w 3495425"/>
              <a:gd name="connsiteY9" fmla="*/ 65789 h 854370"/>
              <a:gd name="connsiteX10" fmla="*/ 1223517 w 3495425"/>
              <a:gd name="connsiteY10" fmla="*/ 9145 h 854370"/>
              <a:gd name="connsiteX11" fmla="*/ 1063426 w 3495425"/>
              <a:gd name="connsiteY11" fmla="*/ 11308 h 854370"/>
              <a:gd name="connsiteX12" fmla="*/ 895320 w 3495425"/>
              <a:gd name="connsiteY12" fmla="*/ 1958 h 854370"/>
              <a:gd name="connsiteX13" fmla="*/ 668810 w 3495425"/>
              <a:gd name="connsiteY13" fmla="*/ 55220 h 854370"/>
              <a:gd name="connsiteX14" fmla="*/ 1015856 w 3495425"/>
              <a:gd name="connsiteY14" fmla="*/ 275174 h 854370"/>
              <a:gd name="connsiteX15" fmla="*/ 1142710 w 3495425"/>
              <a:gd name="connsiteY15" fmla="*/ 375599 h 854370"/>
              <a:gd name="connsiteX16" fmla="*/ 1274848 w 3495425"/>
              <a:gd name="connsiteY16" fmla="*/ 386171 h 854370"/>
              <a:gd name="connsiteX17" fmla="*/ 1285419 w 3495425"/>
              <a:gd name="connsiteY17" fmla="*/ 470739 h 854370"/>
              <a:gd name="connsiteX18" fmla="*/ 1209360 w 3495425"/>
              <a:gd name="connsiteY18" fmla="*/ 451227 h 854370"/>
              <a:gd name="connsiteX19" fmla="*/ 1042254 w 3495425"/>
              <a:gd name="connsiteY19" fmla="*/ 424657 h 854370"/>
              <a:gd name="connsiteX20" fmla="*/ 952430 w 3495425"/>
              <a:gd name="connsiteY20" fmla="*/ 497167 h 854370"/>
              <a:gd name="connsiteX21" fmla="*/ 965194 w 3495425"/>
              <a:gd name="connsiteY21" fmla="*/ 423173 h 854370"/>
              <a:gd name="connsiteX22" fmla="*/ 793864 w 3495425"/>
              <a:gd name="connsiteY22" fmla="*/ 399593 h 854370"/>
              <a:gd name="connsiteX23" fmla="*/ 630780 w 3495425"/>
              <a:gd name="connsiteY23" fmla="*/ 395526 h 854370"/>
              <a:gd name="connsiteX24" fmla="*/ 142432 w 3495425"/>
              <a:gd name="connsiteY24" fmla="*/ 382923 h 854370"/>
              <a:gd name="connsiteX25" fmla="*/ 16610 w 3495425"/>
              <a:gd name="connsiteY25" fmla="*/ 432118 h 854370"/>
              <a:gd name="connsiteX26" fmla="*/ 450303 w 3495425"/>
              <a:gd name="connsiteY26" fmla="*/ 613449 h 854370"/>
              <a:gd name="connsiteX27" fmla="*/ 497873 w 3495425"/>
              <a:gd name="connsiteY27" fmla="*/ 708589 h 854370"/>
              <a:gd name="connsiteX28" fmla="*/ 598298 w 3495425"/>
              <a:gd name="connsiteY28" fmla="*/ 777301 h 854370"/>
              <a:gd name="connsiteX29" fmla="*/ 719866 w 3495425"/>
              <a:gd name="connsiteY29" fmla="*/ 761445 h 854370"/>
              <a:gd name="connsiteX30" fmla="*/ 961200 w 3495425"/>
              <a:gd name="connsiteY30" fmla="*/ 833812 h 854370"/>
              <a:gd name="connsiteX31" fmla="*/ 1129438 w 3495425"/>
              <a:gd name="connsiteY31" fmla="*/ 841130 h 854370"/>
              <a:gd name="connsiteX32" fmla="*/ 1390885 w 3495425"/>
              <a:gd name="connsiteY32" fmla="*/ 839098 h 854370"/>
              <a:gd name="connsiteX33" fmla="*/ 1338275 w 3495425"/>
              <a:gd name="connsiteY33" fmla="*/ 645162 h 854370"/>
              <a:gd name="connsiteX34" fmla="*/ 1643283 w 3495425"/>
              <a:gd name="connsiteY34" fmla="*/ 840168 h 854370"/>
              <a:gd name="connsiteX35" fmla="*/ 1829831 w 3495425"/>
              <a:gd name="connsiteY35" fmla="*/ 634591 h 854370"/>
              <a:gd name="connsiteX36" fmla="*/ 2601521 w 3495425"/>
              <a:gd name="connsiteY36" fmla="*/ 565879 h 854370"/>
              <a:gd name="connsiteX37" fmla="*/ 3256929 w 3495425"/>
              <a:gd name="connsiteY37" fmla="*/ 550023 h 854370"/>
              <a:gd name="connsiteX38" fmla="*/ 3484208 w 3495425"/>
              <a:gd name="connsiteY38" fmla="*/ 555308 h 854370"/>
              <a:gd name="connsiteX39" fmla="*/ 3484208 w 3495425"/>
              <a:gd name="connsiteY39" fmla="*/ 555308 h 854370"/>
              <a:gd name="connsiteX40" fmla="*/ 3478922 w 3495425"/>
              <a:gd name="connsiteY40" fmla="*/ 280460 h 854370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829831 w 3495425"/>
              <a:gd name="connsiteY35" fmla="*/ 634591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601521 w 3495425"/>
              <a:gd name="connsiteY37" fmla="*/ 565879 h 861457"/>
              <a:gd name="connsiteX38" fmla="*/ 3256929 w 3495425"/>
              <a:gd name="connsiteY38" fmla="*/ 55002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56929 w 3495425"/>
              <a:gd name="connsiteY38" fmla="*/ 55002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76010 w 3495425"/>
              <a:gd name="connsiteY38" fmla="*/ 60694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76010 w 3495425"/>
              <a:gd name="connsiteY38" fmla="*/ 606943 h 861457"/>
              <a:gd name="connsiteX39" fmla="*/ 3484208 w 3495425"/>
              <a:gd name="connsiteY39" fmla="*/ 555308 h 861457"/>
              <a:gd name="connsiteX40" fmla="*/ 3484209 w 3495425"/>
              <a:gd name="connsiteY40" fmla="*/ 617919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65194 w 3495425"/>
              <a:gd name="connsiteY20" fmla="*/ 423173 h 861457"/>
              <a:gd name="connsiteX21" fmla="*/ 793864 w 3495425"/>
              <a:gd name="connsiteY21" fmla="*/ 399593 h 861457"/>
              <a:gd name="connsiteX22" fmla="*/ 630780 w 3495425"/>
              <a:gd name="connsiteY22" fmla="*/ 395526 h 861457"/>
              <a:gd name="connsiteX23" fmla="*/ 142432 w 3495425"/>
              <a:gd name="connsiteY23" fmla="*/ 382923 h 861457"/>
              <a:gd name="connsiteX24" fmla="*/ 16610 w 3495425"/>
              <a:gd name="connsiteY24" fmla="*/ 432118 h 861457"/>
              <a:gd name="connsiteX25" fmla="*/ 450303 w 3495425"/>
              <a:gd name="connsiteY25" fmla="*/ 613449 h 861457"/>
              <a:gd name="connsiteX26" fmla="*/ 497873 w 3495425"/>
              <a:gd name="connsiteY26" fmla="*/ 708589 h 861457"/>
              <a:gd name="connsiteX27" fmla="*/ 598298 w 3495425"/>
              <a:gd name="connsiteY27" fmla="*/ 777301 h 861457"/>
              <a:gd name="connsiteX28" fmla="*/ 719866 w 3495425"/>
              <a:gd name="connsiteY28" fmla="*/ 761445 h 861457"/>
              <a:gd name="connsiteX29" fmla="*/ 961200 w 3495425"/>
              <a:gd name="connsiteY29" fmla="*/ 833812 h 861457"/>
              <a:gd name="connsiteX30" fmla="*/ 1129438 w 3495425"/>
              <a:gd name="connsiteY30" fmla="*/ 841130 h 861457"/>
              <a:gd name="connsiteX31" fmla="*/ 1390885 w 3495425"/>
              <a:gd name="connsiteY31" fmla="*/ 839098 h 861457"/>
              <a:gd name="connsiteX32" fmla="*/ 1490917 w 3495425"/>
              <a:gd name="connsiteY32" fmla="*/ 861456 h 861457"/>
              <a:gd name="connsiteX33" fmla="*/ 1643283 w 3495425"/>
              <a:gd name="connsiteY33" fmla="*/ 840168 h 861457"/>
              <a:gd name="connsiteX34" fmla="*/ 1963393 w 3495425"/>
              <a:gd name="connsiteY34" fmla="*/ 771197 h 861457"/>
              <a:gd name="connsiteX35" fmla="*/ 2625917 w 3495425"/>
              <a:gd name="connsiteY35" fmla="*/ 669409 h 861457"/>
              <a:gd name="connsiteX36" fmla="*/ 2811405 w 3495425"/>
              <a:gd name="connsiteY36" fmla="*/ 622798 h 861457"/>
              <a:gd name="connsiteX37" fmla="*/ 3276010 w 3495425"/>
              <a:gd name="connsiteY37" fmla="*/ 606943 h 861457"/>
              <a:gd name="connsiteX38" fmla="*/ 3484208 w 3495425"/>
              <a:gd name="connsiteY38" fmla="*/ 555308 h 861457"/>
              <a:gd name="connsiteX39" fmla="*/ 3484209 w 3495425"/>
              <a:gd name="connsiteY39" fmla="*/ 617919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274848 w 3495425"/>
              <a:gd name="connsiteY15" fmla="*/ 386171 h 861457"/>
              <a:gd name="connsiteX16" fmla="*/ 1285419 w 3495425"/>
              <a:gd name="connsiteY16" fmla="*/ 470739 h 861457"/>
              <a:gd name="connsiteX17" fmla="*/ 1209360 w 3495425"/>
              <a:gd name="connsiteY17" fmla="*/ 451227 h 861457"/>
              <a:gd name="connsiteX18" fmla="*/ 1042254 w 3495425"/>
              <a:gd name="connsiteY18" fmla="*/ 424657 h 861457"/>
              <a:gd name="connsiteX19" fmla="*/ 965194 w 3495425"/>
              <a:gd name="connsiteY19" fmla="*/ 423173 h 861457"/>
              <a:gd name="connsiteX20" fmla="*/ 793864 w 3495425"/>
              <a:gd name="connsiteY20" fmla="*/ 399593 h 861457"/>
              <a:gd name="connsiteX21" fmla="*/ 630780 w 3495425"/>
              <a:gd name="connsiteY21" fmla="*/ 395526 h 861457"/>
              <a:gd name="connsiteX22" fmla="*/ 142432 w 3495425"/>
              <a:gd name="connsiteY22" fmla="*/ 382923 h 861457"/>
              <a:gd name="connsiteX23" fmla="*/ 16610 w 3495425"/>
              <a:gd name="connsiteY23" fmla="*/ 432118 h 861457"/>
              <a:gd name="connsiteX24" fmla="*/ 450303 w 3495425"/>
              <a:gd name="connsiteY24" fmla="*/ 613449 h 861457"/>
              <a:gd name="connsiteX25" fmla="*/ 497873 w 3495425"/>
              <a:gd name="connsiteY25" fmla="*/ 708589 h 861457"/>
              <a:gd name="connsiteX26" fmla="*/ 598298 w 3495425"/>
              <a:gd name="connsiteY26" fmla="*/ 777301 h 861457"/>
              <a:gd name="connsiteX27" fmla="*/ 719866 w 3495425"/>
              <a:gd name="connsiteY27" fmla="*/ 761445 h 861457"/>
              <a:gd name="connsiteX28" fmla="*/ 961200 w 3495425"/>
              <a:gd name="connsiteY28" fmla="*/ 833812 h 861457"/>
              <a:gd name="connsiteX29" fmla="*/ 1129438 w 3495425"/>
              <a:gd name="connsiteY29" fmla="*/ 841130 h 861457"/>
              <a:gd name="connsiteX30" fmla="*/ 1390885 w 3495425"/>
              <a:gd name="connsiteY30" fmla="*/ 839098 h 861457"/>
              <a:gd name="connsiteX31" fmla="*/ 1490917 w 3495425"/>
              <a:gd name="connsiteY31" fmla="*/ 861456 h 861457"/>
              <a:gd name="connsiteX32" fmla="*/ 1643283 w 3495425"/>
              <a:gd name="connsiteY32" fmla="*/ 840168 h 861457"/>
              <a:gd name="connsiteX33" fmla="*/ 1963393 w 3495425"/>
              <a:gd name="connsiteY33" fmla="*/ 771197 h 861457"/>
              <a:gd name="connsiteX34" fmla="*/ 2625917 w 3495425"/>
              <a:gd name="connsiteY34" fmla="*/ 669409 h 861457"/>
              <a:gd name="connsiteX35" fmla="*/ 2811405 w 3495425"/>
              <a:gd name="connsiteY35" fmla="*/ 622798 h 861457"/>
              <a:gd name="connsiteX36" fmla="*/ 3276010 w 3495425"/>
              <a:gd name="connsiteY36" fmla="*/ 606943 h 861457"/>
              <a:gd name="connsiteX37" fmla="*/ 3484208 w 3495425"/>
              <a:gd name="connsiteY37" fmla="*/ 555308 h 861457"/>
              <a:gd name="connsiteX38" fmla="*/ 3484209 w 3495425"/>
              <a:gd name="connsiteY38" fmla="*/ 617919 h 861457"/>
              <a:gd name="connsiteX39" fmla="*/ 3478922 w 3495425"/>
              <a:gd name="connsiteY39" fmla="*/ 280460 h 861457"/>
              <a:gd name="connsiteX0" fmla="*/ 1015856 w 3495425"/>
              <a:gd name="connsiteY0" fmla="*/ 275174 h 861457"/>
              <a:gd name="connsiteX1" fmla="*/ 1274848 w 3495425"/>
              <a:gd name="connsiteY1" fmla="*/ 386171 h 861457"/>
              <a:gd name="connsiteX2" fmla="*/ 1285419 w 3495425"/>
              <a:gd name="connsiteY2" fmla="*/ 470739 h 861457"/>
              <a:gd name="connsiteX3" fmla="*/ 1209360 w 3495425"/>
              <a:gd name="connsiteY3" fmla="*/ 451227 h 861457"/>
              <a:gd name="connsiteX4" fmla="*/ 1042254 w 3495425"/>
              <a:gd name="connsiteY4" fmla="*/ 424657 h 861457"/>
              <a:gd name="connsiteX5" fmla="*/ 965194 w 3495425"/>
              <a:gd name="connsiteY5" fmla="*/ 423173 h 861457"/>
              <a:gd name="connsiteX6" fmla="*/ 793864 w 3495425"/>
              <a:gd name="connsiteY6" fmla="*/ 399593 h 861457"/>
              <a:gd name="connsiteX7" fmla="*/ 630780 w 3495425"/>
              <a:gd name="connsiteY7" fmla="*/ 395526 h 861457"/>
              <a:gd name="connsiteX8" fmla="*/ 142432 w 3495425"/>
              <a:gd name="connsiteY8" fmla="*/ 382923 h 861457"/>
              <a:gd name="connsiteX9" fmla="*/ 16610 w 3495425"/>
              <a:gd name="connsiteY9" fmla="*/ 432118 h 861457"/>
              <a:gd name="connsiteX10" fmla="*/ 450303 w 3495425"/>
              <a:gd name="connsiteY10" fmla="*/ 613449 h 861457"/>
              <a:gd name="connsiteX11" fmla="*/ 497873 w 3495425"/>
              <a:gd name="connsiteY11" fmla="*/ 708589 h 861457"/>
              <a:gd name="connsiteX12" fmla="*/ 598298 w 3495425"/>
              <a:gd name="connsiteY12" fmla="*/ 777301 h 861457"/>
              <a:gd name="connsiteX13" fmla="*/ 719866 w 3495425"/>
              <a:gd name="connsiteY13" fmla="*/ 761445 h 861457"/>
              <a:gd name="connsiteX14" fmla="*/ 961200 w 3495425"/>
              <a:gd name="connsiteY14" fmla="*/ 833812 h 861457"/>
              <a:gd name="connsiteX15" fmla="*/ 1129438 w 3495425"/>
              <a:gd name="connsiteY15" fmla="*/ 841130 h 861457"/>
              <a:gd name="connsiteX16" fmla="*/ 1390885 w 3495425"/>
              <a:gd name="connsiteY16" fmla="*/ 839098 h 861457"/>
              <a:gd name="connsiteX17" fmla="*/ 1490917 w 3495425"/>
              <a:gd name="connsiteY17" fmla="*/ 861456 h 861457"/>
              <a:gd name="connsiteX18" fmla="*/ 1643283 w 3495425"/>
              <a:gd name="connsiteY18" fmla="*/ 840168 h 861457"/>
              <a:gd name="connsiteX19" fmla="*/ 1963393 w 3495425"/>
              <a:gd name="connsiteY19" fmla="*/ 771197 h 861457"/>
              <a:gd name="connsiteX20" fmla="*/ 2625917 w 3495425"/>
              <a:gd name="connsiteY20" fmla="*/ 669409 h 861457"/>
              <a:gd name="connsiteX21" fmla="*/ 2811405 w 3495425"/>
              <a:gd name="connsiteY21" fmla="*/ 622798 h 861457"/>
              <a:gd name="connsiteX22" fmla="*/ 3276010 w 3495425"/>
              <a:gd name="connsiteY22" fmla="*/ 606943 h 861457"/>
              <a:gd name="connsiteX23" fmla="*/ 3484208 w 3495425"/>
              <a:gd name="connsiteY23" fmla="*/ 555308 h 861457"/>
              <a:gd name="connsiteX24" fmla="*/ 3484209 w 3495425"/>
              <a:gd name="connsiteY24" fmla="*/ 617919 h 861457"/>
              <a:gd name="connsiteX25" fmla="*/ 3478922 w 3495425"/>
              <a:gd name="connsiteY25" fmla="*/ 280460 h 861457"/>
              <a:gd name="connsiteX26" fmla="*/ 3427289 w 3495425"/>
              <a:gd name="connsiteY26" fmla="*/ 157136 h 861457"/>
              <a:gd name="connsiteX27" fmla="*/ 2753902 w 3495425"/>
              <a:gd name="connsiteY27" fmla="*/ 186947 h 861457"/>
              <a:gd name="connsiteX28" fmla="*/ 2300245 w 3495425"/>
              <a:gd name="connsiteY28" fmla="*/ 217033 h 861457"/>
              <a:gd name="connsiteX29" fmla="*/ 2197888 w 3495425"/>
              <a:gd name="connsiteY29" fmla="*/ 192233 h 861457"/>
              <a:gd name="connsiteX30" fmla="*/ 2070526 w 3495425"/>
              <a:gd name="connsiteY30" fmla="*/ 177598 h 861457"/>
              <a:gd name="connsiteX31" fmla="*/ 1799541 w 3495425"/>
              <a:gd name="connsiteY31" fmla="*/ 173126 h 861457"/>
              <a:gd name="connsiteX32" fmla="*/ 1617770 w 3495425"/>
              <a:gd name="connsiteY32" fmla="*/ 153609 h 861457"/>
              <a:gd name="connsiteX33" fmla="*/ 1433677 w 3495425"/>
              <a:gd name="connsiteY33" fmla="*/ 147917 h 861457"/>
              <a:gd name="connsiteX34" fmla="*/ 1373604 w 3495425"/>
              <a:gd name="connsiteY34" fmla="*/ 65789 h 861457"/>
              <a:gd name="connsiteX35" fmla="*/ 1223517 w 3495425"/>
              <a:gd name="connsiteY35" fmla="*/ 9145 h 861457"/>
              <a:gd name="connsiteX36" fmla="*/ 1063426 w 3495425"/>
              <a:gd name="connsiteY36" fmla="*/ 11308 h 861457"/>
              <a:gd name="connsiteX37" fmla="*/ 895320 w 3495425"/>
              <a:gd name="connsiteY37" fmla="*/ 1958 h 861457"/>
              <a:gd name="connsiteX38" fmla="*/ 772797 w 3495425"/>
              <a:gd name="connsiteY38" fmla="*/ 117262 h 861457"/>
              <a:gd name="connsiteX0" fmla="*/ 1015856 w 3495425"/>
              <a:gd name="connsiteY0" fmla="*/ 275174 h 861457"/>
              <a:gd name="connsiteX1" fmla="*/ 1274848 w 3495425"/>
              <a:gd name="connsiteY1" fmla="*/ 386171 h 861457"/>
              <a:gd name="connsiteX2" fmla="*/ 1285419 w 3495425"/>
              <a:gd name="connsiteY2" fmla="*/ 470739 h 861457"/>
              <a:gd name="connsiteX3" fmla="*/ 1209360 w 3495425"/>
              <a:gd name="connsiteY3" fmla="*/ 451227 h 861457"/>
              <a:gd name="connsiteX4" fmla="*/ 1042254 w 3495425"/>
              <a:gd name="connsiteY4" fmla="*/ 424657 h 861457"/>
              <a:gd name="connsiteX5" fmla="*/ 965194 w 3495425"/>
              <a:gd name="connsiteY5" fmla="*/ 423173 h 861457"/>
              <a:gd name="connsiteX6" fmla="*/ 793864 w 3495425"/>
              <a:gd name="connsiteY6" fmla="*/ 399593 h 861457"/>
              <a:gd name="connsiteX7" fmla="*/ 630780 w 3495425"/>
              <a:gd name="connsiteY7" fmla="*/ 395526 h 861457"/>
              <a:gd name="connsiteX8" fmla="*/ 142432 w 3495425"/>
              <a:gd name="connsiteY8" fmla="*/ 382923 h 861457"/>
              <a:gd name="connsiteX9" fmla="*/ 16610 w 3495425"/>
              <a:gd name="connsiteY9" fmla="*/ 432118 h 861457"/>
              <a:gd name="connsiteX10" fmla="*/ 450303 w 3495425"/>
              <a:gd name="connsiteY10" fmla="*/ 613449 h 861457"/>
              <a:gd name="connsiteX11" fmla="*/ 497873 w 3495425"/>
              <a:gd name="connsiteY11" fmla="*/ 708589 h 861457"/>
              <a:gd name="connsiteX12" fmla="*/ 598298 w 3495425"/>
              <a:gd name="connsiteY12" fmla="*/ 777301 h 861457"/>
              <a:gd name="connsiteX13" fmla="*/ 719866 w 3495425"/>
              <a:gd name="connsiteY13" fmla="*/ 761445 h 861457"/>
              <a:gd name="connsiteX14" fmla="*/ 961200 w 3495425"/>
              <a:gd name="connsiteY14" fmla="*/ 833812 h 861457"/>
              <a:gd name="connsiteX15" fmla="*/ 1129438 w 3495425"/>
              <a:gd name="connsiteY15" fmla="*/ 841130 h 861457"/>
              <a:gd name="connsiteX16" fmla="*/ 1390885 w 3495425"/>
              <a:gd name="connsiteY16" fmla="*/ 839098 h 861457"/>
              <a:gd name="connsiteX17" fmla="*/ 1490917 w 3495425"/>
              <a:gd name="connsiteY17" fmla="*/ 861456 h 861457"/>
              <a:gd name="connsiteX18" fmla="*/ 1643283 w 3495425"/>
              <a:gd name="connsiteY18" fmla="*/ 840168 h 861457"/>
              <a:gd name="connsiteX19" fmla="*/ 1963393 w 3495425"/>
              <a:gd name="connsiteY19" fmla="*/ 771197 h 861457"/>
              <a:gd name="connsiteX20" fmla="*/ 2625917 w 3495425"/>
              <a:gd name="connsiteY20" fmla="*/ 669409 h 861457"/>
              <a:gd name="connsiteX21" fmla="*/ 2811405 w 3495425"/>
              <a:gd name="connsiteY21" fmla="*/ 622798 h 861457"/>
              <a:gd name="connsiteX22" fmla="*/ 3276010 w 3495425"/>
              <a:gd name="connsiteY22" fmla="*/ 606943 h 861457"/>
              <a:gd name="connsiteX23" fmla="*/ 3484208 w 3495425"/>
              <a:gd name="connsiteY23" fmla="*/ 555308 h 861457"/>
              <a:gd name="connsiteX24" fmla="*/ 3484209 w 3495425"/>
              <a:gd name="connsiteY24" fmla="*/ 617919 h 861457"/>
              <a:gd name="connsiteX25" fmla="*/ 3478922 w 3495425"/>
              <a:gd name="connsiteY25" fmla="*/ 280460 h 861457"/>
              <a:gd name="connsiteX26" fmla="*/ 3427289 w 3495425"/>
              <a:gd name="connsiteY26" fmla="*/ 157136 h 861457"/>
              <a:gd name="connsiteX27" fmla="*/ 2753902 w 3495425"/>
              <a:gd name="connsiteY27" fmla="*/ 186947 h 861457"/>
              <a:gd name="connsiteX28" fmla="*/ 2300245 w 3495425"/>
              <a:gd name="connsiteY28" fmla="*/ 217033 h 861457"/>
              <a:gd name="connsiteX29" fmla="*/ 2197888 w 3495425"/>
              <a:gd name="connsiteY29" fmla="*/ 192233 h 861457"/>
              <a:gd name="connsiteX30" fmla="*/ 2070526 w 3495425"/>
              <a:gd name="connsiteY30" fmla="*/ 177598 h 861457"/>
              <a:gd name="connsiteX31" fmla="*/ 1799541 w 3495425"/>
              <a:gd name="connsiteY31" fmla="*/ 173126 h 861457"/>
              <a:gd name="connsiteX32" fmla="*/ 1617770 w 3495425"/>
              <a:gd name="connsiteY32" fmla="*/ 153609 h 861457"/>
              <a:gd name="connsiteX33" fmla="*/ 1433677 w 3495425"/>
              <a:gd name="connsiteY33" fmla="*/ 147917 h 861457"/>
              <a:gd name="connsiteX34" fmla="*/ 1373604 w 3495425"/>
              <a:gd name="connsiteY34" fmla="*/ 65789 h 861457"/>
              <a:gd name="connsiteX35" fmla="*/ 1223517 w 3495425"/>
              <a:gd name="connsiteY35" fmla="*/ 9145 h 861457"/>
              <a:gd name="connsiteX36" fmla="*/ 1063426 w 3495425"/>
              <a:gd name="connsiteY36" fmla="*/ 11308 h 861457"/>
              <a:gd name="connsiteX37" fmla="*/ 895320 w 3495425"/>
              <a:gd name="connsiteY37" fmla="*/ 1958 h 861457"/>
              <a:gd name="connsiteX0" fmla="*/ 1274848 w 3495425"/>
              <a:gd name="connsiteY0" fmla="*/ 386171 h 861457"/>
              <a:gd name="connsiteX1" fmla="*/ 1285419 w 3495425"/>
              <a:gd name="connsiteY1" fmla="*/ 470739 h 861457"/>
              <a:gd name="connsiteX2" fmla="*/ 1209360 w 3495425"/>
              <a:gd name="connsiteY2" fmla="*/ 451227 h 861457"/>
              <a:gd name="connsiteX3" fmla="*/ 1042254 w 3495425"/>
              <a:gd name="connsiteY3" fmla="*/ 424657 h 861457"/>
              <a:gd name="connsiteX4" fmla="*/ 965194 w 3495425"/>
              <a:gd name="connsiteY4" fmla="*/ 423173 h 861457"/>
              <a:gd name="connsiteX5" fmla="*/ 793864 w 3495425"/>
              <a:gd name="connsiteY5" fmla="*/ 399593 h 861457"/>
              <a:gd name="connsiteX6" fmla="*/ 630780 w 3495425"/>
              <a:gd name="connsiteY6" fmla="*/ 395526 h 861457"/>
              <a:gd name="connsiteX7" fmla="*/ 142432 w 3495425"/>
              <a:gd name="connsiteY7" fmla="*/ 382923 h 861457"/>
              <a:gd name="connsiteX8" fmla="*/ 16610 w 3495425"/>
              <a:gd name="connsiteY8" fmla="*/ 432118 h 861457"/>
              <a:gd name="connsiteX9" fmla="*/ 450303 w 3495425"/>
              <a:gd name="connsiteY9" fmla="*/ 613449 h 861457"/>
              <a:gd name="connsiteX10" fmla="*/ 497873 w 3495425"/>
              <a:gd name="connsiteY10" fmla="*/ 708589 h 861457"/>
              <a:gd name="connsiteX11" fmla="*/ 598298 w 3495425"/>
              <a:gd name="connsiteY11" fmla="*/ 777301 h 861457"/>
              <a:gd name="connsiteX12" fmla="*/ 719866 w 3495425"/>
              <a:gd name="connsiteY12" fmla="*/ 761445 h 861457"/>
              <a:gd name="connsiteX13" fmla="*/ 961200 w 3495425"/>
              <a:gd name="connsiteY13" fmla="*/ 833812 h 861457"/>
              <a:gd name="connsiteX14" fmla="*/ 1129438 w 3495425"/>
              <a:gd name="connsiteY14" fmla="*/ 841130 h 861457"/>
              <a:gd name="connsiteX15" fmla="*/ 1390885 w 3495425"/>
              <a:gd name="connsiteY15" fmla="*/ 839098 h 861457"/>
              <a:gd name="connsiteX16" fmla="*/ 1490917 w 3495425"/>
              <a:gd name="connsiteY16" fmla="*/ 861456 h 861457"/>
              <a:gd name="connsiteX17" fmla="*/ 1643283 w 3495425"/>
              <a:gd name="connsiteY17" fmla="*/ 840168 h 861457"/>
              <a:gd name="connsiteX18" fmla="*/ 1963393 w 3495425"/>
              <a:gd name="connsiteY18" fmla="*/ 771197 h 861457"/>
              <a:gd name="connsiteX19" fmla="*/ 2625917 w 3495425"/>
              <a:gd name="connsiteY19" fmla="*/ 669409 h 861457"/>
              <a:gd name="connsiteX20" fmla="*/ 2811405 w 3495425"/>
              <a:gd name="connsiteY20" fmla="*/ 622798 h 861457"/>
              <a:gd name="connsiteX21" fmla="*/ 3276010 w 3495425"/>
              <a:gd name="connsiteY21" fmla="*/ 606943 h 861457"/>
              <a:gd name="connsiteX22" fmla="*/ 3484208 w 3495425"/>
              <a:gd name="connsiteY22" fmla="*/ 555308 h 861457"/>
              <a:gd name="connsiteX23" fmla="*/ 3484209 w 3495425"/>
              <a:gd name="connsiteY23" fmla="*/ 617919 h 861457"/>
              <a:gd name="connsiteX24" fmla="*/ 3478922 w 3495425"/>
              <a:gd name="connsiteY24" fmla="*/ 280460 h 861457"/>
              <a:gd name="connsiteX25" fmla="*/ 3427289 w 3495425"/>
              <a:gd name="connsiteY25" fmla="*/ 157136 h 861457"/>
              <a:gd name="connsiteX26" fmla="*/ 2753902 w 3495425"/>
              <a:gd name="connsiteY26" fmla="*/ 186947 h 861457"/>
              <a:gd name="connsiteX27" fmla="*/ 2300245 w 3495425"/>
              <a:gd name="connsiteY27" fmla="*/ 217033 h 861457"/>
              <a:gd name="connsiteX28" fmla="*/ 2197888 w 3495425"/>
              <a:gd name="connsiteY28" fmla="*/ 192233 h 861457"/>
              <a:gd name="connsiteX29" fmla="*/ 2070526 w 3495425"/>
              <a:gd name="connsiteY29" fmla="*/ 177598 h 861457"/>
              <a:gd name="connsiteX30" fmla="*/ 1799541 w 3495425"/>
              <a:gd name="connsiteY30" fmla="*/ 173126 h 861457"/>
              <a:gd name="connsiteX31" fmla="*/ 1617770 w 3495425"/>
              <a:gd name="connsiteY31" fmla="*/ 153609 h 861457"/>
              <a:gd name="connsiteX32" fmla="*/ 1433677 w 3495425"/>
              <a:gd name="connsiteY32" fmla="*/ 147917 h 861457"/>
              <a:gd name="connsiteX33" fmla="*/ 1373604 w 3495425"/>
              <a:gd name="connsiteY33" fmla="*/ 65789 h 861457"/>
              <a:gd name="connsiteX34" fmla="*/ 1223517 w 3495425"/>
              <a:gd name="connsiteY34" fmla="*/ 9145 h 861457"/>
              <a:gd name="connsiteX35" fmla="*/ 1063426 w 3495425"/>
              <a:gd name="connsiteY35" fmla="*/ 11308 h 861457"/>
              <a:gd name="connsiteX36" fmla="*/ 895320 w 3495425"/>
              <a:gd name="connsiteY36" fmla="*/ 1958 h 861457"/>
              <a:gd name="connsiteX0" fmla="*/ 1274848 w 3495425"/>
              <a:gd name="connsiteY0" fmla="*/ 378754 h 854040"/>
              <a:gd name="connsiteX1" fmla="*/ 1285419 w 3495425"/>
              <a:gd name="connsiteY1" fmla="*/ 463322 h 854040"/>
              <a:gd name="connsiteX2" fmla="*/ 1209360 w 3495425"/>
              <a:gd name="connsiteY2" fmla="*/ 443810 h 854040"/>
              <a:gd name="connsiteX3" fmla="*/ 1042254 w 3495425"/>
              <a:gd name="connsiteY3" fmla="*/ 417240 h 854040"/>
              <a:gd name="connsiteX4" fmla="*/ 965194 w 3495425"/>
              <a:gd name="connsiteY4" fmla="*/ 415756 h 854040"/>
              <a:gd name="connsiteX5" fmla="*/ 793864 w 3495425"/>
              <a:gd name="connsiteY5" fmla="*/ 392176 h 854040"/>
              <a:gd name="connsiteX6" fmla="*/ 630780 w 3495425"/>
              <a:gd name="connsiteY6" fmla="*/ 388109 h 854040"/>
              <a:gd name="connsiteX7" fmla="*/ 142432 w 3495425"/>
              <a:gd name="connsiteY7" fmla="*/ 375506 h 854040"/>
              <a:gd name="connsiteX8" fmla="*/ 16610 w 3495425"/>
              <a:gd name="connsiteY8" fmla="*/ 424701 h 854040"/>
              <a:gd name="connsiteX9" fmla="*/ 450303 w 3495425"/>
              <a:gd name="connsiteY9" fmla="*/ 606032 h 854040"/>
              <a:gd name="connsiteX10" fmla="*/ 497873 w 3495425"/>
              <a:gd name="connsiteY10" fmla="*/ 701172 h 854040"/>
              <a:gd name="connsiteX11" fmla="*/ 598298 w 3495425"/>
              <a:gd name="connsiteY11" fmla="*/ 769884 h 854040"/>
              <a:gd name="connsiteX12" fmla="*/ 719866 w 3495425"/>
              <a:gd name="connsiteY12" fmla="*/ 754028 h 854040"/>
              <a:gd name="connsiteX13" fmla="*/ 961200 w 3495425"/>
              <a:gd name="connsiteY13" fmla="*/ 826395 h 854040"/>
              <a:gd name="connsiteX14" fmla="*/ 1129438 w 3495425"/>
              <a:gd name="connsiteY14" fmla="*/ 833713 h 854040"/>
              <a:gd name="connsiteX15" fmla="*/ 1390885 w 3495425"/>
              <a:gd name="connsiteY15" fmla="*/ 831681 h 854040"/>
              <a:gd name="connsiteX16" fmla="*/ 1490917 w 3495425"/>
              <a:gd name="connsiteY16" fmla="*/ 854039 h 854040"/>
              <a:gd name="connsiteX17" fmla="*/ 1643283 w 3495425"/>
              <a:gd name="connsiteY17" fmla="*/ 832751 h 854040"/>
              <a:gd name="connsiteX18" fmla="*/ 1963393 w 3495425"/>
              <a:gd name="connsiteY18" fmla="*/ 763780 h 854040"/>
              <a:gd name="connsiteX19" fmla="*/ 2625917 w 3495425"/>
              <a:gd name="connsiteY19" fmla="*/ 661992 h 854040"/>
              <a:gd name="connsiteX20" fmla="*/ 2811405 w 3495425"/>
              <a:gd name="connsiteY20" fmla="*/ 615381 h 854040"/>
              <a:gd name="connsiteX21" fmla="*/ 3276010 w 3495425"/>
              <a:gd name="connsiteY21" fmla="*/ 599526 h 854040"/>
              <a:gd name="connsiteX22" fmla="*/ 3484208 w 3495425"/>
              <a:gd name="connsiteY22" fmla="*/ 547891 h 854040"/>
              <a:gd name="connsiteX23" fmla="*/ 3484209 w 3495425"/>
              <a:gd name="connsiteY23" fmla="*/ 610502 h 854040"/>
              <a:gd name="connsiteX24" fmla="*/ 3478922 w 3495425"/>
              <a:gd name="connsiteY24" fmla="*/ 273043 h 854040"/>
              <a:gd name="connsiteX25" fmla="*/ 3427289 w 3495425"/>
              <a:gd name="connsiteY25" fmla="*/ 149719 h 854040"/>
              <a:gd name="connsiteX26" fmla="*/ 2753902 w 3495425"/>
              <a:gd name="connsiteY26" fmla="*/ 179530 h 854040"/>
              <a:gd name="connsiteX27" fmla="*/ 2300245 w 3495425"/>
              <a:gd name="connsiteY27" fmla="*/ 209616 h 854040"/>
              <a:gd name="connsiteX28" fmla="*/ 2197888 w 3495425"/>
              <a:gd name="connsiteY28" fmla="*/ 184816 h 854040"/>
              <a:gd name="connsiteX29" fmla="*/ 2070526 w 3495425"/>
              <a:gd name="connsiteY29" fmla="*/ 170181 h 854040"/>
              <a:gd name="connsiteX30" fmla="*/ 1799541 w 3495425"/>
              <a:gd name="connsiteY30" fmla="*/ 165709 h 854040"/>
              <a:gd name="connsiteX31" fmla="*/ 1617770 w 3495425"/>
              <a:gd name="connsiteY31" fmla="*/ 146192 h 854040"/>
              <a:gd name="connsiteX32" fmla="*/ 1433677 w 3495425"/>
              <a:gd name="connsiteY32" fmla="*/ 140500 h 854040"/>
              <a:gd name="connsiteX33" fmla="*/ 1373604 w 3495425"/>
              <a:gd name="connsiteY33" fmla="*/ 58372 h 854040"/>
              <a:gd name="connsiteX34" fmla="*/ 1223517 w 3495425"/>
              <a:gd name="connsiteY34" fmla="*/ 1728 h 854040"/>
              <a:gd name="connsiteX35" fmla="*/ 1063426 w 3495425"/>
              <a:gd name="connsiteY35" fmla="*/ 3891 h 854040"/>
              <a:gd name="connsiteX0" fmla="*/ 1274848 w 3495425"/>
              <a:gd name="connsiteY0" fmla="*/ 379897 h 855183"/>
              <a:gd name="connsiteX1" fmla="*/ 1285419 w 3495425"/>
              <a:gd name="connsiteY1" fmla="*/ 464465 h 855183"/>
              <a:gd name="connsiteX2" fmla="*/ 1209360 w 3495425"/>
              <a:gd name="connsiteY2" fmla="*/ 444953 h 855183"/>
              <a:gd name="connsiteX3" fmla="*/ 1042254 w 3495425"/>
              <a:gd name="connsiteY3" fmla="*/ 418383 h 855183"/>
              <a:gd name="connsiteX4" fmla="*/ 965194 w 3495425"/>
              <a:gd name="connsiteY4" fmla="*/ 416899 h 855183"/>
              <a:gd name="connsiteX5" fmla="*/ 793864 w 3495425"/>
              <a:gd name="connsiteY5" fmla="*/ 393319 h 855183"/>
              <a:gd name="connsiteX6" fmla="*/ 630780 w 3495425"/>
              <a:gd name="connsiteY6" fmla="*/ 389252 h 855183"/>
              <a:gd name="connsiteX7" fmla="*/ 142432 w 3495425"/>
              <a:gd name="connsiteY7" fmla="*/ 376649 h 855183"/>
              <a:gd name="connsiteX8" fmla="*/ 16610 w 3495425"/>
              <a:gd name="connsiteY8" fmla="*/ 425844 h 855183"/>
              <a:gd name="connsiteX9" fmla="*/ 450303 w 3495425"/>
              <a:gd name="connsiteY9" fmla="*/ 607175 h 855183"/>
              <a:gd name="connsiteX10" fmla="*/ 497873 w 3495425"/>
              <a:gd name="connsiteY10" fmla="*/ 702315 h 855183"/>
              <a:gd name="connsiteX11" fmla="*/ 598298 w 3495425"/>
              <a:gd name="connsiteY11" fmla="*/ 771027 h 855183"/>
              <a:gd name="connsiteX12" fmla="*/ 719866 w 3495425"/>
              <a:gd name="connsiteY12" fmla="*/ 755171 h 855183"/>
              <a:gd name="connsiteX13" fmla="*/ 961200 w 3495425"/>
              <a:gd name="connsiteY13" fmla="*/ 827538 h 855183"/>
              <a:gd name="connsiteX14" fmla="*/ 1129438 w 3495425"/>
              <a:gd name="connsiteY14" fmla="*/ 834856 h 855183"/>
              <a:gd name="connsiteX15" fmla="*/ 1390885 w 3495425"/>
              <a:gd name="connsiteY15" fmla="*/ 832824 h 855183"/>
              <a:gd name="connsiteX16" fmla="*/ 1490917 w 3495425"/>
              <a:gd name="connsiteY16" fmla="*/ 855182 h 855183"/>
              <a:gd name="connsiteX17" fmla="*/ 1643283 w 3495425"/>
              <a:gd name="connsiteY17" fmla="*/ 833894 h 855183"/>
              <a:gd name="connsiteX18" fmla="*/ 1963393 w 3495425"/>
              <a:gd name="connsiteY18" fmla="*/ 764923 h 855183"/>
              <a:gd name="connsiteX19" fmla="*/ 2625917 w 3495425"/>
              <a:gd name="connsiteY19" fmla="*/ 663135 h 855183"/>
              <a:gd name="connsiteX20" fmla="*/ 2811405 w 3495425"/>
              <a:gd name="connsiteY20" fmla="*/ 616524 h 855183"/>
              <a:gd name="connsiteX21" fmla="*/ 3276010 w 3495425"/>
              <a:gd name="connsiteY21" fmla="*/ 600669 h 855183"/>
              <a:gd name="connsiteX22" fmla="*/ 3484208 w 3495425"/>
              <a:gd name="connsiteY22" fmla="*/ 549034 h 855183"/>
              <a:gd name="connsiteX23" fmla="*/ 3484209 w 3495425"/>
              <a:gd name="connsiteY23" fmla="*/ 611645 h 855183"/>
              <a:gd name="connsiteX24" fmla="*/ 3478922 w 3495425"/>
              <a:gd name="connsiteY24" fmla="*/ 274186 h 855183"/>
              <a:gd name="connsiteX25" fmla="*/ 3427289 w 3495425"/>
              <a:gd name="connsiteY25" fmla="*/ 150862 h 855183"/>
              <a:gd name="connsiteX26" fmla="*/ 2753902 w 3495425"/>
              <a:gd name="connsiteY26" fmla="*/ 180673 h 855183"/>
              <a:gd name="connsiteX27" fmla="*/ 2300245 w 3495425"/>
              <a:gd name="connsiteY27" fmla="*/ 210759 h 855183"/>
              <a:gd name="connsiteX28" fmla="*/ 2197888 w 3495425"/>
              <a:gd name="connsiteY28" fmla="*/ 185959 h 855183"/>
              <a:gd name="connsiteX29" fmla="*/ 2070526 w 3495425"/>
              <a:gd name="connsiteY29" fmla="*/ 171324 h 855183"/>
              <a:gd name="connsiteX30" fmla="*/ 1799541 w 3495425"/>
              <a:gd name="connsiteY30" fmla="*/ 166852 h 855183"/>
              <a:gd name="connsiteX31" fmla="*/ 1617770 w 3495425"/>
              <a:gd name="connsiteY31" fmla="*/ 147335 h 855183"/>
              <a:gd name="connsiteX32" fmla="*/ 1433677 w 3495425"/>
              <a:gd name="connsiteY32" fmla="*/ 141643 h 855183"/>
              <a:gd name="connsiteX33" fmla="*/ 1373604 w 3495425"/>
              <a:gd name="connsiteY33" fmla="*/ 59515 h 855183"/>
              <a:gd name="connsiteX34" fmla="*/ 1223517 w 3495425"/>
              <a:gd name="connsiteY34" fmla="*/ 2871 h 855183"/>
              <a:gd name="connsiteX35" fmla="*/ 1108304 w 3495425"/>
              <a:gd name="connsiteY35" fmla="*/ 8011 h 855183"/>
              <a:gd name="connsiteX36" fmla="*/ 1063426 w 3495425"/>
              <a:gd name="connsiteY36" fmla="*/ 5034 h 855183"/>
              <a:gd name="connsiteX0" fmla="*/ 1274848 w 3495425"/>
              <a:gd name="connsiteY0" fmla="*/ 380649 h 855935"/>
              <a:gd name="connsiteX1" fmla="*/ 1285419 w 3495425"/>
              <a:gd name="connsiteY1" fmla="*/ 465217 h 855935"/>
              <a:gd name="connsiteX2" fmla="*/ 1209360 w 3495425"/>
              <a:gd name="connsiteY2" fmla="*/ 445705 h 855935"/>
              <a:gd name="connsiteX3" fmla="*/ 1042254 w 3495425"/>
              <a:gd name="connsiteY3" fmla="*/ 419135 h 855935"/>
              <a:gd name="connsiteX4" fmla="*/ 965194 w 3495425"/>
              <a:gd name="connsiteY4" fmla="*/ 417651 h 855935"/>
              <a:gd name="connsiteX5" fmla="*/ 793864 w 3495425"/>
              <a:gd name="connsiteY5" fmla="*/ 394071 h 855935"/>
              <a:gd name="connsiteX6" fmla="*/ 630780 w 3495425"/>
              <a:gd name="connsiteY6" fmla="*/ 390004 h 855935"/>
              <a:gd name="connsiteX7" fmla="*/ 142432 w 3495425"/>
              <a:gd name="connsiteY7" fmla="*/ 377401 h 855935"/>
              <a:gd name="connsiteX8" fmla="*/ 16610 w 3495425"/>
              <a:gd name="connsiteY8" fmla="*/ 426596 h 855935"/>
              <a:gd name="connsiteX9" fmla="*/ 450303 w 3495425"/>
              <a:gd name="connsiteY9" fmla="*/ 607927 h 855935"/>
              <a:gd name="connsiteX10" fmla="*/ 497873 w 3495425"/>
              <a:gd name="connsiteY10" fmla="*/ 703067 h 855935"/>
              <a:gd name="connsiteX11" fmla="*/ 598298 w 3495425"/>
              <a:gd name="connsiteY11" fmla="*/ 771779 h 855935"/>
              <a:gd name="connsiteX12" fmla="*/ 719866 w 3495425"/>
              <a:gd name="connsiteY12" fmla="*/ 755923 h 855935"/>
              <a:gd name="connsiteX13" fmla="*/ 961200 w 3495425"/>
              <a:gd name="connsiteY13" fmla="*/ 828290 h 855935"/>
              <a:gd name="connsiteX14" fmla="*/ 1129438 w 3495425"/>
              <a:gd name="connsiteY14" fmla="*/ 835608 h 855935"/>
              <a:gd name="connsiteX15" fmla="*/ 1390885 w 3495425"/>
              <a:gd name="connsiteY15" fmla="*/ 833576 h 855935"/>
              <a:gd name="connsiteX16" fmla="*/ 1490917 w 3495425"/>
              <a:gd name="connsiteY16" fmla="*/ 855934 h 855935"/>
              <a:gd name="connsiteX17" fmla="*/ 1643283 w 3495425"/>
              <a:gd name="connsiteY17" fmla="*/ 834646 h 855935"/>
              <a:gd name="connsiteX18" fmla="*/ 1963393 w 3495425"/>
              <a:gd name="connsiteY18" fmla="*/ 765675 h 855935"/>
              <a:gd name="connsiteX19" fmla="*/ 2625917 w 3495425"/>
              <a:gd name="connsiteY19" fmla="*/ 663887 h 855935"/>
              <a:gd name="connsiteX20" fmla="*/ 2811405 w 3495425"/>
              <a:gd name="connsiteY20" fmla="*/ 617276 h 855935"/>
              <a:gd name="connsiteX21" fmla="*/ 3276010 w 3495425"/>
              <a:gd name="connsiteY21" fmla="*/ 601421 h 855935"/>
              <a:gd name="connsiteX22" fmla="*/ 3484208 w 3495425"/>
              <a:gd name="connsiteY22" fmla="*/ 549786 h 855935"/>
              <a:gd name="connsiteX23" fmla="*/ 3484209 w 3495425"/>
              <a:gd name="connsiteY23" fmla="*/ 612397 h 855935"/>
              <a:gd name="connsiteX24" fmla="*/ 3478922 w 3495425"/>
              <a:gd name="connsiteY24" fmla="*/ 274938 h 855935"/>
              <a:gd name="connsiteX25" fmla="*/ 3427289 w 3495425"/>
              <a:gd name="connsiteY25" fmla="*/ 151614 h 855935"/>
              <a:gd name="connsiteX26" fmla="*/ 2753902 w 3495425"/>
              <a:gd name="connsiteY26" fmla="*/ 181425 h 855935"/>
              <a:gd name="connsiteX27" fmla="*/ 2300245 w 3495425"/>
              <a:gd name="connsiteY27" fmla="*/ 211511 h 855935"/>
              <a:gd name="connsiteX28" fmla="*/ 2197888 w 3495425"/>
              <a:gd name="connsiteY28" fmla="*/ 186711 h 855935"/>
              <a:gd name="connsiteX29" fmla="*/ 2070526 w 3495425"/>
              <a:gd name="connsiteY29" fmla="*/ 172076 h 855935"/>
              <a:gd name="connsiteX30" fmla="*/ 1799541 w 3495425"/>
              <a:gd name="connsiteY30" fmla="*/ 167604 h 855935"/>
              <a:gd name="connsiteX31" fmla="*/ 1617770 w 3495425"/>
              <a:gd name="connsiteY31" fmla="*/ 148087 h 855935"/>
              <a:gd name="connsiteX32" fmla="*/ 1433677 w 3495425"/>
              <a:gd name="connsiteY32" fmla="*/ 142395 h 855935"/>
              <a:gd name="connsiteX33" fmla="*/ 1373604 w 3495425"/>
              <a:gd name="connsiteY33" fmla="*/ 60267 h 855935"/>
              <a:gd name="connsiteX34" fmla="*/ 1223517 w 3495425"/>
              <a:gd name="connsiteY34" fmla="*/ 3623 h 855935"/>
              <a:gd name="connsiteX35" fmla="*/ 1063426 w 3495425"/>
              <a:gd name="connsiteY35" fmla="*/ 5786 h 855935"/>
              <a:gd name="connsiteX0" fmla="*/ 1274848 w 3495425"/>
              <a:gd name="connsiteY0" fmla="*/ 377026 h 852312"/>
              <a:gd name="connsiteX1" fmla="*/ 1285419 w 3495425"/>
              <a:gd name="connsiteY1" fmla="*/ 461594 h 852312"/>
              <a:gd name="connsiteX2" fmla="*/ 1209360 w 3495425"/>
              <a:gd name="connsiteY2" fmla="*/ 442082 h 852312"/>
              <a:gd name="connsiteX3" fmla="*/ 1042254 w 3495425"/>
              <a:gd name="connsiteY3" fmla="*/ 415512 h 852312"/>
              <a:gd name="connsiteX4" fmla="*/ 965194 w 3495425"/>
              <a:gd name="connsiteY4" fmla="*/ 414028 h 852312"/>
              <a:gd name="connsiteX5" fmla="*/ 793864 w 3495425"/>
              <a:gd name="connsiteY5" fmla="*/ 390448 h 852312"/>
              <a:gd name="connsiteX6" fmla="*/ 630780 w 3495425"/>
              <a:gd name="connsiteY6" fmla="*/ 386381 h 852312"/>
              <a:gd name="connsiteX7" fmla="*/ 142432 w 3495425"/>
              <a:gd name="connsiteY7" fmla="*/ 373778 h 852312"/>
              <a:gd name="connsiteX8" fmla="*/ 16610 w 3495425"/>
              <a:gd name="connsiteY8" fmla="*/ 422973 h 852312"/>
              <a:gd name="connsiteX9" fmla="*/ 450303 w 3495425"/>
              <a:gd name="connsiteY9" fmla="*/ 604304 h 852312"/>
              <a:gd name="connsiteX10" fmla="*/ 497873 w 3495425"/>
              <a:gd name="connsiteY10" fmla="*/ 699444 h 852312"/>
              <a:gd name="connsiteX11" fmla="*/ 598298 w 3495425"/>
              <a:gd name="connsiteY11" fmla="*/ 768156 h 852312"/>
              <a:gd name="connsiteX12" fmla="*/ 719866 w 3495425"/>
              <a:gd name="connsiteY12" fmla="*/ 752300 h 852312"/>
              <a:gd name="connsiteX13" fmla="*/ 961200 w 3495425"/>
              <a:gd name="connsiteY13" fmla="*/ 824667 h 852312"/>
              <a:gd name="connsiteX14" fmla="*/ 1129438 w 3495425"/>
              <a:gd name="connsiteY14" fmla="*/ 831985 h 852312"/>
              <a:gd name="connsiteX15" fmla="*/ 1390885 w 3495425"/>
              <a:gd name="connsiteY15" fmla="*/ 829953 h 852312"/>
              <a:gd name="connsiteX16" fmla="*/ 1490917 w 3495425"/>
              <a:gd name="connsiteY16" fmla="*/ 852311 h 852312"/>
              <a:gd name="connsiteX17" fmla="*/ 1643283 w 3495425"/>
              <a:gd name="connsiteY17" fmla="*/ 831023 h 852312"/>
              <a:gd name="connsiteX18" fmla="*/ 1963393 w 3495425"/>
              <a:gd name="connsiteY18" fmla="*/ 762052 h 852312"/>
              <a:gd name="connsiteX19" fmla="*/ 2625917 w 3495425"/>
              <a:gd name="connsiteY19" fmla="*/ 660264 h 852312"/>
              <a:gd name="connsiteX20" fmla="*/ 2811405 w 3495425"/>
              <a:gd name="connsiteY20" fmla="*/ 613653 h 852312"/>
              <a:gd name="connsiteX21" fmla="*/ 3276010 w 3495425"/>
              <a:gd name="connsiteY21" fmla="*/ 597798 h 852312"/>
              <a:gd name="connsiteX22" fmla="*/ 3484208 w 3495425"/>
              <a:gd name="connsiteY22" fmla="*/ 546163 h 852312"/>
              <a:gd name="connsiteX23" fmla="*/ 3484209 w 3495425"/>
              <a:gd name="connsiteY23" fmla="*/ 608774 h 852312"/>
              <a:gd name="connsiteX24" fmla="*/ 3478922 w 3495425"/>
              <a:gd name="connsiteY24" fmla="*/ 271315 h 852312"/>
              <a:gd name="connsiteX25" fmla="*/ 3427289 w 3495425"/>
              <a:gd name="connsiteY25" fmla="*/ 147991 h 852312"/>
              <a:gd name="connsiteX26" fmla="*/ 2753902 w 3495425"/>
              <a:gd name="connsiteY26" fmla="*/ 177802 h 852312"/>
              <a:gd name="connsiteX27" fmla="*/ 2300245 w 3495425"/>
              <a:gd name="connsiteY27" fmla="*/ 207888 h 852312"/>
              <a:gd name="connsiteX28" fmla="*/ 2197888 w 3495425"/>
              <a:gd name="connsiteY28" fmla="*/ 183088 h 852312"/>
              <a:gd name="connsiteX29" fmla="*/ 2070526 w 3495425"/>
              <a:gd name="connsiteY29" fmla="*/ 168453 h 852312"/>
              <a:gd name="connsiteX30" fmla="*/ 1799541 w 3495425"/>
              <a:gd name="connsiteY30" fmla="*/ 163981 h 852312"/>
              <a:gd name="connsiteX31" fmla="*/ 1617770 w 3495425"/>
              <a:gd name="connsiteY31" fmla="*/ 144464 h 852312"/>
              <a:gd name="connsiteX32" fmla="*/ 1433677 w 3495425"/>
              <a:gd name="connsiteY32" fmla="*/ 138772 h 852312"/>
              <a:gd name="connsiteX33" fmla="*/ 1373604 w 3495425"/>
              <a:gd name="connsiteY33" fmla="*/ 56644 h 852312"/>
              <a:gd name="connsiteX34" fmla="*/ 1223517 w 3495425"/>
              <a:gd name="connsiteY34" fmla="*/ 0 h 852312"/>
              <a:gd name="connsiteX0" fmla="*/ 1274848 w 3495425"/>
              <a:gd name="connsiteY0" fmla="*/ 320382 h 795668"/>
              <a:gd name="connsiteX1" fmla="*/ 1285419 w 3495425"/>
              <a:gd name="connsiteY1" fmla="*/ 404950 h 795668"/>
              <a:gd name="connsiteX2" fmla="*/ 1209360 w 3495425"/>
              <a:gd name="connsiteY2" fmla="*/ 385438 h 795668"/>
              <a:gd name="connsiteX3" fmla="*/ 1042254 w 3495425"/>
              <a:gd name="connsiteY3" fmla="*/ 358868 h 795668"/>
              <a:gd name="connsiteX4" fmla="*/ 965194 w 3495425"/>
              <a:gd name="connsiteY4" fmla="*/ 357384 h 795668"/>
              <a:gd name="connsiteX5" fmla="*/ 793864 w 3495425"/>
              <a:gd name="connsiteY5" fmla="*/ 333804 h 795668"/>
              <a:gd name="connsiteX6" fmla="*/ 630780 w 3495425"/>
              <a:gd name="connsiteY6" fmla="*/ 329737 h 795668"/>
              <a:gd name="connsiteX7" fmla="*/ 142432 w 3495425"/>
              <a:gd name="connsiteY7" fmla="*/ 317134 h 795668"/>
              <a:gd name="connsiteX8" fmla="*/ 16610 w 3495425"/>
              <a:gd name="connsiteY8" fmla="*/ 366329 h 795668"/>
              <a:gd name="connsiteX9" fmla="*/ 450303 w 3495425"/>
              <a:gd name="connsiteY9" fmla="*/ 547660 h 795668"/>
              <a:gd name="connsiteX10" fmla="*/ 497873 w 3495425"/>
              <a:gd name="connsiteY10" fmla="*/ 642800 h 795668"/>
              <a:gd name="connsiteX11" fmla="*/ 598298 w 3495425"/>
              <a:gd name="connsiteY11" fmla="*/ 711512 h 795668"/>
              <a:gd name="connsiteX12" fmla="*/ 719866 w 3495425"/>
              <a:gd name="connsiteY12" fmla="*/ 695656 h 795668"/>
              <a:gd name="connsiteX13" fmla="*/ 961200 w 3495425"/>
              <a:gd name="connsiteY13" fmla="*/ 768023 h 795668"/>
              <a:gd name="connsiteX14" fmla="*/ 1129438 w 3495425"/>
              <a:gd name="connsiteY14" fmla="*/ 775341 h 795668"/>
              <a:gd name="connsiteX15" fmla="*/ 1390885 w 3495425"/>
              <a:gd name="connsiteY15" fmla="*/ 773309 h 795668"/>
              <a:gd name="connsiteX16" fmla="*/ 1490917 w 3495425"/>
              <a:gd name="connsiteY16" fmla="*/ 795667 h 795668"/>
              <a:gd name="connsiteX17" fmla="*/ 1643283 w 3495425"/>
              <a:gd name="connsiteY17" fmla="*/ 774379 h 795668"/>
              <a:gd name="connsiteX18" fmla="*/ 1963393 w 3495425"/>
              <a:gd name="connsiteY18" fmla="*/ 705408 h 795668"/>
              <a:gd name="connsiteX19" fmla="*/ 2625917 w 3495425"/>
              <a:gd name="connsiteY19" fmla="*/ 603620 h 795668"/>
              <a:gd name="connsiteX20" fmla="*/ 2811405 w 3495425"/>
              <a:gd name="connsiteY20" fmla="*/ 557009 h 795668"/>
              <a:gd name="connsiteX21" fmla="*/ 3276010 w 3495425"/>
              <a:gd name="connsiteY21" fmla="*/ 541154 h 795668"/>
              <a:gd name="connsiteX22" fmla="*/ 3484208 w 3495425"/>
              <a:gd name="connsiteY22" fmla="*/ 489519 h 795668"/>
              <a:gd name="connsiteX23" fmla="*/ 3484209 w 3495425"/>
              <a:gd name="connsiteY23" fmla="*/ 552130 h 795668"/>
              <a:gd name="connsiteX24" fmla="*/ 3478922 w 3495425"/>
              <a:gd name="connsiteY24" fmla="*/ 214671 h 795668"/>
              <a:gd name="connsiteX25" fmla="*/ 3427289 w 3495425"/>
              <a:gd name="connsiteY25" fmla="*/ 91347 h 795668"/>
              <a:gd name="connsiteX26" fmla="*/ 2753902 w 3495425"/>
              <a:gd name="connsiteY26" fmla="*/ 121158 h 795668"/>
              <a:gd name="connsiteX27" fmla="*/ 2300245 w 3495425"/>
              <a:gd name="connsiteY27" fmla="*/ 151244 h 795668"/>
              <a:gd name="connsiteX28" fmla="*/ 2197888 w 3495425"/>
              <a:gd name="connsiteY28" fmla="*/ 126444 h 795668"/>
              <a:gd name="connsiteX29" fmla="*/ 2070526 w 3495425"/>
              <a:gd name="connsiteY29" fmla="*/ 111809 h 795668"/>
              <a:gd name="connsiteX30" fmla="*/ 1799541 w 3495425"/>
              <a:gd name="connsiteY30" fmla="*/ 107337 h 795668"/>
              <a:gd name="connsiteX31" fmla="*/ 1617770 w 3495425"/>
              <a:gd name="connsiteY31" fmla="*/ 87820 h 795668"/>
              <a:gd name="connsiteX32" fmla="*/ 1433677 w 3495425"/>
              <a:gd name="connsiteY32" fmla="*/ 82128 h 795668"/>
              <a:gd name="connsiteX33" fmla="*/ 1373604 w 3495425"/>
              <a:gd name="connsiteY33" fmla="*/ 0 h 795668"/>
              <a:gd name="connsiteX0" fmla="*/ 1274848 w 3495425"/>
              <a:gd name="connsiteY0" fmla="*/ 238254 h 713540"/>
              <a:gd name="connsiteX1" fmla="*/ 1285419 w 3495425"/>
              <a:gd name="connsiteY1" fmla="*/ 322822 h 713540"/>
              <a:gd name="connsiteX2" fmla="*/ 1209360 w 3495425"/>
              <a:gd name="connsiteY2" fmla="*/ 303310 h 713540"/>
              <a:gd name="connsiteX3" fmla="*/ 1042254 w 3495425"/>
              <a:gd name="connsiteY3" fmla="*/ 276740 h 713540"/>
              <a:gd name="connsiteX4" fmla="*/ 965194 w 3495425"/>
              <a:gd name="connsiteY4" fmla="*/ 275256 h 713540"/>
              <a:gd name="connsiteX5" fmla="*/ 793864 w 3495425"/>
              <a:gd name="connsiteY5" fmla="*/ 251676 h 713540"/>
              <a:gd name="connsiteX6" fmla="*/ 630780 w 3495425"/>
              <a:gd name="connsiteY6" fmla="*/ 247609 h 713540"/>
              <a:gd name="connsiteX7" fmla="*/ 142432 w 3495425"/>
              <a:gd name="connsiteY7" fmla="*/ 235006 h 713540"/>
              <a:gd name="connsiteX8" fmla="*/ 16610 w 3495425"/>
              <a:gd name="connsiteY8" fmla="*/ 284201 h 713540"/>
              <a:gd name="connsiteX9" fmla="*/ 450303 w 3495425"/>
              <a:gd name="connsiteY9" fmla="*/ 465532 h 713540"/>
              <a:gd name="connsiteX10" fmla="*/ 497873 w 3495425"/>
              <a:gd name="connsiteY10" fmla="*/ 560672 h 713540"/>
              <a:gd name="connsiteX11" fmla="*/ 598298 w 3495425"/>
              <a:gd name="connsiteY11" fmla="*/ 629384 h 713540"/>
              <a:gd name="connsiteX12" fmla="*/ 719866 w 3495425"/>
              <a:gd name="connsiteY12" fmla="*/ 613528 h 713540"/>
              <a:gd name="connsiteX13" fmla="*/ 961200 w 3495425"/>
              <a:gd name="connsiteY13" fmla="*/ 685895 h 713540"/>
              <a:gd name="connsiteX14" fmla="*/ 1129438 w 3495425"/>
              <a:gd name="connsiteY14" fmla="*/ 693213 h 713540"/>
              <a:gd name="connsiteX15" fmla="*/ 1390885 w 3495425"/>
              <a:gd name="connsiteY15" fmla="*/ 691181 h 713540"/>
              <a:gd name="connsiteX16" fmla="*/ 1490917 w 3495425"/>
              <a:gd name="connsiteY16" fmla="*/ 713539 h 713540"/>
              <a:gd name="connsiteX17" fmla="*/ 1643283 w 3495425"/>
              <a:gd name="connsiteY17" fmla="*/ 692251 h 713540"/>
              <a:gd name="connsiteX18" fmla="*/ 1963393 w 3495425"/>
              <a:gd name="connsiteY18" fmla="*/ 623280 h 713540"/>
              <a:gd name="connsiteX19" fmla="*/ 2625917 w 3495425"/>
              <a:gd name="connsiteY19" fmla="*/ 521492 h 713540"/>
              <a:gd name="connsiteX20" fmla="*/ 2811405 w 3495425"/>
              <a:gd name="connsiteY20" fmla="*/ 474881 h 713540"/>
              <a:gd name="connsiteX21" fmla="*/ 3276010 w 3495425"/>
              <a:gd name="connsiteY21" fmla="*/ 459026 h 713540"/>
              <a:gd name="connsiteX22" fmla="*/ 3484208 w 3495425"/>
              <a:gd name="connsiteY22" fmla="*/ 407391 h 713540"/>
              <a:gd name="connsiteX23" fmla="*/ 3484209 w 3495425"/>
              <a:gd name="connsiteY23" fmla="*/ 470002 h 713540"/>
              <a:gd name="connsiteX24" fmla="*/ 3478922 w 3495425"/>
              <a:gd name="connsiteY24" fmla="*/ 132543 h 713540"/>
              <a:gd name="connsiteX25" fmla="*/ 3427289 w 3495425"/>
              <a:gd name="connsiteY25" fmla="*/ 9219 h 713540"/>
              <a:gd name="connsiteX26" fmla="*/ 2753902 w 3495425"/>
              <a:gd name="connsiteY26" fmla="*/ 39030 h 713540"/>
              <a:gd name="connsiteX27" fmla="*/ 2300245 w 3495425"/>
              <a:gd name="connsiteY27" fmla="*/ 69116 h 713540"/>
              <a:gd name="connsiteX28" fmla="*/ 2197888 w 3495425"/>
              <a:gd name="connsiteY28" fmla="*/ 44316 h 713540"/>
              <a:gd name="connsiteX29" fmla="*/ 2070526 w 3495425"/>
              <a:gd name="connsiteY29" fmla="*/ 29681 h 713540"/>
              <a:gd name="connsiteX30" fmla="*/ 1799541 w 3495425"/>
              <a:gd name="connsiteY30" fmla="*/ 25209 h 713540"/>
              <a:gd name="connsiteX31" fmla="*/ 1617770 w 3495425"/>
              <a:gd name="connsiteY31" fmla="*/ 5692 h 713540"/>
              <a:gd name="connsiteX32" fmla="*/ 1433677 w 3495425"/>
              <a:gd name="connsiteY32" fmla="*/ 0 h 713540"/>
              <a:gd name="connsiteX0" fmla="*/ 1274848 w 3495425"/>
              <a:gd name="connsiteY0" fmla="*/ 232942 h 708228"/>
              <a:gd name="connsiteX1" fmla="*/ 1285419 w 3495425"/>
              <a:gd name="connsiteY1" fmla="*/ 317510 h 708228"/>
              <a:gd name="connsiteX2" fmla="*/ 1209360 w 3495425"/>
              <a:gd name="connsiteY2" fmla="*/ 297998 h 708228"/>
              <a:gd name="connsiteX3" fmla="*/ 1042254 w 3495425"/>
              <a:gd name="connsiteY3" fmla="*/ 271428 h 708228"/>
              <a:gd name="connsiteX4" fmla="*/ 965194 w 3495425"/>
              <a:gd name="connsiteY4" fmla="*/ 269944 h 708228"/>
              <a:gd name="connsiteX5" fmla="*/ 793864 w 3495425"/>
              <a:gd name="connsiteY5" fmla="*/ 246364 h 708228"/>
              <a:gd name="connsiteX6" fmla="*/ 630780 w 3495425"/>
              <a:gd name="connsiteY6" fmla="*/ 242297 h 708228"/>
              <a:gd name="connsiteX7" fmla="*/ 142432 w 3495425"/>
              <a:gd name="connsiteY7" fmla="*/ 229694 h 708228"/>
              <a:gd name="connsiteX8" fmla="*/ 16610 w 3495425"/>
              <a:gd name="connsiteY8" fmla="*/ 278889 h 708228"/>
              <a:gd name="connsiteX9" fmla="*/ 450303 w 3495425"/>
              <a:gd name="connsiteY9" fmla="*/ 460220 h 708228"/>
              <a:gd name="connsiteX10" fmla="*/ 497873 w 3495425"/>
              <a:gd name="connsiteY10" fmla="*/ 555360 h 708228"/>
              <a:gd name="connsiteX11" fmla="*/ 598298 w 3495425"/>
              <a:gd name="connsiteY11" fmla="*/ 624072 h 708228"/>
              <a:gd name="connsiteX12" fmla="*/ 719866 w 3495425"/>
              <a:gd name="connsiteY12" fmla="*/ 608216 h 708228"/>
              <a:gd name="connsiteX13" fmla="*/ 961200 w 3495425"/>
              <a:gd name="connsiteY13" fmla="*/ 680583 h 708228"/>
              <a:gd name="connsiteX14" fmla="*/ 1129438 w 3495425"/>
              <a:gd name="connsiteY14" fmla="*/ 687901 h 708228"/>
              <a:gd name="connsiteX15" fmla="*/ 1390885 w 3495425"/>
              <a:gd name="connsiteY15" fmla="*/ 685869 h 708228"/>
              <a:gd name="connsiteX16" fmla="*/ 1490917 w 3495425"/>
              <a:gd name="connsiteY16" fmla="*/ 708227 h 708228"/>
              <a:gd name="connsiteX17" fmla="*/ 1643283 w 3495425"/>
              <a:gd name="connsiteY17" fmla="*/ 686939 h 708228"/>
              <a:gd name="connsiteX18" fmla="*/ 1963393 w 3495425"/>
              <a:gd name="connsiteY18" fmla="*/ 617968 h 708228"/>
              <a:gd name="connsiteX19" fmla="*/ 2625917 w 3495425"/>
              <a:gd name="connsiteY19" fmla="*/ 516180 h 708228"/>
              <a:gd name="connsiteX20" fmla="*/ 2811405 w 3495425"/>
              <a:gd name="connsiteY20" fmla="*/ 469569 h 708228"/>
              <a:gd name="connsiteX21" fmla="*/ 3276010 w 3495425"/>
              <a:gd name="connsiteY21" fmla="*/ 453714 h 708228"/>
              <a:gd name="connsiteX22" fmla="*/ 3484208 w 3495425"/>
              <a:gd name="connsiteY22" fmla="*/ 402079 h 708228"/>
              <a:gd name="connsiteX23" fmla="*/ 3484209 w 3495425"/>
              <a:gd name="connsiteY23" fmla="*/ 464690 h 708228"/>
              <a:gd name="connsiteX24" fmla="*/ 3478922 w 3495425"/>
              <a:gd name="connsiteY24" fmla="*/ 127231 h 708228"/>
              <a:gd name="connsiteX25" fmla="*/ 3427289 w 3495425"/>
              <a:gd name="connsiteY25" fmla="*/ 3907 h 708228"/>
              <a:gd name="connsiteX26" fmla="*/ 2753902 w 3495425"/>
              <a:gd name="connsiteY26" fmla="*/ 33718 h 708228"/>
              <a:gd name="connsiteX27" fmla="*/ 2300245 w 3495425"/>
              <a:gd name="connsiteY27" fmla="*/ 63804 h 708228"/>
              <a:gd name="connsiteX28" fmla="*/ 2197888 w 3495425"/>
              <a:gd name="connsiteY28" fmla="*/ 39004 h 708228"/>
              <a:gd name="connsiteX29" fmla="*/ 2070526 w 3495425"/>
              <a:gd name="connsiteY29" fmla="*/ 24369 h 708228"/>
              <a:gd name="connsiteX30" fmla="*/ 1799541 w 3495425"/>
              <a:gd name="connsiteY30" fmla="*/ 19897 h 708228"/>
              <a:gd name="connsiteX31" fmla="*/ 1617770 w 3495425"/>
              <a:gd name="connsiteY31" fmla="*/ 380 h 708228"/>
              <a:gd name="connsiteX0" fmla="*/ 1274848 w 3495425"/>
              <a:gd name="connsiteY0" fmla="*/ 232942 h 708228"/>
              <a:gd name="connsiteX1" fmla="*/ 1285419 w 3495425"/>
              <a:gd name="connsiteY1" fmla="*/ 317510 h 708228"/>
              <a:gd name="connsiteX2" fmla="*/ 1209360 w 3495425"/>
              <a:gd name="connsiteY2" fmla="*/ 297998 h 708228"/>
              <a:gd name="connsiteX3" fmla="*/ 1042254 w 3495425"/>
              <a:gd name="connsiteY3" fmla="*/ 271428 h 708228"/>
              <a:gd name="connsiteX4" fmla="*/ 965194 w 3495425"/>
              <a:gd name="connsiteY4" fmla="*/ 269944 h 708228"/>
              <a:gd name="connsiteX5" fmla="*/ 793864 w 3495425"/>
              <a:gd name="connsiteY5" fmla="*/ 246364 h 708228"/>
              <a:gd name="connsiteX6" fmla="*/ 630780 w 3495425"/>
              <a:gd name="connsiteY6" fmla="*/ 242297 h 708228"/>
              <a:gd name="connsiteX7" fmla="*/ 142432 w 3495425"/>
              <a:gd name="connsiteY7" fmla="*/ 229694 h 708228"/>
              <a:gd name="connsiteX8" fmla="*/ 16610 w 3495425"/>
              <a:gd name="connsiteY8" fmla="*/ 278889 h 708228"/>
              <a:gd name="connsiteX9" fmla="*/ 450303 w 3495425"/>
              <a:gd name="connsiteY9" fmla="*/ 460220 h 708228"/>
              <a:gd name="connsiteX10" fmla="*/ 497873 w 3495425"/>
              <a:gd name="connsiteY10" fmla="*/ 555360 h 708228"/>
              <a:gd name="connsiteX11" fmla="*/ 598298 w 3495425"/>
              <a:gd name="connsiteY11" fmla="*/ 624072 h 708228"/>
              <a:gd name="connsiteX12" fmla="*/ 719866 w 3495425"/>
              <a:gd name="connsiteY12" fmla="*/ 608216 h 708228"/>
              <a:gd name="connsiteX13" fmla="*/ 961200 w 3495425"/>
              <a:gd name="connsiteY13" fmla="*/ 680583 h 708228"/>
              <a:gd name="connsiteX14" fmla="*/ 1129438 w 3495425"/>
              <a:gd name="connsiteY14" fmla="*/ 687901 h 708228"/>
              <a:gd name="connsiteX15" fmla="*/ 1390885 w 3495425"/>
              <a:gd name="connsiteY15" fmla="*/ 685869 h 708228"/>
              <a:gd name="connsiteX16" fmla="*/ 1490917 w 3495425"/>
              <a:gd name="connsiteY16" fmla="*/ 708227 h 708228"/>
              <a:gd name="connsiteX17" fmla="*/ 1643283 w 3495425"/>
              <a:gd name="connsiteY17" fmla="*/ 686939 h 708228"/>
              <a:gd name="connsiteX18" fmla="*/ 1963393 w 3495425"/>
              <a:gd name="connsiteY18" fmla="*/ 617968 h 708228"/>
              <a:gd name="connsiteX19" fmla="*/ 2625917 w 3495425"/>
              <a:gd name="connsiteY19" fmla="*/ 516180 h 708228"/>
              <a:gd name="connsiteX20" fmla="*/ 2811405 w 3495425"/>
              <a:gd name="connsiteY20" fmla="*/ 469569 h 708228"/>
              <a:gd name="connsiteX21" fmla="*/ 3276010 w 3495425"/>
              <a:gd name="connsiteY21" fmla="*/ 453714 h 708228"/>
              <a:gd name="connsiteX22" fmla="*/ 3484208 w 3495425"/>
              <a:gd name="connsiteY22" fmla="*/ 402079 h 708228"/>
              <a:gd name="connsiteX23" fmla="*/ 3484209 w 3495425"/>
              <a:gd name="connsiteY23" fmla="*/ 464690 h 708228"/>
              <a:gd name="connsiteX24" fmla="*/ 3478922 w 3495425"/>
              <a:gd name="connsiteY24" fmla="*/ 127231 h 708228"/>
              <a:gd name="connsiteX25" fmla="*/ 3427289 w 3495425"/>
              <a:gd name="connsiteY25" fmla="*/ 3907 h 708228"/>
              <a:gd name="connsiteX26" fmla="*/ 2753902 w 3495425"/>
              <a:gd name="connsiteY26" fmla="*/ 33718 h 708228"/>
              <a:gd name="connsiteX27" fmla="*/ 2300245 w 3495425"/>
              <a:gd name="connsiteY27" fmla="*/ 63804 h 708228"/>
              <a:gd name="connsiteX28" fmla="*/ 2197888 w 3495425"/>
              <a:gd name="connsiteY28" fmla="*/ 39004 h 708228"/>
              <a:gd name="connsiteX29" fmla="*/ 2070526 w 3495425"/>
              <a:gd name="connsiteY29" fmla="*/ 24369 h 708228"/>
              <a:gd name="connsiteX30" fmla="*/ 1799541 w 3495425"/>
              <a:gd name="connsiteY30" fmla="*/ 19897 h 708228"/>
              <a:gd name="connsiteX0" fmla="*/ 1274848 w 3495425"/>
              <a:gd name="connsiteY0" fmla="*/ 232942 h 708228"/>
              <a:gd name="connsiteX1" fmla="*/ 1285419 w 3495425"/>
              <a:gd name="connsiteY1" fmla="*/ 317510 h 708228"/>
              <a:gd name="connsiteX2" fmla="*/ 1209360 w 3495425"/>
              <a:gd name="connsiteY2" fmla="*/ 297998 h 708228"/>
              <a:gd name="connsiteX3" fmla="*/ 1042254 w 3495425"/>
              <a:gd name="connsiteY3" fmla="*/ 271428 h 708228"/>
              <a:gd name="connsiteX4" fmla="*/ 965194 w 3495425"/>
              <a:gd name="connsiteY4" fmla="*/ 269944 h 708228"/>
              <a:gd name="connsiteX5" fmla="*/ 793864 w 3495425"/>
              <a:gd name="connsiteY5" fmla="*/ 246364 h 708228"/>
              <a:gd name="connsiteX6" fmla="*/ 630780 w 3495425"/>
              <a:gd name="connsiteY6" fmla="*/ 242297 h 708228"/>
              <a:gd name="connsiteX7" fmla="*/ 142432 w 3495425"/>
              <a:gd name="connsiteY7" fmla="*/ 229694 h 708228"/>
              <a:gd name="connsiteX8" fmla="*/ 16610 w 3495425"/>
              <a:gd name="connsiteY8" fmla="*/ 278889 h 708228"/>
              <a:gd name="connsiteX9" fmla="*/ 450303 w 3495425"/>
              <a:gd name="connsiteY9" fmla="*/ 460220 h 708228"/>
              <a:gd name="connsiteX10" fmla="*/ 497873 w 3495425"/>
              <a:gd name="connsiteY10" fmla="*/ 555360 h 708228"/>
              <a:gd name="connsiteX11" fmla="*/ 598298 w 3495425"/>
              <a:gd name="connsiteY11" fmla="*/ 624072 h 708228"/>
              <a:gd name="connsiteX12" fmla="*/ 719866 w 3495425"/>
              <a:gd name="connsiteY12" fmla="*/ 608216 h 708228"/>
              <a:gd name="connsiteX13" fmla="*/ 961200 w 3495425"/>
              <a:gd name="connsiteY13" fmla="*/ 680583 h 708228"/>
              <a:gd name="connsiteX14" fmla="*/ 1129438 w 3495425"/>
              <a:gd name="connsiteY14" fmla="*/ 687901 h 708228"/>
              <a:gd name="connsiteX15" fmla="*/ 1390885 w 3495425"/>
              <a:gd name="connsiteY15" fmla="*/ 685869 h 708228"/>
              <a:gd name="connsiteX16" fmla="*/ 1490917 w 3495425"/>
              <a:gd name="connsiteY16" fmla="*/ 708227 h 708228"/>
              <a:gd name="connsiteX17" fmla="*/ 1643283 w 3495425"/>
              <a:gd name="connsiteY17" fmla="*/ 686939 h 708228"/>
              <a:gd name="connsiteX18" fmla="*/ 1963393 w 3495425"/>
              <a:gd name="connsiteY18" fmla="*/ 617968 h 708228"/>
              <a:gd name="connsiteX19" fmla="*/ 2625917 w 3495425"/>
              <a:gd name="connsiteY19" fmla="*/ 516180 h 708228"/>
              <a:gd name="connsiteX20" fmla="*/ 2811405 w 3495425"/>
              <a:gd name="connsiteY20" fmla="*/ 469569 h 708228"/>
              <a:gd name="connsiteX21" fmla="*/ 3276010 w 3495425"/>
              <a:gd name="connsiteY21" fmla="*/ 453714 h 708228"/>
              <a:gd name="connsiteX22" fmla="*/ 3484208 w 3495425"/>
              <a:gd name="connsiteY22" fmla="*/ 402079 h 708228"/>
              <a:gd name="connsiteX23" fmla="*/ 3484209 w 3495425"/>
              <a:gd name="connsiteY23" fmla="*/ 464690 h 708228"/>
              <a:gd name="connsiteX24" fmla="*/ 3478922 w 3495425"/>
              <a:gd name="connsiteY24" fmla="*/ 127231 h 708228"/>
              <a:gd name="connsiteX25" fmla="*/ 3427289 w 3495425"/>
              <a:gd name="connsiteY25" fmla="*/ 3907 h 708228"/>
              <a:gd name="connsiteX26" fmla="*/ 2753902 w 3495425"/>
              <a:gd name="connsiteY26" fmla="*/ 33718 h 708228"/>
              <a:gd name="connsiteX27" fmla="*/ 2300245 w 3495425"/>
              <a:gd name="connsiteY27" fmla="*/ 63804 h 708228"/>
              <a:gd name="connsiteX28" fmla="*/ 2197888 w 3495425"/>
              <a:gd name="connsiteY28" fmla="*/ 39004 h 708228"/>
              <a:gd name="connsiteX29" fmla="*/ 2070526 w 3495425"/>
              <a:gd name="connsiteY29" fmla="*/ 24369 h 708228"/>
              <a:gd name="connsiteX0" fmla="*/ 1274848 w 3495425"/>
              <a:gd name="connsiteY0" fmla="*/ 232942 h 708228"/>
              <a:gd name="connsiteX1" fmla="*/ 1285419 w 3495425"/>
              <a:gd name="connsiteY1" fmla="*/ 317510 h 708228"/>
              <a:gd name="connsiteX2" fmla="*/ 1209360 w 3495425"/>
              <a:gd name="connsiteY2" fmla="*/ 297998 h 708228"/>
              <a:gd name="connsiteX3" fmla="*/ 1042254 w 3495425"/>
              <a:gd name="connsiteY3" fmla="*/ 271428 h 708228"/>
              <a:gd name="connsiteX4" fmla="*/ 965194 w 3495425"/>
              <a:gd name="connsiteY4" fmla="*/ 269944 h 708228"/>
              <a:gd name="connsiteX5" fmla="*/ 793864 w 3495425"/>
              <a:gd name="connsiteY5" fmla="*/ 246364 h 708228"/>
              <a:gd name="connsiteX6" fmla="*/ 630780 w 3495425"/>
              <a:gd name="connsiteY6" fmla="*/ 242297 h 708228"/>
              <a:gd name="connsiteX7" fmla="*/ 142432 w 3495425"/>
              <a:gd name="connsiteY7" fmla="*/ 229694 h 708228"/>
              <a:gd name="connsiteX8" fmla="*/ 16610 w 3495425"/>
              <a:gd name="connsiteY8" fmla="*/ 278889 h 708228"/>
              <a:gd name="connsiteX9" fmla="*/ 450303 w 3495425"/>
              <a:gd name="connsiteY9" fmla="*/ 460220 h 708228"/>
              <a:gd name="connsiteX10" fmla="*/ 497873 w 3495425"/>
              <a:gd name="connsiteY10" fmla="*/ 555360 h 708228"/>
              <a:gd name="connsiteX11" fmla="*/ 598298 w 3495425"/>
              <a:gd name="connsiteY11" fmla="*/ 624072 h 708228"/>
              <a:gd name="connsiteX12" fmla="*/ 719866 w 3495425"/>
              <a:gd name="connsiteY12" fmla="*/ 608216 h 708228"/>
              <a:gd name="connsiteX13" fmla="*/ 961200 w 3495425"/>
              <a:gd name="connsiteY13" fmla="*/ 680583 h 708228"/>
              <a:gd name="connsiteX14" fmla="*/ 1129438 w 3495425"/>
              <a:gd name="connsiteY14" fmla="*/ 687901 h 708228"/>
              <a:gd name="connsiteX15" fmla="*/ 1390885 w 3495425"/>
              <a:gd name="connsiteY15" fmla="*/ 685869 h 708228"/>
              <a:gd name="connsiteX16" fmla="*/ 1490917 w 3495425"/>
              <a:gd name="connsiteY16" fmla="*/ 708227 h 708228"/>
              <a:gd name="connsiteX17" fmla="*/ 1643283 w 3495425"/>
              <a:gd name="connsiteY17" fmla="*/ 686939 h 708228"/>
              <a:gd name="connsiteX18" fmla="*/ 1963393 w 3495425"/>
              <a:gd name="connsiteY18" fmla="*/ 617968 h 708228"/>
              <a:gd name="connsiteX19" fmla="*/ 2625917 w 3495425"/>
              <a:gd name="connsiteY19" fmla="*/ 516180 h 708228"/>
              <a:gd name="connsiteX20" fmla="*/ 2811405 w 3495425"/>
              <a:gd name="connsiteY20" fmla="*/ 469569 h 708228"/>
              <a:gd name="connsiteX21" fmla="*/ 3276010 w 3495425"/>
              <a:gd name="connsiteY21" fmla="*/ 453714 h 708228"/>
              <a:gd name="connsiteX22" fmla="*/ 3484208 w 3495425"/>
              <a:gd name="connsiteY22" fmla="*/ 402079 h 708228"/>
              <a:gd name="connsiteX23" fmla="*/ 3484209 w 3495425"/>
              <a:gd name="connsiteY23" fmla="*/ 464690 h 708228"/>
              <a:gd name="connsiteX24" fmla="*/ 3478922 w 3495425"/>
              <a:gd name="connsiteY24" fmla="*/ 127231 h 708228"/>
              <a:gd name="connsiteX25" fmla="*/ 3427289 w 3495425"/>
              <a:gd name="connsiteY25" fmla="*/ 3907 h 708228"/>
              <a:gd name="connsiteX26" fmla="*/ 2753902 w 3495425"/>
              <a:gd name="connsiteY26" fmla="*/ 33718 h 708228"/>
              <a:gd name="connsiteX27" fmla="*/ 2300245 w 3495425"/>
              <a:gd name="connsiteY27" fmla="*/ 63804 h 708228"/>
              <a:gd name="connsiteX28" fmla="*/ 2197888 w 3495425"/>
              <a:gd name="connsiteY28" fmla="*/ 39004 h 708228"/>
              <a:gd name="connsiteX29" fmla="*/ 2032365 w 3495425"/>
              <a:gd name="connsiteY29" fmla="*/ 257738 h 708228"/>
              <a:gd name="connsiteX0" fmla="*/ 1285419 w 3495425"/>
              <a:gd name="connsiteY0" fmla="*/ 317510 h 708228"/>
              <a:gd name="connsiteX1" fmla="*/ 1209360 w 3495425"/>
              <a:gd name="connsiteY1" fmla="*/ 297998 h 708228"/>
              <a:gd name="connsiteX2" fmla="*/ 1042254 w 3495425"/>
              <a:gd name="connsiteY2" fmla="*/ 271428 h 708228"/>
              <a:gd name="connsiteX3" fmla="*/ 965194 w 3495425"/>
              <a:gd name="connsiteY3" fmla="*/ 269944 h 708228"/>
              <a:gd name="connsiteX4" fmla="*/ 793864 w 3495425"/>
              <a:gd name="connsiteY4" fmla="*/ 246364 h 708228"/>
              <a:gd name="connsiteX5" fmla="*/ 630780 w 3495425"/>
              <a:gd name="connsiteY5" fmla="*/ 242297 h 708228"/>
              <a:gd name="connsiteX6" fmla="*/ 142432 w 3495425"/>
              <a:gd name="connsiteY6" fmla="*/ 229694 h 708228"/>
              <a:gd name="connsiteX7" fmla="*/ 16610 w 3495425"/>
              <a:gd name="connsiteY7" fmla="*/ 278889 h 708228"/>
              <a:gd name="connsiteX8" fmla="*/ 450303 w 3495425"/>
              <a:gd name="connsiteY8" fmla="*/ 460220 h 708228"/>
              <a:gd name="connsiteX9" fmla="*/ 497873 w 3495425"/>
              <a:gd name="connsiteY9" fmla="*/ 555360 h 708228"/>
              <a:gd name="connsiteX10" fmla="*/ 598298 w 3495425"/>
              <a:gd name="connsiteY10" fmla="*/ 624072 h 708228"/>
              <a:gd name="connsiteX11" fmla="*/ 719866 w 3495425"/>
              <a:gd name="connsiteY11" fmla="*/ 608216 h 708228"/>
              <a:gd name="connsiteX12" fmla="*/ 961200 w 3495425"/>
              <a:gd name="connsiteY12" fmla="*/ 680583 h 708228"/>
              <a:gd name="connsiteX13" fmla="*/ 1129438 w 3495425"/>
              <a:gd name="connsiteY13" fmla="*/ 687901 h 708228"/>
              <a:gd name="connsiteX14" fmla="*/ 1390885 w 3495425"/>
              <a:gd name="connsiteY14" fmla="*/ 685869 h 708228"/>
              <a:gd name="connsiteX15" fmla="*/ 1490917 w 3495425"/>
              <a:gd name="connsiteY15" fmla="*/ 708227 h 708228"/>
              <a:gd name="connsiteX16" fmla="*/ 1643283 w 3495425"/>
              <a:gd name="connsiteY16" fmla="*/ 686939 h 708228"/>
              <a:gd name="connsiteX17" fmla="*/ 1963393 w 3495425"/>
              <a:gd name="connsiteY17" fmla="*/ 617968 h 708228"/>
              <a:gd name="connsiteX18" fmla="*/ 2625917 w 3495425"/>
              <a:gd name="connsiteY18" fmla="*/ 516180 h 708228"/>
              <a:gd name="connsiteX19" fmla="*/ 2811405 w 3495425"/>
              <a:gd name="connsiteY19" fmla="*/ 469569 h 708228"/>
              <a:gd name="connsiteX20" fmla="*/ 3276010 w 3495425"/>
              <a:gd name="connsiteY20" fmla="*/ 453714 h 708228"/>
              <a:gd name="connsiteX21" fmla="*/ 3484208 w 3495425"/>
              <a:gd name="connsiteY21" fmla="*/ 402079 h 708228"/>
              <a:gd name="connsiteX22" fmla="*/ 3484209 w 3495425"/>
              <a:gd name="connsiteY22" fmla="*/ 464690 h 708228"/>
              <a:gd name="connsiteX23" fmla="*/ 3478922 w 3495425"/>
              <a:gd name="connsiteY23" fmla="*/ 127231 h 708228"/>
              <a:gd name="connsiteX24" fmla="*/ 3427289 w 3495425"/>
              <a:gd name="connsiteY24" fmla="*/ 3907 h 708228"/>
              <a:gd name="connsiteX25" fmla="*/ 2753902 w 3495425"/>
              <a:gd name="connsiteY25" fmla="*/ 33718 h 708228"/>
              <a:gd name="connsiteX26" fmla="*/ 2300245 w 3495425"/>
              <a:gd name="connsiteY26" fmla="*/ 63804 h 708228"/>
              <a:gd name="connsiteX27" fmla="*/ 2197888 w 3495425"/>
              <a:gd name="connsiteY27" fmla="*/ 39004 h 708228"/>
              <a:gd name="connsiteX28" fmla="*/ 2032365 w 3495425"/>
              <a:gd name="connsiteY28" fmla="*/ 257738 h 708228"/>
              <a:gd name="connsiteX0" fmla="*/ 1285419 w 3495425"/>
              <a:gd name="connsiteY0" fmla="*/ 317510 h 708228"/>
              <a:gd name="connsiteX1" fmla="*/ 1209360 w 3495425"/>
              <a:gd name="connsiteY1" fmla="*/ 297998 h 708228"/>
              <a:gd name="connsiteX2" fmla="*/ 1042254 w 3495425"/>
              <a:gd name="connsiteY2" fmla="*/ 271428 h 708228"/>
              <a:gd name="connsiteX3" fmla="*/ 965194 w 3495425"/>
              <a:gd name="connsiteY3" fmla="*/ 269944 h 708228"/>
              <a:gd name="connsiteX4" fmla="*/ 793864 w 3495425"/>
              <a:gd name="connsiteY4" fmla="*/ 246364 h 708228"/>
              <a:gd name="connsiteX5" fmla="*/ 630780 w 3495425"/>
              <a:gd name="connsiteY5" fmla="*/ 242297 h 708228"/>
              <a:gd name="connsiteX6" fmla="*/ 142432 w 3495425"/>
              <a:gd name="connsiteY6" fmla="*/ 229694 h 708228"/>
              <a:gd name="connsiteX7" fmla="*/ 16610 w 3495425"/>
              <a:gd name="connsiteY7" fmla="*/ 278889 h 708228"/>
              <a:gd name="connsiteX8" fmla="*/ 450303 w 3495425"/>
              <a:gd name="connsiteY8" fmla="*/ 460220 h 708228"/>
              <a:gd name="connsiteX9" fmla="*/ 497873 w 3495425"/>
              <a:gd name="connsiteY9" fmla="*/ 555360 h 708228"/>
              <a:gd name="connsiteX10" fmla="*/ 598298 w 3495425"/>
              <a:gd name="connsiteY10" fmla="*/ 624072 h 708228"/>
              <a:gd name="connsiteX11" fmla="*/ 719866 w 3495425"/>
              <a:gd name="connsiteY11" fmla="*/ 608216 h 708228"/>
              <a:gd name="connsiteX12" fmla="*/ 961200 w 3495425"/>
              <a:gd name="connsiteY12" fmla="*/ 680583 h 708228"/>
              <a:gd name="connsiteX13" fmla="*/ 1129438 w 3495425"/>
              <a:gd name="connsiteY13" fmla="*/ 687901 h 708228"/>
              <a:gd name="connsiteX14" fmla="*/ 1390885 w 3495425"/>
              <a:gd name="connsiteY14" fmla="*/ 685869 h 708228"/>
              <a:gd name="connsiteX15" fmla="*/ 1490917 w 3495425"/>
              <a:gd name="connsiteY15" fmla="*/ 708227 h 708228"/>
              <a:gd name="connsiteX16" fmla="*/ 1643283 w 3495425"/>
              <a:gd name="connsiteY16" fmla="*/ 686939 h 708228"/>
              <a:gd name="connsiteX17" fmla="*/ 1963393 w 3495425"/>
              <a:gd name="connsiteY17" fmla="*/ 617968 h 708228"/>
              <a:gd name="connsiteX18" fmla="*/ 2625917 w 3495425"/>
              <a:gd name="connsiteY18" fmla="*/ 516180 h 708228"/>
              <a:gd name="connsiteX19" fmla="*/ 2811405 w 3495425"/>
              <a:gd name="connsiteY19" fmla="*/ 469569 h 708228"/>
              <a:gd name="connsiteX20" fmla="*/ 3276010 w 3495425"/>
              <a:gd name="connsiteY20" fmla="*/ 453714 h 708228"/>
              <a:gd name="connsiteX21" fmla="*/ 3484208 w 3495425"/>
              <a:gd name="connsiteY21" fmla="*/ 402079 h 708228"/>
              <a:gd name="connsiteX22" fmla="*/ 3484209 w 3495425"/>
              <a:gd name="connsiteY22" fmla="*/ 464690 h 708228"/>
              <a:gd name="connsiteX23" fmla="*/ 3478922 w 3495425"/>
              <a:gd name="connsiteY23" fmla="*/ 127231 h 708228"/>
              <a:gd name="connsiteX24" fmla="*/ 3427289 w 3495425"/>
              <a:gd name="connsiteY24" fmla="*/ 3907 h 708228"/>
              <a:gd name="connsiteX25" fmla="*/ 2753902 w 3495425"/>
              <a:gd name="connsiteY25" fmla="*/ 33718 h 708228"/>
              <a:gd name="connsiteX26" fmla="*/ 2300245 w 3495425"/>
              <a:gd name="connsiteY26" fmla="*/ 63804 h 708228"/>
              <a:gd name="connsiteX27" fmla="*/ 2293289 w 3495425"/>
              <a:gd name="connsiteY27" fmla="*/ 243913 h 708228"/>
              <a:gd name="connsiteX28" fmla="*/ 2032365 w 3495425"/>
              <a:gd name="connsiteY28" fmla="*/ 257738 h 708228"/>
              <a:gd name="connsiteX0" fmla="*/ 1285419 w 3495425"/>
              <a:gd name="connsiteY0" fmla="*/ 321984 h 712702"/>
              <a:gd name="connsiteX1" fmla="*/ 1209360 w 3495425"/>
              <a:gd name="connsiteY1" fmla="*/ 302472 h 712702"/>
              <a:gd name="connsiteX2" fmla="*/ 1042254 w 3495425"/>
              <a:gd name="connsiteY2" fmla="*/ 275902 h 712702"/>
              <a:gd name="connsiteX3" fmla="*/ 965194 w 3495425"/>
              <a:gd name="connsiteY3" fmla="*/ 274418 h 712702"/>
              <a:gd name="connsiteX4" fmla="*/ 793864 w 3495425"/>
              <a:gd name="connsiteY4" fmla="*/ 250838 h 712702"/>
              <a:gd name="connsiteX5" fmla="*/ 630780 w 3495425"/>
              <a:gd name="connsiteY5" fmla="*/ 246771 h 712702"/>
              <a:gd name="connsiteX6" fmla="*/ 142432 w 3495425"/>
              <a:gd name="connsiteY6" fmla="*/ 234168 h 712702"/>
              <a:gd name="connsiteX7" fmla="*/ 16610 w 3495425"/>
              <a:gd name="connsiteY7" fmla="*/ 283363 h 712702"/>
              <a:gd name="connsiteX8" fmla="*/ 450303 w 3495425"/>
              <a:gd name="connsiteY8" fmla="*/ 464694 h 712702"/>
              <a:gd name="connsiteX9" fmla="*/ 497873 w 3495425"/>
              <a:gd name="connsiteY9" fmla="*/ 559834 h 712702"/>
              <a:gd name="connsiteX10" fmla="*/ 598298 w 3495425"/>
              <a:gd name="connsiteY10" fmla="*/ 628546 h 712702"/>
              <a:gd name="connsiteX11" fmla="*/ 719866 w 3495425"/>
              <a:gd name="connsiteY11" fmla="*/ 612690 h 712702"/>
              <a:gd name="connsiteX12" fmla="*/ 961200 w 3495425"/>
              <a:gd name="connsiteY12" fmla="*/ 685057 h 712702"/>
              <a:gd name="connsiteX13" fmla="*/ 1129438 w 3495425"/>
              <a:gd name="connsiteY13" fmla="*/ 692375 h 712702"/>
              <a:gd name="connsiteX14" fmla="*/ 1390885 w 3495425"/>
              <a:gd name="connsiteY14" fmla="*/ 690343 h 712702"/>
              <a:gd name="connsiteX15" fmla="*/ 1490917 w 3495425"/>
              <a:gd name="connsiteY15" fmla="*/ 712701 h 712702"/>
              <a:gd name="connsiteX16" fmla="*/ 1643283 w 3495425"/>
              <a:gd name="connsiteY16" fmla="*/ 691413 h 712702"/>
              <a:gd name="connsiteX17" fmla="*/ 1963393 w 3495425"/>
              <a:gd name="connsiteY17" fmla="*/ 622442 h 712702"/>
              <a:gd name="connsiteX18" fmla="*/ 2625917 w 3495425"/>
              <a:gd name="connsiteY18" fmla="*/ 520654 h 712702"/>
              <a:gd name="connsiteX19" fmla="*/ 2811405 w 3495425"/>
              <a:gd name="connsiteY19" fmla="*/ 474043 h 712702"/>
              <a:gd name="connsiteX20" fmla="*/ 3276010 w 3495425"/>
              <a:gd name="connsiteY20" fmla="*/ 458188 h 712702"/>
              <a:gd name="connsiteX21" fmla="*/ 3484208 w 3495425"/>
              <a:gd name="connsiteY21" fmla="*/ 406553 h 712702"/>
              <a:gd name="connsiteX22" fmla="*/ 3484209 w 3495425"/>
              <a:gd name="connsiteY22" fmla="*/ 469164 h 712702"/>
              <a:gd name="connsiteX23" fmla="*/ 3478922 w 3495425"/>
              <a:gd name="connsiteY23" fmla="*/ 131705 h 712702"/>
              <a:gd name="connsiteX24" fmla="*/ 3427289 w 3495425"/>
              <a:gd name="connsiteY24" fmla="*/ 8381 h 712702"/>
              <a:gd name="connsiteX25" fmla="*/ 2753902 w 3495425"/>
              <a:gd name="connsiteY25" fmla="*/ 38192 h 712702"/>
              <a:gd name="connsiteX26" fmla="*/ 2595990 w 3495425"/>
              <a:gd name="connsiteY26" fmla="*/ 256111 h 712702"/>
              <a:gd name="connsiteX27" fmla="*/ 2293289 w 3495425"/>
              <a:gd name="connsiteY27" fmla="*/ 248387 h 712702"/>
              <a:gd name="connsiteX28" fmla="*/ 2032365 w 3495425"/>
              <a:gd name="connsiteY28" fmla="*/ 262212 h 712702"/>
              <a:gd name="connsiteX0" fmla="*/ 1285419 w 3495425"/>
              <a:gd name="connsiteY0" fmla="*/ 314337 h 705055"/>
              <a:gd name="connsiteX1" fmla="*/ 1209360 w 3495425"/>
              <a:gd name="connsiteY1" fmla="*/ 294825 h 705055"/>
              <a:gd name="connsiteX2" fmla="*/ 1042254 w 3495425"/>
              <a:gd name="connsiteY2" fmla="*/ 268255 h 705055"/>
              <a:gd name="connsiteX3" fmla="*/ 965194 w 3495425"/>
              <a:gd name="connsiteY3" fmla="*/ 266771 h 705055"/>
              <a:gd name="connsiteX4" fmla="*/ 793864 w 3495425"/>
              <a:gd name="connsiteY4" fmla="*/ 243191 h 705055"/>
              <a:gd name="connsiteX5" fmla="*/ 630780 w 3495425"/>
              <a:gd name="connsiteY5" fmla="*/ 239124 h 705055"/>
              <a:gd name="connsiteX6" fmla="*/ 142432 w 3495425"/>
              <a:gd name="connsiteY6" fmla="*/ 226521 h 705055"/>
              <a:gd name="connsiteX7" fmla="*/ 16610 w 3495425"/>
              <a:gd name="connsiteY7" fmla="*/ 275716 h 705055"/>
              <a:gd name="connsiteX8" fmla="*/ 450303 w 3495425"/>
              <a:gd name="connsiteY8" fmla="*/ 457047 h 705055"/>
              <a:gd name="connsiteX9" fmla="*/ 497873 w 3495425"/>
              <a:gd name="connsiteY9" fmla="*/ 552187 h 705055"/>
              <a:gd name="connsiteX10" fmla="*/ 598298 w 3495425"/>
              <a:gd name="connsiteY10" fmla="*/ 620899 h 705055"/>
              <a:gd name="connsiteX11" fmla="*/ 719866 w 3495425"/>
              <a:gd name="connsiteY11" fmla="*/ 605043 h 705055"/>
              <a:gd name="connsiteX12" fmla="*/ 961200 w 3495425"/>
              <a:gd name="connsiteY12" fmla="*/ 677410 h 705055"/>
              <a:gd name="connsiteX13" fmla="*/ 1129438 w 3495425"/>
              <a:gd name="connsiteY13" fmla="*/ 684728 h 705055"/>
              <a:gd name="connsiteX14" fmla="*/ 1390885 w 3495425"/>
              <a:gd name="connsiteY14" fmla="*/ 682696 h 705055"/>
              <a:gd name="connsiteX15" fmla="*/ 1490917 w 3495425"/>
              <a:gd name="connsiteY15" fmla="*/ 705054 h 705055"/>
              <a:gd name="connsiteX16" fmla="*/ 1643283 w 3495425"/>
              <a:gd name="connsiteY16" fmla="*/ 683766 h 705055"/>
              <a:gd name="connsiteX17" fmla="*/ 1963393 w 3495425"/>
              <a:gd name="connsiteY17" fmla="*/ 614795 h 705055"/>
              <a:gd name="connsiteX18" fmla="*/ 2625917 w 3495425"/>
              <a:gd name="connsiteY18" fmla="*/ 513007 h 705055"/>
              <a:gd name="connsiteX19" fmla="*/ 2811405 w 3495425"/>
              <a:gd name="connsiteY19" fmla="*/ 466396 h 705055"/>
              <a:gd name="connsiteX20" fmla="*/ 3276010 w 3495425"/>
              <a:gd name="connsiteY20" fmla="*/ 450541 h 705055"/>
              <a:gd name="connsiteX21" fmla="*/ 3484208 w 3495425"/>
              <a:gd name="connsiteY21" fmla="*/ 398906 h 705055"/>
              <a:gd name="connsiteX22" fmla="*/ 3484209 w 3495425"/>
              <a:gd name="connsiteY22" fmla="*/ 461517 h 705055"/>
              <a:gd name="connsiteX23" fmla="*/ 3478922 w 3495425"/>
              <a:gd name="connsiteY23" fmla="*/ 124058 h 705055"/>
              <a:gd name="connsiteX24" fmla="*/ 3427289 w 3495425"/>
              <a:gd name="connsiteY24" fmla="*/ 734 h 705055"/>
              <a:gd name="connsiteX25" fmla="*/ 2772983 w 3495425"/>
              <a:gd name="connsiteY25" fmla="*/ 263914 h 705055"/>
              <a:gd name="connsiteX26" fmla="*/ 2595990 w 3495425"/>
              <a:gd name="connsiteY26" fmla="*/ 248464 h 705055"/>
              <a:gd name="connsiteX27" fmla="*/ 2293289 w 3495425"/>
              <a:gd name="connsiteY27" fmla="*/ 240740 h 705055"/>
              <a:gd name="connsiteX28" fmla="*/ 2032365 w 3495425"/>
              <a:gd name="connsiteY28" fmla="*/ 254565 h 705055"/>
              <a:gd name="connsiteX0" fmla="*/ 1285419 w 3491317"/>
              <a:gd name="connsiteY0" fmla="*/ 195598 h 586316"/>
              <a:gd name="connsiteX1" fmla="*/ 1209360 w 3491317"/>
              <a:gd name="connsiteY1" fmla="*/ 176086 h 586316"/>
              <a:gd name="connsiteX2" fmla="*/ 1042254 w 3491317"/>
              <a:gd name="connsiteY2" fmla="*/ 149516 h 586316"/>
              <a:gd name="connsiteX3" fmla="*/ 965194 w 3491317"/>
              <a:gd name="connsiteY3" fmla="*/ 148032 h 586316"/>
              <a:gd name="connsiteX4" fmla="*/ 793864 w 3491317"/>
              <a:gd name="connsiteY4" fmla="*/ 124452 h 586316"/>
              <a:gd name="connsiteX5" fmla="*/ 630780 w 3491317"/>
              <a:gd name="connsiteY5" fmla="*/ 120385 h 586316"/>
              <a:gd name="connsiteX6" fmla="*/ 142432 w 3491317"/>
              <a:gd name="connsiteY6" fmla="*/ 107782 h 586316"/>
              <a:gd name="connsiteX7" fmla="*/ 16610 w 3491317"/>
              <a:gd name="connsiteY7" fmla="*/ 156977 h 586316"/>
              <a:gd name="connsiteX8" fmla="*/ 450303 w 3491317"/>
              <a:gd name="connsiteY8" fmla="*/ 338308 h 586316"/>
              <a:gd name="connsiteX9" fmla="*/ 497873 w 3491317"/>
              <a:gd name="connsiteY9" fmla="*/ 433448 h 586316"/>
              <a:gd name="connsiteX10" fmla="*/ 598298 w 3491317"/>
              <a:gd name="connsiteY10" fmla="*/ 502160 h 586316"/>
              <a:gd name="connsiteX11" fmla="*/ 719866 w 3491317"/>
              <a:gd name="connsiteY11" fmla="*/ 486304 h 586316"/>
              <a:gd name="connsiteX12" fmla="*/ 961200 w 3491317"/>
              <a:gd name="connsiteY12" fmla="*/ 558671 h 586316"/>
              <a:gd name="connsiteX13" fmla="*/ 1129438 w 3491317"/>
              <a:gd name="connsiteY13" fmla="*/ 565989 h 586316"/>
              <a:gd name="connsiteX14" fmla="*/ 1390885 w 3491317"/>
              <a:gd name="connsiteY14" fmla="*/ 563957 h 586316"/>
              <a:gd name="connsiteX15" fmla="*/ 1490917 w 3491317"/>
              <a:gd name="connsiteY15" fmla="*/ 586315 h 586316"/>
              <a:gd name="connsiteX16" fmla="*/ 1643283 w 3491317"/>
              <a:gd name="connsiteY16" fmla="*/ 565027 h 586316"/>
              <a:gd name="connsiteX17" fmla="*/ 1963393 w 3491317"/>
              <a:gd name="connsiteY17" fmla="*/ 496056 h 586316"/>
              <a:gd name="connsiteX18" fmla="*/ 2625917 w 3491317"/>
              <a:gd name="connsiteY18" fmla="*/ 394268 h 586316"/>
              <a:gd name="connsiteX19" fmla="*/ 2811405 w 3491317"/>
              <a:gd name="connsiteY19" fmla="*/ 347657 h 586316"/>
              <a:gd name="connsiteX20" fmla="*/ 3276010 w 3491317"/>
              <a:gd name="connsiteY20" fmla="*/ 331802 h 586316"/>
              <a:gd name="connsiteX21" fmla="*/ 3484208 w 3491317"/>
              <a:gd name="connsiteY21" fmla="*/ 280167 h 586316"/>
              <a:gd name="connsiteX22" fmla="*/ 3484209 w 3491317"/>
              <a:gd name="connsiteY22" fmla="*/ 342778 h 586316"/>
              <a:gd name="connsiteX23" fmla="*/ 3478922 w 3491317"/>
              <a:gd name="connsiteY23" fmla="*/ 5319 h 586316"/>
              <a:gd name="connsiteX24" fmla="*/ 3341428 w 3491317"/>
              <a:gd name="connsiteY24" fmla="*/ 121056 h 586316"/>
              <a:gd name="connsiteX25" fmla="*/ 2772983 w 3491317"/>
              <a:gd name="connsiteY25" fmla="*/ 145175 h 586316"/>
              <a:gd name="connsiteX26" fmla="*/ 2595990 w 3491317"/>
              <a:gd name="connsiteY26" fmla="*/ 129725 h 586316"/>
              <a:gd name="connsiteX27" fmla="*/ 2293289 w 3491317"/>
              <a:gd name="connsiteY27" fmla="*/ 122001 h 586316"/>
              <a:gd name="connsiteX28" fmla="*/ 2032365 w 3491317"/>
              <a:gd name="connsiteY28" fmla="*/ 135826 h 586316"/>
              <a:gd name="connsiteX0" fmla="*/ 1285419 w 3484209"/>
              <a:gd name="connsiteY0" fmla="*/ 89197 h 479915"/>
              <a:gd name="connsiteX1" fmla="*/ 1209360 w 3484209"/>
              <a:gd name="connsiteY1" fmla="*/ 69685 h 479915"/>
              <a:gd name="connsiteX2" fmla="*/ 1042254 w 3484209"/>
              <a:gd name="connsiteY2" fmla="*/ 43115 h 479915"/>
              <a:gd name="connsiteX3" fmla="*/ 965194 w 3484209"/>
              <a:gd name="connsiteY3" fmla="*/ 41631 h 479915"/>
              <a:gd name="connsiteX4" fmla="*/ 793864 w 3484209"/>
              <a:gd name="connsiteY4" fmla="*/ 18051 h 479915"/>
              <a:gd name="connsiteX5" fmla="*/ 630780 w 3484209"/>
              <a:gd name="connsiteY5" fmla="*/ 13984 h 479915"/>
              <a:gd name="connsiteX6" fmla="*/ 142432 w 3484209"/>
              <a:gd name="connsiteY6" fmla="*/ 1381 h 479915"/>
              <a:gd name="connsiteX7" fmla="*/ 16610 w 3484209"/>
              <a:gd name="connsiteY7" fmla="*/ 50576 h 479915"/>
              <a:gd name="connsiteX8" fmla="*/ 450303 w 3484209"/>
              <a:gd name="connsiteY8" fmla="*/ 231907 h 479915"/>
              <a:gd name="connsiteX9" fmla="*/ 497873 w 3484209"/>
              <a:gd name="connsiteY9" fmla="*/ 327047 h 479915"/>
              <a:gd name="connsiteX10" fmla="*/ 598298 w 3484209"/>
              <a:gd name="connsiteY10" fmla="*/ 395759 h 479915"/>
              <a:gd name="connsiteX11" fmla="*/ 719866 w 3484209"/>
              <a:gd name="connsiteY11" fmla="*/ 379903 h 479915"/>
              <a:gd name="connsiteX12" fmla="*/ 961200 w 3484209"/>
              <a:gd name="connsiteY12" fmla="*/ 452270 h 479915"/>
              <a:gd name="connsiteX13" fmla="*/ 1129438 w 3484209"/>
              <a:gd name="connsiteY13" fmla="*/ 459588 h 479915"/>
              <a:gd name="connsiteX14" fmla="*/ 1390885 w 3484209"/>
              <a:gd name="connsiteY14" fmla="*/ 457556 h 479915"/>
              <a:gd name="connsiteX15" fmla="*/ 1490917 w 3484209"/>
              <a:gd name="connsiteY15" fmla="*/ 479914 h 479915"/>
              <a:gd name="connsiteX16" fmla="*/ 1643283 w 3484209"/>
              <a:gd name="connsiteY16" fmla="*/ 458626 h 479915"/>
              <a:gd name="connsiteX17" fmla="*/ 1963393 w 3484209"/>
              <a:gd name="connsiteY17" fmla="*/ 389655 h 479915"/>
              <a:gd name="connsiteX18" fmla="*/ 2625917 w 3484209"/>
              <a:gd name="connsiteY18" fmla="*/ 287867 h 479915"/>
              <a:gd name="connsiteX19" fmla="*/ 2811405 w 3484209"/>
              <a:gd name="connsiteY19" fmla="*/ 241256 h 479915"/>
              <a:gd name="connsiteX20" fmla="*/ 3276010 w 3484209"/>
              <a:gd name="connsiteY20" fmla="*/ 225401 h 479915"/>
              <a:gd name="connsiteX21" fmla="*/ 3484208 w 3484209"/>
              <a:gd name="connsiteY21" fmla="*/ 173766 h 479915"/>
              <a:gd name="connsiteX22" fmla="*/ 3484209 w 3484209"/>
              <a:gd name="connsiteY22" fmla="*/ 236377 h 479915"/>
              <a:gd name="connsiteX23" fmla="*/ 3341428 w 3484209"/>
              <a:gd name="connsiteY23" fmla="*/ 14655 h 479915"/>
              <a:gd name="connsiteX24" fmla="*/ 2772983 w 3484209"/>
              <a:gd name="connsiteY24" fmla="*/ 38774 h 479915"/>
              <a:gd name="connsiteX25" fmla="*/ 2595990 w 3484209"/>
              <a:gd name="connsiteY25" fmla="*/ 23324 h 479915"/>
              <a:gd name="connsiteX26" fmla="*/ 2293289 w 3484209"/>
              <a:gd name="connsiteY26" fmla="*/ 15600 h 479915"/>
              <a:gd name="connsiteX27" fmla="*/ 2032365 w 3484209"/>
              <a:gd name="connsiteY27" fmla="*/ 29425 h 479915"/>
              <a:gd name="connsiteX0" fmla="*/ 1268834 w 3467624"/>
              <a:gd name="connsiteY0" fmla="*/ 89197 h 479915"/>
              <a:gd name="connsiteX1" fmla="*/ 1192775 w 3467624"/>
              <a:gd name="connsiteY1" fmla="*/ 69685 h 479915"/>
              <a:gd name="connsiteX2" fmla="*/ 1025669 w 3467624"/>
              <a:gd name="connsiteY2" fmla="*/ 43115 h 479915"/>
              <a:gd name="connsiteX3" fmla="*/ 948609 w 3467624"/>
              <a:gd name="connsiteY3" fmla="*/ 41631 h 479915"/>
              <a:gd name="connsiteX4" fmla="*/ 777279 w 3467624"/>
              <a:gd name="connsiteY4" fmla="*/ 18051 h 479915"/>
              <a:gd name="connsiteX5" fmla="*/ 614195 w 3467624"/>
              <a:gd name="connsiteY5" fmla="*/ 13984 h 479915"/>
              <a:gd name="connsiteX6" fmla="*/ 125847 w 3467624"/>
              <a:gd name="connsiteY6" fmla="*/ 1381 h 479915"/>
              <a:gd name="connsiteX7" fmla="*/ 25 w 3467624"/>
              <a:gd name="connsiteY7" fmla="*/ 50576 h 479915"/>
              <a:gd name="connsiteX8" fmla="*/ 118894 w 3467624"/>
              <a:gd name="connsiteY8" fmla="*/ 248983 h 479915"/>
              <a:gd name="connsiteX9" fmla="*/ 481288 w 3467624"/>
              <a:gd name="connsiteY9" fmla="*/ 327047 h 479915"/>
              <a:gd name="connsiteX10" fmla="*/ 581713 w 3467624"/>
              <a:gd name="connsiteY10" fmla="*/ 395759 h 479915"/>
              <a:gd name="connsiteX11" fmla="*/ 703281 w 3467624"/>
              <a:gd name="connsiteY11" fmla="*/ 379903 h 479915"/>
              <a:gd name="connsiteX12" fmla="*/ 944615 w 3467624"/>
              <a:gd name="connsiteY12" fmla="*/ 452270 h 479915"/>
              <a:gd name="connsiteX13" fmla="*/ 1112853 w 3467624"/>
              <a:gd name="connsiteY13" fmla="*/ 459588 h 479915"/>
              <a:gd name="connsiteX14" fmla="*/ 1374300 w 3467624"/>
              <a:gd name="connsiteY14" fmla="*/ 457556 h 479915"/>
              <a:gd name="connsiteX15" fmla="*/ 1474332 w 3467624"/>
              <a:gd name="connsiteY15" fmla="*/ 479914 h 479915"/>
              <a:gd name="connsiteX16" fmla="*/ 1626698 w 3467624"/>
              <a:gd name="connsiteY16" fmla="*/ 458626 h 479915"/>
              <a:gd name="connsiteX17" fmla="*/ 1946808 w 3467624"/>
              <a:gd name="connsiteY17" fmla="*/ 389655 h 479915"/>
              <a:gd name="connsiteX18" fmla="*/ 2609332 w 3467624"/>
              <a:gd name="connsiteY18" fmla="*/ 287867 h 479915"/>
              <a:gd name="connsiteX19" fmla="*/ 2794820 w 3467624"/>
              <a:gd name="connsiteY19" fmla="*/ 241256 h 479915"/>
              <a:gd name="connsiteX20" fmla="*/ 3259425 w 3467624"/>
              <a:gd name="connsiteY20" fmla="*/ 225401 h 479915"/>
              <a:gd name="connsiteX21" fmla="*/ 3467623 w 3467624"/>
              <a:gd name="connsiteY21" fmla="*/ 173766 h 479915"/>
              <a:gd name="connsiteX22" fmla="*/ 3467624 w 3467624"/>
              <a:gd name="connsiteY22" fmla="*/ 236377 h 479915"/>
              <a:gd name="connsiteX23" fmla="*/ 3324843 w 3467624"/>
              <a:gd name="connsiteY23" fmla="*/ 14655 h 479915"/>
              <a:gd name="connsiteX24" fmla="*/ 2756398 w 3467624"/>
              <a:gd name="connsiteY24" fmla="*/ 38774 h 479915"/>
              <a:gd name="connsiteX25" fmla="*/ 2579405 w 3467624"/>
              <a:gd name="connsiteY25" fmla="*/ 23324 h 479915"/>
              <a:gd name="connsiteX26" fmla="*/ 2276704 w 3467624"/>
              <a:gd name="connsiteY26" fmla="*/ 15600 h 479915"/>
              <a:gd name="connsiteX27" fmla="*/ 2015780 w 3467624"/>
              <a:gd name="connsiteY27" fmla="*/ 29425 h 479915"/>
              <a:gd name="connsiteX0" fmla="*/ 1268834 w 3467624"/>
              <a:gd name="connsiteY0" fmla="*/ 89197 h 479915"/>
              <a:gd name="connsiteX1" fmla="*/ 1192775 w 3467624"/>
              <a:gd name="connsiteY1" fmla="*/ 69685 h 479915"/>
              <a:gd name="connsiteX2" fmla="*/ 1025669 w 3467624"/>
              <a:gd name="connsiteY2" fmla="*/ 43115 h 479915"/>
              <a:gd name="connsiteX3" fmla="*/ 948609 w 3467624"/>
              <a:gd name="connsiteY3" fmla="*/ 41631 h 479915"/>
              <a:gd name="connsiteX4" fmla="*/ 777279 w 3467624"/>
              <a:gd name="connsiteY4" fmla="*/ 18051 h 479915"/>
              <a:gd name="connsiteX5" fmla="*/ 614195 w 3467624"/>
              <a:gd name="connsiteY5" fmla="*/ 13984 h 479915"/>
              <a:gd name="connsiteX6" fmla="*/ 125847 w 3467624"/>
              <a:gd name="connsiteY6" fmla="*/ 1381 h 479915"/>
              <a:gd name="connsiteX7" fmla="*/ 25 w 3467624"/>
              <a:gd name="connsiteY7" fmla="*/ 50576 h 479915"/>
              <a:gd name="connsiteX8" fmla="*/ 118894 w 3467624"/>
              <a:gd name="connsiteY8" fmla="*/ 248983 h 479915"/>
              <a:gd name="connsiteX9" fmla="*/ 481288 w 3467624"/>
              <a:gd name="connsiteY9" fmla="*/ 327047 h 479915"/>
              <a:gd name="connsiteX10" fmla="*/ 703281 w 3467624"/>
              <a:gd name="connsiteY10" fmla="*/ 379903 h 479915"/>
              <a:gd name="connsiteX11" fmla="*/ 944615 w 3467624"/>
              <a:gd name="connsiteY11" fmla="*/ 452270 h 479915"/>
              <a:gd name="connsiteX12" fmla="*/ 1112853 w 3467624"/>
              <a:gd name="connsiteY12" fmla="*/ 459588 h 479915"/>
              <a:gd name="connsiteX13" fmla="*/ 1374300 w 3467624"/>
              <a:gd name="connsiteY13" fmla="*/ 457556 h 479915"/>
              <a:gd name="connsiteX14" fmla="*/ 1474332 w 3467624"/>
              <a:gd name="connsiteY14" fmla="*/ 479914 h 479915"/>
              <a:gd name="connsiteX15" fmla="*/ 1626698 w 3467624"/>
              <a:gd name="connsiteY15" fmla="*/ 458626 h 479915"/>
              <a:gd name="connsiteX16" fmla="*/ 1946808 w 3467624"/>
              <a:gd name="connsiteY16" fmla="*/ 389655 h 479915"/>
              <a:gd name="connsiteX17" fmla="*/ 2609332 w 3467624"/>
              <a:gd name="connsiteY17" fmla="*/ 287867 h 479915"/>
              <a:gd name="connsiteX18" fmla="*/ 2794820 w 3467624"/>
              <a:gd name="connsiteY18" fmla="*/ 241256 h 479915"/>
              <a:gd name="connsiteX19" fmla="*/ 3259425 w 3467624"/>
              <a:gd name="connsiteY19" fmla="*/ 225401 h 479915"/>
              <a:gd name="connsiteX20" fmla="*/ 3467623 w 3467624"/>
              <a:gd name="connsiteY20" fmla="*/ 173766 h 479915"/>
              <a:gd name="connsiteX21" fmla="*/ 3467624 w 3467624"/>
              <a:gd name="connsiteY21" fmla="*/ 236377 h 479915"/>
              <a:gd name="connsiteX22" fmla="*/ 3324843 w 3467624"/>
              <a:gd name="connsiteY22" fmla="*/ 14655 h 479915"/>
              <a:gd name="connsiteX23" fmla="*/ 2756398 w 3467624"/>
              <a:gd name="connsiteY23" fmla="*/ 38774 h 479915"/>
              <a:gd name="connsiteX24" fmla="*/ 2579405 w 3467624"/>
              <a:gd name="connsiteY24" fmla="*/ 23324 h 479915"/>
              <a:gd name="connsiteX25" fmla="*/ 2276704 w 3467624"/>
              <a:gd name="connsiteY25" fmla="*/ 15600 h 479915"/>
              <a:gd name="connsiteX26" fmla="*/ 2015780 w 3467624"/>
              <a:gd name="connsiteY26" fmla="*/ 29425 h 479915"/>
              <a:gd name="connsiteX0" fmla="*/ 1268834 w 3467624"/>
              <a:gd name="connsiteY0" fmla="*/ 89197 h 479915"/>
              <a:gd name="connsiteX1" fmla="*/ 1192775 w 3467624"/>
              <a:gd name="connsiteY1" fmla="*/ 69685 h 479915"/>
              <a:gd name="connsiteX2" fmla="*/ 1025669 w 3467624"/>
              <a:gd name="connsiteY2" fmla="*/ 43115 h 479915"/>
              <a:gd name="connsiteX3" fmla="*/ 948609 w 3467624"/>
              <a:gd name="connsiteY3" fmla="*/ 41631 h 479915"/>
              <a:gd name="connsiteX4" fmla="*/ 777279 w 3467624"/>
              <a:gd name="connsiteY4" fmla="*/ 18051 h 479915"/>
              <a:gd name="connsiteX5" fmla="*/ 614195 w 3467624"/>
              <a:gd name="connsiteY5" fmla="*/ 13984 h 479915"/>
              <a:gd name="connsiteX6" fmla="*/ 125847 w 3467624"/>
              <a:gd name="connsiteY6" fmla="*/ 1381 h 479915"/>
              <a:gd name="connsiteX7" fmla="*/ 25 w 3467624"/>
              <a:gd name="connsiteY7" fmla="*/ 50576 h 479915"/>
              <a:gd name="connsiteX8" fmla="*/ 118894 w 3467624"/>
              <a:gd name="connsiteY8" fmla="*/ 248983 h 479915"/>
              <a:gd name="connsiteX9" fmla="*/ 481288 w 3467624"/>
              <a:gd name="connsiteY9" fmla="*/ 327047 h 479915"/>
              <a:gd name="connsiteX10" fmla="*/ 703281 w 3467624"/>
              <a:gd name="connsiteY10" fmla="*/ 311600 h 479915"/>
              <a:gd name="connsiteX11" fmla="*/ 944615 w 3467624"/>
              <a:gd name="connsiteY11" fmla="*/ 452270 h 479915"/>
              <a:gd name="connsiteX12" fmla="*/ 1112853 w 3467624"/>
              <a:gd name="connsiteY12" fmla="*/ 459588 h 479915"/>
              <a:gd name="connsiteX13" fmla="*/ 1374300 w 3467624"/>
              <a:gd name="connsiteY13" fmla="*/ 457556 h 479915"/>
              <a:gd name="connsiteX14" fmla="*/ 1474332 w 3467624"/>
              <a:gd name="connsiteY14" fmla="*/ 479914 h 479915"/>
              <a:gd name="connsiteX15" fmla="*/ 1626698 w 3467624"/>
              <a:gd name="connsiteY15" fmla="*/ 458626 h 479915"/>
              <a:gd name="connsiteX16" fmla="*/ 1946808 w 3467624"/>
              <a:gd name="connsiteY16" fmla="*/ 389655 h 479915"/>
              <a:gd name="connsiteX17" fmla="*/ 2609332 w 3467624"/>
              <a:gd name="connsiteY17" fmla="*/ 287867 h 479915"/>
              <a:gd name="connsiteX18" fmla="*/ 2794820 w 3467624"/>
              <a:gd name="connsiteY18" fmla="*/ 241256 h 479915"/>
              <a:gd name="connsiteX19" fmla="*/ 3259425 w 3467624"/>
              <a:gd name="connsiteY19" fmla="*/ 225401 h 479915"/>
              <a:gd name="connsiteX20" fmla="*/ 3467623 w 3467624"/>
              <a:gd name="connsiteY20" fmla="*/ 173766 h 479915"/>
              <a:gd name="connsiteX21" fmla="*/ 3467624 w 3467624"/>
              <a:gd name="connsiteY21" fmla="*/ 236377 h 479915"/>
              <a:gd name="connsiteX22" fmla="*/ 3324843 w 3467624"/>
              <a:gd name="connsiteY22" fmla="*/ 14655 h 479915"/>
              <a:gd name="connsiteX23" fmla="*/ 2756398 w 3467624"/>
              <a:gd name="connsiteY23" fmla="*/ 38774 h 479915"/>
              <a:gd name="connsiteX24" fmla="*/ 2579405 w 3467624"/>
              <a:gd name="connsiteY24" fmla="*/ 23324 h 479915"/>
              <a:gd name="connsiteX25" fmla="*/ 2276704 w 3467624"/>
              <a:gd name="connsiteY25" fmla="*/ 15600 h 479915"/>
              <a:gd name="connsiteX26" fmla="*/ 2015780 w 3467624"/>
              <a:gd name="connsiteY26" fmla="*/ 29425 h 479915"/>
              <a:gd name="connsiteX0" fmla="*/ 1268834 w 3467624"/>
              <a:gd name="connsiteY0" fmla="*/ 89197 h 479915"/>
              <a:gd name="connsiteX1" fmla="*/ 1192775 w 3467624"/>
              <a:gd name="connsiteY1" fmla="*/ 69685 h 479915"/>
              <a:gd name="connsiteX2" fmla="*/ 1025669 w 3467624"/>
              <a:gd name="connsiteY2" fmla="*/ 43115 h 479915"/>
              <a:gd name="connsiteX3" fmla="*/ 948609 w 3467624"/>
              <a:gd name="connsiteY3" fmla="*/ 41631 h 479915"/>
              <a:gd name="connsiteX4" fmla="*/ 777279 w 3467624"/>
              <a:gd name="connsiteY4" fmla="*/ 18051 h 479915"/>
              <a:gd name="connsiteX5" fmla="*/ 614195 w 3467624"/>
              <a:gd name="connsiteY5" fmla="*/ 13984 h 479915"/>
              <a:gd name="connsiteX6" fmla="*/ 125847 w 3467624"/>
              <a:gd name="connsiteY6" fmla="*/ 1381 h 479915"/>
              <a:gd name="connsiteX7" fmla="*/ 25 w 3467624"/>
              <a:gd name="connsiteY7" fmla="*/ 50576 h 479915"/>
              <a:gd name="connsiteX8" fmla="*/ 118894 w 3467624"/>
              <a:gd name="connsiteY8" fmla="*/ 248983 h 479915"/>
              <a:gd name="connsiteX9" fmla="*/ 481288 w 3467624"/>
              <a:gd name="connsiteY9" fmla="*/ 327047 h 479915"/>
              <a:gd name="connsiteX10" fmla="*/ 703281 w 3467624"/>
              <a:gd name="connsiteY10" fmla="*/ 311600 h 479915"/>
              <a:gd name="connsiteX11" fmla="*/ 1040017 w 3467624"/>
              <a:gd name="connsiteY11" fmla="*/ 275820 h 479915"/>
              <a:gd name="connsiteX12" fmla="*/ 1112853 w 3467624"/>
              <a:gd name="connsiteY12" fmla="*/ 459588 h 479915"/>
              <a:gd name="connsiteX13" fmla="*/ 1374300 w 3467624"/>
              <a:gd name="connsiteY13" fmla="*/ 457556 h 479915"/>
              <a:gd name="connsiteX14" fmla="*/ 1474332 w 3467624"/>
              <a:gd name="connsiteY14" fmla="*/ 479914 h 479915"/>
              <a:gd name="connsiteX15" fmla="*/ 1626698 w 3467624"/>
              <a:gd name="connsiteY15" fmla="*/ 458626 h 479915"/>
              <a:gd name="connsiteX16" fmla="*/ 1946808 w 3467624"/>
              <a:gd name="connsiteY16" fmla="*/ 389655 h 479915"/>
              <a:gd name="connsiteX17" fmla="*/ 2609332 w 3467624"/>
              <a:gd name="connsiteY17" fmla="*/ 287867 h 479915"/>
              <a:gd name="connsiteX18" fmla="*/ 2794820 w 3467624"/>
              <a:gd name="connsiteY18" fmla="*/ 241256 h 479915"/>
              <a:gd name="connsiteX19" fmla="*/ 3259425 w 3467624"/>
              <a:gd name="connsiteY19" fmla="*/ 225401 h 479915"/>
              <a:gd name="connsiteX20" fmla="*/ 3467623 w 3467624"/>
              <a:gd name="connsiteY20" fmla="*/ 173766 h 479915"/>
              <a:gd name="connsiteX21" fmla="*/ 3467624 w 3467624"/>
              <a:gd name="connsiteY21" fmla="*/ 236377 h 479915"/>
              <a:gd name="connsiteX22" fmla="*/ 3324843 w 3467624"/>
              <a:gd name="connsiteY22" fmla="*/ 14655 h 479915"/>
              <a:gd name="connsiteX23" fmla="*/ 2756398 w 3467624"/>
              <a:gd name="connsiteY23" fmla="*/ 38774 h 479915"/>
              <a:gd name="connsiteX24" fmla="*/ 2579405 w 3467624"/>
              <a:gd name="connsiteY24" fmla="*/ 23324 h 479915"/>
              <a:gd name="connsiteX25" fmla="*/ 2276704 w 3467624"/>
              <a:gd name="connsiteY25" fmla="*/ 15600 h 479915"/>
              <a:gd name="connsiteX26" fmla="*/ 2015780 w 3467624"/>
              <a:gd name="connsiteY26" fmla="*/ 29425 h 479915"/>
              <a:gd name="connsiteX0" fmla="*/ 1268834 w 3467624"/>
              <a:gd name="connsiteY0" fmla="*/ 89197 h 481415"/>
              <a:gd name="connsiteX1" fmla="*/ 1192775 w 3467624"/>
              <a:gd name="connsiteY1" fmla="*/ 69685 h 481415"/>
              <a:gd name="connsiteX2" fmla="*/ 1025669 w 3467624"/>
              <a:gd name="connsiteY2" fmla="*/ 43115 h 481415"/>
              <a:gd name="connsiteX3" fmla="*/ 948609 w 3467624"/>
              <a:gd name="connsiteY3" fmla="*/ 41631 h 481415"/>
              <a:gd name="connsiteX4" fmla="*/ 777279 w 3467624"/>
              <a:gd name="connsiteY4" fmla="*/ 18051 h 481415"/>
              <a:gd name="connsiteX5" fmla="*/ 614195 w 3467624"/>
              <a:gd name="connsiteY5" fmla="*/ 13984 h 481415"/>
              <a:gd name="connsiteX6" fmla="*/ 125847 w 3467624"/>
              <a:gd name="connsiteY6" fmla="*/ 1381 h 481415"/>
              <a:gd name="connsiteX7" fmla="*/ 25 w 3467624"/>
              <a:gd name="connsiteY7" fmla="*/ 50576 h 481415"/>
              <a:gd name="connsiteX8" fmla="*/ 118894 w 3467624"/>
              <a:gd name="connsiteY8" fmla="*/ 248983 h 481415"/>
              <a:gd name="connsiteX9" fmla="*/ 481288 w 3467624"/>
              <a:gd name="connsiteY9" fmla="*/ 327047 h 481415"/>
              <a:gd name="connsiteX10" fmla="*/ 703281 w 3467624"/>
              <a:gd name="connsiteY10" fmla="*/ 311600 h 481415"/>
              <a:gd name="connsiteX11" fmla="*/ 1040017 w 3467624"/>
              <a:gd name="connsiteY11" fmla="*/ 275820 h 481415"/>
              <a:gd name="connsiteX12" fmla="*/ 1255955 w 3467624"/>
              <a:gd name="connsiteY12" fmla="*/ 283138 h 481415"/>
              <a:gd name="connsiteX13" fmla="*/ 1374300 w 3467624"/>
              <a:gd name="connsiteY13" fmla="*/ 457556 h 481415"/>
              <a:gd name="connsiteX14" fmla="*/ 1474332 w 3467624"/>
              <a:gd name="connsiteY14" fmla="*/ 479914 h 481415"/>
              <a:gd name="connsiteX15" fmla="*/ 1626698 w 3467624"/>
              <a:gd name="connsiteY15" fmla="*/ 458626 h 481415"/>
              <a:gd name="connsiteX16" fmla="*/ 1946808 w 3467624"/>
              <a:gd name="connsiteY16" fmla="*/ 389655 h 481415"/>
              <a:gd name="connsiteX17" fmla="*/ 2609332 w 3467624"/>
              <a:gd name="connsiteY17" fmla="*/ 287867 h 481415"/>
              <a:gd name="connsiteX18" fmla="*/ 2794820 w 3467624"/>
              <a:gd name="connsiteY18" fmla="*/ 241256 h 481415"/>
              <a:gd name="connsiteX19" fmla="*/ 3259425 w 3467624"/>
              <a:gd name="connsiteY19" fmla="*/ 225401 h 481415"/>
              <a:gd name="connsiteX20" fmla="*/ 3467623 w 3467624"/>
              <a:gd name="connsiteY20" fmla="*/ 173766 h 481415"/>
              <a:gd name="connsiteX21" fmla="*/ 3467624 w 3467624"/>
              <a:gd name="connsiteY21" fmla="*/ 236377 h 481415"/>
              <a:gd name="connsiteX22" fmla="*/ 3324843 w 3467624"/>
              <a:gd name="connsiteY22" fmla="*/ 14655 h 481415"/>
              <a:gd name="connsiteX23" fmla="*/ 2756398 w 3467624"/>
              <a:gd name="connsiteY23" fmla="*/ 38774 h 481415"/>
              <a:gd name="connsiteX24" fmla="*/ 2579405 w 3467624"/>
              <a:gd name="connsiteY24" fmla="*/ 23324 h 481415"/>
              <a:gd name="connsiteX25" fmla="*/ 2276704 w 3467624"/>
              <a:gd name="connsiteY25" fmla="*/ 15600 h 481415"/>
              <a:gd name="connsiteX26" fmla="*/ 2015780 w 3467624"/>
              <a:gd name="connsiteY26" fmla="*/ 29425 h 481415"/>
              <a:gd name="connsiteX0" fmla="*/ 1268834 w 3467624"/>
              <a:gd name="connsiteY0" fmla="*/ 89197 h 489234"/>
              <a:gd name="connsiteX1" fmla="*/ 1192775 w 3467624"/>
              <a:gd name="connsiteY1" fmla="*/ 69685 h 489234"/>
              <a:gd name="connsiteX2" fmla="*/ 1025669 w 3467624"/>
              <a:gd name="connsiteY2" fmla="*/ 43115 h 489234"/>
              <a:gd name="connsiteX3" fmla="*/ 948609 w 3467624"/>
              <a:gd name="connsiteY3" fmla="*/ 41631 h 489234"/>
              <a:gd name="connsiteX4" fmla="*/ 777279 w 3467624"/>
              <a:gd name="connsiteY4" fmla="*/ 18051 h 489234"/>
              <a:gd name="connsiteX5" fmla="*/ 614195 w 3467624"/>
              <a:gd name="connsiteY5" fmla="*/ 13984 h 489234"/>
              <a:gd name="connsiteX6" fmla="*/ 125847 w 3467624"/>
              <a:gd name="connsiteY6" fmla="*/ 1381 h 489234"/>
              <a:gd name="connsiteX7" fmla="*/ 25 w 3467624"/>
              <a:gd name="connsiteY7" fmla="*/ 50576 h 489234"/>
              <a:gd name="connsiteX8" fmla="*/ 118894 w 3467624"/>
              <a:gd name="connsiteY8" fmla="*/ 248983 h 489234"/>
              <a:gd name="connsiteX9" fmla="*/ 481288 w 3467624"/>
              <a:gd name="connsiteY9" fmla="*/ 327047 h 489234"/>
              <a:gd name="connsiteX10" fmla="*/ 703281 w 3467624"/>
              <a:gd name="connsiteY10" fmla="*/ 311600 h 489234"/>
              <a:gd name="connsiteX11" fmla="*/ 1040017 w 3467624"/>
              <a:gd name="connsiteY11" fmla="*/ 275820 h 489234"/>
              <a:gd name="connsiteX12" fmla="*/ 1255955 w 3467624"/>
              <a:gd name="connsiteY12" fmla="*/ 283138 h 489234"/>
              <a:gd name="connsiteX13" fmla="*/ 1474332 w 3467624"/>
              <a:gd name="connsiteY13" fmla="*/ 479914 h 489234"/>
              <a:gd name="connsiteX14" fmla="*/ 1626698 w 3467624"/>
              <a:gd name="connsiteY14" fmla="*/ 458626 h 489234"/>
              <a:gd name="connsiteX15" fmla="*/ 1946808 w 3467624"/>
              <a:gd name="connsiteY15" fmla="*/ 389655 h 489234"/>
              <a:gd name="connsiteX16" fmla="*/ 2609332 w 3467624"/>
              <a:gd name="connsiteY16" fmla="*/ 287867 h 489234"/>
              <a:gd name="connsiteX17" fmla="*/ 2794820 w 3467624"/>
              <a:gd name="connsiteY17" fmla="*/ 241256 h 489234"/>
              <a:gd name="connsiteX18" fmla="*/ 3259425 w 3467624"/>
              <a:gd name="connsiteY18" fmla="*/ 225401 h 489234"/>
              <a:gd name="connsiteX19" fmla="*/ 3467623 w 3467624"/>
              <a:gd name="connsiteY19" fmla="*/ 173766 h 489234"/>
              <a:gd name="connsiteX20" fmla="*/ 3467624 w 3467624"/>
              <a:gd name="connsiteY20" fmla="*/ 236377 h 489234"/>
              <a:gd name="connsiteX21" fmla="*/ 3324843 w 3467624"/>
              <a:gd name="connsiteY21" fmla="*/ 14655 h 489234"/>
              <a:gd name="connsiteX22" fmla="*/ 2756398 w 3467624"/>
              <a:gd name="connsiteY22" fmla="*/ 38774 h 489234"/>
              <a:gd name="connsiteX23" fmla="*/ 2579405 w 3467624"/>
              <a:gd name="connsiteY23" fmla="*/ 23324 h 489234"/>
              <a:gd name="connsiteX24" fmla="*/ 2276704 w 3467624"/>
              <a:gd name="connsiteY24" fmla="*/ 15600 h 489234"/>
              <a:gd name="connsiteX25" fmla="*/ 2015780 w 3467624"/>
              <a:gd name="connsiteY25" fmla="*/ 29425 h 489234"/>
              <a:gd name="connsiteX0" fmla="*/ 1268834 w 3467624"/>
              <a:gd name="connsiteY0" fmla="*/ 89197 h 458641"/>
              <a:gd name="connsiteX1" fmla="*/ 1192775 w 3467624"/>
              <a:gd name="connsiteY1" fmla="*/ 69685 h 458641"/>
              <a:gd name="connsiteX2" fmla="*/ 1025669 w 3467624"/>
              <a:gd name="connsiteY2" fmla="*/ 43115 h 458641"/>
              <a:gd name="connsiteX3" fmla="*/ 948609 w 3467624"/>
              <a:gd name="connsiteY3" fmla="*/ 41631 h 458641"/>
              <a:gd name="connsiteX4" fmla="*/ 777279 w 3467624"/>
              <a:gd name="connsiteY4" fmla="*/ 18051 h 458641"/>
              <a:gd name="connsiteX5" fmla="*/ 614195 w 3467624"/>
              <a:gd name="connsiteY5" fmla="*/ 13984 h 458641"/>
              <a:gd name="connsiteX6" fmla="*/ 125847 w 3467624"/>
              <a:gd name="connsiteY6" fmla="*/ 1381 h 458641"/>
              <a:gd name="connsiteX7" fmla="*/ 25 w 3467624"/>
              <a:gd name="connsiteY7" fmla="*/ 50576 h 458641"/>
              <a:gd name="connsiteX8" fmla="*/ 118894 w 3467624"/>
              <a:gd name="connsiteY8" fmla="*/ 248983 h 458641"/>
              <a:gd name="connsiteX9" fmla="*/ 481288 w 3467624"/>
              <a:gd name="connsiteY9" fmla="*/ 327047 h 458641"/>
              <a:gd name="connsiteX10" fmla="*/ 703281 w 3467624"/>
              <a:gd name="connsiteY10" fmla="*/ 311600 h 458641"/>
              <a:gd name="connsiteX11" fmla="*/ 1040017 w 3467624"/>
              <a:gd name="connsiteY11" fmla="*/ 275820 h 458641"/>
              <a:gd name="connsiteX12" fmla="*/ 1255955 w 3467624"/>
              <a:gd name="connsiteY12" fmla="*/ 283138 h 458641"/>
              <a:gd name="connsiteX13" fmla="*/ 1626974 w 3467624"/>
              <a:gd name="connsiteY13" fmla="*/ 286388 h 458641"/>
              <a:gd name="connsiteX14" fmla="*/ 1626698 w 3467624"/>
              <a:gd name="connsiteY14" fmla="*/ 458626 h 458641"/>
              <a:gd name="connsiteX15" fmla="*/ 1946808 w 3467624"/>
              <a:gd name="connsiteY15" fmla="*/ 389655 h 458641"/>
              <a:gd name="connsiteX16" fmla="*/ 2609332 w 3467624"/>
              <a:gd name="connsiteY16" fmla="*/ 287867 h 458641"/>
              <a:gd name="connsiteX17" fmla="*/ 2794820 w 3467624"/>
              <a:gd name="connsiteY17" fmla="*/ 241256 h 458641"/>
              <a:gd name="connsiteX18" fmla="*/ 3259425 w 3467624"/>
              <a:gd name="connsiteY18" fmla="*/ 225401 h 458641"/>
              <a:gd name="connsiteX19" fmla="*/ 3467623 w 3467624"/>
              <a:gd name="connsiteY19" fmla="*/ 173766 h 458641"/>
              <a:gd name="connsiteX20" fmla="*/ 3467624 w 3467624"/>
              <a:gd name="connsiteY20" fmla="*/ 236377 h 458641"/>
              <a:gd name="connsiteX21" fmla="*/ 3324843 w 3467624"/>
              <a:gd name="connsiteY21" fmla="*/ 14655 h 458641"/>
              <a:gd name="connsiteX22" fmla="*/ 2756398 w 3467624"/>
              <a:gd name="connsiteY22" fmla="*/ 38774 h 458641"/>
              <a:gd name="connsiteX23" fmla="*/ 2579405 w 3467624"/>
              <a:gd name="connsiteY23" fmla="*/ 23324 h 458641"/>
              <a:gd name="connsiteX24" fmla="*/ 2276704 w 3467624"/>
              <a:gd name="connsiteY24" fmla="*/ 15600 h 458641"/>
              <a:gd name="connsiteX25" fmla="*/ 2015780 w 3467624"/>
              <a:gd name="connsiteY25" fmla="*/ 29425 h 458641"/>
              <a:gd name="connsiteX0" fmla="*/ 1268834 w 3467624"/>
              <a:gd name="connsiteY0" fmla="*/ 89197 h 389655"/>
              <a:gd name="connsiteX1" fmla="*/ 1192775 w 3467624"/>
              <a:gd name="connsiteY1" fmla="*/ 69685 h 389655"/>
              <a:gd name="connsiteX2" fmla="*/ 1025669 w 3467624"/>
              <a:gd name="connsiteY2" fmla="*/ 43115 h 389655"/>
              <a:gd name="connsiteX3" fmla="*/ 948609 w 3467624"/>
              <a:gd name="connsiteY3" fmla="*/ 41631 h 389655"/>
              <a:gd name="connsiteX4" fmla="*/ 777279 w 3467624"/>
              <a:gd name="connsiteY4" fmla="*/ 18051 h 389655"/>
              <a:gd name="connsiteX5" fmla="*/ 614195 w 3467624"/>
              <a:gd name="connsiteY5" fmla="*/ 13984 h 389655"/>
              <a:gd name="connsiteX6" fmla="*/ 125847 w 3467624"/>
              <a:gd name="connsiteY6" fmla="*/ 1381 h 389655"/>
              <a:gd name="connsiteX7" fmla="*/ 25 w 3467624"/>
              <a:gd name="connsiteY7" fmla="*/ 50576 h 389655"/>
              <a:gd name="connsiteX8" fmla="*/ 118894 w 3467624"/>
              <a:gd name="connsiteY8" fmla="*/ 248983 h 389655"/>
              <a:gd name="connsiteX9" fmla="*/ 481288 w 3467624"/>
              <a:gd name="connsiteY9" fmla="*/ 327047 h 389655"/>
              <a:gd name="connsiteX10" fmla="*/ 703281 w 3467624"/>
              <a:gd name="connsiteY10" fmla="*/ 311600 h 389655"/>
              <a:gd name="connsiteX11" fmla="*/ 1040017 w 3467624"/>
              <a:gd name="connsiteY11" fmla="*/ 275820 h 389655"/>
              <a:gd name="connsiteX12" fmla="*/ 1255955 w 3467624"/>
              <a:gd name="connsiteY12" fmla="*/ 283138 h 389655"/>
              <a:gd name="connsiteX13" fmla="*/ 1626974 w 3467624"/>
              <a:gd name="connsiteY13" fmla="*/ 286388 h 389655"/>
              <a:gd name="connsiteX14" fmla="*/ 1946808 w 3467624"/>
              <a:gd name="connsiteY14" fmla="*/ 389655 h 389655"/>
              <a:gd name="connsiteX15" fmla="*/ 2609332 w 3467624"/>
              <a:gd name="connsiteY15" fmla="*/ 287867 h 389655"/>
              <a:gd name="connsiteX16" fmla="*/ 2794820 w 3467624"/>
              <a:gd name="connsiteY16" fmla="*/ 241256 h 389655"/>
              <a:gd name="connsiteX17" fmla="*/ 3259425 w 3467624"/>
              <a:gd name="connsiteY17" fmla="*/ 225401 h 389655"/>
              <a:gd name="connsiteX18" fmla="*/ 3467623 w 3467624"/>
              <a:gd name="connsiteY18" fmla="*/ 173766 h 389655"/>
              <a:gd name="connsiteX19" fmla="*/ 3467624 w 3467624"/>
              <a:gd name="connsiteY19" fmla="*/ 236377 h 389655"/>
              <a:gd name="connsiteX20" fmla="*/ 3324843 w 3467624"/>
              <a:gd name="connsiteY20" fmla="*/ 14655 h 389655"/>
              <a:gd name="connsiteX21" fmla="*/ 2756398 w 3467624"/>
              <a:gd name="connsiteY21" fmla="*/ 38774 h 389655"/>
              <a:gd name="connsiteX22" fmla="*/ 2579405 w 3467624"/>
              <a:gd name="connsiteY22" fmla="*/ 23324 h 389655"/>
              <a:gd name="connsiteX23" fmla="*/ 2276704 w 3467624"/>
              <a:gd name="connsiteY23" fmla="*/ 15600 h 389655"/>
              <a:gd name="connsiteX24" fmla="*/ 2015780 w 3467624"/>
              <a:gd name="connsiteY24" fmla="*/ 29425 h 389655"/>
              <a:gd name="connsiteX0" fmla="*/ 1268834 w 3467624"/>
              <a:gd name="connsiteY0" fmla="*/ 89197 h 330290"/>
              <a:gd name="connsiteX1" fmla="*/ 1192775 w 3467624"/>
              <a:gd name="connsiteY1" fmla="*/ 69685 h 330290"/>
              <a:gd name="connsiteX2" fmla="*/ 1025669 w 3467624"/>
              <a:gd name="connsiteY2" fmla="*/ 43115 h 330290"/>
              <a:gd name="connsiteX3" fmla="*/ 948609 w 3467624"/>
              <a:gd name="connsiteY3" fmla="*/ 41631 h 330290"/>
              <a:gd name="connsiteX4" fmla="*/ 777279 w 3467624"/>
              <a:gd name="connsiteY4" fmla="*/ 18051 h 330290"/>
              <a:gd name="connsiteX5" fmla="*/ 614195 w 3467624"/>
              <a:gd name="connsiteY5" fmla="*/ 13984 h 330290"/>
              <a:gd name="connsiteX6" fmla="*/ 125847 w 3467624"/>
              <a:gd name="connsiteY6" fmla="*/ 1381 h 330290"/>
              <a:gd name="connsiteX7" fmla="*/ 25 w 3467624"/>
              <a:gd name="connsiteY7" fmla="*/ 50576 h 330290"/>
              <a:gd name="connsiteX8" fmla="*/ 118894 w 3467624"/>
              <a:gd name="connsiteY8" fmla="*/ 248983 h 330290"/>
              <a:gd name="connsiteX9" fmla="*/ 481288 w 3467624"/>
              <a:gd name="connsiteY9" fmla="*/ 327047 h 330290"/>
              <a:gd name="connsiteX10" fmla="*/ 703281 w 3467624"/>
              <a:gd name="connsiteY10" fmla="*/ 311600 h 330290"/>
              <a:gd name="connsiteX11" fmla="*/ 1040017 w 3467624"/>
              <a:gd name="connsiteY11" fmla="*/ 275820 h 330290"/>
              <a:gd name="connsiteX12" fmla="*/ 1255955 w 3467624"/>
              <a:gd name="connsiteY12" fmla="*/ 283138 h 330290"/>
              <a:gd name="connsiteX13" fmla="*/ 1626974 w 3467624"/>
              <a:gd name="connsiteY13" fmla="*/ 286388 h 330290"/>
              <a:gd name="connsiteX14" fmla="*/ 2099451 w 3467624"/>
              <a:gd name="connsiteY14" fmla="*/ 292892 h 330290"/>
              <a:gd name="connsiteX15" fmla="*/ 2609332 w 3467624"/>
              <a:gd name="connsiteY15" fmla="*/ 287867 h 330290"/>
              <a:gd name="connsiteX16" fmla="*/ 2794820 w 3467624"/>
              <a:gd name="connsiteY16" fmla="*/ 241256 h 330290"/>
              <a:gd name="connsiteX17" fmla="*/ 3259425 w 3467624"/>
              <a:gd name="connsiteY17" fmla="*/ 225401 h 330290"/>
              <a:gd name="connsiteX18" fmla="*/ 3467623 w 3467624"/>
              <a:gd name="connsiteY18" fmla="*/ 173766 h 330290"/>
              <a:gd name="connsiteX19" fmla="*/ 3467624 w 3467624"/>
              <a:gd name="connsiteY19" fmla="*/ 236377 h 330290"/>
              <a:gd name="connsiteX20" fmla="*/ 3324843 w 3467624"/>
              <a:gd name="connsiteY20" fmla="*/ 14655 h 330290"/>
              <a:gd name="connsiteX21" fmla="*/ 2756398 w 3467624"/>
              <a:gd name="connsiteY21" fmla="*/ 38774 h 330290"/>
              <a:gd name="connsiteX22" fmla="*/ 2579405 w 3467624"/>
              <a:gd name="connsiteY22" fmla="*/ 23324 h 330290"/>
              <a:gd name="connsiteX23" fmla="*/ 2276704 w 3467624"/>
              <a:gd name="connsiteY23" fmla="*/ 15600 h 330290"/>
              <a:gd name="connsiteX24" fmla="*/ 2015780 w 3467624"/>
              <a:gd name="connsiteY24" fmla="*/ 29425 h 330290"/>
              <a:gd name="connsiteX0" fmla="*/ 1268834 w 3467624"/>
              <a:gd name="connsiteY0" fmla="*/ 89197 h 330290"/>
              <a:gd name="connsiteX1" fmla="*/ 1192775 w 3467624"/>
              <a:gd name="connsiteY1" fmla="*/ 69685 h 330290"/>
              <a:gd name="connsiteX2" fmla="*/ 1025669 w 3467624"/>
              <a:gd name="connsiteY2" fmla="*/ 43115 h 330290"/>
              <a:gd name="connsiteX3" fmla="*/ 948609 w 3467624"/>
              <a:gd name="connsiteY3" fmla="*/ 41631 h 330290"/>
              <a:gd name="connsiteX4" fmla="*/ 777279 w 3467624"/>
              <a:gd name="connsiteY4" fmla="*/ 18051 h 330290"/>
              <a:gd name="connsiteX5" fmla="*/ 614195 w 3467624"/>
              <a:gd name="connsiteY5" fmla="*/ 13984 h 330290"/>
              <a:gd name="connsiteX6" fmla="*/ 125847 w 3467624"/>
              <a:gd name="connsiteY6" fmla="*/ 1381 h 330290"/>
              <a:gd name="connsiteX7" fmla="*/ 25 w 3467624"/>
              <a:gd name="connsiteY7" fmla="*/ 50576 h 330290"/>
              <a:gd name="connsiteX8" fmla="*/ 118894 w 3467624"/>
              <a:gd name="connsiteY8" fmla="*/ 248983 h 330290"/>
              <a:gd name="connsiteX9" fmla="*/ 481288 w 3467624"/>
              <a:gd name="connsiteY9" fmla="*/ 327047 h 330290"/>
              <a:gd name="connsiteX10" fmla="*/ 703281 w 3467624"/>
              <a:gd name="connsiteY10" fmla="*/ 311600 h 330290"/>
              <a:gd name="connsiteX11" fmla="*/ 1040017 w 3467624"/>
              <a:gd name="connsiteY11" fmla="*/ 275820 h 330290"/>
              <a:gd name="connsiteX12" fmla="*/ 1255955 w 3467624"/>
              <a:gd name="connsiteY12" fmla="*/ 283138 h 330290"/>
              <a:gd name="connsiteX13" fmla="*/ 1626974 w 3467624"/>
              <a:gd name="connsiteY13" fmla="*/ 286388 h 330290"/>
              <a:gd name="connsiteX14" fmla="*/ 2099451 w 3467624"/>
              <a:gd name="connsiteY14" fmla="*/ 292892 h 330290"/>
              <a:gd name="connsiteX15" fmla="*/ 2609332 w 3467624"/>
              <a:gd name="connsiteY15" fmla="*/ 287867 h 330290"/>
              <a:gd name="connsiteX16" fmla="*/ 2794820 w 3467624"/>
              <a:gd name="connsiteY16" fmla="*/ 241256 h 330290"/>
              <a:gd name="connsiteX17" fmla="*/ 3259425 w 3467624"/>
              <a:gd name="connsiteY17" fmla="*/ 225401 h 330290"/>
              <a:gd name="connsiteX18" fmla="*/ 3467623 w 3467624"/>
              <a:gd name="connsiteY18" fmla="*/ 173766 h 330290"/>
              <a:gd name="connsiteX19" fmla="*/ 3467624 w 3467624"/>
              <a:gd name="connsiteY19" fmla="*/ 236377 h 330290"/>
              <a:gd name="connsiteX20" fmla="*/ 3324843 w 3467624"/>
              <a:gd name="connsiteY20" fmla="*/ 14655 h 330290"/>
              <a:gd name="connsiteX21" fmla="*/ 2756398 w 3467624"/>
              <a:gd name="connsiteY21" fmla="*/ 38774 h 330290"/>
              <a:gd name="connsiteX22" fmla="*/ 2579405 w 3467624"/>
              <a:gd name="connsiteY22" fmla="*/ 23324 h 330290"/>
              <a:gd name="connsiteX23" fmla="*/ 2276704 w 3467624"/>
              <a:gd name="connsiteY23" fmla="*/ 15600 h 330290"/>
              <a:gd name="connsiteX24" fmla="*/ 2015780 w 3467624"/>
              <a:gd name="connsiteY24" fmla="*/ 29425 h 330290"/>
              <a:gd name="connsiteX0" fmla="*/ 1419491 w 3618281"/>
              <a:gd name="connsiteY0" fmla="*/ 89197 h 334653"/>
              <a:gd name="connsiteX1" fmla="*/ 1343432 w 3618281"/>
              <a:gd name="connsiteY1" fmla="*/ 69685 h 334653"/>
              <a:gd name="connsiteX2" fmla="*/ 1176326 w 3618281"/>
              <a:gd name="connsiteY2" fmla="*/ 43115 h 334653"/>
              <a:gd name="connsiteX3" fmla="*/ 1099266 w 3618281"/>
              <a:gd name="connsiteY3" fmla="*/ 41631 h 334653"/>
              <a:gd name="connsiteX4" fmla="*/ 927936 w 3618281"/>
              <a:gd name="connsiteY4" fmla="*/ 18051 h 334653"/>
              <a:gd name="connsiteX5" fmla="*/ 764852 w 3618281"/>
              <a:gd name="connsiteY5" fmla="*/ 13984 h 334653"/>
              <a:gd name="connsiteX6" fmla="*/ 276504 w 3618281"/>
              <a:gd name="connsiteY6" fmla="*/ 1381 h 334653"/>
              <a:gd name="connsiteX7" fmla="*/ 150682 w 3618281"/>
              <a:gd name="connsiteY7" fmla="*/ 50576 h 334653"/>
              <a:gd name="connsiteX8" fmla="*/ 21507 w 3618281"/>
              <a:gd name="connsiteY8" fmla="*/ 186372 h 334653"/>
              <a:gd name="connsiteX9" fmla="*/ 631945 w 3618281"/>
              <a:gd name="connsiteY9" fmla="*/ 327047 h 334653"/>
              <a:gd name="connsiteX10" fmla="*/ 853938 w 3618281"/>
              <a:gd name="connsiteY10" fmla="*/ 311600 h 334653"/>
              <a:gd name="connsiteX11" fmla="*/ 1190674 w 3618281"/>
              <a:gd name="connsiteY11" fmla="*/ 275820 h 334653"/>
              <a:gd name="connsiteX12" fmla="*/ 1406612 w 3618281"/>
              <a:gd name="connsiteY12" fmla="*/ 283138 h 334653"/>
              <a:gd name="connsiteX13" fmla="*/ 1777631 w 3618281"/>
              <a:gd name="connsiteY13" fmla="*/ 286388 h 334653"/>
              <a:gd name="connsiteX14" fmla="*/ 2250108 w 3618281"/>
              <a:gd name="connsiteY14" fmla="*/ 292892 h 334653"/>
              <a:gd name="connsiteX15" fmla="*/ 2759989 w 3618281"/>
              <a:gd name="connsiteY15" fmla="*/ 287867 h 334653"/>
              <a:gd name="connsiteX16" fmla="*/ 2945477 w 3618281"/>
              <a:gd name="connsiteY16" fmla="*/ 241256 h 334653"/>
              <a:gd name="connsiteX17" fmla="*/ 3410082 w 3618281"/>
              <a:gd name="connsiteY17" fmla="*/ 225401 h 334653"/>
              <a:gd name="connsiteX18" fmla="*/ 3618280 w 3618281"/>
              <a:gd name="connsiteY18" fmla="*/ 173766 h 334653"/>
              <a:gd name="connsiteX19" fmla="*/ 3618281 w 3618281"/>
              <a:gd name="connsiteY19" fmla="*/ 236377 h 334653"/>
              <a:gd name="connsiteX20" fmla="*/ 3475500 w 3618281"/>
              <a:gd name="connsiteY20" fmla="*/ 14655 h 334653"/>
              <a:gd name="connsiteX21" fmla="*/ 2907055 w 3618281"/>
              <a:gd name="connsiteY21" fmla="*/ 38774 h 334653"/>
              <a:gd name="connsiteX22" fmla="*/ 2730062 w 3618281"/>
              <a:gd name="connsiteY22" fmla="*/ 23324 h 334653"/>
              <a:gd name="connsiteX23" fmla="*/ 2427361 w 3618281"/>
              <a:gd name="connsiteY23" fmla="*/ 15600 h 334653"/>
              <a:gd name="connsiteX24" fmla="*/ 2166437 w 3618281"/>
              <a:gd name="connsiteY24" fmla="*/ 29425 h 334653"/>
              <a:gd name="connsiteX0" fmla="*/ 1456133 w 3654923"/>
              <a:gd name="connsiteY0" fmla="*/ 88596 h 334052"/>
              <a:gd name="connsiteX1" fmla="*/ 1380074 w 3654923"/>
              <a:gd name="connsiteY1" fmla="*/ 69084 h 334052"/>
              <a:gd name="connsiteX2" fmla="*/ 1212968 w 3654923"/>
              <a:gd name="connsiteY2" fmla="*/ 42514 h 334052"/>
              <a:gd name="connsiteX3" fmla="*/ 1135908 w 3654923"/>
              <a:gd name="connsiteY3" fmla="*/ 41030 h 334052"/>
              <a:gd name="connsiteX4" fmla="*/ 964578 w 3654923"/>
              <a:gd name="connsiteY4" fmla="*/ 17450 h 334052"/>
              <a:gd name="connsiteX5" fmla="*/ 801494 w 3654923"/>
              <a:gd name="connsiteY5" fmla="*/ 13383 h 334052"/>
              <a:gd name="connsiteX6" fmla="*/ 313146 w 3654923"/>
              <a:gd name="connsiteY6" fmla="*/ 780 h 334052"/>
              <a:gd name="connsiteX7" fmla="*/ 53762 w 3654923"/>
              <a:gd name="connsiteY7" fmla="*/ 38591 h 334052"/>
              <a:gd name="connsiteX8" fmla="*/ 58149 w 3654923"/>
              <a:gd name="connsiteY8" fmla="*/ 185771 h 334052"/>
              <a:gd name="connsiteX9" fmla="*/ 668587 w 3654923"/>
              <a:gd name="connsiteY9" fmla="*/ 326446 h 334052"/>
              <a:gd name="connsiteX10" fmla="*/ 890580 w 3654923"/>
              <a:gd name="connsiteY10" fmla="*/ 310999 h 334052"/>
              <a:gd name="connsiteX11" fmla="*/ 1227316 w 3654923"/>
              <a:gd name="connsiteY11" fmla="*/ 275219 h 334052"/>
              <a:gd name="connsiteX12" fmla="*/ 1443254 w 3654923"/>
              <a:gd name="connsiteY12" fmla="*/ 282537 h 334052"/>
              <a:gd name="connsiteX13" fmla="*/ 1814273 w 3654923"/>
              <a:gd name="connsiteY13" fmla="*/ 285787 h 334052"/>
              <a:gd name="connsiteX14" fmla="*/ 2286750 w 3654923"/>
              <a:gd name="connsiteY14" fmla="*/ 292291 h 334052"/>
              <a:gd name="connsiteX15" fmla="*/ 2796631 w 3654923"/>
              <a:gd name="connsiteY15" fmla="*/ 287266 h 334052"/>
              <a:gd name="connsiteX16" fmla="*/ 2982119 w 3654923"/>
              <a:gd name="connsiteY16" fmla="*/ 240655 h 334052"/>
              <a:gd name="connsiteX17" fmla="*/ 3446724 w 3654923"/>
              <a:gd name="connsiteY17" fmla="*/ 224800 h 334052"/>
              <a:gd name="connsiteX18" fmla="*/ 3654922 w 3654923"/>
              <a:gd name="connsiteY18" fmla="*/ 173165 h 334052"/>
              <a:gd name="connsiteX19" fmla="*/ 3654923 w 3654923"/>
              <a:gd name="connsiteY19" fmla="*/ 235776 h 334052"/>
              <a:gd name="connsiteX20" fmla="*/ 3512142 w 3654923"/>
              <a:gd name="connsiteY20" fmla="*/ 14054 h 334052"/>
              <a:gd name="connsiteX21" fmla="*/ 2943697 w 3654923"/>
              <a:gd name="connsiteY21" fmla="*/ 38173 h 334052"/>
              <a:gd name="connsiteX22" fmla="*/ 2766704 w 3654923"/>
              <a:gd name="connsiteY22" fmla="*/ 22723 h 334052"/>
              <a:gd name="connsiteX23" fmla="*/ 2464003 w 3654923"/>
              <a:gd name="connsiteY23" fmla="*/ 14999 h 334052"/>
              <a:gd name="connsiteX24" fmla="*/ 2203079 w 3654923"/>
              <a:gd name="connsiteY24" fmla="*/ 28824 h 334052"/>
              <a:gd name="connsiteX0" fmla="*/ 1431411 w 3630201"/>
              <a:gd name="connsiteY0" fmla="*/ 88596 h 330175"/>
              <a:gd name="connsiteX1" fmla="*/ 1355352 w 3630201"/>
              <a:gd name="connsiteY1" fmla="*/ 69084 h 330175"/>
              <a:gd name="connsiteX2" fmla="*/ 1188246 w 3630201"/>
              <a:gd name="connsiteY2" fmla="*/ 42514 h 330175"/>
              <a:gd name="connsiteX3" fmla="*/ 1111186 w 3630201"/>
              <a:gd name="connsiteY3" fmla="*/ 41030 h 330175"/>
              <a:gd name="connsiteX4" fmla="*/ 939856 w 3630201"/>
              <a:gd name="connsiteY4" fmla="*/ 17450 h 330175"/>
              <a:gd name="connsiteX5" fmla="*/ 776772 w 3630201"/>
              <a:gd name="connsiteY5" fmla="*/ 13383 h 330175"/>
              <a:gd name="connsiteX6" fmla="*/ 288424 w 3630201"/>
              <a:gd name="connsiteY6" fmla="*/ 780 h 330175"/>
              <a:gd name="connsiteX7" fmla="*/ 29040 w 3630201"/>
              <a:gd name="connsiteY7" fmla="*/ 38591 h 330175"/>
              <a:gd name="connsiteX8" fmla="*/ 33427 w 3630201"/>
              <a:gd name="connsiteY8" fmla="*/ 185771 h 330175"/>
              <a:gd name="connsiteX9" fmla="*/ 271662 w 3630201"/>
              <a:gd name="connsiteY9" fmla="*/ 241179 h 330175"/>
              <a:gd name="connsiteX10" fmla="*/ 643865 w 3630201"/>
              <a:gd name="connsiteY10" fmla="*/ 326446 h 330175"/>
              <a:gd name="connsiteX11" fmla="*/ 865858 w 3630201"/>
              <a:gd name="connsiteY11" fmla="*/ 310999 h 330175"/>
              <a:gd name="connsiteX12" fmla="*/ 1202594 w 3630201"/>
              <a:gd name="connsiteY12" fmla="*/ 275219 h 330175"/>
              <a:gd name="connsiteX13" fmla="*/ 1418532 w 3630201"/>
              <a:gd name="connsiteY13" fmla="*/ 282537 h 330175"/>
              <a:gd name="connsiteX14" fmla="*/ 1789551 w 3630201"/>
              <a:gd name="connsiteY14" fmla="*/ 285787 h 330175"/>
              <a:gd name="connsiteX15" fmla="*/ 2262028 w 3630201"/>
              <a:gd name="connsiteY15" fmla="*/ 292291 h 330175"/>
              <a:gd name="connsiteX16" fmla="*/ 2771909 w 3630201"/>
              <a:gd name="connsiteY16" fmla="*/ 287266 h 330175"/>
              <a:gd name="connsiteX17" fmla="*/ 2957397 w 3630201"/>
              <a:gd name="connsiteY17" fmla="*/ 240655 h 330175"/>
              <a:gd name="connsiteX18" fmla="*/ 3422002 w 3630201"/>
              <a:gd name="connsiteY18" fmla="*/ 224800 h 330175"/>
              <a:gd name="connsiteX19" fmla="*/ 3630200 w 3630201"/>
              <a:gd name="connsiteY19" fmla="*/ 173165 h 330175"/>
              <a:gd name="connsiteX20" fmla="*/ 3630201 w 3630201"/>
              <a:gd name="connsiteY20" fmla="*/ 235776 h 330175"/>
              <a:gd name="connsiteX21" fmla="*/ 3487420 w 3630201"/>
              <a:gd name="connsiteY21" fmla="*/ 14054 h 330175"/>
              <a:gd name="connsiteX22" fmla="*/ 2918975 w 3630201"/>
              <a:gd name="connsiteY22" fmla="*/ 38173 h 330175"/>
              <a:gd name="connsiteX23" fmla="*/ 2741982 w 3630201"/>
              <a:gd name="connsiteY23" fmla="*/ 22723 h 330175"/>
              <a:gd name="connsiteX24" fmla="*/ 2439281 w 3630201"/>
              <a:gd name="connsiteY24" fmla="*/ 14999 h 330175"/>
              <a:gd name="connsiteX25" fmla="*/ 2178357 w 3630201"/>
              <a:gd name="connsiteY25" fmla="*/ 28824 h 330175"/>
              <a:gd name="connsiteX0" fmla="*/ 1431411 w 3630201"/>
              <a:gd name="connsiteY0" fmla="*/ 88596 h 321115"/>
              <a:gd name="connsiteX1" fmla="*/ 1355352 w 3630201"/>
              <a:gd name="connsiteY1" fmla="*/ 69084 h 321115"/>
              <a:gd name="connsiteX2" fmla="*/ 1188246 w 3630201"/>
              <a:gd name="connsiteY2" fmla="*/ 42514 h 321115"/>
              <a:gd name="connsiteX3" fmla="*/ 1111186 w 3630201"/>
              <a:gd name="connsiteY3" fmla="*/ 41030 h 321115"/>
              <a:gd name="connsiteX4" fmla="*/ 939856 w 3630201"/>
              <a:gd name="connsiteY4" fmla="*/ 17450 h 321115"/>
              <a:gd name="connsiteX5" fmla="*/ 776772 w 3630201"/>
              <a:gd name="connsiteY5" fmla="*/ 13383 h 321115"/>
              <a:gd name="connsiteX6" fmla="*/ 288424 w 3630201"/>
              <a:gd name="connsiteY6" fmla="*/ 780 h 321115"/>
              <a:gd name="connsiteX7" fmla="*/ 29040 w 3630201"/>
              <a:gd name="connsiteY7" fmla="*/ 38591 h 321115"/>
              <a:gd name="connsiteX8" fmla="*/ 33427 w 3630201"/>
              <a:gd name="connsiteY8" fmla="*/ 185771 h 321115"/>
              <a:gd name="connsiteX9" fmla="*/ 271662 w 3630201"/>
              <a:gd name="connsiteY9" fmla="*/ 241179 h 321115"/>
              <a:gd name="connsiteX10" fmla="*/ 624785 w 3630201"/>
              <a:gd name="connsiteY10" fmla="*/ 280910 h 321115"/>
              <a:gd name="connsiteX11" fmla="*/ 865858 w 3630201"/>
              <a:gd name="connsiteY11" fmla="*/ 310999 h 321115"/>
              <a:gd name="connsiteX12" fmla="*/ 1202594 w 3630201"/>
              <a:gd name="connsiteY12" fmla="*/ 275219 h 321115"/>
              <a:gd name="connsiteX13" fmla="*/ 1418532 w 3630201"/>
              <a:gd name="connsiteY13" fmla="*/ 282537 h 321115"/>
              <a:gd name="connsiteX14" fmla="*/ 1789551 w 3630201"/>
              <a:gd name="connsiteY14" fmla="*/ 285787 h 321115"/>
              <a:gd name="connsiteX15" fmla="*/ 2262028 w 3630201"/>
              <a:gd name="connsiteY15" fmla="*/ 292291 h 321115"/>
              <a:gd name="connsiteX16" fmla="*/ 2771909 w 3630201"/>
              <a:gd name="connsiteY16" fmla="*/ 287266 h 321115"/>
              <a:gd name="connsiteX17" fmla="*/ 2957397 w 3630201"/>
              <a:gd name="connsiteY17" fmla="*/ 240655 h 321115"/>
              <a:gd name="connsiteX18" fmla="*/ 3422002 w 3630201"/>
              <a:gd name="connsiteY18" fmla="*/ 224800 h 321115"/>
              <a:gd name="connsiteX19" fmla="*/ 3630200 w 3630201"/>
              <a:gd name="connsiteY19" fmla="*/ 173165 h 321115"/>
              <a:gd name="connsiteX20" fmla="*/ 3630201 w 3630201"/>
              <a:gd name="connsiteY20" fmla="*/ 235776 h 321115"/>
              <a:gd name="connsiteX21" fmla="*/ 3487420 w 3630201"/>
              <a:gd name="connsiteY21" fmla="*/ 14054 h 321115"/>
              <a:gd name="connsiteX22" fmla="*/ 2918975 w 3630201"/>
              <a:gd name="connsiteY22" fmla="*/ 38173 h 321115"/>
              <a:gd name="connsiteX23" fmla="*/ 2741982 w 3630201"/>
              <a:gd name="connsiteY23" fmla="*/ 22723 h 321115"/>
              <a:gd name="connsiteX24" fmla="*/ 2439281 w 3630201"/>
              <a:gd name="connsiteY24" fmla="*/ 14999 h 321115"/>
              <a:gd name="connsiteX25" fmla="*/ 2178357 w 3630201"/>
              <a:gd name="connsiteY25" fmla="*/ 28824 h 321115"/>
              <a:gd name="connsiteX0" fmla="*/ 1431411 w 3630201"/>
              <a:gd name="connsiteY0" fmla="*/ 88596 h 321115"/>
              <a:gd name="connsiteX1" fmla="*/ 1355352 w 3630201"/>
              <a:gd name="connsiteY1" fmla="*/ 69084 h 321115"/>
              <a:gd name="connsiteX2" fmla="*/ 1188246 w 3630201"/>
              <a:gd name="connsiteY2" fmla="*/ 42514 h 321115"/>
              <a:gd name="connsiteX3" fmla="*/ 1111186 w 3630201"/>
              <a:gd name="connsiteY3" fmla="*/ 41030 h 321115"/>
              <a:gd name="connsiteX4" fmla="*/ 939856 w 3630201"/>
              <a:gd name="connsiteY4" fmla="*/ 17450 h 321115"/>
              <a:gd name="connsiteX5" fmla="*/ 776772 w 3630201"/>
              <a:gd name="connsiteY5" fmla="*/ 13383 h 321115"/>
              <a:gd name="connsiteX6" fmla="*/ 288424 w 3630201"/>
              <a:gd name="connsiteY6" fmla="*/ 780 h 321115"/>
              <a:gd name="connsiteX7" fmla="*/ 29040 w 3630201"/>
              <a:gd name="connsiteY7" fmla="*/ 38591 h 321115"/>
              <a:gd name="connsiteX8" fmla="*/ 33427 w 3630201"/>
              <a:gd name="connsiteY8" fmla="*/ 185771 h 321115"/>
              <a:gd name="connsiteX9" fmla="*/ 271662 w 3630201"/>
              <a:gd name="connsiteY9" fmla="*/ 241179 h 321115"/>
              <a:gd name="connsiteX10" fmla="*/ 624785 w 3630201"/>
              <a:gd name="connsiteY10" fmla="*/ 280910 h 321115"/>
              <a:gd name="connsiteX11" fmla="*/ 865858 w 3630201"/>
              <a:gd name="connsiteY11" fmla="*/ 310999 h 321115"/>
              <a:gd name="connsiteX12" fmla="*/ 1202594 w 3630201"/>
              <a:gd name="connsiteY12" fmla="*/ 275219 h 321115"/>
              <a:gd name="connsiteX13" fmla="*/ 1418532 w 3630201"/>
              <a:gd name="connsiteY13" fmla="*/ 282537 h 321115"/>
              <a:gd name="connsiteX14" fmla="*/ 1789551 w 3630201"/>
              <a:gd name="connsiteY14" fmla="*/ 285787 h 321115"/>
              <a:gd name="connsiteX15" fmla="*/ 2262028 w 3630201"/>
              <a:gd name="connsiteY15" fmla="*/ 292291 h 321115"/>
              <a:gd name="connsiteX16" fmla="*/ 2771909 w 3630201"/>
              <a:gd name="connsiteY16" fmla="*/ 287266 h 321115"/>
              <a:gd name="connsiteX17" fmla="*/ 2957397 w 3630201"/>
              <a:gd name="connsiteY17" fmla="*/ 240655 h 321115"/>
              <a:gd name="connsiteX18" fmla="*/ 3422002 w 3630201"/>
              <a:gd name="connsiteY18" fmla="*/ 224800 h 321115"/>
              <a:gd name="connsiteX19" fmla="*/ 3630200 w 3630201"/>
              <a:gd name="connsiteY19" fmla="*/ 173165 h 321115"/>
              <a:gd name="connsiteX20" fmla="*/ 3630201 w 3630201"/>
              <a:gd name="connsiteY20" fmla="*/ 235776 h 321115"/>
              <a:gd name="connsiteX21" fmla="*/ 3487420 w 3630201"/>
              <a:gd name="connsiteY21" fmla="*/ 14054 h 321115"/>
              <a:gd name="connsiteX22" fmla="*/ 2918975 w 3630201"/>
              <a:gd name="connsiteY22" fmla="*/ 38173 h 321115"/>
              <a:gd name="connsiteX23" fmla="*/ 2741982 w 3630201"/>
              <a:gd name="connsiteY23" fmla="*/ 22723 h 321115"/>
              <a:gd name="connsiteX24" fmla="*/ 2506062 w 3630201"/>
              <a:gd name="connsiteY24" fmla="*/ 77610 h 321115"/>
              <a:gd name="connsiteX25" fmla="*/ 2178357 w 3630201"/>
              <a:gd name="connsiteY25" fmla="*/ 28824 h 321115"/>
              <a:gd name="connsiteX0" fmla="*/ 1431411 w 3630201"/>
              <a:gd name="connsiteY0" fmla="*/ 88596 h 321115"/>
              <a:gd name="connsiteX1" fmla="*/ 1355352 w 3630201"/>
              <a:gd name="connsiteY1" fmla="*/ 69084 h 321115"/>
              <a:gd name="connsiteX2" fmla="*/ 1188246 w 3630201"/>
              <a:gd name="connsiteY2" fmla="*/ 42514 h 321115"/>
              <a:gd name="connsiteX3" fmla="*/ 1111186 w 3630201"/>
              <a:gd name="connsiteY3" fmla="*/ 41030 h 321115"/>
              <a:gd name="connsiteX4" fmla="*/ 939856 w 3630201"/>
              <a:gd name="connsiteY4" fmla="*/ 17450 h 321115"/>
              <a:gd name="connsiteX5" fmla="*/ 776772 w 3630201"/>
              <a:gd name="connsiteY5" fmla="*/ 13383 h 321115"/>
              <a:gd name="connsiteX6" fmla="*/ 288424 w 3630201"/>
              <a:gd name="connsiteY6" fmla="*/ 780 h 321115"/>
              <a:gd name="connsiteX7" fmla="*/ 29040 w 3630201"/>
              <a:gd name="connsiteY7" fmla="*/ 38591 h 321115"/>
              <a:gd name="connsiteX8" fmla="*/ 33427 w 3630201"/>
              <a:gd name="connsiteY8" fmla="*/ 185771 h 321115"/>
              <a:gd name="connsiteX9" fmla="*/ 271662 w 3630201"/>
              <a:gd name="connsiteY9" fmla="*/ 241179 h 321115"/>
              <a:gd name="connsiteX10" fmla="*/ 624785 w 3630201"/>
              <a:gd name="connsiteY10" fmla="*/ 280910 h 321115"/>
              <a:gd name="connsiteX11" fmla="*/ 865858 w 3630201"/>
              <a:gd name="connsiteY11" fmla="*/ 310999 h 321115"/>
              <a:gd name="connsiteX12" fmla="*/ 1202594 w 3630201"/>
              <a:gd name="connsiteY12" fmla="*/ 275219 h 321115"/>
              <a:gd name="connsiteX13" fmla="*/ 1418532 w 3630201"/>
              <a:gd name="connsiteY13" fmla="*/ 282537 h 321115"/>
              <a:gd name="connsiteX14" fmla="*/ 1789551 w 3630201"/>
              <a:gd name="connsiteY14" fmla="*/ 285787 h 321115"/>
              <a:gd name="connsiteX15" fmla="*/ 2262028 w 3630201"/>
              <a:gd name="connsiteY15" fmla="*/ 292291 h 321115"/>
              <a:gd name="connsiteX16" fmla="*/ 2771909 w 3630201"/>
              <a:gd name="connsiteY16" fmla="*/ 287266 h 321115"/>
              <a:gd name="connsiteX17" fmla="*/ 2957397 w 3630201"/>
              <a:gd name="connsiteY17" fmla="*/ 240655 h 321115"/>
              <a:gd name="connsiteX18" fmla="*/ 3422002 w 3630201"/>
              <a:gd name="connsiteY18" fmla="*/ 224800 h 321115"/>
              <a:gd name="connsiteX19" fmla="*/ 3630200 w 3630201"/>
              <a:gd name="connsiteY19" fmla="*/ 173165 h 321115"/>
              <a:gd name="connsiteX20" fmla="*/ 3630201 w 3630201"/>
              <a:gd name="connsiteY20" fmla="*/ 235776 h 321115"/>
              <a:gd name="connsiteX21" fmla="*/ 3487420 w 3630201"/>
              <a:gd name="connsiteY21" fmla="*/ 14054 h 321115"/>
              <a:gd name="connsiteX22" fmla="*/ 2918975 w 3630201"/>
              <a:gd name="connsiteY22" fmla="*/ 38173 h 321115"/>
              <a:gd name="connsiteX23" fmla="*/ 2751523 w 3630201"/>
              <a:gd name="connsiteY23" fmla="*/ 62567 h 321115"/>
              <a:gd name="connsiteX24" fmla="*/ 2506062 w 3630201"/>
              <a:gd name="connsiteY24" fmla="*/ 77610 h 321115"/>
              <a:gd name="connsiteX25" fmla="*/ 2178357 w 3630201"/>
              <a:gd name="connsiteY25" fmla="*/ 28824 h 321115"/>
              <a:gd name="connsiteX0" fmla="*/ 1431411 w 3759204"/>
              <a:gd name="connsiteY0" fmla="*/ 88596 h 321115"/>
              <a:gd name="connsiteX1" fmla="*/ 1355352 w 3759204"/>
              <a:gd name="connsiteY1" fmla="*/ 69084 h 321115"/>
              <a:gd name="connsiteX2" fmla="*/ 1188246 w 3759204"/>
              <a:gd name="connsiteY2" fmla="*/ 42514 h 321115"/>
              <a:gd name="connsiteX3" fmla="*/ 1111186 w 3759204"/>
              <a:gd name="connsiteY3" fmla="*/ 41030 h 321115"/>
              <a:gd name="connsiteX4" fmla="*/ 939856 w 3759204"/>
              <a:gd name="connsiteY4" fmla="*/ 17450 h 321115"/>
              <a:gd name="connsiteX5" fmla="*/ 776772 w 3759204"/>
              <a:gd name="connsiteY5" fmla="*/ 13383 h 321115"/>
              <a:gd name="connsiteX6" fmla="*/ 288424 w 3759204"/>
              <a:gd name="connsiteY6" fmla="*/ 780 h 321115"/>
              <a:gd name="connsiteX7" fmla="*/ 29040 w 3759204"/>
              <a:gd name="connsiteY7" fmla="*/ 38591 h 321115"/>
              <a:gd name="connsiteX8" fmla="*/ 33427 w 3759204"/>
              <a:gd name="connsiteY8" fmla="*/ 185771 h 321115"/>
              <a:gd name="connsiteX9" fmla="*/ 271662 w 3759204"/>
              <a:gd name="connsiteY9" fmla="*/ 241179 h 321115"/>
              <a:gd name="connsiteX10" fmla="*/ 624785 w 3759204"/>
              <a:gd name="connsiteY10" fmla="*/ 280910 h 321115"/>
              <a:gd name="connsiteX11" fmla="*/ 865858 w 3759204"/>
              <a:gd name="connsiteY11" fmla="*/ 310999 h 321115"/>
              <a:gd name="connsiteX12" fmla="*/ 1202594 w 3759204"/>
              <a:gd name="connsiteY12" fmla="*/ 275219 h 321115"/>
              <a:gd name="connsiteX13" fmla="*/ 1418532 w 3759204"/>
              <a:gd name="connsiteY13" fmla="*/ 282537 h 321115"/>
              <a:gd name="connsiteX14" fmla="*/ 1789551 w 3759204"/>
              <a:gd name="connsiteY14" fmla="*/ 285787 h 321115"/>
              <a:gd name="connsiteX15" fmla="*/ 2262028 w 3759204"/>
              <a:gd name="connsiteY15" fmla="*/ 292291 h 321115"/>
              <a:gd name="connsiteX16" fmla="*/ 2771909 w 3759204"/>
              <a:gd name="connsiteY16" fmla="*/ 287266 h 321115"/>
              <a:gd name="connsiteX17" fmla="*/ 2957397 w 3759204"/>
              <a:gd name="connsiteY17" fmla="*/ 240655 h 321115"/>
              <a:gd name="connsiteX18" fmla="*/ 3422002 w 3759204"/>
              <a:gd name="connsiteY18" fmla="*/ 224800 h 321115"/>
              <a:gd name="connsiteX19" fmla="*/ 3630200 w 3759204"/>
              <a:gd name="connsiteY19" fmla="*/ 173165 h 321115"/>
              <a:gd name="connsiteX20" fmla="*/ 3630201 w 3759204"/>
              <a:gd name="connsiteY20" fmla="*/ 235776 h 321115"/>
              <a:gd name="connsiteX21" fmla="*/ 3725924 w 3759204"/>
              <a:gd name="connsiteY21" fmla="*/ 19746 h 321115"/>
              <a:gd name="connsiteX22" fmla="*/ 2918975 w 3759204"/>
              <a:gd name="connsiteY22" fmla="*/ 38173 h 321115"/>
              <a:gd name="connsiteX23" fmla="*/ 2751523 w 3759204"/>
              <a:gd name="connsiteY23" fmla="*/ 62567 h 321115"/>
              <a:gd name="connsiteX24" fmla="*/ 2506062 w 3759204"/>
              <a:gd name="connsiteY24" fmla="*/ 77610 h 321115"/>
              <a:gd name="connsiteX25" fmla="*/ 2178357 w 3759204"/>
              <a:gd name="connsiteY25" fmla="*/ 28824 h 321115"/>
              <a:gd name="connsiteX0" fmla="*/ 1431411 w 3759204"/>
              <a:gd name="connsiteY0" fmla="*/ 88596 h 321115"/>
              <a:gd name="connsiteX1" fmla="*/ 1355352 w 3759204"/>
              <a:gd name="connsiteY1" fmla="*/ 69084 h 321115"/>
              <a:gd name="connsiteX2" fmla="*/ 1188246 w 3759204"/>
              <a:gd name="connsiteY2" fmla="*/ 42514 h 321115"/>
              <a:gd name="connsiteX3" fmla="*/ 1111186 w 3759204"/>
              <a:gd name="connsiteY3" fmla="*/ 41030 h 321115"/>
              <a:gd name="connsiteX4" fmla="*/ 939856 w 3759204"/>
              <a:gd name="connsiteY4" fmla="*/ 17450 h 321115"/>
              <a:gd name="connsiteX5" fmla="*/ 776772 w 3759204"/>
              <a:gd name="connsiteY5" fmla="*/ 13383 h 321115"/>
              <a:gd name="connsiteX6" fmla="*/ 288424 w 3759204"/>
              <a:gd name="connsiteY6" fmla="*/ 780 h 321115"/>
              <a:gd name="connsiteX7" fmla="*/ 29040 w 3759204"/>
              <a:gd name="connsiteY7" fmla="*/ 38591 h 321115"/>
              <a:gd name="connsiteX8" fmla="*/ 33427 w 3759204"/>
              <a:gd name="connsiteY8" fmla="*/ 185771 h 321115"/>
              <a:gd name="connsiteX9" fmla="*/ 271662 w 3759204"/>
              <a:gd name="connsiteY9" fmla="*/ 241179 h 321115"/>
              <a:gd name="connsiteX10" fmla="*/ 624785 w 3759204"/>
              <a:gd name="connsiteY10" fmla="*/ 280910 h 321115"/>
              <a:gd name="connsiteX11" fmla="*/ 865858 w 3759204"/>
              <a:gd name="connsiteY11" fmla="*/ 310999 h 321115"/>
              <a:gd name="connsiteX12" fmla="*/ 1202594 w 3759204"/>
              <a:gd name="connsiteY12" fmla="*/ 275219 h 321115"/>
              <a:gd name="connsiteX13" fmla="*/ 1418532 w 3759204"/>
              <a:gd name="connsiteY13" fmla="*/ 282537 h 321115"/>
              <a:gd name="connsiteX14" fmla="*/ 1789551 w 3759204"/>
              <a:gd name="connsiteY14" fmla="*/ 285787 h 321115"/>
              <a:gd name="connsiteX15" fmla="*/ 2262028 w 3759204"/>
              <a:gd name="connsiteY15" fmla="*/ 292291 h 321115"/>
              <a:gd name="connsiteX16" fmla="*/ 2771909 w 3759204"/>
              <a:gd name="connsiteY16" fmla="*/ 287266 h 321115"/>
              <a:gd name="connsiteX17" fmla="*/ 2957397 w 3759204"/>
              <a:gd name="connsiteY17" fmla="*/ 240655 h 321115"/>
              <a:gd name="connsiteX18" fmla="*/ 3422002 w 3759204"/>
              <a:gd name="connsiteY18" fmla="*/ 224800 h 321115"/>
              <a:gd name="connsiteX19" fmla="*/ 3582499 w 3759204"/>
              <a:gd name="connsiteY19" fmla="*/ 247160 h 321115"/>
              <a:gd name="connsiteX20" fmla="*/ 3630201 w 3759204"/>
              <a:gd name="connsiteY20" fmla="*/ 235776 h 321115"/>
              <a:gd name="connsiteX21" fmla="*/ 3725924 w 3759204"/>
              <a:gd name="connsiteY21" fmla="*/ 19746 h 321115"/>
              <a:gd name="connsiteX22" fmla="*/ 2918975 w 3759204"/>
              <a:gd name="connsiteY22" fmla="*/ 38173 h 321115"/>
              <a:gd name="connsiteX23" fmla="*/ 2751523 w 3759204"/>
              <a:gd name="connsiteY23" fmla="*/ 62567 h 321115"/>
              <a:gd name="connsiteX24" fmla="*/ 2506062 w 3759204"/>
              <a:gd name="connsiteY24" fmla="*/ 77610 h 321115"/>
              <a:gd name="connsiteX25" fmla="*/ 2178357 w 3759204"/>
              <a:gd name="connsiteY25" fmla="*/ 28824 h 321115"/>
              <a:gd name="connsiteX0" fmla="*/ 1431411 w 3773632"/>
              <a:gd name="connsiteY0" fmla="*/ 88596 h 321115"/>
              <a:gd name="connsiteX1" fmla="*/ 1355352 w 3773632"/>
              <a:gd name="connsiteY1" fmla="*/ 69084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24785 w 3773632"/>
              <a:gd name="connsiteY10" fmla="*/ 280910 h 321115"/>
              <a:gd name="connsiteX11" fmla="*/ 865858 w 3773632"/>
              <a:gd name="connsiteY11" fmla="*/ 310999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31411 w 3773632"/>
              <a:gd name="connsiteY0" fmla="*/ 88596 h 321115"/>
              <a:gd name="connsiteX1" fmla="*/ 1355352 w 3773632"/>
              <a:gd name="connsiteY1" fmla="*/ 69084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24785 w 3773632"/>
              <a:gd name="connsiteY10" fmla="*/ 280910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31411 w 3773632"/>
              <a:gd name="connsiteY0" fmla="*/ 88596 h 321115"/>
              <a:gd name="connsiteX1" fmla="*/ 1355352 w 3773632"/>
              <a:gd name="connsiteY1" fmla="*/ 69084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15244 w 3773632"/>
              <a:gd name="connsiteY10" fmla="*/ 258142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60031 w 3773632"/>
              <a:gd name="connsiteY0" fmla="*/ 25985 h 321115"/>
              <a:gd name="connsiteX1" fmla="*/ 1355352 w 3773632"/>
              <a:gd name="connsiteY1" fmla="*/ 69084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15244 w 3773632"/>
              <a:gd name="connsiteY10" fmla="*/ 258142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60031 w 3773632"/>
              <a:gd name="connsiteY0" fmla="*/ 25985 h 321115"/>
              <a:gd name="connsiteX1" fmla="*/ 1336272 w 3773632"/>
              <a:gd name="connsiteY1" fmla="*/ 29241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15244 w 3773632"/>
              <a:gd name="connsiteY10" fmla="*/ 258142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60031 w 3773632"/>
              <a:gd name="connsiteY0" fmla="*/ 25985 h 321115"/>
              <a:gd name="connsiteX1" fmla="*/ 1336272 w 3773632"/>
              <a:gd name="connsiteY1" fmla="*/ 29241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15244 w 3773632"/>
              <a:gd name="connsiteY10" fmla="*/ 258142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65461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60031 w 3773632"/>
              <a:gd name="connsiteY0" fmla="*/ 25985 h 305529"/>
              <a:gd name="connsiteX1" fmla="*/ 1336272 w 3773632"/>
              <a:gd name="connsiteY1" fmla="*/ 29241 h 305529"/>
              <a:gd name="connsiteX2" fmla="*/ 1188246 w 3773632"/>
              <a:gd name="connsiteY2" fmla="*/ 42514 h 305529"/>
              <a:gd name="connsiteX3" fmla="*/ 1111186 w 3773632"/>
              <a:gd name="connsiteY3" fmla="*/ 41030 h 305529"/>
              <a:gd name="connsiteX4" fmla="*/ 939856 w 3773632"/>
              <a:gd name="connsiteY4" fmla="*/ 17450 h 305529"/>
              <a:gd name="connsiteX5" fmla="*/ 776772 w 3773632"/>
              <a:gd name="connsiteY5" fmla="*/ 13383 h 305529"/>
              <a:gd name="connsiteX6" fmla="*/ 288424 w 3773632"/>
              <a:gd name="connsiteY6" fmla="*/ 780 h 305529"/>
              <a:gd name="connsiteX7" fmla="*/ 29040 w 3773632"/>
              <a:gd name="connsiteY7" fmla="*/ 38591 h 305529"/>
              <a:gd name="connsiteX8" fmla="*/ 33427 w 3773632"/>
              <a:gd name="connsiteY8" fmla="*/ 185771 h 305529"/>
              <a:gd name="connsiteX9" fmla="*/ 271662 w 3773632"/>
              <a:gd name="connsiteY9" fmla="*/ 241179 h 305529"/>
              <a:gd name="connsiteX10" fmla="*/ 615244 w 3773632"/>
              <a:gd name="connsiteY10" fmla="*/ 258142 h 305529"/>
              <a:gd name="connsiteX11" fmla="*/ 856318 w 3773632"/>
              <a:gd name="connsiteY11" fmla="*/ 276848 h 305529"/>
              <a:gd name="connsiteX12" fmla="*/ 1202594 w 3773632"/>
              <a:gd name="connsiteY12" fmla="*/ 275219 h 305529"/>
              <a:gd name="connsiteX13" fmla="*/ 1418532 w 3773632"/>
              <a:gd name="connsiteY13" fmla="*/ 265461 h 305529"/>
              <a:gd name="connsiteX14" fmla="*/ 1818172 w 3773632"/>
              <a:gd name="connsiteY14" fmla="*/ 251635 h 305529"/>
              <a:gd name="connsiteX15" fmla="*/ 2262028 w 3773632"/>
              <a:gd name="connsiteY15" fmla="*/ 292291 h 305529"/>
              <a:gd name="connsiteX16" fmla="*/ 2771909 w 3773632"/>
              <a:gd name="connsiteY16" fmla="*/ 287266 h 305529"/>
              <a:gd name="connsiteX17" fmla="*/ 2957397 w 3773632"/>
              <a:gd name="connsiteY17" fmla="*/ 240655 h 305529"/>
              <a:gd name="connsiteX18" fmla="*/ 3422002 w 3773632"/>
              <a:gd name="connsiteY18" fmla="*/ 224800 h 305529"/>
              <a:gd name="connsiteX19" fmla="*/ 3582499 w 3773632"/>
              <a:gd name="connsiteY19" fmla="*/ 247160 h 305529"/>
              <a:gd name="connsiteX20" fmla="*/ 3725603 w 3773632"/>
              <a:gd name="connsiteY20" fmla="*/ 230084 h 305529"/>
              <a:gd name="connsiteX21" fmla="*/ 3725924 w 3773632"/>
              <a:gd name="connsiteY21" fmla="*/ 19746 h 305529"/>
              <a:gd name="connsiteX22" fmla="*/ 2918975 w 3773632"/>
              <a:gd name="connsiteY22" fmla="*/ 38173 h 305529"/>
              <a:gd name="connsiteX23" fmla="*/ 2751523 w 3773632"/>
              <a:gd name="connsiteY23" fmla="*/ 62567 h 305529"/>
              <a:gd name="connsiteX24" fmla="*/ 2506062 w 3773632"/>
              <a:gd name="connsiteY24" fmla="*/ 77610 h 305529"/>
              <a:gd name="connsiteX25" fmla="*/ 2178357 w 3773632"/>
              <a:gd name="connsiteY25" fmla="*/ 28824 h 305529"/>
              <a:gd name="connsiteX0" fmla="*/ 1460031 w 3773632"/>
              <a:gd name="connsiteY0" fmla="*/ 25985 h 305529"/>
              <a:gd name="connsiteX1" fmla="*/ 1336272 w 3773632"/>
              <a:gd name="connsiteY1" fmla="*/ 29241 h 305529"/>
              <a:gd name="connsiteX2" fmla="*/ 1188246 w 3773632"/>
              <a:gd name="connsiteY2" fmla="*/ 42514 h 305529"/>
              <a:gd name="connsiteX3" fmla="*/ 1111186 w 3773632"/>
              <a:gd name="connsiteY3" fmla="*/ 41030 h 305529"/>
              <a:gd name="connsiteX4" fmla="*/ 939856 w 3773632"/>
              <a:gd name="connsiteY4" fmla="*/ 17450 h 305529"/>
              <a:gd name="connsiteX5" fmla="*/ 776772 w 3773632"/>
              <a:gd name="connsiteY5" fmla="*/ 13383 h 305529"/>
              <a:gd name="connsiteX6" fmla="*/ 288424 w 3773632"/>
              <a:gd name="connsiteY6" fmla="*/ 780 h 305529"/>
              <a:gd name="connsiteX7" fmla="*/ 29040 w 3773632"/>
              <a:gd name="connsiteY7" fmla="*/ 38591 h 305529"/>
              <a:gd name="connsiteX8" fmla="*/ 33427 w 3773632"/>
              <a:gd name="connsiteY8" fmla="*/ 185771 h 305529"/>
              <a:gd name="connsiteX9" fmla="*/ 271662 w 3773632"/>
              <a:gd name="connsiteY9" fmla="*/ 241179 h 305529"/>
              <a:gd name="connsiteX10" fmla="*/ 615244 w 3773632"/>
              <a:gd name="connsiteY10" fmla="*/ 286602 h 305529"/>
              <a:gd name="connsiteX11" fmla="*/ 856318 w 3773632"/>
              <a:gd name="connsiteY11" fmla="*/ 276848 h 305529"/>
              <a:gd name="connsiteX12" fmla="*/ 1202594 w 3773632"/>
              <a:gd name="connsiteY12" fmla="*/ 275219 h 305529"/>
              <a:gd name="connsiteX13" fmla="*/ 1418532 w 3773632"/>
              <a:gd name="connsiteY13" fmla="*/ 265461 h 305529"/>
              <a:gd name="connsiteX14" fmla="*/ 1818172 w 3773632"/>
              <a:gd name="connsiteY14" fmla="*/ 251635 h 305529"/>
              <a:gd name="connsiteX15" fmla="*/ 2262028 w 3773632"/>
              <a:gd name="connsiteY15" fmla="*/ 292291 h 305529"/>
              <a:gd name="connsiteX16" fmla="*/ 2771909 w 3773632"/>
              <a:gd name="connsiteY16" fmla="*/ 287266 h 305529"/>
              <a:gd name="connsiteX17" fmla="*/ 2957397 w 3773632"/>
              <a:gd name="connsiteY17" fmla="*/ 240655 h 305529"/>
              <a:gd name="connsiteX18" fmla="*/ 3422002 w 3773632"/>
              <a:gd name="connsiteY18" fmla="*/ 224800 h 305529"/>
              <a:gd name="connsiteX19" fmla="*/ 3582499 w 3773632"/>
              <a:gd name="connsiteY19" fmla="*/ 247160 h 305529"/>
              <a:gd name="connsiteX20" fmla="*/ 3725603 w 3773632"/>
              <a:gd name="connsiteY20" fmla="*/ 230084 h 305529"/>
              <a:gd name="connsiteX21" fmla="*/ 3725924 w 3773632"/>
              <a:gd name="connsiteY21" fmla="*/ 19746 h 305529"/>
              <a:gd name="connsiteX22" fmla="*/ 2918975 w 3773632"/>
              <a:gd name="connsiteY22" fmla="*/ 38173 h 305529"/>
              <a:gd name="connsiteX23" fmla="*/ 2751523 w 3773632"/>
              <a:gd name="connsiteY23" fmla="*/ 62567 h 305529"/>
              <a:gd name="connsiteX24" fmla="*/ 2506062 w 3773632"/>
              <a:gd name="connsiteY24" fmla="*/ 77610 h 305529"/>
              <a:gd name="connsiteX25" fmla="*/ 2178357 w 3773632"/>
              <a:gd name="connsiteY25" fmla="*/ 28824 h 305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773632" h="305529">
                <a:moveTo>
                  <a:pt x="1460031" y="25985"/>
                </a:moveTo>
                <a:cubicBezTo>
                  <a:pt x="1449116" y="36828"/>
                  <a:pt x="1381569" y="26486"/>
                  <a:pt x="1336272" y="29241"/>
                </a:cubicBezTo>
                <a:cubicBezTo>
                  <a:pt x="1290975" y="31996"/>
                  <a:pt x="1228940" y="47190"/>
                  <a:pt x="1188246" y="42514"/>
                </a:cubicBezTo>
                <a:cubicBezTo>
                  <a:pt x="1147552" y="37838"/>
                  <a:pt x="1152584" y="45207"/>
                  <a:pt x="1111186" y="41030"/>
                </a:cubicBezTo>
                <a:cubicBezTo>
                  <a:pt x="1069788" y="36853"/>
                  <a:pt x="995592" y="22058"/>
                  <a:pt x="939856" y="17450"/>
                </a:cubicBezTo>
                <a:cubicBezTo>
                  <a:pt x="884120" y="12842"/>
                  <a:pt x="885344" y="16161"/>
                  <a:pt x="776772" y="13383"/>
                </a:cubicBezTo>
                <a:cubicBezTo>
                  <a:pt x="668200" y="10605"/>
                  <a:pt x="413046" y="-3421"/>
                  <a:pt x="288424" y="780"/>
                </a:cubicBezTo>
                <a:cubicBezTo>
                  <a:pt x="163802" y="4981"/>
                  <a:pt x="71539" y="7759"/>
                  <a:pt x="29040" y="38591"/>
                </a:cubicBezTo>
                <a:cubicBezTo>
                  <a:pt x="-13459" y="69423"/>
                  <a:pt x="-7010" y="152006"/>
                  <a:pt x="33427" y="185771"/>
                </a:cubicBezTo>
                <a:cubicBezTo>
                  <a:pt x="73864" y="219536"/>
                  <a:pt x="169922" y="217733"/>
                  <a:pt x="271662" y="241179"/>
                </a:cubicBezTo>
                <a:cubicBezTo>
                  <a:pt x="373402" y="264625"/>
                  <a:pt x="517801" y="280657"/>
                  <a:pt x="615244" y="286602"/>
                </a:cubicBezTo>
                <a:cubicBezTo>
                  <a:pt x="712687" y="292547"/>
                  <a:pt x="758426" y="278745"/>
                  <a:pt x="856318" y="276848"/>
                </a:cubicBezTo>
                <a:cubicBezTo>
                  <a:pt x="954210" y="274951"/>
                  <a:pt x="1108892" y="277117"/>
                  <a:pt x="1202594" y="275219"/>
                </a:cubicBezTo>
                <a:cubicBezTo>
                  <a:pt x="1296296" y="273321"/>
                  <a:pt x="1315936" y="269392"/>
                  <a:pt x="1418532" y="265461"/>
                </a:cubicBezTo>
                <a:cubicBezTo>
                  <a:pt x="1521128" y="261530"/>
                  <a:pt x="1677589" y="247163"/>
                  <a:pt x="1818172" y="251635"/>
                </a:cubicBezTo>
                <a:cubicBezTo>
                  <a:pt x="1958755" y="256107"/>
                  <a:pt x="2103072" y="286353"/>
                  <a:pt x="2262028" y="292291"/>
                </a:cubicBezTo>
                <a:cubicBezTo>
                  <a:pt x="2420984" y="298229"/>
                  <a:pt x="2665554" y="321486"/>
                  <a:pt x="2771909" y="287266"/>
                </a:cubicBezTo>
                <a:cubicBezTo>
                  <a:pt x="2878264" y="253046"/>
                  <a:pt x="2849048" y="251066"/>
                  <a:pt x="2957397" y="240655"/>
                </a:cubicBezTo>
                <a:cubicBezTo>
                  <a:pt x="3065746" y="230244"/>
                  <a:pt x="3317818" y="223716"/>
                  <a:pt x="3422002" y="224800"/>
                </a:cubicBezTo>
                <a:cubicBezTo>
                  <a:pt x="3526186" y="225884"/>
                  <a:pt x="3582499" y="247160"/>
                  <a:pt x="3582499" y="247160"/>
                </a:cubicBezTo>
                <a:cubicBezTo>
                  <a:pt x="3582499" y="268030"/>
                  <a:pt x="3725603" y="209214"/>
                  <a:pt x="3725603" y="230084"/>
                </a:cubicBezTo>
                <a:cubicBezTo>
                  <a:pt x="3701806" y="203566"/>
                  <a:pt x="3844462" y="52680"/>
                  <a:pt x="3725924" y="19746"/>
                </a:cubicBezTo>
                <a:cubicBezTo>
                  <a:pt x="3607386" y="-13188"/>
                  <a:pt x="3081375" y="31036"/>
                  <a:pt x="2918975" y="38173"/>
                </a:cubicBezTo>
                <a:cubicBezTo>
                  <a:pt x="2756575" y="45310"/>
                  <a:pt x="2820342" y="55994"/>
                  <a:pt x="2751523" y="62567"/>
                </a:cubicBezTo>
                <a:cubicBezTo>
                  <a:pt x="2682704" y="69140"/>
                  <a:pt x="2601590" y="83234"/>
                  <a:pt x="2506062" y="77610"/>
                </a:cubicBezTo>
                <a:cubicBezTo>
                  <a:pt x="2410534" y="71986"/>
                  <a:pt x="2244748" y="32008"/>
                  <a:pt x="2178357" y="28824"/>
                </a:cubicBezTo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/>
          <p:nvPr/>
        </p:nvSpPr>
        <p:spPr>
          <a:xfrm rot="10800000" flipV="1">
            <a:off x="2228039" y="3258108"/>
            <a:ext cx="1302019" cy="583787"/>
          </a:xfrm>
          <a:custGeom>
            <a:avLst/>
            <a:gdLst>
              <a:gd name="connsiteX0" fmla="*/ 3029500 w 3160758"/>
              <a:gd name="connsiteY0" fmla="*/ 129497 h 635147"/>
              <a:gd name="connsiteX1" fmla="*/ 2247239 w 3160758"/>
              <a:gd name="connsiteY1" fmla="*/ 87212 h 635147"/>
              <a:gd name="connsiteX2" fmla="*/ 1850823 w 3160758"/>
              <a:gd name="connsiteY2" fmla="*/ 66070 h 635147"/>
              <a:gd name="connsiteX3" fmla="*/ 1681685 w 3160758"/>
              <a:gd name="connsiteY3" fmla="*/ 92498 h 635147"/>
              <a:gd name="connsiteX4" fmla="*/ 1353981 w 3160758"/>
              <a:gd name="connsiteY4" fmla="*/ 134782 h 635147"/>
              <a:gd name="connsiteX5" fmla="*/ 1216557 w 3160758"/>
              <a:gd name="connsiteY5" fmla="*/ 118926 h 635147"/>
              <a:gd name="connsiteX6" fmla="*/ 1015706 w 3160758"/>
              <a:gd name="connsiteY6" fmla="*/ 76641 h 635147"/>
              <a:gd name="connsiteX7" fmla="*/ 888853 w 3160758"/>
              <a:gd name="connsiteY7" fmla="*/ 76641 h 635147"/>
              <a:gd name="connsiteX8" fmla="*/ 762000 w 3160758"/>
              <a:gd name="connsiteY8" fmla="*/ 34357 h 635147"/>
              <a:gd name="connsiteX9" fmla="*/ 614004 w 3160758"/>
              <a:gd name="connsiteY9" fmla="*/ 2643 h 635147"/>
              <a:gd name="connsiteX10" fmla="*/ 455438 w 3160758"/>
              <a:gd name="connsiteY10" fmla="*/ 50213 h 635147"/>
              <a:gd name="connsiteX11" fmla="*/ 333870 w 3160758"/>
              <a:gd name="connsiteY11" fmla="*/ 97783 h 635147"/>
              <a:gd name="connsiteX12" fmla="*/ 566434 w 3160758"/>
              <a:gd name="connsiteY12" fmla="*/ 124211 h 635147"/>
              <a:gd name="connsiteX13" fmla="*/ 693288 w 3160758"/>
              <a:gd name="connsiteY13" fmla="*/ 224636 h 635147"/>
              <a:gd name="connsiteX14" fmla="*/ 825426 w 3160758"/>
              <a:gd name="connsiteY14" fmla="*/ 235208 h 635147"/>
              <a:gd name="connsiteX15" fmla="*/ 835997 w 3160758"/>
              <a:gd name="connsiteY15" fmla="*/ 319776 h 635147"/>
              <a:gd name="connsiteX16" fmla="*/ 804284 w 3160758"/>
              <a:gd name="connsiteY16" fmla="*/ 414916 h 635147"/>
              <a:gd name="connsiteX17" fmla="*/ 740858 w 3160758"/>
              <a:gd name="connsiteY17" fmla="*/ 351490 h 635147"/>
              <a:gd name="connsiteX18" fmla="*/ 640432 w 3160758"/>
              <a:gd name="connsiteY18" fmla="*/ 351490 h 635147"/>
              <a:gd name="connsiteX19" fmla="*/ 503008 w 3160758"/>
              <a:gd name="connsiteY19" fmla="*/ 346204 h 635147"/>
              <a:gd name="connsiteX20" fmla="*/ 487151 w 3160758"/>
              <a:gd name="connsiteY20" fmla="*/ 346204 h 635147"/>
              <a:gd name="connsiteX21" fmla="*/ 344441 w 3160758"/>
              <a:gd name="connsiteY21" fmla="*/ 356775 h 635147"/>
              <a:gd name="connsiteX22" fmla="*/ 286300 w 3160758"/>
              <a:gd name="connsiteY22" fmla="*/ 335633 h 635147"/>
              <a:gd name="connsiteX23" fmla="*/ 170018 w 3160758"/>
              <a:gd name="connsiteY23" fmla="*/ 351490 h 635147"/>
              <a:gd name="connsiteX24" fmla="*/ 53736 w 3160758"/>
              <a:gd name="connsiteY24" fmla="*/ 377917 h 635147"/>
              <a:gd name="connsiteX25" fmla="*/ 881 w 3160758"/>
              <a:gd name="connsiteY25" fmla="*/ 462486 h 635147"/>
              <a:gd name="connsiteX26" fmla="*/ 48451 w 3160758"/>
              <a:gd name="connsiteY26" fmla="*/ 557626 h 635147"/>
              <a:gd name="connsiteX27" fmla="*/ 148876 w 3160758"/>
              <a:gd name="connsiteY27" fmla="*/ 626338 h 635147"/>
              <a:gd name="connsiteX28" fmla="*/ 270444 w 3160758"/>
              <a:gd name="connsiteY28" fmla="*/ 610482 h 635147"/>
              <a:gd name="connsiteX29" fmla="*/ 397297 w 3160758"/>
              <a:gd name="connsiteY29" fmla="*/ 557626 h 635147"/>
              <a:gd name="connsiteX30" fmla="*/ 508293 w 3160758"/>
              <a:gd name="connsiteY30" fmla="*/ 536484 h 635147"/>
              <a:gd name="connsiteX31" fmla="*/ 645718 w 3160758"/>
              <a:gd name="connsiteY31" fmla="*/ 562912 h 635147"/>
              <a:gd name="connsiteX32" fmla="*/ 888853 w 3160758"/>
              <a:gd name="connsiteY32" fmla="*/ 494199 h 635147"/>
              <a:gd name="connsiteX33" fmla="*/ 1380409 w 3160758"/>
              <a:gd name="connsiteY33" fmla="*/ 483628 h 635147"/>
              <a:gd name="connsiteX34" fmla="*/ 2152099 w 3160758"/>
              <a:gd name="connsiteY34" fmla="*/ 414916 h 635147"/>
              <a:gd name="connsiteX35" fmla="*/ 2807507 w 3160758"/>
              <a:gd name="connsiteY35" fmla="*/ 399060 h 635147"/>
              <a:gd name="connsiteX36" fmla="*/ 3034786 w 3160758"/>
              <a:gd name="connsiteY36" fmla="*/ 404345 h 635147"/>
              <a:gd name="connsiteX37" fmla="*/ 3034786 w 3160758"/>
              <a:gd name="connsiteY37" fmla="*/ 404345 h 635147"/>
              <a:gd name="connsiteX38" fmla="*/ 3029500 w 3160758"/>
              <a:gd name="connsiteY38" fmla="*/ 129497 h 635147"/>
              <a:gd name="connsiteX0" fmla="*/ 3463796 w 3523738"/>
              <a:gd name="connsiteY0" fmla="*/ 127072 h 626785"/>
              <a:gd name="connsiteX1" fmla="*/ 2681535 w 3523738"/>
              <a:gd name="connsiteY1" fmla="*/ 84787 h 626785"/>
              <a:gd name="connsiteX2" fmla="*/ 2285119 w 3523738"/>
              <a:gd name="connsiteY2" fmla="*/ 63645 h 626785"/>
              <a:gd name="connsiteX3" fmla="*/ 2115981 w 3523738"/>
              <a:gd name="connsiteY3" fmla="*/ 90073 h 626785"/>
              <a:gd name="connsiteX4" fmla="*/ 1788277 w 3523738"/>
              <a:gd name="connsiteY4" fmla="*/ 132357 h 626785"/>
              <a:gd name="connsiteX5" fmla="*/ 1650853 w 3523738"/>
              <a:gd name="connsiteY5" fmla="*/ 116501 h 626785"/>
              <a:gd name="connsiteX6" fmla="*/ 1450002 w 3523738"/>
              <a:gd name="connsiteY6" fmla="*/ 74216 h 626785"/>
              <a:gd name="connsiteX7" fmla="*/ 1323149 w 3523738"/>
              <a:gd name="connsiteY7" fmla="*/ 74216 h 626785"/>
              <a:gd name="connsiteX8" fmla="*/ 1196296 w 3523738"/>
              <a:gd name="connsiteY8" fmla="*/ 31932 h 626785"/>
              <a:gd name="connsiteX9" fmla="*/ 1048300 w 3523738"/>
              <a:gd name="connsiteY9" fmla="*/ 218 h 626785"/>
              <a:gd name="connsiteX10" fmla="*/ 889734 w 3523738"/>
              <a:gd name="connsiteY10" fmla="*/ 47788 h 626785"/>
              <a:gd name="connsiteX11" fmla="*/ 768166 w 3523738"/>
              <a:gd name="connsiteY11" fmla="*/ 95358 h 626785"/>
              <a:gd name="connsiteX12" fmla="*/ 1000730 w 3523738"/>
              <a:gd name="connsiteY12" fmla="*/ 121786 h 626785"/>
              <a:gd name="connsiteX13" fmla="*/ 1127584 w 3523738"/>
              <a:gd name="connsiteY13" fmla="*/ 222211 h 626785"/>
              <a:gd name="connsiteX14" fmla="*/ 1259722 w 3523738"/>
              <a:gd name="connsiteY14" fmla="*/ 232783 h 626785"/>
              <a:gd name="connsiteX15" fmla="*/ 1270293 w 3523738"/>
              <a:gd name="connsiteY15" fmla="*/ 317351 h 626785"/>
              <a:gd name="connsiteX16" fmla="*/ 1238580 w 3523738"/>
              <a:gd name="connsiteY16" fmla="*/ 412491 h 626785"/>
              <a:gd name="connsiteX17" fmla="*/ 1175154 w 3523738"/>
              <a:gd name="connsiteY17" fmla="*/ 349065 h 626785"/>
              <a:gd name="connsiteX18" fmla="*/ 1074728 w 3523738"/>
              <a:gd name="connsiteY18" fmla="*/ 349065 h 626785"/>
              <a:gd name="connsiteX19" fmla="*/ 937304 w 3523738"/>
              <a:gd name="connsiteY19" fmla="*/ 343779 h 626785"/>
              <a:gd name="connsiteX20" fmla="*/ 921447 w 3523738"/>
              <a:gd name="connsiteY20" fmla="*/ 343779 h 626785"/>
              <a:gd name="connsiteX21" fmla="*/ 778737 w 3523738"/>
              <a:gd name="connsiteY21" fmla="*/ 354350 h 626785"/>
              <a:gd name="connsiteX22" fmla="*/ 720596 w 3523738"/>
              <a:gd name="connsiteY22" fmla="*/ 333208 h 626785"/>
              <a:gd name="connsiteX23" fmla="*/ 604314 w 3523738"/>
              <a:gd name="connsiteY23" fmla="*/ 349065 h 626785"/>
              <a:gd name="connsiteX24" fmla="*/ 1484 w 3523738"/>
              <a:gd name="connsiteY24" fmla="*/ 278730 h 626785"/>
              <a:gd name="connsiteX25" fmla="*/ 435177 w 3523738"/>
              <a:gd name="connsiteY25" fmla="*/ 460061 h 626785"/>
              <a:gd name="connsiteX26" fmla="*/ 482747 w 3523738"/>
              <a:gd name="connsiteY26" fmla="*/ 555201 h 626785"/>
              <a:gd name="connsiteX27" fmla="*/ 583172 w 3523738"/>
              <a:gd name="connsiteY27" fmla="*/ 623913 h 626785"/>
              <a:gd name="connsiteX28" fmla="*/ 704740 w 3523738"/>
              <a:gd name="connsiteY28" fmla="*/ 608057 h 626785"/>
              <a:gd name="connsiteX29" fmla="*/ 831593 w 3523738"/>
              <a:gd name="connsiteY29" fmla="*/ 555201 h 626785"/>
              <a:gd name="connsiteX30" fmla="*/ 942589 w 3523738"/>
              <a:gd name="connsiteY30" fmla="*/ 534059 h 626785"/>
              <a:gd name="connsiteX31" fmla="*/ 1080014 w 3523738"/>
              <a:gd name="connsiteY31" fmla="*/ 560487 h 626785"/>
              <a:gd name="connsiteX32" fmla="*/ 1323149 w 3523738"/>
              <a:gd name="connsiteY32" fmla="*/ 491774 h 626785"/>
              <a:gd name="connsiteX33" fmla="*/ 1814705 w 3523738"/>
              <a:gd name="connsiteY33" fmla="*/ 481203 h 626785"/>
              <a:gd name="connsiteX34" fmla="*/ 2586395 w 3523738"/>
              <a:gd name="connsiteY34" fmla="*/ 412491 h 626785"/>
              <a:gd name="connsiteX35" fmla="*/ 3241803 w 3523738"/>
              <a:gd name="connsiteY35" fmla="*/ 396635 h 626785"/>
              <a:gd name="connsiteX36" fmla="*/ 3469082 w 3523738"/>
              <a:gd name="connsiteY36" fmla="*/ 401920 h 626785"/>
              <a:gd name="connsiteX37" fmla="*/ 3469082 w 3523738"/>
              <a:gd name="connsiteY37" fmla="*/ 401920 h 626785"/>
              <a:gd name="connsiteX38" fmla="*/ 3463796 w 3523738"/>
              <a:gd name="connsiteY38" fmla="*/ 127072 h 626785"/>
              <a:gd name="connsiteX0" fmla="*/ 3481153 w 3541097"/>
              <a:gd name="connsiteY0" fmla="*/ 127072 h 626785"/>
              <a:gd name="connsiteX1" fmla="*/ 2698892 w 3541097"/>
              <a:gd name="connsiteY1" fmla="*/ 84787 h 626785"/>
              <a:gd name="connsiteX2" fmla="*/ 2302476 w 3541097"/>
              <a:gd name="connsiteY2" fmla="*/ 63645 h 626785"/>
              <a:gd name="connsiteX3" fmla="*/ 2133338 w 3541097"/>
              <a:gd name="connsiteY3" fmla="*/ 90073 h 626785"/>
              <a:gd name="connsiteX4" fmla="*/ 1805634 w 3541097"/>
              <a:gd name="connsiteY4" fmla="*/ 132357 h 626785"/>
              <a:gd name="connsiteX5" fmla="*/ 1668210 w 3541097"/>
              <a:gd name="connsiteY5" fmla="*/ 116501 h 626785"/>
              <a:gd name="connsiteX6" fmla="*/ 1467359 w 3541097"/>
              <a:gd name="connsiteY6" fmla="*/ 74216 h 626785"/>
              <a:gd name="connsiteX7" fmla="*/ 1340506 w 3541097"/>
              <a:gd name="connsiteY7" fmla="*/ 74216 h 626785"/>
              <a:gd name="connsiteX8" fmla="*/ 1213653 w 3541097"/>
              <a:gd name="connsiteY8" fmla="*/ 31932 h 626785"/>
              <a:gd name="connsiteX9" fmla="*/ 1065657 w 3541097"/>
              <a:gd name="connsiteY9" fmla="*/ 218 h 626785"/>
              <a:gd name="connsiteX10" fmla="*/ 907091 w 3541097"/>
              <a:gd name="connsiteY10" fmla="*/ 47788 h 626785"/>
              <a:gd name="connsiteX11" fmla="*/ 785523 w 3541097"/>
              <a:gd name="connsiteY11" fmla="*/ 95358 h 626785"/>
              <a:gd name="connsiteX12" fmla="*/ 1018087 w 3541097"/>
              <a:gd name="connsiteY12" fmla="*/ 121786 h 626785"/>
              <a:gd name="connsiteX13" fmla="*/ 1144941 w 3541097"/>
              <a:gd name="connsiteY13" fmla="*/ 222211 h 626785"/>
              <a:gd name="connsiteX14" fmla="*/ 1277079 w 3541097"/>
              <a:gd name="connsiteY14" fmla="*/ 232783 h 626785"/>
              <a:gd name="connsiteX15" fmla="*/ 1287650 w 3541097"/>
              <a:gd name="connsiteY15" fmla="*/ 317351 h 626785"/>
              <a:gd name="connsiteX16" fmla="*/ 1255937 w 3541097"/>
              <a:gd name="connsiteY16" fmla="*/ 412491 h 626785"/>
              <a:gd name="connsiteX17" fmla="*/ 1192511 w 3541097"/>
              <a:gd name="connsiteY17" fmla="*/ 349065 h 626785"/>
              <a:gd name="connsiteX18" fmla="*/ 1092085 w 3541097"/>
              <a:gd name="connsiteY18" fmla="*/ 349065 h 626785"/>
              <a:gd name="connsiteX19" fmla="*/ 954661 w 3541097"/>
              <a:gd name="connsiteY19" fmla="*/ 343779 h 626785"/>
              <a:gd name="connsiteX20" fmla="*/ 938804 w 3541097"/>
              <a:gd name="connsiteY20" fmla="*/ 343779 h 626785"/>
              <a:gd name="connsiteX21" fmla="*/ 796094 w 3541097"/>
              <a:gd name="connsiteY21" fmla="*/ 354350 h 626785"/>
              <a:gd name="connsiteX22" fmla="*/ 737953 w 3541097"/>
              <a:gd name="connsiteY22" fmla="*/ 333208 h 626785"/>
              <a:gd name="connsiteX23" fmla="*/ 144663 w 3541097"/>
              <a:gd name="connsiteY23" fmla="*/ 229535 h 626785"/>
              <a:gd name="connsiteX24" fmla="*/ 18841 w 3541097"/>
              <a:gd name="connsiteY24" fmla="*/ 278730 h 626785"/>
              <a:gd name="connsiteX25" fmla="*/ 452534 w 3541097"/>
              <a:gd name="connsiteY25" fmla="*/ 460061 h 626785"/>
              <a:gd name="connsiteX26" fmla="*/ 500104 w 3541097"/>
              <a:gd name="connsiteY26" fmla="*/ 555201 h 626785"/>
              <a:gd name="connsiteX27" fmla="*/ 600529 w 3541097"/>
              <a:gd name="connsiteY27" fmla="*/ 623913 h 626785"/>
              <a:gd name="connsiteX28" fmla="*/ 722097 w 3541097"/>
              <a:gd name="connsiteY28" fmla="*/ 608057 h 626785"/>
              <a:gd name="connsiteX29" fmla="*/ 848950 w 3541097"/>
              <a:gd name="connsiteY29" fmla="*/ 555201 h 626785"/>
              <a:gd name="connsiteX30" fmla="*/ 959946 w 3541097"/>
              <a:gd name="connsiteY30" fmla="*/ 534059 h 626785"/>
              <a:gd name="connsiteX31" fmla="*/ 1097371 w 3541097"/>
              <a:gd name="connsiteY31" fmla="*/ 560487 h 626785"/>
              <a:gd name="connsiteX32" fmla="*/ 1340506 w 3541097"/>
              <a:gd name="connsiteY32" fmla="*/ 491774 h 626785"/>
              <a:gd name="connsiteX33" fmla="*/ 1832062 w 3541097"/>
              <a:gd name="connsiteY33" fmla="*/ 481203 h 626785"/>
              <a:gd name="connsiteX34" fmla="*/ 2603752 w 3541097"/>
              <a:gd name="connsiteY34" fmla="*/ 412491 h 626785"/>
              <a:gd name="connsiteX35" fmla="*/ 3259160 w 3541097"/>
              <a:gd name="connsiteY35" fmla="*/ 396635 h 626785"/>
              <a:gd name="connsiteX36" fmla="*/ 3486439 w 3541097"/>
              <a:gd name="connsiteY36" fmla="*/ 401920 h 626785"/>
              <a:gd name="connsiteX37" fmla="*/ 3486439 w 3541097"/>
              <a:gd name="connsiteY37" fmla="*/ 401920 h 626785"/>
              <a:gd name="connsiteX38" fmla="*/ 3481153 w 3541097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36948 w 3539240"/>
              <a:gd name="connsiteY20" fmla="*/ 343779 h 626785"/>
              <a:gd name="connsiteX21" fmla="*/ 794238 w 3539240"/>
              <a:gd name="connsiteY21" fmla="*/ 354350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36948 w 3539240"/>
              <a:gd name="connsiteY20" fmla="*/ 343779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1042629 w 3539240"/>
              <a:gd name="connsiteY19" fmla="*/ 271269 h 626785"/>
              <a:gd name="connsiteX20" fmla="*/ 952805 w 3539240"/>
              <a:gd name="connsiteY20" fmla="*/ 343779 h 626785"/>
              <a:gd name="connsiteX21" fmla="*/ 965569 w 3539240"/>
              <a:gd name="connsiteY21" fmla="*/ 269785 h 626785"/>
              <a:gd name="connsiteX22" fmla="*/ 765618 w 3539240"/>
              <a:gd name="connsiteY22" fmla="*/ 274664 h 626785"/>
              <a:gd name="connsiteX23" fmla="*/ 650236 w 3539240"/>
              <a:gd name="connsiteY23" fmla="*/ 276289 h 626785"/>
              <a:gd name="connsiteX24" fmla="*/ 142807 w 3539240"/>
              <a:gd name="connsiteY24" fmla="*/ 229535 h 626785"/>
              <a:gd name="connsiteX25" fmla="*/ 16985 w 3539240"/>
              <a:gd name="connsiteY25" fmla="*/ 278730 h 626785"/>
              <a:gd name="connsiteX26" fmla="*/ 450678 w 3539240"/>
              <a:gd name="connsiteY26" fmla="*/ 460061 h 626785"/>
              <a:gd name="connsiteX27" fmla="*/ 498248 w 3539240"/>
              <a:gd name="connsiteY27" fmla="*/ 555201 h 626785"/>
              <a:gd name="connsiteX28" fmla="*/ 598673 w 3539240"/>
              <a:gd name="connsiteY28" fmla="*/ 623913 h 626785"/>
              <a:gd name="connsiteX29" fmla="*/ 720241 w 3539240"/>
              <a:gd name="connsiteY29" fmla="*/ 608057 h 626785"/>
              <a:gd name="connsiteX30" fmla="*/ 847094 w 3539240"/>
              <a:gd name="connsiteY30" fmla="*/ 555201 h 626785"/>
              <a:gd name="connsiteX31" fmla="*/ 958090 w 3539240"/>
              <a:gd name="connsiteY31" fmla="*/ 534059 h 626785"/>
              <a:gd name="connsiteX32" fmla="*/ 1095515 w 3539240"/>
              <a:gd name="connsiteY32" fmla="*/ 560487 h 626785"/>
              <a:gd name="connsiteX33" fmla="*/ 1338650 w 3539240"/>
              <a:gd name="connsiteY33" fmla="*/ 491774 h 626785"/>
              <a:gd name="connsiteX34" fmla="*/ 1830206 w 3539240"/>
              <a:gd name="connsiteY34" fmla="*/ 481203 h 626785"/>
              <a:gd name="connsiteX35" fmla="*/ 2601896 w 3539240"/>
              <a:gd name="connsiteY35" fmla="*/ 412491 h 626785"/>
              <a:gd name="connsiteX36" fmla="*/ 3257304 w 3539240"/>
              <a:gd name="connsiteY36" fmla="*/ 396635 h 626785"/>
              <a:gd name="connsiteX37" fmla="*/ 3484583 w 3539240"/>
              <a:gd name="connsiteY37" fmla="*/ 401920 h 626785"/>
              <a:gd name="connsiteX38" fmla="*/ 3484583 w 3539240"/>
              <a:gd name="connsiteY38" fmla="*/ 401920 h 626785"/>
              <a:gd name="connsiteX39" fmla="*/ 3479297 w 3539240"/>
              <a:gd name="connsiteY39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42629 w 3539240"/>
              <a:gd name="connsiteY18" fmla="*/ 271269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209735 w 3539240"/>
              <a:gd name="connsiteY17" fmla="*/ 297839 h 626785"/>
              <a:gd name="connsiteX18" fmla="*/ 1042629 w 3539240"/>
              <a:gd name="connsiteY18" fmla="*/ 271269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09735 w 3539240"/>
              <a:gd name="connsiteY16" fmla="*/ 297839 h 626785"/>
              <a:gd name="connsiteX17" fmla="*/ 1042629 w 3539240"/>
              <a:gd name="connsiteY17" fmla="*/ 271269 h 626785"/>
              <a:gd name="connsiteX18" fmla="*/ 952805 w 3539240"/>
              <a:gd name="connsiteY18" fmla="*/ 343779 h 626785"/>
              <a:gd name="connsiteX19" fmla="*/ 965569 w 3539240"/>
              <a:gd name="connsiteY19" fmla="*/ 269785 h 626785"/>
              <a:gd name="connsiteX20" fmla="*/ 765618 w 3539240"/>
              <a:gd name="connsiteY20" fmla="*/ 274664 h 626785"/>
              <a:gd name="connsiteX21" fmla="*/ 650236 w 3539240"/>
              <a:gd name="connsiteY21" fmla="*/ 276289 h 626785"/>
              <a:gd name="connsiteX22" fmla="*/ 142807 w 3539240"/>
              <a:gd name="connsiteY22" fmla="*/ 229535 h 626785"/>
              <a:gd name="connsiteX23" fmla="*/ 16985 w 3539240"/>
              <a:gd name="connsiteY23" fmla="*/ 278730 h 626785"/>
              <a:gd name="connsiteX24" fmla="*/ 450678 w 3539240"/>
              <a:gd name="connsiteY24" fmla="*/ 460061 h 626785"/>
              <a:gd name="connsiteX25" fmla="*/ 498248 w 3539240"/>
              <a:gd name="connsiteY25" fmla="*/ 555201 h 626785"/>
              <a:gd name="connsiteX26" fmla="*/ 598673 w 3539240"/>
              <a:gd name="connsiteY26" fmla="*/ 623913 h 626785"/>
              <a:gd name="connsiteX27" fmla="*/ 720241 w 3539240"/>
              <a:gd name="connsiteY27" fmla="*/ 608057 h 626785"/>
              <a:gd name="connsiteX28" fmla="*/ 847094 w 3539240"/>
              <a:gd name="connsiteY28" fmla="*/ 555201 h 626785"/>
              <a:gd name="connsiteX29" fmla="*/ 958090 w 3539240"/>
              <a:gd name="connsiteY29" fmla="*/ 534059 h 626785"/>
              <a:gd name="connsiteX30" fmla="*/ 1095515 w 3539240"/>
              <a:gd name="connsiteY30" fmla="*/ 560487 h 626785"/>
              <a:gd name="connsiteX31" fmla="*/ 1338650 w 3539240"/>
              <a:gd name="connsiteY31" fmla="*/ 491774 h 626785"/>
              <a:gd name="connsiteX32" fmla="*/ 1830206 w 3539240"/>
              <a:gd name="connsiteY32" fmla="*/ 481203 h 626785"/>
              <a:gd name="connsiteX33" fmla="*/ 2601896 w 3539240"/>
              <a:gd name="connsiteY33" fmla="*/ 412491 h 626785"/>
              <a:gd name="connsiteX34" fmla="*/ 3257304 w 3539240"/>
              <a:gd name="connsiteY34" fmla="*/ 396635 h 626785"/>
              <a:gd name="connsiteX35" fmla="*/ 3484583 w 3539240"/>
              <a:gd name="connsiteY35" fmla="*/ 401920 h 626785"/>
              <a:gd name="connsiteX36" fmla="*/ 3484583 w 3539240"/>
              <a:gd name="connsiteY36" fmla="*/ 401920 h 626785"/>
              <a:gd name="connsiteX37" fmla="*/ 3479297 w 3539240"/>
              <a:gd name="connsiteY37" fmla="*/ 127072 h 626785"/>
              <a:gd name="connsiteX0" fmla="*/ 3479297 w 3539240"/>
              <a:gd name="connsiteY0" fmla="*/ 225998 h 725711"/>
              <a:gd name="connsiteX1" fmla="*/ 2697036 w 3539240"/>
              <a:gd name="connsiteY1" fmla="*/ 183713 h 725711"/>
              <a:gd name="connsiteX2" fmla="*/ 2300620 w 3539240"/>
              <a:gd name="connsiteY2" fmla="*/ 162571 h 725711"/>
              <a:gd name="connsiteX3" fmla="*/ 2131482 w 3539240"/>
              <a:gd name="connsiteY3" fmla="*/ 188999 h 725711"/>
              <a:gd name="connsiteX4" fmla="*/ 1803778 w 3539240"/>
              <a:gd name="connsiteY4" fmla="*/ 231283 h 725711"/>
              <a:gd name="connsiteX5" fmla="*/ 1666354 w 3539240"/>
              <a:gd name="connsiteY5" fmla="*/ 215427 h 725711"/>
              <a:gd name="connsiteX6" fmla="*/ 1465503 w 3539240"/>
              <a:gd name="connsiteY6" fmla="*/ 173142 h 725711"/>
              <a:gd name="connsiteX7" fmla="*/ 1338650 w 3539240"/>
              <a:gd name="connsiteY7" fmla="*/ 173142 h 725711"/>
              <a:gd name="connsiteX8" fmla="*/ 1211797 w 3539240"/>
              <a:gd name="connsiteY8" fmla="*/ 130858 h 725711"/>
              <a:gd name="connsiteX9" fmla="*/ 1063801 w 3539240"/>
              <a:gd name="connsiteY9" fmla="*/ 99144 h 725711"/>
              <a:gd name="connsiteX10" fmla="*/ 905235 w 3539240"/>
              <a:gd name="connsiteY10" fmla="*/ 146714 h 725711"/>
              <a:gd name="connsiteX11" fmla="*/ 669185 w 3539240"/>
              <a:gd name="connsiteY11" fmla="*/ 758 h 725711"/>
              <a:gd name="connsiteX12" fmla="*/ 1016231 w 3539240"/>
              <a:gd name="connsiteY12" fmla="*/ 220712 h 725711"/>
              <a:gd name="connsiteX13" fmla="*/ 1143085 w 3539240"/>
              <a:gd name="connsiteY13" fmla="*/ 321137 h 725711"/>
              <a:gd name="connsiteX14" fmla="*/ 1275223 w 3539240"/>
              <a:gd name="connsiteY14" fmla="*/ 331709 h 725711"/>
              <a:gd name="connsiteX15" fmla="*/ 1285794 w 3539240"/>
              <a:gd name="connsiteY15" fmla="*/ 416277 h 725711"/>
              <a:gd name="connsiteX16" fmla="*/ 1209735 w 3539240"/>
              <a:gd name="connsiteY16" fmla="*/ 396765 h 725711"/>
              <a:gd name="connsiteX17" fmla="*/ 1042629 w 3539240"/>
              <a:gd name="connsiteY17" fmla="*/ 370195 h 725711"/>
              <a:gd name="connsiteX18" fmla="*/ 952805 w 3539240"/>
              <a:gd name="connsiteY18" fmla="*/ 442705 h 725711"/>
              <a:gd name="connsiteX19" fmla="*/ 965569 w 3539240"/>
              <a:gd name="connsiteY19" fmla="*/ 368711 h 725711"/>
              <a:gd name="connsiteX20" fmla="*/ 765618 w 3539240"/>
              <a:gd name="connsiteY20" fmla="*/ 373590 h 725711"/>
              <a:gd name="connsiteX21" fmla="*/ 650236 w 3539240"/>
              <a:gd name="connsiteY21" fmla="*/ 375215 h 725711"/>
              <a:gd name="connsiteX22" fmla="*/ 142807 w 3539240"/>
              <a:gd name="connsiteY22" fmla="*/ 328461 h 725711"/>
              <a:gd name="connsiteX23" fmla="*/ 16985 w 3539240"/>
              <a:gd name="connsiteY23" fmla="*/ 377656 h 725711"/>
              <a:gd name="connsiteX24" fmla="*/ 450678 w 3539240"/>
              <a:gd name="connsiteY24" fmla="*/ 558987 h 725711"/>
              <a:gd name="connsiteX25" fmla="*/ 498248 w 3539240"/>
              <a:gd name="connsiteY25" fmla="*/ 654127 h 725711"/>
              <a:gd name="connsiteX26" fmla="*/ 598673 w 3539240"/>
              <a:gd name="connsiteY26" fmla="*/ 722839 h 725711"/>
              <a:gd name="connsiteX27" fmla="*/ 720241 w 3539240"/>
              <a:gd name="connsiteY27" fmla="*/ 706983 h 725711"/>
              <a:gd name="connsiteX28" fmla="*/ 847094 w 3539240"/>
              <a:gd name="connsiteY28" fmla="*/ 654127 h 725711"/>
              <a:gd name="connsiteX29" fmla="*/ 958090 w 3539240"/>
              <a:gd name="connsiteY29" fmla="*/ 632985 h 725711"/>
              <a:gd name="connsiteX30" fmla="*/ 1095515 w 3539240"/>
              <a:gd name="connsiteY30" fmla="*/ 659413 h 725711"/>
              <a:gd name="connsiteX31" fmla="*/ 1338650 w 3539240"/>
              <a:gd name="connsiteY31" fmla="*/ 590700 h 725711"/>
              <a:gd name="connsiteX32" fmla="*/ 1830206 w 3539240"/>
              <a:gd name="connsiteY32" fmla="*/ 580129 h 725711"/>
              <a:gd name="connsiteX33" fmla="*/ 2601896 w 3539240"/>
              <a:gd name="connsiteY33" fmla="*/ 511417 h 725711"/>
              <a:gd name="connsiteX34" fmla="*/ 3257304 w 3539240"/>
              <a:gd name="connsiteY34" fmla="*/ 495561 h 725711"/>
              <a:gd name="connsiteX35" fmla="*/ 3484583 w 3539240"/>
              <a:gd name="connsiteY35" fmla="*/ 500846 h 725711"/>
              <a:gd name="connsiteX36" fmla="*/ 3484583 w 3539240"/>
              <a:gd name="connsiteY36" fmla="*/ 500846 h 725711"/>
              <a:gd name="connsiteX37" fmla="*/ 3479297 w 3539240"/>
              <a:gd name="connsiteY37" fmla="*/ 225998 h 725711"/>
              <a:gd name="connsiteX0" fmla="*/ 3479297 w 3539240"/>
              <a:gd name="connsiteY0" fmla="*/ 283649 h 783362"/>
              <a:gd name="connsiteX1" fmla="*/ 2697036 w 3539240"/>
              <a:gd name="connsiteY1" fmla="*/ 241364 h 783362"/>
              <a:gd name="connsiteX2" fmla="*/ 2300620 w 3539240"/>
              <a:gd name="connsiteY2" fmla="*/ 220222 h 783362"/>
              <a:gd name="connsiteX3" fmla="*/ 2131482 w 3539240"/>
              <a:gd name="connsiteY3" fmla="*/ 246650 h 783362"/>
              <a:gd name="connsiteX4" fmla="*/ 1803778 w 3539240"/>
              <a:gd name="connsiteY4" fmla="*/ 288934 h 783362"/>
              <a:gd name="connsiteX5" fmla="*/ 1666354 w 3539240"/>
              <a:gd name="connsiteY5" fmla="*/ 273078 h 783362"/>
              <a:gd name="connsiteX6" fmla="*/ 1465503 w 3539240"/>
              <a:gd name="connsiteY6" fmla="*/ 230793 h 783362"/>
              <a:gd name="connsiteX7" fmla="*/ 1338650 w 3539240"/>
              <a:gd name="connsiteY7" fmla="*/ 230793 h 783362"/>
              <a:gd name="connsiteX8" fmla="*/ 1211797 w 3539240"/>
              <a:gd name="connsiteY8" fmla="*/ 188509 h 783362"/>
              <a:gd name="connsiteX9" fmla="*/ 1063801 w 3539240"/>
              <a:gd name="connsiteY9" fmla="*/ 156795 h 783362"/>
              <a:gd name="connsiteX10" fmla="*/ 895695 w 3539240"/>
              <a:gd name="connsiteY10" fmla="*/ 5147 h 783362"/>
              <a:gd name="connsiteX11" fmla="*/ 669185 w 3539240"/>
              <a:gd name="connsiteY11" fmla="*/ 58409 h 783362"/>
              <a:gd name="connsiteX12" fmla="*/ 1016231 w 3539240"/>
              <a:gd name="connsiteY12" fmla="*/ 278363 h 783362"/>
              <a:gd name="connsiteX13" fmla="*/ 1143085 w 3539240"/>
              <a:gd name="connsiteY13" fmla="*/ 378788 h 783362"/>
              <a:gd name="connsiteX14" fmla="*/ 1275223 w 3539240"/>
              <a:gd name="connsiteY14" fmla="*/ 389360 h 783362"/>
              <a:gd name="connsiteX15" fmla="*/ 1285794 w 3539240"/>
              <a:gd name="connsiteY15" fmla="*/ 473928 h 783362"/>
              <a:gd name="connsiteX16" fmla="*/ 1209735 w 3539240"/>
              <a:gd name="connsiteY16" fmla="*/ 454416 h 783362"/>
              <a:gd name="connsiteX17" fmla="*/ 1042629 w 3539240"/>
              <a:gd name="connsiteY17" fmla="*/ 427846 h 783362"/>
              <a:gd name="connsiteX18" fmla="*/ 952805 w 3539240"/>
              <a:gd name="connsiteY18" fmla="*/ 500356 h 783362"/>
              <a:gd name="connsiteX19" fmla="*/ 965569 w 3539240"/>
              <a:gd name="connsiteY19" fmla="*/ 426362 h 783362"/>
              <a:gd name="connsiteX20" fmla="*/ 765618 w 3539240"/>
              <a:gd name="connsiteY20" fmla="*/ 431241 h 783362"/>
              <a:gd name="connsiteX21" fmla="*/ 650236 w 3539240"/>
              <a:gd name="connsiteY21" fmla="*/ 432866 h 783362"/>
              <a:gd name="connsiteX22" fmla="*/ 142807 w 3539240"/>
              <a:gd name="connsiteY22" fmla="*/ 386112 h 783362"/>
              <a:gd name="connsiteX23" fmla="*/ 16985 w 3539240"/>
              <a:gd name="connsiteY23" fmla="*/ 435307 h 783362"/>
              <a:gd name="connsiteX24" fmla="*/ 450678 w 3539240"/>
              <a:gd name="connsiteY24" fmla="*/ 616638 h 783362"/>
              <a:gd name="connsiteX25" fmla="*/ 498248 w 3539240"/>
              <a:gd name="connsiteY25" fmla="*/ 711778 h 783362"/>
              <a:gd name="connsiteX26" fmla="*/ 598673 w 3539240"/>
              <a:gd name="connsiteY26" fmla="*/ 780490 h 783362"/>
              <a:gd name="connsiteX27" fmla="*/ 720241 w 3539240"/>
              <a:gd name="connsiteY27" fmla="*/ 764634 h 783362"/>
              <a:gd name="connsiteX28" fmla="*/ 847094 w 3539240"/>
              <a:gd name="connsiteY28" fmla="*/ 711778 h 783362"/>
              <a:gd name="connsiteX29" fmla="*/ 958090 w 3539240"/>
              <a:gd name="connsiteY29" fmla="*/ 690636 h 783362"/>
              <a:gd name="connsiteX30" fmla="*/ 1095515 w 3539240"/>
              <a:gd name="connsiteY30" fmla="*/ 717064 h 783362"/>
              <a:gd name="connsiteX31" fmla="*/ 1338650 w 3539240"/>
              <a:gd name="connsiteY31" fmla="*/ 648351 h 783362"/>
              <a:gd name="connsiteX32" fmla="*/ 1830206 w 3539240"/>
              <a:gd name="connsiteY32" fmla="*/ 637780 h 783362"/>
              <a:gd name="connsiteX33" fmla="*/ 2601896 w 3539240"/>
              <a:gd name="connsiteY33" fmla="*/ 569068 h 783362"/>
              <a:gd name="connsiteX34" fmla="*/ 3257304 w 3539240"/>
              <a:gd name="connsiteY34" fmla="*/ 553212 h 783362"/>
              <a:gd name="connsiteX35" fmla="*/ 3484583 w 3539240"/>
              <a:gd name="connsiteY35" fmla="*/ 558497 h 783362"/>
              <a:gd name="connsiteX36" fmla="*/ 3484583 w 3539240"/>
              <a:gd name="connsiteY36" fmla="*/ 558497 h 783362"/>
              <a:gd name="connsiteX37" fmla="*/ 3479297 w 3539240"/>
              <a:gd name="connsiteY37" fmla="*/ 283649 h 783362"/>
              <a:gd name="connsiteX0" fmla="*/ 3479297 w 3539240"/>
              <a:gd name="connsiteY0" fmla="*/ 283649 h 783362"/>
              <a:gd name="connsiteX1" fmla="*/ 2697036 w 3539240"/>
              <a:gd name="connsiteY1" fmla="*/ 241364 h 783362"/>
              <a:gd name="connsiteX2" fmla="*/ 2300620 w 3539240"/>
              <a:gd name="connsiteY2" fmla="*/ 220222 h 783362"/>
              <a:gd name="connsiteX3" fmla="*/ 2131482 w 3539240"/>
              <a:gd name="connsiteY3" fmla="*/ 246650 h 783362"/>
              <a:gd name="connsiteX4" fmla="*/ 1803778 w 3539240"/>
              <a:gd name="connsiteY4" fmla="*/ 288934 h 783362"/>
              <a:gd name="connsiteX5" fmla="*/ 1666354 w 3539240"/>
              <a:gd name="connsiteY5" fmla="*/ 273078 h 783362"/>
              <a:gd name="connsiteX6" fmla="*/ 1465503 w 3539240"/>
              <a:gd name="connsiteY6" fmla="*/ 230793 h 783362"/>
              <a:gd name="connsiteX7" fmla="*/ 1338650 w 3539240"/>
              <a:gd name="connsiteY7" fmla="*/ 230793 h 783362"/>
              <a:gd name="connsiteX8" fmla="*/ 1211797 w 3539240"/>
              <a:gd name="connsiteY8" fmla="*/ 188509 h 783362"/>
              <a:gd name="connsiteX9" fmla="*/ 1223892 w 3539240"/>
              <a:gd name="connsiteY9" fmla="*/ 12334 h 783362"/>
              <a:gd name="connsiteX10" fmla="*/ 1063801 w 3539240"/>
              <a:gd name="connsiteY10" fmla="*/ 156795 h 783362"/>
              <a:gd name="connsiteX11" fmla="*/ 895695 w 3539240"/>
              <a:gd name="connsiteY11" fmla="*/ 5147 h 783362"/>
              <a:gd name="connsiteX12" fmla="*/ 669185 w 3539240"/>
              <a:gd name="connsiteY12" fmla="*/ 58409 h 783362"/>
              <a:gd name="connsiteX13" fmla="*/ 1016231 w 3539240"/>
              <a:gd name="connsiteY13" fmla="*/ 278363 h 783362"/>
              <a:gd name="connsiteX14" fmla="*/ 1143085 w 3539240"/>
              <a:gd name="connsiteY14" fmla="*/ 378788 h 783362"/>
              <a:gd name="connsiteX15" fmla="*/ 1275223 w 3539240"/>
              <a:gd name="connsiteY15" fmla="*/ 389360 h 783362"/>
              <a:gd name="connsiteX16" fmla="*/ 1285794 w 3539240"/>
              <a:gd name="connsiteY16" fmla="*/ 473928 h 783362"/>
              <a:gd name="connsiteX17" fmla="*/ 1209735 w 3539240"/>
              <a:gd name="connsiteY17" fmla="*/ 454416 h 783362"/>
              <a:gd name="connsiteX18" fmla="*/ 1042629 w 3539240"/>
              <a:gd name="connsiteY18" fmla="*/ 427846 h 783362"/>
              <a:gd name="connsiteX19" fmla="*/ 952805 w 3539240"/>
              <a:gd name="connsiteY19" fmla="*/ 500356 h 783362"/>
              <a:gd name="connsiteX20" fmla="*/ 965569 w 3539240"/>
              <a:gd name="connsiteY20" fmla="*/ 426362 h 783362"/>
              <a:gd name="connsiteX21" fmla="*/ 765618 w 3539240"/>
              <a:gd name="connsiteY21" fmla="*/ 431241 h 783362"/>
              <a:gd name="connsiteX22" fmla="*/ 650236 w 3539240"/>
              <a:gd name="connsiteY22" fmla="*/ 432866 h 783362"/>
              <a:gd name="connsiteX23" fmla="*/ 142807 w 3539240"/>
              <a:gd name="connsiteY23" fmla="*/ 386112 h 783362"/>
              <a:gd name="connsiteX24" fmla="*/ 16985 w 3539240"/>
              <a:gd name="connsiteY24" fmla="*/ 435307 h 783362"/>
              <a:gd name="connsiteX25" fmla="*/ 450678 w 3539240"/>
              <a:gd name="connsiteY25" fmla="*/ 616638 h 783362"/>
              <a:gd name="connsiteX26" fmla="*/ 498248 w 3539240"/>
              <a:gd name="connsiteY26" fmla="*/ 711778 h 783362"/>
              <a:gd name="connsiteX27" fmla="*/ 598673 w 3539240"/>
              <a:gd name="connsiteY27" fmla="*/ 780490 h 783362"/>
              <a:gd name="connsiteX28" fmla="*/ 720241 w 3539240"/>
              <a:gd name="connsiteY28" fmla="*/ 764634 h 783362"/>
              <a:gd name="connsiteX29" fmla="*/ 847094 w 3539240"/>
              <a:gd name="connsiteY29" fmla="*/ 711778 h 783362"/>
              <a:gd name="connsiteX30" fmla="*/ 958090 w 3539240"/>
              <a:gd name="connsiteY30" fmla="*/ 690636 h 783362"/>
              <a:gd name="connsiteX31" fmla="*/ 1095515 w 3539240"/>
              <a:gd name="connsiteY31" fmla="*/ 717064 h 783362"/>
              <a:gd name="connsiteX32" fmla="*/ 1338650 w 3539240"/>
              <a:gd name="connsiteY32" fmla="*/ 648351 h 783362"/>
              <a:gd name="connsiteX33" fmla="*/ 1830206 w 3539240"/>
              <a:gd name="connsiteY33" fmla="*/ 637780 h 783362"/>
              <a:gd name="connsiteX34" fmla="*/ 2601896 w 3539240"/>
              <a:gd name="connsiteY34" fmla="*/ 569068 h 783362"/>
              <a:gd name="connsiteX35" fmla="*/ 3257304 w 3539240"/>
              <a:gd name="connsiteY35" fmla="*/ 553212 h 783362"/>
              <a:gd name="connsiteX36" fmla="*/ 3484583 w 3539240"/>
              <a:gd name="connsiteY36" fmla="*/ 558497 h 783362"/>
              <a:gd name="connsiteX37" fmla="*/ 3484583 w 3539240"/>
              <a:gd name="connsiteY37" fmla="*/ 558497 h 783362"/>
              <a:gd name="connsiteX38" fmla="*/ 3479297 w 3539240"/>
              <a:gd name="connsiteY38" fmla="*/ 283649 h 783362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338650 w 3539240"/>
              <a:gd name="connsiteY7" fmla="*/ 227604 h 780173"/>
              <a:gd name="connsiteX8" fmla="*/ 1211797 w 3539240"/>
              <a:gd name="connsiteY8" fmla="*/ 185320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338650 w 3539240"/>
              <a:gd name="connsiteY7" fmla="*/ 227604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2070901 w 3539240"/>
              <a:gd name="connsiteY4" fmla="*/ 177598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98263 w 3539240"/>
              <a:gd name="connsiteY3" fmla="*/ 192233 h 780173"/>
              <a:gd name="connsiteX4" fmla="*/ 2070901 w 3539240"/>
              <a:gd name="connsiteY4" fmla="*/ 177598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5004"/>
              <a:gd name="connsiteY0" fmla="*/ 280460 h 780173"/>
              <a:gd name="connsiteX1" fmla="*/ 2754277 w 3535004"/>
              <a:gd name="connsiteY1" fmla="*/ 186947 h 780173"/>
              <a:gd name="connsiteX2" fmla="*/ 2300620 w 3535004"/>
              <a:gd name="connsiteY2" fmla="*/ 217033 h 780173"/>
              <a:gd name="connsiteX3" fmla="*/ 2198263 w 3535004"/>
              <a:gd name="connsiteY3" fmla="*/ 192233 h 780173"/>
              <a:gd name="connsiteX4" fmla="*/ 2070901 w 3535004"/>
              <a:gd name="connsiteY4" fmla="*/ 177598 h 780173"/>
              <a:gd name="connsiteX5" fmla="*/ 1799916 w 3535004"/>
              <a:gd name="connsiteY5" fmla="*/ 173126 h 780173"/>
              <a:gd name="connsiteX6" fmla="*/ 1618145 w 3535004"/>
              <a:gd name="connsiteY6" fmla="*/ 153609 h 780173"/>
              <a:gd name="connsiteX7" fmla="*/ 1434052 w 3535004"/>
              <a:gd name="connsiteY7" fmla="*/ 147917 h 780173"/>
              <a:gd name="connsiteX8" fmla="*/ 1373979 w 3535004"/>
              <a:gd name="connsiteY8" fmla="*/ 65789 h 780173"/>
              <a:gd name="connsiteX9" fmla="*/ 1223892 w 3535004"/>
              <a:gd name="connsiteY9" fmla="*/ 9145 h 780173"/>
              <a:gd name="connsiteX10" fmla="*/ 1063801 w 3535004"/>
              <a:gd name="connsiteY10" fmla="*/ 11308 h 780173"/>
              <a:gd name="connsiteX11" fmla="*/ 895695 w 3535004"/>
              <a:gd name="connsiteY11" fmla="*/ 1958 h 780173"/>
              <a:gd name="connsiteX12" fmla="*/ 669185 w 3535004"/>
              <a:gd name="connsiteY12" fmla="*/ 55220 h 780173"/>
              <a:gd name="connsiteX13" fmla="*/ 1016231 w 3535004"/>
              <a:gd name="connsiteY13" fmla="*/ 275174 h 780173"/>
              <a:gd name="connsiteX14" fmla="*/ 1143085 w 3535004"/>
              <a:gd name="connsiteY14" fmla="*/ 375599 h 780173"/>
              <a:gd name="connsiteX15" fmla="*/ 1275223 w 3535004"/>
              <a:gd name="connsiteY15" fmla="*/ 386171 h 780173"/>
              <a:gd name="connsiteX16" fmla="*/ 1285794 w 3535004"/>
              <a:gd name="connsiteY16" fmla="*/ 470739 h 780173"/>
              <a:gd name="connsiteX17" fmla="*/ 1209735 w 3535004"/>
              <a:gd name="connsiteY17" fmla="*/ 451227 h 780173"/>
              <a:gd name="connsiteX18" fmla="*/ 1042629 w 3535004"/>
              <a:gd name="connsiteY18" fmla="*/ 424657 h 780173"/>
              <a:gd name="connsiteX19" fmla="*/ 952805 w 3535004"/>
              <a:gd name="connsiteY19" fmla="*/ 497167 h 780173"/>
              <a:gd name="connsiteX20" fmla="*/ 965569 w 3535004"/>
              <a:gd name="connsiteY20" fmla="*/ 423173 h 780173"/>
              <a:gd name="connsiteX21" fmla="*/ 765618 w 3535004"/>
              <a:gd name="connsiteY21" fmla="*/ 428052 h 780173"/>
              <a:gd name="connsiteX22" fmla="*/ 650236 w 3535004"/>
              <a:gd name="connsiteY22" fmla="*/ 429677 h 780173"/>
              <a:gd name="connsiteX23" fmla="*/ 142807 w 3535004"/>
              <a:gd name="connsiteY23" fmla="*/ 382923 h 780173"/>
              <a:gd name="connsiteX24" fmla="*/ 16985 w 3535004"/>
              <a:gd name="connsiteY24" fmla="*/ 432118 h 780173"/>
              <a:gd name="connsiteX25" fmla="*/ 450678 w 3535004"/>
              <a:gd name="connsiteY25" fmla="*/ 613449 h 780173"/>
              <a:gd name="connsiteX26" fmla="*/ 498248 w 3535004"/>
              <a:gd name="connsiteY26" fmla="*/ 708589 h 780173"/>
              <a:gd name="connsiteX27" fmla="*/ 598673 w 3535004"/>
              <a:gd name="connsiteY27" fmla="*/ 777301 h 780173"/>
              <a:gd name="connsiteX28" fmla="*/ 720241 w 3535004"/>
              <a:gd name="connsiteY28" fmla="*/ 761445 h 780173"/>
              <a:gd name="connsiteX29" fmla="*/ 847094 w 3535004"/>
              <a:gd name="connsiteY29" fmla="*/ 708589 h 780173"/>
              <a:gd name="connsiteX30" fmla="*/ 958090 w 3535004"/>
              <a:gd name="connsiteY30" fmla="*/ 687447 h 780173"/>
              <a:gd name="connsiteX31" fmla="*/ 1095515 w 3535004"/>
              <a:gd name="connsiteY31" fmla="*/ 713875 h 780173"/>
              <a:gd name="connsiteX32" fmla="*/ 1338650 w 3535004"/>
              <a:gd name="connsiteY32" fmla="*/ 645162 h 780173"/>
              <a:gd name="connsiteX33" fmla="*/ 1830206 w 3535004"/>
              <a:gd name="connsiteY33" fmla="*/ 634591 h 780173"/>
              <a:gd name="connsiteX34" fmla="*/ 2601896 w 3535004"/>
              <a:gd name="connsiteY34" fmla="*/ 565879 h 780173"/>
              <a:gd name="connsiteX35" fmla="*/ 3257304 w 3535004"/>
              <a:gd name="connsiteY35" fmla="*/ 550023 h 780173"/>
              <a:gd name="connsiteX36" fmla="*/ 3484583 w 3535004"/>
              <a:gd name="connsiteY36" fmla="*/ 555308 h 780173"/>
              <a:gd name="connsiteX37" fmla="*/ 3484583 w 3535004"/>
              <a:gd name="connsiteY37" fmla="*/ 555308 h 780173"/>
              <a:gd name="connsiteX38" fmla="*/ 3479297 w 3535004"/>
              <a:gd name="connsiteY38" fmla="*/ 280460 h 780173"/>
              <a:gd name="connsiteX0" fmla="*/ 3479297 w 3495799"/>
              <a:gd name="connsiteY0" fmla="*/ 280460 h 780173"/>
              <a:gd name="connsiteX1" fmla="*/ 3427664 w 3495799"/>
              <a:gd name="connsiteY1" fmla="*/ 157136 h 780173"/>
              <a:gd name="connsiteX2" fmla="*/ 2754277 w 3495799"/>
              <a:gd name="connsiteY2" fmla="*/ 186947 h 780173"/>
              <a:gd name="connsiteX3" fmla="*/ 2300620 w 3495799"/>
              <a:gd name="connsiteY3" fmla="*/ 217033 h 780173"/>
              <a:gd name="connsiteX4" fmla="*/ 2198263 w 3495799"/>
              <a:gd name="connsiteY4" fmla="*/ 192233 h 780173"/>
              <a:gd name="connsiteX5" fmla="*/ 2070901 w 3495799"/>
              <a:gd name="connsiteY5" fmla="*/ 177598 h 780173"/>
              <a:gd name="connsiteX6" fmla="*/ 1799916 w 3495799"/>
              <a:gd name="connsiteY6" fmla="*/ 173126 h 780173"/>
              <a:gd name="connsiteX7" fmla="*/ 1618145 w 3495799"/>
              <a:gd name="connsiteY7" fmla="*/ 153609 h 780173"/>
              <a:gd name="connsiteX8" fmla="*/ 1434052 w 3495799"/>
              <a:gd name="connsiteY8" fmla="*/ 147917 h 780173"/>
              <a:gd name="connsiteX9" fmla="*/ 1373979 w 3495799"/>
              <a:gd name="connsiteY9" fmla="*/ 65789 h 780173"/>
              <a:gd name="connsiteX10" fmla="*/ 1223892 w 3495799"/>
              <a:gd name="connsiteY10" fmla="*/ 9145 h 780173"/>
              <a:gd name="connsiteX11" fmla="*/ 1063801 w 3495799"/>
              <a:gd name="connsiteY11" fmla="*/ 11308 h 780173"/>
              <a:gd name="connsiteX12" fmla="*/ 895695 w 3495799"/>
              <a:gd name="connsiteY12" fmla="*/ 1958 h 780173"/>
              <a:gd name="connsiteX13" fmla="*/ 669185 w 3495799"/>
              <a:gd name="connsiteY13" fmla="*/ 55220 h 780173"/>
              <a:gd name="connsiteX14" fmla="*/ 1016231 w 3495799"/>
              <a:gd name="connsiteY14" fmla="*/ 275174 h 780173"/>
              <a:gd name="connsiteX15" fmla="*/ 1143085 w 3495799"/>
              <a:gd name="connsiteY15" fmla="*/ 375599 h 780173"/>
              <a:gd name="connsiteX16" fmla="*/ 1275223 w 3495799"/>
              <a:gd name="connsiteY16" fmla="*/ 386171 h 780173"/>
              <a:gd name="connsiteX17" fmla="*/ 1285794 w 3495799"/>
              <a:gd name="connsiteY17" fmla="*/ 470739 h 780173"/>
              <a:gd name="connsiteX18" fmla="*/ 1209735 w 3495799"/>
              <a:gd name="connsiteY18" fmla="*/ 451227 h 780173"/>
              <a:gd name="connsiteX19" fmla="*/ 1042629 w 3495799"/>
              <a:gd name="connsiteY19" fmla="*/ 424657 h 780173"/>
              <a:gd name="connsiteX20" fmla="*/ 952805 w 3495799"/>
              <a:gd name="connsiteY20" fmla="*/ 497167 h 780173"/>
              <a:gd name="connsiteX21" fmla="*/ 965569 w 3495799"/>
              <a:gd name="connsiteY21" fmla="*/ 423173 h 780173"/>
              <a:gd name="connsiteX22" fmla="*/ 765618 w 3495799"/>
              <a:gd name="connsiteY22" fmla="*/ 428052 h 780173"/>
              <a:gd name="connsiteX23" fmla="*/ 650236 w 3495799"/>
              <a:gd name="connsiteY23" fmla="*/ 429677 h 780173"/>
              <a:gd name="connsiteX24" fmla="*/ 142807 w 3495799"/>
              <a:gd name="connsiteY24" fmla="*/ 382923 h 780173"/>
              <a:gd name="connsiteX25" fmla="*/ 16985 w 3495799"/>
              <a:gd name="connsiteY25" fmla="*/ 432118 h 780173"/>
              <a:gd name="connsiteX26" fmla="*/ 450678 w 3495799"/>
              <a:gd name="connsiteY26" fmla="*/ 613449 h 780173"/>
              <a:gd name="connsiteX27" fmla="*/ 498248 w 3495799"/>
              <a:gd name="connsiteY27" fmla="*/ 708589 h 780173"/>
              <a:gd name="connsiteX28" fmla="*/ 598673 w 3495799"/>
              <a:gd name="connsiteY28" fmla="*/ 777301 h 780173"/>
              <a:gd name="connsiteX29" fmla="*/ 720241 w 3495799"/>
              <a:gd name="connsiteY29" fmla="*/ 761445 h 780173"/>
              <a:gd name="connsiteX30" fmla="*/ 847094 w 3495799"/>
              <a:gd name="connsiteY30" fmla="*/ 708589 h 780173"/>
              <a:gd name="connsiteX31" fmla="*/ 958090 w 3495799"/>
              <a:gd name="connsiteY31" fmla="*/ 687447 h 780173"/>
              <a:gd name="connsiteX32" fmla="*/ 1095515 w 3495799"/>
              <a:gd name="connsiteY32" fmla="*/ 713875 h 780173"/>
              <a:gd name="connsiteX33" fmla="*/ 1338650 w 3495799"/>
              <a:gd name="connsiteY33" fmla="*/ 645162 h 780173"/>
              <a:gd name="connsiteX34" fmla="*/ 1830206 w 3495799"/>
              <a:gd name="connsiteY34" fmla="*/ 634591 h 780173"/>
              <a:gd name="connsiteX35" fmla="*/ 2601896 w 3495799"/>
              <a:gd name="connsiteY35" fmla="*/ 565879 h 780173"/>
              <a:gd name="connsiteX36" fmla="*/ 3257304 w 3495799"/>
              <a:gd name="connsiteY36" fmla="*/ 550023 h 780173"/>
              <a:gd name="connsiteX37" fmla="*/ 3484583 w 3495799"/>
              <a:gd name="connsiteY37" fmla="*/ 555308 h 780173"/>
              <a:gd name="connsiteX38" fmla="*/ 3484583 w 3495799"/>
              <a:gd name="connsiteY38" fmla="*/ 555308 h 780173"/>
              <a:gd name="connsiteX39" fmla="*/ 3479297 w 3495799"/>
              <a:gd name="connsiteY39" fmla="*/ 280460 h 780173"/>
              <a:gd name="connsiteX0" fmla="*/ 3479297 w 3495800"/>
              <a:gd name="connsiteY0" fmla="*/ 280460 h 780173"/>
              <a:gd name="connsiteX1" fmla="*/ 3427664 w 3495800"/>
              <a:gd name="connsiteY1" fmla="*/ 157136 h 780173"/>
              <a:gd name="connsiteX2" fmla="*/ 2754277 w 3495800"/>
              <a:gd name="connsiteY2" fmla="*/ 186947 h 780173"/>
              <a:gd name="connsiteX3" fmla="*/ 2300620 w 3495800"/>
              <a:gd name="connsiteY3" fmla="*/ 217033 h 780173"/>
              <a:gd name="connsiteX4" fmla="*/ 2198263 w 3495800"/>
              <a:gd name="connsiteY4" fmla="*/ 192233 h 780173"/>
              <a:gd name="connsiteX5" fmla="*/ 2070901 w 3495800"/>
              <a:gd name="connsiteY5" fmla="*/ 177598 h 780173"/>
              <a:gd name="connsiteX6" fmla="*/ 1799916 w 3495800"/>
              <a:gd name="connsiteY6" fmla="*/ 173126 h 780173"/>
              <a:gd name="connsiteX7" fmla="*/ 1618145 w 3495800"/>
              <a:gd name="connsiteY7" fmla="*/ 153609 h 780173"/>
              <a:gd name="connsiteX8" fmla="*/ 1434052 w 3495800"/>
              <a:gd name="connsiteY8" fmla="*/ 147917 h 780173"/>
              <a:gd name="connsiteX9" fmla="*/ 1373979 w 3495800"/>
              <a:gd name="connsiteY9" fmla="*/ 65789 h 780173"/>
              <a:gd name="connsiteX10" fmla="*/ 1223892 w 3495800"/>
              <a:gd name="connsiteY10" fmla="*/ 9145 h 780173"/>
              <a:gd name="connsiteX11" fmla="*/ 1063801 w 3495800"/>
              <a:gd name="connsiteY11" fmla="*/ 11308 h 780173"/>
              <a:gd name="connsiteX12" fmla="*/ 895695 w 3495800"/>
              <a:gd name="connsiteY12" fmla="*/ 1958 h 780173"/>
              <a:gd name="connsiteX13" fmla="*/ 669185 w 3495800"/>
              <a:gd name="connsiteY13" fmla="*/ 55220 h 780173"/>
              <a:gd name="connsiteX14" fmla="*/ 1016231 w 3495800"/>
              <a:gd name="connsiteY14" fmla="*/ 275174 h 780173"/>
              <a:gd name="connsiteX15" fmla="*/ 1143085 w 3495800"/>
              <a:gd name="connsiteY15" fmla="*/ 375599 h 780173"/>
              <a:gd name="connsiteX16" fmla="*/ 1275223 w 3495800"/>
              <a:gd name="connsiteY16" fmla="*/ 386171 h 780173"/>
              <a:gd name="connsiteX17" fmla="*/ 1285794 w 3495800"/>
              <a:gd name="connsiteY17" fmla="*/ 470739 h 780173"/>
              <a:gd name="connsiteX18" fmla="*/ 1209735 w 3495800"/>
              <a:gd name="connsiteY18" fmla="*/ 451227 h 780173"/>
              <a:gd name="connsiteX19" fmla="*/ 1042629 w 3495800"/>
              <a:gd name="connsiteY19" fmla="*/ 424657 h 780173"/>
              <a:gd name="connsiteX20" fmla="*/ 952805 w 3495800"/>
              <a:gd name="connsiteY20" fmla="*/ 497167 h 780173"/>
              <a:gd name="connsiteX21" fmla="*/ 965569 w 3495800"/>
              <a:gd name="connsiteY21" fmla="*/ 423173 h 780173"/>
              <a:gd name="connsiteX22" fmla="*/ 794239 w 3495800"/>
              <a:gd name="connsiteY22" fmla="*/ 399593 h 780173"/>
              <a:gd name="connsiteX23" fmla="*/ 650236 w 3495800"/>
              <a:gd name="connsiteY23" fmla="*/ 429677 h 780173"/>
              <a:gd name="connsiteX24" fmla="*/ 142807 w 3495800"/>
              <a:gd name="connsiteY24" fmla="*/ 382923 h 780173"/>
              <a:gd name="connsiteX25" fmla="*/ 16985 w 3495800"/>
              <a:gd name="connsiteY25" fmla="*/ 432118 h 780173"/>
              <a:gd name="connsiteX26" fmla="*/ 450678 w 3495800"/>
              <a:gd name="connsiteY26" fmla="*/ 613449 h 780173"/>
              <a:gd name="connsiteX27" fmla="*/ 498248 w 3495800"/>
              <a:gd name="connsiteY27" fmla="*/ 708589 h 780173"/>
              <a:gd name="connsiteX28" fmla="*/ 598673 w 3495800"/>
              <a:gd name="connsiteY28" fmla="*/ 777301 h 780173"/>
              <a:gd name="connsiteX29" fmla="*/ 720241 w 3495800"/>
              <a:gd name="connsiteY29" fmla="*/ 761445 h 780173"/>
              <a:gd name="connsiteX30" fmla="*/ 847094 w 3495800"/>
              <a:gd name="connsiteY30" fmla="*/ 708589 h 780173"/>
              <a:gd name="connsiteX31" fmla="*/ 958090 w 3495800"/>
              <a:gd name="connsiteY31" fmla="*/ 687447 h 780173"/>
              <a:gd name="connsiteX32" fmla="*/ 1095515 w 3495800"/>
              <a:gd name="connsiteY32" fmla="*/ 713875 h 780173"/>
              <a:gd name="connsiteX33" fmla="*/ 1338650 w 3495800"/>
              <a:gd name="connsiteY33" fmla="*/ 645162 h 780173"/>
              <a:gd name="connsiteX34" fmla="*/ 1830206 w 3495800"/>
              <a:gd name="connsiteY34" fmla="*/ 634591 h 780173"/>
              <a:gd name="connsiteX35" fmla="*/ 2601896 w 3495800"/>
              <a:gd name="connsiteY35" fmla="*/ 565879 h 780173"/>
              <a:gd name="connsiteX36" fmla="*/ 3257304 w 3495800"/>
              <a:gd name="connsiteY36" fmla="*/ 550023 h 780173"/>
              <a:gd name="connsiteX37" fmla="*/ 3484583 w 3495800"/>
              <a:gd name="connsiteY37" fmla="*/ 555308 h 780173"/>
              <a:gd name="connsiteX38" fmla="*/ 3484583 w 3495800"/>
              <a:gd name="connsiteY38" fmla="*/ 555308 h 780173"/>
              <a:gd name="connsiteX39" fmla="*/ 3479297 w 3495800"/>
              <a:gd name="connsiteY39" fmla="*/ 280460 h 780173"/>
              <a:gd name="connsiteX0" fmla="*/ 3478922 w 3495425"/>
              <a:gd name="connsiteY0" fmla="*/ 280460 h 780173"/>
              <a:gd name="connsiteX1" fmla="*/ 3427289 w 3495425"/>
              <a:gd name="connsiteY1" fmla="*/ 157136 h 780173"/>
              <a:gd name="connsiteX2" fmla="*/ 2753902 w 3495425"/>
              <a:gd name="connsiteY2" fmla="*/ 186947 h 780173"/>
              <a:gd name="connsiteX3" fmla="*/ 2300245 w 3495425"/>
              <a:gd name="connsiteY3" fmla="*/ 217033 h 780173"/>
              <a:gd name="connsiteX4" fmla="*/ 2197888 w 3495425"/>
              <a:gd name="connsiteY4" fmla="*/ 192233 h 780173"/>
              <a:gd name="connsiteX5" fmla="*/ 2070526 w 3495425"/>
              <a:gd name="connsiteY5" fmla="*/ 177598 h 780173"/>
              <a:gd name="connsiteX6" fmla="*/ 1799541 w 3495425"/>
              <a:gd name="connsiteY6" fmla="*/ 173126 h 780173"/>
              <a:gd name="connsiteX7" fmla="*/ 1617770 w 3495425"/>
              <a:gd name="connsiteY7" fmla="*/ 153609 h 780173"/>
              <a:gd name="connsiteX8" fmla="*/ 1433677 w 3495425"/>
              <a:gd name="connsiteY8" fmla="*/ 147917 h 780173"/>
              <a:gd name="connsiteX9" fmla="*/ 1373604 w 3495425"/>
              <a:gd name="connsiteY9" fmla="*/ 65789 h 780173"/>
              <a:gd name="connsiteX10" fmla="*/ 1223517 w 3495425"/>
              <a:gd name="connsiteY10" fmla="*/ 9145 h 780173"/>
              <a:gd name="connsiteX11" fmla="*/ 1063426 w 3495425"/>
              <a:gd name="connsiteY11" fmla="*/ 11308 h 780173"/>
              <a:gd name="connsiteX12" fmla="*/ 895320 w 3495425"/>
              <a:gd name="connsiteY12" fmla="*/ 1958 h 780173"/>
              <a:gd name="connsiteX13" fmla="*/ 668810 w 3495425"/>
              <a:gd name="connsiteY13" fmla="*/ 55220 h 780173"/>
              <a:gd name="connsiteX14" fmla="*/ 1015856 w 3495425"/>
              <a:gd name="connsiteY14" fmla="*/ 275174 h 780173"/>
              <a:gd name="connsiteX15" fmla="*/ 1142710 w 3495425"/>
              <a:gd name="connsiteY15" fmla="*/ 375599 h 780173"/>
              <a:gd name="connsiteX16" fmla="*/ 1274848 w 3495425"/>
              <a:gd name="connsiteY16" fmla="*/ 386171 h 780173"/>
              <a:gd name="connsiteX17" fmla="*/ 1285419 w 3495425"/>
              <a:gd name="connsiteY17" fmla="*/ 470739 h 780173"/>
              <a:gd name="connsiteX18" fmla="*/ 1209360 w 3495425"/>
              <a:gd name="connsiteY18" fmla="*/ 451227 h 780173"/>
              <a:gd name="connsiteX19" fmla="*/ 1042254 w 3495425"/>
              <a:gd name="connsiteY19" fmla="*/ 424657 h 780173"/>
              <a:gd name="connsiteX20" fmla="*/ 952430 w 3495425"/>
              <a:gd name="connsiteY20" fmla="*/ 497167 h 780173"/>
              <a:gd name="connsiteX21" fmla="*/ 965194 w 3495425"/>
              <a:gd name="connsiteY21" fmla="*/ 423173 h 780173"/>
              <a:gd name="connsiteX22" fmla="*/ 793864 w 3495425"/>
              <a:gd name="connsiteY22" fmla="*/ 399593 h 780173"/>
              <a:gd name="connsiteX23" fmla="*/ 630780 w 3495425"/>
              <a:gd name="connsiteY23" fmla="*/ 395526 h 780173"/>
              <a:gd name="connsiteX24" fmla="*/ 142432 w 3495425"/>
              <a:gd name="connsiteY24" fmla="*/ 382923 h 780173"/>
              <a:gd name="connsiteX25" fmla="*/ 16610 w 3495425"/>
              <a:gd name="connsiteY25" fmla="*/ 432118 h 780173"/>
              <a:gd name="connsiteX26" fmla="*/ 450303 w 3495425"/>
              <a:gd name="connsiteY26" fmla="*/ 613449 h 780173"/>
              <a:gd name="connsiteX27" fmla="*/ 497873 w 3495425"/>
              <a:gd name="connsiteY27" fmla="*/ 708589 h 780173"/>
              <a:gd name="connsiteX28" fmla="*/ 598298 w 3495425"/>
              <a:gd name="connsiteY28" fmla="*/ 777301 h 780173"/>
              <a:gd name="connsiteX29" fmla="*/ 719866 w 3495425"/>
              <a:gd name="connsiteY29" fmla="*/ 761445 h 780173"/>
              <a:gd name="connsiteX30" fmla="*/ 846719 w 3495425"/>
              <a:gd name="connsiteY30" fmla="*/ 708589 h 780173"/>
              <a:gd name="connsiteX31" fmla="*/ 957715 w 3495425"/>
              <a:gd name="connsiteY31" fmla="*/ 687447 h 780173"/>
              <a:gd name="connsiteX32" fmla="*/ 1095140 w 3495425"/>
              <a:gd name="connsiteY32" fmla="*/ 713875 h 780173"/>
              <a:gd name="connsiteX33" fmla="*/ 1338275 w 3495425"/>
              <a:gd name="connsiteY33" fmla="*/ 645162 h 780173"/>
              <a:gd name="connsiteX34" fmla="*/ 1829831 w 3495425"/>
              <a:gd name="connsiteY34" fmla="*/ 634591 h 780173"/>
              <a:gd name="connsiteX35" fmla="*/ 2601521 w 3495425"/>
              <a:gd name="connsiteY35" fmla="*/ 565879 h 780173"/>
              <a:gd name="connsiteX36" fmla="*/ 3256929 w 3495425"/>
              <a:gd name="connsiteY36" fmla="*/ 550023 h 780173"/>
              <a:gd name="connsiteX37" fmla="*/ 3484208 w 3495425"/>
              <a:gd name="connsiteY37" fmla="*/ 555308 h 780173"/>
              <a:gd name="connsiteX38" fmla="*/ 3484208 w 3495425"/>
              <a:gd name="connsiteY38" fmla="*/ 555308 h 780173"/>
              <a:gd name="connsiteX39" fmla="*/ 3478922 w 3495425"/>
              <a:gd name="connsiteY39" fmla="*/ 280460 h 780173"/>
              <a:gd name="connsiteX0" fmla="*/ 3478922 w 3495425"/>
              <a:gd name="connsiteY0" fmla="*/ 280460 h 835173"/>
              <a:gd name="connsiteX1" fmla="*/ 3427289 w 3495425"/>
              <a:gd name="connsiteY1" fmla="*/ 157136 h 835173"/>
              <a:gd name="connsiteX2" fmla="*/ 2753902 w 3495425"/>
              <a:gd name="connsiteY2" fmla="*/ 186947 h 835173"/>
              <a:gd name="connsiteX3" fmla="*/ 2300245 w 3495425"/>
              <a:gd name="connsiteY3" fmla="*/ 217033 h 835173"/>
              <a:gd name="connsiteX4" fmla="*/ 2197888 w 3495425"/>
              <a:gd name="connsiteY4" fmla="*/ 192233 h 835173"/>
              <a:gd name="connsiteX5" fmla="*/ 2070526 w 3495425"/>
              <a:gd name="connsiteY5" fmla="*/ 177598 h 835173"/>
              <a:gd name="connsiteX6" fmla="*/ 1799541 w 3495425"/>
              <a:gd name="connsiteY6" fmla="*/ 173126 h 835173"/>
              <a:gd name="connsiteX7" fmla="*/ 1617770 w 3495425"/>
              <a:gd name="connsiteY7" fmla="*/ 153609 h 835173"/>
              <a:gd name="connsiteX8" fmla="*/ 1433677 w 3495425"/>
              <a:gd name="connsiteY8" fmla="*/ 147917 h 835173"/>
              <a:gd name="connsiteX9" fmla="*/ 1373604 w 3495425"/>
              <a:gd name="connsiteY9" fmla="*/ 65789 h 835173"/>
              <a:gd name="connsiteX10" fmla="*/ 1223517 w 3495425"/>
              <a:gd name="connsiteY10" fmla="*/ 9145 h 835173"/>
              <a:gd name="connsiteX11" fmla="*/ 1063426 w 3495425"/>
              <a:gd name="connsiteY11" fmla="*/ 11308 h 835173"/>
              <a:gd name="connsiteX12" fmla="*/ 895320 w 3495425"/>
              <a:gd name="connsiteY12" fmla="*/ 1958 h 835173"/>
              <a:gd name="connsiteX13" fmla="*/ 668810 w 3495425"/>
              <a:gd name="connsiteY13" fmla="*/ 55220 h 835173"/>
              <a:gd name="connsiteX14" fmla="*/ 1015856 w 3495425"/>
              <a:gd name="connsiteY14" fmla="*/ 275174 h 835173"/>
              <a:gd name="connsiteX15" fmla="*/ 1142710 w 3495425"/>
              <a:gd name="connsiteY15" fmla="*/ 375599 h 835173"/>
              <a:gd name="connsiteX16" fmla="*/ 1274848 w 3495425"/>
              <a:gd name="connsiteY16" fmla="*/ 386171 h 835173"/>
              <a:gd name="connsiteX17" fmla="*/ 1285419 w 3495425"/>
              <a:gd name="connsiteY17" fmla="*/ 470739 h 835173"/>
              <a:gd name="connsiteX18" fmla="*/ 1209360 w 3495425"/>
              <a:gd name="connsiteY18" fmla="*/ 451227 h 835173"/>
              <a:gd name="connsiteX19" fmla="*/ 1042254 w 3495425"/>
              <a:gd name="connsiteY19" fmla="*/ 424657 h 835173"/>
              <a:gd name="connsiteX20" fmla="*/ 952430 w 3495425"/>
              <a:gd name="connsiteY20" fmla="*/ 497167 h 835173"/>
              <a:gd name="connsiteX21" fmla="*/ 965194 w 3495425"/>
              <a:gd name="connsiteY21" fmla="*/ 423173 h 835173"/>
              <a:gd name="connsiteX22" fmla="*/ 793864 w 3495425"/>
              <a:gd name="connsiteY22" fmla="*/ 399593 h 835173"/>
              <a:gd name="connsiteX23" fmla="*/ 630780 w 3495425"/>
              <a:gd name="connsiteY23" fmla="*/ 395526 h 835173"/>
              <a:gd name="connsiteX24" fmla="*/ 142432 w 3495425"/>
              <a:gd name="connsiteY24" fmla="*/ 382923 h 835173"/>
              <a:gd name="connsiteX25" fmla="*/ 16610 w 3495425"/>
              <a:gd name="connsiteY25" fmla="*/ 432118 h 835173"/>
              <a:gd name="connsiteX26" fmla="*/ 450303 w 3495425"/>
              <a:gd name="connsiteY26" fmla="*/ 613449 h 835173"/>
              <a:gd name="connsiteX27" fmla="*/ 497873 w 3495425"/>
              <a:gd name="connsiteY27" fmla="*/ 708589 h 835173"/>
              <a:gd name="connsiteX28" fmla="*/ 598298 w 3495425"/>
              <a:gd name="connsiteY28" fmla="*/ 777301 h 835173"/>
              <a:gd name="connsiteX29" fmla="*/ 719866 w 3495425"/>
              <a:gd name="connsiteY29" fmla="*/ 761445 h 835173"/>
              <a:gd name="connsiteX30" fmla="*/ 961200 w 3495425"/>
              <a:gd name="connsiteY30" fmla="*/ 833812 h 835173"/>
              <a:gd name="connsiteX31" fmla="*/ 957715 w 3495425"/>
              <a:gd name="connsiteY31" fmla="*/ 687447 h 835173"/>
              <a:gd name="connsiteX32" fmla="*/ 1095140 w 3495425"/>
              <a:gd name="connsiteY32" fmla="*/ 713875 h 835173"/>
              <a:gd name="connsiteX33" fmla="*/ 1338275 w 3495425"/>
              <a:gd name="connsiteY33" fmla="*/ 645162 h 835173"/>
              <a:gd name="connsiteX34" fmla="*/ 1829831 w 3495425"/>
              <a:gd name="connsiteY34" fmla="*/ 634591 h 835173"/>
              <a:gd name="connsiteX35" fmla="*/ 2601521 w 3495425"/>
              <a:gd name="connsiteY35" fmla="*/ 565879 h 835173"/>
              <a:gd name="connsiteX36" fmla="*/ 3256929 w 3495425"/>
              <a:gd name="connsiteY36" fmla="*/ 550023 h 835173"/>
              <a:gd name="connsiteX37" fmla="*/ 3484208 w 3495425"/>
              <a:gd name="connsiteY37" fmla="*/ 555308 h 835173"/>
              <a:gd name="connsiteX38" fmla="*/ 3484208 w 3495425"/>
              <a:gd name="connsiteY38" fmla="*/ 555308 h 835173"/>
              <a:gd name="connsiteX39" fmla="*/ 3478922 w 3495425"/>
              <a:gd name="connsiteY39" fmla="*/ 280460 h 835173"/>
              <a:gd name="connsiteX0" fmla="*/ 3478922 w 3495425"/>
              <a:gd name="connsiteY0" fmla="*/ 280460 h 851114"/>
              <a:gd name="connsiteX1" fmla="*/ 3427289 w 3495425"/>
              <a:gd name="connsiteY1" fmla="*/ 157136 h 851114"/>
              <a:gd name="connsiteX2" fmla="*/ 2753902 w 3495425"/>
              <a:gd name="connsiteY2" fmla="*/ 186947 h 851114"/>
              <a:gd name="connsiteX3" fmla="*/ 2300245 w 3495425"/>
              <a:gd name="connsiteY3" fmla="*/ 217033 h 851114"/>
              <a:gd name="connsiteX4" fmla="*/ 2197888 w 3495425"/>
              <a:gd name="connsiteY4" fmla="*/ 192233 h 851114"/>
              <a:gd name="connsiteX5" fmla="*/ 2070526 w 3495425"/>
              <a:gd name="connsiteY5" fmla="*/ 177598 h 851114"/>
              <a:gd name="connsiteX6" fmla="*/ 1799541 w 3495425"/>
              <a:gd name="connsiteY6" fmla="*/ 173126 h 851114"/>
              <a:gd name="connsiteX7" fmla="*/ 1617770 w 3495425"/>
              <a:gd name="connsiteY7" fmla="*/ 153609 h 851114"/>
              <a:gd name="connsiteX8" fmla="*/ 1433677 w 3495425"/>
              <a:gd name="connsiteY8" fmla="*/ 147917 h 851114"/>
              <a:gd name="connsiteX9" fmla="*/ 1373604 w 3495425"/>
              <a:gd name="connsiteY9" fmla="*/ 65789 h 851114"/>
              <a:gd name="connsiteX10" fmla="*/ 1223517 w 3495425"/>
              <a:gd name="connsiteY10" fmla="*/ 9145 h 851114"/>
              <a:gd name="connsiteX11" fmla="*/ 1063426 w 3495425"/>
              <a:gd name="connsiteY11" fmla="*/ 11308 h 851114"/>
              <a:gd name="connsiteX12" fmla="*/ 895320 w 3495425"/>
              <a:gd name="connsiteY12" fmla="*/ 1958 h 851114"/>
              <a:gd name="connsiteX13" fmla="*/ 668810 w 3495425"/>
              <a:gd name="connsiteY13" fmla="*/ 55220 h 851114"/>
              <a:gd name="connsiteX14" fmla="*/ 1015856 w 3495425"/>
              <a:gd name="connsiteY14" fmla="*/ 275174 h 851114"/>
              <a:gd name="connsiteX15" fmla="*/ 1142710 w 3495425"/>
              <a:gd name="connsiteY15" fmla="*/ 375599 h 851114"/>
              <a:gd name="connsiteX16" fmla="*/ 1274848 w 3495425"/>
              <a:gd name="connsiteY16" fmla="*/ 386171 h 851114"/>
              <a:gd name="connsiteX17" fmla="*/ 1285419 w 3495425"/>
              <a:gd name="connsiteY17" fmla="*/ 470739 h 851114"/>
              <a:gd name="connsiteX18" fmla="*/ 1209360 w 3495425"/>
              <a:gd name="connsiteY18" fmla="*/ 451227 h 851114"/>
              <a:gd name="connsiteX19" fmla="*/ 1042254 w 3495425"/>
              <a:gd name="connsiteY19" fmla="*/ 424657 h 851114"/>
              <a:gd name="connsiteX20" fmla="*/ 952430 w 3495425"/>
              <a:gd name="connsiteY20" fmla="*/ 497167 h 851114"/>
              <a:gd name="connsiteX21" fmla="*/ 965194 w 3495425"/>
              <a:gd name="connsiteY21" fmla="*/ 423173 h 851114"/>
              <a:gd name="connsiteX22" fmla="*/ 793864 w 3495425"/>
              <a:gd name="connsiteY22" fmla="*/ 399593 h 851114"/>
              <a:gd name="connsiteX23" fmla="*/ 630780 w 3495425"/>
              <a:gd name="connsiteY23" fmla="*/ 395526 h 851114"/>
              <a:gd name="connsiteX24" fmla="*/ 142432 w 3495425"/>
              <a:gd name="connsiteY24" fmla="*/ 382923 h 851114"/>
              <a:gd name="connsiteX25" fmla="*/ 16610 w 3495425"/>
              <a:gd name="connsiteY25" fmla="*/ 432118 h 851114"/>
              <a:gd name="connsiteX26" fmla="*/ 450303 w 3495425"/>
              <a:gd name="connsiteY26" fmla="*/ 613449 h 851114"/>
              <a:gd name="connsiteX27" fmla="*/ 497873 w 3495425"/>
              <a:gd name="connsiteY27" fmla="*/ 708589 h 851114"/>
              <a:gd name="connsiteX28" fmla="*/ 598298 w 3495425"/>
              <a:gd name="connsiteY28" fmla="*/ 777301 h 851114"/>
              <a:gd name="connsiteX29" fmla="*/ 719866 w 3495425"/>
              <a:gd name="connsiteY29" fmla="*/ 761445 h 851114"/>
              <a:gd name="connsiteX30" fmla="*/ 961200 w 3495425"/>
              <a:gd name="connsiteY30" fmla="*/ 833812 h 851114"/>
              <a:gd name="connsiteX31" fmla="*/ 1129438 w 3495425"/>
              <a:gd name="connsiteY31" fmla="*/ 841130 h 851114"/>
              <a:gd name="connsiteX32" fmla="*/ 1095140 w 3495425"/>
              <a:gd name="connsiteY32" fmla="*/ 713875 h 851114"/>
              <a:gd name="connsiteX33" fmla="*/ 1338275 w 3495425"/>
              <a:gd name="connsiteY33" fmla="*/ 645162 h 851114"/>
              <a:gd name="connsiteX34" fmla="*/ 1829831 w 3495425"/>
              <a:gd name="connsiteY34" fmla="*/ 634591 h 851114"/>
              <a:gd name="connsiteX35" fmla="*/ 2601521 w 3495425"/>
              <a:gd name="connsiteY35" fmla="*/ 565879 h 851114"/>
              <a:gd name="connsiteX36" fmla="*/ 3256929 w 3495425"/>
              <a:gd name="connsiteY36" fmla="*/ 550023 h 851114"/>
              <a:gd name="connsiteX37" fmla="*/ 3484208 w 3495425"/>
              <a:gd name="connsiteY37" fmla="*/ 555308 h 851114"/>
              <a:gd name="connsiteX38" fmla="*/ 3484208 w 3495425"/>
              <a:gd name="connsiteY38" fmla="*/ 555308 h 851114"/>
              <a:gd name="connsiteX39" fmla="*/ 3478922 w 3495425"/>
              <a:gd name="connsiteY39" fmla="*/ 280460 h 851114"/>
              <a:gd name="connsiteX0" fmla="*/ 3478922 w 3495425"/>
              <a:gd name="connsiteY0" fmla="*/ 280460 h 854370"/>
              <a:gd name="connsiteX1" fmla="*/ 3427289 w 3495425"/>
              <a:gd name="connsiteY1" fmla="*/ 157136 h 854370"/>
              <a:gd name="connsiteX2" fmla="*/ 2753902 w 3495425"/>
              <a:gd name="connsiteY2" fmla="*/ 186947 h 854370"/>
              <a:gd name="connsiteX3" fmla="*/ 2300245 w 3495425"/>
              <a:gd name="connsiteY3" fmla="*/ 217033 h 854370"/>
              <a:gd name="connsiteX4" fmla="*/ 2197888 w 3495425"/>
              <a:gd name="connsiteY4" fmla="*/ 192233 h 854370"/>
              <a:gd name="connsiteX5" fmla="*/ 2070526 w 3495425"/>
              <a:gd name="connsiteY5" fmla="*/ 177598 h 854370"/>
              <a:gd name="connsiteX6" fmla="*/ 1799541 w 3495425"/>
              <a:gd name="connsiteY6" fmla="*/ 173126 h 854370"/>
              <a:gd name="connsiteX7" fmla="*/ 1617770 w 3495425"/>
              <a:gd name="connsiteY7" fmla="*/ 153609 h 854370"/>
              <a:gd name="connsiteX8" fmla="*/ 1433677 w 3495425"/>
              <a:gd name="connsiteY8" fmla="*/ 147917 h 854370"/>
              <a:gd name="connsiteX9" fmla="*/ 1373604 w 3495425"/>
              <a:gd name="connsiteY9" fmla="*/ 65789 h 854370"/>
              <a:gd name="connsiteX10" fmla="*/ 1223517 w 3495425"/>
              <a:gd name="connsiteY10" fmla="*/ 9145 h 854370"/>
              <a:gd name="connsiteX11" fmla="*/ 1063426 w 3495425"/>
              <a:gd name="connsiteY11" fmla="*/ 11308 h 854370"/>
              <a:gd name="connsiteX12" fmla="*/ 895320 w 3495425"/>
              <a:gd name="connsiteY12" fmla="*/ 1958 h 854370"/>
              <a:gd name="connsiteX13" fmla="*/ 668810 w 3495425"/>
              <a:gd name="connsiteY13" fmla="*/ 55220 h 854370"/>
              <a:gd name="connsiteX14" fmla="*/ 1015856 w 3495425"/>
              <a:gd name="connsiteY14" fmla="*/ 275174 h 854370"/>
              <a:gd name="connsiteX15" fmla="*/ 1142710 w 3495425"/>
              <a:gd name="connsiteY15" fmla="*/ 375599 h 854370"/>
              <a:gd name="connsiteX16" fmla="*/ 1274848 w 3495425"/>
              <a:gd name="connsiteY16" fmla="*/ 386171 h 854370"/>
              <a:gd name="connsiteX17" fmla="*/ 1285419 w 3495425"/>
              <a:gd name="connsiteY17" fmla="*/ 470739 h 854370"/>
              <a:gd name="connsiteX18" fmla="*/ 1209360 w 3495425"/>
              <a:gd name="connsiteY18" fmla="*/ 451227 h 854370"/>
              <a:gd name="connsiteX19" fmla="*/ 1042254 w 3495425"/>
              <a:gd name="connsiteY19" fmla="*/ 424657 h 854370"/>
              <a:gd name="connsiteX20" fmla="*/ 952430 w 3495425"/>
              <a:gd name="connsiteY20" fmla="*/ 497167 h 854370"/>
              <a:gd name="connsiteX21" fmla="*/ 965194 w 3495425"/>
              <a:gd name="connsiteY21" fmla="*/ 423173 h 854370"/>
              <a:gd name="connsiteX22" fmla="*/ 793864 w 3495425"/>
              <a:gd name="connsiteY22" fmla="*/ 399593 h 854370"/>
              <a:gd name="connsiteX23" fmla="*/ 630780 w 3495425"/>
              <a:gd name="connsiteY23" fmla="*/ 395526 h 854370"/>
              <a:gd name="connsiteX24" fmla="*/ 142432 w 3495425"/>
              <a:gd name="connsiteY24" fmla="*/ 382923 h 854370"/>
              <a:gd name="connsiteX25" fmla="*/ 16610 w 3495425"/>
              <a:gd name="connsiteY25" fmla="*/ 432118 h 854370"/>
              <a:gd name="connsiteX26" fmla="*/ 450303 w 3495425"/>
              <a:gd name="connsiteY26" fmla="*/ 613449 h 854370"/>
              <a:gd name="connsiteX27" fmla="*/ 497873 w 3495425"/>
              <a:gd name="connsiteY27" fmla="*/ 708589 h 854370"/>
              <a:gd name="connsiteX28" fmla="*/ 598298 w 3495425"/>
              <a:gd name="connsiteY28" fmla="*/ 777301 h 854370"/>
              <a:gd name="connsiteX29" fmla="*/ 719866 w 3495425"/>
              <a:gd name="connsiteY29" fmla="*/ 761445 h 854370"/>
              <a:gd name="connsiteX30" fmla="*/ 961200 w 3495425"/>
              <a:gd name="connsiteY30" fmla="*/ 833812 h 854370"/>
              <a:gd name="connsiteX31" fmla="*/ 1129438 w 3495425"/>
              <a:gd name="connsiteY31" fmla="*/ 841130 h 854370"/>
              <a:gd name="connsiteX32" fmla="*/ 1390885 w 3495425"/>
              <a:gd name="connsiteY32" fmla="*/ 839098 h 854370"/>
              <a:gd name="connsiteX33" fmla="*/ 1338275 w 3495425"/>
              <a:gd name="connsiteY33" fmla="*/ 645162 h 854370"/>
              <a:gd name="connsiteX34" fmla="*/ 1829831 w 3495425"/>
              <a:gd name="connsiteY34" fmla="*/ 634591 h 854370"/>
              <a:gd name="connsiteX35" fmla="*/ 2601521 w 3495425"/>
              <a:gd name="connsiteY35" fmla="*/ 565879 h 854370"/>
              <a:gd name="connsiteX36" fmla="*/ 3256929 w 3495425"/>
              <a:gd name="connsiteY36" fmla="*/ 550023 h 854370"/>
              <a:gd name="connsiteX37" fmla="*/ 3484208 w 3495425"/>
              <a:gd name="connsiteY37" fmla="*/ 555308 h 854370"/>
              <a:gd name="connsiteX38" fmla="*/ 3484208 w 3495425"/>
              <a:gd name="connsiteY38" fmla="*/ 555308 h 854370"/>
              <a:gd name="connsiteX39" fmla="*/ 3478922 w 3495425"/>
              <a:gd name="connsiteY39" fmla="*/ 280460 h 854370"/>
              <a:gd name="connsiteX0" fmla="*/ 3478922 w 3495425"/>
              <a:gd name="connsiteY0" fmla="*/ 280460 h 854370"/>
              <a:gd name="connsiteX1" fmla="*/ 3427289 w 3495425"/>
              <a:gd name="connsiteY1" fmla="*/ 157136 h 854370"/>
              <a:gd name="connsiteX2" fmla="*/ 2753902 w 3495425"/>
              <a:gd name="connsiteY2" fmla="*/ 186947 h 854370"/>
              <a:gd name="connsiteX3" fmla="*/ 2300245 w 3495425"/>
              <a:gd name="connsiteY3" fmla="*/ 217033 h 854370"/>
              <a:gd name="connsiteX4" fmla="*/ 2197888 w 3495425"/>
              <a:gd name="connsiteY4" fmla="*/ 192233 h 854370"/>
              <a:gd name="connsiteX5" fmla="*/ 2070526 w 3495425"/>
              <a:gd name="connsiteY5" fmla="*/ 177598 h 854370"/>
              <a:gd name="connsiteX6" fmla="*/ 1799541 w 3495425"/>
              <a:gd name="connsiteY6" fmla="*/ 173126 h 854370"/>
              <a:gd name="connsiteX7" fmla="*/ 1617770 w 3495425"/>
              <a:gd name="connsiteY7" fmla="*/ 153609 h 854370"/>
              <a:gd name="connsiteX8" fmla="*/ 1433677 w 3495425"/>
              <a:gd name="connsiteY8" fmla="*/ 147917 h 854370"/>
              <a:gd name="connsiteX9" fmla="*/ 1373604 w 3495425"/>
              <a:gd name="connsiteY9" fmla="*/ 65789 h 854370"/>
              <a:gd name="connsiteX10" fmla="*/ 1223517 w 3495425"/>
              <a:gd name="connsiteY10" fmla="*/ 9145 h 854370"/>
              <a:gd name="connsiteX11" fmla="*/ 1063426 w 3495425"/>
              <a:gd name="connsiteY11" fmla="*/ 11308 h 854370"/>
              <a:gd name="connsiteX12" fmla="*/ 895320 w 3495425"/>
              <a:gd name="connsiteY12" fmla="*/ 1958 h 854370"/>
              <a:gd name="connsiteX13" fmla="*/ 668810 w 3495425"/>
              <a:gd name="connsiteY13" fmla="*/ 55220 h 854370"/>
              <a:gd name="connsiteX14" fmla="*/ 1015856 w 3495425"/>
              <a:gd name="connsiteY14" fmla="*/ 275174 h 854370"/>
              <a:gd name="connsiteX15" fmla="*/ 1142710 w 3495425"/>
              <a:gd name="connsiteY15" fmla="*/ 375599 h 854370"/>
              <a:gd name="connsiteX16" fmla="*/ 1274848 w 3495425"/>
              <a:gd name="connsiteY16" fmla="*/ 386171 h 854370"/>
              <a:gd name="connsiteX17" fmla="*/ 1285419 w 3495425"/>
              <a:gd name="connsiteY17" fmla="*/ 470739 h 854370"/>
              <a:gd name="connsiteX18" fmla="*/ 1209360 w 3495425"/>
              <a:gd name="connsiteY18" fmla="*/ 451227 h 854370"/>
              <a:gd name="connsiteX19" fmla="*/ 1042254 w 3495425"/>
              <a:gd name="connsiteY19" fmla="*/ 424657 h 854370"/>
              <a:gd name="connsiteX20" fmla="*/ 952430 w 3495425"/>
              <a:gd name="connsiteY20" fmla="*/ 497167 h 854370"/>
              <a:gd name="connsiteX21" fmla="*/ 965194 w 3495425"/>
              <a:gd name="connsiteY21" fmla="*/ 423173 h 854370"/>
              <a:gd name="connsiteX22" fmla="*/ 793864 w 3495425"/>
              <a:gd name="connsiteY22" fmla="*/ 399593 h 854370"/>
              <a:gd name="connsiteX23" fmla="*/ 630780 w 3495425"/>
              <a:gd name="connsiteY23" fmla="*/ 395526 h 854370"/>
              <a:gd name="connsiteX24" fmla="*/ 142432 w 3495425"/>
              <a:gd name="connsiteY24" fmla="*/ 382923 h 854370"/>
              <a:gd name="connsiteX25" fmla="*/ 16610 w 3495425"/>
              <a:gd name="connsiteY25" fmla="*/ 432118 h 854370"/>
              <a:gd name="connsiteX26" fmla="*/ 450303 w 3495425"/>
              <a:gd name="connsiteY26" fmla="*/ 613449 h 854370"/>
              <a:gd name="connsiteX27" fmla="*/ 497873 w 3495425"/>
              <a:gd name="connsiteY27" fmla="*/ 708589 h 854370"/>
              <a:gd name="connsiteX28" fmla="*/ 598298 w 3495425"/>
              <a:gd name="connsiteY28" fmla="*/ 777301 h 854370"/>
              <a:gd name="connsiteX29" fmla="*/ 719866 w 3495425"/>
              <a:gd name="connsiteY29" fmla="*/ 761445 h 854370"/>
              <a:gd name="connsiteX30" fmla="*/ 961200 w 3495425"/>
              <a:gd name="connsiteY30" fmla="*/ 833812 h 854370"/>
              <a:gd name="connsiteX31" fmla="*/ 1129438 w 3495425"/>
              <a:gd name="connsiteY31" fmla="*/ 841130 h 854370"/>
              <a:gd name="connsiteX32" fmla="*/ 1390885 w 3495425"/>
              <a:gd name="connsiteY32" fmla="*/ 839098 h 854370"/>
              <a:gd name="connsiteX33" fmla="*/ 1338275 w 3495425"/>
              <a:gd name="connsiteY33" fmla="*/ 645162 h 854370"/>
              <a:gd name="connsiteX34" fmla="*/ 1643283 w 3495425"/>
              <a:gd name="connsiteY34" fmla="*/ 840168 h 854370"/>
              <a:gd name="connsiteX35" fmla="*/ 1829831 w 3495425"/>
              <a:gd name="connsiteY35" fmla="*/ 634591 h 854370"/>
              <a:gd name="connsiteX36" fmla="*/ 2601521 w 3495425"/>
              <a:gd name="connsiteY36" fmla="*/ 565879 h 854370"/>
              <a:gd name="connsiteX37" fmla="*/ 3256929 w 3495425"/>
              <a:gd name="connsiteY37" fmla="*/ 550023 h 854370"/>
              <a:gd name="connsiteX38" fmla="*/ 3484208 w 3495425"/>
              <a:gd name="connsiteY38" fmla="*/ 555308 h 854370"/>
              <a:gd name="connsiteX39" fmla="*/ 3484208 w 3495425"/>
              <a:gd name="connsiteY39" fmla="*/ 555308 h 854370"/>
              <a:gd name="connsiteX40" fmla="*/ 3478922 w 3495425"/>
              <a:gd name="connsiteY40" fmla="*/ 280460 h 854370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829831 w 3495425"/>
              <a:gd name="connsiteY35" fmla="*/ 634591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601521 w 3495425"/>
              <a:gd name="connsiteY37" fmla="*/ 565879 h 861457"/>
              <a:gd name="connsiteX38" fmla="*/ 3256929 w 3495425"/>
              <a:gd name="connsiteY38" fmla="*/ 55002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56929 w 3495425"/>
              <a:gd name="connsiteY38" fmla="*/ 55002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76010 w 3495425"/>
              <a:gd name="connsiteY38" fmla="*/ 60694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76010 w 3495425"/>
              <a:gd name="connsiteY38" fmla="*/ 606943 h 861457"/>
              <a:gd name="connsiteX39" fmla="*/ 3484208 w 3495425"/>
              <a:gd name="connsiteY39" fmla="*/ 555308 h 861457"/>
              <a:gd name="connsiteX40" fmla="*/ 3484209 w 3495425"/>
              <a:gd name="connsiteY40" fmla="*/ 617919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65194 w 3495425"/>
              <a:gd name="connsiteY20" fmla="*/ 423173 h 861457"/>
              <a:gd name="connsiteX21" fmla="*/ 793864 w 3495425"/>
              <a:gd name="connsiteY21" fmla="*/ 399593 h 861457"/>
              <a:gd name="connsiteX22" fmla="*/ 630780 w 3495425"/>
              <a:gd name="connsiteY22" fmla="*/ 395526 h 861457"/>
              <a:gd name="connsiteX23" fmla="*/ 142432 w 3495425"/>
              <a:gd name="connsiteY23" fmla="*/ 382923 h 861457"/>
              <a:gd name="connsiteX24" fmla="*/ 16610 w 3495425"/>
              <a:gd name="connsiteY24" fmla="*/ 432118 h 861457"/>
              <a:gd name="connsiteX25" fmla="*/ 450303 w 3495425"/>
              <a:gd name="connsiteY25" fmla="*/ 613449 h 861457"/>
              <a:gd name="connsiteX26" fmla="*/ 497873 w 3495425"/>
              <a:gd name="connsiteY26" fmla="*/ 708589 h 861457"/>
              <a:gd name="connsiteX27" fmla="*/ 598298 w 3495425"/>
              <a:gd name="connsiteY27" fmla="*/ 777301 h 861457"/>
              <a:gd name="connsiteX28" fmla="*/ 719866 w 3495425"/>
              <a:gd name="connsiteY28" fmla="*/ 761445 h 861457"/>
              <a:gd name="connsiteX29" fmla="*/ 961200 w 3495425"/>
              <a:gd name="connsiteY29" fmla="*/ 833812 h 861457"/>
              <a:gd name="connsiteX30" fmla="*/ 1129438 w 3495425"/>
              <a:gd name="connsiteY30" fmla="*/ 841130 h 861457"/>
              <a:gd name="connsiteX31" fmla="*/ 1390885 w 3495425"/>
              <a:gd name="connsiteY31" fmla="*/ 839098 h 861457"/>
              <a:gd name="connsiteX32" fmla="*/ 1490917 w 3495425"/>
              <a:gd name="connsiteY32" fmla="*/ 861456 h 861457"/>
              <a:gd name="connsiteX33" fmla="*/ 1643283 w 3495425"/>
              <a:gd name="connsiteY33" fmla="*/ 840168 h 861457"/>
              <a:gd name="connsiteX34" fmla="*/ 1963393 w 3495425"/>
              <a:gd name="connsiteY34" fmla="*/ 771197 h 861457"/>
              <a:gd name="connsiteX35" fmla="*/ 2625917 w 3495425"/>
              <a:gd name="connsiteY35" fmla="*/ 669409 h 861457"/>
              <a:gd name="connsiteX36" fmla="*/ 2811405 w 3495425"/>
              <a:gd name="connsiteY36" fmla="*/ 622798 h 861457"/>
              <a:gd name="connsiteX37" fmla="*/ 3276010 w 3495425"/>
              <a:gd name="connsiteY37" fmla="*/ 606943 h 861457"/>
              <a:gd name="connsiteX38" fmla="*/ 3484208 w 3495425"/>
              <a:gd name="connsiteY38" fmla="*/ 555308 h 861457"/>
              <a:gd name="connsiteX39" fmla="*/ 3484209 w 3495425"/>
              <a:gd name="connsiteY39" fmla="*/ 617919 h 861457"/>
              <a:gd name="connsiteX40" fmla="*/ 3478922 w 3495425"/>
              <a:gd name="connsiteY40" fmla="*/ 280460 h 861457"/>
              <a:gd name="connsiteX0" fmla="*/ 3338753 w 3355256"/>
              <a:gd name="connsiteY0" fmla="*/ 280460 h 861457"/>
              <a:gd name="connsiteX1" fmla="*/ 3287120 w 3355256"/>
              <a:gd name="connsiteY1" fmla="*/ 157136 h 861457"/>
              <a:gd name="connsiteX2" fmla="*/ 2613733 w 3355256"/>
              <a:gd name="connsiteY2" fmla="*/ 186947 h 861457"/>
              <a:gd name="connsiteX3" fmla="*/ 2160076 w 3355256"/>
              <a:gd name="connsiteY3" fmla="*/ 217033 h 861457"/>
              <a:gd name="connsiteX4" fmla="*/ 2057719 w 3355256"/>
              <a:gd name="connsiteY4" fmla="*/ 192233 h 861457"/>
              <a:gd name="connsiteX5" fmla="*/ 1930357 w 3355256"/>
              <a:gd name="connsiteY5" fmla="*/ 177598 h 861457"/>
              <a:gd name="connsiteX6" fmla="*/ 1659372 w 3355256"/>
              <a:gd name="connsiteY6" fmla="*/ 173126 h 861457"/>
              <a:gd name="connsiteX7" fmla="*/ 1477601 w 3355256"/>
              <a:gd name="connsiteY7" fmla="*/ 153609 h 861457"/>
              <a:gd name="connsiteX8" fmla="*/ 1293508 w 3355256"/>
              <a:gd name="connsiteY8" fmla="*/ 147917 h 861457"/>
              <a:gd name="connsiteX9" fmla="*/ 1233435 w 3355256"/>
              <a:gd name="connsiteY9" fmla="*/ 65789 h 861457"/>
              <a:gd name="connsiteX10" fmla="*/ 1083348 w 3355256"/>
              <a:gd name="connsiteY10" fmla="*/ 9145 h 861457"/>
              <a:gd name="connsiteX11" fmla="*/ 923257 w 3355256"/>
              <a:gd name="connsiteY11" fmla="*/ 11308 h 861457"/>
              <a:gd name="connsiteX12" fmla="*/ 755151 w 3355256"/>
              <a:gd name="connsiteY12" fmla="*/ 1958 h 861457"/>
              <a:gd name="connsiteX13" fmla="*/ 528641 w 3355256"/>
              <a:gd name="connsiteY13" fmla="*/ 55220 h 861457"/>
              <a:gd name="connsiteX14" fmla="*/ 875687 w 3355256"/>
              <a:gd name="connsiteY14" fmla="*/ 275174 h 861457"/>
              <a:gd name="connsiteX15" fmla="*/ 1002541 w 3355256"/>
              <a:gd name="connsiteY15" fmla="*/ 375599 h 861457"/>
              <a:gd name="connsiteX16" fmla="*/ 1134679 w 3355256"/>
              <a:gd name="connsiteY16" fmla="*/ 386171 h 861457"/>
              <a:gd name="connsiteX17" fmla="*/ 1145250 w 3355256"/>
              <a:gd name="connsiteY17" fmla="*/ 470739 h 861457"/>
              <a:gd name="connsiteX18" fmla="*/ 1069191 w 3355256"/>
              <a:gd name="connsiteY18" fmla="*/ 451227 h 861457"/>
              <a:gd name="connsiteX19" fmla="*/ 902085 w 3355256"/>
              <a:gd name="connsiteY19" fmla="*/ 424657 h 861457"/>
              <a:gd name="connsiteX20" fmla="*/ 825025 w 3355256"/>
              <a:gd name="connsiteY20" fmla="*/ 423173 h 861457"/>
              <a:gd name="connsiteX21" fmla="*/ 653695 w 3355256"/>
              <a:gd name="connsiteY21" fmla="*/ 399593 h 861457"/>
              <a:gd name="connsiteX22" fmla="*/ 490611 w 3355256"/>
              <a:gd name="connsiteY22" fmla="*/ 395526 h 861457"/>
              <a:gd name="connsiteX23" fmla="*/ 2263 w 3355256"/>
              <a:gd name="connsiteY23" fmla="*/ 382923 h 861457"/>
              <a:gd name="connsiteX24" fmla="*/ 310134 w 3355256"/>
              <a:gd name="connsiteY24" fmla="*/ 613449 h 861457"/>
              <a:gd name="connsiteX25" fmla="*/ 357704 w 3355256"/>
              <a:gd name="connsiteY25" fmla="*/ 708589 h 861457"/>
              <a:gd name="connsiteX26" fmla="*/ 458129 w 3355256"/>
              <a:gd name="connsiteY26" fmla="*/ 777301 h 861457"/>
              <a:gd name="connsiteX27" fmla="*/ 579697 w 3355256"/>
              <a:gd name="connsiteY27" fmla="*/ 761445 h 861457"/>
              <a:gd name="connsiteX28" fmla="*/ 821031 w 3355256"/>
              <a:gd name="connsiteY28" fmla="*/ 833812 h 861457"/>
              <a:gd name="connsiteX29" fmla="*/ 989269 w 3355256"/>
              <a:gd name="connsiteY29" fmla="*/ 841130 h 861457"/>
              <a:gd name="connsiteX30" fmla="*/ 1250716 w 3355256"/>
              <a:gd name="connsiteY30" fmla="*/ 839098 h 861457"/>
              <a:gd name="connsiteX31" fmla="*/ 1350748 w 3355256"/>
              <a:gd name="connsiteY31" fmla="*/ 861456 h 861457"/>
              <a:gd name="connsiteX32" fmla="*/ 1503114 w 3355256"/>
              <a:gd name="connsiteY32" fmla="*/ 840168 h 861457"/>
              <a:gd name="connsiteX33" fmla="*/ 1823224 w 3355256"/>
              <a:gd name="connsiteY33" fmla="*/ 771197 h 861457"/>
              <a:gd name="connsiteX34" fmla="*/ 2485748 w 3355256"/>
              <a:gd name="connsiteY34" fmla="*/ 669409 h 861457"/>
              <a:gd name="connsiteX35" fmla="*/ 2671236 w 3355256"/>
              <a:gd name="connsiteY35" fmla="*/ 622798 h 861457"/>
              <a:gd name="connsiteX36" fmla="*/ 3135841 w 3355256"/>
              <a:gd name="connsiteY36" fmla="*/ 606943 h 861457"/>
              <a:gd name="connsiteX37" fmla="*/ 3344039 w 3355256"/>
              <a:gd name="connsiteY37" fmla="*/ 555308 h 861457"/>
              <a:gd name="connsiteX38" fmla="*/ 3344040 w 3355256"/>
              <a:gd name="connsiteY38" fmla="*/ 617919 h 861457"/>
              <a:gd name="connsiteX39" fmla="*/ 3338753 w 3355256"/>
              <a:gd name="connsiteY39" fmla="*/ 280460 h 861457"/>
              <a:gd name="connsiteX0" fmla="*/ 3338753 w 3355256"/>
              <a:gd name="connsiteY0" fmla="*/ 280460 h 861457"/>
              <a:gd name="connsiteX1" fmla="*/ 3287120 w 3355256"/>
              <a:gd name="connsiteY1" fmla="*/ 157136 h 861457"/>
              <a:gd name="connsiteX2" fmla="*/ 2613733 w 3355256"/>
              <a:gd name="connsiteY2" fmla="*/ 186947 h 861457"/>
              <a:gd name="connsiteX3" fmla="*/ 2160076 w 3355256"/>
              <a:gd name="connsiteY3" fmla="*/ 217033 h 861457"/>
              <a:gd name="connsiteX4" fmla="*/ 2057719 w 3355256"/>
              <a:gd name="connsiteY4" fmla="*/ 192233 h 861457"/>
              <a:gd name="connsiteX5" fmla="*/ 1930357 w 3355256"/>
              <a:gd name="connsiteY5" fmla="*/ 177598 h 861457"/>
              <a:gd name="connsiteX6" fmla="*/ 1659372 w 3355256"/>
              <a:gd name="connsiteY6" fmla="*/ 173126 h 861457"/>
              <a:gd name="connsiteX7" fmla="*/ 1477601 w 3355256"/>
              <a:gd name="connsiteY7" fmla="*/ 153609 h 861457"/>
              <a:gd name="connsiteX8" fmla="*/ 1293508 w 3355256"/>
              <a:gd name="connsiteY8" fmla="*/ 147917 h 861457"/>
              <a:gd name="connsiteX9" fmla="*/ 1233435 w 3355256"/>
              <a:gd name="connsiteY9" fmla="*/ 65789 h 861457"/>
              <a:gd name="connsiteX10" fmla="*/ 1083348 w 3355256"/>
              <a:gd name="connsiteY10" fmla="*/ 9145 h 861457"/>
              <a:gd name="connsiteX11" fmla="*/ 923257 w 3355256"/>
              <a:gd name="connsiteY11" fmla="*/ 11308 h 861457"/>
              <a:gd name="connsiteX12" fmla="*/ 755151 w 3355256"/>
              <a:gd name="connsiteY12" fmla="*/ 1958 h 861457"/>
              <a:gd name="connsiteX13" fmla="*/ 528641 w 3355256"/>
              <a:gd name="connsiteY13" fmla="*/ 55220 h 861457"/>
              <a:gd name="connsiteX14" fmla="*/ 875687 w 3355256"/>
              <a:gd name="connsiteY14" fmla="*/ 275174 h 861457"/>
              <a:gd name="connsiteX15" fmla="*/ 1002541 w 3355256"/>
              <a:gd name="connsiteY15" fmla="*/ 375599 h 861457"/>
              <a:gd name="connsiteX16" fmla="*/ 1134679 w 3355256"/>
              <a:gd name="connsiteY16" fmla="*/ 386171 h 861457"/>
              <a:gd name="connsiteX17" fmla="*/ 1069191 w 3355256"/>
              <a:gd name="connsiteY17" fmla="*/ 451227 h 861457"/>
              <a:gd name="connsiteX18" fmla="*/ 902085 w 3355256"/>
              <a:gd name="connsiteY18" fmla="*/ 424657 h 861457"/>
              <a:gd name="connsiteX19" fmla="*/ 825025 w 3355256"/>
              <a:gd name="connsiteY19" fmla="*/ 423173 h 861457"/>
              <a:gd name="connsiteX20" fmla="*/ 653695 w 3355256"/>
              <a:gd name="connsiteY20" fmla="*/ 399593 h 861457"/>
              <a:gd name="connsiteX21" fmla="*/ 490611 w 3355256"/>
              <a:gd name="connsiteY21" fmla="*/ 395526 h 861457"/>
              <a:gd name="connsiteX22" fmla="*/ 2263 w 3355256"/>
              <a:gd name="connsiteY22" fmla="*/ 382923 h 861457"/>
              <a:gd name="connsiteX23" fmla="*/ 310134 w 3355256"/>
              <a:gd name="connsiteY23" fmla="*/ 613449 h 861457"/>
              <a:gd name="connsiteX24" fmla="*/ 357704 w 3355256"/>
              <a:gd name="connsiteY24" fmla="*/ 708589 h 861457"/>
              <a:gd name="connsiteX25" fmla="*/ 458129 w 3355256"/>
              <a:gd name="connsiteY25" fmla="*/ 777301 h 861457"/>
              <a:gd name="connsiteX26" fmla="*/ 579697 w 3355256"/>
              <a:gd name="connsiteY26" fmla="*/ 761445 h 861457"/>
              <a:gd name="connsiteX27" fmla="*/ 821031 w 3355256"/>
              <a:gd name="connsiteY27" fmla="*/ 833812 h 861457"/>
              <a:gd name="connsiteX28" fmla="*/ 989269 w 3355256"/>
              <a:gd name="connsiteY28" fmla="*/ 841130 h 861457"/>
              <a:gd name="connsiteX29" fmla="*/ 1250716 w 3355256"/>
              <a:gd name="connsiteY29" fmla="*/ 839098 h 861457"/>
              <a:gd name="connsiteX30" fmla="*/ 1350748 w 3355256"/>
              <a:gd name="connsiteY30" fmla="*/ 861456 h 861457"/>
              <a:gd name="connsiteX31" fmla="*/ 1503114 w 3355256"/>
              <a:gd name="connsiteY31" fmla="*/ 840168 h 861457"/>
              <a:gd name="connsiteX32" fmla="*/ 1823224 w 3355256"/>
              <a:gd name="connsiteY32" fmla="*/ 771197 h 861457"/>
              <a:gd name="connsiteX33" fmla="*/ 2485748 w 3355256"/>
              <a:gd name="connsiteY33" fmla="*/ 669409 h 861457"/>
              <a:gd name="connsiteX34" fmla="*/ 2671236 w 3355256"/>
              <a:gd name="connsiteY34" fmla="*/ 622798 h 861457"/>
              <a:gd name="connsiteX35" fmla="*/ 3135841 w 3355256"/>
              <a:gd name="connsiteY35" fmla="*/ 606943 h 861457"/>
              <a:gd name="connsiteX36" fmla="*/ 3344039 w 3355256"/>
              <a:gd name="connsiteY36" fmla="*/ 555308 h 861457"/>
              <a:gd name="connsiteX37" fmla="*/ 3344040 w 3355256"/>
              <a:gd name="connsiteY37" fmla="*/ 617919 h 861457"/>
              <a:gd name="connsiteX38" fmla="*/ 3338753 w 3355256"/>
              <a:gd name="connsiteY38" fmla="*/ 280460 h 861457"/>
              <a:gd name="connsiteX0" fmla="*/ 3338753 w 3355256"/>
              <a:gd name="connsiteY0" fmla="*/ 280460 h 861457"/>
              <a:gd name="connsiteX1" fmla="*/ 3287120 w 3355256"/>
              <a:gd name="connsiteY1" fmla="*/ 157136 h 861457"/>
              <a:gd name="connsiteX2" fmla="*/ 2613733 w 3355256"/>
              <a:gd name="connsiteY2" fmla="*/ 186947 h 861457"/>
              <a:gd name="connsiteX3" fmla="*/ 2160076 w 3355256"/>
              <a:gd name="connsiteY3" fmla="*/ 217033 h 861457"/>
              <a:gd name="connsiteX4" fmla="*/ 2057719 w 3355256"/>
              <a:gd name="connsiteY4" fmla="*/ 192233 h 861457"/>
              <a:gd name="connsiteX5" fmla="*/ 1930357 w 3355256"/>
              <a:gd name="connsiteY5" fmla="*/ 177598 h 861457"/>
              <a:gd name="connsiteX6" fmla="*/ 1659372 w 3355256"/>
              <a:gd name="connsiteY6" fmla="*/ 173126 h 861457"/>
              <a:gd name="connsiteX7" fmla="*/ 1477601 w 3355256"/>
              <a:gd name="connsiteY7" fmla="*/ 153609 h 861457"/>
              <a:gd name="connsiteX8" fmla="*/ 1293508 w 3355256"/>
              <a:gd name="connsiteY8" fmla="*/ 147917 h 861457"/>
              <a:gd name="connsiteX9" fmla="*/ 1233435 w 3355256"/>
              <a:gd name="connsiteY9" fmla="*/ 65789 h 861457"/>
              <a:gd name="connsiteX10" fmla="*/ 1083348 w 3355256"/>
              <a:gd name="connsiteY10" fmla="*/ 9145 h 861457"/>
              <a:gd name="connsiteX11" fmla="*/ 923257 w 3355256"/>
              <a:gd name="connsiteY11" fmla="*/ 11308 h 861457"/>
              <a:gd name="connsiteX12" fmla="*/ 755151 w 3355256"/>
              <a:gd name="connsiteY12" fmla="*/ 1958 h 861457"/>
              <a:gd name="connsiteX13" fmla="*/ 528641 w 3355256"/>
              <a:gd name="connsiteY13" fmla="*/ 55220 h 861457"/>
              <a:gd name="connsiteX14" fmla="*/ 875687 w 3355256"/>
              <a:gd name="connsiteY14" fmla="*/ 275174 h 861457"/>
              <a:gd name="connsiteX15" fmla="*/ 1002541 w 3355256"/>
              <a:gd name="connsiteY15" fmla="*/ 375599 h 861457"/>
              <a:gd name="connsiteX16" fmla="*/ 1069191 w 3355256"/>
              <a:gd name="connsiteY16" fmla="*/ 451227 h 861457"/>
              <a:gd name="connsiteX17" fmla="*/ 902085 w 3355256"/>
              <a:gd name="connsiteY17" fmla="*/ 424657 h 861457"/>
              <a:gd name="connsiteX18" fmla="*/ 825025 w 3355256"/>
              <a:gd name="connsiteY18" fmla="*/ 423173 h 861457"/>
              <a:gd name="connsiteX19" fmla="*/ 653695 w 3355256"/>
              <a:gd name="connsiteY19" fmla="*/ 399593 h 861457"/>
              <a:gd name="connsiteX20" fmla="*/ 490611 w 3355256"/>
              <a:gd name="connsiteY20" fmla="*/ 395526 h 861457"/>
              <a:gd name="connsiteX21" fmla="*/ 2263 w 3355256"/>
              <a:gd name="connsiteY21" fmla="*/ 382923 h 861457"/>
              <a:gd name="connsiteX22" fmla="*/ 310134 w 3355256"/>
              <a:gd name="connsiteY22" fmla="*/ 613449 h 861457"/>
              <a:gd name="connsiteX23" fmla="*/ 357704 w 3355256"/>
              <a:gd name="connsiteY23" fmla="*/ 708589 h 861457"/>
              <a:gd name="connsiteX24" fmla="*/ 458129 w 3355256"/>
              <a:gd name="connsiteY24" fmla="*/ 777301 h 861457"/>
              <a:gd name="connsiteX25" fmla="*/ 579697 w 3355256"/>
              <a:gd name="connsiteY25" fmla="*/ 761445 h 861457"/>
              <a:gd name="connsiteX26" fmla="*/ 821031 w 3355256"/>
              <a:gd name="connsiteY26" fmla="*/ 833812 h 861457"/>
              <a:gd name="connsiteX27" fmla="*/ 989269 w 3355256"/>
              <a:gd name="connsiteY27" fmla="*/ 841130 h 861457"/>
              <a:gd name="connsiteX28" fmla="*/ 1250716 w 3355256"/>
              <a:gd name="connsiteY28" fmla="*/ 839098 h 861457"/>
              <a:gd name="connsiteX29" fmla="*/ 1350748 w 3355256"/>
              <a:gd name="connsiteY29" fmla="*/ 861456 h 861457"/>
              <a:gd name="connsiteX30" fmla="*/ 1503114 w 3355256"/>
              <a:gd name="connsiteY30" fmla="*/ 840168 h 861457"/>
              <a:gd name="connsiteX31" fmla="*/ 1823224 w 3355256"/>
              <a:gd name="connsiteY31" fmla="*/ 771197 h 861457"/>
              <a:gd name="connsiteX32" fmla="*/ 2485748 w 3355256"/>
              <a:gd name="connsiteY32" fmla="*/ 669409 h 861457"/>
              <a:gd name="connsiteX33" fmla="*/ 2671236 w 3355256"/>
              <a:gd name="connsiteY33" fmla="*/ 622798 h 861457"/>
              <a:gd name="connsiteX34" fmla="*/ 3135841 w 3355256"/>
              <a:gd name="connsiteY34" fmla="*/ 606943 h 861457"/>
              <a:gd name="connsiteX35" fmla="*/ 3344039 w 3355256"/>
              <a:gd name="connsiteY35" fmla="*/ 555308 h 861457"/>
              <a:gd name="connsiteX36" fmla="*/ 3344040 w 3355256"/>
              <a:gd name="connsiteY36" fmla="*/ 617919 h 861457"/>
              <a:gd name="connsiteX37" fmla="*/ 3338753 w 3355256"/>
              <a:gd name="connsiteY37" fmla="*/ 280460 h 861457"/>
              <a:gd name="connsiteX0" fmla="*/ 3338753 w 3355256"/>
              <a:gd name="connsiteY0" fmla="*/ 280460 h 861457"/>
              <a:gd name="connsiteX1" fmla="*/ 3287120 w 3355256"/>
              <a:gd name="connsiteY1" fmla="*/ 157136 h 861457"/>
              <a:gd name="connsiteX2" fmla="*/ 2613733 w 3355256"/>
              <a:gd name="connsiteY2" fmla="*/ 186947 h 861457"/>
              <a:gd name="connsiteX3" fmla="*/ 2160076 w 3355256"/>
              <a:gd name="connsiteY3" fmla="*/ 217033 h 861457"/>
              <a:gd name="connsiteX4" fmla="*/ 2057719 w 3355256"/>
              <a:gd name="connsiteY4" fmla="*/ 192233 h 861457"/>
              <a:gd name="connsiteX5" fmla="*/ 1930357 w 3355256"/>
              <a:gd name="connsiteY5" fmla="*/ 177598 h 861457"/>
              <a:gd name="connsiteX6" fmla="*/ 1659372 w 3355256"/>
              <a:gd name="connsiteY6" fmla="*/ 173126 h 861457"/>
              <a:gd name="connsiteX7" fmla="*/ 1477601 w 3355256"/>
              <a:gd name="connsiteY7" fmla="*/ 153609 h 861457"/>
              <a:gd name="connsiteX8" fmla="*/ 1293508 w 3355256"/>
              <a:gd name="connsiteY8" fmla="*/ 147917 h 861457"/>
              <a:gd name="connsiteX9" fmla="*/ 1233435 w 3355256"/>
              <a:gd name="connsiteY9" fmla="*/ 65789 h 861457"/>
              <a:gd name="connsiteX10" fmla="*/ 1083348 w 3355256"/>
              <a:gd name="connsiteY10" fmla="*/ 9145 h 861457"/>
              <a:gd name="connsiteX11" fmla="*/ 923257 w 3355256"/>
              <a:gd name="connsiteY11" fmla="*/ 11308 h 861457"/>
              <a:gd name="connsiteX12" fmla="*/ 755151 w 3355256"/>
              <a:gd name="connsiteY12" fmla="*/ 1958 h 861457"/>
              <a:gd name="connsiteX13" fmla="*/ 528641 w 3355256"/>
              <a:gd name="connsiteY13" fmla="*/ 55220 h 861457"/>
              <a:gd name="connsiteX14" fmla="*/ 875687 w 3355256"/>
              <a:gd name="connsiteY14" fmla="*/ 275174 h 861457"/>
              <a:gd name="connsiteX15" fmla="*/ 1002541 w 3355256"/>
              <a:gd name="connsiteY15" fmla="*/ 375599 h 861457"/>
              <a:gd name="connsiteX16" fmla="*/ 1107352 w 3355256"/>
              <a:gd name="connsiteY16" fmla="*/ 576450 h 861457"/>
              <a:gd name="connsiteX17" fmla="*/ 902085 w 3355256"/>
              <a:gd name="connsiteY17" fmla="*/ 424657 h 861457"/>
              <a:gd name="connsiteX18" fmla="*/ 825025 w 3355256"/>
              <a:gd name="connsiteY18" fmla="*/ 423173 h 861457"/>
              <a:gd name="connsiteX19" fmla="*/ 653695 w 3355256"/>
              <a:gd name="connsiteY19" fmla="*/ 399593 h 861457"/>
              <a:gd name="connsiteX20" fmla="*/ 490611 w 3355256"/>
              <a:gd name="connsiteY20" fmla="*/ 395526 h 861457"/>
              <a:gd name="connsiteX21" fmla="*/ 2263 w 3355256"/>
              <a:gd name="connsiteY21" fmla="*/ 382923 h 861457"/>
              <a:gd name="connsiteX22" fmla="*/ 310134 w 3355256"/>
              <a:gd name="connsiteY22" fmla="*/ 613449 h 861457"/>
              <a:gd name="connsiteX23" fmla="*/ 357704 w 3355256"/>
              <a:gd name="connsiteY23" fmla="*/ 708589 h 861457"/>
              <a:gd name="connsiteX24" fmla="*/ 458129 w 3355256"/>
              <a:gd name="connsiteY24" fmla="*/ 777301 h 861457"/>
              <a:gd name="connsiteX25" fmla="*/ 579697 w 3355256"/>
              <a:gd name="connsiteY25" fmla="*/ 761445 h 861457"/>
              <a:gd name="connsiteX26" fmla="*/ 821031 w 3355256"/>
              <a:gd name="connsiteY26" fmla="*/ 833812 h 861457"/>
              <a:gd name="connsiteX27" fmla="*/ 989269 w 3355256"/>
              <a:gd name="connsiteY27" fmla="*/ 841130 h 861457"/>
              <a:gd name="connsiteX28" fmla="*/ 1250716 w 3355256"/>
              <a:gd name="connsiteY28" fmla="*/ 839098 h 861457"/>
              <a:gd name="connsiteX29" fmla="*/ 1350748 w 3355256"/>
              <a:gd name="connsiteY29" fmla="*/ 861456 h 861457"/>
              <a:gd name="connsiteX30" fmla="*/ 1503114 w 3355256"/>
              <a:gd name="connsiteY30" fmla="*/ 840168 h 861457"/>
              <a:gd name="connsiteX31" fmla="*/ 1823224 w 3355256"/>
              <a:gd name="connsiteY31" fmla="*/ 771197 h 861457"/>
              <a:gd name="connsiteX32" fmla="*/ 2485748 w 3355256"/>
              <a:gd name="connsiteY32" fmla="*/ 669409 h 861457"/>
              <a:gd name="connsiteX33" fmla="*/ 2671236 w 3355256"/>
              <a:gd name="connsiteY33" fmla="*/ 622798 h 861457"/>
              <a:gd name="connsiteX34" fmla="*/ 3135841 w 3355256"/>
              <a:gd name="connsiteY34" fmla="*/ 606943 h 861457"/>
              <a:gd name="connsiteX35" fmla="*/ 3344039 w 3355256"/>
              <a:gd name="connsiteY35" fmla="*/ 555308 h 861457"/>
              <a:gd name="connsiteX36" fmla="*/ 3344040 w 3355256"/>
              <a:gd name="connsiteY36" fmla="*/ 617919 h 861457"/>
              <a:gd name="connsiteX37" fmla="*/ 3338753 w 3355256"/>
              <a:gd name="connsiteY37" fmla="*/ 280460 h 861457"/>
              <a:gd name="connsiteX0" fmla="*/ 3338753 w 3355256"/>
              <a:gd name="connsiteY0" fmla="*/ 280460 h 861457"/>
              <a:gd name="connsiteX1" fmla="*/ 3287120 w 3355256"/>
              <a:gd name="connsiteY1" fmla="*/ 157136 h 861457"/>
              <a:gd name="connsiteX2" fmla="*/ 2613733 w 3355256"/>
              <a:gd name="connsiteY2" fmla="*/ 186947 h 861457"/>
              <a:gd name="connsiteX3" fmla="*/ 2160076 w 3355256"/>
              <a:gd name="connsiteY3" fmla="*/ 217033 h 861457"/>
              <a:gd name="connsiteX4" fmla="*/ 2057719 w 3355256"/>
              <a:gd name="connsiteY4" fmla="*/ 192233 h 861457"/>
              <a:gd name="connsiteX5" fmla="*/ 1930357 w 3355256"/>
              <a:gd name="connsiteY5" fmla="*/ 177598 h 861457"/>
              <a:gd name="connsiteX6" fmla="*/ 1659372 w 3355256"/>
              <a:gd name="connsiteY6" fmla="*/ 173126 h 861457"/>
              <a:gd name="connsiteX7" fmla="*/ 1477601 w 3355256"/>
              <a:gd name="connsiteY7" fmla="*/ 153609 h 861457"/>
              <a:gd name="connsiteX8" fmla="*/ 1293508 w 3355256"/>
              <a:gd name="connsiteY8" fmla="*/ 147917 h 861457"/>
              <a:gd name="connsiteX9" fmla="*/ 1233435 w 3355256"/>
              <a:gd name="connsiteY9" fmla="*/ 65789 h 861457"/>
              <a:gd name="connsiteX10" fmla="*/ 1083348 w 3355256"/>
              <a:gd name="connsiteY10" fmla="*/ 9145 h 861457"/>
              <a:gd name="connsiteX11" fmla="*/ 923257 w 3355256"/>
              <a:gd name="connsiteY11" fmla="*/ 11308 h 861457"/>
              <a:gd name="connsiteX12" fmla="*/ 755151 w 3355256"/>
              <a:gd name="connsiteY12" fmla="*/ 1958 h 861457"/>
              <a:gd name="connsiteX13" fmla="*/ 528641 w 3355256"/>
              <a:gd name="connsiteY13" fmla="*/ 55220 h 861457"/>
              <a:gd name="connsiteX14" fmla="*/ 875687 w 3355256"/>
              <a:gd name="connsiteY14" fmla="*/ 275174 h 861457"/>
              <a:gd name="connsiteX15" fmla="*/ 1002541 w 3355256"/>
              <a:gd name="connsiteY15" fmla="*/ 375599 h 861457"/>
              <a:gd name="connsiteX16" fmla="*/ 1107352 w 3355256"/>
              <a:gd name="connsiteY16" fmla="*/ 576450 h 861457"/>
              <a:gd name="connsiteX17" fmla="*/ 902085 w 3355256"/>
              <a:gd name="connsiteY17" fmla="*/ 424657 h 861457"/>
              <a:gd name="connsiteX18" fmla="*/ 653695 w 3355256"/>
              <a:gd name="connsiteY18" fmla="*/ 399593 h 861457"/>
              <a:gd name="connsiteX19" fmla="*/ 490611 w 3355256"/>
              <a:gd name="connsiteY19" fmla="*/ 395526 h 861457"/>
              <a:gd name="connsiteX20" fmla="*/ 2263 w 3355256"/>
              <a:gd name="connsiteY20" fmla="*/ 382923 h 861457"/>
              <a:gd name="connsiteX21" fmla="*/ 310134 w 3355256"/>
              <a:gd name="connsiteY21" fmla="*/ 613449 h 861457"/>
              <a:gd name="connsiteX22" fmla="*/ 357704 w 3355256"/>
              <a:gd name="connsiteY22" fmla="*/ 708589 h 861457"/>
              <a:gd name="connsiteX23" fmla="*/ 458129 w 3355256"/>
              <a:gd name="connsiteY23" fmla="*/ 777301 h 861457"/>
              <a:gd name="connsiteX24" fmla="*/ 579697 w 3355256"/>
              <a:gd name="connsiteY24" fmla="*/ 761445 h 861457"/>
              <a:gd name="connsiteX25" fmla="*/ 821031 w 3355256"/>
              <a:gd name="connsiteY25" fmla="*/ 833812 h 861457"/>
              <a:gd name="connsiteX26" fmla="*/ 989269 w 3355256"/>
              <a:gd name="connsiteY26" fmla="*/ 841130 h 861457"/>
              <a:gd name="connsiteX27" fmla="*/ 1250716 w 3355256"/>
              <a:gd name="connsiteY27" fmla="*/ 839098 h 861457"/>
              <a:gd name="connsiteX28" fmla="*/ 1350748 w 3355256"/>
              <a:gd name="connsiteY28" fmla="*/ 861456 h 861457"/>
              <a:gd name="connsiteX29" fmla="*/ 1503114 w 3355256"/>
              <a:gd name="connsiteY29" fmla="*/ 840168 h 861457"/>
              <a:gd name="connsiteX30" fmla="*/ 1823224 w 3355256"/>
              <a:gd name="connsiteY30" fmla="*/ 771197 h 861457"/>
              <a:gd name="connsiteX31" fmla="*/ 2485748 w 3355256"/>
              <a:gd name="connsiteY31" fmla="*/ 669409 h 861457"/>
              <a:gd name="connsiteX32" fmla="*/ 2671236 w 3355256"/>
              <a:gd name="connsiteY32" fmla="*/ 622798 h 861457"/>
              <a:gd name="connsiteX33" fmla="*/ 3135841 w 3355256"/>
              <a:gd name="connsiteY33" fmla="*/ 606943 h 861457"/>
              <a:gd name="connsiteX34" fmla="*/ 3344039 w 3355256"/>
              <a:gd name="connsiteY34" fmla="*/ 555308 h 861457"/>
              <a:gd name="connsiteX35" fmla="*/ 3344040 w 3355256"/>
              <a:gd name="connsiteY35" fmla="*/ 617919 h 861457"/>
              <a:gd name="connsiteX36" fmla="*/ 3338753 w 3355256"/>
              <a:gd name="connsiteY36" fmla="*/ 280460 h 861457"/>
              <a:gd name="connsiteX0" fmla="*/ 3338753 w 3355256"/>
              <a:gd name="connsiteY0" fmla="*/ 296106 h 877103"/>
              <a:gd name="connsiteX1" fmla="*/ 3287120 w 3355256"/>
              <a:gd name="connsiteY1" fmla="*/ 172782 h 877103"/>
              <a:gd name="connsiteX2" fmla="*/ 2613733 w 3355256"/>
              <a:gd name="connsiteY2" fmla="*/ 202593 h 877103"/>
              <a:gd name="connsiteX3" fmla="*/ 2160076 w 3355256"/>
              <a:gd name="connsiteY3" fmla="*/ 232679 h 877103"/>
              <a:gd name="connsiteX4" fmla="*/ 2057719 w 3355256"/>
              <a:gd name="connsiteY4" fmla="*/ 207879 h 877103"/>
              <a:gd name="connsiteX5" fmla="*/ 1930357 w 3355256"/>
              <a:gd name="connsiteY5" fmla="*/ 193244 h 877103"/>
              <a:gd name="connsiteX6" fmla="*/ 1659372 w 3355256"/>
              <a:gd name="connsiteY6" fmla="*/ 188772 h 877103"/>
              <a:gd name="connsiteX7" fmla="*/ 1477601 w 3355256"/>
              <a:gd name="connsiteY7" fmla="*/ 169255 h 877103"/>
              <a:gd name="connsiteX8" fmla="*/ 1293508 w 3355256"/>
              <a:gd name="connsiteY8" fmla="*/ 163563 h 877103"/>
              <a:gd name="connsiteX9" fmla="*/ 1233435 w 3355256"/>
              <a:gd name="connsiteY9" fmla="*/ 81435 h 877103"/>
              <a:gd name="connsiteX10" fmla="*/ 1083348 w 3355256"/>
              <a:gd name="connsiteY10" fmla="*/ 24791 h 877103"/>
              <a:gd name="connsiteX11" fmla="*/ 923257 w 3355256"/>
              <a:gd name="connsiteY11" fmla="*/ 26954 h 877103"/>
              <a:gd name="connsiteX12" fmla="*/ 755151 w 3355256"/>
              <a:gd name="connsiteY12" fmla="*/ 17604 h 877103"/>
              <a:gd name="connsiteX13" fmla="*/ 875687 w 3355256"/>
              <a:gd name="connsiteY13" fmla="*/ 290820 h 877103"/>
              <a:gd name="connsiteX14" fmla="*/ 1002541 w 3355256"/>
              <a:gd name="connsiteY14" fmla="*/ 391245 h 877103"/>
              <a:gd name="connsiteX15" fmla="*/ 1107352 w 3355256"/>
              <a:gd name="connsiteY15" fmla="*/ 592096 h 877103"/>
              <a:gd name="connsiteX16" fmla="*/ 902085 w 3355256"/>
              <a:gd name="connsiteY16" fmla="*/ 440303 h 877103"/>
              <a:gd name="connsiteX17" fmla="*/ 653695 w 3355256"/>
              <a:gd name="connsiteY17" fmla="*/ 415239 h 877103"/>
              <a:gd name="connsiteX18" fmla="*/ 490611 w 3355256"/>
              <a:gd name="connsiteY18" fmla="*/ 411172 h 877103"/>
              <a:gd name="connsiteX19" fmla="*/ 2263 w 3355256"/>
              <a:gd name="connsiteY19" fmla="*/ 398569 h 877103"/>
              <a:gd name="connsiteX20" fmla="*/ 310134 w 3355256"/>
              <a:gd name="connsiteY20" fmla="*/ 629095 h 877103"/>
              <a:gd name="connsiteX21" fmla="*/ 357704 w 3355256"/>
              <a:gd name="connsiteY21" fmla="*/ 724235 h 877103"/>
              <a:gd name="connsiteX22" fmla="*/ 458129 w 3355256"/>
              <a:gd name="connsiteY22" fmla="*/ 792947 h 877103"/>
              <a:gd name="connsiteX23" fmla="*/ 579697 w 3355256"/>
              <a:gd name="connsiteY23" fmla="*/ 777091 h 877103"/>
              <a:gd name="connsiteX24" fmla="*/ 821031 w 3355256"/>
              <a:gd name="connsiteY24" fmla="*/ 849458 h 877103"/>
              <a:gd name="connsiteX25" fmla="*/ 989269 w 3355256"/>
              <a:gd name="connsiteY25" fmla="*/ 856776 h 877103"/>
              <a:gd name="connsiteX26" fmla="*/ 1250716 w 3355256"/>
              <a:gd name="connsiteY26" fmla="*/ 854744 h 877103"/>
              <a:gd name="connsiteX27" fmla="*/ 1350748 w 3355256"/>
              <a:gd name="connsiteY27" fmla="*/ 877102 h 877103"/>
              <a:gd name="connsiteX28" fmla="*/ 1503114 w 3355256"/>
              <a:gd name="connsiteY28" fmla="*/ 855814 h 877103"/>
              <a:gd name="connsiteX29" fmla="*/ 1823224 w 3355256"/>
              <a:gd name="connsiteY29" fmla="*/ 786843 h 877103"/>
              <a:gd name="connsiteX30" fmla="*/ 2485748 w 3355256"/>
              <a:gd name="connsiteY30" fmla="*/ 685055 h 877103"/>
              <a:gd name="connsiteX31" fmla="*/ 2671236 w 3355256"/>
              <a:gd name="connsiteY31" fmla="*/ 638444 h 877103"/>
              <a:gd name="connsiteX32" fmla="*/ 3135841 w 3355256"/>
              <a:gd name="connsiteY32" fmla="*/ 622589 h 877103"/>
              <a:gd name="connsiteX33" fmla="*/ 3344039 w 3355256"/>
              <a:gd name="connsiteY33" fmla="*/ 570954 h 877103"/>
              <a:gd name="connsiteX34" fmla="*/ 3344040 w 3355256"/>
              <a:gd name="connsiteY34" fmla="*/ 633565 h 877103"/>
              <a:gd name="connsiteX35" fmla="*/ 3338753 w 3355256"/>
              <a:gd name="connsiteY35" fmla="*/ 296106 h 877103"/>
              <a:gd name="connsiteX0" fmla="*/ 3338753 w 3355256"/>
              <a:gd name="connsiteY0" fmla="*/ 290725 h 871722"/>
              <a:gd name="connsiteX1" fmla="*/ 3287120 w 3355256"/>
              <a:gd name="connsiteY1" fmla="*/ 167401 h 871722"/>
              <a:gd name="connsiteX2" fmla="*/ 2613733 w 3355256"/>
              <a:gd name="connsiteY2" fmla="*/ 197212 h 871722"/>
              <a:gd name="connsiteX3" fmla="*/ 2160076 w 3355256"/>
              <a:gd name="connsiteY3" fmla="*/ 227298 h 871722"/>
              <a:gd name="connsiteX4" fmla="*/ 2057719 w 3355256"/>
              <a:gd name="connsiteY4" fmla="*/ 202498 h 871722"/>
              <a:gd name="connsiteX5" fmla="*/ 1930357 w 3355256"/>
              <a:gd name="connsiteY5" fmla="*/ 187863 h 871722"/>
              <a:gd name="connsiteX6" fmla="*/ 1659372 w 3355256"/>
              <a:gd name="connsiteY6" fmla="*/ 183391 h 871722"/>
              <a:gd name="connsiteX7" fmla="*/ 1477601 w 3355256"/>
              <a:gd name="connsiteY7" fmla="*/ 163874 h 871722"/>
              <a:gd name="connsiteX8" fmla="*/ 1293508 w 3355256"/>
              <a:gd name="connsiteY8" fmla="*/ 158182 h 871722"/>
              <a:gd name="connsiteX9" fmla="*/ 1233435 w 3355256"/>
              <a:gd name="connsiteY9" fmla="*/ 76054 h 871722"/>
              <a:gd name="connsiteX10" fmla="*/ 1083348 w 3355256"/>
              <a:gd name="connsiteY10" fmla="*/ 19410 h 871722"/>
              <a:gd name="connsiteX11" fmla="*/ 923257 w 3355256"/>
              <a:gd name="connsiteY11" fmla="*/ 21573 h 871722"/>
              <a:gd name="connsiteX12" fmla="*/ 875687 w 3355256"/>
              <a:gd name="connsiteY12" fmla="*/ 285439 h 871722"/>
              <a:gd name="connsiteX13" fmla="*/ 1002541 w 3355256"/>
              <a:gd name="connsiteY13" fmla="*/ 385864 h 871722"/>
              <a:gd name="connsiteX14" fmla="*/ 1107352 w 3355256"/>
              <a:gd name="connsiteY14" fmla="*/ 586715 h 871722"/>
              <a:gd name="connsiteX15" fmla="*/ 902085 w 3355256"/>
              <a:gd name="connsiteY15" fmla="*/ 434922 h 871722"/>
              <a:gd name="connsiteX16" fmla="*/ 653695 w 3355256"/>
              <a:gd name="connsiteY16" fmla="*/ 409858 h 871722"/>
              <a:gd name="connsiteX17" fmla="*/ 490611 w 3355256"/>
              <a:gd name="connsiteY17" fmla="*/ 405791 h 871722"/>
              <a:gd name="connsiteX18" fmla="*/ 2263 w 3355256"/>
              <a:gd name="connsiteY18" fmla="*/ 393188 h 871722"/>
              <a:gd name="connsiteX19" fmla="*/ 310134 w 3355256"/>
              <a:gd name="connsiteY19" fmla="*/ 623714 h 871722"/>
              <a:gd name="connsiteX20" fmla="*/ 357704 w 3355256"/>
              <a:gd name="connsiteY20" fmla="*/ 718854 h 871722"/>
              <a:gd name="connsiteX21" fmla="*/ 458129 w 3355256"/>
              <a:gd name="connsiteY21" fmla="*/ 787566 h 871722"/>
              <a:gd name="connsiteX22" fmla="*/ 579697 w 3355256"/>
              <a:gd name="connsiteY22" fmla="*/ 771710 h 871722"/>
              <a:gd name="connsiteX23" fmla="*/ 821031 w 3355256"/>
              <a:gd name="connsiteY23" fmla="*/ 844077 h 871722"/>
              <a:gd name="connsiteX24" fmla="*/ 989269 w 3355256"/>
              <a:gd name="connsiteY24" fmla="*/ 851395 h 871722"/>
              <a:gd name="connsiteX25" fmla="*/ 1250716 w 3355256"/>
              <a:gd name="connsiteY25" fmla="*/ 849363 h 871722"/>
              <a:gd name="connsiteX26" fmla="*/ 1350748 w 3355256"/>
              <a:gd name="connsiteY26" fmla="*/ 871721 h 871722"/>
              <a:gd name="connsiteX27" fmla="*/ 1503114 w 3355256"/>
              <a:gd name="connsiteY27" fmla="*/ 850433 h 871722"/>
              <a:gd name="connsiteX28" fmla="*/ 1823224 w 3355256"/>
              <a:gd name="connsiteY28" fmla="*/ 781462 h 871722"/>
              <a:gd name="connsiteX29" fmla="*/ 2485748 w 3355256"/>
              <a:gd name="connsiteY29" fmla="*/ 679674 h 871722"/>
              <a:gd name="connsiteX30" fmla="*/ 2671236 w 3355256"/>
              <a:gd name="connsiteY30" fmla="*/ 633063 h 871722"/>
              <a:gd name="connsiteX31" fmla="*/ 3135841 w 3355256"/>
              <a:gd name="connsiteY31" fmla="*/ 617208 h 871722"/>
              <a:gd name="connsiteX32" fmla="*/ 3344039 w 3355256"/>
              <a:gd name="connsiteY32" fmla="*/ 565573 h 871722"/>
              <a:gd name="connsiteX33" fmla="*/ 3344040 w 3355256"/>
              <a:gd name="connsiteY33" fmla="*/ 628184 h 871722"/>
              <a:gd name="connsiteX34" fmla="*/ 3338753 w 3355256"/>
              <a:gd name="connsiteY34" fmla="*/ 290725 h 871722"/>
              <a:gd name="connsiteX0" fmla="*/ 3338753 w 3355256"/>
              <a:gd name="connsiteY0" fmla="*/ 281048 h 862045"/>
              <a:gd name="connsiteX1" fmla="*/ 3287120 w 3355256"/>
              <a:gd name="connsiteY1" fmla="*/ 157724 h 862045"/>
              <a:gd name="connsiteX2" fmla="*/ 2613733 w 3355256"/>
              <a:gd name="connsiteY2" fmla="*/ 187535 h 862045"/>
              <a:gd name="connsiteX3" fmla="*/ 2160076 w 3355256"/>
              <a:gd name="connsiteY3" fmla="*/ 217621 h 862045"/>
              <a:gd name="connsiteX4" fmla="*/ 2057719 w 3355256"/>
              <a:gd name="connsiteY4" fmla="*/ 192821 h 862045"/>
              <a:gd name="connsiteX5" fmla="*/ 1930357 w 3355256"/>
              <a:gd name="connsiteY5" fmla="*/ 178186 h 862045"/>
              <a:gd name="connsiteX6" fmla="*/ 1659372 w 3355256"/>
              <a:gd name="connsiteY6" fmla="*/ 173714 h 862045"/>
              <a:gd name="connsiteX7" fmla="*/ 1477601 w 3355256"/>
              <a:gd name="connsiteY7" fmla="*/ 154197 h 862045"/>
              <a:gd name="connsiteX8" fmla="*/ 1293508 w 3355256"/>
              <a:gd name="connsiteY8" fmla="*/ 148505 h 862045"/>
              <a:gd name="connsiteX9" fmla="*/ 1233435 w 3355256"/>
              <a:gd name="connsiteY9" fmla="*/ 66377 h 862045"/>
              <a:gd name="connsiteX10" fmla="*/ 1083348 w 3355256"/>
              <a:gd name="connsiteY10" fmla="*/ 9733 h 862045"/>
              <a:gd name="connsiteX11" fmla="*/ 875687 w 3355256"/>
              <a:gd name="connsiteY11" fmla="*/ 275762 h 862045"/>
              <a:gd name="connsiteX12" fmla="*/ 1002541 w 3355256"/>
              <a:gd name="connsiteY12" fmla="*/ 376187 h 862045"/>
              <a:gd name="connsiteX13" fmla="*/ 1107352 w 3355256"/>
              <a:gd name="connsiteY13" fmla="*/ 577038 h 862045"/>
              <a:gd name="connsiteX14" fmla="*/ 902085 w 3355256"/>
              <a:gd name="connsiteY14" fmla="*/ 425245 h 862045"/>
              <a:gd name="connsiteX15" fmla="*/ 653695 w 3355256"/>
              <a:gd name="connsiteY15" fmla="*/ 400181 h 862045"/>
              <a:gd name="connsiteX16" fmla="*/ 490611 w 3355256"/>
              <a:gd name="connsiteY16" fmla="*/ 396114 h 862045"/>
              <a:gd name="connsiteX17" fmla="*/ 2263 w 3355256"/>
              <a:gd name="connsiteY17" fmla="*/ 383511 h 862045"/>
              <a:gd name="connsiteX18" fmla="*/ 310134 w 3355256"/>
              <a:gd name="connsiteY18" fmla="*/ 614037 h 862045"/>
              <a:gd name="connsiteX19" fmla="*/ 357704 w 3355256"/>
              <a:gd name="connsiteY19" fmla="*/ 709177 h 862045"/>
              <a:gd name="connsiteX20" fmla="*/ 458129 w 3355256"/>
              <a:gd name="connsiteY20" fmla="*/ 777889 h 862045"/>
              <a:gd name="connsiteX21" fmla="*/ 579697 w 3355256"/>
              <a:gd name="connsiteY21" fmla="*/ 762033 h 862045"/>
              <a:gd name="connsiteX22" fmla="*/ 821031 w 3355256"/>
              <a:gd name="connsiteY22" fmla="*/ 834400 h 862045"/>
              <a:gd name="connsiteX23" fmla="*/ 989269 w 3355256"/>
              <a:gd name="connsiteY23" fmla="*/ 841718 h 862045"/>
              <a:gd name="connsiteX24" fmla="*/ 1250716 w 3355256"/>
              <a:gd name="connsiteY24" fmla="*/ 839686 h 862045"/>
              <a:gd name="connsiteX25" fmla="*/ 1350748 w 3355256"/>
              <a:gd name="connsiteY25" fmla="*/ 862044 h 862045"/>
              <a:gd name="connsiteX26" fmla="*/ 1503114 w 3355256"/>
              <a:gd name="connsiteY26" fmla="*/ 840756 h 862045"/>
              <a:gd name="connsiteX27" fmla="*/ 1823224 w 3355256"/>
              <a:gd name="connsiteY27" fmla="*/ 771785 h 862045"/>
              <a:gd name="connsiteX28" fmla="*/ 2485748 w 3355256"/>
              <a:gd name="connsiteY28" fmla="*/ 669997 h 862045"/>
              <a:gd name="connsiteX29" fmla="*/ 2671236 w 3355256"/>
              <a:gd name="connsiteY29" fmla="*/ 623386 h 862045"/>
              <a:gd name="connsiteX30" fmla="*/ 3135841 w 3355256"/>
              <a:gd name="connsiteY30" fmla="*/ 607531 h 862045"/>
              <a:gd name="connsiteX31" fmla="*/ 3344039 w 3355256"/>
              <a:gd name="connsiteY31" fmla="*/ 555896 h 862045"/>
              <a:gd name="connsiteX32" fmla="*/ 3344040 w 3355256"/>
              <a:gd name="connsiteY32" fmla="*/ 618507 h 862045"/>
              <a:gd name="connsiteX33" fmla="*/ 3338753 w 3355256"/>
              <a:gd name="connsiteY33" fmla="*/ 281048 h 862045"/>
              <a:gd name="connsiteX0" fmla="*/ 3338753 w 3355256"/>
              <a:gd name="connsiteY0" fmla="*/ 217930 h 798927"/>
              <a:gd name="connsiteX1" fmla="*/ 3287120 w 3355256"/>
              <a:gd name="connsiteY1" fmla="*/ 94606 h 798927"/>
              <a:gd name="connsiteX2" fmla="*/ 2613733 w 3355256"/>
              <a:gd name="connsiteY2" fmla="*/ 124417 h 798927"/>
              <a:gd name="connsiteX3" fmla="*/ 2160076 w 3355256"/>
              <a:gd name="connsiteY3" fmla="*/ 154503 h 798927"/>
              <a:gd name="connsiteX4" fmla="*/ 2057719 w 3355256"/>
              <a:gd name="connsiteY4" fmla="*/ 129703 h 798927"/>
              <a:gd name="connsiteX5" fmla="*/ 1930357 w 3355256"/>
              <a:gd name="connsiteY5" fmla="*/ 115068 h 798927"/>
              <a:gd name="connsiteX6" fmla="*/ 1659372 w 3355256"/>
              <a:gd name="connsiteY6" fmla="*/ 110596 h 798927"/>
              <a:gd name="connsiteX7" fmla="*/ 1477601 w 3355256"/>
              <a:gd name="connsiteY7" fmla="*/ 91079 h 798927"/>
              <a:gd name="connsiteX8" fmla="*/ 1293508 w 3355256"/>
              <a:gd name="connsiteY8" fmla="*/ 85387 h 798927"/>
              <a:gd name="connsiteX9" fmla="*/ 1233435 w 3355256"/>
              <a:gd name="connsiteY9" fmla="*/ 3259 h 798927"/>
              <a:gd name="connsiteX10" fmla="*/ 875687 w 3355256"/>
              <a:gd name="connsiteY10" fmla="*/ 212644 h 798927"/>
              <a:gd name="connsiteX11" fmla="*/ 1002541 w 3355256"/>
              <a:gd name="connsiteY11" fmla="*/ 313069 h 798927"/>
              <a:gd name="connsiteX12" fmla="*/ 1107352 w 3355256"/>
              <a:gd name="connsiteY12" fmla="*/ 513920 h 798927"/>
              <a:gd name="connsiteX13" fmla="*/ 902085 w 3355256"/>
              <a:gd name="connsiteY13" fmla="*/ 362127 h 798927"/>
              <a:gd name="connsiteX14" fmla="*/ 653695 w 3355256"/>
              <a:gd name="connsiteY14" fmla="*/ 337063 h 798927"/>
              <a:gd name="connsiteX15" fmla="*/ 490611 w 3355256"/>
              <a:gd name="connsiteY15" fmla="*/ 332996 h 798927"/>
              <a:gd name="connsiteX16" fmla="*/ 2263 w 3355256"/>
              <a:gd name="connsiteY16" fmla="*/ 320393 h 798927"/>
              <a:gd name="connsiteX17" fmla="*/ 310134 w 3355256"/>
              <a:gd name="connsiteY17" fmla="*/ 550919 h 798927"/>
              <a:gd name="connsiteX18" fmla="*/ 357704 w 3355256"/>
              <a:gd name="connsiteY18" fmla="*/ 646059 h 798927"/>
              <a:gd name="connsiteX19" fmla="*/ 458129 w 3355256"/>
              <a:gd name="connsiteY19" fmla="*/ 714771 h 798927"/>
              <a:gd name="connsiteX20" fmla="*/ 579697 w 3355256"/>
              <a:gd name="connsiteY20" fmla="*/ 698915 h 798927"/>
              <a:gd name="connsiteX21" fmla="*/ 821031 w 3355256"/>
              <a:gd name="connsiteY21" fmla="*/ 771282 h 798927"/>
              <a:gd name="connsiteX22" fmla="*/ 989269 w 3355256"/>
              <a:gd name="connsiteY22" fmla="*/ 778600 h 798927"/>
              <a:gd name="connsiteX23" fmla="*/ 1250716 w 3355256"/>
              <a:gd name="connsiteY23" fmla="*/ 776568 h 798927"/>
              <a:gd name="connsiteX24" fmla="*/ 1350748 w 3355256"/>
              <a:gd name="connsiteY24" fmla="*/ 798926 h 798927"/>
              <a:gd name="connsiteX25" fmla="*/ 1503114 w 3355256"/>
              <a:gd name="connsiteY25" fmla="*/ 777638 h 798927"/>
              <a:gd name="connsiteX26" fmla="*/ 1823224 w 3355256"/>
              <a:gd name="connsiteY26" fmla="*/ 708667 h 798927"/>
              <a:gd name="connsiteX27" fmla="*/ 2485748 w 3355256"/>
              <a:gd name="connsiteY27" fmla="*/ 606879 h 798927"/>
              <a:gd name="connsiteX28" fmla="*/ 2671236 w 3355256"/>
              <a:gd name="connsiteY28" fmla="*/ 560268 h 798927"/>
              <a:gd name="connsiteX29" fmla="*/ 3135841 w 3355256"/>
              <a:gd name="connsiteY29" fmla="*/ 544413 h 798927"/>
              <a:gd name="connsiteX30" fmla="*/ 3344039 w 3355256"/>
              <a:gd name="connsiteY30" fmla="*/ 492778 h 798927"/>
              <a:gd name="connsiteX31" fmla="*/ 3344040 w 3355256"/>
              <a:gd name="connsiteY31" fmla="*/ 555389 h 798927"/>
              <a:gd name="connsiteX32" fmla="*/ 3338753 w 3355256"/>
              <a:gd name="connsiteY32" fmla="*/ 217930 h 798927"/>
              <a:gd name="connsiteX0" fmla="*/ 3338753 w 3355256"/>
              <a:gd name="connsiteY0" fmla="*/ 141048 h 722045"/>
              <a:gd name="connsiteX1" fmla="*/ 3287120 w 3355256"/>
              <a:gd name="connsiteY1" fmla="*/ 17724 h 722045"/>
              <a:gd name="connsiteX2" fmla="*/ 2613733 w 3355256"/>
              <a:gd name="connsiteY2" fmla="*/ 47535 h 722045"/>
              <a:gd name="connsiteX3" fmla="*/ 2160076 w 3355256"/>
              <a:gd name="connsiteY3" fmla="*/ 77621 h 722045"/>
              <a:gd name="connsiteX4" fmla="*/ 2057719 w 3355256"/>
              <a:gd name="connsiteY4" fmla="*/ 52821 h 722045"/>
              <a:gd name="connsiteX5" fmla="*/ 1930357 w 3355256"/>
              <a:gd name="connsiteY5" fmla="*/ 38186 h 722045"/>
              <a:gd name="connsiteX6" fmla="*/ 1659372 w 3355256"/>
              <a:gd name="connsiteY6" fmla="*/ 33714 h 722045"/>
              <a:gd name="connsiteX7" fmla="*/ 1477601 w 3355256"/>
              <a:gd name="connsiteY7" fmla="*/ 14197 h 722045"/>
              <a:gd name="connsiteX8" fmla="*/ 1293508 w 3355256"/>
              <a:gd name="connsiteY8" fmla="*/ 8505 h 722045"/>
              <a:gd name="connsiteX9" fmla="*/ 875687 w 3355256"/>
              <a:gd name="connsiteY9" fmla="*/ 135762 h 722045"/>
              <a:gd name="connsiteX10" fmla="*/ 1002541 w 3355256"/>
              <a:gd name="connsiteY10" fmla="*/ 236187 h 722045"/>
              <a:gd name="connsiteX11" fmla="*/ 1107352 w 3355256"/>
              <a:gd name="connsiteY11" fmla="*/ 437038 h 722045"/>
              <a:gd name="connsiteX12" fmla="*/ 902085 w 3355256"/>
              <a:gd name="connsiteY12" fmla="*/ 285245 h 722045"/>
              <a:gd name="connsiteX13" fmla="*/ 653695 w 3355256"/>
              <a:gd name="connsiteY13" fmla="*/ 260181 h 722045"/>
              <a:gd name="connsiteX14" fmla="*/ 490611 w 3355256"/>
              <a:gd name="connsiteY14" fmla="*/ 256114 h 722045"/>
              <a:gd name="connsiteX15" fmla="*/ 2263 w 3355256"/>
              <a:gd name="connsiteY15" fmla="*/ 243511 h 722045"/>
              <a:gd name="connsiteX16" fmla="*/ 310134 w 3355256"/>
              <a:gd name="connsiteY16" fmla="*/ 474037 h 722045"/>
              <a:gd name="connsiteX17" fmla="*/ 357704 w 3355256"/>
              <a:gd name="connsiteY17" fmla="*/ 569177 h 722045"/>
              <a:gd name="connsiteX18" fmla="*/ 458129 w 3355256"/>
              <a:gd name="connsiteY18" fmla="*/ 637889 h 722045"/>
              <a:gd name="connsiteX19" fmla="*/ 579697 w 3355256"/>
              <a:gd name="connsiteY19" fmla="*/ 622033 h 722045"/>
              <a:gd name="connsiteX20" fmla="*/ 821031 w 3355256"/>
              <a:gd name="connsiteY20" fmla="*/ 694400 h 722045"/>
              <a:gd name="connsiteX21" fmla="*/ 989269 w 3355256"/>
              <a:gd name="connsiteY21" fmla="*/ 701718 h 722045"/>
              <a:gd name="connsiteX22" fmla="*/ 1250716 w 3355256"/>
              <a:gd name="connsiteY22" fmla="*/ 699686 h 722045"/>
              <a:gd name="connsiteX23" fmla="*/ 1350748 w 3355256"/>
              <a:gd name="connsiteY23" fmla="*/ 722044 h 722045"/>
              <a:gd name="connsiteX24" fmla="*/ 1503114 w 3355256"/>
              <a:gd name="connsiteY24" fmla="*/ 700756 h 722045"/>
              <a:gd name="connsiteX25" fmla="*/ 1823224 w 3355256"/>
              <a:gd name="connsiteY25" fmla="*/ 631785 h 722045"/>
              <a:gd name="connsiteX26" fmla="*/ 2485748 w 3355256"/>
              <a:gd name="connsiteY26" fmla="*/ 529997 h 722045"/>
              <a:gd name="connsiteX27" fmla="*/ 2671236 w 3355256"/>
              <a:gd name="connsiteY27" fmla="*/ 483386 h 722045"/>
              <a:gd name="connsiteX28" fmla="*/ 3135841 w 3355256"/>
              <a:gd name="connsiteY28" fmla="*/ 467531 h 722045"/>
              <a:gd name="connsiteX29" fmla="*/ 3344039 w 3355256"/>
              <a:gd name="connsiteY29" fmla="*/ 415896 h 722045"/>
              <a:gd name="connsiteX30" fmla="*/ 3344040 w 3355256"/>
              <a:gd name="connsiteY30" fmla="*/ 478507 h 722045"/>
              <a:gd name="connsiteX31" fmla="*/ 3338753 w 3355256"/>
              <a:gd name="connsiteY31" fmla="*/ 141048 h 722045"/>
              <a:gd name="connsiteX0" fmla="*/ 3338753 w 3355256"/>
              <a:gd name="connsiteY0" fmla="*/ 131739 h 712736"/>
              <a:gd name="connsiteX1" fmla="*/ 3287120 w 3355256"/>
              <a:gd name="connsiteY1" fmla="*/ 8415 h 712736"/>
              <a:gd name="connsiteX2" fmla="*/ 2613733 w 3355256"/>
              <a:gd name="connsiteY2" fmla="*/ 38226 h 712736"/>
              <a:gd name="connsiteX3" fmla="*/ 2160076 w 3355256"/>
              <a:gd name="connsiteY3" fmla="*/ 68312 h 712736"/>
              <a:gd name="connsiteX4" fmla="*/ 2057719 w 3355256"/>
              <a:gd name="connsiteY4" fmla="*/ 43512 h 712736"/>
              <a:gd name="connsiteX5" fmla="*/ 1930357 w 3355256"/>
              <a:gd name="connsiteY5" fmla="*/ 28877 h 712736"/>
              <a:gd name="connsiteX6" fmla="*/ 1659372 w 3355256"/>
              <a:gd name="connsiteY6" fmla="*/ 24405 h 712736"/>
              <a:gd name="connsiteX7" fmla="*/ 1477601 w 3355256"/>
              <a:gd name="connsiteY7" fmla="*/ 4888 h 712736"/>
              <a:gd name="connsiteX8" fmla="*/ 875687 w 3355256"/>
              <a:gd name="connsiteY8" fmla="*/ 126453 h 712736"/>
              <a:gd name="connsiteX9" fmla="*/ 1002541 w 3355256"/>
              <a:gd name="connsiteY9" fmla="*/ 226878 h 712736"/>
              <a:gd name="connsiteX10" fmla="*/ 1107352 w 3355256"/>
              <a:gd name="connsiteY10" fmla="*/ 427729 h 712736"/>
              <a:gd name="connsiteX11" fmla="*/ 902085 w 3355256"/>
              <a:gd name="connsiteY11" fmla="*/ 275936 h 712736"/>
              <a:gd name="connsiteX12" fmla="*/ 653695 w 3355256"/>
              <a:gd name="connsiteY12" fmla="*/ 250872 h 712736"/>
              <a:gd name="connsiteX13" fmla="*/ 490611 w 3355256"/>
              <a:gd name="connsiteY13" fmla="*/ 246805 h 712736"/>
              <a:gd name="connsiteX14" fmla="*/ 2263 w 3355256"/>
              <a:gd name="connsiteY14" fmla="*/ 234202 h 712736"/>
              <a:gd name="connsiteX15" fmla="*/ 310134 w 3355256"/>
              <a:gd name="connsiteY15" fmla="*/ 464728 h 712736"/>
              <a:gd name="connsiteX16" fmla="*/ 357704 w 3355256"/>
              <a:gd name="connsiteY16" fmla="*/ 559868 h 712736"/>
              <a:gd name="connsiteX17" fmla="*/ 458129 w 3355256"/>
              <a:gd name="connsiteY17" fmla="*/ 628580 h 712736"/>
              <a:gd name="connsiteX18" fmla="*/ 579697 w 3355256"/>
              <a:gd name="connsiteY18" fmla="*/ 612724 h 712736"/>
              <a:gd name="connsiteX19" fmla="*/ 821031 w 3355256"/>
              <a:gd name="connsiteY19" fmla="*/ 685091 h 712736"/>
              <a:gd name="connsiteX20" fmla="*/ 989269 w 3355256"/>
              <a:gd name="connsiteY20" fmla="*/ 692409 h 712736"/>
              <a:gd name="connsiteX21" fmla="*/ 1250716 w 3355256"/>
              <a:gd name="connsiteY21" fmla="*/ 690377 h 712736"/>
              <a:gd name="connsiteX22" fmla="*/ 1350748 w 3355256"/>
              <a:gd name="connsiteY22" fmla="*/ 712735 h 712736"/>
              <a:gd name="connsiteX23" fmla="*/ 1503114 w 3355256"/>
              <a:gd name="connsiteY23" fmla="*/ 691447 h 712736"/>
              <a:gd name="connsiteX24" fmla="*/ 1823224 w 3355256"/>
              <a:gd name="connsiteY24" fmla="*/ 622476 h 712736"/>
              <a:gd name="connsiteX25" fmla="*/ 2485748 w 3355256"/>
              <a:gd name="connsiteY25" fmla="*/ 520688 h 712736"/>
              <a:gd name="connsiteX26" fmla="*/ 2671236 w 3355256"/>
              <a:gd name="connsiteY26" fmla="*/ 474077 h 712736"/>
              <a:gd name="connsiteX27" fmla="*/ 3135841 w 3355256"/>
              <a:gd name="connsiteY27" fmla="*/ 458222 h 712736"/>
              <a:gd name="connsiteX28" fmla="*/ 3344039 w 3355256"/>
              <a:gd name="connsiteY28" fmla="*/ 406587 h 712736"/>
              <a:gd name="connsiteX29" fmla="*/ 3344040 w 3355256"/>
              <a:gd name="connsiteY29" fmla="*/ 469198 h 712736"/>
              <a:gd name="connsiteX30" fmla="*/ 3338753 w 3355256"/>
              <a:gd name="connsiteY30" fmla="*/ 131739 h 712736"/>
              <a:gd name="connsiteX0" fmla="*/ 3338753 w 3355256"/>
              <a:gd name="connsiteY0" fmla="*/ 127231 h 708228"/>
              <a:gd name="connsiteX1" fmla="*/ 3287120 w 3355256"/>
              <a:gd name="connsiteY1" fmla="*/ 3907 h 708228"/>
              <a:gd name="connsiteX2" fmla="*/ 2613733 w 3355256"/>
              <a:gd name="connsiteY2" fmla="*/ 33718 h 708228"/>
              <a:gd name="connsiteX3" fmla="*/ 2160076 w 3355256"/>
              <a:gd name="connsiteY3" fmla="*/ 63804 h 708228"/>
              <a:gd name="connsiteX4" fmla="*/ 2057719 w 3355256"/>
              <a:gd name="connsiteY4" fmla="*/ 39004 h 708228"/>
              <a:gd name="connsiteX5" fmla="*/ 1930357 w 3355256"/>
              <a:gd name="connsiteY5" fmla="*/ 24369 h 708228"/>
              <a:gd name="connsiteX6" fmla="*/ 1659372 w 3355256"/>
              <a:gd name="connsiteY6" fmla="*/ 19897 h 708228"/>
              <a:gd name="connsiteX7" fmla="*/ 875687 w 3355256"/>
              <a:gd name="connsiteY7" fmla="*/ 121945 h 708228"/>
              <a:gd name="connsiteX8" fmla="*/ 1002541 w 3355256"/>
              <a:gd name="connsiteY8" fmla="*/ 222370 h 708228"/>
              <a:gd name="connsiteX9" fmla="*/ 1107352 w 3355256"/>
              <a:gd name="connsiteY9" fmla="*/ 423221 h 708228"/>
              <a:gd name="connsiteX10" fmla="*/ 902085 w 3355256"/>
              <a:gd name="connsiteY10" fmla="*/ 271428 h 708228"/>
              <a:gd name="connsiteX11" fmla="*/ 653695 w 3355256"/>
              <a:gd name="connsiteY11" fmla="*/ 246364 h 708228"/>
              <a:gd name="connsiteX12" fmla="*/ 490611 w 3355256"/>
              <a:gd name="connsiteY12" fmla="*/ 242297 h 708228"/>
              <a:gd name="connsiteX13" fmla="*/ 2263 w 3355256"/>
              <a:gd name="connsiteY13" fmla="*/ 229694 h 708228"/>
              <a:gd name="connsiteX14" fmla="*/ 310134 w 3355256"/>
              <a:gd name="connsiteY14" fmla="*/ 460220 h 708228"/>
              <a:gd name="connsiteX15" fmla="*/ 357704 w 3355256"/>
              <a:gd name="connsiteY15" fmla="*/ 555360 h 708228"/>
              <a:gd name="connsiteX16" fmla="*/ 458129 w 3355256"/>
              <a:gd name="connsiteY16" fmla="*/ 624072 h 708228"/>
              <a:gd name="connsiteX17" fmla="*/ 579697 w 3355256"/>
              <a:gd name="connsiteY17" fmla="*/ 608216 h 708228"/>
              <a:gd name="connsiteX18" fmla="*/ 821031 w 3355256"/>
              <a:gd name="connsiteY18" fmla="*/ 680583 h 708228"/>
              <a:gd name="connsiteX19" fmla="*/ 989269 w 3355256"/>
              <a:gd name="connsiteY19" fmla="*/ 687901 h 708228"/>
              <a:gd name="connsiteX20" fmla="*/ 1250716 w 3355256"/>
              <a:gd name="connsiteY20" fmla="*/ 685869 h 708228"/>
              <a:gd name="connsiteX21" fmla="*/ 1350748 w 3355256"/>
              <a:gd name="connsiteY21" fmla="*/ 708227 h 708228"/>
              <a:gd name="connsiteX22" fmla="*/ 1503114 w 3355256"/>
              <a:gd name="connsiteY22" fmla="*/ 686939 h 708228"/>
              <a:gd name="connsiteX23" fmla="*/ 1823224 w 3355256"/>
              <a:gd name="connsiteY23" fmla="*/ 617968 h 708228"/>
              <a:gd name="connsiteX24" fmla="*/ 2485748 w 3355256"/>
              <a:gd name="connsiteY24" fmla="*/ 516180 h 708228"/>
              <a:gd name="connsiteX25" fmla="*/ 2671236 w 3355256"/>
              <a:gd name="connsiteY25" fmla="*/ 469569 h 708228"/>
              <a:gd name="connsiteX26" fmla="*/ 3135841 w 3355256"/>
              <a:gd name="connsiteY26" fmla="*/ 453714 h 708228"/>
              <a:gd name="connsiteX27" fmla="*/ 3344039 w 3355256"/>
              <a:gd name="connsiteY27" fmla="*/ 402079 h 708228"/>
              <a:gd name="connsiteX28" fmla="*/ 3344040 w 3355256"/>
              <a:gd name="connsiteY28" fmla="*/ 464690 h 708228"/>
              <a:gd name="connsiteX29" fmla="*/ 3338753 w 3355256"/>
              <a:gd name="connsiteY29" fmla="*/ 127231 h 708228"/>
              <a:gd name="connsiteX0" fmla="*/ 3338753 w 3355256"/>
              <a:gd name="connsiteY0" fmla="*/ 127231 h 708228"/>
              <a:gd name="connsiteX1" fmla="*/ 3287120 w 3355256"/>
              <a:gd name="connsiteY1" fmla="*/ 3907 h 708228"/>
              <a:gd name="connsiteX2" fmla="*/ 2613733 w 3355256"/>
              <a:gd name="connsiteY2" fmla="*/ 33718 h 708228"/>
              <a:gd name="connsiteX3" fmla="*/ 2160076 w 3355256"/>
              <a:gd name="connsiteY3" fmla="*/ 63804 h 708228"/>
              <a:gd name="connsiteX4" fmla="*/ 2057719 w 3355256"/>
              <a:gd name="connsiteY4" fmla="*/ 39004 h 708228"/>
              <a:gd name="connsiteX5" fmla="*/ 1930357 w 3355256"/>
              <a:gd name="connsiteY5" fmla="*/ 24369 h 708228"/>
              <a:gd name="connsiteX6" fmla="*/ 1659372 w 3355256"/>
              <a:gd name="connsiteY6" fmla="*/ 19897 h 708228"/>
              <a:gd name="connsiteX7" fmla="*/ 875687 w 3355256"/>
              <a:gd name="connsiteY7" fmla="*/ 121945 h 708228"/>
              <a:gd name="connsiteX8" fmla="*/ 1002541 w 3355256"/>
              <a:gd name="connsiteY8" fmla="*/ 222370 h 708228"/>
              <a:gd name="connsiteX9" fmla="*/ 902085 w 3355256"/>
              <a:gd name="connsiteY9" fmla="*/ 271428 h 708228"/>
              <a:gd name="connsiteX10" fmla="*/ 653695 w 3355256"/>
              <a:gd name="connsiteY10" fmla="*/ 246364 h 708228"/>
              <a:gd name="connsiteX11" fmla="*/ 490611 w 3355256"/>
              <a:gd name="connsiteY11" fmla="*/ 242297 h 708228"/>
              <a:gd name="connsiteX12" fmla="*/ 2263 w 3355256"/>
              <a:gd name="connsiteY12" fmla="*/ 229694 h 708228"/>
              <a:gd name="connsiteX13" fmla="*/ 310134 w 3355256"/>
              <a:gd name="connsiteY13" fmla="*/ 460220 h 708228"/>
              <a:gd name="connsiteX14" fmla="*/ 357704 w 3355256"/>
              <a:gd name="connsiteY14" fmla="*/ 555360 h 708228"/>
              <a:gd name="connsiteX15" fmla="*/ 458129 w 3355256"/>
              <a:gd name="connsiteY15" fmla="*/ 624072 h 708228"/>
              <a:gd name="connsiteX16" fmla="*/ 579697 w 3355256"/>
              <a:gd name="connsiteY16" fmla="*/ 608216 h 708228"/>
              <a:gd name="connsiteX17" fmla="*/ 821031 w 3355256"/>
              <a:gd name="connsiteY17" fmla="*/ 680583 h 708228"/>
              <a:gd name="connsiteX18" fmla="*/ 989269 w 3355256"/>
              <a:gd name="connsiteY18" fmla="*/ 687901 h 708228"/>
              <a:gd name="connsiteX19" fmla="*/ 1250716 w 3355256"/>
              <a:gd name="connsiteY19" fmla="*/ 685869 h 708228"/>
              <a:gd name="connsiteX20" fmla="*/ 1350748 w 3355256"/>
              <a:gd name="connsiteY20" fmla="*/ 708227 h 708228"/>
              <a:gd name="connsiteX21" fmla="*/ 1503114 w 3355256"/>
              <a:gd name="connsiteY21" fmla="*/ 686939 h 708228"/>
              <a:gd name="connsiteX22" fmla="*/ 1823224 w 3355256"/>
              <a:gd name="connsiteY22" fmla="*/ 617968 h 708228"/>
              <a:gd name="connsiteX23" fmla="*/ 2485748 w 3355256"/>
              <a:gd name="connsiteY23" fmla="*/ 516180 h 708228"/>
              <a:gd name="connsiteX24" fmla="*/ 2671236 w 3355256"/>
              <a:gd name="connsiteY24" fmla="*/ 469569 h 708228"/>
              <a:gd name="connsiteX25" fmla="*/ 3135841 w 3355256"/>
              <a:gd name="connsiteY25" fmla="*/ 453714 h 708228"/>
              <a:gd name="connsiteX26" fmla="*/ 3344039 w 3355256"/>
              <a:gd name="connsiteY26" fmla="*/ 402079 h 708228"/>
              <a:gd name="connsiteX27" fmla="*/ 3344040 w 3355256"/>
              <a:gd name="connsiteY27" fmla="*/ 464690 h 708228"/>
              <a:gd name="connsiteX28" fmla="*/ 3338753 w 3355256"/>
              <a:gd name="connsiteY28" fmla="*/ 127231 h 708228"/>
              <a:gd name="connsiteX0" fmla="*/ 3338753 w 3355256"/>
              <a:gd name="connsiteY0" fmla="*/ 131829 h 712826"/>
              <a:gd name="connsiteX1" fmla="*/ 3287120 w 3355256"/>
              <a:gd name="connsiteY1" fmla="*/ 8505 h 712826"/>
              <a:gd name="connsiteX2" fmla="*/ 2613733 w 3355256"/>
              <a:gd name="connsiteY2" fmla="*/ 38316 h 712826"/>
              <a:gd name="connsiteX3" fmla="*/ 2160076 w 3355256"/>
              <a:gd name="connsiteY3" fmla="*/ 68402 h 712826"/>
              <a:gd name="connsiteX4" fmla="*/ 2057719 w 3355256"/>
              <a:gd name="connsiteY4" fmla="*/ 43602 h 712826"/>
              <a:gd name="connsiteX5" fmla="*/ 1930357 w 3355256"/>
              <a:gd name="connsiteY5" fmla="*/ 28967 h 712826"/>
              <a:gd name="connsiteX6" fmla="*/ 1659372 w 3355256"/>
              <a:gd name="connsiteY6" fmla="*/ 24495 h 712826"/>
              <a:gd name="connsiteX7" fmla="*/ 1161892 w 3355256"/>
              <a:gd name="connsiteY7" fmla="*/ 365605 h 712826"/>
              <a:gd name="connsiteX8" fmla="*/ 1002541 w 3355256"/>
              <a:gd name="connsiteY8" fmla="*/ 226968 h 712826"/>
              <a:gd name="connsiteX9" fmla="*/ 902085 w 3355256"/>
              <a:gd name="connsiteY9" fmla="*/ 276026 h 712826"/>
              <a:gd name="connsiteX10" fmla="*/ 653695 w 3355256"/>
              <a:gd name="connsiteY10" fmla="*/ 250962 h 712826"/>
              <a:gd name="connsiteX11" fmla="*/ 490611 w 3355256"/>
              <a:gd name="connsiteY11" fmla="*/ 246895 h 712826"/>
              <a:gd name="connsiteX12" fmla="*/ 2263 w 3355256"/>
              <a:gd name="connsiteY12" fmla="*/ 234292 h 712826"/>
              <a:gd name="connsiteX13" fmla="*/ 310134 w 3355256"/>
              <a:gd name="connsiteY13" fmla="*/ 464818 h 712826"/>
              <a:gd name="connsiteX14" fmla="*/ 357704 w 3355256"/>
              <a:gd name="connsiteY14" fmla="*/ 559958 h 712826"/>
              <a:gd name="connsiteX15" fmla="*/ 458129 w 3355256"/>
              <a:gd name="connsiteY15" fmla="*/ 628670 h 712826"/>
              <a:gd name="connsiteX16" fmla="*/ 579697 w 3355256"/>
              <a:gd name="connsiteY16" fmla="*/ 612814 h 712826"/>
              <a:gd name="connsiteX17" fmla="*/ 821031 w 3355256"/>
              <a:gd name="connsiteY17" fmla="*/ 685181 h 712826"/>
              <a:gd name="connsiteX18" fmla="*/ 989269 w 3355256"/>
              <a:gd name="connsiteY18" fmla="*/ 692499 h 712826"/>
              <a:gd name="connsiteX19" fmla="*/ 1250716 w 3355256"/>
              <a:gd name="connsiteY19" fmla="*/ 690467 h 712826"/>
              <a:gd name="connsiteX20" fmla="*/ 1350748 w 3355256"/>
              <a:gd name="connsiteY20" fmla="*/ 712825 h 712826"/>
              <a:gd name="connsiteX21" fmla="*/ 1503114 w 3355256"/>
              <a:gd name="connsiteY21" fmla="*/ 691537 h 712826"/>
              <a:gd name="connsiteX22" fmla="*/ 1823224 w 3355256"/>
              <a:gd name="connsiteY22" fmla="*/ 622566 h 712826"/>
              <a:gd name="connsiteX23" fmla="*/ 2485748 w 3355256"/>
              <a:gd name="connsiteY23" fmla="*/ 520778 h 712826"/>
              <a:gd name="connsiteX24" fmla="*/ 2671236 w 3355256"/>
              <a:gd name="connsiteY24" fmla="*/ 474167 h 712826"/>
              <a:gd name="connsiteX25" fmla="*/ 3135841 w 3355256"/>
              <a:gd name="connsiteY25" fmla="*/ 458312 h 712826"/>
              <a:gd name="connsiteX26" fmla="*/ 3344039 w 3355256"/>
              <a:gd name="connsiteY26" fmla="*/ 406677 h 712826"/>
              <a:gd name="connsiteX27" fmla="*/ 3344040 w 3355256"/>
              <a:gd name="connsiteY27" fmla="*/ 469288 h 712826"/>
              <a:gd name="connsiteX28" fmla="*/ 3338753 w 3355256"/>
              <a:gd name="connsiteY28" fmla="*/ 131829 h 712826"/>
              <a:gd name="connsiteX0" fmla="*/ 3338753 w 3355256"/>
              <a:gd name="connsiteY0" fmla="*/ 127231 h 708228"/>
              <a:gd name="connsiteX1" fmla="*/ 3287120 w 3355256"/>
              <a:gd name="connsiteY1" fmla="*/ 3907 h 708228"/>
              <a:gd name="connsiteX2" fmla="*/ 2613733 w 3355256"/>
              <a:gd name="connsiteY2" fmla="*/ 33718 h 708228"/>
              <a:gd name="connsiteX3" fmla="*/ 2160076 w 3355256"/>
              <a:gd name="connsiteY3" fmla="*/ 63804 h 708228"/>
              <a:gd name="connsiteX4" fmla="*/ 2057719 w 3355256"/>
              <a:gd name="connsiteY4" fmla="*/ 39004 h 708228"/>
              <a:gd name="connsiteX5" fmla="*/ 1930357 w 3355256"/>
              <a:gd name="connsiteY5" fmla="*/ 24369 h 708228"/>
              <a:gd name="connsiteX6" fmla="*/ 1678452 w 3355256"/>
              <a:gd name="connsiteY6" fmla="*/ 298802 h 708228"/>
              <a:gd name="connsiteX7" fmla="*/ 1161892 w 3355256"/>
              <a:gd name="connsiteY7" fmla="*/ 361007 h 708228"/>
              <a:gd name="connsiteX8" fmla="*/ 1002541 w 3355256"/>
              <a:gd name="connsiteY8" fmla="*/ 222370 h 708228"/>
              <a:gd name="connsiteX9" fmla="*/ 902085 w 3355256"/>
              <a:gd name="connsiteY9" fmla="*/ 271428 h 708228"/>
              <a:gd name="connsiteX10" fmla="*/ 653695 w 3355256"/>
              <a:gd name="connsiteY10" fmla="*/ 246364 h 708228"/>
              <a:gd name="connsiteX11" fmla="*/ 490611 w 3355256"/>
              <a:gd name="connsiteY11" fmla="*/ 242297 h 708228"/>
              <a:gd name="connsiteX12" fmla="*/ 2263 w 3355256"/>
              <a:gd name="connsiteY12" fmla="*/ 229694 h 708228"/>
              <a:gd name="connsiteX13" fmla="*/ 310134 w 3355256"/>
              <a:gd name="connsiteY13" fmla="*/ 460220 h 708228"/>
              <a:gd name="connsiteX14" fmla="*/ 357704 w 3355256"/>
              <a:gd name="connsiteY14" fmla="*/ 555360 h 708228"/>
              <a:gd name="connsiteX15" fmla="*/ 458129 w 3355256"/>
              <a:gd name="connsiteY15" fmla="*/ 624072 h 708228"/>
              <a:gd name="connsiteX16" fmla="*/ 579697 w 3355256"/>
              <a:gd name="connsiteY16" fmla="*/ 608216 h 708228"/>
              <a:gd name="connsiteX17" fmla="*/ 821031 w 3355256"/>
              <a:gd name="connsiteY17" fmla="*/ 680583 h 708228"/>
              <a:gd name="connsiteX18" fmla="*/ 989269 w 3355256"/>
              <a:gd name="connsiteY18" fmla="*/ 687901 h 708228"/>
              <a:gd name="connsiteX19" fmla="*/ 1250716 w 3355256"/>
              <a:gd name="connsiteY19" fmla="*/ 685869 h 708228"/>
              <a:gd name="connsiteX20" fmla="*/ 1350748 w 3355256"/>
              <a:gd name="connsiteY20" fmla="*/ 708227 h 708228"/>
              <a:gd name="connsiteX21" fmla="*/ 1503114 w 3355256"/>
              <a:gd name="connsiteY21" fmla="*/ 686939 h 708228"/>
              <a:gd name="connsiteX22" fmla="*/ 1823224 w 3355256"/>
              <a:gd name="connsiteY22" fmla="*/ 617968 h 708228"/>
              <a:gd name="connsiteX23" fmla="*/ 2485748 w 3355256"/>
              <a:gd name="connsiteY23" fmla="*/ 516180 h 708228"/>
              <a:gd name="connsiteX24" fmla="*/ 2671236 w 3355256"/>
              <a:gd name="connsiteY24" fmla="*/ 469569 h 708228"/>
              <a:gd name="connsiteX25" fmla="*/ 3135841 w 3355256"/>
              <a:gd name="connsiteY25" fmla="*/ 453714 h 708228"/>
              <a:gd name="connsiteX26" fmla="*/ 3344039 w 3355256"/>
              <a:gd name="connsiteY26" fmla="*/ 402079 h 708228"/>
              <a:gd name="connsiteX27" fmla="*/ 3344040 w 3355256"/>
              <a:gd name="connsiteY27" fmla="*/ 464690 h 708228"/>
              <a:gd name="connsiteX28" fmla="*/ 3338753 w 3355256"/>
              <a:gd name="connsiteY28" fmla="*/ 127231 h 708228"/>
              <a:gd name="connsiteX0" fmla="*/ 3338753 w 3355256"/>
              <a:gd name="connsiteY0" fmla="*/ 127231 h 708228"/>
              <a:gd name="connsiteX1" fmla="*/ 3287120 w 3355256"/>
              <a:gd name="connsiteY1" fmla="*/ 3907 h 708228"/>
              <a:gd name="connsiteX2" fmla="*/ 2613733 w 3355256"/>
              <a:gd name="connsiteY2" fmla="*/ 33718 h 708228"/>
              <a:gd name="connsiteX3" fmla="*/ 2160076 w 3355256"/>
              <a:gd name="connsiteY3" fmla="*/ 63804 h 708228"/>
              <a:gd name="connsiteX4" fmla="*/ 2057719 w 3355256"/>
              <a:gd name="connsiteY4" fmla="*/ 39004 h 708228"/>
              <a:gd name="connsiteX5" fmla="*/ 2054379 w 3355256"/>
              <a:gd name="connsiteY5" fmla="*/ 229279 h 708228"/>
              <a:gd name="connsiteX6" fmla="*/ 1678452 w 3355256"/>
              <a:gd name="connsiteY6" fmla="*/ 298802 h 708228"/>
              <a:gd name="connsiteX7" fmla="*/ 1161892 w 3355256"/>
              <a:gd name="connsiteY7" fmla="*/ 361007 h 708228"/>
              <a:gd name="connsiteX8" fmla="*/ 1002541 w 3355256"/>
              <a:gd name="connsiteY8" fmla="*/ 222370 h 708228"/>
              <a:gd name="connsiteX9" fmla="*/ 902085 w 3355256"/>
              <a:gd name="connsiteY9" fmla="*/ 271428 h 708228"/>
              <a:gd name="connsiteX10" fmla="*/ 653695 w 3355256"/>
              <a:gd name="connsiteY10" fmla="*/ 246364 h 708228"/>
              <a:gd name="connsiteX11" fmla="*/ 490611 w 3355256"/>
              <a:gd name="connsiteY11" fmla="*/ 242297 h 708228"/>
              <a:gd name="connsiteX12" fmla="*/ 2263 w 3355256"/>
              <a:gd name="connsiteY12" fmla="*/ 229694 h 708228"/>
              <a:gd name="connsiteX13" fmla="*/ 310134 w 3355256"/>
              <a:gd name="connsiteY13" fmla="*/ 460220 h 708228"/>
              <a:gd name="connsiteX14" fmla="*/ 357704 w 3355256"/>
              <a:gd name="connsiteY14" fmla="*/ 555360 h 708228"/>
              <a:gd name="connsiteX15" fmla="*/ 458129 w 3355256"/>
              <a:gd name="connsiteY15" fmla="*/ 624072 h 708228"/>
              <a:gd name="connsiteX16" fmla="*/ 579697 w 3355256"/>
              <a:gd name="connsiteY16" fmla="*/ 608216 h 708228"/>
              <a:gd name="connsiteX17" fmla="*/ 821031 w 3355256"/>
              <a:gd name="connsiteY17" fmla="*/ 680583 h 708228"/>
              <a:gd name="connsiteX18" fmla="*/ 989269 w 3355256"/>
              <a:gd name="connsiteY18" fmla="*/ 687901 h 708228"/>
              <a:gd name="connsiteX19" fmla="*/ 1250716 w 3355256"/>
              <a:gd name="connsiteY19" fmla="*/ 685869 h 708228"/>
              <a:gd name="connsiteX20" fmla="*/ 1350748 w 3355256"/>
              <a:gd name="connsiteY20" fmla="*/ 708227 h 708228"/>
              <a:gd name="connsiteX21" fmla="*/ 1503114 w 3355256"/>
              <a:gd name="connsiteY21" fmla="*/ 686939 h 708228"/>
              <a:gd name="connsiteX22" fmla="*/ 1823224 w 3355256"/>
              <a:gd name="connsiteY22" fmla="*/ 617968 h 708228"/>
              <a:gd name="connsiteX23" fmla="*/ 2485748 w 3355256"/>
              <a:gd name="connsiteY23" fmla="*/ 516180 h 708228"/>
              <a:gd name="connsiteX24" fmla="*/ 2671236 w 3355256"/>
              <a:gd name="connsiteY24" fmla="*/ 469569 h 708228"/>
              <a:gd name="connsiteX25" fmla="*/ 3135841 w 3355256"/>
              <a:gd name="connsiteY25" fmla="*/ 453714 h 708228"/>
              <a:gd name="connsiteX26" fmla="*/ 3344039 w 3355256"/>
              <a:gd name="connsiteY26" fmla="*/ 402079 h 708228"/>
              <a:gd name="connsiteX27" fmla="*/ 3344040 w 3355256"/>
              <a:gd name="connsiteY27" fmla="*/ 464690 h 708228"/>
              <a:gd name="connsiteX28" fmla="*/ 3338753 w 3355256"/>
              <a:gd name="connsiteY28" fmla="*/ 127231 h 708228"/>
              <a:gd name="connsiteX0" fmla="*/ 3338753 w 3355256"/>
              <a:gd name="connsiteY0" fmla="*/ 127231 h 708228"/>
              <a:gd name="connsiteX1" fmla="*/ 3287120 w 3355256"/>
              <a:gd name="connsiteY1" fmla="*/ 3907 h 708228"/>
              <a:gd name="connsiteX2" fmla="*/ 2613733 w 3355256"/>
              <a:gd name="connsiteY2" fmla="*/ 33718 h 708228"/>
              <a:gd name="connsiteX3" fmla="*/ 2160076 w 3355256"/>
              <a:gd name="connsiteY3" fmla="*/ 63804 h 708228"/>
              <a:gd name="connsiteX4" fmla="*/ 2054379 w 3355256"/>
              <a:gd name="connsiteY4" fmla="*/ 229279 h 708228"/>
              <a:gd name="connsiteX5" fmla="*/ 1678452 w 3355256"/>
              <a:gd name="connsiteY5" fmla="*/ 298802 h 708228"/>
              <a:gd name="connsiteX6" fmla="*/ 1161892 w 3355256"/>
              <a:gd name="connsiteY6" fmla="*/ 361007 h 708228"/>
              <a:gd name="connsiteX7" fmla="*/ 1002541 w 3355256"/>
              <a:gd name="connsiteY7" fmla="*/ 222370 h 708228"/>
              <a:gd name="connsiteX8" fmla="*/ 902085 w 3355256"/>
              <a:gd name="connsiteY8" fmla="*/ 271428 h 708228"/>
              <a:gd name="connsiteX9" fmla="*/ 653695 w 3355256"/>
              <a:gd name="connsiteY9" fmla="*/ 246364 h 708228"/>
              <a:gd name="connsiteX10" fmla="*/ 490611 w 3355256"/>
              <a:gd name="connsiteY10" fmla="*/ 242297 h 708228"/>
              <a:gd name="connsiteX11" fmla="*/ 2263 w 3355256"/>
              <a:gd name="connsiteY11" fmla="*/ 229694 h 708228"/>
              <a:gd name="connsiteX12" fmla="*/ 310134 w 3355256"/>
              <a:gd name="connsiteY12" fmla="*/ 460220 h 708228"/>
              <a:gd name="connsiteX13" fmla="*/ 357704 w 3355256"/>
              <a:gd name="connsiteY13" fmla="*/ 555360 h 708228"/>
              <a:gd name="connsiteX14" fmla="*/ 458129 w 3355256"/>
              <a:gd name="connsiteY14" fmla="*/ 624072 h 708228"/>
              <a:gd name="connsiteX15" fmla="*/ 579697 w 3355256"/>
              <a:gd name="connsiteY15" fmla="*/ 608216 h 708228"/>
              <a:gd name="connsiteX16" fmla="*/ 821031 w 3355256"/>
              <a:gd name="connsiteY16" fmla="*/ 680583 h 708228"/>
              <a:gd name="connsiteX17" fmla="*/ 989269 w 3355256"/>
              <a:gd name="connsiteY17" fmla="*/ 687901 h 708228"/>
              <a:gd name="connsiteX18" fmla="*/ 1250716 w 3355256"/>
              <a:gd name="connsiteY18" fmla="*/ 685869 h 708228"/>
              <a:gd name="connsiteX19" fmla="*/ 1350748 w 3355256"/>
              <a:gd name="connsiteY19" fmla="*/ 708227 h 708228"/>
              <a:gd name="connsiteX20" fmla="*/ 1503114 w 3355256"/>
              <a:gd name="connsiteY20" fmla="*/ 686939 h 708228"/>
              <a:gd name="connsiteX21" fmla="*/ 1823224 w 3355256"/>
              <a:gd name="connsiteY21" fmla="*/ 617968 h 708228"/>
              <a:gd name="connsiteX22" fmla="*/ 2485748 w 3355256"/>
              <a:gd name="connsiteY22" fmla="*/ 516180 h 708228"/>
              <a:gd name="connsiteX23" fmla="*/ 2671236 w 3355256"/>
              <a:gd name="connsiteY23" fmla="*/ 469569 h 708228"/>
              <a:gd name="connsiteX24" fmla="*/ 3135841 w 3355256"/>
              <a:gd name="connsiteY24" fmla="*/ 453714 h 708228"/>
              <a:gd name="connsiteX25" fmla="*/ 3344039 w 3355256"/>
              <a:gd name="connsiteY25" fmla="*/ 402079 h 708228"/>
              <a:gd name="connsiteX26" fmla="*/ 3344040 w 3355256"/>
              <a:gd name="connsiteY26" fmla="*/ 464690 h 708228"/>
              <a:gd name="connsiteX27" fmla="*/ 3338753 w 3355256"/>
              <a:gd name="connsiteY27" fmla="*/ 127231 h 708228"/>
              <a:gd name="connsiteX0" fmla="*/ 3338753 w 3355256"/>
              <a:gd name="connsiteY0" fmla="*/ 129959 h 710956"/>
              <a:gd name="connsiteX1" fmla="*/ 3287120 w 3355256"/>
              <a:gd name="connsiteY1" fmla="*/ 6635 h 710956"/>
              <a:gd name="connsiteX2" fmla="*/ 2613733 w 3355256"/>
              <a:gd name="connsiteY2" fmla="*/ 36446 h 710956"/>
              <a:gd name="connsiteX3" fmla="*/ 2274558 w 3355256"/>
              <a:gd name="connsiteY3" fmla="*/ 203139 h 710956"/>
              <a:gd name="connsiteX4" fmla="*/ 2054379 w 3355256"/>
              <a:gd name="connsiteY4" fmla="*/ 232007 h 710956"/>
              <a:gd name="connsiteX5" fmla="*/ 1678452 w 3355256"/>
              <a:gd name="connsiteY5" fmla="*/ 301530 h 710956"/>
              <a:gd name="connsiteX6" fmla="*/ 1161892 w 3355256"/>
              <a:gd name="connsiteY6" fmla="*/ 363735 h 710956"/>
              <a:gd name="connsiteX7" fmla="*/ 1002541 w 3355256"/>
              <a:gd name="connsiteY7" fmla="*/ 225098 h 710956"/>
              <a:gd name="connsiteX8" fmla="*/ 902085 w 3355256"/>
              <a:gd name="connsiteY8" fmla="*/ 274156 h 710956"/>
              <a:gd name="connsiteX9" fmla="*/ 653695 w 3355256"/>
              <a:gd name="connsiteY9" fmla="*/ 249092 h 710956"/>
              <a:gd name="connsiteX10" fmla="*/ 490611 w 3355256"/>
              <a:gd name="connsiteY10" fmla="*/ 245025 h 710956"/>
              <a:gd name="connsiteX11" fmla="*/ 2263 w 3355256"/>
              <a:gd name="connsiteY11" fmla="*/ 232422 h 710956"/>
              <a:gd name="connsiteX12" fmla="*/ 310134 w 3355256"/>
              <a:gd name="connsiteY12" fmla="*/ 462948 h 710956"/>
              <a:gd name="connsiteX13" fmla="*/ 357704 w 3355256"/>
              <a:gd name="connsiteY13" fmla="*/ 558088 h 710956"/>
              <a:gd name="connsiteX14" fmla="*/ 458129 w 3355256"/>
              <a:gd name="connsiteY14" fmla="*/ 626800 h 710956"/>
              <a:gd name="connsiteX15" fmla="*/ 579697 w 3355256"/>
              <a:gd name="connsiteY15" fmla="*/ 610944 h 710956"/>
              <a:gd name="connsiteX16" fmla="*/ 821031 w 3355256"/>
              <a:gd name="connsiteY16" fmla="*/ 683311 h 710956"/>
              <a:gd name="connsiteX17" fmla="*/ 989269 w 3355256"/>
              <a:gd name="connsiteY17" fmla="*/ 690629 h 710956"/>
              <a:gd name="connsiteX18" fmla="*/ 1250716 w 3355256"/>
              <a:gd name="connsiteY18" fmla="*/ 688597 h 710956"/>
              <a:gd name="connsiteX19" fmla="*/ 1350748 w 3355256"/>
              <a:gd name="connsiteY19" fmla="*/ 710955 h 710956"/>
              <a:gd name="connsiteX20" fmla="*/ 1503114 w 3355256"/>
              <a:gd name="connsiteY20" fmla="*/ 689667 h 710956"/>
              <a:gd name="connsiteX21" fmla="*/ 1823224 w 3355256"/>
              <a:gd name="connsiteY21" fmla="*/ 620696 h 710956"/>
              <a:gd name="connsiteX22" fmla="*/ 2485748 w 3355256"/>
              <a:gd name="connsiteY22" fmla="*/ 518908 h 710956"/>
              <a:gd name="connsiteX23" fmla="*/ 2671236 w 3355256"/>
              <a:gd name="connsiteY23" fmla="*/ 472297 h 710956"/>
              <a:gd name="connsiteX24" fmla="*/ 3135841 w 3355256"/>
              <a:gd name="connsiteY24" fmla="*/ 456442 h 710956"/>
              <a:gd name="connsiteX25" fmla="*/ 3344039 w 3355256"/>
              <a:gd name="connsiteY25" fmla="*/ 404807 h 710956"/>
              <a:gd name="connsiteX26" fmla="*/ 3344040 w 3355256"/>
              <a:gd name="connsiteY26" fmla="*/ 467418 h 710956"/>
              <a:gd name="connsiteX27" fmla="*/ 3338753 w 3355256"/>
              <a:gd name="connsiteY27" fmla="*/ 129959 h 710956"/>
              <a:gd name="connsiteX0" fmla="*/ 3338753 w 3355256"/>
              <a:gd name="connsiteY0" fmla="*/ 124835 h 705832"/>
              <a:gd name="connsiteX1" fmla="*/ 3287120 w 3355256"/>
              <a:gd name="connsiteY1" fmla="*/ 1511 h 705832"/>
              <a:gd name="connsiteX2" fmla="*/ 2642354 w 3355256"/>
              <a:gd name="connsiteY2" fmla="*/ 128085 h 705832"/>
              <a:gd name="connsiteX3" fmla="*/ 2274558 w 3355256"/>
              <a:gd name="connsiteY3" fmla="*/ 198015 h 705832"/>
              <a:gd name="connsiteX4" fmla="*/ 2054379 w 3355256"/>
              <a:gd name="connsiteY4" fmla="*/ 226883 h 705832"/>
              <a:gd name="connsiteX5" fmla="*/ 1678452 w 3355256"/>
              <a:gd name="connsiteY5" fmla="*/ 296406 h 705832"/>
              <a:gd name="connsiteX6" fmla="*/ 1161892 w 3355256"/>
              <a:gd name="connsiteY6" fmla="*/ 358611 h 705832"/>
              <a:gd name="connsiteX7" fmla="*/ 1002541 w 3355256"/>
              <a:gd name="connsiteY7" fmla="*/ 219974 h 705832"/>
              <a:gd name="connsiteX8" fmla="*/ 902085 w 3355256"/>
              <a:gd name="connsiteY8" fmla="*/ 269032 h 705832"/>
              <a:gd name="connsiteX9" fmla="*/ 653695 w 3355256"/>
              <a:gd name="connsiteY9" fmla="*/ 243968 h 705832"/>
              <a:gd name="connsiteX10" fmla="*/ 490611 w 3355256"/>
              <a:gd name="connsiteY10" fmla="*/ 239901 h 705832"/>
              <a:gd name="connsiteX11" fmla="*/ 2263 w 3355256"/>
              <a:gd name="connsiteY11" fmla="*/ 227298 h 705832"/>
              <a:gd name="connsiteX12" fmla="*/ 310134 w 3355256"/>
              <a:gd name="connsiteY12" fmla="*/ 457824 h 705832"/>
              <a:gd name="connsiteX13" fmla="*/ 357704 w 3355256"/>
              <a:gd name="connsiteY13" fmla="*/ 552964 h 705832"/>
              <a:gd name="connsiteX14" fmla="*/ 458129 w 3355256"/>
              <a:gd name="connsiteY14" fmla="*/ 621676 h 705832"/>
              <a:gd name="connsiteX15" fmla="*/ 579697 w 3355256"/>
              <a:gd name="connsiteY15" fmla="*/ 605820 h 705832"/>
              <a:gd name="connsiteX16" fmla="*/ 821031 w 3355256"/>
              <a:gd name="connsiteY16" fmla="*/ 678187 h 705832"/>
              <a:gd name="connsiteX17" fmla="*/ 989269 w 3355256"/>
              <a:gd name="connsiteY17" fmla="*/ 685505 h 705832"/>
              <a:gd name="connsiteX18" fmla="*/ 1250716 w 3355256"/>
              <a:gd name="connsiteY18" fmla="*/ 683473 h 705832"/>
              <a:gd name="connsiteX19" fmla="*/ 1350748 w 3355256"/>
              <a:gd name="connsiteY19" fmla="*/ 705831 h 705832"/>
              <a:gd name="connsiteX20" fmla="*/ 1503114 w 3355256"/>
              <a:gd name="connsiteY20" fmla="*/ 684543 h 705832"/>
              <a:gd name="connsiteX21" fmla="*/ 1823224 w 3355256"/>
              <a:gd name="connsiteY21" fmla="*/ 615572 h 705832"/>
              <a:gd name="connsiteX22" fmla="*/ 2485748 w 3355256"/>
              <a:gd name="connsiteY22" fmla="*/ 513784 h 705832"/>
              <a:gd name="connsiteX23" fmla="*/ 2671236 w 3355256"/>
              <a:gd name="connsiteY23" fmla="*/ 467173 h 705832"/>
              <a:gd name="connsiteX24" fmla="*/ 3135841 w 3355256"/>
              <a:gd name="connsiteY24" fmla="*/ 451318 h 705832"/>
              <a:gd name="connsiteX25" fmla="*/ 3344039 w 3355256"/>
              <a:gd name="connsiteY25" fmla="*/ 399683 h 705832"/>
              <a:gd name="connsiteX26" fmla="*/ 3344040 w 3355256"/>
              <a:gd name="connsiteY26" fmla="*/ 462294 h 705832"/>
              <a:gd name="connsiteX27" fmla="*/ 3338753 w 3355256"/>
              <a:gd name="connsiteY27" fmla="*/ 124835 h 705832"/>
              <a:gd name="connsiteX0" fmla="*/ 3338753 w 3363018"/>
              <a:gd name="connsiteY0" fmla="*/ 16117 h 597114"/>
              <a:gd name="connsiteX1" fmla="*/ 3039077 w 3363018"/>
              <a:gd name="connsiteY1" fmla="*/ 40783 h 597114"/>
              <a:gd name="connsiteX2" fmla="*/ 2642354 w 3363018"/>
              <a:gd name="connsiteY2" fmla="*/ 19367 h 597114"/>
              <a:gd name="connsiteX3" fmla="*/ 2274558 w 3363018"/>
              <a:gd name="connsiteY3" fmla="*/ 89297 h 597114"/>
              <a:gd name="connsiteX4" fmla="*/ 2054379 w 3363018"/>
              <a:gd name="connsiteY4" fmla="*/ 118165 h 597114"/>
              <a:gd name="connsiteX5" fmla="*/ 1678452 w 3363018"/>
              <a:gd name="connsiteY5" fmla="*/ 187688 h 597114"/>
              <a:gd name="connsiteX6" fmla="*/ 1161892 w 3363018"/>
              <a:gd name="connsiteY6" fmla="*/ 249893 h 597114"/>
              <a:gd name="connsiteX7" fmla="*/ 1002541 w 3363018"/>
              <a:gd name="connsiteY7" fmla="*/ 111256 h 597114"/>
              <a:gd name="connsiteX8" fmla="*/ 902085 w 3363018"/>
              <a:gd name="connsiteY8" fmla="*/ 160314 h 597114"/>
              <a:gd name="connsiteX9" fmla="*/ 653695 w 3363018"/>
              <a:gd name="connsiteY9" fmla="*/ 135250 h 597114"/>
              <a:gd name="connsiteX10" fmla="*/ 490611 w 3363018"/>
              <a:gd name="connsiteY10" fmla="*/ 131183 h 597114"/>
              <a:gd name="connsiteX11" fmla="*/ 2263 w 3363018"/>
              <a:gd name="connsiteY11" fmla="*/ 118580 h 597114"/>
              <a:gd name="connsiteX12" fmla="*/ 310134 w 3363018"/>
              <a:gd name="connsiteY12" fmla="*/ 349106 h 597114"/>
              <a:gd name="connsiteX13" fmla="*/ 357704 w 3363018"/>
              <a:gd name="connsiteY13" fmla="*/ 444246 h 597114"/>
              <a:gd name="connsiteX14" fmla="*/ 458129 w 3363018"/>
              <a:gd name="connsiteY14" fmla="*/ 512958 h 597114"/>
              <a:gd name="connsiteX15" fmla="*/ 579697 w 3363018"/>
              <a:gd name="connsiteY15" fmla="*/ 497102 h 597114"/>
              <a:gd name="connsiteX16" fmla="*/ 821031 w 3363018"/>
              <a:gd name="connsiteY16" fmla="*/ 569469 h 597114"/>
              <a:gd name="connsiteX17" fmla="*/ 989269 w 3363018"/>
              <a:gd name="connsiteY17" fmla="*/ 576787 h 597114"/>
              <a:gd name="connsiteX18" fmla="*/ 1250716 w 3363018"/>
              <a:gd name="connsiteY18" fmla="*/ 574755 h 597114"/>
              <a:gd name="connsiteX19" fmla="*/ 1350748 w 3363018"/>
              <a:gd name="connsiteY19" fmla="*/ 597113 h 597114"/>
              <a:gd name="connsiteX20" fmla="*/ 1503114 w 3363018"/>
              <a:gd name="connsiteY20" fmla="*/ 575825 h 597114"/>
              <a:gd name="connsiteX21" fmla="*/ 1823224 w 3363018"/>
              <a:gd name="connsiteY21" fmla="*/ 506854 h 597114"/>
              <a:gd name="connsiteX22" fmla="*/ 2485748 w 3363018"/>
              <a:gd name="connsiteY22" fmla="*/ 405066 h 597114"/>
              <a:gd name="connsiteX23" fmla="*/ 2671236 w 3363018"/>
              <a:gd name="connsiteY23" fmla="*/ 358455 h 597114"/>
              <a:gd name="connsiteX24" fmla="*/ 3135841 w 3363018"/>
              <a:gd name="connsiteY24" fmla="*/ 342600 h 597114"/>
              <a:gd name="connsiteX25" fmla="*/ 3344039 w 3363018"/>
              <a:gd name="connsiteY25" fmla="*/ 290965 h 597114"/>
              <a:gd name="connsiteX26" fmla="*/ 3344040 w 3363018"/>
              <a:gd name="connsiteY26" fmla="*/ 353576 h 597114"/>
              <a:gd name="connsiteX27" fmla="*/ 3338753 w 3363018"/>
              <a:gd name="connsiteY27" fmla="*/ 16117 h 597114"/>
              <a:gd name="connsiteX0" fmla="*/ 2823585 w 3344041"/>
              <a:gd name="connsiteY0" fmla="*/ 112964 h 580122"/>
              <a:gd name="connsiteX1" fmla="*/ 3039077 w 3344041"/>
              <a:gd name="connsiteY1" fmla="*/ 23791 h 580122"/>
              <a:gd name="connsiteX2" fmla="*/ 2642354 w 3344041"/>
              <a:gd name="connsiteY2" fmla="*/ 2375 h 580122"/>
              <a:gd name="connsiteX3" fmla="*/ 2274558 w 3344041"/>
              <a:gd name="connsiteY3" fmla="*/ 72305 h 580122"/>
              <a:gd name="connsiteX4" fmla="*/ 2054379 w 3344041"/>
              <a:gd name="connsiteY4" fmla="*/ 101173 h 580122"/>
              <a:gd name="connsiteX5" fmla="*/ 1678452 w 3344041"/>
              <a:gd name="connsiteY5" fmla="*/ 170696 h 580122"/>
              <a:gd name="connsiteX6" fmla="*/ 1161892 w 3344041"/>
              <a:gd name="connsiteY6" fmla="*/ 232901 h 580122"/>
              <a:gd name="connsiteX7" fmla="*/ 1002541 w 3344041"/>
              <a:gd name="connsiteY7" fmla="*/ 94264 h 580122"/>
              <a:gd name="connsiteX8" fmla="*/ 902085 w 3344041"/>
              <a:gd name="connsiteY8" fmla="*/ 143322 h 580122"/>
              <a:gd name="connsiteX9" fmla="*/ 653695 w 3344041"/>
              <a:gd name="connsiteY9" fmla="*/ 118258 h 580122"/>
              <a:gd name="connsiteX10" fmla="*/ 490611 w 3344041"/>
              <a:gd name="connsiteY10" fmla="*/ 114191 h 580122"/>
              <a:gd name="connsiteX11" fmla="*/ 2263 w 3344041"/>
              <a:gd name="connsiteY11" fmla="*/ 101588 h 580122"/>
              <a:gd name="connsiteX12" fmla="*/ 310134 w 3344041"/>
              <a:gd name="connsiteY12" fmla="*/ 332114 h 580122"/>
              <a:gd name="connsiteX13" fmla="*/ 357704 w 3344041"/>
              <a:gd name="connsiteY13" fmla="*/ 427254 h 580122"/>
              <a:gd name="connsiteX14" fmla="*/ 458129 w 3344041"/>
              <a:gd name="connsiteY14" fmla="*/ 495966 h 580122"/>
              <a:gd name="connsiteX15" fmla="*/ 579697 w 3344041"/>
              <a:gd name="connsiteY15" fmla="*/ 480110 h 580122"/>
              <a:gd name="connsiteX16" fmla="*/ 821031 w 3344041"/>
              <a:gd name="connsiteY16" fmla="*/ 552477 h 580122"/>
              <a:gd name="connsiteX17" fmla="*/ 989269 w 3344041"/>
              <a:gd name="connsiteY17" fmla="*/ 559795 h 580122"/>
              <a:gd name="connsiteX18" fmla="*/ 1250716 w 3344041"/>
              <a:gd name="connsiteY18" fmla="*/ 557763 h 580122"/>
              <a:gd name="connsiteX19" fmla="*/ 1350748 w 3344041"/>
              <a:gd name="connsiteY19" fmla="*/ 580121 h 580122"/>
              <a:gd name="connsiteX20" fmla="*/ 1503114 w 3344041"/>
              <a:gd name="connsiteY20" fmla="*/ 558833 h 580122"/>
              <a:gd name="connsiteX21" fmla="*/ 1823224 w 3344041"/>
              <a:gd name="connsiteY21" fmla="*/ 489862 h 580122"/>
              <a:gd name="connsiteX22" fmla="*/ 2485748 w 3344041"/>
              <a:gd name="connsiteY22" fmla="*/ 388074 h 580122"/>
              <a:gd name="connsiteX23" fmla="*/ 2671236 w 3344041"/>
              <a:gd name="connsiteY23" fmla="*/ 341463 h 580122"/>
              <a:gd name="connsiteX24" fmla="*/ 3135841 w 3344041"/>
              <a:gd name="connsiteY24" fmla="*/ 325608 h 580122"/>
              <a:gd name="connsiteX25" fmla="*/ 3344039 w 3344041"/>
              <a:gd name="connsiteY25" fmla="*/ 273973 h 580122"/>
              <a:gd name="connsiteX26" fmla="*/ 3344040 w 3344041"/>
              <a:gd name="connsiteY26" fmla="*/ 336584 h 580122"/>
              <a:gd name="connsiteX27" fmla="*/ 2823585 w 3344041"/>
              <a:gd name="connsiteY27" fmla="*/ 112964 h 580122"/>
              <a:gd name="connsiteX0" fmla="*/ 2823585 w 3344041"/>
              <a:gd name="connsiteY0" fmla="*/ 111179 h 578337"/>
              <a:gd name="connsiteX1" fmla="*/ 2642354 w 3344041"/>
              <a:gd name="connsiteY1" fmla="*/ 590 h 578337"/>
              <a:gd name="connsiteX2" fmla="*/ 2274558 w 3344041"/>
              <a:gd name="connsiteY2" fmla="*/ 70520 h 578337"/>
              <a:gd name="connsiteX3" fmla="*/ 2054379 w 3344041"/>
              <a:gd name="connsiteY3" fmla="*/ 99388 h 578337"/>
              <a:gd name="connsiteX4" fmla="*/ 1678452 w 3344041"/>
              <a:gd name="connsiteY4" fmla="*/ 168911 h 578337"/>
              <a:gd name="connsiteX5" fmla="*/ 1161892 w 3344041"/>
              <a:gd name="connsiteY5" fmla="*/ 231116 h 578337"/>
              <a:gd name="connsiteX6" fmla="*/ 1002541 w 3344041"/>
              <a:gd name="connsiteY6" fmla="*/ 92479 h 578337"/>
              <a:gd name="connsiteX7" fmla="*/ 902085 w 3344041"/>
              <a:gd name="connsiteY7" fmla="*/ 141537 h 578337"/>
              <a:gd name="connsiteX8" fmla="*/ 653695 w 3344041"/>
              <a:gd name="connsiteY8" fmla="*/ 116473 h 578337"/>
              <a:gd name="connsiteX9" fmla="*/ 490611 w 3344041"/>
              <a:gd name="connsiteY9" fmla="*/ 112406 h 578337"/>
              <a:gd name="connsiteX10" fmla="*/ 2263 w 3344041"/>
              <a:gd name="connsiteY10" fmla="*/ 99803 h 578337"/>
              <a:gd name="connsiteX11" fmla="*/ 310134 w 3344041"/>
              <a:gd name="connsiteY11" fmla="*/ 330329 h 578337"/>
              <a:gd name="connsiteX12" fmla="*/ 357704 w 3344041"/>
              <a:gd name="connsiteY12" fmla="*/ 425469 h 578337"/>
              <a:gd name="connsiteX13" fmla="*/ 458129 w 3344041"/>
              <a:gd name="connsiteY13" fmla="*/ 494181 h 578337"/>
              <a:gd name="connsiteX14" fmla="*/ 579697 w 3344041"/>
              <a:gd name="connsiteY14" fmla="*/ 478325 h 578337"/>
              <a:gd name="connsiteX15" fmla="*/ 821031 w 3344041"/>
              <a:gd name="connsiteY15" fmla="*/ 550692 h 578337"/>
              <a:gd name="connsiteX16" fmla="*/ 989269 w 3344041"/>
              <a:gd name="connsiteY16" fmla="*/ 558010 h 578337"/>
              <a:gd name="connsiteX17" fmla="*/ 1250716 w 3344041"/>
              <a:gd name="connsiteY17" fmla="*/ 555978 h 578337"/>
              <a:gd name="connsiteX18" fmla="*/ 1350748 w 3344041"/>
              <a:gd name="connsiteY18" fmla="*/ 578336 h 578337"/>
              <a:gd name="connsiteX19" fmla="*/ 1503114 w 3344041"/>
              <a:gd name="connsiteY19" fmla="*/ 557048 h 578337"/>
              <a:gd name="connsiteX20" fmla="*/ 1823224 w 3344041"/>
              <a:gd name="connsiteY20" fmla="*/ 488077 h 578337"/>
              <a:gd name="connsiteX21" fmla="*/ 2485748 w 3344041"/>
              <a:gd name="connsiteY21" fmla="*/ 386289 h 578337"/>
              <a:gd name="connsiteX22" fmla="*/ 2671236 w 3344041"/>
              <a:gd name="connsiteY22" fmla="*/ 339678 h 578337"/>
              <a:gd name="connsiteX23" fmla="*/ 3135841 w 3344041"/>
              <a:gd name="connsiteY23" fmla="*/ 323823 h 578337"/>
              <a:gd name="connsiteX24" fmla="*/ 3344039 w 3344041"/>
              <a:gd name="connsiteY24" fmla="*/ 272188 h 578337"/>
              <a:gd name="connsiteX25" fmla="*/ 3344040 w 3344041"/>
              <a:gd name="connsiteY25" fmla="*/ 334799 h 578337"/>
              <a:gd name="connsiteX26" fmla="*/ 2823585 w 3344041"/>
              <a:gd name="connsiteY26" fmla="*/ 111179 h 578337"/>
              <a:gd name="connsiteX0" fmla="*/ 2823585 w 3344041"/>
              <a:gd name="connsiteY0" fmla="*/ 76437 h 543595"/>
              <a:gd name="connsiteX1" fmla="*/ 2775916 w 3344041"/>
              <a:gd name="connsiteY1" fmla="*/ 0 h 543595"/>
              <a:gd name="connsiteX2" fmla="*/ 2274558 w 3344041"/>
              <a:gd name="connsiteY2" fmla="*/ 35778 h 543595"/>
              <a:gd name="connsiteX3" fmla="*/ 2054379 w 3344041"/>
              <a:gd name="connsiteY3" fmla="*/ 64646 h 543595"/>
              <a:gd name="connsiteX4" fmla="*/ 1678452 w 3344041"/>
              <a:gd name="connsiteY4" fmla="*/ 134169 h 543595"/>
              <a:gd name="connsiteX5" fmla="*/ 1161892 w 3344041"/>
              <a:gd name="connsiteY5" fmla="*/ 196374 h 543595"/>
              <a:gd name="connsiteX6" fmla="*/ 1002541 w 3344041"/>
              <a:gd name="connsiteY6" fmla="*/ 57737 h 543595"/>
              <a:gd name="connsiteX7" fmla="*/ 902085 w 3344041"/>
              <a:gd name="connsiteY7" fmla="*/ 106795 h 543595"/>
              <a:gd name="connsiteX8" fmla="*/ 653695 w 3344041"/>
              <a:gd name="connsiteY8" fmla="*/ 81731 h 543595"/>
              <a:gd name="connsiteX9" fmla="*/ 490611 w 3344041"/>
              <a:gd name="connsiteY9" fmla="*/ 77664 h 543595"/>
              <a:gd name="connsiteX10" fmla="*/ 2263 w 3344041"/>
              <a:gd name="connsiteY10" fmla="*/ 65061 h 543595"/>
              <a:gd name="connsiteX11" fmla="*/ 310134 w 3344041"/>
              <a:gd name="connsiteY11" fmla="*/ 295587 h 543595"/>
              <a:gd name="connsiteX12" fmla="*/ 357704 w 3344041"/>
              <a:gd name="connsiteY12" fmla="*/ 390727 h 543595"/>
              <a:gd name="connsiteX13" fmla="*/ 458129 w 3344041"/>
              <a:gd name="connsiteY13" fmla="*/ 459439 h 543595"/>
              <a:gd name="connsiteX14" fmla="*/ 579697 w 3344041"/>
              <a:gd name="connsiteY14" fmla="*/ 443583 h 543595"/>
              <a:gd name="connsiteX15" fmla="*/ 821031 w 3344041"/>
              <a:gd name="connsiteY15" fmla="*/ 515950 h 543595"/>
              <a:gd name="connsiteX16" fmla="*/ 989269 w 3344041"/>
              <a:gd name="connsiteY16" fmla="*/ 523268 h 543595"/>
              <a:gd name="connsiteX17" fmla="*/ 1250716 w 3344041"/>
              <a:gd name="connsiteY17" fmla="*/ 521236 h 543595"/>
              <a:gd name="connsiteX18" fmla="*/ 1350748 w 3344041"/>
              <a:gd name="connsiteY18" fmla="*/ 543594 h 543595"/>
              <a:gd name="connsiteX19" fmla="*/ 1503114 w 3344041"/>
              <a:gd name="connsiteY19" fmla="*/ 522306 h 543595"/>
              <a:gd name="connsiteX20" fmla="*/ 1823224 w 3344041"/>
              <a:gd name="connsiteY20" fmla="*/ 453335 h 543595"/>
              <a:gd name="connsiteX21" fmla="*/ 2485748 w 3344041"/>
              <a:gd name="connsiteY21" fmla="*/ 351547 h 543595"/>
              <a:gd name="connsiteX22" fmla="*/ 2671236 w 3344041"/>
              <a:gd name="connsiteY22" fmla="*/ 304936 h 543595"/>
              <a:gd name="connsiteX23" fmla="*/ 3135841 w 3344041"/>
              <a:gd name="connsiteY23" fmla="*/ 289081 h 543595"/>
              <a:gd name="connsiteX24" fmla="*/ 3344039 w 3344041"/>
              <a:gd name="connsiteY24" fmla="*/ 237446 h 543595"/>
              <a:gd name="connsiteX25" fmla="*/ 3344040 w 3344041"/>
              <a:gd name="connsiteY25" fmla="*/ 300057 h 543595"/>
              <a:gd name="connsiteX26" fmla="*/ 2823585 w 3344041"/>
              <a:gd name="connsiteY26" fmla="*/ 76437 h 543595"/>
              <a:gd name="connsiteX0" fmla="*/ 2823585 w 3344041"/>
              <a:gd name="connsiteY0" fmla="*/ 76437 h 543595"/>
              <a:gd name="connsiteX1" fmla="*/ 2775916 w 3344041"/>
              <a:gd name="connsiteY1" fmla="*/ 0 h 543595"/>
              <a:gd name="connsiteX2" fmla="*/ 2274558 w 3344041"/>
              <a:gd name="connsiteY2" fmla="*/ 35778 h 543595"/>
              <a:gd name="connsiteX3" fmla="*/ 2054379 w 3344041"/>
              <a:gd name="connsiteY3" fmla="*/ 64646 h 543595"/>
              <a:gd name="connsiteX4" fmla="*/ 1678452 w 3344041"/>
              <a:gd name="connsiteY4" fmla="*/ 134169 h 543595"/>
              <a:gd name="connsiteX5" fmla="*/ 1161892 w 3344041"/>
              <a:gd name="connsiteY5" fmla="*/ 196374 h 543595"/>
              <a:gd name="connsiteX6" fmla="*/ 1002541 w 3344041"/>
              <a:gd name="connsiteY6" fmla="*/ 57737 h 543595"/>
              <a:gd name="connsiteX7" fmla="*/ 902085 w 3344041"/>
              <a:gd name="connsiteY7" fmla="*/ 106795 h 543595"/>
              <a:gd name="connsiteX8" fmla="*/ 653695 w 3344041"/>
              <a:gd name="connsiteY8" fmla="*/ 81731 h 543595"/>
              <a:gd name="connsiteX9" fmla="*/ 490611 w 3344041"/>
              <a:gd name="connsiteY9" fmla="*/ 77664 h 543595"/>
              <a:gd name="connsiteX10" fmla="*/ 2263 w 3344041"/>
              <a:gd name="connsiteY10" fmla="*/ 65061 h 543595"/>
              <a:gd name="connsiteX11" fmla="*/ 310134 w 3344041"/>
              <a:gd name="connsiteY11" fmla="*/ 295587 h 543595"/>
              <a:gd name="connsiteX12" fmla="*/ 357704 w 3344041"/>
              <a:gd name="connsiteY12" fmla="*/ 390727 h 543595"/>
              <a:gd name="connsiteX13" fmla="*/ 458129 w 3344041"/>
              <a:gd name="connsiteY13" fmla="*/ 459439 h 543595"/>
              <a:gd name="connsiteX14" fmla="*/ 579697 w 3344041"/>
              <a:gd name="connsiteY14" fmla="*/ 443583 h 543595"/>
              <a:gd name="connsiteX15" fmla="*/ 821031 w 3344041"/>
              <a:gd name="connsiteY15" fmla="*/ 515950 h 543595"/>
              <a:gd name="connsiteX16" fmla="*/ 989269 w 3344041"/>
              <a:gd name="connsiteY16" fmla="*/ 523268 h 543595"/>
              <a:gd name="connsiteX17" fmla="*/ 1250716 w 3344041"/>
              <a:gd name="connsiteY17" fmla="*/ 521236 h 543595"/>
              <a:gd name="connsiteX18" fmla="*/ 1350748 w 3344041"/>
              <a:gd name="connsiteY18" fmla="*/ 543594 h 543595"/>
              <a:gd name="connsiteX19" fmla="*/ 1503114 w 3344041"/>
              <a:gd name="connsiteY19" fmla="*/ 522306 h 543595"/>
              <a:gd name="connsiteX20" fmla="*/ 1823224 w 3344041"/>
              <a:gd name="connsiteY20" fmla="*/ 453335 h 543595"/>
              <a:gd name="connsiteX21" fmla="*/ 2485748 w 3344041"/>
              <a:gd name="connsiteY21" fmla="*/ 351547 h 543595"/>
              <a:gd name="connsiteX22" fmla="*/ 2671236 w 3344041"/>
              <a:gd name="connsiteY22" fmla="*/ 304936 h 543595"/>
              <a:gd name="connsiteX23" fmla="*/ 3135841 w 3344041"/>
              <a:gd name="connsiteY23" fmla="*/ 289081 h 543595"/>
              <a:gd name="connsiteX24" fmla="*/ 2704850 w 3344041"/>
              <a:gd name="connsiteY24" fmla="*/ 169143 h 543595"/>
              <a:gd name="connsiteX25" fmla="*/ 3344040 w 3344041"/>
              <a:gd name="connsiteY25" fmla="*/ 300057 h 543595"/>
              <a:gd name="connsiteX26" fmla="*/ 2823585 w 3344041"/>
              <a:gd name="connsiteY26" fmla="*/ 76437 h 543595"/>
              <a:gd name="connsiteX0" fmla="*/ 2823585 w 3448029"/>
              <a:gd name="connsiteY0" fmla="*/ 76437 h 543595"/>
              <a:gd name="connsiteX1" fmla="*/ 2775916 w 3448029"/>
              <a:gd name="connsiteY1" fmla="*/ 0 h 543595"/>
              <a:gd name="connsiteX2" fmla="*/ 2274558 w 3448029"/>
              <a:gd name="connsiteY2" fmla="*/ 35778 h 543595"/>
              <a:gd name="connsiteX3" fmla="*/ 2054379 w 3448029"/>
              <a:gd name="connsiteY3" fmla="*/ 64646 h 543595"/>
              <a:gd name="connsiteX4" fmla="*/ 1678452 w 3448029"/>
              <a:gd name="connsiteY4" fmla="*/ 134169 h 543595"/>
              <a:gd name="connsiteX5" fmla="*/ 1161892 w 3448029"/>
              <a:gd name="connsiteY5" fmla="*/ 196374 h 543595"/>
              <a:gd name="connsiteX6" fmla="*/ 1002541 w 3448029"/>
              <a:gd name="connsiteY6" fmla="*/ 57737 h 543595"/>
              <a:gd name="connsiteX7" fmla="*/ 902085 w 3448029"/>
              <a:gd name="connsiteY7" fmla="*/ 106795 h 543595"/>
              <a:gd name="connsiteX8" fmla="*/ 653695 w 3448029"/>
              <a:gd name="connsiteY8" fmla="*/ 81731 h 543595"/>
              <a:gd name="connsiteX9" fmla="*/ 490611 w 3448029"/>
              <a:gd name="connsiteY9" fmla="*/ 77664 h 543595"/>
              <a:gd name="connsiteX10" fmla="*/ 2263 w 3448029"/>
              <a:gd name="connsiteY10" fmla="*/ 65061 h 543595"/>
              <a:gd name="connsiteX11" fmla="*/ 310134 w 3448029"/>
              <a:gd name="connsiteY11" fmla="*/ 295587 h 543595"/>
              <a:gd name="connsiteX12" fmla="*/ 357704 w 3448029"/>
              <a:gd name="connsiteY12" fmla="*/ 390727 h 543595"/>
              <a:gd name="connsiteX13" fmla="*/ 458129 w 3448029"/>
              <a:gd name="connsiteY13" fmla="*/ 459439 h 543595"/>
              <a:gd name="connsiteX14" fmla="*/ 579697 w 3448029"/>
              <a:gd name="connsiteY14" fmla="*/ 443583 h 543595"/>
              <a:gd name="connsiteX15" fmla="*/ 821031 w 3448029"/>
              <a:gd name="connsiteY15" fmla="*/ 515950 h 543595"/>
              <a:gd name="connsiteX16" fmla="*/ 989269 w 3448029"/>
              <a:gd name="connsiteY16" fmla="*/ 523268 h 543595"/>
              <a:gd name="connsiteX17" fmla="*/ 1250716 w 3448029"/>
              <a:gd name="connsiteY17" fmla="*/ 521236 h 543595"/>
              <a:gd name="connsiteX18" fmla="*/ 1350748 w 3448029"/>
              <a:gd name="connsiteY18" fmla="*/ 543594 h 543595"/>
              <a:gd name="connsiteX19" fmla="*/ 1503114 w 3448029"/>
              <a:gd name="connsiteY19" fmla="*/ 522306 h 543595"/>
              <a:gd name="connsiteX20" fmla="*/ 1823224 w 3448029"/>
              <a:gd name="connsiteY20" fmla="*/ 453335 h 543595"/>
              <a:gd name="connsiteX21" fmla="*/ 2485748 w 3448029"/>
              <a:gd name="connsiteY21" fmla="*/ 351547 h 543595"/>
              <a:gd name="connsiteX22" fmla="*/ 2671236 w 3448029"/>
              <a:gd name="connsiteY22" fmla="*/ 304936 h 543595"/>
              <a:gd name="connsiteX23" fmla="*/ 3135841 w 3448029"/>
              <a:gd name="connsiteY23" fmla="*/ 289081 h 543595"/>
              <a:gd name="connsiteX24" fmla="*/ 2704850 w 3448029"/>
              <a:gd name="connsiteY24" fmla="*/ 169143 h 543595"/>
              <a:gd name="connsiteX25" fmla="*/ 3448028 w 3448029"/>
              <a:gd name="connsiteY25" fmla="*/ 362099 h 543595"/>
              <a:gd name="connsiteX0" fmla="*/ 2823585 w 3448028"/>
              <a:gd name="connsiteY0" fmla="*/ 76437 h 543595"/>
              <a:gd name="connsiteX1" fmla="*/ 2848319 w 3448028"/>
              <a:gd name="connsiteY1" fmla="*/ 86832 h 543595"/>
              <a:gd name="connsiteX2" fmla="*/ 2775916 w 3448028"/>
              <a:gd name="connsiteY2" fmla="*/ 0 h 543595"/>
              <a:gd name="connsiteX3" fmla="*/ 2274558 w 3448028"/>
              <a:gd name="connsiteY3" fmla="*/ 35778 h 543595"/>
              <a:gd name="connsiteX4" fmla="*/ 2054379 w 3448028"/>
              <a:gd name="connsiteY4" fmla="*/ 64646 h 543595"/>
              <a:gd name="connsiteX5" fmla="*/ 1678452 w 3448028"/>
              <a:gd name="connsiteY5" fmla="*/ 134169 h 543595"/>
              <a:gd name="connsiteX6" fmla="*/ 1161892 w 3448028"/>
              <a:gd name="connsiteY6" fmla="*/ 196374 h 543595"/>
              <a:gd name="connsiteX7" fmla="*/ 1002541 w 3448028"/>
              <a:gd name="connsiteY7" fmla="*/ 57737 h 543595"/>
              <a:gd name="connsiteX8" fmla="*/ 902085 w 3448028"/>
              <a:gd name="connsiteY8" fmla="*/ 106795 h 543595"/>
              <a:gd name="connsiteX9" fmla="*/ 653695 w 3448028"/>
              <a:gd name="connsiteY9" fmla="*/ 81731 h 543595"/>
              <a:gd name="connsiteX10" fmla="*/ 490611 w 3448028"/>
              <a:gd name="connsiteY10" fmla="*/ 77664 h 543595"/>
              <a:gd name="connsiteX11" fmla="*/ 2263 w 3448028"/>
              <a:gd name="connsiteY11" fmla="*/ 65061 h 543595"/>
              <a:gd name="connsiteX12" fmla="*/ 310134 w 3448028"/>
              <a:gd name="connsiteY12" fmla="*/ 295587 h 543595"/>
              <a:gd name="connsiteX13" fmla="*/ 357704 w 3448028"/>
              <a:gd name="connsiteY13" fmla="*/ 390727 h 543595"/>
              <a:gd name="connsiteX14" fmla="*/ 458129 w 3448028"/>
              <a:gd name="connsiteY14" fmla="*/ 459439 h 543595"/>
              <a:gd name="connsiteX15" fmla="*/ 579697 w 3448028"/>
              <a:gd name="connsiteY15" fmla="*/ 443583 h 543595"/>
              <a:gd name="connsiteX16" fmla="*/ 821031 w 3448028"/>
              <a:gd name="connsiteY16" fmla="*/ 515950 h 543595"/>
              <a:gd name="connsiteX17" fmla="*/ 989269 w 3448028"/>
              <a:gd name="connsiteY17" fmla="*/ 523268 h 543595"/>
              <a:gd name="connsiteX18" fmla="*/ 1250716 w 3448028"/>
              <a:gd name="connsiteY18" fmla="*/ 521236 h 543595"/>
              <a:gd name="connsiteX19" fmla="*/ 1350748 w 3448028"/>
              <a:gd name="connsiteY19" fmla="*/ 543594 h 543595"/>
              <a:gd name="connsiteX20" fmla="*/ 1503114 w 3448028"/>
              <a:gd name="connsiteY20" fmla="*/ 522306 h 543595"/>
              <a:gd name="connsiteX21" fmla="*/ 1823224 w 3448028"/>
              <a:gd name="connsiteY21" fmla="*/ 453335 h 543595"/>
              <a:gd name="connsiteX22" fmla="*/ 2485748 w 3448028"/>
              <a:gd name="connsiteY22" fmla="*/ 351547 h 543595"/>
              <a:gd name="connsiteX23" fmla="*/ 2671236 w 3448028"/>
              <a:gd name="connsiteY23" fmla="*/ 304936 h 543595"/>
              <a:gd name="connsiteX24" fmla="*/ 3135841 w 3448028"/>
              <a:gd name="connsiteY24" fmla="*/ 289081 h 543595"/>
              <a:gd name="connsiteX25" fmla="*/ 2704850 w 3448028"/>
              <a:gd name="connsiteY25" fmla="*/ 169143 h 543595"/>
              <a:gd name="connsiteX26" fmla="*/ 3448028 w 3448028"/>
              <a:gd name="connsiteY26" fmla="*/ 362099 h 543595"/>
              <a:gd name="connsiteX0" fmla="*/ 2823585 w 3448028"/>
              <a:gd name="connsiteY0" fmla="*/ 76437 h 543595"/>
              <a:gd name="connsiteX1" fmla="*/ 2848319 w 3448028"/>
              <a:gd name="connsiteY1" fmla="*/ 86832 h 543595"/>
              <a:gd name="connsiteX2" fmla="*/ 2775916 w 3448028"/>
              <a:gd name="connsiteY2" fmla="*/ 0 h 543595"/>
              <a:gd name="connsiteX3" fmla="*/ 2274558 w 3448028"/>
              <a:gd name="connsiteY3" fmla="*/ 35778 h 543595"/>
              <a:gd name="connsiteX4" fmla="*/ 2054379 w 3448028"/>
              <a:gd name="connsiteY4" fmla="*/ 64646 h 543595"/>
              <a:gd name="connsiteX5" fmla="*/ 1678452 w 3448028"/>
              <a:gd name="connsiteY5" fmla="*/ 134169 h 543595"/>
              <a:gd name="connsiteX6" fmla="*/ 1161892 w 3448028"/>
              <a:gd name="connsiteY6" fmla="*/ 196374 h 543595"/>
              <a:gd name="connsiteX7" fmla="*/ 1002541 w 3448028"/>
              <a:gd name="connsiteY7" fmla="*/ 57737 h 543595"/>
              <a:gd name="connsiteX8" fmla="*/ 902085 w 3448028"/>
              <a:gd name="connsiteY8" fmla="*/ 106795 h 543595"/>
              <a:gd name="connsiteX9" fmla="*/ 653695 w 3448028"/>
              <a:gd name="connsiteY9" fmla="*/ 81731 h 543595"/>
              <a:gd name="connsiteX10" fmla="*/ 490611 w 3448028"/>
              <a:gd name="connsiteY10" fmla="*/ 77664 h 543595"/>
              <a:gd name="connsiteX11" fmla="*/ 2263 w 3448028"/>
              <a:gd name="connsiteY11" fmla="*/ 65061 h 543595"/>
              <a:gd name="connsiteX12" fmla="*/ 310134 w 3448028"/>
              <a:gd name="connsiteY12" fmla="*/ 295587 h 543595"/>
              <a:gd name="connsiteX13" fmla="*/ 357704 w 3448028"/>
              <a:gd name="connsiteY13" fmla="*/ 390727 h 543595"/>
              <a:gd name="connsiteX14" fmla="*/ 458129 w 3448028"/>
              <a:gd name="connsiteY14" fmla="*/ 459439 h 543595"/>
              <a:gd name="connsiteX15" fmla="*/ 579697 w 3448028"/>
              <a:gd name="connsiteY15" fmla="*/ 443583 h 543595"/>
              <a:gd name="connsiteX16" fmla="*/ 821031 w 3448028"/>
              <a:gd name="connsiteY16" fmla="*/ 515950 h 543595"/>
              <a:gd name="connsiteX17" fmla="*/ 989269 w 3448028"/>
              <a:gd name="connsiteY17" fmla="*/ 523268 h 543595"/>
              <a:gd name="connsiteX18" fmla="*/ 1250716 w 3448028"/>
              <a:gd name="connsiteY18" fmla="*/ 521236 h 543595"/>
              <a:gd name="connsiteX19" fmla="*/ 1350748 w 3448028"/>
              <a:gd name="connsiteY19" fmla="*/ 543594 h 543595"/>
              <a:gd name="connsiteX20" fmla="*/ 1503114 w 3448028"/>
              <a:gd name="connsiteY20" fmla="*/ 522306 h 543595"/>
              <a:gd name="connsiteX21" fmla="*/ 1823224 w 3448028"/>
              <a:gd name="connsiteY21" fmla="*/ 453335 h 543595"/>
              <a:gd name="connsiteX22" fmla="*/ 2485748 w 3448028"/>
              <a:gd name="connsiteY22" fmla="*/ 351547 h 543595"/>
              <a:gd name="connsiteX23" fmla="*/ 2671236 w 3448028"/>
              <a:gd name="connsiteY23" fmla="*/ 304936 h 543595"/>
              <a:gd name="connsiteX24" fmla="*/ 3135841 w 3448028"/>
              <a:gd name="connsiteY24" fmla="*/ 289081 h 543595"/>
              <a:gd name="connsiteX25" fmla="*/ 2704850 w 3448028"/>
              <a:gd name="connsiteY25" fmla="*/ 169143 h 543595"/>
              <a:gd name="connsiteX26" fmla="*/ 3448028 w 3448028"/>
              <a:gd name="connsiteY26" fmla="*/ 362099 h 543595"/>
              <a:gd name="connsiteX0" fmla="*/ 2823585 w 3190444"/>
              <a:gd name="connsiteY0" fmla="*/ 76437 h 543595"/>
              <a:gd name="connsiteX1" fmla="*/ 2848319 w 3190444"/>
              <a:gd name="connsiteY1" fmla="*/ 86832 h 543595"/>
              <a:gd name="connsiteX2" fmla="*/ 2775916 w 3190444"/>
              <a:gd name="connsiteY2" fmla="*/ 0 h 543595"/>
              <a:gd name="connsiteX3" fmla="*/ 2274558 w 3190444"/>
              <a:gd name="connsiteY3" fmla="*/ 35778 h 543595"/>
              <a:gd name="connsiteX4" fmla="*/ 2054379 w 3190444"/>
              <a:gd name="connsiteY4" fmla="*/ 64646 h 543595"/>
              <a:gd name="connsiteX5" fmla="*/ 1678452 w 3190444"/>
              <a:gd name="connsiteY5" fmla="*/ 134169 h 543595"/>
              <a:gd name="connsiteX6" fmla="*/ 1161892 w 3190444"/>
              <a:gd name="connsiteY6" fmla="*/ 196374 h 543595"/>
              <a:gd name="connsiteX7" fmla="*/ 1002541 w 3190444"/>
              <a:gd name="connsiteY7" fmla="*/ 57737 h 543595"/>
              <a:gd name="connsiteX8" fmla="*/ 902085 w 3190444"/>
              <a:gd name="connsiteY8" fmla="*/ 106795 h 543595"/>
              <a:gd name="connsiteX9" fmla="*/ 653695 w 3190444"/>
              <a:gd name="connsiteY9" fmla="*/ 81731 h 543595"/>
              <a:gd name="connsiteX10" fmla="*/ 490611 w 3190444"/>
              <a:gd name="connsiteY10" fmla="*/ 77664 h 543595"/>
              <a:gd name="connsiteX11" fmla="*/ 2263 w 3190444"/>
              <a:gd name="connsiteY11" fmla="*/ 65061 h 543595"/>
              <a:gd name="connsiteX12" fmla="*/ 310134 w 3190444"/>
              <a:gd name="connsiteY12" fmla="*/ 295587 h 543595"/>
              <a:gd name="connsiteX13" fmla="*/ 357704 w 3190444"/>
              <a:gd name="connsiteY13" fmla="*/ 390727 h 543595"/>
              <a:gd name="connsiteX14" fmla="*/ 458129 w 3190444"/>
              <a:gd name="connsiteY14" fmla="*/ 459439 h 543595"/>
              <a:gd name="connsiteX15" fmla="*/ 579697 w 3190444"/>
              <a:gd name="connsiteY15" fmla="*/ 443583 h 543595"/>
              <a:gd name="connsiteX16" fmla="*/ 821031 w 3190444"/>
              <a:gd name="connsiteY16" fmla="*/ 515950 h 543595"/>
              <a:gd name="connsiteX17" fmla="*/ 989269 w 3190444"/>
              <a:gd name="connsiteY17" fmla="*/ 523268 h 543595"/>
              <a:gd name="connsiteX18" fmla="*/ 1250716 w 3190444"/>
              <a:gd name="connsiteY18" fmla="*/ 521236 h 543595"/>
              <a:gd name="connsiteX19" fmla="*/ 1350748 w 3190444"/>
              <a:gd name="connsiteY19" fmla="*/ 543594 h 543595"/>
              <a:gd name="connsiteX20" fmla="*/ 1503114 w 3190444"/>
              <a:gd name="connsiteY20" fmla="*/ 522306 h 543595"/>
              <a:gd name="connsiteX21" fmla="*/ 1823224 w 3190444"/>
              <a:gd name="connsiteY21" fmla="*/ 453335 h 543595"/>
              <a:gd name="connsiteX22" fmla="*/ 2485748 w 3190444"/>
              <a:gd name="connsiteY22" fmla="*/ 351547 h 543595"/>
              <a:gd name="connsiteX23" fmla="*/ 2671236 w 3190444"/>
              <a:gd name="connsiteY23" fmla="*/ 304936 h 543595"/>
              <a:gd name="connsiteX24" fmla="*/ 3135841 w 3190444"/>
              <a:gd name="connsiteY24" fmla="*/ 289081 h 543595"/>
              <a:gd name="connsiteX25" fmla="*/ 2704850 w 3190444"/>
              <a:gd name="connsiteY25" fmla="*/ 169143 h 543595"/>
              <a:gd name="connsiteX26" fmla="*/ 3190444 w 3190444"/>
              <a:gd name="connsiteY26" fmla="*/ 248260 h 543595"/>
              <a:gd name="connsiteX0" fmla="*/ 2823585 w 3191498"/>
              <a:gd name="connsiteY0" fmla="*/ 76437 h 543595"/>
              <a:gd name="connsiteX1" fmla="*/ 2848319 w 3191498"/>
              <a:gd name="connsiteY1" fmla="*/ 86832 h 543595"/>
              <a:gd name="connsiteX2" fmla="*/ 2775916 w 3191498"/>
              <a:gd name="connsiteY2" fmla="*/ 0 h 543595"/>
              <a:gd name="connsiteX3" fmla="*/ 2274558 w 3191498"/>
              <a:gd name="connsiteY3" fmla="*/ 35778 h 543595"/>
              <a:gd name="connsiteX4" fmla="*/ 2054379 w 3191498"/>
              <a:gd name="connsiteY4" fmla="*/ 64646 h 543595"/>
              <a:gd name="connsiteX5" fmla="*/ 1678452 w 3191498"/>
              <a:gd name="connsiteY5" fmla="*/ 134169 h 543595"/>
              <a:gd name="connsiteX6" fmla="*/ 1161892 w 3191498"/>
              <a:gd name="connsiteY6" fmla="*/ 196374 h 543595"/>
              <a:gd name="connsiteX7" fmla="*/ 1002541 w 3191498"/>
              <a:gd name="connsiteY7" fmla="*/ 57737 h 543595"/>
              <a:gd name="connsiteX8" fmla="*/ 902085 w 3191498"/>
              <a:gd name="connsiteY8" fmla="*/ 106795 h 543595"/>
              <a:gd name="connsiteX9" fmla="*/ 653695 w 3191498"/>
              <a:gd name="connsiteY9" fmla="*/ 81731 h 543595"/>
              <a:gd name="connsiteX10" fmla="*/ 490611 w 3191498"/>
              <a:gd name="connsiteY10" fmla="*/ 77664 h 543595"/>
              <a:gd name="connsiteX11" fmla="*/ 2263 w 3191498"/>
              <a:gd name="connsiteY11" fmla="*/ 65061 h 543595"/>
              <a:gd name="connsiteX12" fmla="*/ 310134 w 3191498"/>
              <a:gd name="connsiteY12" fmla="*/ 295587 h 543595"/>
              <a:gd name="connsiteX13" fmla="*/ 357704 w 3191498"/>
              <a:gd name="connsiteY13" fmla="*/ 390727 h 543595"/>
              <a:gd name="connsiteX14" fmla="*/ 458129 w 3191498"/>
              <a:gd name="connsiteY14" fmla="*/ 459439 h 543595"/>
              <a:gd name="connsiteX15" fmla="*/ 579697 w 3191498"/>
              <a:gd name="connsiteY15" fmla="*/ 443583 h 543595"/>
              <a:gd name="connsiteX16" fmla="*/ 821031 w 3191498"/>
              <a:gd name="connsiteY16" fmla="*/ 515950 h 543595"/>
              <a:gd name="connsiteX17" fmla="*/ 989269 w 3191498"/>
              <a:gd name="connsiteY17" fmla="*/ 523268 h 543595"/>
              <a:gd name="connsiteX18" fmla="*/ 1250716 w 3191498"/>
              <a:gd name="connsiteY18" fmla="*/ 521236 h 543595"/>
              <a:gd name="connsiteX19" fmla="*/ 1350748 w 3191498"/>
              <a:gd name="connsiteY19" fmla="*/ 543594 h 543595"/>
              <a:gd name="connsiteX20" fmla="*/ 1503114 w 3191498"/>
              <a:gd name="connsiteY20" fmla="*/ 522306 h 543595"/>
              <a:gd name="connsiteX21" fmla="*/ 1823224 w 3191498"/>
              <a:gd name="connsiteY21" fmla="*/ 453335 h 543595"/>
              <a:gd name="connsiteX22" fmla="*/ 2485748 w 3191498"/>
              <a:gd name="connsiteY22" fmla="*/ 351547 h 543595"/>
              <a:gd name="connsiteX23" fmla="*/ 2671236 w 3191498"/>
              <a:gd name="connsiteY23" fmla="*/ 304936 h 543595"/>
              <a:gd name="connsiteX24" fmla="*/ 3135841 w 3191498"/>
              <a:gd name="connsiteY24" fmla="*/ 289081 h 543595"/>
              <a:gd name="connsiteX25" fmla="*/ 3190444 w 3191498"/>
              <a:gd name="connsiteY25" fmla="*/ 248260 h 543595"/>
              <a:gd name="connsiteX0" fmla="*/ 2823585 w 3139518"/>
              <a:gd name="connsiteY0" fmla="*/ 76437 h 543595"/>
              <a:gd name="connsiteX1" fmla="*/ 2848319 w 3139518"/>
              <a:gd name="connsiteY1" fmla="*/ 86832 h 543595"/>
              <a:gd name="connsiteX2" fmla="*/ 2775916 w 3139518"/>
              <a:gd name="connsiteY2" fmla="*/ 0 h 543595"/>
              <a:gd name="connsiteX3" fmla="*/ 2274558 w 3139518"/>
              <a:gd name="connsiteY3" fmla="*/ 35778 h 543595"/>
              <a:gd name="connsiteX4" fmla="*/ 2054379 w 3139518"/>
              <a:gd name="connsiteY4" fmla="*/ 64646 h 543595"/>
              <a:gd name="connsiteX5" fmla="*/ 1678452 w 3139518"/>
              <a:gd name="connsiteY5" fmla="*/ 134169 h 543595"/>
              <a:gd name="connsiteX6" fmla="*/ 1161892 w 3139518"/>
              <a:gd name="connsiteY6" fmla="*/ 196374 h 543595"/>
              <a:gd name="connsiteX7" fmla="*/ 1002541 w 3139518"/>
              <a:gd name="connsiteY7" fmla="*/ 57737 h 543595"/>
              <a:gd name="connsiteX8" fmla="*/ 902085 w 3139518"/>
              <a:gd name="connsiteY8" fmla="*/ 106795 h 543595"/>
              <a:gd name="connsiteX9" fmla="*/ 653695 w 3139518"/>
              <a:gd name="connsiteY9" fmla="*/ 81731 h 543595"/>
              <a:gd name="connsiteX10" fmla="*/ 490611 w 3139518"/>
              <a:gd name="connsiteY10" fmla="*/ 77664 h 543595"/>
              <a:gd name="connsiteX11" fmla="*/ 2263 w 3139518"/>
              <a:gd name="connsiteY11" fmla="*/ 65061 h 543595"/>
              <a:gd name="connsiteX12" fmla="*/ 310134 w 3139518"/>
              <a:gd name="connsiteY12" fmla="*/ 295587 h 543595"/>
              <a:gd name="connsiteX13" fmla="*/ 357704 w 3139518"/>
              <a:gd name="connsiteY13" fmla="*/ 390727 h 543595"/>
              <a:gd name="connsiteX14" fmla="*/ 458129 w 3139518"/>
              <a:gd name="connsiteY14" fmla="*/ 459439 h 543595"/>
              <a:gd name="connsiteX15" fmla="*/ 579697 w 3139518"/>
              <a:gd name="connsiteY15" fmla="*/ 443583 h 543595"/>
              <a:gd name="connsiteX16" fmla="*/ 821031 w 3139518"/>
              <a:gd name="connsiteY16" fmla="*/ 515950 h 543595"/>
              <a:gd name="connsiteX17" fmla="*/ 989269 w 3139518"/>
              <a:gd name="connsiteY17" fmla="*/ 523268 h 543595"/>
              <a:gd name="connsiteX18" fmla="*/ 1250716 w 3139518"/>
              <a:gd name="connsiteY18" fmla="*/ 521236 h 543595"/>
              <a:gd name="connsiteX19" fmla="*/ 1350748 w 3139518"/>
              <a:gd name="connsiteY19" fmla="*/ 543594 h 543595"/>
              <a:gd name="connsiteX20" fmla="*/ 1503114 w 3139518"/>
              <a:gd name="connsiteY20" fmla="*/ 522306 h 543595"/>
              <a:gd name="connsiteX21" fmla="*/ 1823224 w 3139518"/>
              <a:gd name="connsiteY21" fmla="*/ 453335 h 543595"/>
              <a:gd name="connsiteX22" fmla="*/ 2485748 w 3139518"/>
              <a:gd name="connsiteY22" fmla="*/ 351547 h 543595"/>
              <a:gd name="connsiteX23" fmla="*/ 2671236 w 3139518"/>
              <a:gd name="connsiteY23" fmla="*/ 304936 h 543595"/>
              <a:gd name="connsiteX24" fmla="*/ 3135841 w 3139518"/>
              <a:gd name="connsiteY24" fmla="*/ 289081 h 543595"/>
              <a:gd name="connsiteX25" fmla="*/ 2904239 w 3139518"/>
              <a:gd name="connsiteY25" fmla="*/ 179957 h 543595"/>
              <a:gd name="connsiteX0" fmla="*/ 2823585 w 3016129"/>
              <a:gd name="connsiteY0" fmla="*/ 76437 h 543595"/>
              <a:gd name="connsiteX1" fmla="*/ 2848319 w 3016129"/>
              <a:gd name="connsiteY1" fmla="*/ 86832 h 543595"/>
              <a:gd name="connsiteX2" fmla="*/ 2775916 w 3016129"/>
              <a:gd name="connsiteY2" fmla="*/ 0 h 543595"/>
              <a:gd name="connsiteX3" fmla="*/ 2274558 w 3016129"/>
              <a:gd name="connsiteY3" fmla="*/ 35778 h 543595"/>
              <a:gd name="connsiteX4" fmla="*/ 2054379 w 3016129"/>
              <a:gd name="connsiteY4" fmla="*/ 64646 h 543595"/>
              <a:gd name="connsiteX5" fmla="*/ 1678452 w 3016129"/>
              <a:gd name="connsiteY5" fmla="*/ 134169 h 543595"/>
              <a:gd name="connsiteX6" fmla="*/ 1161892 w 3016129"/>
              <a:gd name="connsiteY6" fmla="*/ 196374 h 543595"/>
              <a:gd name="connsiteX7" fmla="*/ 1002541 w 3016129"/>
              <a:gd name="connsiteY7" fmla="*/ 57737 h 543595"/>
              <a:gd name="connsiteX8" fmla="*/ 902085 w 3016129"/>
              <a:gd name="connsiteY8" fmla="*/ 106795 h 543595"/>
              <a:gd name="connsiteX9" fmla="*/ 653695 w 3016129"/>
              <a:gd name="connsiteY9" fmla="*/ 81731 h 543595"/>
              <a:gd name="connsiteX10" fmla="*/ 490611 w 3016129"/>
              <a:gd name="connsiteY10" fmla="*/ 77664 h 543595"/>
              <a:gd name="connsiteX11" fmla="*/ 2263 w 3016129"/>
              <a:gd name="connsiteY11" fmla="*/ 65061 h 543595"/>
              <a:gd name="connsiteX12" fmla="*/ 310134 w 3016129"/>
              <a:gd name="connsiteY12" fmla="*/ 295587 h 543595"/>
              <a:gd name="connsiteX13" fmla="*/ 357704 w 3016129"/>
              <a:gd name="connsiteY13" fmla="*/ 390727 h 543595"/>
              <a:gd name="connsiteX14" fmla="*/ 458129 w 3016129"/>
              <a:gd name="connsiteY14" fmla="*/ 459439 h 543595"/>
              <a:gd name="connsiteX15" fmla="*/ 579697 w 3016129"/>
              <a:gd name="connsiteY15" fmla="*/ 443583 h 543595"/>
              <a:gd name="connsiteX16" fmla="*/ 821031 w 3016129"/>
              <a:gd name="connsiteY16" fmla="*/ 515950 h 543595"/>
              <a:gd name="connsiteX17" fmla="*/ 989269 w 3016129"/>
              <a:gd name="connsiteY17" fmla="*/ 523268 h 543595"/>
              <a:gd name="connsiteX18" fmla="*/ 1250716 w 3016129"/>
              <a:gd name="connsiteY18" fmla="*/ 521236 h 543595"/>
              <a:gd name="connsiteX19" fmla="*/ 1350748 w 3016129"/>
              <a:gd name="connsiteY19" fmla="*/ 543594 h 543595"/>
              <a:gd name="connsiteX20" fmla="*/ 1503114 w 3016129"/>
              <a:gd name="connsiteY20" fmla="*/ 522306 h 543595"/>
              <a:gd name="connsiteX21" fmla="*/ 1823224 w 3016129"/>
              <a:gd name="connsiteY21" fmla="*/ 453335 h 543595"/>
              <a:gd name="connsiteX22" fmla="*/ 2485748 w 3016129"/>
              <a:gd name="connsiteY22" fmla="*/ 351547 h 543595"/>
              <a:gd name="connsiteX23" fmla="*/ 2671236 w 3016129"/>
              <a:gd name="connsiteY23" fmla="*/ 304936 h 543595"/>
              <a:gd name="connsiteX24" fmla="*/ 2773317 w 3016129"/>
              <a:gd name="connsiteY24" fmla="*/ 215086 h 543595"/>
              <a:gd name="connsiteX25" fmla="*/ 2904239 w 3016129"/>
              <a:gd name="connsiteY25" fmla="*/ 179957 h 543595"/>
              <a:gd name="connsiteX0" fmla="*/ 2823585 w 2904239"/>
              <a:gd name="connsiteY0" fmla="*/ 76437 h 543595"/>
              <a:gd name="connsiteX1" fmla="*/ 2886479 w 2904239"/>
              <a:gd name="connsiteY1" fmla="*/ 166520 h 543595"/>
              <a:gd name="connsiteX2" fmla="*/ 2848319 w 2904239"/>
              <a:gd name="connsiteY2" fmla="*/ 86832 h 543595"/>
              <a:gd name="connsiteX3" fmla="*/ 2775916 w 2904239"/>
              <a:gd name="connsiteY3" fmla="*/ 0 h 543595"/>
              <a:gd name="connsiteX4" fmla="*/ 2274558 w 2904239"/>
              <a:gd name="connsiteY4" fmla="*/ 35778 h 543595"/>
              <a:gd name="connsiteX5" fmla="*/ 2054379 w 2904239"/>
              <a:gd name="connsiteY5" fmla="*/ 64646 h 543595"/>
              <a:gd name="connsiteX6" fmla="*/ 1678452 w 2904239"/>
              <a:gd name="connsiteY6" fmla="*/ 134169 h 543595"/>
              <a:gd name="connsiteX7" fmla="*/ 1161892 w 2904239"/>
              <a:gd name="connsiteY7" fmla="*/ 196374 h 543595"/>
              <a:gd name="connsiteX8" fmla="*/ 1002541 w 2904239"/>
              <a:gd name="connsiteY8" fmla="*/ 57737 h 543595"/>
              <a:gd name="connsiteX9" fmla="*/ 902085 w 2904239"/>
              <a:gd name="connsiteY9" fmla="*/ 106795 h 543595"/>
              <a:gd name="connsiteX10" fmla="*/ 653695 w 2904239"/>
              <a:gd name="connsiteY10" fmla="*/ 81731 h 543595"/>
              <a:gd name="connsiteX11" fmla="*/ 490611 w 2904239"/>
              <a:gd name="connsiteY11" fmla="*/ 77664 h 543595"/>
              <a:gd name="connsiteX12" fmla="*/ 2263 w 2904239"/>
              <a:gd name="connsiteY12" fmla="*/ 65061 h 543595"/>
              <a:gd name="connsiteX13" fmla="*/ 310134 w 2904239"/>
              <a:gd name="connsiteY13" fmla="*/ 295587 h 543595"/>
              <a:gd name="connsiteX14" fmla="*/ 357704 w 2904239"/>
              <a:gd name="connsiteY14" fmla="*/ 390727 h 543595"/>
              <a:gd name="connsiteX15" fmla="*/ 458129 w 2904239"/>
              <a:gd name="connsiteY15" fmla="*/ 459439 h 543595"/>
              <a:gd name="connsiteX16" fmla="*/ 579697 w 2904239"/>
              <a:gd name="connsiteY16" fmla="*/ 443583 h 543595"/>
              <a:gd name="connsiteX17" fmla="*/ 821031 w 2904239"/>
              <a:gd name="connsiteY17" fmla="*/ 515950 h 543595"/>
              <a:gd name="connsiteX18" fmla="*/ 989269 w 2904239"/>
              <a:gd name="connsiteY18" fmla="*/ 523268 h 543595"/>
              <a:gd name="connsiteX19" fmla="*/ 1250716 w 2904239"/>
              <a:gd name="connsiteY19" fmla="*/ 521236 h 543595"/>
              <a:gd name="connsiteX20" fmla="*/ 1350748 w 2904239"/>
              <a:gd name="connsiteY20" fmla="*/ 543594 h 543595"/>
              <a:gd name="connsiteX21" fmla="*/ 1503114 w 2904239"/>
              <a:gd name="connsiteY21" fmla="*/ 522306 h 543595"/>
              <a:gd name="connsiteX22" fmla="*/ 1823224 w 2904239"/>
              <a:gd name="connsiteY22" fmla="*/ 453335 h 543595"/>
              <a:gd name="connsiteX23" fmla="*/ 2485748 w 2904239"/>
              <a:gd name="connsiteY23" fmla="*/ 351547 h 543595"/>
              <a:gd name="connsiteX24" fmla="*/ 2671236 w 2904239"/>
              <a:gd name="connsiteY24" fmla="*/ 304936 h 543595"/>
              <a:gd name="connsiteX25" fmla="*/ 2773317 w 2904239"/>
              <a:gd name="connsiteY25" fmla="*/ 215086 h 543595"/>
              <a:gd name="connsiteX26" fmla="*/ 2904239 w 2904239"/>
              <a:gd name="connsiteY26" fmla="*/ 179957 h 543595"/>
              <a:gd name="connsiteX0" fmla="*/ 2823585 w 2904239"/>
              <a:gd name="connsiteY0" fmla="*/ 76437 h 543595"/>
              <a:gd name="connsiteX1" fmla="*/ 2886479 w 2904239"/>
              <a:gd name="connsiteY1" fmla="*/ 166520 h 543595"/>
              <a:gd name="connsiteX2" fmla="*/ 2848319 w 2904239"/>
              <a:gd name="connsiteY2" fmla="*/ 86832 h 543595"/>
              <a:gd name="connsiteX3" fmla="*/ 2775916 w 2904239"/>
              <a:gd name="connsiteY3" fmla="*/ 0 h 543595"/>
              <a:gd name="connsiteX4" fmla="*/ 2274558 w 2904239"/>
              <a:gd name="connsiteY4" fmla="*/ 35778 h 543595"/>
              <a:gd name="connsiteX5" fmla="*/ 2054379 w 2904239"/>
              <a:gd name="connsiteY5" fmla="*/ 64646 h 543595"/>
              <a:gd name="connsiteX6" fmla="*/ 1678452 w 2904239"/>
              <a:gd name="connsiteY6" fmla="*/ 134169 h 543595"/>
              <a:gd name="connsiteX7" fmla="*/ 1161892 w 2904239"/>
              <a:gd name="connsiteY7" fmla="*/ 196374 h 543595"/>
              <a:gd name="connsiteX8" fmla="*/ 1002541 w 2904239"/>
              <a:gd name="connsiteY8" fmla="*/ 57737 h 543595"/>
              <a:gd name="connsiteX9" fmla="*/ 902085 w 2904239"/>
              <a:gd name="connsiteY9" fmla="*/ 106795 h 543595"/>
              <a:gd name="connsiteX10" fmla="*/ 653695 w 2904239"/>
              <a:gd name="connsiteY10" fmla="*/ 81731 h 543595"/>
              <a:gd name="connsiteX11" fmla="*/ 490611 w 2904239"/>
              <a:gd name="connsiteY11" fmla="*/ 77664 h 543595"/>
              <a:gd name="connsiteX12" fmla="*/ 2263 w 2904239"/>
              <a:gd name="connsiteY12" fmla="*/ 65061 h 543595"/>
              <a:gd name="connsiteX13" fmla="*/ 310134 w 2904239"/>
              <a:gd name="connsiteY13" fmla="*/ 295587 h 543595"/>
              <a:gd name="connsiteX14" fmla="*/ 357704 w 2904239"/>
              <a:gd name="connsiteY14" fmla="*/ 390727 h 543595"/>
              <a:gd name="connsiteX15" fmla="*/ 458129 w 2904239"/>
              <a:gd name="connsiteY15" fmla="*/ 459439 h 543595"/>
              <a:gd name="connsiteX16" fmla="*/ 579697 w 2904239"/>
              <a:gd name="connsiteY16" fmla="*/ 443583 h 543595"/>
              <a:gd name="connsiteX17" fmla="*/ 821031 w 2904239"/>
              <a:gd name="connsiteY17" fmla="*/ 515950 h 543595"/>
              <a:gd name="connsiteX18" fmla="*/ 989269 w 2904239"/>
              <a:gd name="connsiteY18" fmla="*/ 523268 h 543595"/>
              <a:gd name="connsiteX19" fmla="*/ 1250716 w 2904239"/>
              <a:gd name="connsiteY19" fmla="*/ 521236 h 543595"/>
              <a:gd name="connsiteX20" fmla="*/ 1350748 w 2904239"/>
              <a:gd name="connsiteY20" fmla="*/ 543594 h 543595"/>
              <a:gd name="connsiteX21" fmla="*/ 1503114 w 2904239"/>
              <a:gd name="connsiteY21" fmla="*/ 522306 h 543595"/>
              <a:gd name="connsiteX22" fmla="*/ 1823224 w 2904239"/>
              <a:gd name="connsiteY22" fmla="*/ 453335 h 543595"/>
              <a:gd name="connsiteX23" fmla="*/ 2485748 w 2904239"/>
              <a:gd name="connsiteY23" fmla="*/ 351547 h 543595"/>
              <a:gd name="connsiteX24" fmla="*/ 2442272 w 2904239"/>
              <a:gd name="connsiteY24" fmla="*/ 248016 h 543595"/>
              <a:gd name="connsiteX25" fmla="*/ 2773317 w 2904239"/>
              <a:gd name="connsiteY25" fmla="*/ 215086 h 543595"/>
              <a:gd name="connsiteX26" fmla="*/ 2904239 w 2904239"/>
              <a:gd name="connsiteY26" fmla="*/ 179957 h 543595"/>
              <a:gd name="connsiteX0" fmla="*/ 2823585 w 2904239"/>
              <a:gd name="connsiteY0" fmla="*/ 76437 h 543595"/>
              <a:gd name="connsiteX1" fmla="*/ 2886479 w 2904239"/>
              <a:gd name="connsiteY1" fmla="*/ 166520 h 543595"/>
              <a:gd name="connsiteX2" fmla="*/ 2848319 w 2904239"/>
              <a:gd name="connsiteY2" fmla="*/ 86832 h 543595"/>
              <a:gd name="connsiteX3" fmla="*/ 2775916 w 2904239"/>
              <a:gd name="connsiteY3" fmla="*/ 0 h 543595"/>
              <a:gd name="connsiteX4" fmla="*/ 2274558 w 2904239"/>
              <a:gd name="connsiteY4" fmla="*/ 35778 h 543595"/>
              <a:gd name="connsiteX5" fmla="*/ 2054379 w 2904239"/>
              <a:gd name="connsiteY5" fmla="*/ 64646 h 543595"/>
              <a:gd name="connsiteX6" fmla="*/ 1678452 w 2904239"/>
              <a:gd name="connsiteY6" fmla="*/ 134169 h 543595"/>
              <a:gd name="connsiteX7" fmla="*/ 1161892 w 2904239"/>
              <a:gd name="connsiteY7" fmla="*/ 196374 h 543595"/>
              <a:gd name="connsiteX8" fmla="*/ 1002541 w 2904239"/>
              <a:gd name="connsiteY8" fmla="*/ 57737 h 543595"/>
              <a:gd name="connsiteX9" fmla="*/ 902085 w 2904239"/>
              <a:gd name="connsiteY9" fmla="*/ 106795 h 543595"/>
              <a:gd name="connsiteX10" fmla="*/ 653695 w 2904239"/>
              <a:gd name="connsiteY10" fmla="*/ 81731 h 543595"/>
              <a:gd name="connsiteX11" fmla="*/ 490611 w 2904239"/>
              <a:gd name="connsiteY11" fmla="*/ 77664 h 543595"/>
              <a:gd name="connsiteX12" fmla="*/ 2263 w 2904239"/>
              <a:gd name="connsiteY12" fmla="*/ 65061 h 543595"/>
              <a:gd name="connsiteX13" fmla="*/ 310134 w 2904239"/>
              <a:gd name="connsiteY13" fmla="*/ 295587 h 543595"/>
              <a:gd name="connsiteX14" fmla="*/ 357704 w 2904239"/>
              <a:gd name="connsiteY14" fmla="*/ 390727 h 543595"/>
              <a:gd name="connsiteX15" fmla="*/ 458129 w 2904239"/>
              <a:gd name="connsiteY15" fmla="*/ 459439 h 543595"/>
              <a:gd name="connsiteX16" fmla="*/ 579697 w 2904239"/>
              <a:gd name="connsiteY16" fmla="*/ 443583 h 543595"/>
              <a:gd name="connsiteX17" fmla="*/ 821031 w 2904239"/>
              <a:gd name="connsiteY17" fmla="*/ 515950 h 543595"/>
              <a:gd name="connsiteX18" fmla="*/ 989269 w 2904239"/>
              <a:gd name="connsiteY18" fmla="*/ 523268 h 543595"/>
              <a:gd name="connsiteX19" fmla="*/ 1250716 w 2904239"/>
              <a:gd name="connsiteY19" fmla="*/ 521236 h 543595"/>
              <a:gd name="connsiteX20" fmla="*/ 1350748 w 2904239"/>
              <a:gd name="connsiteY20" fmla="*/ 543594 h 543595"/>
              <a:gd name="connsiteX21" fmla="*/ 1503114 w 2904239"/>
              <a:gd name="connsiteY21" fmla="*/ 522306 h 543595"/>
              <a:gd name="connsiteX22" fmla="*/ 1823224 w 2904239"/>
              <a:gd name="connsiteY22" fmla="*/ 453335 h 543595"/>
              <a:gd name="connsiteX23" fmla="*/ 2485748 w 2904239"/>
              <a:gd name="connsiteY23" fmla="*/ 351547 h 543595"/>
              <a:gd name="connsiteX24" fmla="*/ 2442272 w 2904239"/>
              <a:gd name="connsiteY24" fmla="*/ 248016 h 543595"/>
              <a:gd name="connsiteX25" fmla="*/ 2677916 w 2904239"/>
              <a:gd name="connsiteY25" fmla="*/ 180934 h 543595"/>
              <a:gd name="connsiteX26" fmla="*/ 2904239 w 2904239"/>
              <a:gd name="connsiteY26" fmla="*/ 179957 h 543595"/>
              <a:gd name="connsiteX0" fmla="*/ 2823585 w 2887702"/>
              <a:gd name="connsiteY0" fmla="*/ 76437 h 543595"/>
              <a:gd name="connsiteX1" fmla="*/ 2886479 w 2887702"/>
              <a:gd name="connsiteY1" fmla="*/ 166520 h 543595"/>
              <a:gd name="connsiteX2" fmla="*/ 2848319 w 2887702"/>
              <a:gd name="connsiteY2" fmla="*/ 86832 h 543595"/>
              <a:gd name="connsiteX3" fmla="*/ 2775916 w 2887702"/>
              <a:gd name="connsiteY3" fmla="*/ 0 h 543595"/>
              <a:gd name="connsiteX4" fmla="*/ 2274558 w 2887702"/>
              <a:gd name="connsiteY4" fmla="*/ 35778 h 543595"/>
              <a:gd name="connsiteX5" fmla="*/ 2054379 w 2887702"/>
              <a:gd name="connsiteY5" fmla="*/ 64646 h 543595"/>
              <a:gd name="connsiteX6" fmla="*/ 1678452 w 2887702"/>
              <a:gd name="connsiteY6" fmla="*/ 134169 h 543595"/>
              <a:gd name="connsiteX7" fmla="*/ 1161892 w 2887702"/>
              <a:gd name="connsiteY7" fmla="*/ 196374 h 543595"/>
              <a:gd name="connsiteX8" fmla="*/ 1002541 w 2887702"/>
              <a:gd name="connsiteY8" fmla="*/ 57737 h 543595"/>
              <a:gd name="connsiteX9" fmla="*/ 902085 w 2887702"/>
              <a:gd name="connsiteY9" fmla="*/ 106795 h 543595"/>
              <a:gd name="connsiteX10" fmla="*/ 653695 w 2887702"/>
              <a:gd name="connsiteY10" fmla="*/ 81731 h 543595"/>
              <a:gd name="connsiteX11" fmla="*/ 490611 w 2887702"/>
              <a:gd name="connsiteY11" fmla="*/ 77664 h 543595"/>
              <a:gd name="connsiteX12" fmla="*/ 2263 w 2887702"/>
              <a:gd name="connsiteY12" fmla="*/ 65061 h 543595"/>
              <a:gd name="connsiteX13" fmla="*/ 310134 w 2887702"/>
              <a:gd name="connsiteY13" fmla="*/ 295587 h 543595"/>
              <a:gd name="connsiteX14" fmla="*/ 357704 w 2887702"/>
              <a:gd name="connsiteY14" fmla="*/ 390727 h 543595"/>
              <a:gd name="connsiteX15" fmla="*/ 458129 w 2887702"/>
              <a:gd name="connsiteY15" fmla="*/ 459439 h 543595"/>
              <a:gd name="connsiteX16" fmla="*/ 579697 w 2887702"/>
              <a:gd name="connsiteY16" fmla="*/ 443583 h 543595"/>
              <a:gd name="connsiteX17" fmla="*/ 821031 w 2887702"/>
              <a:gd name="connsiteY17" fmla="*/ 515950 h 543595"/>
              <a:gd name="connsiteX18" fmla="*/ 989269 w 2887702"/>
              <a:gd name="connsiteY18" fmla="*/ 523268 h 543595"/>
              <a:gd name="connsiteX19" fmla="*/ 1250716 w 2887702"/>
              <a:gd name="connsiteY19" fmla="*/ 521236 h 543595"/>
              <a:gd name="connsiteX20" fmla="*/ 1350748 w 2887702"/>
              <a:gd name="connsiteY20" fmla="*/ 543594 h 543595"/>
              <a:gd name="connsiteX21" fmla="*/ 1503114 w 2887702"/>
              <a:gd name="connsiteY21" fmla="*/ 522306 h 543595"/>
              <a:gd name="connsiteX22" fmla="*/ 1823224 w 2887702"/>
              <a:gd name="connsiteY22" fmla="*/ 453335 h 543595"/>
              <a:gd name="connsiteX23" fmla="*/ 2485748 w 2887702"/>
              <a:gd name="connsiteY23" fmla="*/ 351547 h 543595"/>
              <a:gd name="connsiteX24" fmla="*/ 2442272 w 2887702"/>
              <a:gd name="connsiteY24" fmla="*/ 248016 h 543595"/>
              <a:gd name="connsiteX25" fmla="*/ 2677916 w 2887702"/>
              <a:gd name="connsiteY25" fmla="*/ 180934 h 543595"/>
              <a:gd name="connsiteX26" fmla="*/ 2799298 w 2887702"/>
              <a:gd name="connsiteY26" fmla="*/ 168573 h 543595"/>
              <a:gd name="connsiteX0" fmla="*/ 2823585 w 2887702"/>
              <a:gd name="connsiteY0" fmla="*/ 76437 h 543595"/>
              <a:gd name="connsiteX1" fmla="*/ 2886479 w 2887702"/>
              <a:gd name="connsiteY1" fmla="*/ 166520 h 543595"/>
              <a:gd name="connsiteX2" fmla="*/ 2848319 w 2887702"/>
              <a:gd name="connsiteY2" fmla="*/ 86832 h 543595"/>
              <a:gd name="connsiteX3" fmla="*/ 2775916 w 2887702"/>
              <a:gd name="connsiteY3" fmla="*/ 0 h 543595"/>
              <a:gd name="connsiteX4" fmla="*/ 2274558 w 2887702"/>
              <a:gd name="connsiteY4" fmla="*/ 35778 h 543595"/>
              <a:gd name="connsiteX5" fmla="*/ 2054379 w 2887702"/>
              <a:gd name="connsiteY5" fmla="*/ 64646 h 543595"/>
              <a:gd name="connsiteX6" fmla="*/ 1678452 w 2887702"/>
              <a:gd name="connsiteY6" fmla="*/ 134169 h 543595"/>
              <a:gd name="connsiteX7" fmla="*/ 1161892 w 2887702"/>
              <a:gd name="connsiteY7" fmla="*/ 196374 h 543595"/>
              <a:gd name="connsiteX8" fmla="*/ 1002541 w 2887702"/>
              <a:gd name="connsiteY8" fmla="*/ 57737 h 543595"/>
              <a:gd name="connsiteX9" fmla="*/ 902085 w 2887702"/>
              <a:gd name="connsiteY9" fmla="*/ 106795 h 543595"/>
              <a:gd name="connsiteX10" fmla="*/ 653695 w 2887702"/>
              <a:gd name="connsiteY10" fmla="*/ 81731 h 543595"/>
              <a:gd name="connsiteX11" fmla="*/ 490611 w 2887702"/>
              <a:gd name="connsiteY11" fmla="*/ 77664 h 543595"/>
              <a:gd name="connsiteX12" fmla="*/ 2263 w 2887702"/>
              <a:gd name="connsiteY12" fmla="*/ 65061 h 543595"/>
              <a:gd name="connsiteX13" fmla="*/ 310134 w 2887702"/>
              <a:gd name="connsiteY13" fmla="*/ 295587 h 543595"/>
              <a:gd name="connsiteX14" fmla="*/ 357704 w 2887702"/>
              <a:gd name="connsiteY14" fmla="*/ 390727 h 543595"/>
              <a:gd name="connsiteX15" fmla="*/ 458129 w 2887702"/>
              <a:gd name="connsiteY15" fmla="*/ 459439 h 543595"/>
              <a:gd name="connsiteX16" fmla="*/ 579697 w 2887702"/>
              <a:gd name="connsiteY16" fmla="*/ 443583 h 543595"/>
              <a:gd name="connsiteX17" fmla="*/ 821031 w 2887702"/>
              <a:gd name="connsiteY17" fmla="*/ 515950 h 543595"/>
              <a:gd name="connsiteX18" fmla="*/ 989269 w 2887702"/>
              <a:gd name="connsiteY18" fmla="*/ 523268 h 543595"/>
              <a:gd name="connsiteX19" fmla="*/ 1250716 w 2887702"/>
              <a:gd name="connsiteY19" fmla="*/ 521236 h 543595"/>
              <a:gd name="connsiteX20" fmla="*/ 1350748 w 2887702"/>
              <a:gd name="connsiteY20" fmla="*/ 543594 h 543595"/>
              <a:gd name="connsiteX21" fmla="*/ 1503114 w 2887702"/>
              <a:gd name="connsiteY21" fmla="*/ 522306 h 543595"/>
              <a:gd name="connsiteX22" fmla="*/ 1823224 w 2887702"/>
              <a:gd name="connsiteY22" fmla="*/ 453335 h 543595"/>
              <a:gd name="connsiteX23" fmla="*/ 2399886 w 2887702"/>
              <a:gd name="connsiteY23" fmla="*/ 334471 h 543595"/>
              <a:gd name="connsiteX24" fmla="*/ 2442272 w 2887702"/>
              <a:gd name="connsiteY24" fmla="*/ 248016 h 543595"/>
              <a:gd name="connsiteX25" fmla="*/ 2677916 w 2887702"/>
              <a:gd name="connsiteY25" fmla="*/ 180934 h 543595"/>
              <a:gd name="connsiteX26" fmla="*/ 2799298 w 2887702"/>
              <a:gd name="connsiteY26" fmla="*/ 168573 h 543595"/>
              <a:gd name="connsiteX0" fmla="*/ 2823585 w 2887702"/>
              <a:gd name="connsiteY0" fmla="*/ 76437 h 543595"/>
              <a:gd name="connsiteX1" fmla="*/ 2886479 w 2887702"/>
              <a:gd name="connsiteY1" fmla="*/ 166520 h 543595"/>
              <a:gd name="connsiteX2" fmla="*/ 2848319 w 2887702"/>
              <a:gd name="connsiteY2" fmla="*/ 86832 h 543595"/>
              <a:gd name="connsiteX3" fmla="*/ 2775916 w 2887702"/>
              <a:gd name="connsiteY3" fmla="*/ 0 h 543595"/>
              <a:gd name="connsiteX4" fmla="*/ 2274558 w 2887702"/>
              <a:gd name="connsiteY4" fmla="*/ 35778 h 543595"/>
              <a:gd name="connsiteX5" fmla="*/ 2054379 w 2887702"/>
              <a:gd name="connsiteY5" fmla="*/ 64646 h 543595"/>
              <a:gd name="connsiteX6" fmla="*/ 1678452 w 2887702"/>
              <a:gd name="connsiteY6" fmla="*/ 134169 h 543595"/>
              <a:gd name="connsiteX7" fmla="*/ 1161892 w 2887702"/>
              <a:gd name="connsiteY7" fmla="*/ 196374 h 543595"/>
              <a:gd name="connsiteX8" fmla="*/ 1002541 w 2887702"/>
              <a:gd name="connsiteY8" fmla="*/ 57737 h 543595"/>
              <a:gd name="connsiteX9" fmla="*/ 902085 w 2887702"/>
              <a:gd name="connsiteY9" fmla="*/ 106795 h 543595"/>
              <a:gd name="connsiteX10" fmla="*/ 653695 w 2887702"/>
              <a:gd name="connsiteY10" fmla="*/ 81731 h 543595"/>
              <a:gd name="connsiteX11" fmla="*/ 490611 w 2887702"/>
              <a:gd name="connsiteY11" fmla="*/ 77664 h 543595"/>
              <a:gd name="connsiteX12" fmla="*/ 2263 w 2887702"/>
              <a:gd name="connsiteY12" fmla="*/ 65061 h 543595"/>
              <a:gd name="connsiteX13" fmla="*/ 310134 w 2887702"/>
              <a:gd name="connsiteY13" fmla="*/ 295587 h 543595"/>
              <a:gd name="connsiteX14" fmla="*/ 357704 w 2887702"/>
              <a:gd name="connsiteY14" fmla="*/ 390727 h 543595"/>
              <a:gd name="connsiteX15" fmla="*/ 458129 w 2887702"/>
              <a:gd name="connsiteY15" fmla="*/ 459439 h 543595"/>
              <a:gd name="connsiteX16" fmla="*/ 579697 w 2887702"/>
              <a:gd name="connsiteY16" fmla="*/ 443583 h 543595"/>
              <a:gd name="connsiteX17" fmla="*/ 821031 w 2887702"/>
              <a:gd name="connsiteY17" fmla="*/ 515950 h 543595"/>
              <a:gd name="connsiteX18" fmla="*/ 989269 w 2887702"/>
              <a:gd name="connsiteY18" fmla="*/ 523268 h 543595"/>
              <a:gd name="connsiteX19" fmla="*/ 1250716 w 2887702"/>
              <a:gd name="connsiteY19" fmla="*/ 521236 h 543595"/>
              <a:gd name="connsiteX20" fmla="*/ 1350748 w 2887702"/>
              <a:gd name="connsiteY20" fmla="*/ 543594 h 543595"/>
              <a:gd name="connsiteX21" fmla="*/ 1503114 w 2887702"/>
              <a:gd name="connsiteY21" fmla="*/ 522306 h 543595"/>
              <a:gd name="connsiteX22" fmla="*/ 2214370 w 2887702"/>
              <a:gd name="connsiteY22" fmla="*/ 407799 h 543595"/>
              <a:gd name="connsiteX23" fmla="*/ 2399886 w 2887702"/>
              <a:gd name="connsiteY23" fmla="*/ 334471 h 543595"/>
              <a:gd name="connsiteX24" fmla="*/ 2442272 w 2887702"/>
              <a:gd name="connsiteY24" fmla="*/ 248016 h 543595"/>
              <a:gd name="connsiteX25" fmla="*/ 2677916 w 2887702"/>
              <a:gd name="connsiteY25" fmla="*/ 180934 h 543595"/>
              <a:gd name="connsiteX26" fmla="*/ 2799298 w 2887702"/>
              <a:gd name="connsiteY26" fmla="*/ 168573 h 543595"/>
              <a:gd name="connsiteX0" fmla="*/ 2823585 w 2887702"/>
              <a:gd name="connsiteY0" fmla="*/ 76437 h 547744"/>
              <a:gd name="connsiteX1" fmla="*/ 2886479 w 2887702"/>
              <a:gd name="connsiteY1" fmla="*/ 166520 h 547744"/>
              <a:gd name="connsiteX2" fmla="*/ 2848319 w 2887702"/>
              <a:gd name="connsiteY2" fmla="*/ 86832 h 547744"/>
              <a:gd name="connsiteX3" fmla="*/ 2775916 w 2887702"/>
              <a:gd name="connsiteY3" fmla="*/ 0 h 547744"/>
              <a:gd name="connsiteX4" fmla="*/ 2274558 w 2887702"/>
              <a:gd name="connsiteY4" fmla="*/ 35778 h 547744"/>
              <a:gd name="connsiteX5" fmla="*/ 2054379 w 2887702"/>
              <a:gd name="connsiteY5" fmla="*/ 64646 h 547744"/>
              <a:gd name="connsiteX6" fmla="*/ 1678452 w 2887702"/>
              <a:gd name="connsiteY6" fmla="*/ 134169 h 547744"/>
              <a:gd name="connsiteX7" fmla="*/ 1161892 w 2887702"/>
              <a:gd name="connsiteY7" fmla="*/ 196374 h 547744"/>
              <a:gd name="connsiteX8" fmla="*/ 1002541 w 2887702"/>
              <a:gd name="connsiteY8" fmla="*/ 57737 h 547744"/>
              <a:gd name="connsiteX9" fmla="*/ 902085 w 2887702"/>
              <a:gd name="connsiteY9" fmla="*/ 106795 h 547744"/>
              <a:gd name="connsiteX10" fmla="*/ 653695 w 2887702"/>
              <a:gd name="connsiteY10" fmla="*/ 81731 h 547744"/>
              <a:gd name="connsiteX11" fmla="*/ 490611 w 2887702"/>
              <a:gd name="connsiteY11" fmla="*/ 77664 h 547744"/>
              <a:gd name="connsiteX12" fmla="*/ 2263 w 2887702"/>
              <a:gd name="connsiteY12" fmla="*/ 65061 h 547744"/>
              <a:gd name="connsiteX13" fmla="*/ 310134 w 2887702"/>
              <a:gd name="connsiteY13" fmla="*/ 295587 h 547744"/>
              <a:gd name="connsiteX14" fmla="*/ 357704 w 2887702"/>
              <a:gd name="connsiteY14" fmla="*/ 390727 h 547744"/>
              <a:gd name="connsiteX15" fmla="*/ 458129 w 2887702"/>
              <a:gd name="connsiteY15" fmla="*/ 459439 h 547744"/>
              <a:gd name="connsiteX16" fmla="*/ 579697 w 2887702"/>
              <a:gd name="connsiteY16" fmla="*/ 443583 h 547744"/>
              <a:gd name="connsiteX17" fmla="*/ 821031 w 2887702"/>
              <a:gd name="connsiteY17" fmla="*/ 515950 h 547744"/>
              <a:gd name="connsiteX18" fmla="*/ 989269 w 2887702"/>
              <a:gd name="connsiteY18" fmla="*/ 523268 h 547744"/>
              <a:gd name="connsiteX19" fmla="*/ 1250716 w 2887702"/>
              <a:gd name="connsiteY19" fmla="*/ 521236 h 547744"/>
              <a:gd name="connsiteX20" fmla="*/ 1350748 w 2887702"/>
              <a:gd name="connsiteY20" fmla="*/ 543594 h 547744"/>
              <a:gd name="connsiteX21" fmla="*/ 1751157 w 2887702"/>
              <a:gd name="connsiteY21" fmla="*/ 425544 h 547744"/>
              <a:gd name="connsiteX22" fmla="*/ 2214370 w 2887702"/>
              <a:gd name="connsiteY22" fmla="*/ 407799 h 547744"/>
              <a:gd name="connsiteX23" fmla="*/ 2399886 w 2887702"/>
              <a:gd name="connsiteY23" fmla="*/ 334471 h 547744"/>
              <a:gd name="connsiteX24" fmla="*/ 2442272 w 2887702"/>
              <a:gd name="connsiteY24" fmla="*/ 248016 h 547744"/>
              <a:gd name="connsiteX25" fmla="*/ 2677916 w 2887702"/>
              <a:gd name="connsiteY25" fmla="*/ 180934 h 547744"/>
              <a:gd name="connsiteX26" fmla="*/ 2799298 w 2887702"/>
              <a:gd name="connsiteY26" fmla="*/ 168573 h 547744"/>
              <a:gd name="connsiteX0" fmla="*/ 2823585 w 2887702"/>
              <a:gd name="connsiteY0" fmla="*/ 76437 h 526888"/>
              <a:gd name="connsiteX1" fmla="*/ 2886479 w 2887702"/>
              <a:gd name="connsiteY1" fmla="*/ 166520 h 526888"/>
              <a:gd name="connsiteX2" fmla="*/ 2848319 w 2887702"/>
              <a:gd name="connsiteY2" fmla="*/ 86832 h 526888"/>
              <a:gd name="connsiteX3" fmla="*/ 2775916 w 2887702"/>
              <a:gd name="connsiteY3" fmla="*/ 0 h 526888"/>
              <a:gd name="connsiteX4" fmla="*/ 2274558 w 2887702"/>
              <a:gd name="connsiteY4" fmla="*/ 35778 h 526888"/>
              <a:gd name="connsiteX5" fmla="*/ 2054379 w 2887702"/>
              <a:gd name="connsiteY5" fmla="*/ 64646 h 526888"/>
              <a:gd name="connsiteX6" fmla="*/ 1678452 w 2887702"/>
              <a:gd name="connsiteY6" fmla="*/ 134169 h 526888"/>
              <a:gd name="connsiteX7" fmla="*/ 1161892 w 2887702"/>
              <a:gd name="connsiteY7" fmla="*/ 196374 h 526888"/>
              <a:gd name="connsiteX8" fmla="*/ 1002541 w 2887702"/>
              <a:gd name="connsiteY8" fmla="*/ 57737 h 526888"/>
              <a:gd name="connsiteX9" fmla="*/ 902085 w 2887702"/>
              <a:gd name="connsiteY9" fmla="*/ 106795 h 526888"/>
              <a:gd name="connsiteX10" fmla="*/ 653695 w 2887702"/>
              <a:gd name="connsiteY10" fmla="*/ 81731 h 526888"/>
              <a:gd name="connsiteX11" fmla="*/ 490611 w 2887702"/>
              <a:gd name="connsiteY11" fmla="*/ 77664 h 526888"/>
              <a:gd name="connsiteX12" fmla="*/ 2263 w 2887702"/>
              <a:gd name="connsiteY12" fmla="*/ 65061 h 526888"/>
              <a:gd name="connsiteX13" fmla="*/ 310134 w 2887702"/>
              <a:gd name="connsiteY13" fmla="*/ 295587 h 526888"/>
              <a:gd name="connsiteX14" fmla="*/ 357704 w 2887702"/>
              <a:gd name="connsiteY14" fmla="*/ 390727 h 526888"/>
              <a:gd name="connsiteX15" fmla="*/ 458129 w 2887702"/>
              <a:gd name="connsiteY15" fmla="*/ 459439 h 526888"/>
              <a:gd name="connsiteX16" fmla="*/ 579697 w 2887702"/>
              <a:gd name="connsiteY16" fmla="*/ 443583 h 526888"/>
              <a:gd name="connsiteX17" fmla="*/ 821031 w 2887702"/>
              <a:gd name="connsiteY17" fmla="*/ 515950 h 526888"/>
              <a:gd name="connsiteX18" fmla="*/ 989269 w 2887702"/>
              <a:gd name="connsiteY18" fmla="*/ 523268 h 526888"/>
              <a:gd name="connsiteX19" fmla="*/ 1250716 w 2887702"/>
              <a:gd name="connsiteY19" fmla="*/ 521236 h 526888"/>
              <a:gd name="connsiteX20" fmla="*/ 1398449 w 2887702"/>
              <a:gd name="connsiteY20" fmla="*/ 458216 h 526888"/>
              <a:gd name="connsiteX21" fmla="*/ 1751157 w 2887702"/>
              <a:gd name="connsiteY21" fmla="*/ 425544 h 526888"/>
              <a:gd name="connsiteX22" fmla="*/ 2214370 w 2887702"/>
              <a:gd name="connsiteY22" fmla="*/ 407799 h 526888"/>
              <a:gd name="connsiteX23" fmla="*/ 2399886 w 2887702"/>
              <a:gd name="connsiteY23" fmla="*/ 334471 h 526888"/>
              <a:gd name="connsiteX24" fmla="*/ 2442272 w 2887702"/>
              <a:gd name="connsiteY24" fmla="*/ 248016 h 526888"/>
              <a:gd name="connsiteX25" fmla="*/ 2677916 w 2887702"/>
              <a:gd name="connsiteY25" fmla="*/ 180934 h 526888"/>
              <a:gd name="connsiteX26" fmla="*/ 2799298 w 2887702"/>
              <a:gd name="connsiteY26" fmla="*/ 168573 h 526888"/>
              <a:gd name="connsiteX0" fmla="*/ 2823585 w 2887702"/>
              <a:gd name="connsiteY0" fmla="*/ 76437 h 526888"/>
              <a:gd name="connsiteX1" fmla="*/ 2886479 w 2887702"/>
              <a:gd name="connsiteY1" fmla="*/ 166520 h 526888"/>
              <a:gd name="connsiteX2" fmla="*/ 2848319 w 2887702"/>
              <a:gd name="connsiteY2" fmla="*/ 86832 h 526888"/>
              <a:gd name="connsiteX3" fmla="*/ 2775916 w 2887702"/>
              <a:gd name="connsiteY3" fmla="*/ 0 h 526888"/>
              <a:gd name="connsiteX4" fmla="*/ 2274558 w 2887702"/>
              <a:gd name="connsiteY4" fmla="*/ 35778 h 526888"/>
              <a:gd name="connsiteX5" fmla="*/ 2054379 w 2887702"/>
              <a:gd name="connsiteY5" fmla="*/ 64646 h 526888"/>
              <a:gd name="connsiteX6" fmla="*/ 1678452 w 2887702"/>
              <a:gd name="connsiteY6" fmla="*/ 134169 h 526888"/>
              <a:gd name="connsiteX7" fmla="*/ 1161892 w 2887702"/>
              <a:gd name="connsiteY7" fmla="*/ 196374 h 526888"/>
              <a:gd name="connsiteX8" fmla="*/ 1002541 w 2887702"/>
              <a:gd name="connsiteY8" fmla="*/ 57737 h 526888"/>
              <a:gd name="connsiteX9" fmla="*/ 902085 w 2887702"/>
              <a:gd name="connsiteY9" fmla="*/ 106795 h 526888"/>
              <a:gd name="connsiteX10" fmla="*/ 653695 w 2887702"/>
              <a:gd name="connsiteY10" fmla="*/ 81731 h 526888"/>
              <a:gd name="connsiteX11" fmla="*/ 490611 w 2887702"/>
              <a:gd name="connsiteY11" fmla="*/ 77664 h 526888"/>
              <a:gd name="connsiteX12" fmla="*/ 2263 w 2887702"/>
              <a:gd name="connsiteY12" fmla="*/ 65061 h 526888"/>
              <a:gd name="connsiteX13" fmla="*/ 310134 w 2887702"/>
              <a:gd name="connsiteY13" fmla="*/ 295587 h 526888"/>
              <a:gd name="connsiteX14" fmla="*/ 357704 w 2887702"/>
              <a:gd name="connsiteY14" fmla="*/ 390727 h 526888"/>
              <a:gd name="connsiteX15" fmla="*/ 458129 w 2887702"/>
              <a:gd name="connsiteY15" fmla="*/ 459439 h 526888"/>
              <a:gd name="connsiteX16" fmla="*/ 579697 w 2887702"/>
              <a:gd name="connsiteY16" fmla="*/ 443583 h 526888"/>
              <a:gd name="connsiteX17" fmla="*/ 821031 w 2887702"/>
              <a:gd name="connsiteY17" fmla="*/ 515950 h 526888"/>
              <a:gd name="connsiteX18" fmla="*/ 989269 w 2887702"/>
              <a:gd name="connsiteY18" fmla="*/ 523268 h 526888"/>
              <a:gd name="connsiteX19" fmla="*/ 1250716 w 2887702"/>
              <a:gd name="connsiteY19" fmla="*/ 521236 h 526888"/>
              <a:gd name="connsiteX20" fmla="*/ 1398449 w 2887702"/>
              <a:gd name="connsiteY20" fmla="*/ 458216 h 526888"/>
              <a:gd name="connsiteX21" fmla="*/ 1674837 w 2887702"/>
              <a:gd name="connsiteY21" fmla="*/ 408468 h 526888"/>
              <a:gd name="connsiteX22" fmla="*/ 2214370 w 2887702"/>
              <a:gd name="connsiteY22" fmla="*/ 407799 h 526888"/>
              <a:gd name="connsiteX23" fmla="*/ 2399886 w 2887702"/>
              <a:gd name="connsiteY23" fmla="*/ 334471 h 526888"/>
              <a:gd name="connsiteX24" fmla="*/ 2442272 w 2887702"/>
              <a:gd name="connsiteY24" fmla="*/ 248016 h 526888"/>
              <a:gd name="connsiteX25" fmla="*/ 2677916 w 2887702"/>
              <a:gd name="connsiteY25" fmla="*/ 180934 h 526888"/>
              <a:gd name="connsiteX26" fmla="*/ 2799298 w 2887702"/>
              <a:gd name="connsiteY26" fmla="*/ 168573 h 526888"/>
              <a:gd name="connsiteX0" fmla="*/ 2823585 w 2887702"/>
              <a:gd name="connsiteY0" fmla="*/ 76437 h 527415"/>
              <a:gd name="connsiteX1" fmla="*/ 2886479 w 2887702"/>
              <a:gd name="connsiteY1" fmla="*/ 166520 h 527415"/>
              <a:gd name="connsiteX2" fmla="*/ 2848319 w 2887702"/>
              <a:gd name="connsiteY2" fmla="*/ 86832 h 527415"/>
              <a:gd name="connsiteX3" fmla="*/ 2775916 w 2887702"/>
              <a:gd name="connsiteY3" fmla="*/ 0 h 527415"/>
              <a:gd name="connsiteX4" fmla="*/ 2274558 w 2887702"/>
              <a:gd name="connsiteY4" fmla="*/ 35778 h 527415"/>
              <a:gd name="connsiteX5" fmla="*/ 2054379 w 2887702"/>
              <a:gd name="connsiteY5" fmla="*/ 64646 h 527415"/>
              <a:gd name="connsiteX6" fmla="*/ 1678452 w 2887702"/>
              <a:gd name="connsiteY6" fmla="*/ 134169 h 527415"/>
              <a:gd name="connsiteX7" fmla="*/ 1161892 w 2887702"/>
              <a:gd name="connsiteY7" fmla="*/ 196374 h 527415"/>
              <a:gd name="connsiteX8" fmla="*/ 1002541 w 2887702"/>
              <a:gd name="connsiteY8" fmla="*/ 57737 h 527415"/>
              <a:gd name="connsiteX9" fmla="*/ 902085 w 2887702"/>
              <a:gd name="connsiteY9" fmla="*/ 106795 h 527415"/>
              <a:gd name="connsiteX10" fmla="*/ 653695 w 2887702"/>
              <a:gd name="connsiteY10" fmla="*/ 81731 h 527415"/>
              <a:gd name="connsiteX11" fmla="*/ 490611 w 2887702"/>
              <a:gd name="connsiteY11" fmla="*/ 77664 h 527415"/>
              <a:gd name="connsiteX12" fmla="*/ 2263 w 2887702"/>
              <a:gd name="connsiteY12" fmla="*/ 65061 h 527415"/>
              <a:gd name="connsiteX13" fmla="*/ 310134 w 2887702"/>
              <a:gd name="connsiteY13" fmla="*/ 295587 h 527415"/>
              <a:gd name="connsiteX14" fmla="*/ 357704 w 2887702"/>
              <a:gd name="connsiteY14" fmla="*/ 390727 h 527415"/>
              <a:gd name="connsiteX15" fmla="*/ 458129 w 2887702"/>
              <a:gd name="connsiteY15" fmla="*/ 459439 h 527415"/>
              <a:gd name="connsiteX16" fmla="*/ 579697 w 2887702"/>
              <a:gd name="connsiteY16" fmla="*/ 443583 h 527415"/>
              <a:gd name="connsiteX17" fmla="*/ 821031 w 2887702"/>
              <a:gd name="connsiteY17" fmla="*/ 515950 h 527415"/>
              <a:gd name="connsiteX18" fmla="*/ 989269 w 2887702"/>
              <a:gd name="connsiteY18" fmla="*/ 523268 h 527415"/>
              <a:gd name="connsiteX19" fmla="*/ 1269796 w 2887702"/>
              <a:gd name="connsiteY19" fmla="*/ 475701 h 527415"/>
              <a:gd name="connsiteX20" fmla="*/ 1398449 w 2887702"/>
              <a:gd name="connsiteY20" fmla="*/ 458216 h 527415"/>
              <a:gd name="connsiteX21" fmla="*/ 1674837 w 2887702"/>
              <a:gd name="connsiteY21" fmla="*/ 408468 h 527415"/>
              <a:gd name="connsiteX22" fmla="*/ 2214370 w 2887702"/>
              <a:gd name="connsiteY22" fmla="*/ 407799 h 527415"/>
              <a:gd name="connsiteX23" fmla="*/ 2399886 w 2887702"/>
              <a:gd name="connsiteY23" fmla="*/ 334471 h 527415"/>
              <a:gd name="connsiteX24" fmla="*/ 2442272 w 2887702"/>
              <a:gd name="connsiteY24" fmla="*/ 248016 h 527415"/>
              <a:gd name="connsiteX25" fmla="*/ 2677916 w 2887702"/>
              <a:gd name="connsiteY25" fmla="*/ 180934 h 527415"/>
              <a:gd name="connsiteX26" fmla="*/ 2799298 w 2887702"/>
              <a:gd name="connsiteY26" fmla="*/ 168573 h 527415"/>
              <a:gd name="connsiteX0" fmla="*/ 2823585 w 2887702"/>
              <a:gd name="connsiteY0" fmla="*/ 76437 h 515996"/>
              <a:gd name="connsiteX1" fmla="*/ 2886479 w 2887702"/>
              <a:gd name="connsiteY1" fmla="*/ 166520 h 515996"/>
              <a:gd name="connsiteX2" fmla="*/ 2848319 w 2887702"/>
              <a:gd name="connsiteY2" fmla="*/ 86832 h 515996"/>
              <a:gd name="connsiteX3" fmla="*/ 2775916 w 2887702"/>
              <a:gd name="connsiteY3" fmla="*/ 0 h 515996"/>
              <a:gd name="connsiteX4" fmla="*/ 2274558 w 2887702"/>
              <a:gd name="connsiteY4" fmla="*/ 35778 h 515996"/>
              <a:gd name="connsiteX5" fmla="*/ 2054379 w 2887702"/>
              <a:gd name="connsiteY5" fmla="*/ 64646 h 515996"/>
              <a:gd name="connsiteX6" fmla="*/ 1678452 w 2887702"/>
              <a:gd name="connsiteY6" fmla="*/ 134169 h 515996"/>
              <a:gd name="connsiteX7" fmla="*/ 1161892 w 2887702"/>
              <a:gd name="connsiteY7" fmla="*/ 196374 h 515996"/>
              <a:gd name="connsiteX8" fmla="*/ 1002541 w 2887702"/>
              <a:gd name="connsiteY8" fmla="*/ 57737 h 515996"/>
              <a:gd name="connsiteX9" fmla="*/ 902085 w 2887702"/>
              <a:gd name="connsiteY9" fmla="*/ 106795 h 515996"/>
              <a:gd name="connsiteX10" fmla="*/ 653695 w 2887702"/>
              <a:gd name="connsiteY10" fmla="*/ 81731 h 515996"/>
              <a:gd name="connsiteX11" fmla="*/ 490611 w 2887702"/>
              <a:gd name="connsiteY11" fmla="*/ 77664 h 515996"/>
              <a:gd name="connsiteX12" fmla="*/ 2263 w 2887702"/>
              <a:gd name="connsiteY12" fmla="*/ 65061 h 515996"/>
              <a:gd name="connsiteX13" fmla="*/ 310134 w 2887702"/>
              <a:gd name="connsiteY13" fmla="*/ 295587 h 515996"/>
              <a:gd name="connsiteX14" fmla="*/ 357704 w 2887702"/>
              <a:gd name="connsiteY14" fmla="*/ 390727 h 515996"/>
              <a:gd name="connsiteX15" fmla="*/ 458129 w 2887702"/>
              <a:gd name="connsiteY15" fmla="*/ 459439 h 515996"/>
              <a:gd name="connsiteX16" fmla="*/ 579697 w 2887702"/>
              <a:gd name="connsiteY16" fmla="*/ 443583 h 515996"/>
              <a:gd name="connsiteX17" fmla="*/ 821031 w 2887702"/>
              <a:gd name="connsiteY17" fmla="*/ 515950 h 515996"/>
              <a:gd name="connsiteX18" fmla="*/ 989269 w 2887702"/>
              <a:gd name="connsiteY18" fmla="*/ 454965 h 515996"/>
              <a:gd name="connsiteX19" fmla="*/ 1269796 w 2887702"/>
              <a:gd name="connsiteY19" fmla="*/ 475701 h 515996"/>
              <a:gd name="connsiteX20" fmla="*/ 1398449 w 2887702"/>
              <a:gd name="connsiteY20" fmla="*/ 458216 h 515996"/>
              <a:gd name="connsiteX21" fmla="*/ 1674837 w 2887702"/>
              <a:gd name="connsiteY21" fmla="*/ 408468 h 515996"/>
              <a:gd name="connsiteX22" fmla="*/ 2214370 w 2887702"/>
              <a:gd name="connsiteY22" fmla="*/ 407799 h 515996"/>
              <a:gd name="connsiteX23" fmla="*/ 2399886 w 2887702"/>
              <a:gd name="connsiteY23" fmla="*/ 334471 h 515996"/>
              <a:gd name="connsiteX24" fmla="*/ 2442272 w 2887702"/>
              <a:gd name="connsiteY24" fmla="*/ 248016 h 515996"/>
              <a:gd name="connsiteX25" fmla="*/ 2677916 w 2887702"/>
              <a:gd name="connsiteY25" fmla="*/ 180934 h 515996"/>
              <a:gd name="connsiteX26" fmla="*/ 2799298 w 2887702"/>
              <a:gd name="connsiteY26" fmla="*/ 168573 h 515996"/>
              <a:gd name="connsiteX0" fmla="*/ 2823585 w 2887702"/>
              <a:gd name="connsiteY0" fmla="*/ 76437 h 475731"/>
              <a:gd name="connsiteX1" fmla="*/ 2886479 w 2887702"/>
              <a:gd name="connsiteY1" fmla="*/ 166520 h 475731"/>
              <a:gd name="connsiteX2" fmla="*/ 2848319 w 2887702"/>
              <a:gd name="connsiteY2" fmla="*/ 86832 h 475731"/>
              <a:gd name="connsiteX3" fmla="*/ 2775916 w 2887702"/>
              <a:gd name="connsiteY3" fmla="*/ 0 h 475731"/>
              <a:gd name="connsiteX4" fmla="*/ 2274558 w 2887702"/>
              <a:gd name="connsiteY4" fmla="*/ 35778 h 475731"/>
              <a:gd name="connsiteX5" fmla="*/ 2054379 w 2887702"/>
              <a:gd name="connsiteY5" fmla="*/ 64646 h 475731"/>
              <a:gd name="connsiteX6" fmla="*/ 1678452 w 2887702"/>
              <a:gd name="connsiteY6" fmla="*/ 134169 h 475731"/>
              <a:gd name="connsiteX7" fmla="*/ 1161892 w 2887702"/>
              <a:gd name="connsiteY7" fmla="*/ 196374 h 475731"/>
              <a:gd name="connsiteX8" fmla="*/ 1002541 w 2887702"/>
              <a:gd name="connsiteY8" fmla="*/ 57737 h 475731"/>
              <a:gd name="connsiteX9" fmla="*/ 902085 w 2887702"/>
              <a:gd name="connsiteY9" fmla="*/ 106795 h 475731"/>
              <a:gd name="connsiteX10" fmla="*/ 653695 w 2887702"/>
              <a:gd name="connsiteY10" fmla="*/ 81731 h 475731"/>
              <a:gd name="connsiteX11" fmla="*/ 490611 w 2887702"/>
              <a:gd name="connsiteY11" fmla="*/ 77664 h 475731"/>
              <a:gd name="connsiteX12" fmla="*/ 2263 w 2887702"/>
              <a:gd name="connsiteY12" fmla="*/ 65061 h 475731"/>
              <a:gd name="connsiteX13" fmla="*/ 310134 w 2887702"/>
              <a:gd name="connsiteY13" fmla="*/ 295587 h 475731"/>
              <a:gd name="connsiteX14" fmla="*/ 357704 w 2887702"/>
              <a:gd name="connsiteY14" fmla="*/ 390727 h 475731"/>
              <a:gd name="connsiteX15" fmla="*/ 458129 w 2887702"/>
              <a:gd name="connsiteY15" fmla="*/ 459439 h 475731"/>
              <a:gd name="connsiteX16" fmla="*/ 579697 w 2887702"/>
              <a:gd name="connsiteY16" fmla="*/ 443583 h 475731"/>
              <a:gd name="connsiteX17" fmla="*/ 868731 w 2887702"/>
              <a:gd name="connsiteY17" fmla="*/ 441955 h 475731"/>
              <a:gd name="connsiteX18" fmla="*/ 989269 w 2887702"/>
              <a:gd name="connsiteY18" fmla="*/ 454965 h 475731"/>
              <a:gd name="connsiteX19" fmla="*/ 1269796 w 2887702"/>
              <a:gd name="connsiteY19" fmla="*/ 475701 h 475731"/>
              <a:gd name="connsiteX20" fmla="*/ 1398449 w 2887702"/>
              <a:gd name="connsiteY20" fmla="*/ 458216 h 475731"/>
              <a:gd name="connsiteX21" fmla="*/ 1674837 w 2887702"/>
              <a:gd name="connsiteY21" fmla="*/ 408468 h 475731"/>
              <a:gd name="connsiteX22" fmla="*/ 2214370 w 2887702"/>
              <a:gd name="connsiteY22" fmla="*/ 407799 h 475731"/>
              <a:gd name="connsiteX23" fmla="*/ 2399886 w 2887702"/>
              <a:gd name="connsiteY23" fmla="*/ 334471 h 475731"/>
              <a:gd name="connsiteX24" fmla="*/ 2442272 w 2887702"/>
              <a:gd name="connsiteY24" fmla="*/ 248016 h 475731"/>
              <a:gd name="connsiteX25" fmla="*/ 2677916 w 2887702"/>
              <a:gd name="connsiteY25" fmla="*/ 180934 h 475731"/>
              <a:gd name="connsiteX26" fmla="*/ 2799298 w 2887702"/>
              <a:gd name="connsiteY26" fmla="*/ 168573 h 475731"/>
              <a:gd name="connsiteX0" fmla="*/ 2823585 w 2887702"/>
              <a:gd name="connsiteY0" fmla="*/ 76437 h 475731"/>
              <a:gd name="connsiteX1" fmla="*/ 2886479 w 2887702"/>
              <a:gd name="connsiteY1" fmla="*/ 166520 h 475731"/>
              <a:gd name="connsiteX2" fmla="*/ 2848319 w 2887702"/>
              <a:gd name="connsiteY2" fmla="*/ 86832 h 475731"/>
              <a:gd name="connsiteX3" fmla="*/ 2775916 w 2887702"/>
              <a:gd name="connsiteY3" fmla="*/ 0 h 475731"/>
              <a:gd name="connsiteX4" fmla="*/ 2274558 w 2887702"/>
              <a:gd name="connsiteY4" fmla="*/ 35778 h 475731"/>
              <a:gd name="connsiteX5" fmla="*/ 2054379 w 2887702"/>
              <a:gd name="connsiteY5" fmla="*/ 64646 h 475731"/>
              <a:gd name="connsiteX6" fmla="*/ 1678452 w 2887702"/>
              <a:gd name="connsiteY6" fmla="*/ 134169 h 475731"/>
              <a:gd name="connsiteX7" fmla="*/ 1161892 w 2887702"/>
              <a:gd name="connsiteY7" fmla="*/ 196374 h 475731"/>
              <a:gd name="connsiteX8" fmla="*/ 1002541 w 2887702"/>
              <a:gd name="connsiteY8" fmla="*/ 57737 h 475731"/>
              <a:gd name="connsiteX9" fmla="*/ 902085 w 2887702"/>
              <a:gd name="connsiteY9" fmla="*/ 106795 h 475731"/>
              <a:gd name="connsiteX10" fmla="*/ 653695 w 2887702"/>
              <a:gd name="connsiteY10" fmla="*/ 81731 h 475731"/>
              <a:gd name="connsiteX11" fmla="*/ 490611 w 2887702"/>
              <a:gd name="connsiteY11" fmla="*/ 77664 h 475731"/>
              <a:gd name="connsiteX12" fmla="*/ 2263 w 2887702"/>
              <a:gd name="connsiteY12" fmla="*/ 65061 h 475731"/>
              <a:gd name="connsiteX13" fmla="*/ 310134 w 2887702"/>
              <a:gd name="connsiteY13" fmla="*/ 295587 h 475731"/>
              <a:gd name="connsiteX14" fmla="*/ 357704 w 2887702"/>
              <a:gd name="connsiteY14" fmla="*/ 390727 h 475731"/>
              <a:gd name="connsiteX15" fmla="*/ 579697 w 2887702"/>
              <a:gd name="connsiteY15" fmla="*/ 443583 h 475731"/>
              <a:gd name="connsiteX16" fmla="*/ 868731 w 2887702"/>
              <a:gd name="connsiteY16" fmla="*/ 441955 h 475731"/>
              <a:gd name="connsiteX17" fmla="*/ 989269 w 2887702"/>
              <a:gd name="connsiteY17" fmla="*/ 454965 h 475731"/>
              <a:gd name="connsiteX18" fmla="*/ 1269796 w 2887702"/>
              <a:gd name="connsiteY18" fmla="*/ 475701 h 475731"/>
              <a:gd name="connsiteX19" fmla="*/ 1398449 w 2887702"/>
              <a:gd name="connsiteY19" fmla="*/ 458216 h 475731"/>
              <a:gd name="connsiteX20" fmla="*/ 1674837 w 2887702"/>
              <a:gd name="connsiteY20" fmla="*/ 408468 h 475731"/>
              <a:gd name="connsiteX21" fmla="*/ 2214370 w 2887702"/>
              <a:gd name="connsiteY21" fmla="*/ 407799 h 475731"/>
              <a:gd name="connsiteX22" fmla="*/ 2399886 w 2887702"/>
              <a:gd name="connsiteY22" fmla="*/ 334471 h 475731"/>
              <a:gd name="connsiteX23" fmla="*/ 2442272 w 2887702"/>
              <a:gd name="connsiteY23" fmla="*/ 248016 h 475731"/>
              <a:gd name="connsiteX24" fmla="*/ 2677916 w 2887702"/>
              <a:gd name="connsiteY24" fmla="*/ 180934 h 475731"/>
              <a:gd name="connsiteX25" fmla="*/ 2799298 w 2887702"/>
              <a:gd name="connsiteY25" fmla="*/ 168573 h 475731"/>
              <a:gd name="connsiteX0" fmla="*/ 2823708 w 2887825"/>
              <a:gd name="connsiteY0" fmla="*/ 76437 h 475731"/>
              <a:gd name="connsiteX1" fmla="*/ 2886602 w 2887825"/>
              <a:gd name="connsiteY1" fmla="*/ 166520 h 475731"/>
              <a:gd name="connsiteX2" fmla="*/ 2848442 w 2887825"/>
              <a:gd name="connsiteY2" fmla="*/ 86832 h 475731"/>
              <a:gd name="connsiteX3" fmla="*/ 2776039 w 2887825"/>
              <a:gd name="connsiteY3" fmla="*/ 0 h 475731"/>
              <a:gd name="connsiteX4" fmla="*/ 2274681 w 2887825"/>
              <a:gd name="connsiteY4" fmla="*/ 35778 h 475731"/>
              <a:gd name="connsiteX5" fmla="*/ 2054502 w 2887825"/>
              <a:gd name="connsiteY5" fmla="*/ 64646 h 475731"/>
              <a:gd name="connsiteX6" fmla="*/ 1678575 w 2887825"/>
              <a:gd name="connsiteY6" fmla="*/ 134169 h 475731"/>
              <a:gd name="connsiteX7" fmla="*/ 1162015 w 2887825"/>
              <a:gd name="connsiteY7" fmla="*/ 196374 h 475731"/>
              <a:gd name="connsiteX8" fmla="*/ 1002664 w 2887825"/>
              <a:gd name="connsiteY8" fmla="*/ 57737 h 475731"/>
              <a:gd name="connsiteX9" fmla="*/ 902208 w 2887825"/>
              <a:gd name="connsiteY9" fmla="*/ 106795 h 475731"/>
              <a:gd name="connsiteX10" fmla="*/ 653818 w 2887825"/>
              <a:gd name="connsiteY10" fmla="*/ 81731 h 475731"/>
              <a:gd name="connsiteX11" fmla="*/ 490734 w 2887825"/>
              <a:gd name="connsiteY11" fmla="*/ 77664 h 475731"/>
              <a:gd name="connsiteX12" fmla="*/ 2386 w 2887825"/>
              <a:gd name="connsiteY12" fmla="*/ 65061 h 475731"/>
              <a:gd name="connsiteX13" fmla="*/ 310257 w 2887825"/>
              <a:gd name="connsiteY13" fmla="*/ 295587 h 475731"/>
              <a:gd name="connsiteX14" fmla="*/ 453228 w 2887825"/>
              <a:gd name="connsiteY14" fmla="*/ 350884 h 475731"/>
              <a:gd name="connsiteX15" fmla="*/ 579820 w 2887825"/>
              <a:gd name="connsiteY15" fmla="*/ 443583 h 475731"/>
              <a:gd name="connsiteX16" fmla="*/ 868854 w 2887825"/>
              <a:gd name="connsiteY16" fmla="*/ 441955 h 475731"/>
              <a:gd name="connsiteX17" fmla="*/ 989392 w 2887825"/>
              <a:gd name="connsiteY17" fmla="*/ 454965 h 475731"/>
              <a:gd name="connsiteX18" fmla="*/ 1269919 w 2887825"/>
              <a:gd name="connsiteY18" fmla="*/ 475701 h 475731"/>
              <a:gd name="connsiteX19" fmla="*/ 1398572 w 2887825"/>
              <a:gd name="connsiteY19" fmla="*/ 458216 h 475731"/>
              <a:gd name="connsiteX20" fmla="*/ 1674960 w 2887825"/>
              <a:gd name="connsiteY20" fmla="*/ 408468 h 475731"/>
              <a:gd name="connsiteX21" fmla="*/ 2214493 w 2887825"/>
              <a:gd name="connsiteY21" fmla="*/ 407799 h 475731"/>
              <a:gd name="connsiteX22" fmla="*/ 2400009 w 2887825"/>
              <a:gd name="connsiteY22" fmla="*/ 334471 h 475731"/>
              <a:gd name="connsiteX23" fmla="*/ 2442395 w 2887825"/>
              <a:gd name="connsiteY23" fmla="*/ 248016 h 475731"/>
              <a:gd name="connsiteX24" fmla="*/ 2678039 w 2887825"/>
              <a:gd name="connsiteY24" fmla="*/ 180934 h 475731"/>
              <a:gd name="connsiteX25" fmla="*/ 2799421 w 2887825"/>
              <a:gd name="connsiteY25" fmla="*/ 168573 h 475731"/>
              <a:gd name="connsiteX0" fmla="*/ 2823708 w 2887825"/>
              <a:gd name="connsiteY0" fmla="*/ 76437 h 475731"/>
              <a:gd name="connsiteX1" fmla="*/ 2886602 w 2887825"/>
              <a:gd name="connsiteY1" fmla="*/ 166520 h 475731"/>
              <a:gd name="connsiteX2" fmla="*/ 2848442 w 2887825"/>
              <a:gd name="connsiteY2" fmla="*/ 86832 h 475731"/>
              <a:gd name="connsiteX3" fmla="*/ 2776039 w 2887825"/>
              <a:gd name="connsiteY3" fmla="*/ 0 h 475731"/>
              <a:gd name="connsiteX4" fmla="*/ 2274681 w 2887825"/>
              <a:gd name="connsiteY4" fmla="*/ 35778 h 475731"/>
              <a:gd name="connsiteX5" fmla="*/ 2054502 w 2887825"/>
              <a:gd name="connsiteY5" fmla="*/ 64646 h 475731"/>
              <a:gd name="connsiteX6" fmla="*/ 1678575 w 2887825"/>
              <a:gd name="connsiteY6" fmla="*/ 134169 h 475731"/>
              <a:gd name="connsiteX7" fmla="*/ 1162015 w 2887825"/>
              <a:gd name="connsiteY7" fmla="*/ 196374 h 475731"/>
              <a:gd name="connsiteX8" fmla="*/ 1002664 w 2887825"/>
              <a:gd name="connsiteY8" fmla="*/ 57737 h 475731"/>
              <a:gd name="connsiteX9" fmla="*/ 902208 w 2887825"/>
              <a:gd name="connsiteY9" fmla="*/ 106795 h 475731"/>
              <a:gd name="connsiteX10" fmla="*/ 653818 w 2887825"/>
              <a:gd name="connsiteY10" fmla="*/ 81731 h 475731"/>
              <a:gd name="connsiteX11" fmla="*/ 490734 w 2887825"/>
              <a:gd name="connsiteY11" fmla="*/ 77664 h 475731"/>
              <a:gd name="connsiteX12" fmla="*/ 2386 w 2887825"/>
              <a:gd name="connsiteY12" fmla="*/ 65061 h 475731"/>
              <a:gd name="connsiteX13" fmla="*/ 310257 w 2887825"/>
              <a:gd name="connsiteY13" fmla="*/ 295587 h 475731"/>
              <a:gd name="connsiteX14" fmla="*/ 453228 w 2887825"/>
              <a:gd name="connsiteY14" fmla="*/ 350884 h 475731"/>
              <a:gd name="connsiteX15" fmla="*/ 635131 w 2887825"/>
              <a:gd name="connsiteY15" fmla="*/ 377121 h 475731"/>
              <a:gd name="connsiteX16" fmla="*/ 579820 w 2887825"/>
              <a:gd name="connsiteY16" fmla="*/ 443583 h 475731"/>
              <a:gd name="connsiteX17" fmla="*/ 868854 w 2887825"/>
              <a:gd name="connsiteY17" fmla="*/ 441955 h 475731"/>
              <a:gd name="connsiteX18" fmla="*/ 989392 w 2887825"/>
              <a:gd name="connsiteY18" fmla="*/ 454965 h 475731"/>
              <a:gd name="connsiteX19" fmla="*/ 1269919 w 2887825"/>
              <a:gd name="connsiteY19" fmla="*/ 475701 h 475731"/>
              <a:gd name="connsiteX20" fmla="*/ 1398572 w 2887825"/>
              <a:gd name="connsiteY20" fmla="*/ 458216 h 475731"/>
              <a:gd name="connsiteX21" fmla="*/ 1674960 w 2887825"/>
              <a:gd name="connsiteY21" fmla="*/ 408468 h 475731"/>
              <a:gd name="connsiteX22" fmla="*/ 2214493 w 2887825"/>
              <a:gd name="connsiteY22" fmla="*/ 407799 h 475731"/>
              <a:gd name="connsiteX23" fmla="*/ 2400009 w 2887825"/>
              <a:gd name="connsiteY23" fmla="*/ 334471 h 475731"/>
              <a:gd name="connsiteX24" fmla="*/ 2442395 w 2887825"/>
              <a:gd name="connsiteY24" fmla="*/ 248016 h 475731"/>
              <a:gd name="connsiteX25" fmla="*/ 2678039 w 2887825"/>
              <a:gd name="connsiteY25" fmla="*/ 180934 h 475731"/>
              <a:gd name="connsiteX26" fmla="*/ 2799421 w 2887825"/>
              <a:gd name="connsiteY26" fmla="*/ 168573 h 475731"/>
              <a:gd name="connsiteX0" fmla="*/ 2823708 w 2887825"/>
              <a:gd name="connsiteY0" fmla="*/ 76437 h 475731"/>
              <a:gd name="connsiteX1" fmla="*/ 2886602 w 2887825"/>
              <a:gd name="connsiteY1" fmla="*/ 166520 h 475731"/>
              <a:gd name="connsiteX2" fmla="*/ 2848442 w 2887825"/>
              <a:gd name="connsiteY2" fmla="*/ 86832 h 475731"/>
              <a:gd name="connsiteX3" fmla="*/ 2776039 w 2887825"/>
              <a:gd name="connsiteY3" fmla="*/ 0 h 475731"/>
              <a:gd name="connsiteX4" fmla="*/ 2274681 w 2887825"/>
              <a:gd name="connsiteY4" fmla="*/ 35778 h 475731"/>
              <a:gd name="connsiteX5" fmla="*/ 2054502 w 2887825"/>
              <a:gd name="connsiteY5" fmla="*/ 64646 h 475731"/>
              <a:gd name="connsiteX6" fmla="*/ 1678575 w 2887825"/>
              <a:gd name="connsiteY6" fmla="*/ 134169 h 475731"/>
              <a:gd name="connsiteX7" fmla="*/ 1162015 w 2887825"/>
              <a:gd name="connsiteY7" fmla="*/ 196374 h 475731"/>
              <a:gd name="connsiteX8" fmla="*/ 1002664 w 2887825"/>
              <a:gd name="connsiteY8" fmla="*/ 57737 h 475731"/>
              <a:gd name="connsiteX9" fmla="*/ 902208 w 2887825"/>
              <a:gd name="connsiteY9" fmla="*/ 106795 h 475731"/>
              <a:gd name="connsiteX10" fmla="*/ 653818 w 2887825"/>
              <a:gd name="connsiteY10" fmla="*/ 81731 h 475731"/>
              <a:gd name="connsiteX11" fmla="*/ 490734 w 2887825"/>
              <a:gd name="connsiteY11" fmla="*/ 77664 h 475731"/>
              <a:gd name="connsiteX12" fmla="*/ 2386 w 2887825"/>
              <a:gd name="connsiteY12" fmla="*/ 65061 h 475731"/>
              <a:gd name="connsiteX13" fmla="*/ 310257 w 2887825"/>
              <a:gd name="connsiteY13" fmla="*/ 295587 h 475731"/>
              <a:gd name="connsiteX14" fmla="*/ 453228 w 2887825"/>
              <a:gd name="connsiteY14" fmla="*/ 350884 h 475731"/>
              <a:gd name="connsiteX15" fmla="*/ 635131 w 2887825"/>
              <a:gd name="connsiteY15" fmla="*/ 377121 h 475731"/>
              <a:gd name="connsiteX16" fmla="*/ 868854 w 2887825"/>
              <a:gd name="connsiteY16" fmla="*/ 441955 h 475731"/>
              <a:gd name="connsiteX17" fmla="*/ 989392 w 2887825"/>
              <a:gd name="connsiteY17" fmla="*/ 454965 h 475731"/>
              <a:gd name="connsiteX18" fmla="*/ 1269919 w 2887825"/>
              <a:gd name="connsiteY18" fmla="*/ 475701 h 475731"/>
              <a:gd name="connsiteX19" fmla="*/ 1398572 w 2887825"/>
              <a:gd name="connsiteY19" fmla="*/ 458216 h 475731"/>
              <a:gd name="connsiteX20" fmla="*/ 1674960 w 2887825"/>
              <a:gd name="connsiteY20" fmla="*/ 408468 h 475731"/>
              <a:gd name="connsiteX21" fmla="*/ 2214493 w 2887825"/>
              <a:gd name="connsiteY21" fmla="*/ 407799 h 475731"/>
              <a:gd name="connsiteX22" fmla="*/ 2400009 w 2887825"/>
              <a:gd name="connsiteY22" fmla="*/ 334471 h 475731"/>
              <a:gd name="connsiteX23" fmla="*/ 2442395 w 2887825"/>
              <a:gd name="connsiteY23" fmla="*/ 248016 h 475731"/>
              <a:gd name="connsiteX24" fmla="*/ 2678039 w 2887825"/>
              <a:gd name="connsiteY24" fmla="*/ 180934 h 475731"/>
              <a:gd name="connsiteX25" fmla="*/ 2799421 w 2887825"/>
              <a:gd name="connsiteY25" fmla="*/ 168573 h 475731"/>
              <a:gd name="connsiteX0" fmla="*/ 2672987 w 2737104"/>
              <a:gd name="connsiteY0" fmla="*/ 76437 h 475731"/>
              <a:gd name="connsiteX1" fmla="*/ 2735881 w 2737104"/>
              <a:gd name="connsiteY1" fmla="*/ 166520 h 475731"/>
              <a:gd name="connsiteX2" fmla="*/ 2697721 w 2737104"/>
              <a:gd name="connsiteY2" fmla="*/ 86832 h 475731"/>
              <a:gd name="connsiteX3" fmla="*/ 2625318 w 2737104"/>
              <a:gd name="connsiteY3" fmla="*/ 0 h 475731"/>
              <a:gd name="connsiteX4" fmla="*/ 2123960 w 2737104"/>
              <a:gd name="connsiteY4" fmla="*/ 35778 h 475731"/>
              <a:gd name="connsiteX5" fmla="*/ 1903781 w 2737104"/>
              <a:gd name="connsiteY5" fmla="*/ 64646 h 475731"/>
              <a:gd name="connsiteX6" fmla="*/ 1527854 w 2737104"/>
              <a:gd name="connsiteY6" fmla="*/ 134169 h 475731"/>
              <a:gd name="connsiteX7" fmla="*/ 1011294 w 2737104"/>
              <a:gd name="connsiteY7" fmla="*/ 196374 h 475731"/>
              <a:gd name="connsiteX8" fmla="*/ 851943 w 2737104"/>
              <a:gd name="connsiteY8" fmla="*/ 57737 h 475731"/>
              <a:gd name="connsiteX9" fmla="*/ 751487 w 2737104"/>
              <a:gd name="connsiteY9" fmla="*/ 106795 h 475731"/>
              <a:gd name="connsiteX10" fmla="*/ 503097 w 2737104"/>
              <a:gd name="connsiteY10" fmla="*/ 81731 h 475731"/>
              <a:gd name="connsiteX11" fmla="*/ 340013 w 2737104"/>
              <a:gd name="connsiteY11" fmla="*/ 77664 h 475731"/>
              <a:gd name="connsiteX12" fmla="*/ 4307 w 2737104"/>
              <a:gd name="connsiteY12" fmla="*/ 190283 h 475731"/>
              <a:gd name="connsiteX13" fmla="*/ 159536 w 2737104"/>
              <a:gd name="connsiteY13" fmla="*/ 295587 h 475731"/>
              <a:gd name="connsiteX14" fmla="*/ 302507 w 2737104"/>
              <a:gd name="connsiteY14" fmla="*/ 350884 h 475731"/>
              <a:gd name="connsiteX15" fmla="*/ 484410 w 2737104"/>
              <a:gd name="connsiteY15" fmla="*/ 377121 h 475731"/>
              <a:gd name="connsiteX16" fmla="*/ 718133 w 2737104"/>
              <a:gd name="connsiteY16" fmla="*/ 441955 h 475731"/>
              <a:gd name="connsiteX17" fmla="*/ 838671 w 2737104"/>
              <a:gd name="connsiteY17" fmla="*/ 454965 h 475731"/>
              <a:gd name="connsiteX18" fmla="*/ 1119198 w 2737104"/>
              <a:gd name="connsiteY18" fmla="*/ 475701 h 475731"/>
              <a:gd name="connsiteX19" fmla="*/ 1247851 w 2737104"/>
              <a:gd name="connsiteY19" fmla="*/ 458216 h 475731"/>
              <a:gd name="connsiteX20" fmla="*/ 1524239 w 2737104"/>
              <a:gd name="connsiteY20" fmla="*/ 408468 h 475731"/>
              <a:gd name="connsiteX21" fmla="*/ 2063772 w 2737104"/>
              <a:gd name="connsiteY21" fmla="*/ 407799 h 475731"/>
              <a:gd name="connsiteX22" fmla="*/ 2249288 w 2737104"/>
              <a:gd name="connsiteY22" fmla="*/ 334471 h 475731"/>
              <a:gd name="connsiteX23" fmla="*/ 2291674 w 2737104"/>
              <a:gd name="connsiteY23" fmla="*/ 248016 h 475731"/>
              <a:gd name="connsiteX24" fmla="*/ 2527318 w 2737104"/>
              <a:gd name="connsiteY24" fmla="*/ 180934 h 475731"/>
              <a:gd name="connsiteX25" fmla="*/ 2648700 w 2737104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848795 w 2733956"/>
              <a:gd name="connsiteY8" fmla="*/ 57737 h 475731"/>
              <a:gd name="connsiteX9" fmla="*/ 748339 w 2733956"/>
              <a:gd name="connsiteY9" fmla="*/ 106795 h 475731"/>
              <a:gd name="connsiteX10" fmla="*/ 499949 w 2733956"/>
              <a:gd name="connsiteY10" fmla="*/ 81731 h 475731"/>
              <a:gd name="connsiteX11" fmla="*/ 241464 w 2733956"/>
              <a:gd name="connsiteY11" fmla="*/ 128891 h 475731"/>
              <a:gd name="connsiteX12" fmla="*/ 1159 w 2733956"/>
              <a:gd name="connsiteY12" fmla="*/ 190283 h 475731"/>
              <a:gd name="connsiteX13" fmla="*/ 156388 w 2733956"/>
              <a:gd name="connsiteY13" fmla="*/ 295587 h 475731"/>
              <a:gd name="connsiteX14" fmla="*/ 299359 w 2733956"/>
              <a:gd name="connsiteY14" fmla="*/ 350884 h 475731"/>
              <a:gd name="connsiteX15" fmla="*/ 481262 w 2733956"/>
              <a:gd name="connsiteY15" fmla="*/ 377121 h 475731"/>
              <a:gd name="connsiteX16" fmla="*/ 714985 w 2733956"/>
              <a:gd name="connsiteY16" fmla="*/ 441955 h 475731"/>
              <a:gd name="connsiteX17" fmla="*/ 835523 w 2733956"/>
              <a:gd name="connsiteY17" fmla="*/ 454965 h 475731"/>
              <a:gd name="connsiteX18" fmla="*/ 1116050 w 2733956"/>
              <a:gd name="connsiteY18" fmla="*/ 475701 h 475731"/>
              <a:gd name="connsiteX19" fmla="*/ 1244703 w 2733956"/>
              <a:gd name="connsiteY19" fmla="*/ 458216 h 475731"/>
              <a:gd name="connsiteX20" fmla="*/ 1521091 w 2733956"/>
              <a:gd name="connsiteY20" fmla="*/ 408468 h 475731"/>
              <a:gd name="connsiteX21" fmla="*/ 2060624 w 2733956"/>
              <a:gd name="connsiteY21" fmla="*/ 407799 h 475731"/>
              <a:gd name="connsiteX22" fmla="*/ 2246140 w 2733956"/>
              <a:gd name="connsiteY22" fmla="*/ 334471 h 475731"/>
              <a:gd name="connsiteX23" fmla="*/ 2288526 w 2733956"/>
              <a:gd name="connsiteY23" fmla="*/ 248016 h 475731"/>
              <a:gd name="connsiteX24" fmla="*/ 2524170 w 2733956"/>
              <a:gd name="connsiteY24" fmla="*/ 180934 h 475731"/>
              <a:gd name="connsiteX25" fmla="*/ 2645552 w 2733956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848795 w 2733956"/>
              <a:gd name="connsiteY8" fmla="*/ 57737 h 475731"/>
              <a:gd name="connsiteX9" fmla="*/ 748339 w 2733956"/>
              <a:gd name="connsiteY9" fmla="*/ 106795 h 475731"/>
              <a:gd name="connsiteX10" fmla="*/ 433168 w 2733956"/>
              <a:gd name="connsiteY10" fmla="*/ 138650 h 475731"/>
              <a:gd name="connsiteX11" fmla="*/ 241464 w 2733956"/>
              <a:gd name="connsiteY11" fmla="*/ 128891 h 475731"/>
              <a:gd name="connsiteX12" fmla="*/ 1159 w 2733956"/>
              <a:gd name="connsiteY12" fmla="*/ 190283 h 475731"/>
              <a:gd name="connsiteX13" fmla="*/ 156388 w 2733956"/>
              <a:gd name="connsiteY13" fmla="*/ 295587 h 475731"/>
              <a:gd name="connsiteX14" fmla="*/ 299359 w 2733956"/>
              <a:gd name="connsiteY14" fmla="*/ 350884 h 475731"/>
              <a:gd name="connsiteX15" fmla="*/ 481262 w 2733956"/>
              <a:gd name="connsiteY15" fmla="*/ 377121 h 475731"/>
              <a:gd name="connsiteX16" fmla="*/ 714985 w 2733956"/>
              <a:gd name="connsiteY16" fmla="*/ 441955 h 475731"/>
              <a:gd name="connsiteX17" fmla="*/ 835523 w 2733956"/>
              <a:gd name="connsiteY17" fmla="*/ 454965 h 475731"/>
              <a:gd name="connsiteX18" fmla="*/ 1116050 w 2733956"/>
              <a:gd name="connsiteY18" fmla="*/ 475701 h 475731"/>
              <a:gd name="connsiteX19" fmla="*/ 1244703 w 2733956"/>
              <a:gd name="connsiteY19" fmla="*/ 458216 h 475731"/>
              <a:gd name="connsiteX20" fmla="*/ 1521091 w 2733956"/>
              <a:gd name="connsiteY20" fmla="*/ 408468 h 475731"/>
              <a:gd name="connsiteX21" fmla="*/ 2060624 w 2733956"/>
              <a:gd name="connsiteY21" fmla="*/ 407799 h 475731"/>
              <a:gd name="connsiteX22" fmla="*/ 2246140 w 2733956"/>
              <a:gd name="connsiteY22" fmla="*/ 334471 h 475731"/>
              <a:gd name="connsiteX23" fmla="*/ 2288526 w 2733956"/>
              <a:gd name="connsiteY23" fmla="*/ 248016 h 475731"/>
              <a:gd name="connsiteX24" fmla="*/ 2524170 w 2733956"/>
              <a:gd name="connsiteY24" fmla="*/ 180934 h 475731"/>
              <a:gd name="connsiteX25" fmla="*/ 2645552 w 2733956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848795 w 2733956"/>
              <a:gd name="connsiteY8" fmla="*/ 57737 h 475731"/>
              <a:gd name="connsiteX9" fmla="*/ 614777 w 2733956"/>
              <a:gd name="connsiteY9" fmla="*/ 180790 h 475731"/>
              <a:gd name="connsiteX10" fmla="*/ 433168 w 2733956"/>
              <a:gd name="connsiteY10" fmla="*/ 138650 h 475731"/>
              <a:gd name="connsiteX11" fmla="*/ 241464 w 2733956"/>
              <a:gd name="connsiteY11" fmla="*/ 128891 h 475731"/>
              <a:gd name="connsiteX12" fmla="*/ 1159 w 2733956"/>
              <a:gd name="connsiteY12" fmla="*/ 190283 h 475731"/>
              <a:gd name="connsiteX13" fmla="*/ 156388 w 2733956"/>
              <a:gd name="connsiteY13" fmla="*/ 295587 h 475731"/>
              <a:gd name="connsiteX14" fmla="*/ 299359 w 2733956"/>
              <a:gd name="connsiteY14" fmla="*/ 350884 h 475731"/>
              <a:gd name="connsiteX15" fmla="*/ 481262 w 2733956"/>
              <a:gd name="connsiteY15" fmla="*/ 377121 h 475731"/>
              <a:gd name="connsiteX16" fmla="*/ 714985 w 2733956"/>
              <a:gd name="connsiteY16" fmla="*/ 441955 h 475731"/>
              <a:gd name="connsiteX17" fmla="*/ 835523 w 2733956"/>
              <a:gd name="connsiteY17" fmla="*/ 454965 h 475731"/>
              <a:gd name="connsiteX18" fmla="*/ 1116050 w 2733956"/>
              <a:gd name="connsiteY18" fmla="*/ 475701 h 475731"/>
              <a:gd name="connsiteX19" fmla="*/ 1244703 w 2733956"/>
              <a:gd name="connsiteY19" fmla="*/ 458216 h 475731"/>
              <a:gd name="connsiteX20" fmla="*/ 1521091 w 2733956"/>
              <a:gd name="connsiteY20" fmla="*/ 408468 h 475731"/>
              <a:gd name="connsiteX21" fmla="*/ 2060624 w 2733956"/>
              <a:gd name="connsiteY21" fmla="*/ 407799 h 475731"/>
              <a:gd name="connsiteX22" fmla="*/ 2246140 w 2733956"/>
              <a:gd name="connsiteY22" fmla="*/ 334471 h 475731"/>
              <a:gd name="connsiteX23" fmla="*/ 2288526 w 2733956"/>
              <a:gd name="connsiteY23" fmla="*/ 248016 h 475731"/>
              <a:gd name="connsiteX24" fmla="*/ 2524170 w 2733956"/>
              <a:gd name="connsiteY24" fmla="*/ 180934 h 475731"/>
              <a:gd name="connsiteX25" fmla="*/ 2645552 w 2733956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829714 w 2733956"/>
              <a:gd name="connsiteY8" fmla="*/ 182960 h 475731"/>
              <a:gd name="connsiteX9" fmla="*/ 614777 w 2733956"/>
              <a:gd name="connsiteY9" fmla="*/ 180790 h 475731"/>
              <a:gd name="connsiteX10" fmla="*/ 433168 w 2733956"/>
              <a:gd name="connsiteY10" fmla="*/ 138650 h 475731"/>
              <a:gd name="connsiteX11" fmla="*/ 241464 w 2733956"/>
              <a:gd name="connsiteY11" fmla="*/ 128891 h 475731"/>
              <a:gd name="connsiteX12" fmla="*/ 1159 w 2733956"/>
              <a:gd name="connsiteY12" fmla="*/ 190283 h 475731"/>
              <a:gd name="connsiteX13" fmla="*/ 156388 w 2733956"/>
              <a:gd name="connsiteY13" fmla="*/ 295587 h 475731"/>
              <a:gd name="connsiteX14" fmla="*/ 299359 w 2733956"/>
              <a:gd name="connsiteY14" fmla="*/ 350884 h 475731"/>
              <a:gd name="connsiteX15" fmla="*/ 481262 w 2733956"/>
              <a:gd name="connsiteY15" fmla="*/ 377121 h 475731"/>
              <a:gd name="connsiteX16" fmla="*/ 714985 w 2733956"/>
              <a:gd name="connsiteY16" fmla="*/ 441955 h 475731"/>
              <a:gd name="connsiteX17" fmla="*/ 835523 w 2733956"/>
              <a:gd name="connsiteY17" fmla="*/ 454965 h 475731"/>
              <a:gd name="connsiteX18" fmla="*/ 1116050 w 2733956"/>
              <a:gd name="connsiteY18" fmla="*/ 475701 h 475731"/>
              <a:gd name="connsiteX19" fmla="*/ 1244703 w 2733956"/>
              <a:gd name="connsiteY19" fmla="*/ 458216 h 475731"/>
              <a:gd name="connsiteX20" fmla="*/ 1521091 w 2733956"/>
              <a:gd name="connsiteY20" fmla="*/ 408468 h 475731"/>
              <a:gd name="connsiteX21" fmla="*/ 2060624 w 2733956"/>
              <a:gd name="connsiteY21" fmla="*/ 407799 h 475731"/>
              <a:gd name="connsiteX22" fmla="*/ 2246140 w 2733956"/>
              <a:gd name="connsiteY22" fmla="*/ 334471 h 475731"/>
              <a:gd name="connsiteX23" fmla="*/ 2288526 w 2733956"/>
              <a:gd name="connsiteY23" fmla="*/ 248016 h 475731"/>
              <a:gd name="connsiteX24" fmla="*/ 2524170 w 2733956"/>
              <a:gd name="connsiteY24" fmla="*/ 180934 h 475731"/>
              <a:gd name="connsiteX25" fmla="*/ 2645552 w 2733956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829714 w 2733956"/>
              <a:gd name="connsiteY8" fmla="*/ 205728 h 475731"/>
              <a:gd name="connsiteX9" fmla="*/ 614777 w 2733956"/>
              <a:gd name="connsiteY9" fmla="*/ 180790 h 475731"/>
              <a:gd name="connsiteX10" fmla="*/ 433168 w 2733956"/>
              <a:gd name="connsiteY10" fmla="*/ 138650 h 475731"/>
              <a:gd name="connsiteX11" fmla="*/ 241464 w 2733956"/>
              <a:gd name="connsiteY11" fmla="*/ 128891 h 475731"/>
              <a:gd name="connsiteX12" fmla="*/ 1159 w 2733956"/>
              <a:gd name="connsiteY12" fmla="*/ 190283 h 475731"/>
              <a:gd name="connsiteX13" fmla="*/ 156388 w 2733956"/>
              <a:gd name="connsiteY13" fmla="*/ 295587 h 475731"/>
              <a:gd name="connsiteX14" fmla="*/ 299359 w 2733956"/>
              <a:gd name="connsiteY14" fmla="*/ 350884 h 475731"/>
              <a:gd name="connsiteX15" fmla="*/ 481262 w 2733956"/>
              <a:gd name="connsiteY15" fmla="*/ 377121 h 475731"/>
              <a:gd name="connsiteX16" fmla="*/ 714985 w 2733956"/>
              <a:gd name="connsiteY16" fmla="*/ 441955 h 475731"/>
              <a:gd name="connsiteX17" fmla="*/ 835523 w 2733956"/>
              <a:gd name="connsiteY17" fmla="*/ 454965 h 475731"/>
              <a:gd name="connsiteX18" fmla="*/ 1116050 w 2733956"/>
              <a:gd name="connsiteY18" fmla="*/ 475701 h 475731"/>
              <a:gd name="connsiteX19" fmla="*/ 1244703 w 2733956"/>
              <a:gd name="connsiteY19" fmla="*/ 458216 h 475731"/>
              <a:gd name="connsiteX20" fmla="*/ 1521091 w 2733956"/>
              <a:gd name="connsiteY20" fmla="*/ 408468 h 475731"/>
              <a:gd name="connsiteX21" fmla="*/ 2060624 w 2733956"/>
              <a:gd name="connsiteY21" fmla="*/ 407799 h 475731"/>
              <a:gd name="connsiteX22" fmla="*/ 2246140 w 2733956"/>
              <a:gd name="connsiteY22" fmla="*/ 334471 h 475731"/>
              <a:gd name="connsiteX23" fmla="*/ 2288526 w 2733956"/>
              <a:gd name="connsiteY23" fmla="*/ 248016 h 475731"/>
              <a:gd name="connsiteX24" fmla="*/ 2524170 w 2733956"/>
              <a:gd name="connsiteY24" fmla="*/ 180934 h 475731"/>
              <a:gd name="connsiteX25" fmla="*/ 2645552 w 2733956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1015510 w 2733956"/>
              <a:gd name="connsiteY8" fmla="*/ 223438 h 475731"/>
              <a:gd name="connsiteX9" fmla="*/ 829714 w 2733956"/>
              <a:gd name="connsiteY9" fmla="*/ 205728 h 475731"/>
              <a:gd name="connsiteX10" fmla="*/ 614777 w 2733956"/>
              <a:gd name="connsiteY10" fmla="*/ 180790 h 475731"/>
              <a:gd name="connsiteX11" fmla="*/ 433168 w 2733956"/>
              <a:gd name="connsiteY11" fmla="*/ 138650 h 475731"/>
              <a:gd name="connsiteX12" fmla="*/ 241464 w 2733956"/>
              <a:gd name="connsiteY12" fmla="*/ 128891 h 475731"/>
              <a:gd name="connsiteX13" fmla="*/ 1159 w 2733956"/>
              <a:gd name="connsiteY13" fmla="*/ 190283 h 475731"/>
              <a:gd name="connsiteX14" fmla="*/ 156388 w 2733956"/>
              <a:gd name="connsiteY14" fmla="*/ 295587 h 475731"/>
              <a:gd name="connsiteX15" fmla="*/ 299359 w 2733956"/>
              <a:gd name="connsiteY15" fmla="*/ 350884 h 475731"/>
              <a:gd name="connsiteX16" fmla="*/ 481262 w 2733956"/>
              <a:gd name="connsiteY16" fmla="*/ 377121 h 475731"/>
              <a:gd name="connsiteX17" fmla="*/ 714985 w 2733956"/>
              <a:gd name="connsiteY17" fmla="*/ 441955 h 475731"/>
              <a:gd name="connsiteX18" fmla="*/ 835523 w 2733956"/>
              <a:gd name="connsiteY18" fmla="*/ 454965 h 475731"/>
              <a:gd name="connsiteX19" fmla="*/ 1116050 w 2733956"/>
              <a:gd name="connsiteY19" fmla="*/ 475701 h 475731"/>
              <a:gd name="connsiteX20" fmla="*/ 1244703 w 2733956"/>
              <a:gd name="connsiteY20" fmla="*/ 458216 h 475731"/>
              <a:gd name="connsiteX21" fmla="*/ 1521091 w 2733956"/>
              <a:gd name="connsiteY21" fmla="*/ 408468 h 475731"/>
              <a:gd name="connsiteX22" fmla="*/ 2060624 w 2733956"/>
              <a:gd name="connsiteY22" fmla="*/ 407799 h 475731"/>
              <a:gd name="connsiteX23" fmla="*/ 2246140 w 2733956"/>
              <a:gd name="connsiteY23" fmla="*/ 334471 h 475731"/>
              <a:gd name="connsiteX24" fmla="*/ 2288526 w 2733956"/>
              <a:gd name="connsiteY24" fmla="*/ 248016 h 475731"/>
              <a:gd name="connsiteX25" fmla="*/ 2524170 w 2733956"/>
              <a:gd name="connsiteY25" fmla="*/ 180934 h 475731"/>
              <a:gd name="connsiteX26" fmla="*/ 2645552 w 2733956"/>
              <a:gd name="connsiteY26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218030 w 2733956"/>
              <a:gd name="connsiteY7" fmla="*/ 202066 h 475731"/>
              <a:gd name="connsiteX8" fmla="*/ 1015510 w 2733956"/>
              <a:gd name="connsiteY8" fmla="*/ 223438 h 475731"/>
              <a:gd name="connsiteX9" fmla="*/ 829714 w 2733956"/>
              <a:gd name="connsiteY9" fmla="*/ 205728 h 475731"/>
              <a:gd name="connsiteX10" fmla="*/ 614777 w 2733956"/>
              <a:gd name="connsiteY10" fmla="*/ 180790 h 475731"/>
              <a:gd name="connsiteX11" fmla="*/ 433168 w 2733956"/>
              <a:gd name="connsiteY11" fmla="*/ 138650 h 475731"/>
              <a:gd name="connsiteX12" fmla="*/ 241464 w 2733956"/>
              <a:gd name="connsiteY12" fmla="*/ 128891 h 475731"/>
              <a:gd name="connsiteX13" fmla="*/ 1159 w 2733956"/>
              <a:gd name="connsiteY13" fmla="*/ 190283 h 475731"/>
              <a:gd name="connsiteX14" fmla="*/ 156388 w 2733956"/>
              <a:gd name="connsiteY14" fmla="*/ 295587 h 475731"/>
              <a:gd name="connsiteX15" fmla="*/ 299359 w 2733956"/>
              <a:gd name="connsiteY15" fmla="*/ 350884 h 475731"/>
              <a:gd name="connsiteX16" fmla="*/ 481262 w 2733956"/>
              <a:gd name="connsiteY16" fmla="*/ 377121 h 475731"/>
              <a:gd name="connsiteX17" fmla="*/ 714985 w 2733956"/>
              <a:gd name="connsiteY17" fmla="*/ 441955 h 475731"/>
              <a:gd name="connsiteX18" fmla="*/ 835523 w 2733956"/>
              <a:gd name="connsiteY18" fmla="*/ 454965 h 475731"/>
              <a:gd name="connsiteX19" fmla="*/ 1116050 w 2733956"/>
              <a:gd name="connsiteY19" fmla="*/ 475701 h 475731"/>
              <a:gd name="connsiteX20" fmla="*/ 1244703 w 2733956"/>
              <a:gd name="connsiteY20" fmla="*/ 458216 h 475731"/>
              <a:gd name="connsiteX21" fmla="*/ 1521091 w 2733956"/>
              <a:gd name="connsiteY21" fmla="*/ 408468 h 475731"/>
              <a:gd name="connsiteX22" fmla="*/ 2060624 w 2733956"/>
              <a:gd name="connsiteY22" fmla="*/ 407799 h 475731"/>
              <a:gd name="connsiteX23" fmla="*/ 2246140 w 2733956"/>
              <a:gd name="connsiteY23" fmla="*/ 334471 h 475731"/>
              <a:gd name="connsiteX24" fmla="*/ 2288526 w 2733956"/>
              <a:gd name="connsiteY24" fmla="*/ 248016 h 475731"/>
              <a:gd name="connsiteX25" fmla="*/ 2524170 w 2733956"/>
              <a:gd name="connsiteY25" fmla="*/ 180934 h 475731"/>
              <a:gd name="connsiteX26" fmla="*/ 2645552 w 2733956"/>
              <a:gd name="connsiteY26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218030 w 2733956"/>
              <a:gd name="connsiteY7" fmla="*/ 202066 h 475731"/>
              <a:gd name="connsiteX8" fmla="*/ 1015510 w 2733956"/>
              <a:gd name="connsiteY8" fmla="*/ 194979 h 475731"/>
              <a:gd name="connsiteX9" fmla="*/ 829714 w 2733956"/>
              <a:gd name="connsiteY9" fmla="*/ 205728 h 475731"/>
              <a:gd name="connsiteX10" fmla="*/ 614777 w 2733956"/>
              <a:gd name="connsiteY10" fmla="*/ 180790 h 475731"/>
              <a:gd name="connsiteX11" fmla="*/ 433168 w 2733956"/>
              <a:gd name="connsiteY11" fmla="*/ 138650 h 475731"/>
              <a:gd name="connsiteX12" fmla="*/ 241464 w 2733956"/>
              <a:gd name="connsiteY12" fmla="*/ 128891 h 475731"/>
              <a:gd name="connsiteX13" fmla="*/ 1159 w 2733956"/>
              <a:gd name="connsiteY13" fmla="*/ 190283 h 475731"/>
              <a:gd name="connsiteX14" fmla="*/ 156388 w 2733956"/>
              <a:gd name="connsiteY14" fmla="*/ 295587 h 475731"/>
              <a:gd name="connsiteX15" fmla="*/ 299359 w 2733956"/>
              <a:gd name="connsiteY15" fmla="*/ 350884 h 475731"/>
              <a:gd name="connsiteX16" fmla="*/ 481262 w 2733956"/>
              <a:gd name="connsiteY16" fmla="*/ 377121 h 475731"/>
              <a:gd name="connsiteX17" fmla="*/ 714985 w 2733956"/>
              <a:gd name="connsiteY17" fmla="*/ 441955 h 475731"/>
              <a:gd name="connsiteX18" fmla="*/ 835523 w 2733956"/>
              <a:gd name="connsiteY18" fmla="*/ 454965 h 475731"/>
              <a:gd name="connsiteX19" fmla="*/ 1116050 w 2733956"/>
              <a:gd name="connsiteY19" fmla="*/ 475701 h 475731"/>
              <a:gd name="connsiteX20" fmla="*/ 1244703 w 2733956"/>
              <a:gd name="connsiteY20" fmla="*/ 458216 h 475731"/>
              <a:gd name="connsiteX21" fmla="*/ 1521091 w 2733956"/>
              <a:gd name="connsiteY21" fmla="*/ 408468 h 475731"/>
              <a:gd name="connsiteX22" fmla="*/ 2060624 w 2733956"/>
              <a:gd name="connsiteY22" fmla="*/ 407799 h 475731"/>
              <a:gd name="connsiteX23" fmla="*/ 2246140 w 2733956"/>
              <a:gd name="connsiteY23" fmla="*/ 334471 h 475731"/>
              <a:gd name="connsiteX24" fmla="*/ 2288526 w 2733956"/>
              <a:gd name="connsiteY24" fmla="*/ 248016 h 475731"/>
              <a:gd name="connsiteX25" fmla="*/ 2524170 w 2733956"/>
              <a:gd name="connsiteY25" fmla="*/ 180934 h 475731"/>
              <a:gd name="connsiteX26" fmla="*/ 2645552 w 2733956"/>
              <a:gd name="connsiteY26" fmla="*/ 168573 h 475731"/>
              <a:gd name="connsiteX0" fmla="*/ 2669839 w 2733956"/>
              <a:gd name="connsiteY0" fmla="*/ 159338 h 558632"/>
              <a:gd name="connsiteX1" fmla="*/ 2732733 w 2733956"/>
              <a:gd name="connsiteY1" fmla="*/ 249421 h 558632"/>
              <a:gd name="connsiteX2" fmla="*/ 2694573 w 2733956"/>
              <a:gd name="connsiteY2" fmla="*/ 169733 h 558632"/>
              <a:gd name="connsiteX3" fmla="*/ 2622170 w 2733956"/>
              <a:gd name="connsiteY3" fmla="*/ 82901 h 558632"/>
              <a:gd name="connsiteX4" fmla="*/ 2120812 w 2733956"/>
              <a:gd name="connsiteY4" fmla="*/ 118679 h 558632"/>
              <a:gd name="connsiteX5" fmla="*/ 1900633 w 2733956"/>
              <a:gd name="connsiteY5" fmla="*/ 147547 h 558632"/>
              <a:gd name="connsiteX6" fmla="*/ 1524706 w 2733956"/>
              <a:gd name="connsiteY6" fmla="*/ 217070 h 558632"/>
              <a:gd name="connsiteX7" fmla="*/ 713726 w 2733956"/>
              <a:gd name="connsiteY7" fmla="*/ 369 h 558632"/>
              <a:gd name="connsiteX8" fmla="*/ 1015510 w 2733956"/>
              <a:gd name="connsiteY8" fmla="*/ 277880 h 558632"/>
              <a:gd name="connsiteX9" fmla="*/ 829714 w 2733956"/>
              <a:gd name="connsiteY9" fmla="*/ 288629 h 558632"/>
              <a:gd name="connsiteX10" fmla="*/ 614777 w 2733956"/>
              <a:gd name="connsiteY10" fmla="*/ 263691 h 558632"/>
              <a:gd name="connsiteX11" fmla="*/ 433168 w 2733956"/>
              <a:gd name="connsiteY11" fmla="*/ 221551 h 558632"/>
              <a:gd name="connsiteX12" fmla="*/ 241464 w 2733956"/>
              <a:gd name="connsiteY12" fmla="*/ 211792 h 558632"/>
              <a:gd name="connsiteX13" fmla="*/ 1159 w 2733956"/>
              <a:gd name="connsiteY13" fmla="*/ 273184 h 558632"/>
              <a:gd name="connsiteX14" fmla="*/ 156388 w 2733956"/>
              <a:gd name="connsiteY14" fmla="*/ 378488 h 558632"/>
              <a:gd name="connsiteX15" fmla="*/ 299359 w 2733956"/>
              <a:gd name="connsiteY15" fmla="*/ 433785 h 558632"/>
              <a:gd name="connsiteX16" fmla="*/ 481262 w 2733956"/>
              <a:gd name="connsiteY16" fmla="*/ 460022 h 558632"/>
              <a:gd name="connsiteX17" fmla="*/ 714985 w 2733956"/>
              <a:gd name="connsiteY17" fmla="*/ 524856 h 558632"/>
              <a:gd name="connsiteX18" fmla="*/ 835523 w 2733956"/>
              <a:gd name="connsiteY18" fmla="*/ 537866 h 558632"/>
              <a:gd name="connsiteX19" fmla="*/ 1116050 w 2733956"/>
              <a:gd name="connsiteY19" fmla="*/ 558602 h 558632"/>
              <a:gd name="connsiteX20" fmla="*/ 1244703 w 2733956"/>
              <a:gd name="connsiteY20" fmla="*/ 541117 h 558632"/>
              <a:gd name="connsiteX21" fmla="*/ 1521091 w 2733956"/>
              <a:gd name="connsiteY21" fmla="*/ 491369 h 558632"/>
              <a:gd name="connsiteX22" fmla="*/ 2060624 w 2733956"/>
              <a:gd name="connsiteY22" fmla="*/ 490700 h 558632"/>
              <a:gd name="connsiteX23" fmla="*/ 2246140 w 2733956"/>
              <a:gd name="connsiteY23" fmla="*/ 417372 h 558632"/>
              <a:gd name="connsiteX24" fmla="*/ 2288526 w 2733956"/>
              <a:gd name="connsiteY24" fmla="*/ 330917 h 558632"/>
              <a:gd name="connsiteX25" fmla="*/ 2524170 w 2733956"/>
              <a:gd name="connsiteY25" fmla="*/ 263835 h 558632"/>
              <a:gd name="connsiteX26" fmla="*/ 2645552 w 2733956"/>
              <a:gd name="connsiteY26" fmla="*/ 251474 h 558632"/>
              <a:gd name="connsiteX0" fmla="*/ 2669839 w 2733956"/>
              <a:gd name="connsiteY0" fmla="*/ 159338 h 558632"/>
              <a:gd name="connsiteX1" fmla="*/ 2732733 w 2733956"/>
              <a:gd name="connsiteY1" fmla="*/ 249421 h 558632"/>
              <a:gd name="connsiteX2" fmla="*/ 2694573 w 2733956"/>
              <a:gd name="connsiteY2" fmla="*/ 169733 h 558632"/>
              <a:gd name="connsiteX3" fmla="*/ 2622170 w 2733956"/>
              <a:gd name="connsiteY3" fmla="*/ 82901 h 558632"/>
              <a:gd name="connsiteX4" fmla="*/ 2120812 w 2733956"/>
              <a:gd name="connsiteY4" fmla="*/ 118679 h 558632"/>
              <a:gd name="connsiteX5" fmla="*/ 1900633 w 2733956"/>
              <a:gd name="connsiteY5" fmla="*/ 147547 h 558632"/>
              <a:gd name="connsiteX6" fmla="*/ 1524706 w 2733956"/>
              <a:gd name="connsiteY6" fmla="*/ 217070 h 558632"/>
              <a:gd name="connsiteX7" fmla="*/ 713726 w 2733956"/>
              <a:gd name="connsiteY7" fmla="*/ 369 h 558632"/>
              <a:gd name="connsiteX8" fmla="*/ 1015510 w 2733956"/>
              <a:gd name="connsiteY8" fmla="*/ 277880 h 558632"/>
              <a:gd name="connsiteX9" fmla="*/ 829714 w 2733956"/>
              <a:gd name="connsiteY9" fmla="*/ 288629 h 558632"/>
              <a:gd name="connsiteX10" fmla="*/ 433168 w 2733956"/>
              <a:gd name="connsiteY10" fmla="*/ 221551 h 558632"/>
              <a:gd name="connsiteX11" fmla="*/ 241464 w 2733956"/>
              <a:gd name="connsiteY11" fmla="*/ 211792 h 558632"/>
              <a:gd name="connsiteX12" fmla="*/ 1159 w 2733956"/>
              <a:gd name="connsiteY12" fmla="*/ 273184 h 558632"/>
              <a:gd name="connsiteX13" fmla="*/ 156388 w 2733956"/>
              <a:gd name="connsiteY13" fmla="*/ 378488 h 558632"/>
              <a:gd name="connsiteX14" fmla="*/ 299359 w 2733956"/>
              <a:gd name="connsiteY14" fmla="*/ 433785 h 558632"/>
              <a:gd name="connsiteX15" fmla="*/ 481262 w 2733956"/>
              <a:gd name="connsiteY15" fmla="*/ 460022 h 558632"/>
              <a:gd name="connsiteX16" fmla="*/ 714985 w 2733956"/>
              <a:gd name="connsiteY16" fmla="*/ 524856 h 558632"/>
              <a:gd name="connsiteX17" fmla="*/ 835523 w 2733956"/>
              <a:gd name="connsiteY17" fmla="*/ 537866 h 558632"/>
              <a:gd name="connsiteX18" fmla="*/ 1116050 w 2733956"/>
              <a:gd name="connsiteY18" fmla="*/ 558602 h 558632"/>
              <a:gd name="connsiteX19" fmla="*/ 1244703 w 2733956"/>
              <a:gd name="connsiteY19" fmla="*/ 541117 h 558632"/>
              <a:gd name="connsiteX20" fmla="*/ 1521091 w 2733956"/>
              <a:gd name="connsiteY20" fmla="*/ 491369 h 558632"/>
              <a:gd name="connsiteX21" fmla="*/ 2060624 w 2733956"/>
              <a:gd name="connsiteY21" fmla="*/ 490700 h 558632"/>
              <a:gd name="connsiteX22" fmla="*/ 2246140 w 2733956"/>
              <a:gd name="connsiteY22" fmla="*/ 417372 h 558632"/>
              <a:gd name="connsiteX23" fmla="*/ 2288526 w 2733956"/>
              <a:gd name="connsiteY23" fmla="*/ 330917 h 558632"/>
              <a:gd name="connsiteX24" fmla="*/ 2524170 w 2733956"/>
              <a:gd name="connsiteY24" fmla="*/ 263835 h 558632"/>
              <a:gd name="connsiteX25" fmla="*/ 2645552 w 2733956"/>
              <a:gd name="connsiteY25" fmla="*/ 251474 h 558632"/>
              <a:gd name="connsiteX0" fmla="*/ 2677300 w 2741417"/>
              <a:gd name="connsiteY0" fmla="*/ 159338 h 558632"/>
              <a:gd name="connsiteX1" fmla="*/ 2740194 w 2741417"/>
              <a:gd name="connsiteY1" fmla="*/ 249421 h 558632"/>
              <a:gd name="connsiteX2" fmla="*/ 2702034 w 2741417"/>
              <a:gd name="connsiteY2" fmla="*/ 169733 h 558632"/>
              <a:gd name="connsiteX3" fmla="*/ 2629631 w 2741417"/>
              <a:gd name="connsiteY3" fmla="*/ 82901 h 558632"/>
              <a:gd name="connsiteX4" fmla="*/ 2128273 w 2741417"/>
              <a:gd name="connsiteY4" fmla="*/ 118679 h 558632"/>
              <a:gd name="connsiteX5" fmla="*/ 1908094 w 2741417"/>
              <a:gd name="connsiteY5" fmla="*/ 147547 h 558632"/>
              <a:gd name="connsiteX6" fmla="*/ 1532167 w 2741417"/>
              <a:gd name="connsiteY6" fmla="*/ 217070 h 558632"/>
              <a:gd name="connsiteX7" fmla="*/ 721187 w 2741417"/>
              <a:gd name="connsiteY7" fmla="*/ 369 h 558632"/>
              <a:gd name="connsiteX8" fmla="*/ 1022971 w 2741417"/>
              <a:gd name="connsiteY8" fmla="*/ 277880 h 558632"/>
              <a:gd name="connsiteX9" fmla="*/ 837175 w 2741417"/>
              <a:gd name="connsiteY9" fmla="*/ 288629 h 558632"/>
              <a:gd name="connsiteX10" fmla="*/ 440629 w 2741417"/>
              <a:gd name="connsiteY10" fmla="*/ 221551 h 558632"/>
              <a:gd name="connsiteX11" fmla="*/ 8620 w 2741417"/>
              <a:gd name="connsiteY11" fmla="*/ 273184 h 558632"/>
              <a:gd name="connsiteX12" fmla="*/ 163849 w 2741417"/>
              <a:gd name="connsiteY12" fmla="*/ 378488 h 558632"/>
              <a:gd name="connsiteX13" fmla="*/ 306820 w 2741417"/>
              <a:gd name="connsiteY13" fmla="*/ 433785 h 558632"/>
              <a:gd name="connsiteX14" fmla="*/ 488723 w 2741417"/>
              <a:gd name="connsiteY14" fmla="*/ 460022 h 558632"/>
              <a:gd name="connsiteX15" fmla="*/ 722446 w 2741417"/>
              <a:gd name="connsiteY15" fmla="*/ 524856 h 558632"/>
              <a:gd name="connsiteX16" fmla="*/ 842984 w 2741417"/>
              <a:gd name="connsiteY16" fmla="*/ 537866 h 558632"/>
              <a:gd name="connsiteX17" fmla="*/ 1123511 w 2741417"/>
              <a:gd name="connsiteY17" fmla="*/ 558602 h 558632"/>
              <a:gd name="connsiteX18" fmla="*/ 1252164 w 2741417"/>
              <a:gd name="connsiteY18" fmla="*/ 541117 h 558632"/>
              <a:gd name="connsiteX19" fmla="*/ 1528552 w 2741417"/>
              <a:gd name="connsiteY19" fmla="*/ 491369 h 558632"/>
              <a:gd name="connsiteX20" fmla="*/ 2068085 w 2741417"/>
              <a:gd name="connsiteY20" fmla="*/ 490700 h 558632"/>
              <a:gd name="connsiteX21" fmla="*/ 2253601 w 2741417"/>
              <a:gd name="connsiteY21" fmla="*/ 417372 h 558632"/>
              <a:gd name="connsiteX22" fmla="*/ 2295987 w 2741417"/>
              <a:gd name="connsiteY22" fmla="*/ 330917 h 558632"/>
              <a:gd name="connsiteX23" fmla="*/ 2531631 w 2741417"/>
              <a:gd name="connsiteY23" fmla="*/ 263835 h 558632"/>
              <a:gd name="connsiteX24" fmla="*/ 2653013 w 2741417"/>
              <a:gd name="connsiteY24" fmla="*/ 251474 h 558632"/>
              <a:gd name="connsiteX0" fmla="*/ 2677300 w 2741417"/>
              <a:gd name="connsiteY0" fmla="*/ 159338 h 559088"/>
              <a:gd name="connsiteX1" fmla="*/ 2740194 w 2741417"/>
              <a:gd name="connsiteY1" fmla="*/ 249421 h 559088"/>
              <a:gd name="connsiteX2" fmla="*/ 2702034 w 2741417"/>
              <a:gd name="connsiteY2" fmla="*/ 169733 h 559088"/>
              <a:gd name="connsiteX3" fmla="*/ 2629631 w 2741417"/>
              <a:gd name="connsiteY3" fmla="*/ 82901 h 559088"/>
              <a:gd name="connsiteX4" fmla="*/ 2128273 w 2741417"/>
              <a:gd name="connsiteY4" fmla="*/ 118679 h 559088"/>
              <a:gd name="connsiteX5" fmla="*/ 1908094 w 2741417"/>
              <a:gd name="connsiteY5" fmla="*/ 147547 h 559088"/>
              <a:gd name="connsiteX6" fmla="*/ 1532167 w 2741417"/>
              <a:gd name="connsiteY6" fmla="*/ 217070 h 559088"/>
              <a:gd name="connsiteX7" fmla="*/ 721187 w 2741417"/>
              <a:gd name="connsiteY7" fmla="*/ 369 h 559088"/>
              <a:gd name="connsiteX8" fmla="*/ 1022971 w 2741417"/>
              <a:gd name="connsiteY8" fmla="*/ 277880 h 559088"/>
              <a:gd name="connsiteX9" fmla="*/ 837175 w 2741417"/>
              <a:gd name="connsiteY9" fmla="*/ 288629 h 559088"/>
              <a:gd name="connsiteX10" fmla="*/ 440629 w 2741417"/>
              <a:gd name="connsiteY10" fmla="*/ 221551 h 559088"/>
              <a:gd name="connsiteX11" fmla="*/ 8620 w 2741417"/>
              <a:gd name="connsiteY11" fmla="*/ 273184 h 559088"/>
              <a:gd name="connsiteX12" fmla="*/ 163849 w 2741417"/>
              <a:gd name="connsiteY12" fmla="*/ 378488 h 559088"/>
              <a:gd name="connsiteX13" fmla="*/ 306820 w 2741417"/>
              <a:gd name="connsiteY13" fmla="*/ 433785 h 559088"/>
              <a:gd name="connsiteX14" fmla="*/ 488723 w 2741417"/>
              <a:gd name="connsiteY14" fmla="*/ 460022 h 559088"/>
              <a:gd name="connsiteX15" fmla="*/ 722446 w 2741417"/>
              <a:gd name="connsiteY15" fmla="*/ 524856 h 559088"/>
              <a:gd name="connsiteX16" fmla="*/ 1123511 w 2741417"/>
              <a:gd name="connsiteY16" fmla="*/ 558602 h 559088"/>
              <a:gd name="connsiteX17" fmla="*/ 1252164 w 2741417"/>
              <a:gd name="connsiteY17" fmla="*/ 541117 h 559088"/>
              <a:gd name="connsiteX18" fmla="*/ 1528552 w 2741417"/>
              <a:gd name="connsiteY18" fmla="*/ 491369 h 559088"/>
              <a:gd name="connsiteX19" fmla="*/ 2068085 w 2741417"/>
              <a:gd name="connsiteY19" fmla="*/ 490700 h 559088"/>
              <a:gd name="connsiteX20" fmla="*/ 2253601 w 2741417"/>
              <a:gd name="connsiteY20" fmla="*/ 417372 h 559088"/>
              <a:gd name="connsiteX21" fmla="*/ 2295987 w 2741417"/>
              <a:gd name="connsiteY21" fmla="*/ 330917 h 559088"/>
              <a:gd name="connsiteX22" fmla="*/ 2531631 w 2741417"/>
              <a:gd name="connsiteY22" fmla="*/ 263835 h 559088"/>
              <a:gd name="connsiteX23" fmla="*/ 2653013 w 2741417"/>
              <a:gd name="connsiteY23" fmla="*/ 251474 h 559088"/>
              <a:gd name="connsiteX0" fmla="*/ 2677300 w 2741417"/>
              <a:gd name="connsiteY0" fmla="*/ 159338 h 559458"/>
              <a:gd name="connsiteX1" fmla="*/ 2740194 w 2741417"/>
              <a:gd name="connsiteY1" fmla="*/ 249421 h 559458"/>
              <a:gd name="connsiteX2" fmla="*/ 2702034 w 2741417"/>
              <a:gd name="connsiteY2" fmla="*/ 169733 h 559458"/>
              <a:gd name="connsiteX3" fmla="*/ 2629631 w 2741417"/>
              <a:gd name="connsiteY3" fmla="*/ 82901 h 559458"/>
              <a:gd name="connsiteX4" fmla="*/ 2128273 w 2741417"/>
              <a:gd name="connsiteY4" fmla="*/ 118679 h 559458"/>
              <a:gd name="connsiteX5" fmla="*/ 1908094 w 2741417"/>
              <a:gd name="connsiteY5" fmla="*/ 147547 h 559458"/>
              <a:gd name="connsiteX6" fmla="*/ 1532167 w 2741417"/>
              <a:gd name="connsiteY6" fmla="*/ 217070 h 559458"/>
              <a:gd name="connsiteX7" fmla="*/ 721187 w 2741417"/>
              <a:gd name="connsiteY7" fmla="*/ 369 h 559458"/>
              <a:gd name="connsiteX8" fmla="*/ 1022971 w 2741417"/>
              <a:gd name="connsiteY8" fmla="*/ 277880 h 559458"/>
              <a:gd name="connsiteX9" fmla="*/ 837175 w 2741417"/>
              <a:gd name="connsiteY9" fmla="*/ 288629 h 559458"/>
              <a:gd name="connsiteX10" fmla="*/ 440629 w 2741417"/>
              <a:gd name="connsiteY10" fmla="*/ 221551 h 559458"/>
              <a:gd name="connsiteX11" fmla="*/ 8620 w 2741417"/>
              <a:gd name="connsiteY11" fmla="*/ 273184 h 559458"/>
              <a:gd name="connsiteX12" fmla="*/ 163849 w 2741417"/>
              <a:gd name="connsiteY12" fmla="*/ 378488 h 559458"/>
              <a:gd name="connsiteX13" fmla="*/ 306820 w 2741417"/>
              <a:gd name="connsiteY13" fmla="*/ 433785 h 559458"/>
              <a:gd name="connsiteX14" fmla="*/ 488723 w 2741417"/>
              <a:gd name="connsiteY14" fmla="*/ 460022 h 559458"/>
              <a:gd name="connsiteX15" fmla="*/ 722446 w 2741417"/>
              <a:gd name="connsiteY15" fmla="*/ 524856 h 559458"/>
              <a:gd name="connsiteX16" fmla="*/ 1123511 w 2741417"/>
              <a:gd name="connsiteY16" fmla="*/ 558602 h 559458"/>
              <a:gd name="connsiteX17" fmla="*/ 1528552 w 2741417"/>
              <a:gd name="connsiteY17" fmla="*/ 491369 h 559458"/>
              <a:gd name="connsiteX18" fmla="*/ 2068085 w 2741417"/>
              <a:gd name="connsiteY18" fmla="*/ 490700 h 559458"/>
              <a:gd name="connsiteX19" fmla="*/ 2253601 w 2741417"/>
              <a:gd name="connsiteY19" fmla="*/ 417372 h 559458"/>
              <a:gd name="connsiteX20" fmla="*/ 2295987 w 2741417"/>
              <a:gd name="connsiteY20" fmla="*/ 330917 h 559458"/>
              <a:gd name="connsiteX21" fmla="*/ 2531631 w 2741417"/>
              <a:gd name="connsiteY21" fmla="*/ 263835 h 559458"/>
              <a:gd name="connsiteX22" fmla="*/ 2653013 w 2741417"/>
              <a:gd name="connsiteY22" fmla="*/ 251474 h 559458"/>
              <a:gd name="connsiteX0" fmla="*/ 2677300 w 2741417"/>
              <a:gd name="connsiteY0" fmla="*/ 159338 h 559458"/>
              <a:gd name="connsiteX1" fmla="*/ 2740194 w 2741417"/>
              <a:gd name="connsiteY1" fmla="*/ 249421 h 559458"/>
              <a:gd name="connsiteX2" fmla="*/ 2702034 w 2741417"/>
              <a:gd name="connsiteY2" fmla="*/ 169733 h 559458"/>
              <a:gd name="connsiteX3" fmla="*/ 2629631 w 2741417"/>
              <a:gd name="connsiteY3" fmla="*/ 82901 h 559458"/>
              <a:gd name="connsiteX4" fmla="*/ 2128273 w 2741417"/>
              <a:gd name="connsiteY4" fmla="*/ 118679 h 559458"/>
              <a:gd name="connsiteX5" fmla="*/ 1908094 w 2741417"/>
              <a:gd name="connsiteY5" fmla="*/ 147547 h 559458"/>
              <a:gd name="connsiteX6" fmla="*/ 1532167 w 2741417"/>
              <a:gd name="connsiteY6" fmla="*/ 217070 h 559458"/>
              <a:gd name="connsiteX7" fmla="*/ 721187 w 2741417"/>
              <a:gd name="connsiteY7" fmla="*/ 369 h 559458"/>
              <a:gd name="connsiteX8" fmla="*/ 1022971 w 2741417"/>
              <a:gd name="connsiteY8" fmla="*/ 277880 h 559458"/>
              <a:gd name="connsiteX9" fmla="*/ 837175 w 2741417"/>
              <a:gd name="connsiteY9" fmla="*/ 288629 h 559458"/>
              <a:gd name="connsiteX10" fmla="*/ 440629 w 2741417"/>
              <a:gd name="connsiteY10" fmla="*/ 221551 h 559458"/>
              <a:gd name="connsiteX11" fmla="*/ 8620 w 2741417"/>
              <a:gd name="connsiteY11" fmla="*/ 273184 h 559458"/>
              <a:gd name="connsiteX12" fmla="*/ 163849 w 2741417"/>
              <a:gd name="connsiteY12" fmla="*/ 378488 h 559458"/>
              <a:gd name="connsiteX13" fmla="*/ 306820 w 2741417"/>
              <a:gd name="connsiteY13" fmla="*/ 433785 h 559458"/>
              <a:gd name="connsiteX14" fmla="*/ 488723 w 2741417"/>
              <a:gd name="connsiteY14" fmla="*/ 460022 h 559458"/>
              <a:gd name="connsiteX15" fmla="*/ 722446 w 2741417"/>
              <a:gd name="connsiteY15" fmla="*/ 524856 h 559458"/>
              <a:gd name="connsiteX16" fmla="*/ 1123511 w 2741417"/>
              <a:gd name="connsiteY16" fmla="*/ 558602 h 559458"/>
              <a:gd name="connsiteX17" fmla="*/ 1528552 w 2741417"/>
              <a:gd name="connsiteY17" fmla="*/ 491369 h 559458"/>
              <a:gd name="connsiteX18" fmla="*/ 2068085 w 2741417"/>
              <a:gd name="connsiteY18" fmla="*/ 490700 h 559458"/>
              <a:gd name="connsiteX19" fmla="*/ 2253601 w 2741417"/>
              <a:gd name="connsiteY19" fmla="*/ 417372 h 559458"/>
              <a:gd name="connsiteX20" fmla="*/ 2295987 w 2741417"/>
              <a:gd name="connsiteY20" fmla="*/ 330917 h 559458"/>
              <a:gd name="connsiteX21" fmla="*/ 2653013 w 2741417"/>
              <a:gd name="connsiteY21" fmla="*/ 251474 h 559458"/>
              <a:gd name="connsiteX0" fmla="*/ 2677300 w 2741189"/>
              <a:gd name="connsiteY0" fmla="*/ 159338 h 559458"/>
              <a:gd name="connsiteX1" fmla="*/ 2740194 w 2741189"/>
              <a:gd name="connsiteY1" fmla="*/ 249421 h 559458"/>
              <a:gd name="connsiteX2" fmla="*/ 2629631 w 2741189"/>
              <a:gd name="connsiteY2" fmla="*/ 82901 h 559458"/>
              <a:gd name="connsiteX3" fmla="*/ 2128273 w 2741189"/>
              <a:gd name="connsiteY3" fmla="*/ 118679 h 559458"/>
              <a:gd name="connsiteX4" fmla="*/ 1908094 w 2741189"/>
              <a:gd name="connsiteY4" fmla="*/ 147547 h 559458"/>
              <a:gd name="connsiteX5" fmla="*/ 1532167 w 2741189"/>
              <a:gd name="connsiteY5" fmla="*/ 217070 h 559458"/>
              <a:gd name="connsiteX6" fmla="*/ 721187 w 2741189"/>
              <a:gd name="connsiteY6" fmla="*/ 369 h 559458"/>
              <a:gd name="connsiteX7" fmla="*/ 1022971 w 2741189"/>
              <a:gd name="connsiteY7" fmla="*/ 277880 h 559458"/>
              <a:gd name="connsiteX8" fmla="*/ 837175 w 2741189"/>
              <a:gd name="connsiteY8" fmla="*/ 288629 h 559458"/>
              <a:gd name="connsiteX9" fmla="*/ 440629 w 2741189"/>
              <a:gd name="connsiteY9" fmla="*/ 221551 h 559458"/>
              <a:gd name="connsiteX10" fmla="*/ 8620 w 2741189"/>
              <a:gd name="connsiteY10" fmla="*/ 273184 h 559458"/>
              <a:gd name="connsiteX11" fmla="*/ 163849 w 2741189"/>
              <a:gd name="connsiteY11" fmla="*/ 378488 h 559458"/>
              <a:gd name="connsiteX12" fmla="*/ 306820 w 2741189"/>
              <a:gd name="connsiteY12" fmla="*/ 433785 h 559458"/>
              <a:gd name="connsiteX13" fmla="*/ 488723 w 2741189"/>
              <a:gd name="connsiteY13" fmla="*/ 460022 h 559458"/>
              <a:gd name="connsiteX14" fmla="*/ 722446 w 2741189"/>
              <a:gd name="connsiteY14" fmla="*/ 524856 h 559458"/>
              <a:gd name="connsiteX15" fmla="*/ 1123511 w 2741189"/>
              <a:gd name="connsiteY15" fmla="*/ 558602 h 559458"/>
              <a:gd name="connsiteX16" fmla="*/ 1528552 w 2741189"/>
              <a:gd name="connsiteY16" fmla="*/ 491369 h 559458"/>
              <a:gd name="connsiteX17" fmla="*/ 2068085 w 2741189"/>
              <a:gd name="connsiteY17" fmla="*/ 490700 h 559458"/>
              <a:gd name="connsiteX18" fmla="*/ 2253601 w 2741189"/>
              <a:gd name="connsiteY18" fmla="*/ 417372 h 559458"/>
              <a:gd name="connsiteX19" fmla="*/ 2295987 w 2741189"/>
              <a:gd name="connsiteY19" fmla="*/ 330917 h 559458"/>
              <a:gd name="connsiteX20" fmla="*/ 2653013 w 2741189"/>
              <a:gd name="connsiteY20" fmla="*/ 251474 h 559458"/>
              <a:gd name="connsiteX0" fmla="*/ 2740194 w 2740196"/>
              <a:gd name="connsiteY0" fmla="*/ 249421 h 559458"/>
              <a:gd name="connsiteX1" fmla="*/ 2629631 w 2740196"/>
              <a:gd name="connsiteY1" fmla="*/ 82901 h 559458"/>
              <a:gd name="connsiteX2" fmla="*/ 2128273 w 2740196"/>
              <a:gd name="connsiteY2" fmla="*/ 118679 h 559458"/>
              <a:gd name="connsiteX3" fmla="*/ 1908094 w 2740196"/>
              <a:gd name="connsiteY3" fmla="*/ 147547 h 559458"/>
              <a:gd name="connsiteX4" fmla="*/ 1532167 w 2740196"/>
              <a:gd name="connsiteY4" fmla="*/ 217070 h 559458"/>
              <a:gd name="connsiteX5" fmla="*/ 721187 w 2740196"/>
              <a:gd name="connsiteY5" fmla="*/ 369 h 559458"/>
              <a:gd name="connsiteX6" fmla="*/ 1022971 w 2740196"/>
              <a:gd name="connsiteY6" fmla="*/ 277880 h 559458"/>
              <a:gd name="connsiteX7" fmla="*/ 837175 w 2740196"/>
              <a:gd name="connsiteY7" fmla="*/ 288629 h 559458"/>
              <a:gd name="connsiteX8" fmla="*/ 440629 w 2740196"/>
              <a:gd name="connsiteY8" fmla="*/ 221551 h 559458"/>
              <a:gd name="connsiteX9" fmla="*/ 8620 w 2740196"/>
              <a:gd name="connsiteY9" fmla="*/ 273184 h 559458"/>
              <a:gd name="connsiteX10" fmla="*/ 163849 w 2740196"/>
              <a:gd name="connsiteY10" fmla="*/ 378488 h 559458"/>
              <a:gd name="connsiteX11" fmla="*/ 306820 w 2740196"/>
              <a:gd name="connsiteY11" fmla="*/ 433785 h 559458"/>
              <a:gd name="connsiteX12" fmla="*/ 488723 w 2740196"/>
              <a:gd name="connsiteY12" fmla="*/ 460022 h 559458"/>
              <a:gd name="connsiteX13" fmla="*/ 722446 w 2740196"/>
              <a:gd name="connsiteY13" fmla="*/ 524856 h 559458"/>
              <a:gd name="connsiteX14" fmla="*/ 1123511 w 2740196"/>
              <a:gd name="connsiteY14" fmla="*/ 558602 h 559458"/>
              <a:gd name="connsiteX15" fmla="*/ 1528552 w 2740196"/>
              <a:gd name="connsiteY15" fmla="*/ 491369 h 559458"/>
              <a:gd name="connsiteX16" fmla="*/ 2068085 w 2740196"/>
              <a:gd name="connsiteY16" fmla="*/ 490700 h 559458"/>
              <a:gd name="connsiteX17" fmla="*/ 2253601 w 2740196"/>
              <a:gd name="connsiteY17" fmla="*/ 417372 h 559458"/>
              <a:gd name="connsiteX18" fmla="*/ 2295987 w 2740196"/>
              <a:gd name="connsiteY18" fmla="*/ 330917 h 559458"/>
              <a:gd name="connsiteX19" fmla="*/ 2653013 w 2740196"/>
              <a:gd name="connsiteY19" fmla="*/ 251474 h 559458"/>
              <a:gd name="connsiteX0" fmla="*/ 2740194 w 2740193"/>
              <a:gd name="connsiteY0" fmla="*/ 249421 h 559458"/>
              <a:gd name="connsiteX1" fmla="*/ 2629631 w 2740193"/>
              <a:gd name="connsiteY1" fmla="*/ 82901 h 559458"/>
              <a:gd name="connsiteX2" fmla="*/ 2128273 w 2740193"/>
              <a:gd name="connsiteY2" fmla="*/ 118679 h 559458"/>
              <a:gd name="connsiteX3" fmla="*/ 1908094 w 2740193"/>
              <a:gd name="connsiteY3" fmla="*/ 147547 h 559458"/>
              <a:gd name="connsiteX4" fmla="*/ 1532167 w 2740193"/>
              <a:gd name="connsiteY4" fmla="*/ 217070 h 559458"/>
              <a:gd name="connsiteX5" fmla="*/ 721187 w 2740193"/>
              <a:gd name="connsiteY5" fmla="*/ 369 h 559458"/>
              <a:gd name="connsiteX6" fmla="*/ 1022971 w 2740193"/>
              <a:gd name="connsiteY6" fmla="*/ 277880 h 559458"/>
              <a:gd name="connsiteX7" fmla="*/ 837175 w 2740193"/>
              <a:gd name="connsiteY7" fmla="*/ 288629 h 559458"/>
              <a:gd name="connsiteX8" fmla="*/ 440629 w 2740193"/>
              <a:gd name="connsiteY8" fmla="*/ 221551 h 559458"/>
              <a:gd name="connsiteX9" fmla="*/ 8620 w 2740193"/>
              <a:gd name="connsiteY9" fmla="*/ 273184 h 559458"/>
              <a:gd name="connsiteX10" fmla="*/ 163849 w 2740193"/>
              <a:gd name="connsiteY10" fmla="*/ 378488 h 559458"/>
              <a:gd name="connsiteX11" fmla="*/ 306820 w 2740193"/>
              <a:gd name="connsiteY11" fmla="*/ 433785 h 559458"/>
              <a:gd name="connsiteX12" fmla="*/ 488723 w 2740193"/>
              <a:gd name="connsiteY12" fmla="*/ 460022 h 559458"/>
              <a:gd name="connsiteX13" fmla="*/ 722446 w 2740193"/>
              <a:gd name="connsiteY13" fmla="*/ 524856 h 559458"/>
              <a:gd name="connsiteX14" fmla="*/ 1123511 w 2740193"/>
              <a:gd name="connsiteY14" fmla="*/ 558602 h 559458"/>
              <a:gd name="connsiteX15" fmla="*/ 1528552 w 2740193"/>
              <a:gd name="connsiteY15" fmla="*/ 491369 h 559458"/>
              <a:gd name="connsiteX16" fmla="*/ 2068085 w 2740193"/>
              <a:gd name="connsiteY16" fmla="*/ 490700 h 559458"/>
              <a:gd name="connsiteX17" fmla="*/ 2253601 w 2740193"/>
              <a:gd name="connsiteY17" fmla="*/ 417372 h 559458"/>
              <a:gd name="connsiteX18" fmla="*/ 2295987 w 2740193"/>
              <a:gd name="connsiteY18" fmla="*/ 330917 h 559458"/>
              <a:gd name="connsiteX0" fmla="*/ 2740194 w 2740193"/>
              <a:gd name="connsiteY0" fmla="*/ 249421 h 559458"/>
              <a:gd name="connsiteX1" fmla="*/ 2629631 w 2740193"/>
              <a:gd name="connsiteY1" fmla="*/ 82901 h 559458"/>
              <a:gd name="connsiteX2" fmla="*/ 2128273 w 2740193"/>
              <a:gd name="connsiteY2" fmla="*/ 118679 h 559458"/>
              <a:gd name="connsiteX3" fmla="*/ 1908094 w 2740193"/>
              <a:gd name="connsiteY3" fmla="*/ 147547 h 559458"/>
              <a:gd name="connsiteX4" fmla="*/ 1532167 w 2740193"/>
              <a:gd name="connsiteY4" fmla="*/ 217070 h 559458"/>
              <a:gd name="connsiteX5" fmla="*/ 721187 w 2740193"/>
              <a:gd name="connsiteY5" fmla="*/ 369 h 559458"/>
              <a:gd name="connsiteX6" fmla="*/ 1022971 w 2740193"/>
              <a:gd name="connsiteY6" fmla="*/ 277880 h 559458"/>
              <a:gd name="connsiteX7" fmla="*/ 440629 w 2740193"/>
              <a:gd name="connsiteY7" fmla="*/ 221551 h 559458"/>
              <a:gd name="connsiteX8" fmla="*/ 8620 w 2740193"/>
              <a:gd name="connsiteY8" fmla="*/ 273184 h 559458"/>
              <a:gd name="connsiteX9" fmla="*/ 163849 w 2740193"/>
              <a:gd name="connsiteY9" fmla="*/ 378488 h 559458"/>
              <a:gd name="connsiteX10" fmla="*/ 306820 w 2740193"/>
              <a:gd name="connsiteY10" fmla="*/ 433785 h 559458"/>
              <a:gd name="connsiteX11" fmla="*/ 488723 w 2740193"/>
              <a:gd name="connsiteY11" fmla="*/ 460022 h 559458"/>
              <a:gd name="connsiteX12" fmla="*/ 722446 w 2740193"/>
              <a:gd name="connsiteY12" fmla="*/ 524856 h 559458"/>
              <a:gd name="connsiteX13" fmla="*/ 1123511 w 2740193"/>
              <a:gd name="connsiteY13" fmla="*/ 558602 h 559458"/>
              <a:gd name="connsiteX14" fmla="*/ 1528552 w 2740193"/>
              <a:gd name="connsiteY14" fmla="*/ 491369 h 559458"/>
              <a:gd name="connsiteX15" fmla="*/ 2068085 w 2740193"/>
              <a:gd name="connsiteY15" fmla="*/ 490700 h 559458"/>
              <a:gd name="connsiteX16" fmla="*/ 2253601 w 2740193"/>
              <a:gd name="connsiteY16" fmla="*/ 417372 h 559458"/>
              <a:gd name="connsiteX17" fmla="*/ 2295987 w 2740193"/>
              <a:gd name="connsiteY17" fmla="*/ 330917 h 559458"/>
              <a:gd name="connsiteX0" fmla="*/ 2740194 w 2740193"/>
              <a:gd name="connsiteY0" fmla="*/ 305769 h 615806"/>
              <a:gd name="connsiteX1" fmla="*/ 2629631 w 2740193"/>
              <a:gd name="connsiteY1" fmla="*/ 139249 h 615806"/>
              <a:gd name="connsiteX2" fmla="*/ 2128273 w 2740193"/>
              <a:gd name="connsiteY2" fmla="*/ 175027 h 615806"/>
              <a:gd name="connsiteX3" fmla="*/ 1908094 w 2740193"/>
              <a:gd name="connsiteY3" fmla="*/ 203895 h 615806"/>
              <a:gd name="connsiteX4" fmla="*/ 1532167 w 2740193"/>
              <a:gd name="connsiteY4" fmla="*/ 273418 h 615806"/>
              <a:gd name="connsiteX5" fmla="*/ 721187 w 2740193"/>
              <a:gd name="connsiteY5" fmla="*/ 56717 h 615806"/>
              <a:gd name="connsiteX6" fmla="*/ 306330 w 2740193"/>
              <a:gd name="connsiteY6" fmla="*/ 15479 h 615806"/>
              <a:gd name="connsiteX7" fmla="*/ 440629 w 2740193"/>
              <a:gd name="connsiteY7" fmla="*/ 277899 h 615806"/>
              <a:gd name="connsiteX8" fmla="*/ 8620 w 2740193"/>
              <a:gd name="connsiteY8" fmla="*/ 329532 h 615806"/>
              <a:gd name="connsiteX9" fmla="*/ 163849 w 2740193"/>
              <a:gd name="connsiteY9" fmla="*/ 434836 h 615806"/>
              <a:gd name="connsiteX10" fmla="*/ 306820 w 2740193"/>
              <a:gd name="connsiteY10" fmla="*/ 490133 h 615806"/>
              <a:gd name="connsiteX11" fmla="*/ 488723 w 2740193"/>
              <a:gd name="connsiteY11" fmla="*/ 516370 h 615806"/>
              <a:gd name="connsiteX12" fmla="*/ 722446 w 2740193"/>
              <a:gd name="connsiteY12" fmla="*/ 581204 h 615806"/>
              <a:gd name="connsiteX13" fmla="*/ 1123511 w 2740193"/>
              <a:gd name="connsiteY13" fmla="*/ 614950 h 615806"/>
              <a:gd name="connsiteX14" fmla="*/ 1528552 w 2740193"/>
              <a:gd name="connsiteY14" fmla="*/ 547717 h 615806"/>
              <a:gd name="connsiteX15" fmla="*/ 2068085 w 2740193"/>
              <a:gd name="connsiteY15" fmla="*/ 547048 h 615806"/>
              <a:gd name="connsiteX16" fmla="*/ 2253601 w 2740193"/>
              <a:gd name="connsiteY16" fmla="*/ 473720 h 615806"/>
              <a:gd name="connsiteX17" fmla="*/ 2295987 w 2740193"/>
              <a:gd name="connsiteY17" fmla="*/ 387265 h 615806"/>
              <a:gd name="connsiteX0" fmla="*/ 2731598 w 2731597"/>
              <a:gd name="connsiteY0" fmla="*/ 305769 h 615806"/>
              <a:gd name="connsiteX1" fmla="*/ 2621035 w 2731597"/>
              <a:gd name="connsiteY1" fmla="*/ 139249 h 615806"/>
              <a:gd name="connsiteX2" fmla="*/ 2119677 w 2731597"/>
              <a:gd name="connsiteY2" fmla="*/ 175027 h 615806"/>
              <a:gd name="connsiteX3" fmla="*/ 1899498 w 2731597"/>
              <a:gd name="connsiteY3" fmla="*/ 203895 h 615806"/>
              <a:gd name="connsiteX4" fmla="*/ 1523571 w 2731597"/>
              <a:gd name="connsiteY4" fmla="*/ 273418 h 615806"/>
              <a:gd name="connsiteX5" fmla="*/ 712591 w 2731597"/>
              <a:gd name="connsiteY5" fmla="*/ 56717 h 615806"/>
              <a:gd name="connsiteX6" fmla="*/ 297734 w 2731597"/>
              <a:gd name="connsiteY6" fmla="*/ 15479 h 615806"/>
              <a:gd name="connsiteX7" fmla="*/ 166611 w 2731597"/>
              <a:gd name="connsiteY7" fmla="*/ 84373 h 615806"/>
              <a:gd name="connsiteX8" fmla="*/ 24 w 2731597"/>
              <a:gd name="connsiteY8" fmla="*/ 329532 h 615806"/>
              <a:gd name="connsiteX9" fmla="*/ 155253 w 2731597"/>
              <a:gd name="connsiteY9" fmla="*/ 434836 h 615806"/>
              <a:gd name="connsiteX10" fmla="*/ 298224 w 2731597"/>
              <a:gd name="connsiteY10" fmla="*/ 490133 h 615806"/>
              <a:gd name="connsiteX11" fmla="*/ 480127 w 2731597"/>
              <a:gd name="connsiteY11" fmla="*/ 516370 h 615806"/>
              <a:gd name="connsiteX12" fmla="*/ 713850 w 2731597"/>
              <a:gd name="connsiteY12" fmla="*/ 581204 h 615806"/>
              <a:gd name="connsiteX13" fmla="*/ 1114915 w 2731597"/>
              <a:gd name="connsiteY13" fmla="*/ 614950 h 615806"/>
              <a:gd name="connsiteX14" fmla="*/ 1519956 w 2731597"/>
              <a:gd name="connsiteY14" fmla="*/ 547717 h 615806"/>
              <a:gd name="connsiteX15" fmla="*/ 2059489 w 2731597"/>
              <a:gd name="connsiteY15" fmla="*/ 547048 h 615806"/>
              <a:gd name="connsiteX16" fmla="*/ 2245005 w 2731597"/>
              <a:gd name="connsiteY16" fmla="*/ 473720 h 615806"/>
              <a:gd name="connsiteX17" fmla="*/ 2287391 w 2731597"/>
              <a:gd name="connsiteY17" fmla="*/ 387265 h 615806"/>
              <a:gd name="connsiteX0" fmla="*/ 2576536 w 2576535"/>
              <a:gd name="connsiteY0" fmla="*/ 305769 h 615806"/>
              <a:gd name="connsiteX1" fmla="*/ 2465973 w 2576535"/>
              <a:gd name="connsiteY1" fmla="*/ 139249 h 615806"/>
              <a:gd name="connsiteX2" fmla="*/ 1964615 w 2576535"/>
              <a:gd name="connsiteY2" fmla="*/ 175027 h 615806"/>
              <a:gd name="connsiteX3" fmla="*/ 1744436 w 2576535"/>
              <a:gd name="connsiteY3" fmla="*/ 203895 h 615806"/>
              <a:gd name="connsiteX4" fmla="*/ 1368509 w 2576535"/>
              <a:gd name="connsiteY4" fmla="*/ 273418 h 615806"/>
              <a:gd name="connsiteX5" fmla="*/ 557529 w 2576535"/>
              <a:gd name="connsiteY5" fmla="*/ 56717 h 615806"/>
              <a:gd name="connsiteX6" fmla="*/ 142672 w 2576535"/>
              <a:gd name="connsiteY6" fmla="*/ 15479 h 615806"/>
              <a:gd name="connsiteX7" fmla="*/ 11549 w 2576535"/>
              <a:gd name="connsiteY7" fmla="*/ 84373 h 615806"/>
              <a:gd name="connsiteX8" fmla="*/ 110387 w 2576535"/>
              <a:gd name="connsiteY8" fmla="*/ 261228 h 615806"/>
              <a:gd name="connsiteX9" fmla="*/ 191 w 2576535"/>
              <a:gd name="connsiteY9" fmla="*/ 434836 h 615806"/>
              <a:gd name="connsiteX10" fmla="*/ 143162 w 2576535"/>
              <a:gd name="connsiteY10" fmla="*/ 490133 h 615806"/>
              <a:gd name="connsiteX11" fmla="*/ 325065 w 2576535"/>
              <a:gd name="connsiteY11" fmla="*/ 516370 h 615806"/>
              <a:gd name="connsiteX12" fmla="*/ 558788 w 2576535"/>
              <a:gd name="connsiteY12" fmla="*/ 581204 h 615806"/>
              <a:gd name="connsiteX13" fmla="*/ 959853 w 2576535"/>
              <a:gd name="connsiteY13" fmla="*/ 614950 h 615806"/>
              <a:gd name="connsiteX14" fmla="*/ 1364894 w 2576535"/>
              <a:gd name="connsiteY14" fmla="*/ 547717 h 615806"/>
              <a:gd name="connsiteX15" fmla="*/ 1904427 w 2576535"/>
              <a:gd name="connsiteY15" fmla="*/ 547048 h 615806"/>
              <a:gd name="connsiteX16" fmla="*/ 2089943 w 2576535"/>
              <a:gd name="connsiteY16" fmla="*/ 473720 h 615806"/>
              <a:gd name="connsiteX17" fmla="*/ 2132329 w 2576535"/>
              <a:gd name="connsiteY17" fmla="*/ 387265 h 615806"/>
              <a:gd name="connsiteX0" fmla="*/ 2565364 w 2565363"/>
              <a:gd name="connsiteY0" fmla="*/ 305769 h 615806"/>
              <a:gd name="connsiteX1" fmla="*/ 2454801 w 2565363"/>
              <a:gd name="connsiteY1" fmla="*/ 139249 h 615806"/>
              <a:gd name="connsiteX2" fmla="*/ 1953443 w 2565363"/>
              <a:gd name="connsiteY2" fmla="*/ 175027 h 615806"/>
              <a:gd name="connsiteX3" fmla="*/ 1733264 w 2565363"/>
              <a:gd name="connsiteY3" fmla="*/ 203895 h 615806"/>
              <a:gd name="connsiteX4" fmla="*/ 1357337 w 2565363"/>
              <a:gd name="connsiteY4" fmla="*/ 273418 h 615806"/>
              <a:gd name="connsiteX5" fmla="*/ 546357 w 2565363"/>
              <a:gd name="connsiteY5" fmla="*/ 56717 h 615806"/>
              <a:gd name="connsiteX6" fmla="*/ 131500 w 2565363"/>
              <a:gd name="connsiteY6" fmla="*/ 15479 h 615806"/>
              <a:gd name="connsiteX7" fmla="*/ 377 w 2565363"/>
              <a:gd name="connsiteY7" fmla="*/ 84373 h 615806"/>
              <a:gd name="connsiteX8" fmla="*/ 99215 w 2565363"/>
              <a:gd name="connsiteY8" fmla="*/ 261228 h 615806"/>
              <a:gd name="connsiteX9" fmla="*/ 307526 w 2565363"/>
              <a:gd name="connsiteY9" fmla="*/ 377917 h 615806"/>
              <a:gd name="connsiteX10" fmla="*/ 131990 w 2565363"/>
              <a:gd name="connsiteY10" fmla="*/ 490133 h 615806"/>
              <a:gd name="connsiteX11" fmla="*/ 313893 w 2565363"/>
              <a:gd name="connsiteY11" fmla="*/ 516370 h 615806"/>
              <a:gd name="connsiteX12" fmla="*/ 547616 w 2565363"/>
              <a:gd name="connsiteY12" fmla="*/ 581204 h 615806"/>
              <a:gd name="connsiteX13" fmla="*/ 948681 w 2565363"/>
              <a:gd name="connsiteY13" fmla="*/ 614950 h 615806"/>
              <a:gd name="connsiteX14" fmla="*/ 1353722 w 2565363"/>
              <a:gd name="connsiteY14" fmla="*/ 547717 h 615806"/>
              <a:gd name="connsiteX15" fmla="*/ 1893255 w 2565363"/>
              <a:gd name="connsiteY15" fmla="*/ 547048 h 615806"/>
              <a:gd name="connsiteX16" fmla="*/ 2078771 w 2565363"/>
              <a:gd name="connsiteY16" fmla="*/ 473720 h 615806"/>
              <a:gd name="connsiteX17" fmla="*/ 2121157 w 2565363"/>
              <a:gd name="connsiteY17" fmla="*/ 387265 h 615806"/>
              <a:gd name="connsiteX0" fmla="*/ 2565364 w 2565363"/>
              <a:gd name="connsiteY0" fmla="*/ 305769 h 615806"/>
              <a:gd name="connsiteX1" fmla="*/ 2454801 w 2565363"/>
              <a:gd name="connsiteY1" fmla="*/ 139249 h 615806"/>
              <a:gd name="connsiteX2" fmla="*/ 1953443 w 2565363"/>
              <a:gd name="connsiteY2" fmla="*/ 175027 h 615806"/>
              <a:gd name="connsiteX3" fmla="*/ 1733264 w 2565363"/>
              <a:gd name="connsiteY3" fmla="*/ 203895 h 615806"/>
              <a:gd name="connsiteX4" fmla="*/ 1357337 w 2565363"/>
              <a:gd name="connsiteY4" fmla="*/ 273418 h 615806"/>
              <a:gd name="connsiteX5" fmla="*/ 546357 w 2565363"/>
              <a:gd name="connsiteY5" fmla="*/ 56717 h 615806"/>
              <a:gd name="connsiteX6" fmla="*/ 131500 w 2565363"/>
              <a:gd name="connsiteY6" fmla="*/ 15479 h 615806"/>
              <a:gd name="connsiteX7" fmla="*/ 377 w 2565363"/>
              <a:gd name="connsiteY7" fmla="*/ 84373 h 615806"/>
              <a:gd name="connsiteX8" fmla="*/ 99215 w 2565363"/>
              <a:gd name="connsiteY8" fmla="*/ 261228 h 615806"/>
              <a:gd name="connsiteX9" fmla="*/ 307526 w 2565363"/>
              <a:gd name="connsiteY9" fmla="*/ 377917 h 615806"/>
              <a:gd name="connsiteX10" fmla="*/ 530122 w 2565363"/>
              <a:gd name="connsiteY10" fmla="*/ 444597 h 615806"/>
              <a:gd name="connsiteX11" fmla="*/ 313893 w 2565363"/>
              <a:gd name="connsiteY11" fmla="*/ 516370 h 615806"/>
              <a:gd name="connsiteX12" fmla="*/ 547616 w 2565363"/>
              <a:gd name="connsiteY12" fmla="*/ 581204 h 615806"/>
              <a:gd name="connsiteX13" fmla="*/ 948681 w 2565363"/>
              <a:gd name="connsiteY13" fmla="*/ 614950 h 615806"/>
              <a:gd name="connsiteX14" fmla="*/ 1353722 w 2565363"/>
              <a:gd name="connsiteY14" fmla="*/ 547717 h 615806"/>
              <a:gd name="connsiteX15" fmla="*/ 1893255 w 2565363"/>
              <a:gd name="connsiteY15" fmla="*/ 547048 h 615806"/>
              <a:gd name="connsiteX16" fmla="*/ 2078771 w 2565363"/>
              <a:gd name="connsiteY16" fmla="*/ 473720 h 615806"/>
              <a:gd name="connsiteX17" fmla="*/ 2121157 w 2565363"/>
              <a:gd name="connsiteY17" fmla="*/ 387265 h 615806"/>
              <a:gd name="connsiteX0" fmla="*/ 2565364 w 2565363"/>
              <a:gd name="connsiteY0" fmla="*/ 305769 h 615811"/>
              <a:gd name="connsiteX1" fmla="*/ 2454801 w 2565363"/>
              <a:gd name="connsiteY1" fmla="*/ 139249 h 615811"/>
              <a:gd name="connsiteX2" fmla="*/ 1953443 w 2565363"/>
              <a:gd name="connsiteY2" fmla="*/ 175027 h 615811"/>
              <a:gd name="connsiteX3" fmla="*/ 1733264 w 2565363"/>
              <a:gd name="connsiteY3" fmla="*/ 203895 h 615811"/>
              <a:gd name="connsiteX4" fmla="*/ 1357337 w 2565363"/>
              <a:gd name="connsiteY4" fmla="*/ 273418 h 615811"/>
              <a:gd name="connsiteX5" fmla="*/ 546357 w 2565363"/>
              <a:gd name="connsiteY5" fmla="*/ 56717 h 615811"/>
              <a:gd name="connsiteX6" fmla="*/ 131500 w 2565363"/>
              <a:gd name="connsiteY6" fmla="*/ 15479 h 615811"/>
              <a:gd name="connsiteX7" fmla="*/ 377 w 2565363"/>
              <a:gd name="connsiteY7" fmla="*/ 84373 h 615811"/>
              <a:gd name="connsiteX8" fmla="*/ 99215 w 2565363"/>
              <a:gd name="connsiteY8" fmla="*/ 261228 h 615811"/>
              <a:gd name="connsiteX9" fmla="*/ 307526 w 2565363"/>
              <a:gd name="connsiteY9" fmla="*/ 377917 h 615811"/>
              <a:gd name="connsiteX10" fmla="*/ 530122 w 2565363"/>
              <a:gd name="connsiteY10" fmla="*/ 444597 h 615811"/>
              <a:gd name="connsiteX11" fmla="*/ 313893 w 2565363"/>
              <a:gd name="connsiteY11" fmla="*/ 516370 h 615811"/>
              <a:gd name="connsiteX12" fmla="*/ 756879 w 2565363"/>
              <a:gd name="connsiteY12" fmla="*/ 515126 h 615811"/>
              <a:gd name="connsiteX13" fmla="*/ 547616 w 2565363"/>
              <a:gd name="connsiteY13" fmla="*/ 581204 h 615811"/>
              <a:gd name="connsiteX14" fmla="*/ 948681 w 2565363"/>
              <a:gd name="connsiteY14" fmla="*/ 614950 h 615811"/>
              <a:gd name="connsiteX15" fmla="*/ 1353722 w 2565363"/>
              <a:gd name="connsiteY15" fmla="*/ 547717 h 615811"/>
              <a:gd name="connsiteX16" fmla="*/ 1893255 w 2565363"/>
              <a:gd name="connsiteY16" fmla="*/ 547048 h 615811"/>
              <a:gd name="connsiteX17" fmla="*/ 2078771 w 2565363"/>
              <a:gd name="connsiteY17" fmla="*/ 473720 h 615811"/>
              <a:gd name="connsiteX18" fmla="*/ 2121157 w 2565363"/>
              <a:gd name="connsiteY18" fmla="*/ 387265 h 615811"/>
              <a:gd name="connsiteX0" fmla="*/ 2565364 w 2565363"/>
              <a:gd name="connsiteY0" fmla="*/ 305769 h 615289"/>
              <a:gd name="connsiteX1" fmla="*/ 2454801 w 2565363"/>
              <a:gd name="connsiteY1" fmla="*/ 139249 h 615289"/>
              <a:gd name="connsiteX2" fmla="*/ 1953443 w 2565363"/>
              <a:gd name="connsiteY2" fmla="*/ 175027 h 615289"/>
              <a:gd name="connsiteX3" fmla="*/ 1733264 w 2565363"/>
              <a:gd name="connsiteY3" fmla="*/ 203895 h 615289"/>
              <a:gd name="connsiteX4" fmla="*/ 1357337 w 2565363"/>
              <a:gd name="connsiteY4" fmla="*/ 273418 h 615289"/>
              <a:gd name="connsiteX5" fmla="*/ 546357 w 2565363"/>
              <a:gd name="connsiteY5" fmla="*/ 56717 h 615289"/>
              <a:gd name="connsiteX6" fmla="*/ 131500 w 2565363"/>
              <a:gd name="connsiteY6" fmla="*/ 15479 h 615289"/>
              <a:gd name="connsiteX7" fmla="*/ 377 w 2565363"/>
              <a:gd name="connsiteY7" fmla="*/ 84373 h 615289"/>
              <a:gd name="connsiteX8" fmla="*/ 99215 w 2565363"/>
              <a:gd name="connsiteY8" fmla="*/ 261228 h 615289"/>
              <a:gd name="connsiteX9" fmla="*/ 307526 w 2565363"/>
              <a:gd name="connsiteY9" fmla="*/ 377917 h 615289"/>
              <a:gd name="connsiteX10" fmla="*/ 530122 w 2565363"/>
              <a:gd name="connsiteY10" fmla="*/ 444597 h 615289"/>
              <a:gd name="connsiteX11" fmla="*/ 313893 w 2565363"/>
              <a:gd name="connsiteY11" fmla="*/ 516370 h 615289"/>
              <a:gd name="connsiteX12" fmla="*/ 756879 w 2565363"/>
              <a:gd name="connsiteY12" fmla="*/ 515126 h 615289"/>
              <a:gd name="connsiteX13" fmla="*/ 948681 w 2565363"/>
              <a:gd name="connsiteY13" fmla="*/ 614950 h 615289"/>
              <a:gd name="connsiteX14" fmla="*/ 1353722 w 2565363"/>
              <a:gd name="connsiteY14" fmla="*/ 547717 h 615289"/>
              <a:gd name="connsiteX15" fmla="*/ 1893255 w 2565363"/>
              <a:gd name="connsiteY15" fmla="*/ 547048 h 615289"/>
              <a:gd name="connsiteX16" fmla="*/ 2078771 w 2565363"/>
              <a:gd name="connsiteY16" fmla="*/ 473720 h 615289"/>
              <a:gd name="connsiteX17" fmla="*/ 2121157 w 2565363"/>
              <a:gd name="connsiteY17" fmla="*/ 387265 h 615289"/>
              <a:gd name="connsiteX0" fmla="*/ 2565364 w 2565363"/>
              <a:gd name="connsiteY0" fmla="*/ 305769 h 615289"/>
              <a:gd name="connsiteX1" fmla="*/ 2454801 w 2565363"/>
              <a:gd name="connsiteY1" fmla="*/ 139249 h 615289"/>
              <a:gd name="connsiteX2" fmla="*/ 1953443 w 2565363"/>
              <a:gd name="connsiteY2" fmla="*/ 175027 h 615289"/>
              <a:gd name="connsiteX3" fmla="*/ 1733264 w 2565363"/>
              <a:gd name="connsiteY3" fmla="*/ 203895 h 615289"/>
              <a:gd name="connsiteX4" fmla="*/ 1357337 w 2565363"/>
              <a:gd name="connsiteY4" fmla="*/ 273418 h 615289"/>
              <a:gd name="connsiteX5" fmla="*/ 546357 w 2565363"/>
              <a:gd name="connsiteY5" fmla="*/ 56717 h 615289"/>
              <a:gd name="connsiteX6" fmla="*/ 131500 w 2565363"/>
              <a:gd name="connsiteY6" fmla="*/ 15479 h 615289"/>
              <a:gd name="connsiteX7" fmla="*/ 377 w 2565363"/>
              <a:gd name="connsiteY7" fmla="*/ 84373 h 615289"/>
              <a:gd name="connsiteX8" fmla="*/ 99215 w 2565363"/>
              <a:gd name="connsiteY8" fmla="*/ 261228 h 615289"/>
              <a:gd name="connsiteX9" fmla="*/ 307526 w 2565363"/>
              <a:gd name="connsiteY9" fmla="*/ 377917 h 615289"/>
              <a:gd name="connsiteX10" fmla="*/ 530122 w 2565363"/>
              <a:gd name="connsiteY10" fmla="*/ 444597 h 615289"/>
              <a:gd name="connsiteX11" fmla="*/ 756879 w 2565363"/>
              <a:gd name="connsiteY11" fmla="*/ 515126 h 615289"/>
              <a:gd name="connsiteX12" fmla="*/ 948681 w 2565363"/>
              <a:gd name="connsiteY12" fmla="*/ 614950 h 615289"/>
              <a:gd name="connsiteX13" fmla="*/ 1353722 w 2565363"/>
              <a:gd name="connsiteY13" fmla="*/ 547717 h 615289"/>
              <a:gd name="connsiteX14" fmla="*/ 1893255 w 2565363"/>
              <a:gd name="connsiteY14" fmla="*/ 547048 h 615289"/>
              <a:gd name="connsiteX15" fmla="*/ 2078771 w 2565363"/>
              <a:gd name="connsiteY15" fmla="*/ 473720 h 615289"/>
              <a:gd name="connsiteX16" fmla="*/ 2121157 w 2565363"/>
              <a:gd name="connsiteY16" fmla="*/ 387265 h 615289"/>
              <a:gd name="connsiteX0" fmla="*/ 2857026 w 2857025"/>
              <a:gd name="connsiteY0" fmla="*/ 305769 h 615289"/>
              <a:gd name="connsiteX1" fmla="*/ 2746463 w 2857025"/>
              <a:gd name="connsiteY1" fmla="*/ 139249 h 615289"/>
              <a:gd name="connsiteX2" fmla="*/ 2245105 w 2857025"/>
              <a:gd name="connsiteY2" fmla="*/ 175027 h 615289"/>
              <a:gd name="connsiteX3" fmla="*/ 2024926 w 2857025"/>
              <a:gd name="connsiteY3" fmla="*/ 203895 h 615289"/>
              <a:gd name="connsiteX4" fmla="*/ 1648999 w 2857025"/>
              <a:gd name="connsiteY4" fmla="*/ 273418 h 615289"/>
              <a:gd name="connsiteX5" fmla="*/ 838019 w 2857025"/>
              <a:gd name="connsiteY5" fmla="*/ 56717 h 615289"/>
              <a:gd name="connsiteX6" fmla="*/ 423162 w 2857025"/>
              <a:gd name="connsiteY6" fmla="*/ 15479 h 615289"/>
              <a:gd name="connsiteX7" fmla="*/ 73 w 2857025"/>
              <a:gd name="connsiteY7" fmla="*/ 38837 h 615289"/>
              <a:gd name="connsiteX8" fmla="*/ 390877 w 2857025"/>
              <a:gd name="connsiteY8" fmla="*/ 261228 h 615289"/>
              <a:gd name="connsiteX9" fmla="*/ 599188 w 2857025"/>
              <a:gd name="connsiteY9" fmla="*/ 377917 h 615289"/>
              <a:gd name="connsiteX10" fmla="*/ 821784 w 2857025"/>
              <a:gd name="connsiteY10" fmla="*/ 444597 h 615289"/>
              <a:gd name="connsiteX11" fmla="*/ 1048541 w 2857025"/>
              <a:gd name="connsiteY11" fmla="*/ 515126 h 615289"/>
              <a:gd name="connsiteX12" fmla="*/ 1240343 w 2857025"/>
              <a:gd name="connsiteY12" fmla="*/ 614950 h 615289"/>
              <a:gd name="connsiteX13" fmla="*/ 1645384 w 2857025"/>
              <a:gd name="connsiteY13" fmla="*/ 547717 h 615289"/>
              <a:gd name="connsiteX14" fmla="*/ 2184917 w 2857025"/>
              <a:gd name="connsiteY14" fmla="*/ 547048 h 615289"/>
              <a:gd name="connsiteX15" fmla="*/ 2370433 w 2857025"/>
              <a:gd name="connsiteY15" fmla="*/ 473720 h 615289"/>
              <a:gd name="connsiteX16" fmla="*/ 2412819 w 2857025"/>
              <a:gd name="connsiteY16" fmla="*/ 387265 h 615289"/>
              <a:gd name="connsiteX0" fmla="*/ 2863319 w 2863318"/>
              <a:gd name="connsiteY0" fmla="*/ 335447 h 644967"/>
              <a:gd name="connsiteX1" fmla="*/ 2752756 w 2863318"/>
              <a:gd name="connsiteY1" fmla="*/ 168927 h 644967"/>
              <a:gd name="connsiteX2" fmla="*/ 2251398 w 2863318"/>
              <a:gd name="connsiteY2" fmla="*/ 204705 h 644967"/>
              <a:gd name="connsiteX3" fmla="*/ 2031219 w 2863318"/>
              <a:gd name="connsiteY3" fmla="*/ 233573 h 644967"/>
              <a:gd name="connsiteX4" fmla="*/ 1655292 w 2863318"/>
              <a:gd name="connsiteY4" fmla="*/ 303096 h 644967"/>
              <a:gd name="connsiteX5" fmla="*/ 844312 w 2863318"/>
              <a:gd name="connsiteY5" fmla="*/ 86395 h 644967"/>
              <a:gd name="connsiteX6" fmla="*/ 164032 w 2863318"/>
              <a:gd name="connsiteY6" fmla="*/ 11006 h 644967"/>
              <a:gd name="connsiteX7" fmla="*/ 6366 w 2863318"/>
              <a:gd name="connsiteY7" fmla="*/ 68515 h 644967"/>
              <a:gd name="connsiteX8" fmla="*/ 397170 w 2863318"/>
              <a:gd name="connsiteY8" fmla="*/ 290906 h 644967"/>
              <a:gd name="connsiteX9" fmla="*/ 605481 w 2863318"/>
              <a:gd name="connsiteY9" fmla="*/ 407595 h 644967"/>
              <a:gd name="connsiteX10" fmla="*/ 828077 w 2863318"/>
              <a:gd name="connsiteY10" fmla="*/ 474275 h 644967"/>
              <a:gd name="connsiteX11" fmla="*/ 1054834 w 2863318"/>
              <a:gd name="connsiteY11" fmla="*/ 544804 h 644967"/>
              <a:gd name="connsiteX12" fmla="*/ 1246636 w 2863318"/>
              <a:gd name="connsiteY12" fmla="*/ 644628 h 644967"/>
              <a:gd name="connsiteX13" fmla="*/ 1651677 w 2863318"/>
              <a:gd name="connsiteY13" fmla="*/ 577395 h 644967"/>
              <a:gd name="connsiteX14" fmla="*/ 2191210 w 2863318"/>
              <a:gd name="connsiteY14" fmla="*/ 576726 h 644967"/>
              <a:gd name="connsiteX15" fmla="*/ 2376726 w 2863318"/>
              <a:gd name="connsiteY15" fmla="*/ 503398 h 644967"/>
              <a:gd name="connsiteX16" fmla="*/ 2419112 w 2863318"/>
              <a:gd name="connsiteY16" fmla="*/ 416943 h 644967"/>
              <a:gd name="connsiteX0" fmla="*/ 3151336 w 3151335"/>
              <a:gd name="connsiteY0" fmla="*/ 335447 h 644967"/>
              <a:gd name="connsiteX1" fmla="*/ 3040773 w 3151335"/>
              <a:gd name="connsiteY1" fmla="*/ 168927 h 644967"/>
              <a:gd name="connsiteX2" fmla="*/ 2539415 w 3151335"/>
              <a:gd name="connsiteY2" fmla="*/ 204705 h 644967"/>
              <a:gd name="connsiteX3" fmla="*/ 2319236 w 3151335"/>
              <a:gd name="connsiteY3" fmla="*/ 233573 h 644967"/>
              <a:gd name="connsiteX4" fmla="*/ 1943309 w 3151335"/>
              <a:gd name="connsiteY4" fmla="*/ 303096 h 644967"/>
              <a:gd name="connsiteX5" fmla="*/ 1132329 w 3151335"/>
              <a:gd name="connsiteY5" fmla="*/ 86395 h 644967"/>
              <a:gd name="connsiteX6" fmla="*/ 452049 w 3151335"/>
              <a:gd name="connsiteY6" fmla="*/ 11006 h 644967"/>
              <a:gd name="connsiteX7" fmla="*/ 2417 w 3151335"/>
              <a:gd name="connsiteY7" fmla="*/ 22979 h 644967"/>
              <a:gd name="connsiteX8" fmla="*/ 685187 w 3151335"/>
              <a:gd name="connsiteY8" fmla="*/ 290906 h 644967"/>
              <a:gd name="connsiteX9" fmla="*/ 893498 w 3151335"/>
              <a:gd name="connsiteY9" fmla="*/ 407595 h 644967"/>
              <a:gd name="connsiteX10" fmla="*/ 1116094 w 3151335"/>
              <a:gd name="connsiteY10" fmla="*/ 474275 h 644967"/>
              <a:gd name="connsiteX11" fmla="*/ 1342851 w 3151335"/>
              <a:gd name="connsiteY11" fmla="*/ 544804 h 644967"/>
              <a:gd name="connsiteX12" fmla="*/ 1534653 w 3151335"/>
              <a:gd name="connsiteY12" fmla="*/ 644628 h 644967"/>
              <a:gd name="connsiteX13" fmla="*/ 1939694 w 3151335"/>
              <a:gd name="connsiteY13" fmla="*/ 577395 h 644967"/>
              <a:gd name="connsiteX14" fmla="*/ 2479227 w 3151335"/>
              <a:gd name="connsiteY14" fmla="*/ 576726 h 644967"/>
              <a:gd name="connsiteX15" fmla="*/ 2664743 w 3151335"/>
              <a:gd name="connsiteY15" fmla="*/ 503398 h 644967"/>
              <a:gd name="connsiteX16" fmla="*/ 2707129 w 3151335"/>
              <a:gd name="connsiteY16" fmla="*/ 416943 h 644967"/>
              <a:gd name="connsiteX0" fmla="*/ 3151336 w 3151335"/>
              <a:gd name="connsiteY0" fmla="*/ 334370 h 643890"/>
              <a:gd name="connsiteX1" fmla="*/ 3040773 w 3151335"/>
              <a:gd name="connsiteY1" fmla="*/ 167850 h 643890"/>
              <a:gd name="connsiteX2" fmla="*/ 2539415 w 3151335"/>
              <a:gd name="connsiteY2" fmla="*/ 203628 h 643890"/>
              <a:gd name="connsiteX3" fmla="*/ 2319236 w 3151335"/>
              <a:gd name="connsiteY3" fmla="*/ 232496 h 643890"/>
              <a:gd name="connsiteX4" fmla="*/ 2102563 w 3151335"/>
              <a:gd name="connsiteY4" fmla="*/ 233716 h 643890"/>
              <a:gd name="connsiteX5" fmla="*/ 1132329 w 3151335"/>
              <a:gd name="connsiteY5" fmla="*/ 85318 h 643890"/>
              <a:gd name="connsiteX6" fmla="*/ 452049 w 3151335"/>
              <a:gd name="connsiteY6" fmla="*/ 9929 h 643890"/>
              <a:gd name="connsiteX7" fmla="*/ 2417 w 3151335"/>
              <a:gd name="connsiteY7" fmla="*/ 21902 h 643890"/>
              <a:gd name="connsiteX8" fmla="*/ 685187 w 3151335"/>
              <a:gd name="connsiteY8" fmla="*/ 289829 h 643890"/>
              <a:gd name="connsiteX9" fmla="*/ 893498 w 3151335"/>
              <a:gd name="connsiteY9" fmla="*/ 406518 h 643890"/>
              <a:gd name="connsiteX10" fmla="*/ 1116094 w 3151335"/>
              <a:gd name="connsiteY10" fmla="*/ 473198 h 643890"/>
              <a:gd name="connsiteX11" fmla="*/ 1342851 w 3151335"/>
              <a:gd name="connsiteY11" fmla="*/ 543727 h 643890"/>
              <a:gd name="connsiteX12" fmla="*/ 1534653 w 3151335"/>
              <a:gd name="connsiteY12" fmla="*/ 643551 h 643890"/>
              <a:gd name="connsiteX13" fmla="*/ 1939694 w 3151335"/>
              <a:gd name="connsiteY13" fmla="*/ 576318 h 643890"/>
              <a:gd name="connsiteX14" fmla="*/ 2479227 w 3151335"/>
              <a:gd name="connsiteY14" fmla="*/ 575649 h 643890"/>
              <a:gd name="connsiteX15" fmla="*/ 2664743 w 3151335"/>
              <a:gd name="connsiteY15" fmla="*/ 502321 h 643890"/>
              <a:gd name="connsiteX16" fmla="*/ 2707129 w 3151335"/>
              <a:gd name="connsiteY16" fmla="*/ 415866 h 643890"/>
              <a:gd name="connsiteX0" fmla="*/ 3151336 w 3151335"/>
              <a:gd name="connsiteY0" fmla="*/ 334370 h 736895"/>
              <a:gd name="connsiteX1" fmla="*/ 3040773 w 3151335"/>
              <a:gd name="connsiteY1" fmla="*/ 167850 h 736895"/>
              <a:gd name="connsiteX2" fmla="*/ 2539415 w 3151335"/>
              <a:gd name="connsiteY2" fmla="*/ 203628 h 736895"/>
              <a:gd name="connsiteX3" fmla="*/ 2319236 w 3151335"/>
              <a:gd name="connsiteY3" fmla="*/ 232496 h 736895"/>
              <a:gd name="connsiteX4" fmla="*/ 2102563 w 3151335"/>
              <a:gd name="connsiteY4" fmla="*/ 233716 h 736895"/>
              <a:gd name="connsiteX5" fmla="*/ 1132329 w 3151335"/>
              <a:gd name="connsiteY5" fmla="*/ 85318 h 736895"/>
              <a:gd name="connsiteX6" fmla="*/ 452049 w 3151335"/>
              <a:gd name="connsiteY6" fmla="*/ 9929 h 736895"/>
              <a:gd name="connsiteX7" fmla="*/ 2417 w 3151335"/>
              <a:gd name="connsiteY7" fmla="*/ 21902 h 736895"/>
              <a:gd name="connsiteX8" fmla="*/ 685187 w 3151335"/>
              <a:gd name="connsiteY8" fmla="*/ 289829 h 736895"/>
              <a:gd name="connsiteX9" fmla="*/ 893498 w 3151335"/>
              <a:gd name="connsiteY9" fmla="*/ 406518 h 736895"/>
              <a:gd name="connsiteX10" fmla="*/ 1116094 w 3151335"/>
              <a:gd name="connsiteY10" fmla="*/ 473198 h 736895"/>
              <a:gd name="connsiteX11" fmla="*/ 1342851 w 3151335"/>
              <a:gd name="connsiteY11" fmla="*/ 543727 h 736895"/>
              <a:gd name="connsiteX12" fmla="*/ 1534653 w 3151335"/>
              <a:gd name="connsiteY12" fmla="*/ 643551 h 736895"/>
              <a:gd name="connsiteX13" fmla="*/ 1966238 w 3151335"/>
              <a:gd name="connsiteY13" fmla="*/ 735693 h 736895"/>
              <a:gd name="connsiteX14" fmla="*/ 2479227 w 3151335"/>
              <a:gd name="connsiteY14" fmla="*/ 575649 h 736895"/>
              <a:gd name="connsiteX15" fmla="*/ 2664743 w 3151335"/>
              <a:gd name="connsiteY15" fmla="*/ 502321 h 736895"/>
              <a:gd name="connsiteX16" fmla="*/ 2707129 w 3151335"/>
              <a:gd name="connsiteY16" fmla="*/ 415866 h 736895"/>
              <a:gd name="connsiteX0" fmla="*/ 2859369 w 3048437"/>
              <a:gd name="connsiteY0" fmla="*/ 334370 h 736895"/>
              <a:gd name="connsiteX1" fmla="*/ 3040773 w 3048437"/>
              <a:gd name="connsiteY1" fmla="*/ 167850 h 736895"/>
              <a:gd name="connsiteX2" fmla="*/ 2539415 w 3048437"/>
              <a:gd name="connsiteY2" fmla="*/ 203628 h 736895"/>
              <a:gd name="connsiteX3" fmla="*/ 2319236 w 3048437"/>
              <a:gd name="connsiteY3" fmla="*/ 232496 h 736895"/>
              <a:gd name="connsiteX4" fmla="*/ 2102563 w 3048437"/>
              <a:gd name="connsiteY4" fmla="*/ 233716 h 736895"/>
              <a:gd name="connsiteX5" fmla="*/ 1132329 w 3048437"/>
              <a:gd name="connsiteY5" fmla="*/ 85318 h 736895"/>
              <a:gd name="connsiteX6" fmla="*/ 452049 w 3048437"/>
              <a:gd name="connsiteY6" fmla="*/ 9929 h 736895"/>
              <a:gd name="connsiteX7" fmla="*/ 2417 w 3048437"/>
              <a:gd name="connsiteY7" fmla="*/ 21902 h 736895"/>
              <a:gd name="connsiteX8" fmla="*/ 685187 w 3048437"/>
              <a:gd name="connsiteY8" fmla="*/ 289829 h 736895"/>
              <a:gd name="connsiteX9" fmla="*/ 893498 w 3048437"/>
              <a:gd name="connsiteY9" fmla="*/ 406518 h 736895"/>
              <a:gd name="connsiteX10" fmla="*/ 1116094 w 3048437"/>
              <a:gd name="connsiteY10" fmla="*/ 473198 h 736895"/>
              <a:gd name="connsiteX11" fmla="*/ 1342851 w 3048437"/>
              <a:gd name="connsiteY11" fmla="*/ 543727 h 736895"/>
              <a:gd name="connsiteX12" fmla="*/ 1534653 w 3048437"/>
              <a:gd name="connsiteY12" fmla="*/ 643551 h 736895"/>
              <a:gd name="connsiteX13" fmla="*/ 1966238 w 3048437"/>
              <a:gd name="connsiteY13" fmla="*/ 735693 h 736895"/>
              <a:gd name="connsiteX14" fmla="*/ 2479227 w 3048437"/>
              <a:gd name="connsiteY14" fmla="*/ 575649 h 736895"/>
              <a:gd name="connsiteX15" fmla="*/ 2664743 w 3048437"/>
              <a:gd name="connsiteY15" fmla="*/ 502321 h 736895"/>
              <a:gd name="connsiteX16" fmla="*/ 2707129 w 3048437"/>
              <a:gd name="connsiteY16" fmla="*/ 415866 h 736895"/>
              <a:gd name="connsiteX0" fmla="*/ 2859369 w 3048437"/>
              <a:gd name="connsiteY0" fmla="*/ 334370 h 736895"/>
              <a:gd name="connsiteX1" fmla="*/ 3040773 w 3048437"/>
              <a:gd name="connsiteY1" fmla="*/ 167850 h 736895"/>
              <a:gd name="connsiteX2" fmla="*/ 2539415 w 3048437"/>
              <a:gd name="connsiteY2" fmla="*/ 203628 h 736895"/>
              <a:gd name="connsiteX3" fmla="*/ 2319236 w 3048437"/>
              <a:gd name="connsiteY3" fmla="*/ 232496 h 736895"/>
              <a:gd name="connsiteX4" fmla="*/ 2218755 w 3048437"/>
              <a:gd name="connsiteY4" fmla="*/ 99755 h 736895"/>
              <a:gd name="connsiteX5" fmla="*/ 2102563 w 3048437"/>
              <a:gd name="connsiteY5" fmla="*/ 233716 h 736895"/>
              <a:gd name="connsiteX6" fmla="*/ 1132329 w 3048437"/>
              <a:gd name="connsiteY6" fmla="*/ 85318 h 736895"/>
              <a:gd name="connsiteX7" fmla="*/ 452049 w 3048437"/>
              <a:gd name="connsiteY7" fmla="*/ 9929 h 736895"/>
              <a:gd name="connsiteX8" fmla="*/ 2417 w 3048437"/>
              <a:gd name="connsiteY8" fmla="*/ 21902 h 736895"/>
              <a:gd name="connsiteX9" fmla="*/ 685187 w 3048437"/>
              <a:gd name="connsiteY9" fmla="*/ 289829 h 736895"/>
              <a:gd name="connsiteX10" fmla="*/ 893498 w 3048437"/>
              <a:gd name="connsiteY10" fmla="*/ 406518 h 736895"/>
              <a:gd name="connsiteX11" fmla="*/ 1116094 w 3048437"/>
              <a:gd name="connsiteY11" fmla="*/ 473198 h 736895"/>
              <a:gd name="connsiteX12" fmla="*/ 1342851 w 3048437"/>
              <a:gd name="connsiteY12" fmla="*/ 543727 h 736895"/>
              <a:gd name="connsiteX13" fmla="*/ 1534653 w 3048437"/>
              <a:gd name="connsiteY13" fmla="*/ 643551 h 736895"/>
              <a:gd name="connsiteX14" fmla="*/ 1966238 w 3048437"/>
              <a:gd name="connsiteY14" fmla="*/ 735693 h 736895"/>
              <a:gd name="connsiteX15" fmla="*/ 2479227 w 3048437"/>
              <a:gd name="connsiteY15" fmla="*/ 575649 h 736895"/>
              <a:gd name="connsiteX16" fmla="*/ 2664743 w 3048437"/>
              <a:gd name="connsiteY16" fmla="*/ 502321 h 736895"/>
              <a:gd name="connsiteX17" fmla="*/ 2707129 w 3048437"/>
              <a:gd name="connsiteY17" fmla="*/ 415866 h 736895"/>
              <a:gd name="connsiteX0" fmla="*/ 2859369 w 3048437"/>
              <a:gd name="connsiteY0" fmla="*/ 333193 h 735718"/>
              <a:gd name="connsiteX1" fmla="*/ 3040773 w 3048437"/>
              <a:gd name="connsiteY1" fmla="*/ 166673 h 735718"/>
              <a:gd name="connsiteX2" fmla="*/ 2539415 w 3048437"/>
              <a:gd name="connsiteY2" fmla="*/ 202451 h 735718"/>
              <a:gd name="connsiteX3" fmla="*/ 2319236 w 3048437"/>
              <a:gd name="connsiteY3" fmla="*/ 231319 h 735718"/>
              <a:gd name="connsiteX4" fmla="*/ 2218755 w 3048437"/>
              <a:gd name="connsiteY4" fmla="*/ 98578 h 735718"/>
              <a:gd name="connsiteX5" fmla="*/ 1890224 w 3048437"/>
              <a:gd name="connsiteY5" fmla="*/ 141467 h 735718"/>
              <a:gd name="connsiteX6" fmla="*/ 1132329 w 3048437"/>
              <a:gd name="connsiteY6" fmla="*/ 84141 h 735718"/>
              <a:gd name="connsiteX7" fmla="*/ 452049 w 3048437"/>
              <a:gd name="connsiteY7" fmla="*/ 8752 h 735718"/>
              <a:gd name="connsiteX8" fmla="*/ 2417 w 3048437"/>
              <a:gd name="connsiteY8" fmla="*/ 20725 h 735718"/>
              <a:gd name="connsiteX9" fmla="*/ 685187 w 3048437"/>
              <a:gd name="connsiteY9" fmla="*/ 288652 h 735718"/>
              <a:gd name="connsiteX10" fmla="*/ 893498 w 3048437"/>
              <a:gd name="connsiteY10" fmla="*/ 405341 h 735718"/>
              <a:gd name="connsiteX11" fmla="*/ 1116094 w 3048437"/>
              <a:gd name="connsiteY11" fmla="*/ 472021 h 735718"/>
              <a:gd name="connsiteX12" fmla="*/ 1342851 w 3048437"/>
              <a:gd name="connsiteY12" fmla="*/ 542550 h 735718"/>
              <a:gd name="connsiteX13" fmla="*/ 1534653 w 3048437"/>
              <a:gd name="connsiteY13" fmla="*/ 642374 h 735718"/>
              <a:gd name="connsiteX14" fmla="*/ 1966238 w 3048437"/>
              <a:gd name="connsiteY14" fmla="*/ 734516 h 735718"/>
              <a:gd name="connsiteX15" fmla="*/ 2479227 w 3048437"/>
              <a:gd name="connsiteY15" fmla="*/ 574472 h 735718"/>
              <a:gd name="connsiteX16" fmla="*/ 2664743 w 3048437"/>
              <a:gd name="connsiteY16" fmla="*/ 501144 h 735718"/>
              <a:gd name="connsiteX17" fmla="*/ 2707129 w 3048437"/>
              <a:gd name="connsiteY17" fmla="*/ 414689 h 735718"/>
              <a:gd name="connsiteX0" fmla="*/ 2859369 w 3048437"/>
              <a:gd name="connsiteY0" fmla="*/ 333193 h 735718"/>
              <a:gd name="connsiteX1" fmla="*/ 3040773 w 3048437"/>
              <a:gd name="connsiteY1" fmla="*/ 166673 h 735718"/>
              <a:gd name="connsiteX2" fmla="*/ 2539415 w 3048437"/>
              <a:gd name="connsiteY2" fmla="*/ 202451 h 735718"/>
              <a:gd name="connsiteX3" fmla="*/ 2584659 w 3048437"/>
              <a:gd name="connsiteY3" fmla="*/ 106096 h 735718"/>
              <a:gd name="connsiteX4" fmla="*/ 2218755 w 3048437"/>
              <a:gd name="connsiteY4" fmla="*/ 98578 h 735718"/>
              <a:gd name="connsiteX5" fmla="*/ 1890224 w 3048437"/>
              <a:gd name="connsiteY5" fmla="*/ 141467 h 735718"/>
              <a:gd name="connsiteX6" fmla="*/ 1132329 w 3048437"/>
              <a:gd name="connsiteY6" fmla="*/ 84141 h 735718"/>
              <a:gd name="connsiteX7" fmla="*/ 452049 w 3048437"/>
              <a:gd name="connsiteY7" fmla="*/ 8752 h 735718"/>
              <a:gd name="connsiteX8" fmla="*/ 2417 w 3048437"/>
              <a:gd name="connsiteY8" fmla="*/ 20725 h 735718"/>
              <a:gd name="connsiteX9" fmla="*/ 685187 w 3048437"/>
              <a:gd name="connsiteY9" fmla="*/ 288652 h 735718"/>
              <a:gd name="connsiteX10" fmla="*/ 893498 w 3048437"/>
              <a:gd name="connsiteY10" fmla="*/ 405341 h 735718"/>
              <a:gd name="connsiteX11" fmla="*/ 1116094 w 3048437"/>
              <a:gd name="connsiteY11" fmla="*/ 472021 h 735718"/>
              <a:gd name="connsiteX12" fmla="*/ 1342851 w 3048437"/>
              <a:gd name="connsiteY12" fmla="*/ 542550 h 735718"/>
              <a:gd name="connsiteX13" fmla="*/ 1534653 w 3048437"/>
              <a:gd name="connsiteY13" fmla="*/ 642374 h 735718"/>
              <a:gd name="connsiteX14" fmla="*/ 1966238 w 3048437"/>
              <a:gd name="connsiteY14" fmla="*/ 734516 h 735718"/>
              <a:gd name="connsiteX15" fmla="*/ 2479227 w 3048437"/>
              <a:gd name="connsiteY15" fmla="*/ 574472 h 735718"/>
              <a:gd name="connsiteX16" fmla="*/ 2664743 w 3048437"/>
              <a:gd name="connsiteY16" fmla="*/ 501144 h 735718"/>
              <a:gd name="connsiteX17" fmla="*/ 2707129 w 3048437"/>
              <a:gd name="connsiteY17" fmla="*/ 414689 h 735718"/>
              <a:gd name="connsiteX0" fmla="*/ 2859369 w 3043198"/>
              <a:gd name="connsiteY0" fmla="*/ 333193 h 735718"/>
              <a:gd name="connsiteX1" fmla="*/ 3040773 w 3043198"/>
              <a:gd name="connsiteY1" fmla="*/ 166673 h 735718"/>
              <a:gd name="connsiteX2" fmla="*/ 2937550 w 3043198"/>
              <a:gd name="connsiteY2" fmla="*/ 145532 h 735718"/>
              <a:gd name="connsiteX3" fmla="*/ 2584659 w 3043198"/>
              <a:gd name="connsiteY3" fmla="*/ 106096 h 735718"/>
              <a:gd name="connsiteX4" fmla="*/ 2218755 w 3043198"/>
              <a:gd name="connsiteY4" fmla="*/ 98578 h 735718"/>
              <a:gd name="connsiteX5" fmla="*/ 1890224 w 3043198"/>
              <a:gd name="connsiteY5" fmla="*/ 141467 h 735718"/>
              <a:gd name="connsiteX6" fmla="*/ 1132329 w 3043198"/>
              <a:gd name="connsiteY6" fmla="*/ 84141 h 735718"/>
              <a:gd name="connsiteX7" fmla="*/ 452049 w 3043198"/>
              <a:gd name="connsiteY7" fmla="*/ 8752 h 735718"/>
              <a:gd name="connsiteX8" fmla="*/ 2417 w 3043198"/>
              <a:gd name="connsiteY8" fmla="*/ 20725 h 735718"/>
              <a:gd name="connsiteX9" fmla="*/ 685187 w 3043198"/>
              <a:gd name="connsiteY9" fmla="*/ 288652 h 735718"/>
              <a:gd name="connsiteX10" fmla="*/ 893498 w 3043198"/>
              <a:gd name="connsiteY10" fmla="*/ 405341 h 735718"/>
              <a:gd name="connsiteX11" fmla="*/ 1116094 w 3043198"/>
              <a:gd name="connsiteY11" fmla="*/ 472021 h 735718"/>
              <a:gd name="connsiteX12" fmla="*/ 1342851 w 3043198"/>
              <a:gd name="connsiteY12" fmla="*/ 542550 h 735718"/>
              <a:gd name="connsiteX13" fmla="*/ 1534653 w 3043198"/>
              <a:gd name="connsiteY13" fmla="*/ 642374 h 735718"/>
              <a:gd name="connsiteX14" fmla="*/ 1966238 w 3043198"/>
              <a:gd name="connsiteY14" fmla="*/ 734516 h 735718"/>
              <a:gd name="connsiteX15" fmla="*/ 2479227 w 3043198"/>
              <a:gd name="connsiteY15" fmla="*/ 574472 h 735718"/>
              <a:gd name="connsiteX16" fmla="*/ 2664743 w 3043198"/>
              <a:gd name="connsiteY16" fmla="*/ 501144 h 735718"/>
              <a:gd name="connsiteX17" fmla="*/ 2707129 w 3043198"/>
              <a:gd name="connsiteY17" fmla="*/ 414689 h 735718"/>
              <a:gd name="connsiteX0" fmla="*/ 2859369 w 3043195"/>
              <a:gd name="connsiteY0" fmla="*/ 332695 h 735220"/>
              <a:gd name="connsiteX1" fmla="*/ 3040773 w 3043195"/>
              <a:gd name="connsiteY1" fmla="*/ 166175 h 735220"/>
              <a:gd name="connsiteX2" fmla="*/ 2937550 w 3043195"/>
              <a:gd name="connsiteY2" fmla="*/ 145034 h 735220"/>
              <a:gd name="connsiteX3" fmla="*/ 2584659 w 3043195"/>
              <a:gd name="connsiteY3" fmla="*/ 105598 h 735220"/>
              <a:gd name="connsiteX4" fmla="*/ 2218755 w 3043195"/>
              <a:gd name="connsiteY4" fmla="*/ 98080 h 735220"/>
              <a:gd name="connsiteX5" fmla="*/ 1757512 w 3043195"/>
              <a:gd name="connsiteY5" fmla="*/ 95434 h 735220"/>
              <a:gd name="connsiteX6" fmla="*/ 1132329 w 3043195"/>
              <a:gd name="connsiteY6" fmla="*/ 83643 h 735220"/>
              <a:gd name="connsiteX7" fmla="*/ 452049 w 3043195"/>
              <a:gd name="connsiteY7" fmla="*/ 8254 h 735220"/>
              <a:gd name="connsiteX8" fmla="*/ 2417 w 3043195"/>
              <a:gd name="connsiteY8" fmla="*/ 20227 h 735220"/>
              <a:gd name="connsiteX9" fmla="*/ 685187 w 3043195"/>
              <a:gd name="connsiteY9" fmla="*/ 288154 h 735220"/>
              <a:gd name="connsiteX10" fmla="*/ 893498 w 3043195"/>
              <a:gd name="connsiteY10" fmla="*/ 404843 h 735220"/>
              <a:gd name="connsiteX11" fmla="*/ 1116094 w 3043195"/>
              <a:gd name="connsiteY11" fmla="*/ 471523 h 735220"/>
              <a:gd name="connsiteX12" fmla="*/ 1342851 w 3043195"/>
              <a:gd name="connsiteY12" fmla="*/ 542052 h 735220"/>
              <a:gd name="connsiteX13" fmla="*/ 1534653 w 3043195"/>
              <a:gd name="connsiteY13" fmla="*/ 641876 h 735220"/>
              <a:gd name="connsiteX14" fmla="*/ 1966238 w 3043195"/>
              <a:gd name="connsiteY14" fmla="*/ 734018 h 735220"/>
              <a:gd name="connsiteX15" fmla="*/ 2479227 w 3043195"/>
              <a:gd name="connsiteY15" fmla="*/ 573974 h 735220"/>
              <a:gd name="connsiteX16" fmla="*/ 2664743 w 3043195"/>
              <a:gd name="connsiteY16" fmla="*/ 500646 h 735220"/>
              <a:gd name="connsiteX17" fmla="*/ 2707129 w 3043195"/>
              <a:gd name="connsiteY17" fmla="*/ 414191 h 735220"/>
              <a:gd name="connsiteX0" fmla="*/ 2881770 w 3065596"/>
              <a:gd name="connsiteY0" fmla="*/ 332695 h 735220"/>
              <a:gd name="connsiteX1" fmla="*/ 3063174 w 3065596"/>
              <a:gd name="connsiteY1" fmla="*/ 166175 h 735220"/>
              <a:gd name="connsiteX2" fmla="*/ 2959951 w 3065596"/>
              <a:gd name="connsiteY2" fmla="*/ 145034 h 735220"/>
              <a:gd name="connsiteX3" fmla="*/ 2607060 w 3065596"/>
              <a:gd name="connsiteY3" fmla="*/ 105598 h 735220"/>
              <a:gd name="connsiteX4" fmla="*/ 2241156 w 3065596"/>
              <a:gd name="connsiteY4" fmla="*/ 98080 h 735220"/>
              <a:gd name="connsiteX5" fmla="*/ 1779913 w 3065596"/>
              <a:gd name="connsiteY5" fmla="*/ 95434 h 735220"/>
              <a:gd name="connsiteX6" fmla="*/ 1154730 w 3065596"/>
              <a:gd name="connsiteY6" fmla="*/ 83643 h 735220"/>
              <a:gd name="connsiteX7" fmla="*/ 474450 w 3065596"/>
              <a:gd name="connsiteY7" fmla="*/ 8254 h 735220"/>
              <a:gd name="connsiteX8" fmla="*/ 24818 w 3065596"/>
              <a:gd name="connsiteY8" fmla="*/ 20227 h 735220"/>
              <a:gd name="connsiteX9" fmla="*/ 150199 w 3065596"/>
              <a:gd name="connsiteY9" fmla="*/ 83244 h 735220"/>
              <a:gd name="connsiteX10" fmla="*/ 915899 w 3065596"/>
              <a:gd name="connsiteY10" fmla="*/ 404843 h 735220"/>
              <a:gd name="connsiteX11" fmla="*/ 1138495 w 3065596"/>
              <a:gd name="connsiteY11" fmla="*/ 471523 h 735220"/>
              <a:gd name="connsiteX12" fmla="*/ 1365252 w 3065596"/>
              <a:gd name="connsiteY12" fmla="*/ 542052 h 735220"/>
              <a:gd name="connsiteX13" fmla="*/ 1557054 w 3065596"/>
              <a:gd name="connsiteY13" fmla="*/ 641876 h 735220"/>
              <a:gd name="connsiteX14" fmla="*/ 1988639 w 3065596"/>
              <a:gd name="connsiteY14" fmla="*/ 734018 h 735220"/>
              <a:gd name="connsiteX15" fmla="*/ 2501628 w 3065596"/>
              <a:gd name="connsiteY15" fmla="*/ 573974 h 735220"/>
              <a:gd name="connsiteX16" fmla="*/ 2687144 w 3065596"/>
              <a:gd name="connsiteY16" fmla="*/ 500646 h 735220"/>
              <a:gd name="connsiteX17" fmla="*/ 2729530 w 3065596"/>
              <a:gd name="connsiteY17" fmla="*/ 414191 h 735220"/>
              <a:gd name="connsiteX0" fmla="*/ 2904070 w 3087896"/>
              <a:gd name="connsiteY0" fmla="*/ 370536 h 773061"/>
              <a:gd name="connsiteX1" fmla="*/ 3085474 w 3087896"/>
              <a:gd name="connsiteY1" fmla="*/ 204016 h 773061"/>
              <a:gd name="connsiteX2" fmla="*/ 2982251 w 3087896"/>
              <a:gd name="connsiteY2" fmla="*/ 182875 h 773061"/>
              <a:gd name="connsiteX3" fmla="*/ 2629360 w 3087896"/>
              <a:gd name="connsiteY3" fmla="*/ 143439 h 773061"/>
              <a:gd name="connsiteX4" fmla="*/ 2263456 w 3087896"/>
              <a:gd name="connsiteY4" fmla="*/ 135921 h 773061"/>
              <a:gd name="connsiteX5" fmla="*/ 1802213 w 3087896"/>
              <a:gd name="connsiteY5" fmla="*/ 133275 h 773061"/>
              <a:gd name="connsiteX6" fmla="*/ 1177030 w 3087896"/>
              <a:gd name="connsiteY6" fmla="*/ 121484 h 773061"/>
              <a:gd name="connsiteX7" fmla="*/ 496750 w 3087896"/>
              <a:gd name="connsiteY7" fmla="*/ 46095 h 773061"/>
              <a:gd name="connsiteX8" fmla="*/ 20576 w 3087896"/>
              <a:gd name="connsiteY8" fmla="*/ 1149 h 773061"/>
              <a:gd name="connsiteX9" fmla="*/ 172499 w 3087896"/>
              <a:gd name="connsiteY9" fmla="*/ 121085 h 773061"/>
              <a:gd name="connsiteX10" fmla="*/ 938199 w 3087896"/>
              <a:gd name="connsiteY10" fmla="*/ 442684 h 773061"/>
              <a:gd name="connsiteX11" fmla="*/ 1160795 w 3087896"/>
              <a:gd name="connsiteY11" fmla="*/ 509364 h 773061"/>
              <a:gd name="connsiteX12" fmla="*/ 1387552 w 3087896"/>
              <a:gd name="connsiteY12" fmla="*/ 579893 h 773061"/>
              <a:gd name="connsiteX13" fmla="*/ 1579354 w 3087896"/>
              <a:gd name="connsiteY13" fmla="*/ 679717 h 773061"/>
              <a:gd name="connsiteX14" fmla="*/ 2010939 w 3087896"/>
              <a:gd name="connsiteY14" fmla="*/ 771859 h 773061"/>
              <a:gd name="connsiteX15" fmla="*/ 2523928 w 3087896"/>
              <a:gd name="connsiteY15" fmla="*/ 611815 h 773061"/>
              <a:gd name="connsiteX16" fmla="*/ 2709444 w 3087896"/>
              <a:gd name="connsiteY16" fmla="*/ 538487 h 773061"/>
              <a:gd name="connsiteX17" fmla="*/ 2751830 w 3087896"/>
              <a:gd name="connsiteY17" fmla="*/ 452032 h 773061"/>
              <a:gd name="connsiteX0" fmla="*/ 2944913 w 3128739"/>
              <a:gd name="connsiteY0" fmla="*/ 370867 h 773392"/>
              <a:gd name="connsiteX1" fmla="*/ 3126317 w 3128739"/>
              <a:gd name="connsiteY1" fmla="*/ 204347 h 773392"/>
              <a:gd name="connsiteX2" fmla="*/ 3023094 w 3128739"/>
              <a:gd name="connsiteY2" fmla="*/ 183206 h 773392"/>
              <a:gd name="connsiteX3" fmla="*/ 2670203 w 3128739"/>
              <a:gd name="connsiteY3" fmla="*/ 143770 h 773392"/>
              <a:gd name="connsiteX4" fmla="*/ 2304299 w 3128739"/>
              <a:gd name="connsiteY4" fmla="*/ 136252 h 773392"/>
              <a:gd name="connsiteX5" fmla="*/ 1843056 w 3128739"/>
              <a:gd name="connsiteY5" fmla="*/ 133606 h 773392"/>
              <a:gd name="connsiteX6" fmla="*/ 1217873 w 3128739"/>
              <a:gd name="connsiteY6" fmla="*/ 121815 h 773392"/>
              <a:gd name="connsiteX7" fmla="*/ 537593 w 3128739"/>
              <a:gd name="connsiteY7" fmla="*/ 46426 h 773392"/>
              <a:gd name="connsiteX8" fmla="*/ 61419 w 3128739"/>
              <a:gd name="connsiteY8" fmla="*/ 1480 h 773392"/>
              <a:gd name="connsiteX9" fmla="*/ 107172 w 3128739"/>
              <a:gd name="connsiteY9" fmla="*/ 132800 h 773392"/>
              <a:gd name="connsiteX10" fmla="*/ 979042 w 3128739"/>
              <a:gd name="connsiteY10" fmla="*/ 443015 h 773392"/>
              <a:gd name="connsiteX11" fmla="*/ 1201638 w 3128739"/>
              <a:gd name="connsiteY11" fmla="*/ 509695 h 773392"/>
              <a:gd name="connsiteX12" fmla="*/ 1428395 w 3128739"/>
              <a:gd name="connsiteY12" fmla="*/ 580224 h 773392"/>
              <a:gd name="connsiteX13" fmla="*/ 1620197 w 3128739"/>
              <a:gd name="connsiteY13" fmla="*/ 680048 h 773392"/>
              <a:gd name="connsiteX14" fmla="*/ 2051782 w 3128739"/>
              <a:gd name="connsiteY14" fmla="*/ 772190 h 773392"/>
              <a:gd name="connsiteX15" fmla="*/ 2564771 w 3128739"/>
              <a:gd name="connsiteY15" fmla="*/ 612146 h 773392"/>
              <a:gd name="connsiteX16" fmla="*/ 2750287 w 3128739"/>
              <a:gd name="connsiteY16" fmla="*/ 538818 h 773392"/>
              <a:gd name="connsiteX17" fmla="*/ 2792673 w 3128739"/>
              <a:gd name="connsiteY17" fmla="*/ 452363 h 773392"/>
              <a:gd name="connsiteX0" fmla="*/ 2917852 w 3101678"/>
              <a:gd name="connsiteY0" fmla="*/ 370867 h 773392"/>
              <a:gd name="connsiteX1" fmla="*/ 3099256 w 3101678"/>
              <a:gd name="connsiteY1" fmla="*/ 204347 h 773392"/>
              <a:gd name="connsiteX2" fmla="*/ 2996033 w 3101678"/>
              <a:gd name="connsiteY2" fmla="*/ 183206 h 773392"/>
              <a:gd name="connsiteX3" fmla="*/ 2643142 w 3101678"/>
              <a:gd name="connsiteY3" fmla="*/ 143770 h 773392"/>
              <a:gd name="connsiteX4" fmla="*/ 2277238 w 3101678"/>
              <a:gd name="connsiteY4" fmla="*/ 136252 h 773392"/>
              <a:gd name="connsiteX5" fmla="*/ 1815995 w 3101678"/>
              <a:gd name="connsiteY5" fmla="*/ 133606 h 773392"/>
              <a:gd name="connsiteX6" fmla="*/ 1190812 w 3101678"/>
              <a:gd name="connsiteY6" fmla="*/ 121815 h 773392"/>
              <a:gd name="connsiteX7" fmla="*/ 510532 w 3101678"/>
              <a:gd name="connsiteY7" fmla="*/ 46426 h 773392"/>
              <a:gd name="connsiteX8" fmla="*/ 34358 w 3101678"/>
              <a:gd name="connsiteY8" fmla="*/ 1480 h 773392"/>
              <a:gd name="connsiteX9" fmla="*/ 80111 w 3101678"/>
              <a:gd name="connsiteY9" fmla="*/ 132800 h 773392"/>
              <a:gd name="connsiteX10" fmla="*/ 421134 w 3101678"/>
              <a:gd name="connsiteY10" fmla="*/ 192569 h 773392"/>
              <a:gd name="connsiteX11" fmla="*/ 1174577 w 3101678"/>
              <a:gd name="connsiteY11" fmla="*/ 509695 h 773392"/>
              <a:gd name="connsiteX12" fmla="*/ 1401334 w 3101678"/>
              <a:gd name="connsiteY12" fmla="*/ 580224 h 773392"/>
              <a:gd name="connsiteX13" fmla="*/ 1593136 w 3101678"/>
              <a:gd name="connsiteY13" fmla="*/ 680048 h 773392"/>
              <a:gd name="connsiteX14" fmla="*/ 2024721 w 3101678"/>
              <a:gd name="connsiteY14" fmla="*/ 772190 h 773392"/>
              <a:gd name="connsiteX15" fmla="*/ 2537710 w 3101678"/>
              <a:gd name="connsiteY15" fmla="*/ 612146 h 773392"/>
              <a:gd name="connsiteX16" fmla="*/ 2723226 w 3101678"/>
              <a:gd name="connsiteY16" fmla="*/ 538818 h 773392"/>
              <a:gd name="connsiteX17" fmla="*/ 2765612 w 3101678"/>
              <a:gd name="connsiteY17" fmla="*/ 452363 h 773392"/>
              <a:gd name="connsiteX0" fmla="*/ 2917852 w 4108003"/>
              <a:gd name="connsiteY0" fmla="*/ 370867 h 773392"/>
              <a:gd name="connsiteX1" fmla="*/ 4107861 w 4108003"/>
              <a:gd name="connsiteY1" fmla="*/ 33589 h 773392"/>
              <a:gd name="connsiteX2" fmla="*/ 2996033 w 4108003"/>
              <a:gd name="connsiteY2" fmla="*/ 183206 h 773392"/>
              <a:gd name="connsiteX3" fmla="*/ 2643142 w 4108003"/>
              <a:gd name="connsiteY3" fmla="*/ 143770 h 773392"/>
              <a:gd name="connsiteX4" fmla="*/ 2277238 w 4108003"/>
              <a:gd name="connsiteY4" fmla="*/ 136252 h 773392"/>
              <a:gd name="connsiteX5" fmla="*/ 1815995 w 4108003"/>
              <a:gd name="connsiteY5" fmla="*/ 133606 h 773392"/>
              <a:gd name="connsiteX6" fmla="*/ 1190812 w 4108003"/>
              <a:gd name="connsiteY6" fmla="*/ 121815 h 773392"/>
              <a:gd name="connsiteX7" fmla="*/ 510532 w 4108003"/>
              <a:gd name="connsiteY7" fmla="*/ 46426 h 773392"/>
              <a:gd name="connsiteX8" fmla="*/ 34358 w 4108003"/>
              <a:gd name="connsiteY8" fmla="*/ 1480 h 773392"/>
              <a:gd name="connsiteX9" fmla="*/ 80111 w 4108003"/>
              <a:gd name="connsiteY9" fmla="*/ 132800 h 773392"/>
              <a:gd name="connsiteX10" fmla="*/ 421134 w 4108003"/>
              <a:gd name="connsiteY10" fmla="*/ 192569 h 773392"/>
              <a:gd name="connsiteX11" fmla="*/ 1174577 w 4108003"/>
              <a:gd name="connsiteY11" fmla="*/ 509695 h 773392"/>
              <a:gd name="connsiteX12" fmla="*/ 1401334 w 4108003"/>
              <a:gd name="connsiteY12" fmla="*/ 580224 h 773392"/>
              <a:gd name="connsiteX13" fmla="*/ 1593136 w 4108003"/>
              <a:gd name="connsiteY13" fmla="*/ 680048 h 773392"/>
              <a:gd name="connsiteX14" fmla="*/ 2024721 w 4108003"/>
              <a:gd name="connsiteY14" fmla="*/ 772190 h 773392"/>
              <a:gd name="connsiteX15" fmla="*/ 2537710 w 4108003"/>
              <a:gd name="connsiteY15" fmla="*/ 612146 h 773392"/>
              <a:gd name="connsiteX16" fmla="*/ 2723226 w 4108003"/>
              <a:gd name="connsiteY16" fmla="*/ 538818 h 773392"/>
              <a:gd name="connsiteX17" fmla="*/ 2765612 w 4108003"/>
              <a:gd name="connsiteY17" fmla="*/ 452363 h 773392"/>
              <a:gd name="connsiteX0" fmla="*/ 2917852 w 4108003"/>
              <a:gd name="connsiteY0" fmla="*/ 386117 h 788642"/>
              <a:gd name="connsiteX1" fmla="*/ 4107861 w 4108003"/>
              <a:gd name="connsiteY1" fmla="*/ 3303 h 788642"/>
              <a:gd name="connsiteX2" fmla="*/ 2996033 w 4108003"/>
              <a:gd name="connsiteY2" fmla="*/ 198456 h 788642"/>
              <a:gd name="connsiteX3" fmla="*/ 2643142 w 4108003"/>
              <a:gd name="connsiteY3" fmla="*/ 159020 h 788642"/>
              <a:gd name="connsiteX4" fmla="*/ 2277238 w 4108003"/>
              <a:gd name="connsiteY4" fmla="*/ 151502 h 788642"/>
              <a:gd name="connsiteX5" fmla="*/ 1815995 w 4108003"/>
              <a:gd name="connsiteY5" fmla="*/ 148856 h 788642"/>
              <a:gd name="connsiteX6" fmla="*/ 1190812 w 4108003"/>
              <a:gd name="connsiteY6" fmla="*/ 137065 h 788642"/>
              <a:gd name="connsiteX7" fmla="*/ 510532 w 4108003"/>
              <a:gd name="connsiteY7" fmla="*/ 61676 h 788642"/>
              <a:gd name="connsiteX8" fmla="*/ 34358 w 4108003"/>
              <a:gd name="connsiteY8" fmla="*/ 16730 h 788642"/>
              <a:gd name="connsiteX9" fmla="*/ 80111 w 4108003"/>
              <a:gd name="connsiteY9" fmla="*/ 148050 h 788642"/>
              <a:gd name="connsiteX10" fmla="*/ 421134 w 4108003"/>
              <a:gd name="connsiteY10" fmla="*/ 207819 h 788642"/>
              <a:gd name="connsiteX11" fmla="*/ 1174577 w 4108003"/>
              <a:gd name="connsiteY11" fmla="*/ 524945 h 788642"/>
              <a:gd name="connsiteX12" fmla="*/ 1401334 w 4108003"/>
              <a:gd name="connsiteY12" fmla="*/ 595474 h 788642"/>
              <a:gd name="connsiteX13" fmla="*/ 1593136 w 4108003"/>
              <a:gd name="connsiteY13" fmla="*/ 695298 h 788642"/>
              <a:gd name="connsiteX14" fmla="*/ 2024721 w 4108003"/>
              <a:gd name="connsiteY14" fmla="*/ 787440 h 788642"/>
              <a:gd name="connsiteX15" fmla="*/ 2537710 w 4108003"/>
              <a:gd name="connsiteY15" fmla="*/ 627396 h 788642"/>
              <a:gd name="connsiteX16" fmla="*/ 2723226 w 4108003"/>
              <a:gd name="connsiteY16" fmla="*/ 554068 h 788642"/>
              <a:gd name="connsiteX17" fmla="*/ 2765612 w 4108003"/>
              <a:gd name="connsiteY17" fmla="*/ 467613 h 788642"/>
              <a:gd name="connsiteX0" fmla="*/ 2917852 w 4119520"/>
              <a:gd name="connsiteY0" fmla="*/ 386671 h 789196"/>
              <a:gd name="connsiteX1" fmla="*/ 4107861 w 4119520"/>
              <a:gd name="connsiteY1" fmla="*/ 3857 h 789196"/>
              <a:gd name="connsiteX2" fmla="*/ 3473796 w 4119520"/>
              <a:gd name="connsiteY2" fmla="*/ 187626 h 789196"/>
              <a:gd name="connsiteX3" fmla="*/ 2643142 w 4119520"/>
              <a:gd name="connsiteY3" fmla="*/ 159574 h 789196"/>
              <a:gd name="connsiteX4" fmla="*/ 2277238 w 4119520"/>
              <a:gd name="connsiteY4" fmla="*/ 152056 h 789196"/>
              <a:gd name="connsiteX5" fmla="*/ 1815995 w 4119520"/>
              <a:gd name="connsiteY5" fmla="*/ 149410 h 789196"/>
              <a:gd name="connsiteX6" fmla="*/ 1190812 w 4119520"/>
              <a:gd name="connsiteY6" fmla="*/ 137619 h 789196"/>
              <a:gd name="connsiteX7" fmla="*/ 510532 w 4119520"/>
              <a:gd name="connsiteY7" fmla="*/ 62230 h 789196"/>
              <a:gd name="connsiteX8" fmla="*/ 34358 w 4119520"/>
              <a:gd name="connsiteY8" fmla="*/ 17284 h 789196"/>
              <a:gd name="connsiteX9" fmla="*/ 80111 w 4119520"/>
              <a:gd name="connsiteY9" fmla="*/ 148604 h 789196"/>
              <a:gd name="connsiteX10" fmla="*/ 421134 w 4119520"/>
              <a:gd name="connsiteY10" fmla="*/ 208373 h 789196"/>
              <a:gd name="connsiteX11" fmla="*/ 1174577 w 4119520"/>
              <a:gd name="connsiteY11" fmla="*/ 525499 h 789196"/>
              <a:gd name="connsiteX12" fmla="*/ 1401334 w 4119520"/>
              <a:gd name="connsiteY12" fmla="*/ 596028 h 789196"/>
              <a:gd name="connsiteX13" fmla="*/ 1593136 w 4119520"/>
              <a:gd name="connsiteY13" fmla="*/ 695852 h 789196"/>
              <a:gd name="connsiteX14" fmla="*/ 2024721 w 4119520"/>
              <a:gd name="connsiteY14" fmla="*/ 787994 h 789196"/>
              <a:gd name="connsiteX15" fmla="*/ 2537710 w 4119520"/>
              <a:gd name="connsiteY15" fmla="*/ 627950 h 789196"/>
              <a:gd name="connsiteX16" fmla="*/ 2723226 w 4119520"/>
              <a:gd name="connsiteY16" fmla="*/ 554622 h 789196"/>
              <a:gd name="connsiteX17" fmla="*/ 2765612 w 4119520"/>
              <a:gd name="connsiteY17" fmla="*/ 468167 h 789196"/>
              <a:gd name="connsiteX0" fmla="*/ 2917852 w 4119520"/>
              <a:gd name="connsiteY0" fmla="*/ 389675 h 792200"/>
              <a:gd name="connsiteX1" fmla="*/ 4107861 w 4119520"/>
              <a:gd name="connsiteY1" fmla="*/ 6861 h 792200"/>
              <a:gd name="connsiteX2" fmla="*/ 3473796 w 4119520"/>
              <a:gd name="connsiteY2" fmla="*/ 145094 h 792200"/>
              <a:gd name="connsiteX3" fmla="*/ 2643142 w 4119520"/>
              <a:gd name="connsiteY3" fmla="*/ 162578 h 792200"/>
              <a:gd name="connsiteX4" fmla="*/ 2277238 w 4119520"/>
              <a:gd name="connsiteY4" fmla="*/ 155060 h 792200"/>
              <a:gd name="connsiteX5" fmla="*/ 1815995 w 4119520"/>
              <a:gd name="connsiteY5" fmla="*/ 152414 h 792200"/>
              <a:gd name="connsiteX6" fmla="*/ 1190812 w 4119520"/>
              <a:gd name="connsiteY6" fmla="*/ 140623 h 792200"/>
              <a:gd name="connsiteX7" fmla="*/ 510532 w 4119520"/>
              <a:gd name="connsiteY7" fmla="*/ 65234 h 792200"/>
              <a:gd name="connsiteX8" fmla="*/ 34358 w 4119520"/>
              <a:gd name="connsiteY8" fmla="*/ 20288 h 792200"/>
              <a:gd name="connsiteX9" fmla="*/ 80111 w 4119520"/>
              <a:gd name="connsiteY9" fmla="*/ 151608 h 792200"/>
              <a:gd name="connsiteX10" fmla="*/ 421134 w 4119520"/>
              <a:gd name="connsiteY10" fmla="*/ 211377 h 792200"/>
              <a:gd name="connsiteX11" fmla="*/ 1174577 w 4119520"/>
              <a:gd name="connsiteY11" fmla="*/ 528503 h 792200"/>
              <a:gd name="connsiteX12" fmla="*/ 1401334 w 4119520"/>
              <a:gd name="connsiteY12" fmla="*/ 599032 h 792200"/>
              <a:gd name="connsiteX13" fmla="*/ 1593136 w 4119520"/>
              <a:gd name="connsiteY13" fmla="*/ 698856 h 792200"/>
              <a:gd name="connsiteX14" fmla="*/ 2024721 w 4119520"/>
              <a:gd name="connsiteY14" fmla="*/ 790998 h 792200"/>
              <a:gd name="connsiteX15" fmla="*/ 2537710 w 4119520"/>
              <a:gd name="connsiteY15" fmla="*/ 630954 h 792200"/>
              <a:gd name="connsiteX16" fmla="*/ 2723226 w 4119520"/>
              <a:gd name="connsiteY16" fmla="*/ 557626 h 792200"/>
              <a:gd name="connsiteX17" fmla="*/ 2765612 w 4119520"/>
              <a:gd name="connsiteY17" fmla="*/ 471171 h 79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19520" h="792200">
                <a:moveTo>
                  <a:pt x="2917852" y="389675"/>
                </a:moveTo>
                <a:cubicBezTo>
                  <a:pt x="2909907" y="376936"/>
                  <a:pt x="4015204" y="47624"/>
                  <a:pt x="4107861" y="6861"/>
                </a:cubicBezTo>
                <a:cubicBezTo>
                  <a:pt x="4200518" y="-33902"/>
                  <a:pt x="3717916" y="119141"/>
                  <a:pt x="3473796" y="145094"/>
                </a:cubicBezTo>
                <a:cubicBezTo>
                  <a:pt x="3229676" y="171047"/>
                  <a:pt x="2842568" y="160917"/>
                  <a:pt x="2643142" y="162578"/>
                </a:cubicBezTo>
                <a:cubicBezTo>
                  <a:pt x="2443716" y="164239"/>
                  <a:pt x="2399206" y="157566"/>
                  <a:pt x="2277238" y="155060"/>
                </a:cubicBezTo>
                <a:lnTo>
                  <a:pt x="1815995" y="152414"/>
                </a:lnTo>
                <a:cubicBezTo>
                  <a:pt x="1634924" y="150008"/>
                  <a:pt x="1408389" y="155153"/>
                  <a:pt x="1190812" y="140623"/>
                </a:cubicBezTo>
                <a:cubicBezTo>
                  <a:pt x="973235" y="126093"/>
                  <a:pt x="557292" y="28370"/>
                  <a:pt x="510532" y="65234"/>
                </a:cubicBezTo>
                <a:cubicBezTo>
                  <a:pt x="463772" y="102098"/>
                  <a:pt x="106095" y="5892"/>
                  <a:pt x="34358" y="20288"/>
                </a:cubicBezTo>
                <a:cubicBezTo>
                  <a:pt x="-37379" y="34684"/>
                  <a:pt x="15648" y="119760"/>
                  <a:pt x="80111" y="151608"/>
                </a:cubicBezTo>
                <a:cubicBezTo>
                  <a:pt x="144574" y="183456"/>
                  <a:pt x="238723" y="148561"/>
                  <a:pt x="421134" y="211377"/>
                </a:cubicBezTo>
                <a:cubicBezTo>
                  <a:pt x="603545" y="274193"/>
                  <a:pt x="1011210" y="463894"/>
                  <a:pt x="1174577" y="528503"/>
                </a:cubicBezTo>
                <a:cubicBezTo>
                  <a:pt x="1337944" y="593112"/>
                  <a:pt x="1331574" y="570640"/>
                  <a:pt x="1401334" y="599032"/>
                </a:cubicBezTo>
                <a:cubicBezTo>
                  <a:pt x="1471094" y="627424"/>
                  <a:pt x="1489238" y="666862"/>
                  <a:pt x="1593136" y="698856"/>
                </a:cubicBezTo>
                <a:cubicBezTo>
                  <a:pt x="1697034" y="730850"/>
                  <a:pt x="1867292" y="802315"/>
                  <a:pt x="2024721" y="790998"/>
                </a:cubicBezTo>
                <a:cubicBezTo>
                  <a:pt x="2182150" y="779681"/>
                  <a:pt x="2421293" y="669849"/>
                  <a:pt x="2537710" y="630954"/>
                </a:cubicBezTo>
                <a:cubicBezTo>
                  <a:pt x="2654127" y="592059"/>
                  <a:pt x="2616871" y="591846"/>
                  <a:pt x="2723226" y="557626"/>
                </a:cubicBezTo>
                <a:cubicBezTo>
                  <a:pt x="2829581" y="523406"/>
                  <a:pt x="2699044" y="498821"/>
                  <a:pt x="2765612" y="471171"/>
                </a:cubicBezTo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 flipV="1">
            <a:off x="2747364" y="2281414"/>
            <a:ext cx="2404067" cy="701151"/>
          </a:xfrm>
          <a:custGeom>
            <a:avLst/>
            <a:gdLst>
              <a:gd name="connsiteX0" fmla="*/ 3029500 w 3160758"/>
              <a:gd name="connsiteY0" fmla="*/ 129497 h 635147"/>
              <a:gd name="connsiteX1" fmla="*/ 2247239 w 3160758"/>
              <a:gd name="connsiteY1" fmla="*/ 87212 h 635147"/>
              <a:gd name="connsiteX2" fmla="*/ 1850823 w 3160758"/>
              <a:gd name="connsiteY2" fmla="*/ 66070 h 635147"/>
              <a:gd name="connsiteX3" fmla="*/ 1681685 w 3160758"/>
              <a:gd name="connsiteY3" fmla="*/ 92498 h 635147"/>
              <a:gd name="connsiteX4" fmla="*/ 1353981 w 3160758"/>
              <a:gd name="connsiteY4" fmla="*/ 134782 h 635147"/>
              <a:gd name="connsiteX5" fmla="*/ 1216557 w 3160758"/>
              <a:gd name="connsiteY5" fmla="*/ 118926 h 635147"/>
              <a:gd name="connsiteX6" fmla="*/ 1015706 w 3160758"/>
              <a:gd name="connsiteY6" fmla="*/ 76641 h 635147"/>
              <a:gd name="connsiteX7" fmla="*/ 888853 w 3160758"/>
              <a:gd name="connsiteY7" fmla="*/ 76641 h 635147"/>
              <a:gd name="connsiteX8" fmla="*/ 762000 w 3160758"/>
              <a:gd name="connsiteY8" fmla="*/ 34357 h 635147"/>
              <a:gd name="connsiteX9" fmla="*/ 614004 w 3160758"/>
              <a:gd name="connsiteY9" fmla="*/ 2643 h 635147"/>
              <a:gd name="connsiteX10" fmla="*/ 455438 w 3160758"/>
              <a:gd name="connsiteY10" fmla="*/ 50213 h 635147"/>
              <a:gd name="connsiteX11" fmla="*/ 333870 w 3160758"/>
              <a:gd name="connsiteY11" fmla="*/ 97783 h 635147"/>
              <a:gd name="connsiteX12" fmla="*/ 566434 w 3160758"/>
              <a:gd name="connsiteY12" fmla="*/ 124211 h 635147"/>
              <a:gd name="connsiteX13" fmla="*/ 693288 w 3160758"/>
              <a:gd name="connsiteY13" fmla="*/ 224636 h 635147"/>
              <a:gd name="connsiteX14" fmla="*/ 825426 w 3160758"/>
              <a:gd name="connsiteY14" fmla="*/ 235208 h 635147"/>
              <a:gd name="connsiteX15" fmla="*/ 835997 w 3160758"/>
              <a:gd name="connsiteY15" fmla="*/ 319776 h 635147"/>
              <a:gd name="connsiteX16" fmla="*/ 804284 w 3160758"/>
              <a:gd name="connsiteY16" fmla="*/ 414916 h 635147"/>
              <a:gd name="connsiteX17" fmla="*/ 740858 w 3160758"/>
              <a:gd name="connsiteY17" fmla="*/ 351490 h 635147"/>
              <a:gd name="connsiteX18" fmla="*/ 640432 w 3160758"/>
              <a:gd name="connsiteY18" fmla="*/ 351490 h 635147"/>
              <a:gd name="connsiteX19" fmla="*/ 503008 w 3160758"/>
              <a:gd name="connsiteY19" fmla="*/ 346204 h 635147"/>
              <a:gd name="connsiteX20" fmla="*/ 487151 w 3160758"/>
              <a:gd name="connsiteY20" fmla="*/ 346204 h 635147"/>
              <a:gd name="connsiteX21" fmla="*/ 344441 w 3160758"/>
              <a:gd name="connsiteY21" fmla="*/ 356775 h 635147"/>
              <a:gd name="connsiteX22" fmla="*/ 286300 w 3160758"/>
              <a:gd name="connsiteY22" fmla="*/ 335633 h 635147"/>
              <a:gd name="connsiteX23" fmla="*/ 170018 w 3160758"/>
              <a:gd name="connsiteY23" fmla="*/ 351490 h 635147"/>
              <a:gd name="connsiteX24" fmla="*/ 53736 w 3160758"/>
              <a:gd name="connsiteY24" fmla="*/ 377917 h 635147"/>
              <a:gd name="connsiteX25" fmla="*/ 881 w 3160758"/>
              <a:gd name="connsiteY25" fmla="*/ 462486 h 635147"/>
              <a:gd name="connsiteX26" fmla="*/ 48451 w 3160758"/>
              <a:gd name="connsiteY26" fmla="*/ 557626 h 635147"/>
              <a:gd name="connsiteX27" fmla="*/ 148876 w 3160758"/>
              <a:gd name="connsiteY27" fmla="*/ 626338 h 635147"/>
              <a:gd name="connsiteX28" fmla="*/ 270444 w 3160758"/>
              <a:gd name="connsiteY28" fmla="*/ 610482 h 635147"/>
              <a:gd name="connsiteX29" fmla="*/ 397297 w 3160758"/>
              <a:gd name="connsiteY29" fmla="*/ 557626 h 635147"/>
              <a:gd name="connsiteX30" fmla="*/ 508293 w 3160758"/>
              <a:gd name="connsiteY30" fmla="*/ 536484 h 635147"/>
              <a:gd name="connsiteX31" fmla="*/ 645718 w 3160758"/>
              <a:gd name="connsiteY31" fmla="*/ 562912 h 635147"/>
              <a:gd name="connsiteX32" fmla="*/ 888853 w 3160758"/>
              <a:gd name="connsiteY32" fmla="*/ 494199 h 635147"/>
              <a:gd name="connsiteX33" fmla="*/ 1380409 w 3160758"/>
              <a:gd name="connsiteY33" fmla="*/ 483628 h 635147"/>
              <a:gd name="connsiteX34" fmla="*/ 2152099 w 3160758"/>
              <a:gd name="connsiteY34" fmla="*/ 414916 h 635147"/>
              <a:gd name="connsiteX35" fmla="*/ 2807507 w 3160758"/>
              <a:gd name="connsiteY35" fmla="*/ 399060 h 635147"/>
              <a:gd name="connsiteX36" fmla="*/ 3034786 w 3160758"/>
              <a:gd name="connsiteY36" fmla="*/ 404345 h 635147"/>
              <a:gd name="connsiteX37" fmla="*/ 3034786 w 3160758"/>
              <a:gd name="connsiteY37" fmla="*/ 404345 h 635147"/>
              <a:gd name="connsiteX38" fmla="*/ 3029500 w 3160758"/>
              <a:gd name="connsiteY38" fmla="*/ 129497 h 635147"/>
              <a:gd name="connsiteX0" fmla="*/ 3463796 w 3523738"/>
              <a:gd name="connsiteY0" fmla="*/ 127072 h 626785"/>
              <a:gd name="connsiteX1" fmla="*/ 2681535 w 3523738"/>
              <a:gd name="connsiteY1" fmla="*/ 84787 h 626785"/>
              <a:gd name="connsiteX2" fmla="*/ 2285119 w 3523738"/>
              <a:gd name="connsiteY2" fmla="*/ 63645 h 626785"/>
              <a:gd name="connsiteX3" fmla="*/ 2115981 w 3523738"/>
              <a:gd name="connsiteY3" fmla="*/ 90073 h 626785"/>
              <a:gd name="connsiteX4" fmla="*/ 1788277 w 3523738"/>
              <a:gd name="connsiteY4" fmla="*/ 132357 h 626785"/>
              <a:gd name="connsiteX5" fmla="*/ 1650853 w 3523738"/>
              <a:gd name="connsiteY5" fmla="*/ 116501 h 626785"/>
              <a:gd name="connsiteX6" fmla="*/ 1450002 w 3523738"/>
              <a:gd name="connsiteY6" fmla="*/ 74216 h 626785"/>
              <a:gd name="connsiteX7" fmla="*/ 1323149 w 3523738"/>
              <a:gd name="connsiteY7" fmla="*/ 74216 h 626785"/>
              <a:gd name="connsiteX8" fmla="*/ 1196296 w 3523738"/>
              <a:gd name="connsiteY8" fmla="*/ 31932 h 626785"/>
              <a:gd name="connsiteX9" fmla="*/ 1048300 w 3523738"/>
              <a:gd name="connsiteY9" fmla="*/ 218 h 626785"/>
              <a:gd name="connsiteX10" fmla="*/ 889734 w 3523738"/>
              <a:gd name="connsiteY10" fmla="*/ 47788 h 626785"/>
              <a:gd name="connsiteX11" fmla="*/ 768166 w 3523738"/>
              <a:gd name="connsiteY11" fmla="*/ 95358 h 626785"/>
              <a:gd name="connsiteX12" fmla="*/ 1000730 w 3523738"/>
              <a:gd name="connsiteY12" fmla="*/ 121786 h 626785"/>
              <a:gd name="connsiteX13" fmla="*/ 1127584 w 3523738"/>
              <a:gd name="connsiteY13" fmla="*/ 222211 h 626785"/>
              <a:gd name="connsiteX14" fmla="*/ 1259722 w 3523738"/>
              <a:gd name="connsiteY14" fmla="*/ 232783 h 626785"/>
              <a:gd name="connsiteX15" fmla="*/ 1270293 w 3523738"/>
              <a:gd name="connsiteY15" fmla="*/ 317351 h 626785"/>
              <a:gd name="connsiteX16" fmla="*/ 1238580 w 3523738"/>
              <a:gd name="connsiteY16" fmla="*/ 412491 h 626785"/>
              <a:gd name="connsiteX17" fmla="*/ 1175154 w 3523738"/>
              <a:gd name="connsiteY17" fmla="*/ 349065 h 626785"/>
              <a:gd name="connsiteX18" fmla="*/ 1074728 w 3523738"/>
              <a:gd name="connsiteY18" fmla="*/ 349065 h 626785"/>
              <a:gd name="connsiteX19" fmla="*/ 937304 w 3523738"/>
              <a:gd name="connsiteY19" fmla="*/ 343779 h 626785"/>
              <a:gd name="connsiteX20" fmla="*/ 921447 w 3523738"/>
              <a:gd name="connsiteY20" fmla="*/ 343779 h 626785"/>
              <a:gd name="connsiteX21" fmla="*/ 778737 w 3523738"/>
              <a:gd name="connsiteY21" fmla="*/ 354350 h 626785"/>
              <a:gd name="connsiteX22" fmla="*/ 720596 w 3523738"/>
              <a:gd name="connsiteY22" fmla="*/ 333208 h 626785"/>
              <a:gd name="connsiteX23" fmla="*/ 604314 w 3523738"/>
              <a:gd name="connsiteY23" fmla="*/ 349065 h 626785"/>
              <a:gd name="connsiteX24" fmla="*/ 1484 w 3523738"/>
              <a:gd name="connsiteY24" fmla="*/ 278730 h 626785"/>
              <a:gd name="connsiteX25" fmla="*/ 435177 w 3523738"/>
              <a:gd name="connsiteY25" fmla="*/ 460061 h 626785"/>
              <a:gd name="connsiteX26" fmla="*/ 482747 w 3523738"/>
              <a:gd name="connsiteY26" fmla="*/ 555201 h 626785"/>
              <a:gd name="connsiteX27" fmla="*/ 583172 w 3523738"/>
              <a:gd name="connsiteY27" fmla="*/ 623913 h 626785"/>
              <a:gd name="connsiteX28" fmla="*/ 704740 w 3523738"/>
              <a:gd name="connsiteY28" fmla="*/ 608057 h 626785"/>
              <a:gd name="connsiteX29" fmla="*/ 831593 w 3523738"/>
              <a:gd name="connsiteY29" fmla="*/ 555201 h 626785"/>
              <a:gd name="connsiteX30" fmla="*/ 942589 w 3523738"/>
              <a:gd name="connsiteY30" fmla="*/ 534059 h 626785"/>
              <a:gd name="connsiteX31" fmla="*/ 1080014 w 3523738"/>
              <a:gd name="connsiteY31" fmla="*/ 560487 h 626785"/>
              <a:gd name="connsiteX32" fmla="*/ 1323149 w 3523738"/>
              <a:gd name="connsiteY32" fmla="*/ 491774 h 626785"/>
              <a:gd name="connsiteX33" fmla="*/ 1814705 w 3523738"/>
              <a:gd name="connsiteY33" fmla="*/ 481203 h 626785"/>
              <a:gd name="connsiteX34" fmla="*/ 2586395 w 3523738"/>
              <a:gd name="connsiteY34" fmla="*/ 412491 h 626785"/>
              <a:gd name="connsiteX35" fmla="*/ 3241803 w 3523738"/>
              <a:gd name="connsiteY35" fmla="*/ 396635 h 626785"/>
              <a:gd name="connsiteX36" fmla="*/ 3469082 w 3523738"/>
              <a:gd name="connsiteY36" fmla="*/ 401920 h 626785"/>
              <a:gd name="connsiteX37" fmla="*/ 3469082 w 3523738"/>
              <a:gd name="connsiteY37" fmla="*/ 401920 h 626785"/>
              <a:gd name="connsiteX38" fmla="*/ 3463796 w 3523738"/>
              <a:gd name="connsiteY38" fmla="*/ 127072 h 626785"/>
              <a:gd name="connsiteX0" fmla="*/ 3481153 w 3541097"/>
              <a:gd name="connsiteY0" fmla="*/ 127072 h 626785"/>
              <a:gd name="connsiteX1" fmla="*/ 2698892 w 3541097"/>
              <a:gd name="connsiteY1" fmla="*/ 84787 h 626785"/>
              <a:gd name="connsiteX2" fmla="*/ 2302476 w 3541097"/>
              <a:gd name="connsiteY2" fmla="*/ 63645 h 626785"/>
              <a:gd name="connsiteX3" fmla="*/ 2133338 w 3541097"/>
              <a:gd name="connsiteY3" fmla="*/ 90073 h 626785"/>
              <a:gd name="connsiteX4" fmla="*/ 1805634 w 3541097"/>
              <a:gd name="connsiteY4" fmla="*/ 132357 h 626785"/>
              <a:gd name="connsiteX5" fmla="*/ 1668210 w 3541097"/>
              <a:gd name="connsiteY5" fmla="*/ 116501 h 626785"/>
              <a:gd name="connsiteX6" fmla="*/ 1467359 w 3541097"/>
              <a:gd name="connsiteY6" fmla="*/ 74216 h 626785"/>
              <a:gd name="connsiteX7" fmla="*/ 1340506 w 3541097"/>
              <a:gd name="connsiteY7" fmla="*/ 74216 h 626785"/>
              <a:gd name="connsiteX8" fmla="*/ 1213653 w 3541097"/>
              <a:gd name="connsiteY8" fmla="*/ 31932 h 626785"/>
              <a:gd name="connsiteX9" fmla="*/ 1065657 w 3541097"/>
              <a:gd name="connsiteY9" fmla="*/ 218 h 626785"/>
              <a:gd name="connsiteX10" fmla="*/ 907091 w 3541097"/>
              <a:gd name="connsiteY10" fmla="*/ 47788 h 626785"/>
              <a:gd name="connsiteX11" fmla="*/ 785523 w 3541097"/>
              <a:gd name="connsiteY11" fmla="*/ 95358 h 626785"/>
              <a:gd name="connsiteX12" fmla="*/ 1018087 w 3541097"/>
              <a:gd name="connsiteY12" fmla="*/ 121786 h 626785"/>
              <a:gd name="connsiteX13" fmla="*/ 1144941 w 3541097"/>
              <a:gd name="connsiteY13" fmla="*/ 222211 h 626785"/>
              <a:gd name="connsiteX14" fmla="*/ 1277079 w 3541097"/>
              <a:gd name="connsiteY14" fmla="*/ 232783 h 626785"/>
              <a:gd name="connsiteX15" fmla="*/ 1287650 w 3541097"/>
              <a:gd name="connsiteY15" fmla="*/ 317351 h 626785"/>
              <a:gd name="connsiteX16" fmla="*/ 1255937 w 3541097"/>
              <a:gd name="connsiteY16" fmla="*/ 412491 h 626785"/>
              <a:gd name="connsiteX17" fmla="*/ 1192511 w 3541097"/>
              <a:gd name="connsiteY17" fmla="*/ 349065 h 626785"/>
              <a:gd name="connsiteX18" fmla="*/ 1092085 w 3541097"/>
              <a:gd name="connsiteY18" fmla="*/ 349065 h 626785"/>
              <a:gd name="connsiteX19" fmla="*/ 954661 w 3541097"/>
              <a:gd name="connsiteY19" fmla="*/ 343779 h 626785"/>
              <a:gd name="connsiteX20" fmla="*/ 938804 w 3541097"/>
              <a:gd name="connsiteY20" fmla="*/ 343779 h 626785"/>
              <a:gd name="connsiteX21" fmla="*/ 796094 w 3541097"/>
              <a:gd name="connsiteY21" fmla="*/ 354350 h 626785"/>
              <a:gd name="connsiteX22" fmla="*/ 737953 w 3541097"/>
              <a:gd name="connsiteY22" fmla="*/ 333208 h 626785"/>
              <a:gd name="connsiteX23" fmla="*/ 144663 w 3541097"/>
              <a:gd name="connsiteY23" fmla="*/ 229535 h 626785"/>
              <a:gd name="connsiteX24" fmla="*/ 18841 w 3541097"/>
              <a:gd name="connsiteY24" fmla="*/ 278730 h 626785"/>
              <a:gd name="connsiteX25" fmla="*/ 452534 w 3541097"/>
              <a:gd name="connsiteY25" fmla="*/ 460061 h 626785"/>
              <a:gd name="connsiteX26" fmla="*/ 500104 w 3541097"/>
              <a:gd name="connsiteY26" fmla="*/ 555201 h 626785"/>
              <a:gd name="connsiteX27" fmla="*/ 600529 w 3541097"/>
              <a:gd name="connsiteY27" fmla="*/ 623913 h 626785"/>
              <a:gd name="connsiteX28" fmla="*/ 722097 w 3541097"/>
              <a:gd name="connsiteY28" fmla="*/ 608057 h 626785"/>
              <a:gd name="connsiteX29" fmla="*/ 848950 w 3541097"/>
              <a:gd name="connsiteY29" fmla="*/ 555201 h 626785"/>
              <a:gd name="connsiteX30" fmla="*/ 959946 w 3541097"/>
              <a:gd name="connsiteY30" fmla="*/ 534059 h 626785"/>
              <a:gd name="connsiteX31" fmla="*/ 1097371 w 3541097"/>
              <a:gd name="connsiteY31" fmla="*/ 560487 h 626785"/>
              <a:gd name="connsiteX32" fmla="*/ 1340506 w 3541097"/>
              <a:gd name="connsiteY32" fmla="*/ 491774 h 626785"/>
              <a:gd name="connsiteX33" fmla="*/ 1832062 w 3541097"/>
              <a:gd name="connsiteY33" fmla="*/ 481203 h 626785"/>
              <a:gd name="connsiteX34" fmla="*/ 2603752 w 3541097"/>
              <a:gd name="connsiteY34" fmla="*/ 412491 h 626785"/>
              <a:gd name="connsiteX35" fmla="*/ 3259160 w 3541097"/>
              <a:gd name="connsiteY35" fmla="*/ 396635 h 626785"/>
              <a:gd name="connsiteX36" fmla="*/ 3486439 w 3541097"/>
              <a:gd name="connsiteY36" fmla="*/ 401920 h 626785"/>
              <a:gd name="connsiteX37" fmla="*/ 3486439 w 3541097"/>
              <a:gd name="connsiteY37" fmla="*/ 401920 h 626785"/>
              <a:gd name="connsiteX38" fmla="*/ 3481153 w 3541097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36948 w 3539240"/>
              <a:gd name="connsiteY20" fmla="*/ 343779 h 626785"/>
              <a:gd name="connsiteX21" fmla="*/ 794238 w 3539240"/>
              <a:gd name="connsiteY21" fmla="*/ 354350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36948 w 3539240"/>
              <a:gd name="connsiteY20" fmla="*/ 343779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1042629 w 3539240"/>
              <a:gd name="connsiteY19" fmla="*/ 271269 h 626785"/>
              <a:gd name="connsiteX20" fmla="*/ 952805 w 3539240"/>
              <a:gd name="connsiteY20" fmla="*/ 343779 h 626785"/>
              <a:gd name="connsiteX21" fmla="*/ 965569 w 3539240"/>
              <a:gd name="connsiteY21" fmla="*/ 269785 h 626785"/>
              <a:gd name="connsiteX22" fmla="*/ 765618 w 3539240"/>
              <a:gd name="connsiteY22" fmla="*/ 274664 h 626785"/>
              <a:gd name="connsiteX23" fmla="*/ 650236 w 3539240"/>
              <a:gd name="connsiteY23" fmla="*/ 276289 h 626785"/>
              <a:gd name="connsiteX24" fmla="*/ 142807 w 3539240"/>
              <a:gd name="connsiteY24" fmla="*/ 229535 h 626785"/>
              <a:gd name="connsiteX25" fmla="*/ 16985 w 3539240"/>
              <a:gd name="connsiteY25" fmla="*/ 278730 h 626785"/>
              <a:gd name="connsiteX26" fmla="*/ 450678 w 3539240"/>
              <a:gd name="connsiteY26" fmla="*/ 460061 h 626785"/>
              <a:gd name="connsiteX27" fmla="*/ 498248 w 3539240"/>
              <a:gd name="connsiteY27" fmla="*/ 555201 h 626785"/>
              <a:gd name="connsiteX28" fmla="*/ 598673 w 3539240"/>
              <a:gd name="connsiteY28" fmla="*/ 623913 h 626785"/>
              <a:gd name="connsiteX29" fmla="*/ 720241 w 3539240"/>
              <a:gd name="connsiteY29" fmla="*/ 608057 h 626785"/>
              <a:gd name="connsiteX30" fmla="*/ 847094 w 3539240"/>
              <a:gd name="connsiteY30" fmla="*/ 555201 h 626785"/>
              <a:gd name="connsiteX31" fmla="*/ 958090 w 3539240"/>
              <a:gd name="connsiteY31" fmla="*/ 534059 h 626785"/>
              <a:gd name="connsiteX32" fmla="*/ 1095515 w 3539240"/>
              <a:gd name="connsiteY32" fmla="*/ 560487 h 626785"/>
              <a:gd name="connsiteX33" fmla="*/ 1338650 w 3539240"/>
              <a:gd name="connsiteY33" fmla="*/ 491774 h 626785"/>
              <a:gd name="connsiteX34" fmla="*/ 1830206 w 3539240"/>
              <a:gd name="connsiteY34" fmla="*/ 481203 h 626785"/>
              <a:gd name="connsiteX35" fmla="*/ 2601896 w 3539240"/>
              <a:gd name="connsiteY35" fmla="*/ 412491 h 626785"/>
              <a:gd name="connsiteX36" fmla="*/ 3257304 w 3539240"/>
              <a:gd name="connsiteY36" fmla="*/ 396635 h 626785"/>
              <a:gd name="connsiteX37" fmla="*/ 3484583 w 3539240"/>
              <a:gd name="connsiteY37" fmla="*/ 401920 h 626785"/>
              <a:gd name="connsiteX38" fmla="*/ 3484583 w 3539240"/>
              <a:gd name="connsiteY38" fmla="*/ 401920 h 626785"/>
              <a:gd name="connsiteX39" fmla="*/ 3479297 w 3539240"/>
              <a:gd name="connsiteY39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42629 w 3539240"/>
              <a:gd name="connsiteY18" fmla="*/ 271269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209735 w 3539240"/>
              <a:gd name="connsiteY17" fmla="*/ 297839 h 626785"/>
              <a:gd name="connsiteX18" fmla="*/ 1042629 w 3539240"/>
              <a:gd name="connsiteY18" fmla="*/ 271269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09735 w 3539240"/>
              <a:gd name="connsiteY16" fmla="*/ 297839 h 626785"/>
              <a:gd name="connsiteX17" fmla="*/ 1042629 w 3539240"/>
              <a:gd name="connsiteY17" fmla="*/ 271269 h 626785"/>
              <a:gd name="connsiteX18" fmla="*/ 952805 w 3539240"/>
              <a:gd name="connsiteY18" fmla="*/ 343779 h 626785"/>
              <a:gd name="connsiteX19" fmla="*/ 965569 w 3539240"/>
              <a:gd name="connsiteY19" fmla="*/ 269785 h 626785"/>
              <a:gd name="connsiteX20" fmla="*/ 765618 w 3539240"/>
              <a:gd name="connsiteY20" fmla="*/ 274664 h 626785"/>
              <a:gd name="connsiteX21" fmla="*/ 650236 w 3539240"/>
              <a:gd name="connsiteY21" fmla="*/ 276289 h 626785"/>
              <a:gd name="connsiteX22" fmla="*/ 142807 w 3539240"/>
              <a:gd name="connsiteY22" fmla="*/ 229535 h 626785"/>
              <a:gd name="connsiteX23" fmla="*/ 16985 w 3539240"/>
              <a:gd name="connsiteY23" fmla="*/ 278730 h 626785"/>
              <a:gd name="connsiteX24" fmla="*/ 450678 w 3539240"/>
              <a:gd name="connsiteY24" fmla="*/ 460061 h 626785"/>
              <a:gd name="connsiteX25" fmla="*/ 498248 w 3539240"/>
              <a:gd name="connsiteY25" fmla="*/ 555201 h 626785"/>
              <a:gd name="connsiteX26" fmla="*/ 598673 w 3539240"/>
              <a:gd name="connsiteY26" fmla="*/ 623913 h 626785"/>
              <a:gd name="connsiteX27" fmla="*/ 720241 w 3539240"/>
              <a:gd name="connsiteY27" fmla="*/ 608057 h 626785"/>
              <a:gd name="connsiteX28" fmla="*/ 847094 w 3539240"/>
              <a:gd name="connsiteY28" fmla="*/ 555201 h 626785"/>
              <a:gd name="connsiteX29" fmla="*/ 958090 w 3539240"/>
              <a:gd name="connsiteY29" fmla="*/ 534059 h 626785"/>
              <a:gd name="connsiteX30" fmla="*/ 1095515 w 3539240"/>
              <a:gd name="connsiteY30" fmla="*/ 560487 h 626785"/>
              <a:gd name="connsiteX31" fmla="*/ 1338650 w 3539240"/>
              <a:gd name="connsiteY31" fmla="*/ 491774 h 626785"/>
              <a:gd name="connsiteX32" fmla="*/ 1830206 w 3539240"/>
              <a:gd name="connsiteY32" fmla="*/ 481203 h 626785"/>
              <a:gd name="connsiteX33" fmla="*/ 2601896 w 3539240"/>
              <a:gd name="connsiteY33" fmla="*/ 412491 h 626785"/>
              <a:gd name="connsiteX34" fmla="*/ 3257304 w 3539240"/>
              <a:gd name="connsiteY34" fmla="*/ 396635 h 626785"/>
              <a:gd name="connsiteX35" fmla="*/ 3484583 w 3539240"/>
              <a:gd name="connsiteY35" fmla="*/ 401920 h 626785"/>
              <a:gd name="connsiteX36" fmla="*/ 3484583 w 3539240"/>
              <a:gd name="connsiteY36" fmla="*/ 401920 h 626785"/>
              <a:gd name="connsiteX37" fmla="*/ 3479297 w 3539240"/>
              <a:gd name="connsiteY37" fmla="*/ 127072 h 626785"/>
              <a:gd name="connsiteX0" fmla="*/ 3479297 w 3539240"/>
              <a:gd name="connsiteY0" fmla="*/ 225998 h 725711"/>
              <a:gd name="connsiteX1" fmla="*/ 2697036 w 3539240"/>
              <a:gd name="connsiteY1" fmla="*/ 183713 h 725711"/>
              <a:gd name="connsiteX2" fmla="*/ 2300620 w 3539240"/>
              <a:gd name="connsiteY2" fmla="*/ 162571 h 725711"/>
              <a:gd name="connsiteX3" fmla="*/ 2131482 w 3539240"/>
              <a:gd name="connsiteY3" fmla="*/ 188999 h 725711"/>
              <a:gd name="connsiteX4" fmla="*/ 1803778 w 3539240"/>
              <a:gd name="connsiteY4" fmla="*/ 231283 h 725711"/>
              <a:gd name="connsiteX5" fmla="*/ 1666354 w 3539240"/>
              <a:gd name="connsiteY5" fmla="*/ 215427 h 725711"/>
              <a:gd name="connsiteX6" fmla="*/ 1465503 w 3539240"/>
              <a:gd name="connsiteY6" fmla="*/ 173142 h 725711"/>
              <a:gd name="connsiteX7" fmla="*/ 1338650 w 3539240"/>
              <a:gd name="connsiteY7" fmla="*/ 173142 h 725711"/>
              <a:gd name="connsiteX8" fmla="*/ 1211797 w 3539240"/>
              <a:gd name="connsiteY8" fmla="*/ 130858 h 725711"/>
              <a:gd name="connsiteX9" fmla="*/ 1063801 w 3539240"/>
              <a:gd name="connsiteY9" fmla="*/ 99144 h 725711"/>
              <a:gd name="connsiteX10" fmla="*/ 905235 w 3539240"/>
              <a:gd name="connsiteY10" fmla="*/ 146714 h 725711"/>
              <a:gd name="connsiteX11" fmla="*/ 669185 w 3539240"/>
              <a:gd name="connsiteY11" fmla="*/ 758 h 725711"/>
              <a:gd name="connsiteX12" fmla="*/ 1016231 w 3539240"/>
              <a:gd name="connsiteY12" fmla="*/ 220712 h 725711"/>
              <a:gd name="connsiteX13" fmla="*/ 1143085 w 3539240"/>
              <a:gd name="connsiteY13" fmla="*/ 321137 h 725711"/>
              <a:gd name="connsiteX14" fmla="*/ 1275223 w 3539240"/>
              <a:gd name="connsiteY14" fmla="*/ 331709 h 725711"/>
              <a:gd name="connsiteX15" fmla="*/ 1285794 w 3539240"/>
              <a:gd name="connsiteY15" fmla="*/ 416277 h 725711"/>
              <a:gd name="connsiteX16" fmla="*/ 1209735 w 3539240"/>
              <a:gd name="connsiteY16" fmla="*/ 396765 h 725711"/>
              <a:gd name="connsiteX17" fmla="*/ 1042629 w 3539240"/>
              <a:gd name="connsiteY17" fmla="*/ 370195 h 725711"/>
              <a:gd name="connsiteX18" fmla="*/ 952805 w 3539240"/>
              <a:gd name="connsiteY18" fmla="*/ 442705 h 725711"/>
              <a:gd name="connsiteX19" fmla="*/ 965569 w 3539240"/>
              <a:gd name="connsiteY19" fmla="*/ 368711 h 725711"/>
              <a:gd name="connsiteX20" fmla="*/ 765618 w 3539240"/>
              <a:gd name="connsiteY20" fmla="*/ 373590 h 725711"/>
              <a:gd name="connsiteX21" fmla="*/ 650236 w 3539240"/>
              <a:gd name="connsiteY21" fmla="*/ 375215 h 725711"/>
              <a:gd name="connsiteX22" fmla="*/ 142807 w 3539240"/>
              <a:gd name="connsiteY22" fmla="*/ 328461 h 725711"/>
              <a:gd name="connsiteX23" fmla="*/ 16985 w 3539240"/>
              <a:gd name="connsiteY23" fmla="*/ 377656 h 725711"/>
              <a:gd name="connsiteX24" fmla="*/ 450678 w 3539240"/>
              <a:gd name="connsiteY24" fmla="*/ 558987 h 725711"/>
              <a:gd name="connsiteX25" fmla="*/ 498248 w 3539240"/>
              <a:gd name="connsiteY25" fmla="*/ 654127 h 725711"/>
              <a:gd name="connsiteX26" fmla="*/ 598673 w 3539240"/>
              <a:gd name="connsiteY26" fmla="*/ 722839 h 725711"/>
              <a:gd name="connsiteX27" fmla="*/ 720241 w 3539240"/>
              <a:gd name="connsiteY27" fmla="*/ 706983 h 725711"/>
              <a:gd name="connsiteX28" fmla="*/ 847094 w 3539240"/>
              <a:gd name="connsiteY28" fmla="*/ 654127 h 725711"/>
              <a:gd name="connsiteX29" fmla="*/ 958090 w 3539240"/>
              <a:gd name="connsiteY29" fmla="*/ 632985 h 725711"/>
              <a:gd name="connsiteX30" fmla="*/ 1095515 w 3539240"/>
              <a:gd name="connsiteY30" fmla="*/ 659413 h 725711"/>
              <a:gd name="connsiteX31" fmla="*/ 1338650 w 3539240"/>
              <a:gd name="connsiteY31" fmla="*/ 590700 h 725711"/>
              <a:gd name="connsiteX32" fmla="*/ 1830206 w 3539240"/>
              <a:gd name="connsiteY32" fmla="*/ 580129 h 725711"/>
              <a:gd name="connsiteX33" fmla="*/ 2601896 w 3539240"/>
              <a:gd name="connsiteY33" fmla="*/ 511417 h 725711"/>
              <a:gd name="connsiteX34" fmla="*/ 3257304 w 3539240"/>
              <a:gd name="connsiteY34" fmla="*/ 495561 h 725711"/>
              <a:gd name="connsiteX35" fmla="*/ 3484583 w 3539240"/>
              <a:gd name="connsiteY35" fmla="*/ 500846 h 725711"/>
              <a:gd name="connsiteX36" fmla="*/ 3484583 w 3539240"/>
              <a:gd name="connsiteY36" fmla="*/ 500846 h 725711"/>
              <a:gd name="connsiteX37" fmla="*/ 3479297 w 3539240"/>
              <a:gd name="connsiteY37" fmla="*/ 225998 h 725711"/>
              <a:gd name="connsiteX0" fmla="*/ 3479297 w 3539240"/>
              <a:gd name="connsiteY0" fmla="*/ 283649 h 783362"/>
              <a:gd name="connsiteX1" fmla="*/ 2697036 w 3539240"/>
              <a:gd name="connsiteY1" fmla="*/ 241364 h 783362"/>
              <a:gd name="connsiteX2" fmla="*/ 2300620 w 3539240"/>
              <a:gd name="connsiteY2" fmla="*/ 220222 h 783362"/>
              <a:gd name="connsiteX3" fmla="*/ 2131482 w 3539240"/>
              <a:gd name="connsiteY3" fmla="*/ 246650 h 783362"/>
              <a:gd name="connsiteX4" fmla="*/ 1803778 w 3539240"/>
              <a:gd name="connsiteY4" fmla="*/ 288934 h 783362"/>
              <a:gd name="connsiteX5" fmla="*/ 1666354 w 3539240"/>
              <a:gd name="connsiteY5" fmla="*/ 273078 h 783362"/>
              <a:gd name="connsiteX6" fmla="*/ 1465503 w 3539240"/>
              <a:gd name="connsiteY6" fmla="*/ 230793 h 783362"/>
              <a:gd name="connsiteX7" fmla="*/ 1338650 w 3539240"/>
              <a:gd name="connsiteY7" fmla="*/ 230793 h 783362"/>
              <a:gd name="connsiteX8" fmla="*/ 1211797 w 3539240"/>
              <a:gd name="connsiteY8" fmla="*/ 188509 h 783362"/>
              <a:gd name="connsiteX9" fmla="*/ 1063801 w 3539240"/>
              <a:gd name="connsiteY9" fmla="*/ 156795 h 783362"/>
              <a:gd name="connsiteX10" fmla="*/ 895695 w 3539240"/>
              <a:gd name="connsiteY10" fmla="*/ 5147 h 783362"/>
              <a:gd name="connsiteX11" fmla="*/ 669185 w 3539240"/>
              <a:gd name="connsiteY11" fmla="*/ 58409 h 783362"/>
              <a:gd name="connsiteX12" fmla="*/ 1016231 w 3539240"/>
              <a:gd name="connsiteY12" fmla="*/ 278363 h 783362"/>
              <a:gd name="connsiteX13" fmla="*/ 1143085 w 3539240"/>
              <a:gd name="connsiteY13" fmla="*/ 378788 h 783362"/>
              <a:gd name="connsiteX14" fmla="*/ 1275223 w 3539240"/>
              <a:gd name="connsiteY14" fmla="*/ 389360 h 783362"/>
              <a:gd name="connsiteX15" fmla="*/ 1285794 w 3539240"/>
              <a:gd name="connsiteY15" fmla="*/ 473928 h 783362"/>
              <a:gd name="connsiteX16" fmla="*/ 1209735 w 3539240"/>
              <a:gd name="connsiteY16" fmla="*/ 454416 h 783362"/>
              <a:gd name="connsiteX17" fmla="*/ 1042629 w 3539240"/>
              <a:gd name="connsiteY17" fmla="*/ 427846 h 783362"/>
              <a:gd name="connsiteX18" fmla="*/ 952805 w 3539240"/>
              <a:gd name="connsiteY18" fmla="*/ 500356 h 783362"/>
              <a:gd name="connsiteX19" fmla="*/ 965569 w 3539240"/>
              <a:gd name="connsiteY19" fmla="*/ 426362 h 783362"/>
              <a:gd name="connsiteX20" fmla="*/ 765618 w 3539240"/>
              <a:gd name="connsiteY20" fmla="*/ 431241 h 783362"/>
              <a:gd name="connsiteX21" fmla="*/ 650236 w 3539240"/>
              <a:gd name="connsiteY21" fmla="*/ 432866 h 783362"/>
              <a:gd name="connsiteX22" fmla="*/ 142807 w 3539240"/>
              <a:gd name="connsiteY22" fmla="*/ 386112 h 783362"/>
              <a:gd name="connsiteX23" fmla="*/ 16985 w 3539240"/>
              <a:gd name="connsiteY23" fmla="*/ 435307 h 783362"/>
              <a:gd name="connsiteX24" fmla="*/ 450678 w 3539240"/>
              <a:gd name="connsiteY24" fmla="*/ 616638 h 783362"/>
              <a:gd name="connsiteX25" fmla="*/ 498248 w 3539240"/>
              <a:gd name="connsiteY25" fmla="*/ 711778 h 783362"/>
              <a:gd name="connsiteX26" fmla="*/ 598673 w 3539240"/>
              <a:gd name="connsiteY26" fmla="*/ 780490 h 783362"/>
              <a:gd name="connsiteX27" fmla="*/ 720241 w 3539240"/>
              <a:gd name="connsiteY27" fmla="*/ 764634 h 783362"/>
              <a:gd name="connsiteX28" fmla="*/ 847094 w 3539240"/>
              <a:gd name="connsiteY28" fmla="*/ 711778 h 783362"/>
              <a:gd name="connsiteX29" fmla="*/ 958090 w 3539240"/>
              <a:gd name="connsiteY29" fmla="*/ 690636 h 783362"/>
              <a:gd name="connsiteX30" fmla="*/ 1095515 w 3539240"/>
              <a:gd name="connsiteY30" fmla="*/ 717064 h 783362"/>
              <a:gd name="connsiteX31" fmla="*/ 1338650 w 3539240"/>
              <a:gd name="connsiteY31" fmla="*/ 648351 h 783362"/>
              <a:gd name="connsiteX32" fmla="*/ 1830206 w 3539240"/>
              <a:gd name="connsiteY32" fmla="*/ 637780 h 783362"/>
              <a:gd name="connsiteX33" fmla="*/ 2601896 w 3539240"/>
              <a:gd name="connsiteY33" fmla="*/ 569068 h 783362"/>
              <a:gd name="connsiteX34" fmla="*/ 3257304 w 3539240"/>
              <a:gd name="connsiteY34" fmla="*/ 553212 h 783362"/>
              <a:gd name="connsiteX35" fmla="*/ 3484583 w 3539240"/>
              <a:gd name="connsiteY35" fmla="*/ 558497 h 783362"/>
              <a:gd name="connsiteX36" fmla="*/ 3484583 w 3539240"/>
              <a:gd name="connsiteY36" fmla="*/ 558497 h 783362"/>
              <a:gd name="connsiteX37" fmla="*/ 3479297 w 3539240"/>
              <a:gd name="connsiteY37" fmla="*/ 283649 h 783362"/>
              <a:gd name="connsiteX0" fmla="*/ 3479297 w 3539240"/>
              <a:gd name="connsiteY0" fmla="*/ 283649 h 783362"/>
              <a:gd name="connsiteX1" fmla="*/ 2697036 w 3539240"/>
              <a:gd name="connsiteY1" fmla="*/ 241364 h 783362"/>
              <a:gd name="connsiteX2" fmla="*/ 2300620 w 3539240"/>
              <a:gd name="connsiteY2" fmla="*/ 220222 h 783362"/>
              <a:gd name="connsiteX3" fmla="*/ 2131482 w 3539240"/>
              <a:gd name="connsiteY3" fmla="*/ 246650 h 783362"/>
              <a:gd name="connsiteX4" fmla="*/ 1803778 w 3539240"/>
              <a:gd name="connsiteY4" fmla="*/ 288934 h 783362"/>
              <a:gd name="connsiteX5" fmla="*/ 1666354 w 3539240"/>
              <a:gd name="connsiteY5" fmla="*/ 273078 h 783362"/>
              <a:gd name="connsiteX6" fmla="*/ 1465503 w 3539240"/>
              <a:gd name="connsiteY6" fmla="*/ 230793 h 783362"/>
              <a:gd name="connsiteX7" fmla="*/ 1338650 w 3539240"/>
              <a:gd name="connsiteY7" fmla="*/ 230793 h 783362"/>
              <a:gd name="connsiteX8" fmla="*/ 1211797 w 3539240"/>
              <a:gd name="connsiteY8" fmla="*/ 188509 h 783362"/>
              <a:gd name="connsiteX9" fmla="*/ 1223892 w 3539240"/>
              <a:gd name="connsiteY9" fmla="*/ 12334 h 783362"/>
              <a:gd name="connsiteX10" fmla="*/ 1063801 w 3539240"/>
              <a:gd name="connsiteY10" fmla="*/ 156795 h 783362"/>
              <a:gd name="connsiteX11" fmla="*/ 895695 w 3539240"/>
              <a:gd name="connsiteY11" fmla="*/ 5147 h 783362"/>
              <a:gd name="connsiteX12" fmla="*/ 669185 w 3539240"/>
              <a:gd name="connsiteY12" fmla="*/ 58409 h 783362"/>
              <a:gd name="connsiteX13" fmla="*/ 1016231 w 3539240"/>
              <a:gd name="connsiteY13" fmla="*/ 278363 h 783362"/>
              <a:gd name="connsiteX14" fmla="*/ 1143085 w 3539240"/>
              <a:gd name="connsiteY14" fmla="*/ 378788 h 783362"/>
              <a:gd name="connsiteX15" fmla="*/ 1275223 w 3539240"/>
              <a:gd name="connsiteY15" fmla="*/ 389360 h 783362"/>
              <a:gd name="connsiteX16" fmla="*/ 1285794 w 3539240"/>
              <a:gd name="connsiteY16" fmla="*/ 473928 h 783362"/>
              <a:gd name="connsiteX17" fmla="*/ 1209735 w 3539240"/>
              <a:gd name="connsiteY17" fmla="*/ 454416 h 783362"/>
              <a:gd name="connsiteX18" fmla="*/ 1042629 w 3539240"/>
              <a:gd name="connsiteY18" fmla="*/ 427846 h 783362"/>
              <a:gd name="connsiteX19" fmla="*/ 952805 w 3539240"/>
              <a:gd name="connsiteY19" fmla="*/ 500356 h 783362"/>
              <a:gd name="connsiteX20" fmla="*/ 965569 w 3539240"/>
              <a:gd name="connsiteY20" fmla="*/ 426362 h 783362"/>
              <a:gd name="connsiteX21" fmla="*/ 765618 w 3539240"/>
              <a:gd name="connsiteY21" fmla="*/ 431241 h 783362"/>
              <a:gd name="connsiteX22" fmla="*/ 650236 w 3539240"/>
              <a:gd name="connsiteY22" fmla="*/ 432866 h 783362"/>
              <a:gd name="connsiteX23" fmla="*/ 142807 w 3539240"/>
              <a:gd name="connsiteY23" fmla="*/ 386112 h 783362"/>
              <a:gd name="connsiteX24" fmla="*/ 16985 w 3539240"/>
              <a:gd name="connsiteY24" fmla="*/ 435307 h 783362"/>
              <a:gd name="connsiteX25" fmla="*/ 450678 w 3539240"/>
              <a:gd name="connsiteY25" fmla="*/ 616638 h 783362"/>
              <a:gd name="connsiteX26" fmla="*/ 498248 w 3539240"/>
              <a:gd name="connsiteY26" fmla="*/ 711778 h 783362"/>
              <a:gd name="connsiteX27" fmla="*/ 598673 w 3539240"/>
              <a:gd name="connsiteY27" fmla="*/ 780490 h 783362"/>
              <a:gd name="connsiteX28" fmla="*/ 720241 w 3539240"/>
              <a:gd name="connsiteY28" fmla="*/ 764634 h 783362"/>
              <a:gd name="connsiteX29" fmla="*/ 847094 w 3539240"/>
              <a:gd name="connsiteY29" fmla="*/ 711778 h 783362"/>
              <a:gd name="connsiteX30" fmla="*/ 958090 w 3539240"/>
              <a:gd name="connsiteY30" fmla="*/ 690636 h 783362"/>
              <a:gd name="connsiteX31" fmla="*/ 1095515 w 3539240"/>
              <a:gd name="connsiteY31" fmla="*/ 717064 h 783362"/>
              <a:gd name="connsiteX32" fmla="*/ 1338650 w 3539240"/>
              <a:gd name="connsiteY32" fmla="*/ 648351 h 783362"/>
              <a:gd name="connsiteX33" fmla="*/ 1830206 w 3539240"/>
              <a:gd name="connsiteY33" fmla="*/ 637780 h 783362"/>
              <a:gd name="connsiteX34" fmla="*/ 2601896 w 3539240"/>
              <a:gd name="connsiteY34" fmla="*/ 569068 h 783362"/>
              <a:gd name="connsiteX35" fmla="*/ 3257304 w 3539240"/>
              <a:gd name="connsiteY35" fmla="*/ 553212 h 783362"/>
              <a:gd name="connsiteX36" fmla="*/ 3484583 w 3539240"/>
              <a:gd name="connsiteY36" fmla="*/ 558497 h 783362"/>
              <a:gd name="connsiteX37" fmla="*/ 3484583 w 3539240"/>
              <a:gd name="connsiteY37" fmla="*/ 558497 h 783362"/>
              <a:gd name="connsiteX38" fmla="*/ 3479297 w 3539240"/>
              <a:gd name="connsiteY38" fmla="*/ 283649 h 783362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338650 w 3539240"/>
              <a:gd name="connsiteY7" fmla="*/ 227604 h 780173"/>
              <a:gd name="connsiteX8" fmla="*/ 1211797 w 3539240"/>
              <a:gd name="connsiteY8" fmla="*/ 185320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338650 w 3539240"/>
              <a:gd name="connsiteY7" fmla="*/ 227604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2070901 w 3539240"/>
              <a:gd name="connsiteY4" fmla="*/ 177598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98263 w 3539240"/>
              <a:gd name="connsiteY3" fmla="*/ 192233 h 780173"/>
              <a:gd name="connsiteX4" fmla="*/ 2070901 w 3539240"/>
              <a:gd name="connsiteY4" fmla="*/ 177598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5004"/>
              <a:gd name="connsiteY0" fmla="*/ 280460 h 780173"/>
              <a:gd name="connsiteX1" fmla="*/ 2754277 w 3535004"/>
              <a:gd name="connsiteY1" fmla="*/ 186947 h 780173"/>
              <a:gd name="connsiteX2" fmla="*/ 2300620 w 3535004"/>
              <a:gd name="connsiteY2" fmla="*/ 217033 h 780173"/>
              <a:gd name="connsiteX3" fmla="*/ 2198263 w 3535004"/>
              <a:gd name="connsiteY3" fmla="*/ 192233 h 780173"/>
              <a:gd name="connsiteX4" fmla="*/ 2070901 w 3535004"/>
              <a:gd name="connsiteY4" fmla="*/ 177598 h 780173"/>
              <a:gd name="connsiteX5" fmla="*/ 1799916 w 3535004"/>
              <a:gd name="connsiteY5" fmla="*/ 173126 h 780173"/>
              <a:gd name="connsiteX6" fmla="*/ 1618145 w 3535004"/>
              <a:gd name="connsiteY6" fmla="*/ 153609 h 780173"/>
              <a:gd name="connsiteX7" fmla="*/ 1434052 w 3535004"/>
              <a:gd name="connsiteY7" fmla="*/ 147917 h 780173"/>
              <a:gd name="connsiteX8" fmla="*/ 1373979 w 3535004"/>
              <a:gd name="connsiteY8" fmla="*/ 65789 h 780173"/>
              <a:gd name="connsiteX9" fmla="*/ 1223892 w 3535004"/>
              <a:gd name="connsiteY9" fmla="*/ 9145 h 780173"/>
              <a:gd name="connsiteX10" fmla="*/ 1063801 w 3535004"/>
              <a:gd name="connsiteY10" fmla="*/ 11308 h 780173"/>
              <a:gd name="connsiteX11" fmla="*/ 895695 w 3535004"/>
              <a:gd name="connsiteY11" fmla="*/ 1958 h 780173"/>
              <a:gd name="connsiteX12" fmla="*/ 669185 w 3535004"/>
              <a:gd name="connsiteY12" fmla="*/ 55220 h 780173"/>
              <a:gd name="connsiteX13" fmla="*/ 1016231 w 3535004"/>
              <a:gd name="connsiteY13" fmla="*/ 275174 h 780173"/>
              <a:gd name="connsiteX14" fmla="*/ 1143085 w 3535004"/>
              <a:gd name="connsiteY14" fmla="*/ 375599 h 780173"/>
              <a:gd name="connsiteX15" fmla="*/ 1275223 w 3535004"/>
              <a:gd name="connsiteY15" fmla="*/ 386171 h 780173"/>
              <a:gd name="connsiteX16" fmla="*/ 1285794 w 3535004"/>
              <a:gd name="connsiteY16" fmla="*/ 470739 h 780173"/>
              <a:gd name="connsiteX17" fmla="*/ 1209735 w 3535004"/>
              <a:gd name="connsiteY17" fmla="*/ 451227 h 780173"/>
              <a:gd name="connsiteX18" fmla="*/ 1042629 w 3535004"/>
              <a:gd name="connsiteY18" fmla="*/ 424657 h 780173"/>
              <a:gd name="connsiteX19" fmla="*/ 952805 w 3535004"/>
              <a:gd name="connsiteY19" fmla="*/ 497167 h 780173"/>
              <a:gd name="connsiteX20" fmla="*/ 965569 w 3535004"/>
              <a:gd name="connsiteY20" fmla="*/ 423173 h 780173"/>
              <a:gd name="connsiteX21" fmla="*/ 765618 w 3535004"/>
              <a:gd name="connsiteY21" fmla="*/ 428052 h 780173"/>
              <a:gd name="connsiteX22" fmla="*/ 650236 w 3535004"/>
              <a:gd name="connsiteY22" fmla="*/ 429677 h 780173"/>
              <a:gd name="connsiteX23" fmla="*/ 142807 w 3535004"/>
              <a:gd name="connsiteY23" fmla="*/ 382923 h 780173"/>
              <a:gd name="connsiteX24" fmla="*/ 16985 w 3535004"/>
              <a:gd name="connsiteY24" fmla="*/ 432118 h 780173"/>
              <a:gd name="connsiteX25" fmla="*/ 450678 w 3535004"/>
              <a:gd name="connsiteY25" fmla="*/ 613449 h 780173"/>
              <a:gd name="connsiteX26" fmla="*/ 498248 w 3535004"/>
              <a:gd name="connsiteY26" fmla="*/ 708589 h 780173"/>
              <a:gd name="connsiteX27" fmla="*/ 598673 w 3535004"/>
              <a:gd name="connsiteY27" fmla="*/ 777301 h 780173"/>
              <a:gd name="connsiteX28" fmla="*/ 720241 w 3535004"/>
              <a:gd name="connsiteY28" fmla="*/ 761445 h 780173"/>
              <a:gd name="connsiteX29" fmla="*/ 847094 w 3535004"/>
              <a:gd name="connsiteY29" fmla="*/ 708589 h 780173"/>
              <a:gd name="connsiteX30" fmla="*/ 958090 w 3535004"/>
              <a:gd name="connsiteY30" fmla="*/ 687447 h 780173"/>
              <a:gd name="connsiteX31" fmla="*/ 1095515 w 3535004"/>
              <a:gd name="connsiteY31" fmla="*/ 713875 h 780173"/>
              <a:gd name="connsiteX32" fmla="*/ 1338650 w 3535004"/>
              <a:gd name="connsiteY32" fmla="*/ 645162 h 780173"/>
              <a:gd name="connsiteX33" fmla="*/ 1830206 w 3535004"/>
              <a:gd name="connsiteY33" fmla="*/ 634591 h 780173"/>
              <a:gd name="connsiteX34" fmla="*/ 2601896 w 3535004"/>
              <a:gd name="connsiteY34" fmla="*/ 565879 h 780173"/>
              <a:gd name="connsiteX35" fmla="*/ 3257304 w 3535004"/>
              <a:gd name="connsiteY35" fmla="*/ 550023 h 780173"/>
              <a:gd name="connsiteX36" fmla="*/ 3484583 w 3535004"/>
              <a:gd name="connsiteY36" fmla="*/ 555308 h 780173"/>
              <a:gd name="connsiteX37" fmla="*/ 3484583 w 3535004"/>
              <a:gd name="connsiteY37" fmla="*/ 555308 h 780173"/>
              <a:gd name="connsiteX38" fmla="*/ 3479297 w 3535004"/>
              <a:gd name="connsiteY38" fmla="*/ 280460 h 780173"/>
              <a:gd name="connsiteX0" fmla="*/ 3479297 w 3495799"/>
              <a:gd name="connsiteY0" fmla="*/ 280460 h 780173"/>
              <a:gd name="connsiteX1" fmla="*/ 3427664 w 3495799"/>
              <a:gd name="connsiteY1" fmla="*/ 157136 h 780173"/>
              <a:gd name="connsiteX2" fmla="*/ 2754277 w 3495799"/>
              <a:gd name="connsiteY2" fmla="*/ 186947 h 780173"/>
              <a:gd name="connsiteX3" fmla="*/ 2300620 w 3495799"/>
              <a:gd name="connsiteY3" fmla="*/ 217033 h 780173"/>
              <a:gd name="connsiteX4" fmla="*/ 2198263 w 3495799"/>
              <a:gd name="connsiteY4" fmla="*/ 192233 h 780173"/>
              <a:gd name="connsiteX5" fmla="*/ 2070901 w 3495799"/>
              <a:gd name="connsiteY5" fmla="*/ 177598 h 780173"/>
              <a:gd name="connsiteX6" fmla="*/ 1799916 w 3495799"/>
              <a:gd name="connsiteY6" fmla="*/ 173126 h 780173"/>
              <a:gd name="connsiteX7" fmla="*/ 1618145 w 3495799"/>
              <a:gd name="connsiteY7" fmla="*/ 153609 h 780173"/>
              <a:gd name="connsiteX8" fmla="*/ 1434052 w 3495799"/>
              <a:gd name="connsiteY8" fmla="*/ 147917 h 780173"/>
              <a:gd name="connsiteX9" fmla="*/ 1373979 w 3495799"/>
              <a:gd name="connsiteY9" fmla="*/ 65789 h 780173"/>
              <a:gd name="connsiteX10" fmla="*/ 1223892 w 3495799"/>
              <a:gd name="connsiteY10" fmla="*/ 9145 h 780173"/>
              <a:gd name="connsiteX11" fmla="*/ 1063801 w 3495799"/>
              <a:gd name="connsiteY11" fmla="*/ 11308 h 780173"/>
              <a:gd name="connsiteX12" fmla="*/ 895695 w 3495799"/>
              <a:gd name="connsiteY12" fmla="*/ 1958 h 780173"/>
              <a:gd name="connsiteX13" fmla="*/ 669185 w 3495799"/>
              <a:gd name="connsiteY13" fmla="*/ 55220 h 780173"/>
              <a:gd name="connsiteX14" fmla="*/ 1016231 w 3495799"/>
              <a:gd name="connsiteY14" fmla="*/ 275174 h 780173"/>
              <a:gd name="connsiteX15" fmla="*/ 1143085 w 3495799"/>
              <a:gd name="connsiteY15" fmla="*/ 375599 h 780173"/>
              <a:gd name="connsiteX16" fmla="*/ 1275223 w 3495799"/>
              <a:gd name="connsiteY16" fmla="*/ 386171 h 780173"/>
              <a:gd name="connsiteX17" fmla="*/ 1285794 w 3495799"/>
              <a:gd name="connsiteY17" fmla="*/ 470739 h 780173"/>
              <a:gd name="connsiteX18" fmla="*/ 1209735 w 3495799"/>
              <a:gd name="connsiteY18" fmla="*/ 451227 h 780173"/>
              <a:gd name="connsiteX19" fmla="*/ 1042629 w 3495799"/>
              <a:gd name="connsiteY19" fmla="*/ 424657 h 780173"/>
              <a:gd name="connsiteX20" fmla="*/ 952805 w 3495799"/>
              <a:gd name="connsiteY20" fmla="*/ 497167 h 780173"/>
              <a:gd name="connsiteX21" fmla="*/ 965569 w 3495799"/>
              <a:gd name="connsiteY21" fmla="*/ 423173 h 780173"/>
              <a:gd name="connsiteX22" fmla="*/ 765618 w 3495799"/>
              <a:gd name="connsiteY22" fmla="*/ 428052 h 780173"/>
              <a:gd name="connsiteX23" fmla="*/ 650236 w 3495799"/>
              <a:gd name="connsiteY23" fmla="*/ 429677 h 780173"/>
              <a:gd name="connsiteX24" fmla="*/ 142807 w 3495799"/>
              <a:gd name="connsiteY24" fmla="*/ 382923 h 780173"/>
              <a:gd name="connsiteX25" fmla="*/ 16985 w 3495799"/>
              <a:gd name="connsiteY25" fmla="*/ 432118 h 780173"/>
              <a:gd name="connsiteX26" fmla="*/ 450678 w 3495799"/>
              <a:gd name="connsiteY26" fmla="*/ 613449 h 780173"/>
              <a:gd name="connsiteX27" fmla="*/ 498248 w 3495799"/>
              <a:gd name="connsiteY27" fmla="*/ 708589 h 780173"/>
              <a:gd name="connsiteX28" fmla="*/ 598673 w 3495799"/>
              <a:gd name="connsiteY28" fmla="*/ 777301 h 780173"/>
              <a:gd name="connsiteX29" fmla="*/ 720241 w 3495799"/>
              <a:gd name="connsiteY29" fmla="*/ 761445 h 780173"/>
              <a:gd name="connsiteX30" fmla="*/ 847094 w 3495799"/>
              <a:gd name="connsiteY30" fmla="*/ 708589 h 780173"/>
              <a:gd name="connsiteX31" fmla="*/ 958090 w 3495799"/>
              <a:gd name="connsiteY31" fmla="*/ 687447 h 780173"/>
              <a:gd name="connsiteX32" fmla="*/ 1095515 w 3495799"/>
              <a:gd name="connsiteY32" fmla="*/ 713875 h 780173"/>
              <a:gd name="connsiteX33" fmla="*/ 1338650 w 3495799"/>
              <a:gd name="connsiteY33" fmla="*/ 645162 h 780173"/>
              <a:gd name="connsiteX34" fmla="*/ 1830206 w 3495799"/>
              <a:gd name="connsiteY34" fmla="*/ 634591 h 780173"/>
              <a:gd name="connsiteX35" fmla="*/ 2601896 w 3495799"/>
              <a:gd name="connsiteY35" fmla="*/ 565879 h 780173"/>
              <a:gd name="connsiteX36" fmla="*/ 3257304 w 3495799"/>
              <a:gd name="connsiteY36" fmla="*/ 550023 h 780173"/>
              <a:gd name="connsiteX37" fmla="*/ 3484583 w 3495799"/>
              <a:gd name="connsiteY37" fmla="*/ 555308 h 780173"/>
              <a:gd name="connsiteX38" fmla="*/ 3484583 w 3495799"/>
              <a:gd name="connsiteY38" fmla="*/ 555308 h 780173"/>
              <a:gd name="connsiteX39" fmla="*/ 3479297 w 3495799"/>
              <a:gd name="connsiteY39" fmla="*/ 280460 h 780173"/>
              <a:gd name="connsiteX0" fmla="*/ 3479297 w 3495800"/>
              <a:gd name="connsiteY0" fmla="*/ 280460 h 780173"/>
              <a:gd name="connsiteX1" fmla="*/ 3427664 w 3495800"/>
              <a:gd name="connsiteY1" fmla="*/ 157136 h 780173"/>
              <a:gd name="connsiteX2" fmla="*/ 2754277 w 3495800"/>
              <a:gd name="connsiteY2" fmla="*/ 186947 h 780173"/>
              <a:gd name="connsiteX3" fmla="*/ 2300620 w 3495800"/>
              <a:gd name="connsiteY3" fmla="*/ 217033 h 780173"/>
              <a:gd name="connsiteX4" fmla="*/ 2198263 w 3495800"/>
              <a:gd name="connsiteY4" fmla="*/ 192233 h 780173"/>
              <a:gd name="connsiteX5" fmla="*/ 2070901 w 3495800"/>
              <a:gd name="connsiteY5" fmla="*/ 177598 h 780173"/>
              <a:gd name="connsiteX6" fmla="*/ 1799916 w 3495800"/>
              <a:gd name="connsiteY6" fmla="*/ 173126 h 780173"/>
              <a:gd name="connsiteX7" fmla="*/ 1618145 w 3495800"/>
              <a:gd name="connsiteY7" fmla="*/ 153609 h 780173"/>
              <a:gd name="connsiteX8" fmla="*/ 1434052 w 3495800"/>
              <a:gd name="connsiteY8" fmla="*/ 147917 h 780173"/>
              <a:gd name="connsiteX9" fmla="*/ 1373979 w 3495800"/>
              <a:gd name="connsiteY9" fmla="*/ 65789 h 780173"/>
              <a:gd name="connsiteX10" fmla="*/ 1223892 w 3495800"/>
              <a:gd name="connsiteY10" fmla="*/ 9145 h 780173"/>
              <a:gd name="connsiteX11" fmla="*/ 1063801 w 3495800"/>
              <a:gd name="connsiteY11" fmla="*/ 11308 h 780173"/>
              <a:gd name="connsiteX12" fmla="*/ 895695 w 3495800"/>
              <a:gd name="connsiteY12" fmla="*/ 1958 h 780173"/>
              <a:gd name="connsiteX13" fmla="*/ 669185 w 3495800"/>
              <a:gd name="connsiteY13" fmla="*/ 55220 h 780173"/>
              <a:gd name="connsiteX14" fmla="*/ 1016231 w 3495800"/>
              <a:gd name="connsiteY14" fmla="*/ 275174 h 780173"/>
              <a:gd name="connsiteX15" fmla="*/ 1143085 w 3495800"/>
              <a:gd name="connsiteY15" fmla="*/ 375599 h 780173"/>
              <a:gd name="connsiteX16" fmla="*/ 1275223 w 3495800"/>
              <a:gd name="connsiteY16" fmla="*/ 386171 h 780173"/>
              <a:gd name="connsiteX17" fmla="*/ 1285794 w 3495800"/>
              <a:gd name="connsiteY17" fmla="*/ 470739 h 780173"/>
              <a:gd name="connsiteX18" fmla="*/ 1209735 w 3495800"/>
              <a:gd name="connsiteY18" fmla="*/ 451227 h 780173"/>
              <a:gd name="connsiteX19" fmla="*/ 1042629 w 3495800"/>
              <a:gd name="connsiteY19" fmla="*/ 424657 h 780173"/>
              <a:gd name="connsiteX20" fmla="*/ 952805 w 3495800"/>
              <a:gd name="connsiteY20" fmla="*/ 497167 h 780173"/>
              <a:gd name="connsiteX21" fmla="*/ 965569 w 3495800"/>
              <a:gd name="connsiteY21" fmla="*/ 423173 h 780173"/>
              <a:gd name="connsiteX22" fmla="*/ 794239 w 3495800"/>
              <a:gd name="connsiteY22" fmla="*/ 399593 h 780173"/>
              <a:gd name="connsiteX23" fmla="*/ 650236 w 3495800"/>
              <a:gd name="connsiteY23" fmla="*/ 429677 h 780173"/>
              <a:gd name="connsiteX24" fmla="*/ 142807 w 3495800"/>
              <a:gd name="connsiteY24" fmla="*/ 382923 h 780173"/>
              <a:gd name="connsiteX25" fmla="*/ 16985 w 3495800"/>
              <a:gd name="connsiteY25" fmla="*/ 432118 h 780173"/>
              <a:gd name="connsiteX26" fmla="*/ 450678 w 3495800"/>
              <a:gd name="connsiteY26" fmla="*/ 613449 h 780173"/>
              <a:gd name="connsiteX27" fmla="*/ 498248 w 3495800"/>
              <a:gd name="connsiteY27" fmla="*/ 708589 h 780173"/>
              <a:gd name="connsiteX28" fmla="*/ 598673 w 3495800"/>
              <a:gd name="connsiteY28" fmla="*/ 777301 h 780173"/>
              <a:gd name="connsiteX29" fmla="*/ 720241 w 3495800"/>
              <a:gd name="connsiteY29" fmla="*/ 761445 h 780173"/>
              <a:gd name="connsiteX30" fmla="*/ 847094 w 3495800"/>
              <a:gd name="connsiteY30" fmla="*/ 708589 h 780173"/>
              <a:gd name="connsiteX31" fmla="*/ 958090 w 3495800"/>
              <a:gd name="connsiteY31" fmla="*/ 687447 h 780173"/>
              <a:gd name="connsiteX32" fmla="*/ 1095515 w 3495800"/>
              <a:gd name="connsiteY32" fmla="*/ 713875 h 780173"/>
              <a:gd name="connsiteX33" fmla="*/ 1338650 w 3495800"/>
              <a:gd name="connsiteY33" fmla="*/ 645162 h 780173"/>
              <a:gd name="connsiteX34" fmla="*/ 1830206 w 3495800"/>
              <a:gd name="connsiteY34" fmla="*/ 634591 h 780173"/>
              <a:gd name="connsiteX35" fmla="*/ 2601896 w 3495800"/>
              <a:gd name="connsiteY35" fmla="*/ 565879 h 780173"/>
              <a:gd name="connsiteX36" fmla="*/ 3257304 w 3495800"/>
              <a:gd name="connsiteY36" fmla="*/ 550023 h 780173"/>
              <a:gd name="connsiteX37" fmla="*/ 3484583 w 3495800"/>
              <a:gd name="connsiteY37" fmla="*/ 555308 h 780173"/>
              <a:gd name="connsiteX38" fmla="*/ 3484583 w 3495800"/>
              <a:gd name="connsiteY38" fmla="*/ 555308 h 780173"/>
              <a:gd name="connsiteX39" fmla="*/ 3479297 w 3495800"/>
              <a:gd name="connsiteY39" fmla="*/ 280460 h 780173"/>
              <a:gd name="connsiteX0" fmla="*/ 3478922 w 3495425"/>
              <a:gd name="connsiteY0" fmla="*/ 280460 h 780173"/>
              <a:gd name="connsiteX1" fmla="*/ 3427289 w 3495425"/>
              <a:gd name="connsiteY1" fmla="*/ 157136 h 780173"/>
              <a:gd name="connsiteX2" fmla="*/ 2753902 w 3495425"/>
              <a:gd name="connsiteY2" fmla="*/ 186947 h 780173"/>
              <a:gd name="connsiteX3" fmla="*/ 2300245 w 3495425"/>
              <a:gd name="connsiteY3" fmla="*/ 217033 h 780173"/>
              <a:gd name="connsiteX4" fmla="*/ 2197888 w 3495425"/>
              <a:gd name="connsiteY4" fmla="*/ 192233 h 780173"/>
              <a:gd name="connsiteX5" fmla="*/ 2070526 w 3495425"/>
              <a:gd name="connsiteY5" fmla="*/ 177598 h 780173"/>
              <a:gd name="connsiteX6" fmla="*/ 1799541 w 3495425"/>
              <a:gd name="connsiteY6" fmla="*/ 173126 h 780173"/>
              <a:gd name="connsiteX7" fmla="*/ 1617770 w 3495425"/>
              <a:gd name="connsiteY7" fmla="*/ 153609 h 780173"/>
              <a:gd name="connsiteX8" fmla="*/ 1433677 w 3495425"/>
              <a:gd name="connsiteY8" fmla="*/ 147917 h 780173"/>
              <a:gd name="connsiteX9" fmla="*/ 1373604 w 3495425"/>
              <a:gd name="connsiteY9" fmla="*/ 65789 h 780173"/>
              <a:gd name="connsiteX10" fmla="*/ 1223517 w 3495425"/>
              <a:gd name="connsiteY10" fmla="*/ 9145 h 780173"/>
              <a:gd name="connsiteX11" fmla="*/ 1063426 w 3495425"/>
              <a:gd name="connsiteY11" fmla="*/ 11308 h 780173"/>
              <a:gd name="connsiteX12" fmla="*/ 895320 w 3495425"/>
              <a:gd name="connsiteY12" fmla="*/ 1958 h 780173"/>
              <a:gd name="connsiteX13" fmla="*/ 668810 w 3495425"/>
              <a:gd name="connsiteY13" fmla="*/ 55220 h 780173"/>
              <a:gd name="connsiteX14" fmla="*/ 1015856 w 3495425"/>
              <a:gd name="connsiteY14" fmla="*/ 275174 h 780173"/>
              <a:gd name="connsiteX15" fmla="*/ 1142710 w 3495425"/>
              <a:gd name="connsiteY15" fmla="*/ 375599 h 780173"/>
              <a:gd name="connsiteX16" fmla="*/ 1274848 w 3495425"/>
              <a:gd name="connsiteY16" fmla="*/ 386171 h 780173"/>
              <a:gd name="connsiteX17" fmla="*/ 1285419 w 3495425"/>
              <a:gd name="connsiteY17" fmla="*/ 470739 h 780173"/>
              <a:gd name="connsiteX18" fmla="*/ 1209360 w 3495425"/>
              <a:gd name="connsiteY18" fmla="*/ 451227 h 780173"/>
              <a:gd name="connsiteX19" fmla="*/ 1042254 w 3495425"/>
              <a:gd name="connsiteY19" fmla="*/ 424657 h 780173"/>
              <a:gd name="connsiteX20" fmla="*/ 952430 w 3495425"/>
              <a:gd name="connsiteY20" fmla="*/ 497167 h 780173"/>
              <a:gd name="connsiteX21" fmla="*/ 965194 w 3495425"/>
              <a:gd name="connsiteY21" fmla="*/ 423173 h 780173"/>
              <a:gd name="connsiteX22" fmla="*/ 793864 w 3495425"/>
              <a:gd name="connsiteY22" fmla="*/ 399593 h 780173"/>
              <a:gd name="connsiteX23" fmla="*/ 630780 w 3495425"/>
              <a:gd name="connsiteY23" fmla="*/ 395526 h 780173"/>
              <a:gd name="connsiteX24" fmla="*/ 142432 w 3495425"/>
              <a:gd name="connsiteY24" fmla="*/ 382923 h 780173"/>
              <a:gd name="connsiteX25" fmla="*/ 16610 w 3495425"/>
              <a:gd name="connsiteY25" fmla="*/ 432118 h 780173"/>
              <a:gd name="connsiteX26" fmla="*/ 450303 w 3495425"/>
              <a:gd name="connsiteY26" fmla="*/ 613449 h 780173"/>
              <a:gd name="connsiteX27" fmla="*/ 497873 w 3495425"/>
              <a:gd name="connsiteY27" fmla="*/ 708589 h 780173"/>
              <a:gd name="connsiteX28" fmla="*/ 598298 w 3495425"/>
              <a:gd name="connsiteY28" fmla="*/ 777301 h 780173"/>
              <a:gd name="connsiteX29" fmla="*/ 719866 w 3495425"/>
              <a:gd name="connsiteY29" fmla="*/ 761445 h 780173"/>
              <a:gd name="connsiteX30" fmla="*/ 846719 w 3495425"/>
              <a:gd name="connsiteY30" fmla="*/ 708589 h 780173"/>
              <a:gd name="connsiteX31" fmla="*/ 957715 w 3495425"/>
              <a:gd name="connsiteY31" fmla="*/ 687447 h 780173"/>
              <a:gd name="connsiteX32" fmla="*/ 1095140 w 3495425"/>
              <a:gd name="connsiteY32" fmla="*/ 713875 h 780173"/>
              <a:gd name="connsiteX33" fmla="*/ 1338275 w 3495425"/>
              <a:gd name="connsiteY33" fmla="*/ 645162 h 780173"/>
              <a:gd name="connsiteX34" fmla="*/ 1829831 w 3495425"/>
              <a:gd name="connsiteY34" fmla="*/ 634591 h 780173"/>
              <a:gd name="connsiteX35" fmla="*/ 2601521 w 3495425"/>
              <a:gd name="connsiteY35" fmla="*/ 565879 h 780173"/>
              <a:gd name="connsiteX36" fmla="*/ 3256929 w 3495425"/>
              <a:gd name="connsiteY36" fmla="*/ 550023 h 780173"/>
              <a:gd name="connsiteX37" fmla="*/ 3484208 w 3495425"/>
              <a:gd name="connsiteY37" fmla="*/ 555308 h 780173"/>
              <a:gd name="connsiteX38" fmla="*/ 3484208 w 3495425"/>
              <a:gd name="connsiteY38" fmla="*/ 555308 h 780173"/>
              <a:gd name="connsiteX39" fmla="*/ 3478922 w 3495425"/>
              <a:gd name="connsiteY39" fmla="*/ 280460 h 780173"/>
              <a:gd name="connsiteX0" fmla="*/ 3478922 w 3495425"/>
              <a:gd name="connsiteY0" fmla="*/ 280460 h 835173"/>
              <a:gd name="connsiteX1" fmla="*/ 3427289 w 3495425"/>
              <a:gd name="connsiteY1" fmla="*/ 157136 h 835173"/>
              <a:gd name="connsiteX2" fmla="*/ 2753902 w 3495425"/>
              <a:gd name="connsiteY2" fmla="*/ 186947 h 835173"/>
              <a:gd name="connsiteX3" fmla="*/ 2300245 w 3495425"/>
              <a:gd name="connsiteY3" fmla="*/ 217033 h 835173"/>
              <a:gd name="connsiteX4" fmla="*/ 2197888 w 3495425"/>
              <a:gd name="connsiteY4" fmla="*/ 192233 h 835173"/>
              <a:gd name="connsiteX5" fmla="*/ 2070526 w 3495425"/>
              <a:gd name="connsiteY5" fmla="*/ 177598 h 835173"/>
              <a:gd name="connsiteX6" fmla="*/ 1799541 w 3495425"/>
              <a:gd name="connsiteY6" fmla="*/ 173126 h 835173"/>
              <a:gd name="connsiteX7" fmla="*/ 1617770 w 3495425"/>
              <a:gd name="connsiteY7" fmla="*/ 153609 h 835173"/>
              <a:gd name="connsiteX8" fmla="*/ 1433677 w 3495425"/>
              <a:gd name="connsiteY8" fmla="*/ 147917 h 835173"/>
              <a:gd name="connsiteX9" fmla="*/ 1373604 w 3495425"/>
              <a:gd name="connsiteY9" fmla="*/ 65789 h 835173"/>
              <a:gd name="connsiteX10" fmla="*/ 1223517 w 3495425"/>
              <a:gd name="connsiteY10" fmla="*/ 9145 h 835173"/>
              <a:gd name="connsiteX11" fmla="*/ 1063426 w 3495425"/>
              <a:gd name="connsiteY11" fmla="*/ 11308 h 835173"/>
              <a:gd name="connsiteX12" fmla="*/ 895320 w 3495425"/>
              <a:gd name="connsiteY12" fmla="*/ 1958 h 835173"/>
              <a:gd name="connsiteX13" fmla="*/ 668810 w 3495425"/>
              <a:gd name="connsiteY13" fmla="*/ 55220 h 835173"/>
              <a:gd name="connsiteX14" fmla="*/ 1015856 w 3495425"/>
              <a:gd name="connsiteY14" fmla="*/ 275174 h 835173"/>
              <a:gd name="connsiteX15" fmla="*/ 1142710 w 3495425"/>
              <a:gd name="connsiteY15" fmla="*/ 375599 h 835173"/>
              <a:gd name="connsiteX16" fmla="*/ 1274848 w 3495425"/>
              <a:gd name="connsiteY16" fmla="*/ 386171 h 835173"/>
              <a:gd name="connsiteX17" fmla="*/ 1285419 w 3495425"/>
              <a:gd name="connsiteY17" fmla="*/ 470739 h 835173"/>
              <a:gd name="connsiteX18" fmla="*/ 1209360 w 3495425"/>
              <a:gd name="connsiteY18" fmla="*/ 451227 h 835173"/>
              <a:gd name="connsiteX19" fmla="*/ 1042254 w 3495425"/>
              <a:gd name="connsiteY19" fmla="*/ 424657 h 835173"/>
              <a:gd name="connsiteX20" fmla="*/ 952430 w 3495425"/>
              <a:gd name="connsiteY20" fmla="*/ 497167 h 835173"/>
              <a:gd name="connsiteX21" fmla="*/ 965194 w 3495425"/>
              <a:gd name="connsiteY21" fmla="*/ 423173 h 835173"/>
              <a:gd name="connsiteX22" fmla="*/ 793864 w 3495425"/>
              <a:gd name="connsiteY22" fmla="*/ 399593 h 835173"/>
              <a:gd name="connsiteX23" fmla="*/ 630780 w 3495425"/>
              <a:gd name="connsiteY23" fmla="*/ 395526 h 835173"/>
              <a:gd name="connsiteX24" fmla="*/ 142432 w 3495425"/>
              <a:gd name="connsiteY24" fmla="*/ 382923 h 835173"/>
              <a:gd name="connsiteX25" fmla="*/ 16610 w 3495425"/>
              <a:gd name="connsiteY25" fmla="*/ 432118 h 835173"/>
              <a:gd name="connsiteX26" fmla="*/ 450303 w 3495425"/>
              <a:gd name="connsiteY26" fmla="*/ 613449 h 835173"/>
              <a:gd name="connsiteX27" fmla="*/ 497873 w 3495425"/>
              <a:gd name="connsiteY27" fmla="*/ 708589 h 835173"/>
              <a:gd name="connsiteX28" fmla="*/ 598298 w 3495425"/>
              <a:gd name="connsiteY28" fmla="*/ 777301 h 835173"/>
              <a:gd name="connsiteX29" fmla="*/ 719866 w 3495425"/>
              <a:gd name="connsiteY29" fmla="*/ 761445 h 835173"/>
              <a:gd name="connsiteX30" fmla="*/ 961200 w 3495425"/>
              <a:gd name="connsiteY30" fmla="*/ 833812 h 835173"/>
              <a:gd name="connsiteX31" fmla="*/ 957715 w 3495425"/>
              <a:gd name="connsiteY31" fmla="*/ 687447 h 835173"/>
              <a:gd name="connsiteX32" fmla="*/ 1095140 w 3495425"/>
              <a:gd name="connsiteY32" fmla="*/ 713875 h 835173"/>
              <a:gd name="connsiteX33" fmla="*/ 1338275 w 3495425"/>
              <a:gd name="connsiteY33" fmla="*/ 645162 h 835173"/>
              <a:gd name="connsiteX34" fmla="*/ 1829831 w 3495425"/>
              <a:gd name="connsiteY34" fmla="*/ 634591 h 835173"/>
              <a:gd name="connsiteX35" fmla="*/ 2601521 w 3495425"/>
              <a:gd name="connsiteY35" fmla="*/ 565879 h 835173"/>
              <a:gd name="connsiteX36" fmla="*/ 3256929 w 3495425"/>
              <a:gd name="connsiteY36" fmla="*/ 550023 h 835173"/>
              <a:gd name="connsiteX37" fmla="*/ 3484208 w 3495425"/>
              <a:gd name="connsiteY37" fmla="*/ 555308 h 835173"/>
              <a:gd name="connsiteX38" fmla="*/ 3484208 w 3495425"/>
              <a:gd name="connsiteY38" fmla="*/ 555308 h 835173"/>
              <a:gd name="connsiteX39" fmla="*/ 3478922 w 3495425"/>
              <a:gd name="connsiteY39" fmla="*/ 280460 h 835173"/>
              <a:gd name="connsiteX0" fmla="*/ 3478922 w 3495425"/>
              <a:gd name="connsiteY0" fmla="*/ 280460 h 851114"/>
              <a:gd name="connsiteX1" fmla="*/ 3427289 w 3495425"/>
              <a:gd name="connsiteY1" fmla="*/ 157136 h 851114"/>
              <a:gd name="connsiteX2" fmla="*/ 2753902 w 3495425"/>
              <a:gd name="connsiteY2" fmla="*/ 186947 h 851114"/>
              <a:gd name="connsiteX3" fmla="*/ 2300245 w 3495425"/>
              <a:gd name="connsiteY3" fmla="*/ 217033 h 851114"/>
              <a:gd name="connsiteX4" fmla="*/ 2197888 w 3495425"/>
              <a:gd name="connsiteY4" fmla="*/ 192233 h 851114"/>
              <a:gd name="connsiteX5" fmla="*/ 2070526 w 3495425"/>
              <a:gd name="connsiteY5" fmla="*/ 177598 h 851114"/>
              <a:gd name="connsiteX6" fmla="*/ 1799541 w 3495425"/>
              <a:gd name="connsiteY6" fmla="*/ 173126 h 851114"/>
              <a:gd name="connsiteX7" fmla="*/ 1617770 w 3495425"/>
              <a:gd name="connsiteY7" fmla="*/ 153609 h 851114"/>
              <a:gd name="connsiteX8" fmla="*/ 1433677 w 3495425"/>
              <a:gd name="connsiteY8" fmla="*/ 147917 h 851114"/>
              <a:gd name="connsiteX9" fmla="*/ 1373604 w 3495425"/>
              <a:gd name="connsiteY9" fmla="*/ 65789 h 851114"/>
              <a:gd name="connsiteX10" fmla="*/ 1223517 w 3495425"/>
              <a:gd name="connsiteY10" fmla="*/ 9145 h 851114"/>
              <a:gd name="connsiteX11" fmla="*/ 1063426 w 3495425"/>
              <a:gd name="connsiteY11" fmla="*/ 11308 h 851114"/>
              <a:gd name="connsiteX12" fmla="*/ 895320 w 3495425"/>
              <a:gd name="connsiteY12" fmla="*/ 1958 h 851114"/>
              <a:gd name="connsiteX13" fmla="*/ 668810 w 3495425"/>
              <a:gd name="connsiteY13" fmla="*/ 55220 h 851114"/>
              <a:gd name="connsiteX14" fmla="*/ 1015856 w 3495425"/>
              <a:gd name="connsiteY14" fmla="*/ 275174 h 851114"/>
              <a:gd name="connsiteX15" fmla="*/ 1142710 w 3495425"/>
              <a:gd name="connsiteY15" fmla="*/ 375599 h 851114"/>
              <a:gd name="connsiteX16" fmla="*/ 1274848 w 3495425"/>
              <a:gd name="connsiteY16" fmla="*/ 386171 h 851114"/>
              <a:gd name="connsiteX17" fmla="*/ 1285419 w 3495425"/>
              <a:gd name="connsiteY17" fmla="*/ 470739 h 851114"/>
              <a:gd name="connsiteX18" fmla="*/ 1209360 w 3495425"/>
              <a:gd name="connsiteY18" fmla="*/ 451227 h 851114"/>
              <a:gd name="connsiteX19" fmla="*/ 1042254 w 3495425"/>
              <a:gd name="connsiteY19" fmla="*/ 424657 h 851114"/>
              <a:gd name="connsiteX20" fmla="*/ 952430 w 3495425"/>
              <a:gd name="connsiteY20" fmla="*/ 497167 h 851114"/>
              <a:gd name="connsiteX21" fmla="*/ 965194 w 3495425"/>
              <a:gd name="connsiteY21" fmla="*/ 423173 h 851114"/>
              <a:gd name="connsiteX22" fmla="*/ 793864 w 3495425"/>
              <a:gd name="connsiteY22" fmla="*/ 399593 h 851114"/>
              <a:gd name="connsiteX23" fmla="*/ 630780 w 3495425"/>
              <a:gd name="connsiteY23" fmla="*/ 395526 h 851114"/>
              <a:gd name="connsiteX24" fmla="*/ 142432 w 3495425"/>
              <a:gd name="connsiteY24" fmla="*/ 382923 h 851114"/>
              <a:gd name="connsiteX25" fmla="*/ 16610 w 3495425"/>
              <a:gd name="connsiteY25" fmla="*/ 432118 h 851114"/>
              <a:gd name="connsiteX26" fmla="*/ 450303 w 3495425"/>
              <a:gd name="connsiteY26" fmla="*/ 613449 h 851114"/>
              <a:gd name="connsiteX27" fmla="*/ 497873 w 3495425"/>
              <a:gd name="connsiteY27" fmla="*/ 708589 h 851114"/>
              <a:gd name="connsiteX28" fmla="*/ 598298 w 3495425"/>
              <a:gd name="connsiteY28" fmla="*/ 777301 h 851114"/>
              <a:gd name="connsiteX29" fmla="*/ 719866 w 3495425"/>
              <a:gd name="connsiteY29" fmla="*/ 761445 h 851114"/>
              <a:gd name="connsiteX30" fmla="*/ 961200 w 3495425"/>
              <a:gd name="connsiteY30" fmla="*/ 833812 h 851114"/>
              <a:gd name="connsiteX31" fmla="*/ 1129438 w 3495425"/>
              <a:gd name="connsiteY31" fmla="*/ 841130 h 851114"/>
              <a:gd name="connsiteX32" fmla="*/ 1095140 w 3495425"/>
              <a:gd name="connsiteY32" fmla="*/ 713875 h 851114"/>
              <a:gd name="connsiteX33" fmla="*/ 1338275 w 3495425"/>
              <a:gd name="connsiteY33" fmla="*/ 645162 h 851114"/>
              <a:gd name="connsiteX34" fmla="*/ 1829831 w 3495425"/>
              <a:gd name="connsiteY34" fmla="*/ 634591 h 851114"/>
              <a:gd name="connsiteX35" fmla="*/ 2601521 w 3495425"/>
              <a:gd name="connsiteY35" fmla="*/ 565879 h 851114"/>
              <a:gd name="connsiteX36" fmla="*/ 3256929 w 3495425"/>
              <a:gd name="connsiteY36" fmla="*/ 550023 h 851114"/>
              <a:gd name="connsiteX37" fmla="*/ 3484208 w 3495425"/>
              <a:gd name="connsiteY37" fmla="*/ 555308 h 851114"/>
              <a:gd name="connsiteX38" fmla="*/ 3484208 w 3495425"/>
              <a:gd name="connsiteY38" fmla="*/ 555308 h 851114"/>
              <a:gd name="connsiteX39" fmla="*/ 3478922 w 3495425"/>
              <a:gd name="connsiteY39" fmla="*/ 280460 h 851114"/>
              <a:gd name="connsiteX0" fmla="*/ 3478922 w 3495425"/>
              <a:gd name="connsiteY0" fmla="*/ 280460 h 854370"/>
              <a:gd name="connsiteX1" fmla="*/ 3427289 w 3495425"/>
              <a:gd name="connsiteY1" fmla="*/ 157136 h 854370"/>
              <a:gd name="connsiteX2" fmla="*/ 2753902 w 3495425"/>
              <a:gd name="connsiteY2" fmla="*/ 186947 h 854370"/>
              <a:gd name="connsiteX3" fmla="*/ 2300245 w 3495425"/>
              <a:gd name="connsiteY3" fmla="*/ 217033 h 854370"/>
              <a:gd name="connsiteX4" fmla="*/ 2197888 w 3495425"/>
              <a:gd name="connsiteY4" fmla="*/ 192233 h 854370"/>
              <a:gd name="connsiteX5" fmla="*/ 2070526 w 3495425"/>
              <a:gd name="connsiteY5" fmla="*/ 177598 h 854370"/>
              <a:gd name="connsiteX6" fmla="*/ 1799541 w 3495425"/>
              <a:gd name="connsiteY6" fmla="*/ 173126 h 854370"/>
              <a:gd name="connsiteX7" fmla="*/ 1617770 w 3495425"/>
              <a:gd name="connsiteY7" fmla="*/ 153609 h 854370"/>
              <a:gd name="connsiteX8" fmla="*/ 1433677 w 3495425"/>
              <a:gd name="connsiteY8" fmla="*/ 147917 h 854370"/>
              <a:gd name="connsiteX9" fmla="*/ 1373604 w 3495425"/>
              <a:gd name="connsiteY9" fmla="*/ 65789 h 854370"/>
              <a:gd name="connsiteX10" fmla="*/ 1223517 w 3495425"/>
              <a:gd name="connsiteY10" fmla="*/ 9145 h 854370"/>
              <a:gd name="connsiteX11" fmla="*/ 1063426 w 3495425"/>
              <a:gd name="connsiteY11" fmla="*/ 11308 h 854370"/>
              <a:gd name="connsiteX12" fmla="*/ 895320 w 3495425"/>
              <a:gd name="connsiteY12" fmla="*/ 1958 h 854370"/>
              <a:gd name="connsiteX13" fmla="*/ 668810 w 3495425"/>
              <a:gd name="connsiteY13" fmla="*/ 55220 h 854370"/>
              <a:gd name="connsiteX14" fmla="*/ 1015856 w 3495425"/>
              <a:gd name="connsiteY14" fmla="*/ 275174 h 854370"/>
              <a:gd name="connsiteX15" fmla="*/ 1142710 w 3495425"/>
              <a:gd name="connsiteY15" fmla="*/ 375599 h 854370"/>
              <a:gd name="connsiteX16" fmla="*/ 1274848 w 3495425"/>
              <a:gd name="connsiteY16" fmla="*/ 386171 h 854370"/>
              <a:gd name="connsiteX17" fmla="*/ 1285419 w 3495425"/>
              <a:gd name="connsiteY17" fmla="*/ 470739 h 854370"/>
              <a:gd name="connsiteX18" fmla="*/ 1209360 w 3495425"/>
              <a:gd name="connsiteY18" fmla="*/ 451227 h 854370"/>
              <a:gd name="connsiteX19" fmla="*/ 1042254 w 3495425"/>
              <a:gd name="connsiteY19" fmla="*/ 424657 h 854370"/>
              <a:gd name="connsiteX20" fmla="*/ 952430 w 3495425"/>
              <a:gd name="connsiteY20" fmla="*/ 497167 h 854370"/>
              <a:gd name="connsiteX21" fmla="*/ 965194 w 3495425"/>
              <a:gd name="connsiteY21" fmla="*/ 423173 h 854370"/>
              <a:gd name="connsiteX22" fmla="*/ 793864 w 3495425"/>
              <a:gd name="connsiteY22" fmla="*/ 399593 h 854370"/>
              <a:gd name="connsiteX23" fmla="*/ 630780 w 3495425"/>
              <a:gd name="connsiteY23" fmla="*/ 395526 h 854370"/>
              <a:gd name="connsiteX24" fmla="*/ 142432 w 3495425"/>
              <a:gd name="connsiteY24" fmla="*/ 382923 h 854370"/>
              <a:gd name="connsiteX25" fmla="*/ 16610 w 3495425"/>
              <a:gd name="connsiteY25" fmla="*/ 432118 h 854370"/>
              <a:gd name="connsiteX26" fmla="*/ 450303 w 3495425"/>
              <a:gd name="connsiteY26" fmla="*/ 613449 h 854370"/>
              <a:gd name="connsiteX27" fmla="*/ 497873 w 3495425"/>
              <a:gd name="connsiteY27" fmla="*/ 708589 h 854370"/>
              <a:gd name="connsiteX28" fmla="*/ 598298 w 3495425"/>
              <a:gd name="connsiteY28" fmla="*/ 777301 h 854370"/>
              <a:gd name="connsiteX29" fmla="*/ 719866 w 3495425"/>
              <a:gd name="connsiteY29" fmla="*/ 761445 h 854370"/>
              <a:gd name="connsiteX30" fmla="*/ 961200 w 3495425"/>
              <a:gd name="connsiteY30" fmla="*/ 833812 h 854370"/>
              <a:gd name="connsiteX31" fmla="*/ 1129438 w 3495425"/>
              <a:gd name="connsiteY31" fmla="*/ 841130 h 854370"/>
              <a:gd name="connsiteX32" fmla="*/ 1390885 w 3495425"/>
              <a:gd name="connsiteY32" fmla="*/ 839098 h 854370"/>
              <a:gd name="connsiteX33" fmla="*/ 1338275 w 3495425"/>
              <a:gd name="connsiteY33" fmla="*/ 645162 h 854370"/>
              <a:gd name="connsiteX34" fmla="*/ 1829831 w 3495425"/>
              <a:gd name="connsiteY34" fmla="*/ 634591 h 854370"/>
              <a:gd name="connsiteX35" fmla="*/ 2601521 w 3495425"/>
              <a:gd name="connsiteY35" fmla="*/ 565879 h 854370"/>
              <a:gd name="connsiteX36" fmla="*/ 3256929 w 3495425"/>
              <a:gd name="connsiteY36" fmla="*/ 550023 h 854370"/>
              <a:gd name="connsiteX37" fmla="*/ 3484208 w 3495425"/>
              <a:gd name="connsiteY37" fmla="*/ 555308 h 854370"/>
              <a:gd name="connsiteX38" fmla="*/ 3484208 w 3495425"/>
              <a:gd name="connsiteY38" fmla="*/ 555308 h 854370"/>
              <a:gd name="connsiteX39" fmla="*/ 3478922 w 3495425"/>
              <a:gd name="connsiteY39" fmla="*/ 280460 h 854370"/>
              <a:gd name="connsiteX0" fmla="*/ 3478922 w 3495425"/>
              <a:gd name="connsiteY0" fmla="*/ 280460 h 854370"/>
              <a:gd name="connsiteX1" fmla="*/ 3427289 w 3495425"/>
              <a:gd name="connsiteY1" fmla="*/ 157136 h 854370"/>
              <a:gd name="connsiteX2" fmla="*/ 2753902 w 3495425"/>
              <a:gd name="connsiteY2" fmla="*/ 186947 h 854370"/>
              <a:gd name="connsiteX3" fmla="*/ 2300245 w 3495425"/>
              <a:gd name="connsiteY3" fmla="*/ 217033 h 854370"/>
              <a:gd name="connsiteX4" fmla="*/ 2197888 w 3495425"/>
              <a:gd name="connsiteY4" fmla="*/ 192233 h 854370"/>
              <a:gd name="connsiteX5" fmla="*/ 2070526 w 3495425"/>
              <a:gd name="connsiteY5" fmla="*/ 177598 h 854370"/>
              <a:gd name="connsiteX6" fmla="*/ 1799541 w 3495425"/>
              <a:gd name="connsiteY6" fmla="*/ 173126 h 854370"/>
              <a:gd name="connsiteX7" fmla="*/ 1617770 w 3495425"/>
              <a:gd name="connsiteY7" fmla="*/ 153609 h 854370"/>
              <a:gd name="connsiteX8" fmla="*/ 1433677 w 3495425"/>
              <a:gd name="connsiteY8" fmla="*/ 147917 h 854370"/>
              <a:gd name="connsiteX9" fmla="*/ 1373604 w 3495425"/>
              <a:gd name="connsiteY9" fmla="*/ 65789 h 854370"/>
              <a:gd name="connsiteX10" fmla="*/ 1223517 w 3495425"/>
              <a:gd name="connsiteY10" fmla="*/ 9145 h 854370"/>
              <a:gd name="connsiteX11" fmla="*/ 1063426 w 3495425"/>
              <a:gd name="connsiteY11" fmla="*/ 11308 h 854370"/>
              <a:gd name="connsiteX12" fmla="*/ 895320 w 3495425"/>
              <a:gd name="connsiteY12" fmla="*/ 1958 h 854370"/>
              <a:gd name="connsiteX13" fmla="*/ 668810 w 3495425"/>
              <a:gd name="connsiteY13" fmla="*/ 55220 h 854370"/>
              <a:gd name="connsiteX14" fmla="*/ 1015856 w 3495425"/>
              <a:gd name="connsiteY14" fmla="*/ 275174 h 854370"/>
              <a:gd name="connsiteX15" fmla="*/ 1142710 w 3495425"/>
              <a:gd name="connsiteY15" fmla="*/ 375599 h 854370"/>
              <a:gd name="connsiteX16" fmla="*/ 1274848 w 3495425"/>
              <a:gd name="connsiteY16" fmla="*/ 386171 h 854370"/>
              <a:gd name="connsiteX17" fmla="*/ 1285419 w 3495425"/>
              <a:gd name="connsiteY17" fmla="*/ 470739 h 854370"/>
              <a:gd name="connsiteX18" fmla="*/ 1209360 w 3495425"/>
              <a:gd name="connsiteY18" fmla="*/ 451227 h 854370"/>
              <a:gd name="connsiteX19" fmla="*/ 1042254 w 3495425"/>
              <a:gd name="connsiteY19" fmla="*/ 424657 h 854370"/>
              <a:gd name="connsiteX20" fmla="*/ 952430 w 3495425"/>
              <a:gd name="connsiteY20" fmla="*/ 497167 h 854370"/>
              <a:gd name="connsiteX21" fmla="*/ 965194 w 3495425"/>
              <a:gd name="connsiteY21" fmla="*/ 423173 h 854370"/>
              <a:gd name="connsiteX22" fmla="*/ 793864 w 3495425"/>
              <a:gd name="connsiteY22" fmla="*/ 399593 h 854370"/>
              <a:gd name="connsiteX23" fmla="*/ 630780 w 3495425"/>
              <a:gd name="connsiteY23" fmla="*/ 395526 h 854370"/>
              <a:gd name="connsiteX24" fmla="*/ 142432 w 3495425"/>
              <a:gd name="connsiteY24" fmla="*/ 382923 h 854370"/>
              <a:gd name="connsiteX25" fmla="*/ 16610 w 3495425"/>
              <a:gd name="connsiteY25" fmla="*/ 432118 h 854370"/>
              <a:gd name="connsiteX26" fmla="*/ 450303 w 3495425"/>
              <a:gd name="connsiteY26" fmla="*/ 613449 h 854370"/>
              <a:gd name="connsiteX27" fmla="*/ 497873 w 3495425"/>
              <a:gd name="connsiteY27" fmla="*/ 708589 h 854370"/>
              <a:gd name="connsiteX28" fmla="*/ 598298 w 3495425"/>
              <a:gd name="connsiteY28" fmla="*/ 777301 h 854370"/>
              <a:gd name="connsiteX29" fmla="*/ 719866 w 3495425"/>
              <a:gd name="connsiteY29" fmla="*/ 761445 h 854370"/>
              <a:gd name="connsiteX30" fmla="*/ 961200 w 3495425"/>
              <a:gd name="connsiteY30" fmla="*/ 833812 h 854370"/>
              <a:gd name="connsiteX31" fmla="*/ 1129438 w 3495425"/>
              <a:gd name="connsiteY31" fmla="*/ 841130 h 854370"/>
              <a:gd name="connsiteX32" fmla="*/ 1390885 w 3495425"/>
              <a:gd name="connsiteY32" fmla="*/ 839098 h 854370"/>
              <a:gd name="connsiteX33" fmla="*/ 1338275 w 3495425"/>
              <a:gd name="connsiteY33" fmla="*/ 645162 h 854370"/>
              <a:gd name="connsiteX34" fmla="*/ 1643283 w 3495425"/>
              <a:gd name="connsiteY34" fmla="*/ 840168 h 854370"/>
              <a:gd name="connsiteX35" fmla="*/ 1829831 w 3495425"/>
              <a:gd name="connsiteY35" fmla="*/ 634591 h 854370"/>
              <a:gd name="connsiteX36" fmla="*/ 2601521 w 3495425"/>
              <a:gd name="connsiteY36" fmla="*/ 565879 h 854370"/>
              <a:gd name="connsiteX37" fmla="*/ 3256929 w 3495425"/>
              <a:gd name="connsiteY37" fmla="*/ 550023 h 854370"/>
              <a:gd name="connsiteX38" fmla="*/ 3484208 w 3495425"/>
              <a:gd name="connsiteY38" fmla="*/ 555308 h 854370"/>
              <a:gd name="connsiteX39" fmla="*/ 3484208 w 3495425"/>
              <a:gd name="connsiteY39" fmla="*/ 555308 h 854370"/>
              <a:gd name="connsiteX40" fmla="*/ 3478922 w 3495425"/>
              <a:gd name="connsiteY40" fmla="*/ 280460 h 854370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829831 w 3495425"/>
              <a:gd name="connsiteY35" fmla="*/ 634591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601521 w 3495425"/>
              <a:gd name="connsiteY37" fmla="*/ 565879 h 861457"/>
              <a:gd name="connsiteX38" fmla="*/ 3256929 w 3495425"/>
              <a:gd name="connsiteY38" fmla="*/ 55002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56929 w 3495425"/>
              <a:gd name="connsiteY38" fmla="*/ 55002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76010 w 3495425"/>
              <a:gd name="connsiteY38" fmla="*/ 60694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76010 w 3495425"/>
              <a:gd name="connsiteY38" fmla="*/ 606943 h 861457"/>
              <a:gd name="connsiteX39" fmla="*/ 3484208 w 3495425"/>
              <a:gd name="connsiteY39" fmla="*/ 555308 h 861457"/>
              <a:gd name="connsiteX40" fmla="*/ 3484209 w 3495425"/>
              <a:gd name="connsiteY40" fmla="*/ 617919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65194 w 3495425"/>
              <a:gd name="connsiteY20" fmla="*/ 423173 h 861457"/>
              <a:gd name="connsiteX21" fmla="*/ 793864 w 3495425"/>
              <a:gd name="connsiteY21" fmla="*/ 399593 h 861457"/>
              <a:gd name="connsiteX22" fmla="*/ 630780 w 3495425"/>
              <a:gd name="connsiteY22" fmla="*/ 395526 h 861457"/>
              <a:gd name="connsiteX23" fmla="*/ 142432 w 3495425"/>
              <a:gd name="connsiteY23" fmla="*/ 382923 h 861457"/>
              <a:gd name="connsiteX24" fmla="*/ 16610 w 3495425"/>
              <a:gd name="connsiteY24" fmla="*/ 432118 h 861457"/>
              <a:gd name="connsiteX25" fmla="*/ 450303 w 3495425"/>
              <a:gd name="connsiteY25" fmla="*/ 613449 h 861457"/>
              <a:gd name="connsiteX26" fmla="*/ 497873 w 3495425"/>
              <a:gd name="connsiteY26" fmla="*/ 708589 h 861457"/>
              <a:gd name="connsiteX27" fmla="*/ 598298 w 3495425"/>
              <a:gd name="connsiteY27" fmla="*/ 777301 h 861457"/>
              <a:gd name="connsiteX28" fmla="*/ 719866 w 3495425"/>
              <a:gd name="connsiteY28" fmla="*/ 761445 h 861457"/>
              <a:gd name="connsiteX29" fmla="*/ 961200 w 3495425"/>
              <a:gd name="connsiteY29" fmla="*/ 833812 h 861457"/>
              <a:gd name="connsiteX30" fmla="*/ 1129438 w 3495425"/>
              <a:gd name="connsiteY30" fmla="*/ 841130 h 861457"/>
              <a:gd name="connsiteX31" fmla="*/ 1390885 w 3495425"/>
              <a:gd name="connsiteY31" fmla="*/ 839098 h 861457"/>
              <a:gd name="connsiteX32" fmla="*/ 1490917 w 3495425"/>
              <a:gd name="connsiteY32" fmla="*/ 861456 h 861457"/>
              <a:gd name="connsiteX33" fmla="*/ 1643283 w 3495425"/>
              <a:gd name="connsiteY33" fmla="*/ 840168 h 861457"/>
              <a:gd name="connsiteX34" fmla="*/ 1963393 w 3495425"/>
              <a:gd name="connsiteY34" fmla="*/ 771197 h 861457"/>
              <a:gd name="connsiteX35" fmla="*/ 2625917 w 3495425"/>
              <a:gd name="connsiteY35" fmla="*/ 669409 h 861457"/>
              <a:gd name="connsiteX36" fmla="*/ 2811405 w 3495425"/>
              <a:gd name="connsiteY36" fmla="*/ 622798 h 861457"/>
              <a:gd name="connsiteX37" fmla="*/ 3276010 w 3495425"/>
              <a:gd name="connsiteY37" fmla="*/ 606943 h 861457"/>
              <a:gd name="connsiteX38" fmla="*/ 3484208 w 3495425"/>
              <a:gd name="connsiteY38" fmla="*/ 555308 h 861457"/>
              <a:gd name="connsiteX39" fmla="*/ 3484209 w 3495425"/>
              <a:gd name="connsiteY39" fmla="*/ 617919 h 861457"/>
              <a:gd name="connsiteX40" fmla="*/ 3478922 w 3495425"/>
              <a:gd name="connsiteY40" fmla="*/ 280460 h 861457"/>
              <a:gd name="connsiteX0" fmla="*/ 3338753 w 3355256"/>
              <a:gd name="connsiteY0" fmla="*/ 280460 h 861457"/>
              <a:gd name="connsiteX1" fmla="*/ 3287120 w 3355256"/>
              <a:gd name="connsiteY1" fmla="*/ 157136 h 861457"/>
              <a:gd name="connsiteX2" fmla="*/ 2613733 w 3355256"/>
              <a:gd name="connsiteY2" fmla="*/ 186947 h 861457"/>
              <a:gd name="connsiteX3" fmla="*/ 2160076 w 3355256"/>
              <a:gd name="connsiteY3" fmla="*/ 217033 h 861457"/>
              <a:gd name="connsiteX4" fmla="*/ 2057719 w 3355256"/>
              <a:gd name="connsiteY4" fmla="*/ 192233 h 861457"/>
              <a:gd name="connsiteX5" fmla="*/ 1930357 w 3355256"/>
              <a:gd name="connsiteY5" fmla="*/ 177598 h 861457"/>
              <a:gd name="connsiteX6" fmla="*/ 1659372 w 3355256"/>
              <a:gd name="connsiteY6" fmla="*/ 173126 h 861457"/>
              <a:gd name="connsiteX7" fmla="*/ 1477601 w 3355256"/>
              <a:gd name="connsiteY7" fmla="*/ 153609 h 861457"/>
              <a:gd name="connsiteX8" fmla="*/ 1293508 w 3355256"/>
              <a:gd name="connsiteY8" fmla="*/ 147917 h 861457"/>
              <a:gd name="connsiteX9" fmla="*/ 1233435 w 3355256"/>
              <a:gd name="connsiteY9" fmla="*/ 65789 h 861457"/>
              <a:gd name="connsiteX10" fmla="*/ 1083348 w 3355256"/>
              <a:gd name="connsiteY10" fmla="*/ 9145 h 861457"/>
              <a:gd name="connsiteX11" fmla="*/ 923257 w 3355256"/>
              <a:gd name="connsiteY11" fmla="*/ 11308 h 861457"/>
              <a:gd name="connsiteX12" fmla="*/ 755151 w 3355256"/>
              <a:gd name="connsiteY12" fmla="*/ 1958 h 861457"/>
              <a:gd name="connsiteX13" fmla="*/ 528641 w 3355256"/>
              <a:gd name="connsiteY13" fmla="*/ 55220 h 861457"/>
              <a:gd name="connsiteX14" fmla="*/ 875687 w 3355256"/>
              <a:gd name="connsiteY14" fmla="*/ 275174 h 861457"/>
              <a:gd name="connsiteX15" fmla="*/ 1002541 w 3355256"/>
              <a:gd name="connsiteY15" fmla="*/ 375599 h 861457"/>
              <a:gd name="connsiteX16" fmla="*/ 1134679 w 3355256"/>
              <a:gd name="connsiteY16" fmla="*/ 386171 h 861457"/>
              <a:gd name="connsiteX17" fmla="*/ 1145250 w 3355256"/>
              <a:gd name="connsiteY17" fmla="*/ 470739 h 861457"/>
              <a:gd name="connsiteX18" fmla="*/ 1069191 w 3355256"/>
              <a:gd name="connsiteY18" fmla="*/ 451227 h 861457"/>
              <a:gd name="connsiteX19" fmla="*/ 902085 w 3355256"/>
              <a:gd name="connsiteY19" fmla="*/ 424657 h 861457"/>
              <a:gd name="connsiteX20" fmla="*/ 825025 w 3355256"/>
              <a:gd name="connsiteY20" fmla="*/ 423173 h 861457"/>
              <a:gd name="connsiteX21" fmla="*/ 653695 w 3355256"/>
              <a:gd name="connsiteY21" fmla="*/ 399593 h 861457"/>
              <a:gd name="connsiteX22" fmla="*/ 490611 w 3355256"/>
              <a:gd name="connsiteY22" fmla="*/ 395526 h 861457"/>
              <a:gd name="connsiteX23" fmla="*/ 2263 w 3355256"/>
              <a:gd name="connsiteY23" fmla="*/ 382923 h 861457"/>
              <a:gd name="connsiteX24" fmla="*/ 310134 w 3355256"/>
              <a:gd name="connsiteY24" fmla="*/ 613449 h 861457"/>
              <a:gd name="connsiteX25" fmla="*/ 357704 w 3355256"/>
              <a:gd name="connsiteY25" fmla="*/ 708589 h 861457"/>
              <a:gd name="connsiteX26" fmla="*/ 458129 w 3355256"/>
              <a:gd name="connsiteY26" fmla="*/ 777301 h 861457"/>
              <a:gd name="connsiteX27" fmla="*/ 579697 w 3355256"/>
              <a:gd name="connsiteY27" fmla="*/ 761445 h 861457"/>
              <a:gd name="connsiteX28" fmla="*/ 821031 w 3355256"/>
              <a:gd name="connsiteY28" fmla="*/ 833812 h 861457"/>
              <a:gd name="connsiteX29" fmla="*/ 989269 w 3355256"/>
              <a:gd name="connsiteY29" fmla="*/ 841130 h 861457"/>
              <a:gd name="connsiteX30" fmla="*/ 1250716 w 3355256"/>
              <a:gd name="connsiteY30" fmla="*/ 839098 h 861457"/>
              <a:gd name="connsiteX31" fmla="*/ 1350748 w 3355256"/>
              <a:gd name="connsiteY31" fmla="*/ 861456 h 861457"/>
              <a:gd name="connsiteX32" fmla="*/ 1503114 w 3355256"/>
              <a:gd name="connsiteY32" fmla="*/ 840168 h 861457"/>
              <a:gd name="connsiteX33" fmla="*/ 1823224 w 3355256"/>
              <a:gd name="connsiteY33" fmla="*/ 771197 h 861457"/>
              <a:gd name="connsiteX34" fmla="*/ 2485748 w 3355256"/>
              <a:gd name="connsiteY34" fmla="*/ 669409 h 861457"/>
              <a:gd name="connsiteX35" fmla="*/ 2671236 w 3355256"/>
              <a:gd name="connsiteY35" fmla="*/ 622798 h 861457"/>
              <a:gd name="connsiteX36" fmla="*/ 3135841 w 3355256"/>
              <a:gd name="connsiteY36" fmla="*/ 606943 h 861457"/>
              <a:gd name="connsiteX37" fmla="*/ 3344039 w 3355256"/>
              <a:gd name="connsiteY37" fmla="*/ 555308 h 861457"/>
              <a:gd name="connsiteX38" fmla="*/ 3344040 w 3355256"/>
              <a:gd name="connsiteY38" fmla="*/ 617919 h 861457"/>
              <a:gd name="connsiteX39" fmla="*/ 3338753 w 3355256"/>
              <a:gd name="connsiteY39" fmla="*/ 280460 h 861457"/>
              <a:gd name="connsiteX0" fmla="*/ 3338753 w 3355256"/>
              <a:gd name="connsiteY0" fmla="*/ 280460 h 861457"/>
              <a:gd name="connsiteX1" fmla="*/ 3287120 w 3355256"/>
              <a:gd name="connsiteY1" fmla="*/ 157136 h 861457"/>
              <a:gd name="connsiteX2" fmla="*/ 2613733 w 3355256"/>
              <a:gd name="connsiteY2" fmla="*/ 186947 h 861457"/>
              <a:gd name="connsiteX3" fmla="*/ 2160076 w 3355256"/>
              <a:gd name="connsiteY3" fmla="*/ 217033 h 861457"/>
              <a:gd name="connsiteX4" fmla="*/ 2057719 w 3355256"/>
              <a:gd name="connsiteY4" fmla="*/ 192233 h 861457"/>
              <a:gd name="connsiteX5" fmla="*/ 1930357 w 3355256"/>
              <a:gd name="connsiteY5" fmla="*/ 177598 h 861457"/>
              <a:gd name="connsiteX6" fmla="*/ 1659372 w 3355256"/>
              <a:gd name="connsiteY6" fmla="*/ 173126 h 861457"/>
              <a:gd name="connsiteX7" fmla="*/ 1477601 w 3355256"/>
              <a:gd name="connsiteY7" fmla="*/ 153609 h 861457"/>
              <a:gd name="connsiteX8" fmla="*/ 1293508 w 3355256"/>
              <a:gd name="connsiteY8" fmla="*/ 147917 h 861457"/>
              <a:gd name="connsiteX9" fmla="*/ 1233435 w 3355256"/>
              <a:gd name="connsiteY9" fmla="*/ 65789 h 861457"/>
              <a:gd name="connsiteX10" fmla="*/ 1083348 w 3355256"/>
              <a:gd name="connsiteY10" fmla="*/ 9145 h 861457"/>
              <a:gd name="connsiteX11" fmla="*/ 923257 w 3355256"/>
              <a:gd name="connsiteY11" fmla="*/ 11308 h 861457"/>
              <a:gd name="connsiteX12" fmla="*/ 755151 w 3355256"/>
              <a:gd name="connsiteY12" fmla="*/ 1958 h 861457"/>
              <a:gd name="connsiteX13" fmla="*/ 528641 w 3355256"/>
              <a:gd name="connsiteY13" fmla="*/ 55220 h 861457"/>
              <a:gd name="connsiteX14" fmla="*/ 875687 w 3355256"/>
              <a:gd name="connsiteY14" fmla="*/ 275174 h 861457"/>
              <a:gd name="connsiteX15" fmla="*/ 1002541 w 3355256"/>
              <a:gd name="connsiteY15" fmla="*/ 375599 h 861457"/>
              <a:gd name="connsiteX16" fmla="*/ 1134679 w 3355256"/>
              <a:gd name="connsiteY16" fmla="*/ 386171 h 861457"/>
              <a:gd name="connsiteX17" fmla="*/ 1069191 w 3355256"/>
              <a:gd name="connsiteY17" fmla="*/ 451227 h 861457"/>
              <a:gd name="connsiteX18" fmla="*/ 902085 w 3355256"/>
              <a:gd name="connsiteY18" fmla="*/ 424657 h 861457"/>
              <a:gd name="connsiteX19" fmla="*/ 825025 w 3355256"/>
              <a:gd name="connsiteY19" fmla="*/ 423173 h 861457"/>
              <a:gd name="connsiteX20" fmla="*/ 653695 w 3355256"/>
              <a:gd name="connsiteY20" fmla="*/ 399593 h 861457"/>
              <a:gd name="connsiteX21" fmla="*/ 490611 w 3355256"/>
              <a:gd name="connsiteY21" fmla="*/ 395526 h 861457"/>
              <a:gd name="connsiteX22" fmla="*/ 2263 w 3355256"/>
              <a:gd name="connsiteY22" fmla="*/ 382923 h 861457"/>
              <a:gd name="connsiteX23" fmla="*/ 310134 w 3355256"/>
              <a:gd name="connsiteY23" fmla="*/ 613449 h 861457"/>
              <a:gd name="connsiteX24" fmla="*/ 357704 w 3355256"/>
              <a:gd name="connsiteY24" fmla="*/ 708589 h 861457"/>
              <a:gd name="connsiteX25" fmla="*/ 458129 w 3355256"/>
              <a:gd name="connsiteY25" fmla="*/ 777301 h 861457"/>
              <a:gd name="connsiteX26" fmla="*/ 579697 w 3355256"/>
              <a:gd name="connsiteY26" fmla="*/ 761445 h 861457"/>
              <a:gd name="connsiteX27" fmla="*/ 821031 w 3355256"/>
              <a:gd name="connsiteY27" fmla="*/ 833812 h 861457"/>
              <a:gd name="connsiteX28" fmla="*/ 989269 w 3355256"/>
              <a:gd name="connsiteY28" fmla="*/ 841130 h 861457"/>
              <a:gd name="connsiteX29" fmla="*/ 1250716 w 3355256"/>
              <a:gd name="connsiteY29" fmla="*/ 839098 h 861457"/>
              <a:gd name="connsiteX30" fmla="*/ 1350748 w 3355256"/>
              <a:gd name="connsiteY30" fmla="*/ 861456 h 861457"/>
              <a:gd name="connsiteX31" fmla="*/ 1503114 w 3355256"/>
              <a:gd name="connsiteY31" fmla="*/ 840168 h 861457"/>
              <a:gd name="connsiteX32" fmla="*/ 1823224 w 3355256"/>
              <a:gd name="connsiteY32" fmla="*/ 771197 h 861457"/>
              <a:gd name="connsiteX33" fmla="*/ 2485748 w 3355256"/>
              <a:gd name="connsiteY33" fmla="*/ 669409 h 861457"/>
              <a:gd name="connsiteX34" fmla="*/ 2671236 w 3355256"/>
              <a:gd name="connsiteY34" fmla="*/ 622798 h 861457"/>
              <a:gd name="connsiteX35" fmla="*/ 3135841 w 3355256"/>
              <a:gd name="connsiteY35" fmla="*/ 606943 h 861457"/>
              <a:gd name="connsiteX36" fmla="*/ 3344039 w 3355256"/>
              <a:gd name="connsiteY36" fmla="*/ 555308 h 861457"/>
              <a:gd name="connsiteX37" fmla="*/ 3344040 w 3355256"/>
              <a:gd name="connsiteY37" fmla="*/ 617919 h 861457"/>
              <a:gd name="connsiteX38" fmla="*/ 3338753 w 3355256"/>
              <a:gd name="connsiteY38" fmla="*/ 280460 h 861457"/>
              <a:gd name="connsiteX0" fmla="*/ 3338753 w 3355256"/>
              <a:gd name="connsiteY0" fmla="*/ 280460 h 861457"/>
              <a:gd name="connsiteX1" fmla="*/ 3287120 w 3355256"/>
              <a:gd name="connsiteY1" fmla="*/ 157136 h 861457"/>
              <a:gd name="connsiteX2" fmla="*/ 2613733 w 3355256"/>
              <a:gd name="connsiteY2" fmla="*/ 186947 h 861457"/>
              <a:gd name="connsiteX3" fmla="*/ 2160076 w 3355256"/>
              <a:gd name="connsiteY3" fmla="*/ 217033 h 861457"/>
              <a:gd name="connsiteX4" fmla="*/ 2057719 w 3355256"/>
              <a:gd name="connsiteY4" fmla="*/ 192233 h 861457"/>
              <a:gd name="connsiteX5" fmla="*/ 1930357 w 3355256"/>
              <a:gd name="connsiteY5" fmla="*/ 177598 h 861457"/>
              <a:gd name="connsiteX6" fmla="*/ 1659372 w 3355256"/>
              <a:gd name="connsiteY6" fmla="*/ 173126 h 861457"/>
              <a:gd name="connsiteX7" fmla="*/ 1477601 w 3355256"/>
              <a:gd name="connsiteY7" fmla="*/ 153609 h 861457"/>
              <a:gd name="connsiteX8" fmla="*/ 1293508 w 3355256"/>
              <a:gd name="connsiteY8" fmla="*/ 147917 h 861457"/>
              <a:gd name="connsiteX9" fmla="*/ 1233435 w 3355256"/>
              <a:gd name="connsiteY9" fmla="*/ 65789 h 861457"/>
              <a:gd name="connsiteX10" fmla="*/ 1083348 w 3355256"/>
              <a:gd name="connsiteY10" fmla="*/ 9145 h 861457"/>
              <a:gd name="connsiteX11" fmla="*/ 923257 w 3355256"/>
              <a:gd name="connsiteY11" fmla="*/ 11308 h 861457"/>
              <a:gd name="connsiteX12" fmla="*/ 755151 w 3355256"/>
              <a:gd name="connsiteY12" fmla="*/ 1958 h 861457"/>
              <a:gd name="connsiteX13" fmla="*/ 528641 w 3355256"/>
              <a:gd name="connsiteY13" fmla="*/ 55220 h 861457"/>
              <a:gd name="connsiteX14" fmla="*/ 875687 w 3355256"/>
              <a:gd name="connsiteY14" fmla="*/ 275174 h 861457"/>
              <a:gd name="connsiteX15" fmla="*/ 1002541 w 3355256"/>
              <a:gd name="connsiteY15" fmla="*/ 375599 h 861457"/>
              <a:gd name="connsiteX16" fmla="*/ 1069191 w 3355256"/>
              <a:gd name="connsiteY16" fmla="*/ 451227 h 861457"/>
              <a:gd name="connsiteX17" fmla="*/ 902085 w 3355256"/>
              <a:gd name="connsiteY17" fmla="*/ 424657 h 861457"/>
              <a:gd name="connsiteX18" fmla="*/ 825025 w 3355256"/>
              <a:gd name="connsiteY18" fmla="*/ 423173 h 861457"/>
              <a:gd name="connsiteX19" fmla="*/ 653695 w 3355256"/>
              <a:gd name="connsiteY19" fmla="*/ 399593 h 861457"/>
              <a:gd name="connsiteX20" fmla="*/ 490611 w 3355256"/>
              <a:gd name="connsiteY20" fmla="*/ 395526 h 861457"/>
              <a:gd name="connsiteX21" fmla="*/ 2263 w 3355256"/>
              <a:gd name="connsiteY21" fmla="*/ 382923 h 861457"/>
              <a:gd name="connsiteX22" fmla="*/ 310134 w 3355256"/>
              <a:gd name="connsiteY22" fmla="*/ 613449 h 861457"/>
              <a:gd name="connsiteX23" fmla="*/ 357704 w 3355256"/>
              <a:gd name="connsiteY23" fmla="*/ 708589 h 861457"/>
              <a:gd name="connsiteX24" fmla="*/ 458129 w 3355256"/>
              <a:gd name="connsiteY24" fmla="*/ 777301 h 861457"/>
              <a:gd name="connsiteX25" fmla="*/ 579697 w 3355256"/>
              <a:gd name="connsiteY25" fmla="*/ 761445 h 861457"/>
              <a:gd name="connsiteX26" fmla="*/ 821031 w 3355256"/>
              <a:gd name="connsiteY26" fmla="*/ 833812 h 861457"/>
              <a:gd name="connsiteX27" fmla="*/ 989269 w 3355256"/>
              <a:gd name="connsiteY27" fmla="*/ 841130 h 861457"/>
              <a:gd name="connsiteX28" fmla="*/ 1250716 w 3355256"/>
              <a:gd name="connsiteY28" fmla="*/ 839098 h 861457"/>
              <a:gd name="connsiteX29" fmla="*/ 1350748 w 3355256"/>
              <a:gd name="connsiteY29" fmla="*/ 861456 h 861457"/>
              <a:gd name="connsiteX30" fmla="*/ 1503114 w 3355256"/>
              <a:gd name="connsiteY30" fmla="*/ 840168 h 861457"/>
              <a:gd name="connsiteX31" fmla="*/ 1823224 w 3355256"/>
              <a:gd name="connsiteY31" fmla="*/ 771197 h 861457"/>
              <a:gd name="connsiteX32" fmla="*/ 2485748 w 3355256"/>
              <a:gd name="connsiteY32" fmla="*/ 669409 h 861457"/>
              <a:gd name="connsiteX33" fmla="*/ 2671236 w 3355256"/>
              <a:gd name="connsiteY33" fmla="*/ 622798 h 861457"/>
              <a:gd name="connsiteX34" fmla="*/ 3135841 w 3355256"/>
              <a:gd name="connsiteY34" fmla="*/ 606943 h 861457"/>
              <a:gd name="connsiteX35" fmla="*/ 3344039 w 3355256"/>
              <a:gd name="connsiteY35" fmla="*/ 555308 h 861457"/>
              <a:gd name="connsiteX36" fmla="*/ 3344040 w 3355256"/>
              <a:gd name="connsiteY36" fmla="*/ 617919 h 861457"/>
              <a:gd name="connsiteX37" fmla="*/ 3338753 w 3355256"/>
              <a:gd name="connsiteY37" fmla="*/ 280460 h 861457"/>
              <a:gd name="connsiteX0" fmla="*/ 3338753 w 3355256"/>
              <a:gd name="connsiteY0" fmla="*/ 280460 h 861457"/>
              <a:gd name="connsiteX1" fmla="*/ 3287120 w 3355256"/>
              <a:gd name="connsiteY1" fmla="*/ 157136 h 861457"/>
              <a:gd name="connsiteX2" fmla="*/ 2613733 w 3355256"/>
              <a:gd name="connsiteY2" fmla="*/ 186947 h 861457"/>
              <a:gd name="connsiteX3" fmla="*/ 2160076 w 3355256"/>
              <a:gd name="connsiteY3" fmla="*/ 217033 h 861457"/>
              <a:gd name="connsiteX4" fmla="*/ 2057719 w 3355256"/>
              <a:gd name="connsiteY4" fmla="*/ 192233 h 861457"/>
              <a:gd name="connsiteX5" fmla="*/ 1930357 w 3355256"/>
              <a:gd name="connsiteY5" fmla="*/ 177598 h 861457"/>
              <a:gd name="connsiteX6" fmla="*/ 1659372 w 3355256"/>
              <a:gd name="connsiteY6" fmla="*/ 173126 h 861457"/>
              <a:gd name="connsiteX7" fmla="*/ 1477601 w 3355256"/>
              <a:gd name="connsiteY7" fmla="*/ 153609 h 861457"/>
              <a:gd name="connsiteX8" fmla="*/ 1293508 w 3355256"/>
              <a:gd name="connsiteY8" fmla="*/ 147917 h 861457"/>
              <a:gd name="connsiteX9" fmla="*/ 1233435 w 3355256"/>
              <a:gd name="connsiteY9" fmla="*/ 65789 h 861457"/>
              <a:gd name="connsiteX10" fmla="*/ 1083348 w 3355256"/>
              <a:gd name="connsiteY10" fmla="*/ 9145 h 861457"/>
              <a:gd name="connsiteX11" fmla="*/ 923257 w 3355256"/>
              <a:gd name="connsiteY11" fmla="*/ 11308 h 861457"/>
              <a:gd name="connsiteX12" fmla="*/ 755151 w 3355256"/>
              <a:gd name="connsiteY12" fmla="*/ 1958 h 861457"/>
              <a:gd name="connsiteX13" fmla="*/ 528641 w 3355256"/>
              <a:gd name="connsiteY13" fmla="*/ 55220 h 861457"/>
              <a:gd name="connsiteX14" fmla="*/ 875687 w 3355256"/>
              <a:gd name="connsiteY14" fmla="*/ 275174 h 861457"/>
              <a:gd name="connsiteX15" fmla="*/ 1002541 w 3355256"/>
              <a:gd name="connsiteY15" fmla="*/ 375599 h 861457"/>
              <a:gd name="connsiteX16" fmla="*/ 1107352 w 3355256"/>
              <a:gd name="connsiteY16" fmla="*/ 576450 h 861457"/>
              <a:gd name="connsiteX17" fmla="*/ 902085 w 3355256"/>
              <a:gd name="connsiteY17" fmla="*/ 424657 h 861457"/>
              <a:gd name="connsiteX18" fmla="*/ 825025 w 3355256"/>
              <a:gd name="connsiteY18" fmla="*/ 423173 h 861457"/>
              <a:gd name="connsiteX19" fmla="*/ 653695 w 3355256"/>
              <a:gd name="connsiteY19" fmla="*/ 399593 h 861457"/>
              <a:gd name="connsiteX20" fmla="*/ 490611 w 3355256"/>
              <a:gd name="connsiteY20" fmla="*/ 395526 h 861457"/>
              <a:gd name="connsiteX21" fmla="*/ 2263 w 3355256"/>
              <a:gd name="connsiteY21" fmla="*/ 382923 h 861457"/>
              <a:gd name="connsiteX22" fmla="*/ 310134 w 3355256"/>
              <a:gd name="connsiteY22" fmla="*/ 613449 h 861457"/>
              <a:gd name="connsiteX23" fmla="*/ 357704 w 3355256"/>
              <a:gd name="connsiteY23" fmla="*/ 708589 h 861457"/>
              <a:gd name="connsiteX24" fmla="*/ 458129 w 3355256"/>
              <a:gd name="connsiteY24" fmla="*/ 777301 h 861457"/>
              <a:gd name="connsiteX25" fmla="*/ 579697 w 3355256"/>
              <a:gd name="connsiteY25" fmla="*/ 761445 h 861457"/>
              <a:gd name="connsiteX26" fmla="*/ 821031 w 3355256"/>
              <a:gd name="connsiteY26" fmla="*/ 833812 h 861457"/>
              <a:gd name="connsiteX27" fmla="*/ 989269 w 3355256"/>
              <a:gd name="connsiteY27" fmla="*/ 841130 h 861457"/>
              <a:gd name="connsiteX28" fmla="*/ 1250716 w 3355256"/>
              <a:gd name="connsiteY28" fmla="*/ 839098 h 861457"/>
              <a:gd name="connsiteX29" fmla="*/ 1350748 w 3355256"/>
              <a:gd name="connsiteY29" fmla="*/ 861456 h 861457"/>
              <a:gd name="connsiteX30" fmla="*/ 1503114 w 3355256"/>
              <a:gd name="connsiteY30" fmla="*/ 840168 h 861457"/>
              <a:gd name="connsiteX31" fmla="*/ 1823224 w 3355256"/>
              <a:gd name="connsiteY31" fmla="*/ 771197 h 861457"/>
              <a:gd name="connsiteX32" fmla="*/ 2485748 w 3355256"/>
              <a:gd name="connsiteY32" fmla="*/ 669409 h 861457"/>
              <a:gd name="connsiteX33" fmla="*/ 2671236 w 3355256"/>
              <a:gd name="connsiteY33" fmla="*/ 622798 h 861457"/>
              <a:gd name="connsiteX34" fmla="*/ 3135841 w 3355256"/>
              <a:gd name="connsiteY34" fmla="*/ 606943 h 861457"/>
              <a:gd name="connsiteX35" fmla="*/ 3344039 w 3355256"/>
              <a:gd name="connsiteY35" fmla="*/ 555308 h 861457"/>
              <a:gd name="connsiteX36" fmla="*/ 3344040 w 3355256"/>
              <a:gd name="connsiteY36" fmla="*/ 617919 h 861457"/>
              <a:gd name="connsiteX37" fmla="*/ 3338753 w 3355256"/>
              <a:gd name="connsiteY37" fmla="*/ 280460 h 861457"/>
              <a:gd name="connsiteX0" fmla="*/ 3338753 w 3355256"/>
              <a:gd name="connsiteY0" fmla="*/ 280460 h 861457"/>
              <a:gd name="connsiteX1" fmla="*/ 3287120 w 3355256"/>
              <a:gd name="connsiteY1" fmla="*/ 157136 h 861457"/>
              <a:gd name="connsiteX2" fmla="*/ 2613733 w 3355256"/>
              <a:gd name="connsiteY2" fmla="*/ 186947 h 861457"/>
              <a:gd name="connsiteX3" fmla="*/ 2160076 w 3355256"/>
              <a:gd name="connsiteY3" fmla="*/ 217033 h 861457"/>
              <a:gd name="connsiteX4" fmla="*/ 2057719 w 3355256"/>
              <a:gd name="connsiteY4" fmla="*/ 192233 h 861457"/>
              <a:gd name="connsiteX5" fmla="*/ 1930357 w 3355256"/>
              <a:gd name="connsiteY5" fmla="*/ 177598 h 861457"/>
              <a:gd name="connsiteX6" fmla="*/ 1659372 w 3355256"/>
              <a:gd name="connsiteY6" fmla="*/ 173126 h 861457"/>
              <a:gd name="connsiteX7" fmla="*/ 1477601 w 3355256"/>
              <a:gd name="connsiteY7" fmla="*/ 153609 h 861457"/>
              <a:gd name="connsiteX8" fmla="*/ 1293508 w 3355256"/>
              <a:gd name="connsiteY8" fmla="*/ 147917 h 861457"/>
              <a:gd name="connsiteX9" fmla="*/ 1233435 w 3355256"/>
              <a:gd name="connsiteY9" fmla="*/ 65789 h 861457"/>
              <a:gd name="connsiteX10" fmla="*/ 1083348 w 3355256"/>
              <a:gd name="connsiteY10" fmla="*/ 9145 h 861457"/>
              <a:gd name="connsiteX11" fmla="*/ 923257 w 3355256"/>
              <a:gd name="connsiteY11" fmla="*/ 11308 h 861457"/>
              <a:gd name="connsiteX12" fmla="*/ 755151 w 3355256"/>
              <a:gd name="connsiteY12" fmla="*/ 1958 h 861457"/>
              <a:gd name="connsiteX13" fmla="*/ 528641 w 3355256"/>
              <a:gd name="connsiteY13" fmla="*/ 55220 h 861457"/>
              <a:gd name="connsiteX14" fmla="*/ 875687 w 3355256"/>
              <a:gd name="connsiteY14" fmla="*/ 275174 h 861457"/>
              <a:gd name="connsiteX15" fmla="*/ 1002541 w 3355256"/>
              <a:gd name="connsiteY15" fmla="*/ 375599 h 861457"/>
              <a:gd name="connsiteX16" fmla="*/ 1107352 w 3355256"/>
              <a:gd name="connsiteY16" fmla="*/ 576450 h 861457"/>
              <a:gd name="connsiteX17" fmla="*/ 902085 w 3355256"/>
              <a:gd name="connsiteY17" fmla="*/ 424657 h 861457"/>
              <a:gd name="connsiteX18" fmla="*/ 653695 w 3355256"/>
              <a:gd name="connsiteY18" fmla="*/ 399593 h 861457"/>
              <a:gd name="connsiteX19" fmla="*/ 490611 w 3355256"/>
              <a:gd name="connsiteY19" fmla="*/ 395526 h 861457"/>
              <a:gd name="connsiteX20" fmla="*/ 2263 w 3355256"/>
              <a:gd name="connsiteY20" fmla="*/ 382923 h 861457"/>
              <a:gd name="connsiteX21" fmla="*/ 310134 w 3355256"/>
              <a:gd name="connsiteY21" fmla="*/ 613449 h 861457"/>
              <a:gd name="connsiteX22" fmla="*/ 357704 w 3355256"/>
              <a:gd name="connsiteY22" fmla="*/ 708589 h 861457"/>
              <a:gd name="connsiteX23" fmla="*/ 458129 w 3355256"/>
              <a:gd name="connsiteY23" fmla="*/ 777301 h 861457"/>
              <a:gd name="connsiteX24" fmla="*/ 579697 w 3355256"/>
              <a:gd name="connsiteY24" fmla="*/ 761445 h 861457"/>
              <a:gd name="connsiteX25" fmla="*/ 821031 w 3355256"/>
              <a:gd name="connsiteY25" fmla="*/ 833812 h 861457"/>
              <a:gd name="connsiteX26" fmla="*/ 989269 w 3355256"/>
              <a:gd name="connsiteY26" fmla="*/ 841130 h 861457"/>
              <a:gd name="connsiteX27" fmla="*/ 1250716 w 3355256"/>
              <a:gd name="connsiteY27" fmla="*/ 839098 h 861457"/>
              <a:gd name="connsiteX28" fmla="*/ 1350748 w 3355256"/>
              <a:gd name="connsiteY28" fmla="*/ 861456 h 861457"/>
              <a:gd name="connsiteX29" fmla="*/ 1503114 w 3355256"/>
              <a:gd name="connsiteY29" fmla="*/ 840168 h 861457"/>
              <a:gd name="connsiteX30" fmla="*/ 1823224 w 3355256"/>
              <a:gd name="connsiteY30" fmla="*/ 771197 h 861457"/>
              <a:gd name="connsiteX31" fmla="*/ 2485748 w 3355256"/>
              <a:gd name="connsiteY31" fmla="*/ 669409 h 861457"/>
              <a:gd name="connsiteX32" fmla="*/ 2671236 w 3355256"/>
              <a:gd name="connsiteY32" fmla="*/ 622798 h 861457"/>
              <a:gd name="connsiteX33" fmla="*/ 3135841 w 3355256"/>
              <a:gd name="connsiteY33" fmla="*/ 606943 h 861457"/>
              <a:gd name="connsiteX34" fmla="*/ 3344039 w 3355256"/>
              <a:gd name="connsiteY34" fmla="*/ 555308 h 861457"/>
              <a:gd name="connsiteX35" fmla="*/ 3344040 w 3355256"/>
              <a:gd name="connsiteY35" fmla="*/ 617919 h 861457"/>
              <a:gd name="connsiteX36" fmla="*/ 3338753 w 3355256"/>
              <a:gd name="connsiteY36" fmla="*/ 280460 h 861457"/>
              <a:gd name="connsiteX0" fmla="*/ 3338753 w 3355256"/>
              <a:gd name="connsiteY0" fmla="*/ 296106 h 877103"/>
              <a:gd name="connsiteX1" fmla="*/ 3287120 w 3355256"/>
              <a:gd name="connsiteY1" fmla="*/ 172782 h 877103"/>
              <a:gd name="connsiteX2" fmla="*/ 2613733 w 3355256"/>
              <a:gd name="connsiteY2" fmla="*/ 202593 h 877103"/>
              <a:gd name="connsiteX3" fmla="*/ 2160076 w 3355256"/>
              <a:gd name="connsiteY3" fmla="*/ 232679 h 877103"/>
              <a:gd name="connsiteX4" fmla="*/ 2057719 w 3355256"/>
              <a:gd name="connsiteY4" fmla="*/ 207879 h 877103"/>
              <a:gd name="connsiteX5" fmla="*/ 1930357 w 3355256"/>
              <a:gd name="connsiteY5" fmla="*/ 193244 h 877103"/>
              <a:gd name="connsiteX6" fmla="*/ 1659372 w 3355256"/>
              <a:gd name="connsiteY6" fmla="*/ 188772 h 877103"/>
              <a:gd name="connsiteX7" fmla="*/ 1477601 w 3355256"/>
              <a:gd name="connsiteY7" fmla="*/ 169255 h 877103"/>
              <a:gd name="connsiteX8" fmla="*/ 1293508 w 3355256"/>
              <a:gd name="connsiteY8" fmla="*/ 163563 h 877103"/>
              <a:gd name="connsiteX9" fmla="*/ 1233435 w 3355256"/>
              <a:gd name="connsiteY9" fmla="*/ 81435 h 877103"/>
              <a:gd name="connsiteX10" fmla="*/ 1083348 w 3355256"/>
              <a:gd name="connsiteY10" fmla="*/ 24791 h 877103"/>
              <a:gd name="connsiteX11" fmla="*/ 923257 w 3355256"/>
              <a:gd name="connsiteY11" fmla="*/ 26954 h 877103"/>
              <a:gd name="connsiteX12" fmla="*/ 755151 w 3355256"/>
              <a:gd name="connsiteY12" fmla="*/ 17604 h 877103"/>
              <a:gd name="connsiteX13" fmla="*/ 875687 w 3355256"/>
              <a:gd name="connsiteY13" fmla="*/ 290820 h 877103"/>
              <a:gd name="connsiteX14" fmla="*/ 1002541 w 3355256"/>
              <a:gd name="connsiteY14" fmla="*/ 391245 h 877103"/>
              <a:gd name="connsiteX15" fmla="*/ 1107352 w 3355256"/>
              <a:gd name="connsiteY15" fmla="*/ 592096 h 877103"/>
              <a:gd name="connsiteX16" fmla="*/ 902085 w 3355256"/>
              <a:gd name="connsiteY16" fmla="*/ 440303 h 877103"/>
              <a:gd name="connsiteX17" fmla="*/ 653695 w 3355256"/>
              <a:gd name="connsiteY17" fmla="*/ 415239 h 877103"/>
              <a:gd name="connsiteX18" fmla="*/ 490611 w 3355256"/>
              <a:gd name="connsiteY18" fmla="*/ 411172 h 877103"/>
              <a:gd name="connsiteX19" fmla="*/ 2263 w 3355256"/>
              <a:gd name="connsiteY19" fmla="*/ 398569 h 877103"/>
              <a:gd name="connsiteX20" fmla="*/ 310134 w 3355256"/>
              <a:gd name="connsiteY20" fmla="*/ 629095 h 877103"/>
              <a:gd name="connsiteX21" fmla="*/ 357704 w 3355256"/>
              <a:gd name="connsiteY21" fmla="*/ 724235 h 877103"/>
              <a:gd name="connsiteX22" fmla="*/ 458129 w 3355256"/>
              <a:gd name="connsiteY22" fmla="*/ 792947 h 877103"/>
              <a:gd name="connsiteX23" fmla="*/ 579697 w 3355256"/>
              <a:gd name="connsiteY23" fmla="*/ 777091 h 877103"/>
              <a:gd name="connsiteX24" fmla="*/ 821031 w 3355256"/>
              <a:gd name="connsiteY24" fmla="*/ 849458 h 877103"/>
              <a:gd name="connsiteX25" fmla="*/ 989269 w 3355256"/>
              <a:gd name="connsiteY25" fmla="*/ 856776 h 877103"/>
              <a:gd name="connsiteX26" fmla="*/ 1250716 w 3355256"/>
              <a:gd name="connsiteY26" fmla="*/ 854744 h 877103"/>
              <a:gd name="connsiteX27" fmla="*/ 1350748 w 3355256"/>
              <a:gd name="connsiteY27" fmla="*/ 877102 h 877103"/>
              <a:gd name="connsiteX28" fmla="*/ 1503114 w 3355256"/>
              <a:gd name="connsiteY28" fmla="*/ 855814 h 877103"/>
              <a:gd name="connsiteX29" fmla="*/ 1823224 w 3355256"/>
              <a:gd name="connsiteY29" fmla="*/ 786843 h 877103"/>
              <a:gd name="connsiteX30" fmla="*/ 2485748 w 3355256"/>
              <a:gd name="connsiteY30" fmla="*/ 685055 h 877103"/>
              <a:gd name="connsiteX31" fmla="*/ 2671236 w 3355256"/>
              <a:gd name="connsiteY31" fmla="*/ 638444 h 877103"/>
              <a:gd name="connsiteX32" fmla="*/ 3135841 w 3355256"/>
              <a:gd name="connsiteY32" fmla="*/ 622589 h 877103"/>
              <a:gd name="connsiteX33" fmla="*/ 3344039 w 3355256"/>
              <a:gd name="connsiteY33" fmla="*/ 570954 h 877103"/>
              <a:gd name="connsiteX34" fmla="*/ 3344040 w 3355256"/>
              <a:gd name="connsiteY34" fmla="*/ 633565 h 877103"/>
              <a:gd name="connsiteX35" fmla="*/ 3338753 w 3355256"/>
              <a:gd name="connsiteY35" fmla="*/ 296106 h 877103"/>
              <a:gd name="connsiteX0" fmla="*/ 3338753 w 3355256"/>
              <a:gd name="connsiteY0" fmla="*/ 290725 h 871722"/>
              <a:gd name="connsiteX1" fmla="*/ 3287120 w 3355256"/>
              <a:gd name="connsiteY1" fmla="*/ 167401 h 871722"/>
              <a:gd name="connsiteX2" fmla="*/ 2613733 w 3355256"/>
              <a:gd name="connsiteY2" fmla="*/ 197212 h 871722"/>
              <a:gd name="connsiteX3" fmla="*/ 2160076 w 3355256"/>
              <a:gd name="connsiteY3" fmla="*/ 227298 h 871722"/>
              <a:gd name="connsiteX4" fmla="*/ 2057719 w 3355256"/>
              <a:gd name="connsiteY4" fmla="*/ 202498 h 871722"/>
              <a:gd name="connsiteX5" fmla="*/ 1930357 w 3355256"/>
              <a:gd name="connsiteY5" fmla="*/ 187863 h 871722"/>
              <a:gd name="connsiteX6" fmla="*/ 1659372 w 3355256"/>
              <a:gd name="connsiteY6" fmla="*/ 183391 h 871722"/>
              <a:gd name="connsiteX7" fmla="*/ 1477601 w 3355256"/>
              <a:gd name="connsiteY7" fmla="*/ 163874 h 871722"/>
              <a:gd name="connsiteX8" fmla="*/ 1293508 w 3355256"/>
              <a:gd name="connsiteY8" fmla="*/ 158182 h 871722"/>
              <a:gd name="connsiteX9" fmla="*/ 1233435 w 3355256"/>
              <a:gd name="connsiteY9" fmla="*/ 76054 h 871722"/>
              <a:gd name="connsiteX10" fmla="*/ 1083348 w 3355256"/>
              <a:gd name="connsiteY10" fmla="*/ 19410 h 871722"/>
              <a:gd name="connsiteX11" fmla="*/ 923257 w 3355256"/>
              <a:gd name="connsiteY11" fmla="*/ 21573 h 871722"/>
              <a:gd name="connsiteX12" fmla="*/ 875687 w 3355256"/>
              <a:gd name="connsiteY12" fmla="*/ 285439 h 871722"/>
              <a:gd name="connsiteX13" fmla="*/ 1002541 w 3355256"/>
              <a:gd name="connsiteY13" fmla="*/ 385864 h 871722"/>
              <a:gd name="connsiteX14" fmla="*/ 1107352 w 3355256"/>
              <a:gd name="connsiteY14" fmla="*/ 586715 h 871722"/>
              <a:gd name="connsiteX15" fmla="*/ 902085 w 3355256"/>
              <a:gd name="connsiteY15" fmla="*/ 434922 h 871722"/>
              <a:gd name="connsiteX16" fmla="*/ 653695 w 3355256"/>
              <a:gd name="connsiteY16" fmla="*/ 409858 h 871722"/>
              <a:gd name="connsiteX17" fmla="*/ 490611 w 3355256"/>
              <a:gd name="connsiteY17" fmla="*/ 405791 h 871722"/>
              <a:gd name="connsiteX18" fmla="*/ 2263 w 3355256"/>
              <a:gd name="connsiteY18" fmla="*/ 393188 h 871722"/>
              <a:gd name="connsiteX19" fmla="*/ 310134 w 3355256"/>
              <a:gd name="connsiteY19" fmla="*/ 623714 h 871722"/>
              <a:gd name="connsiteX20" fmla="*/ 357704 w 3355256"/>
              <a:gd name="connsiteY20" fmla="*/ 718854 h 871722"/>
              <a:gd name="connsiteX21" fmla="*/ 458129 w 3355256"/>
              <a:gd name="connsiteY21" fmla="*/ 787566 h 871722"/>
              <a:gd name="connsiteX22" fmla="*/ 579697 w 3355256"/>
              <a:gd name="connsiteY22" fmla="*/ 771710 h 871722"/>
              <a:gd name="connsiteX23" fmla="*/ 821031 w 3355256"/>
              <a:gd name="connsiteY23" fmla="*/ 844077 h 871722"/>
              <a:gd name="connsiteX24" fmla="*/ 989269 w 3355256"/>
              <a:gd name="connsiteY24" fmla="*/ 851395 h 871722"/>
              <a:gd name="connsiteX25" fmla="*/ 1250716 w 3355256"/>
              <a:gd name="connsiteY25" fmla="*/ 849363 h 871722"/>
              <a:gd name="connsiteX26" fmla="*/ 1350748 w 3355256"/>
              <a:gd name="connsiteY26" fmla="*/ 871721 h 871722"/>
              <a:gd name="connsiteX27" fmla="*/ 1503114 w 3355256"/>
              <a:gd name="connsiteY27" fmla="*/ 850433 h 871722"/>
              <a:gd name="connsiteX28" fmla="*/ 1823224 w 3355256"/>
              <a:gd name="connsiteY28" fmla="*/ 781462 h 871722"/>
              <a:gd name="connsiteX29" fmla="*/ 2485748 w 3355256"/>
              <a:gd name="connsiteY29" fmla="*/ 679674 h 871722"/>
              <a:gd name="connsiteX30" fmla="*/ 2671236 w 3355256"/>
              <a:gd name="connsiteY30" fmla="*/ 633063 h 871722"/>
              <a:gd name="connsiteX31" fmla="*/ 3135841 w 3355256"/>
              <a:gd name="connsiteY31" fmla="*/ 617208 h 871722"/>
              <a:gd name="connsiteX32" fmla="*/ 3344039 w 3355256"/>
              <a:gd name="connsiteY32" fmla="*/ 565573 h 871722"/>
              <a:gd name="connsiteX33" fmla="*/ 3344040 w 3355256"/>
              <a:gd name="connsiteY33" fmla="*/ 628184 h 871722"/>
              <a:gd name="connsiteX34" fmla="*/ 3338753 w 3355256"/>
              <a:gd name="connsiteY34" fmla="*/ 290725 h 871722"/>
              <a:gd name="connsiteX0" fmla="*/ 3338753 w 3355256"/>
              <a:gd name="connsiteY0" fmla="*/ 281048 h 862045"/>
              <a:gd name="connsiteX1" fmla="*/ 3287120 w 3355256"/>
              <a:gd name="connsiteY1" fmla="*/ 157724 h 862045"/>
              <a:gd name="connsiteX2" fmla="*/ 2613733 w 3355256"/>
              <a:gd name="connsiteY2" fmla="*/ 187535 h 862045"/>
              <a:gd name="connsiteX3" fmla="*/ 2160076 w 3355256"/>
              <a:gd name="connsiteY3" fmla="*/ 217621 h 862045"/>
              <a:gd name="connsiteX4" fmla="*/ 2057719 w 3355256"/>
              <a:gd name="connsiteY4" fmla="*/ 192821 h 862045"/>
              <a:gd name="connsiteX5" fmla="*/ 1930357 w 3355256"/>
              <a:gd name="connsiteY5" fmla="*/ 178186 h 862045"/>
              <a:gd name="connsiteX6" fmla="*/ 1659372 w 3355256"/>
              <a:gd name="connsiteY6" fmla="*/ 173714 h 862045"/>
              <a:gd name="connsiteX7" fmla="*/ 1477601 w 3355256"/>
              <a:gd name="connsiteY7" fmla="*/ 154197 h 862045"/>
              <a:gd name="connsiteX8" fmla="*/ 1293508 w 3355256"/>
              <a:gd name="connsiteY8" fmla="*/ 148505 h 862045"/>
              <a:gd name="connsiteX9" fmla="*/ 1233435 w 3355256"/>
              <a:gd name="connsiteY9" fmla="*/ 66377 h 862045"/>
              <a:gd name="connsiteX10" fmla="*/ 1083348 w 3355256"/>
              <a:gd name="connsiteY10" fmla="*/ 9733 h 862045"/>
              <a:gd name="connsiteX11" fmla="*/ 875687 w 3355256"/>
              <a:gd name="connsiteY11" fmla="*/ 275762 h 862045"/>
              <a:gd name="connsiteX12" fmla="*/ 1002541 w 3355256"/>
              <a:gd name="connsiteY12" fmla="*/ 376187 h 862045"/>
              <a:gd name="connsiteX13" fmla="*/ 1107352 w 3355256"/>
              <a:gd name="connsiteY13" fmla="*/ 577038 h 862045"/>
              <a:gd name="connsiteX14" fmla="*/ 902085 w 3355256"/>
              <a:gd name="connsiteY14" fmla="*/ 425245 h 862045"/>
              <a:gd name="connsiteX15" fmla="*/ 653695 w 3355256"/>
              <a:gd name="connsiteY15" fmla="*/ 400181 h 862045"/>
              <a:gd name="connsiteX16" fmla="*/ 490611 w 3355256"/>
              <a:gd name="connsiteY16" fmla="*/ 396114 h 862045"/>
              <a:gd name="connsiteX17" fmla="*/ 2263 w 3355256"/>
              <a:gd name="connsiteY17" fmla="*/ 383511 h 862045"/>
              <a:gd name="connsiteX18" fmla="*/ 310134 w 3355256"/>
              <a:gd name="connsiteY18" fmla="*/ 614037 h 862045"/>
              <a:gd name="connsiteX19" fmla="*/ 357704 w 3355256"/>
              <a:gd name="connsiteY19" fmla="*/ 709177 h 862045"/>
              <a:gd name="connsiteX20" fmla="*/ 458129 w 3355256"/>
              <a:gd name="connsiteY20" fmla="*/ 777889 h 862045"/>
              <a:gd name="connsiteX21" fmla="*/ 579697 w 3355256"/>
              <a:gd name="connsiteY21" fmla="*/ 762033 h 862045"/>
              <a:gd name="connsiteX22" fmla="*/ 821031 w 3355256"/>
              <a:gd name="connsiteY22" fmla="*/ 834400 h 862045"/>
              <a:gd name="connsiteX23" fmla="*/ 989269 w 3355256"/>
              <a:gd name="connsiteY23" fmla="*/ 841718 h 862045"/>
              <a:gd name="connsiteX24" fmla="*/ 1250716 w 3355256"/>
              <a:gd name="connsiteY24" fmla="*/ 839686 h 862045"/>
              <a:gd name="connsiteX25" fmla="*/ 1350748 w 3355256"/>
              <a:gd name="connsiteY25" fmla="*/ 862044 h 862045"/>
              <a:gd name="connsiteX26" fmla="*/ 1503114 w 3355256"/>
              <a:gd name="connsiteY26" fmla="*/ 840756 h 862045"/>
              <a:gd name="connsiteX27" fmla="*/ 1823224 w 3355256"/>
              <a:gd name="connsiteY27" fmla="*/ 771785 h 862045"/>
              <a:gd name="connsiteX28" fmla="*/ 2485748 w 3355256"/>
              <a:gd name="connsiteY28" fmla="*/ 669997 h 862045"/>
              <a:gd name="connsiteX29" fmla="*/ 2671236 w 3355256"/>
              <a:gd name="connsiteY29" fmla="*/ 623386 h 862045"/>
              <a:gd name="connsiteX30" fmla="*/ 3135841 w 3355256"/>
              <a:gd name="connsiteY30" fmla="*/ 607531 h 862045"/>
              <a:gd name="connsiteX31" fmla="*/ 3344039 w 3355256"/>
              <a:gd name="connsiteY31" fmla="*/ 555896 h 862045"/>
              <a:gd name="connsiteX32" fmla="*/ 3344040 w 3355256"/>
              <a:gd name="connsiteY32" fmla="*/ 618507 h 862045"/>
              <a:gd name="connsiteX33" fmla="*/ 3338753 w 3355256"/>
              <a:gd name="connsiteY33" fmla="*/ 281048 h 862045"/>
              <a:gd name="connsiteX0" fmla="*/ 3338753 w 3355256"/>
              <a:gd name="connsiteY0" fmla="*/ 217930 h 798927"/>
              <a:gd name="connsiteX1" fmla="*/ 3287120 w 3355256"/>
              <a:gd name="connsiteY1" fmla="*/ 94606 h 798927"/>
              <a:gd name="connsiteX2" fmla="*/ 2613733 w 3355256"/>
              <a:gd name="connsiteY2" fmla="*/ 124417 h 798927"/>
              <a:gd name="connsiteX3" fmla="*/ 2160076 w 3355256"/>
              <a:gd name="connsiteY3" fmla="*/ 154503 h 798927"/>
              <a:gd name="connsiteX4" fmla="*/ 2057719 w 3355256"/>
              <a:gd name="connsiteY4" fmla="*/ 129703 h 798927"/>
              <a:gd name="connsiteX5" fmla="*/ 1930357 w 3355256"/>
              <a:gd name="connsiteY5" fmla="*/ 115068 h 798927"/>
              <a:gd name="connsiteX6" fmla="*/ 1659372 w 3355256"/>
              <a:gd name="connsiteY6" fmla="*/ 110596 h 798927"/>
              <a:gd name="connsiteX7" fmla="*/ 1477601 w 3355256"/>
              <a:gd name="connsiteY7" fmla="*/ 91079 h 798927"/>
              <a:gd name="connsiteX8" fmla="*/ 1293508 w 3355256"/>
              <a:gd name="connsiteY8" fmla="*/ 85387 h 798927"/>
              <a:gd name="connsiteX9" fmla="*/ 1233435 w 3355256"/>
              <a:gd name="connsiteY9" fmla="*/ 3259 h 798927"/>
              <a:gd name="connsiteX10" fmla="*/ 875687 w 3355256"/>
              <a:gd name="connsiteY10" fmla="*/ 212644 h 798927"/>
              <a:gd name="connsiteX11" fmla="*/ 1002541 w 3355256"/>
              <a:gd name="connsiteY11" fmla="*/ 313069 h 798927"/>
              <a:gd name="connsiteX12" fmla="*/ 1107352 w 3355256"/>
              <a:gd name="connsiteY12" fmla="*/ 513920 h 798927"/>
              <a:gd name="connsiteX13" fmla="*/ 902085 w 3355256"/>
              <a:gd name="connsiteY13" fmla="*/ 362127 h 798927"/>
              <a:gd name="connsiteX14" fmla="*/ 653695 w 3355256"/>
              <a:gd name="connsiteY14" fmla="*/ 337063 h 798927"/>
              <a:gd name="connsiteX15" fmla="*/ 490611 w 3355256"/>
              <a:gd name="connsiteY15" fmla="*/ 332996 h 798927"/>
              <a:gd name="connsiteX16" fmla="*/ 2263 w 3355256"/>
              <a:gd name="connsiteY16" fmla="*/ 320393 h 798927"/>
              <a:gd name="connsiteX17" fmla="*/ 310134 w 3355256"/>
              <a:gd name="connsiteY17" fmla="*/ 550919 h 798927"/>
              <a:gd name="connsiteX18" fmla="*/ 357704 w 3355256"/>
              <a:gd name="connsiteY18" fmla="*/ 646059 h 798927"/>
              <a:gd name="connsiteX19" fmla="*/ 458129 w 3355256"/>
              <a:gd name="connsiteY19" fmla="*/ 714771 h 798927"/>
              <a:gd name="connsiteX20" fmla="*/ 579697 w 3355256"/>
              <a:gd name="connsiteY20" fmla="*/ 698915 h 798927"/>
              <a:gd name="connsiteX21" fmla="*/ 821031 w 3355256"/>
              <a:gd name="connsiteY21" fmla="*/ 771282 h 798927"/>
              <a:gd name="connsiteX22" fmla="*/ 989269 w 3355256"/>
              <a:gd name="connsiteY22" fmla="*/ 778600 h 798927"/>
              <a:gd name="connsiteX23" fmla="*/ 1250716 w 3355256"/>
              <a:gd name="connsiteY23" fmla="*/ 776568 h 798927"/>
              <a:gd name="connsiteX24" fmla="*/ 1350748 w 3355256"/>
              <a:gd name="connsiteY24" fmla="*/ 798926 h 798927"/>
              <a:gd name="connsiteX25" fmla="*/ 1503114 w 3355256"/>
              <a:gd name="connsiteY25" fmla="*/ 777638 h 798927"/>
              <a:gd name="connsiteX26" fmla="*/ 1823224 w 3355256"/>
              <a:gd name="connsiteY26" fmla="*/ 708667 h 798927"/>
              <a:gd name="connsiteX27" fmla="*/ 2485748 w 3355256"/>
              <a:gd name="connsiteY27" fmla="*/ 606879 h 798927"/>
              <a:gd name="connsiteX28" fmla="*/ 2671236 w 3355256"/>
              <a:gd name="connsiteY28" fmla="*/ 560268 h 798927"/>
              <a:gd name="connsiteX29" fmla="*/ 3135841 w 3355256"/>
              <a:gd name="connsiteY29" fmla="*/ 544413 h 798927"/>
              <a:gd name="connsiteX30" fmla="*/ 3344039 w 3355256"/>
              <a:gd name="connsiteY30" fmla="*/ 492778 h 798927"/>
              <a:gd name="connsiteX31" fmla="*/ 3344040 w 3355256"/>
              <a:gd name="connsiteY31" fmla="*/ 555389 h 798927"/>
              <a:gd name="connsiteX32" fmla="*/ 3338753 w 3355256"/>
              <a:gd name="connsiteY32" fmla="*/ 217930 h 798927"/>
              <a:gd name="connsiteX0" fmla="*/ 3338753 w 3355256"/>
              <a:gd name="connsiteY0" fmla="*/ 141048 h 722045"/>
              <a:gd name="connsiteX1" fmla="*/ 3287120 w 3355256"/>
              <a:gd name="connsiteY1" fmla="*/ 17724 h 722045"/>
              <a:gd name="connsiteX2" fmla="*/ 2613733 w 3355256"/>
              <a:gd name="connsiteY2" fmla="*/ 47535 h 722045"/>
              <a:gd name="connsiteX3" fmla="*/ 2160076 w 3355256"/>
              <a:gd name="connsiteY3" fmla="*/ 77621 h 722045"/>
              <a:gd name="connsiteX4" fmla="*/ 2057719 w 3355256"/>
              <a:gd name="connsiteY4" fmla="*/ 52821 h 722045"/>
              <a:gd name="connsiteX5" fmla="*/ 1930357 w 3355256"/>
              <a:gd name="connsiteY5" fmla="*/ 38186 h 722045"/>
              <a:gd name="connsiteX6" fmla="*/ 1659372 w 3355256"/>
              <a:gd name="connsiteY6" fmla="*/ 33714 h 722045"/>
              <a:gd name="connsiteX7" fmla="*/ 1477601 w 3355256"/>
              <a:gd name="connsiteY7" fmla="*/ 14197 h 722045"/>
              <a:gd name="connsiteX8" fmla="*/ 1293508 w 3355256"/>
              <a:gd name="connsiteY8" fmla="*/ 8505 h 722045"/>
              <a:gd name="connsiteX9" fmla="*/ 875687 w 3355256"/>
              <a:gd name="connsiteY9" fmla="*/ 135762 h 722045"/>
              <a:gd name="connsiteX10" fmla="*/ 1002541 w 3355256"/>
              <a:gd name="connsiteY10" fmla="*/ 236187 h 722045"/>
              <a:gd name="connsiteX11" fmla="*/ 1107352 w 3355256"/>
              <a:gd name="connsiteY11" fmla="*/ 437038 h 722045"/>
              <a:gd name="connsiteX12" fmla="*/ 902085 w 3355256"/>
              <a:gd name="connsiteY12" fmla="*/ 285245 h 722045"/>
              <a:gd name="connsiteX13" fmla="*/ 653695 w 3355256"/>
              <a:gd name="connsiteY13" fmla="*/ 260181 h 722045"/>
              <a:gd name="connsiteX14" fmla="*/ 490611 w 3355256"/>
              <a:gd name="connsiteY14" fmla="*/ 256114 h 722045"/>
              <a:gd name="connsiteX15" fmla="*/ 2263 w 3355256"/>
              <a:gd name="connsiteY15" fmla="*/ 243511 h 722045"/>
              <a:gd name="connsiteX16" fmla="*/ 310134 w 3355256"/>
              <a:gd name="connsiteY16" fmla="*/ 474037 h 722045"/>
              <a:gd name="connsiteX17" fmla="*/ 357704 w 3355256"/>
              <a:gd name="connsiteY17" fmla="*/ 569177 h 722045"/>
              <a:gd name="connsiteX18" fmla="*/ 458129 w 3355256"/>
              <a:gd name="connsiteY18" fmla="*/ 637889 h 722045"/>
              <a:gd name="connsiteX19" fmla="*/ 579697 w 3355256"/>
              <a:gd name="connsiteY19" fmla="*/ 622033 h 722045"/>
              <a:gd name="connsiteX20" fmla="*/ 821031 w 3355256"/>
              <a:gd name="connsiteY20" fmla="*/ 694400 h 722045"/>
              <a:gd name="connsiteX21" fmla="*/ 989269 w 3355256"/>
              <a:gd name="connsiteY21" fmla="*/ 701718 h 722045"/>
              <a:gd name="connsiteX22" fmla="*/ 1250716 w 3355256"/>
              <a:gd name="connsiteY22" fmla="*/ 699686 h 722045"/>
              <a:gd name="connsiteX23" fmla="*/ 1350748 w 3355256"/>
              <a:gd name="connsiteY23" fmla="*/ 722044 h 722045"/>
              <a:gd name="connsiteX24" fmla="*/ 1503114 w 3355256"/>
              <a:gd name="connsiteY24" fmla="*/ 700756 h 722045"/>
              <a:gd name="connsiteX25" fmla="*/ 1823224 w 3355256"/>
              <a:gd name="connsiteY25" fmla="*/ 631785 h 722045"/>
              <a:gd name="connsiteX26" fmla="*/ 2485748 w 3355256"/>
              <a:gd name="connsiteY26" fmla="*/ 529997 h 722045"/>
              <a:gd name="connsiteX27" fmla="*/ 2671236 w 3355256"/>
              <a:gd name="connsiteY27" fmla="*/ 483386 h 722045"/>
              <a:gd name="connsiteX28" fmla="*/ 3135841 w 3355256"/>
              <a:gd name="connsiteY28" fmla="*/ 467531 h 722045"/>
              <a:gd name="connsiteX29" fmla="*/ 3344039 w 3355256"/>
              <a:gd name="connsiteY29" fmla="*/ 415896 h 722045"/>
              <a:gd name="connsiteX30" fmla="*/ 3344040 w 3355256"/>
              <a:gd name="connsiteY30" fmla="*/ 478507 h 722045"/>
              <a:gd name="connsiteX31" fmla="*/ 3338753 w 3355256"/>
              <a:gd name="connsiteY31" fmla="*/ 141048 h 722045"/>
              <a:gd name="connsiteX0" fmla="*/ 3338753 w 3355256"/>
              <a:gd name="connsiteY0" fmla="*/ 131739 h 712736"/>
              <a:gd name="connsiteX1" fmla="*/ 3287120 w 3355256"/>
              <a:gd name="connsiteY1" fmla="*/ 8415 h 712736"/>
              <a:gd name="connsiteX2" fmla="*/ 2613733 w 3355256"/>
              <a:gd name="connsiteY2" fmla="*/ 38226 h 712736"/>
              <a:gd name="connsiteX3" fmla="*/ 2160076 w 3355256"/>
              <a:gd name="connsiteY3" fmla="*/ 68312 h 712736"/>
              <a:gd name="connsiteX4" fmla="*/ 2057719 w 3355256"/>
              <a:gd name="connsiteY4" fmla="*/ 43512 h 712736"/>
              <a:gd name="connsiteX5" fmla="*/ 1930357 w 3355256"/>
              <a:gd name="connsiteY5" fmla="*/ 28877 h 712736"/>
              <a:gd name="connsiteX6" fmla="*/ 1659372 w 3355256"/>
              <a:gd name="connsiteY6" fmla="*/ 24405 h 712736"/>
              <a:gd name="connsiteX7" fmla="*/ 1477601 w 3355256"/>
              <a:gd name="connsiteY7" fmla="*/ 4888 h 712736"/>
              <a:gd name="connsiteX8" fmla="*/ 875687 w 3355256"/>
              <a:gd name="connsiteY8" fmla="*/ 126453 h 712736"/>
              <a:gd name="connsiteX9" fmla="*/ 1002541 w 3355256"/>
              <a:gd name="connsiteY9" fmla="*/ 226878 h 712736"/>
              <a:gd name="connsiteX10" fmla="*/ 1107352 w 3355256"/>
              <a:gd name="connsiteY10" fmla="*/ 427729 h 712736"/>
              <a:gd name="connsiteX11" fmla="*/ 902085 w 3355256"/>
              <a:gd name="connsiteY11" fmla="*/ 275936 h 712736"/>
              <a:gd name="connsiteX12" fmla="*/ 653695 w 3355256"/>
              <a:gd name="connsiteY12" fmla="*/ 250872 h 712736"/>
              <a:gd name="connsiteX13" fmla="*/ 490611 w 3355256"/>
              <a:gd name="connsiteY13" fmla="*/ 246805 h 712736"/>
              <a:gd name="connsiteX14" fmla="*/ 2263 w 3355256"/>
              <a:gd name="connsiteY14" fmla="*/ 234202 h 712736"/>
              <a:gd name="connsiteX15" fmla="*/ 310134 w 3355256"/>
              <a:gd name="connsiteY15" fmla="*/ 464728 h 712736"/>
              <a:gd name="connsiteX16" fmla="*/ 357704 w 3355256"/>
              <a:gd name="connsiteY16" fmla="*/ 559868 h 712736"/>
              <a:gd name="connsiteX17" fmla="*/ 458129 w 3355256"/>
              <a:gd name="connsiteY17" fmla="*/ 628580 h 712736"/>
              <a:gd name="connsiteX18" fmla="*/ 579697 w 3355256"/>
              <a:gd name="connsiteY18" fmla="*/ 612724 h 712736"/>
              <a:gd name="connsiteX19" fmla="*/ 821031 w 3355256"/>
              <a:gd name="connsiteY19" fmla="*/ 685091 h 712736"/>
              <a:gd name="connsiteX20" fmla="*/ 989269 w 3355256"/>
              <a:gd name="connsiteY20" fmla="*/ 692409 h 712736"/>
              <a:gd name="connsiteX21" fmla="*/ 1250716 w 3355256"/>
              <a:gd name="connsiteY21" fmla="*/ 690377 h 712736"/>
              <a:gd name="connsiteX22" fmla="*/ 1350748 w 3355256"/>
              <a:gd name="connsiteY22" fmla="*/ 712735 h 712736"/>
              <a:gd name="connsiteX23" fmla="*/ 1503114 w 3355256"/>
              <a:gd name="connsiteY23" fmla="*/ 691447 h 712736"/>
              <a:gd name="connsiteX24" fmla="*/ 1823224 w 3355256"/>
              <a:gd name="connsiteY24" fmla="*/ 622476 h 712736"/>
              <a:gd name="connsiteX25" fmla="*/ 2485748 w 3355256"/>
              <a:gd name="connsiteY25" fmla="*/ 520688 h 712736"/>
              <a:gd name="connsiteX26" fmla="*/ 2671236 w 3355256"/>
              <a:gd name="connsiteY26" fmla="*/ 474077 h 712736"/>
              <a:gd name="connsiteX27" fmla="*/ 3135841 w 3355256"/>
              <a:gd name="connsiteY27" fmla="*/ 458222 h 712736"/>
              <a:gd name="connsiteX28" fmla="*/ 3344039 w 3355256"/>
              <a:gd name="connsiteY28" fmla="*/ 406587 h 712736"/>
              <a:gd name="connsiteX29" fmla="*/ 3344040 w 3355256"/>
              <a:gd name="connsiteY29" fmla="*/ 469198 h 712736"/>
              <a:gd name="connsiteX30" fmla="*/ 3338753 w 3355256"/>
              <a:gd name="connsiteY30" fmla="*/ 131739 h 712736"/>
              <a:gd name="connsiteX0" fmla="*/ 3338753 w 3355256"/>
              <a:gd name="connsiteY0" fmla="*/ 127231 h 708228"/>
              <a:gd name="connsiteX1" fmla="*/ 3287120 w 3355256"/>
              <a:gd name="connsiteY1" fmla="*/ 3907 h 708228"/>
              <a:gd name="connsiteX2" fmla="*/ 2613733 w 3355256"/>
              <a:gd name="connsiteY2" fmla="*/ 33718 h 708228"/>
              <a:gd name="connsiteX3" fmla="*/ 2160076 w 3355256"/>
              <a:gd name="connsiteY3" fmla="*/ 63804 h 708228"/>
              <a:gd name="connsiteX4" fmla="*/ 2057719 w 3355256"/>
              <a:gd name="connsiteY4" fmla="*/ 39004 h 708228"/>
              <a:gd name="connsiteX5" fmla="*/ 1930357 w 3355256"/>
              <a:gd name="connsiteY5" fmla="*/ 24369 h 708228"/>
              <a:gd name="connsiteX6" fmla="*/ 1659372 w 3355256"/>
              <a:gd name="connsiteY6" fmla="*/ 19897 h 708228"/>
              <a:gd name="connsiteX7" fmla="*/ 875687 w 3355256"/>
              <a:gd name="connsiteY7" fmla="*/ 121945 h 708228"/>
              <a:gd name="connsiteX8" fmla="*/ 1002541 w 3355256"/>
              <a:gd name="connsiteY8" fmla="*/ 222370 h 708228"/>
              <a:gd name="connsiteX9" fmla="*/ 1107352 w 3355256"/>
              <a:gd name="connsiteY9" fmla="*/ 423221 h 708228"/>
              <a:gd name="connsiteX10" fmla="*/ 902085 w 3355256"/>
              <a:gd name="connsiteY10" fmla="*/ 271428 h 708228"/>
              <a:gd name="connsiteX11" fmla="*/ 653695 w 3355256"/>
              <a:gd name="connsiteY11" fmla="*/ 246364 h 708228"/>
              <a:gd name="connsiteX12" fmla="*/ 490611 w 3355256"/>
              <a:gd name="connsiteY12" fmla="*/ 242297 h 708228"/>
              <a:gd name="connsiteX13" fmla="*/ 2263 w 3355256"/>
              <a:gd name="connsiteY13" fmla="*/ 229694 h 708228"/>
              <a:gd name="connsiteX14" fmla="*/ 310134 w 3355256"/>
              <a:gd name="connsiteY14" fmla="*/ 460220 h 708228"/>
              <a:gd name="connsiteX15" fmla="*/ 357704 w 3355256"/>
              <a:gd name="connsiteY15" fmla="*/ 555360 h 708228"/>
              <a:gd name="connsiteX16" fmla="*/ 458129 w 3355256"/>
              <a:gd name="connsiteY16" fmla="*/ 624072 h 708228"/>
              <a:gd name="connsiteX17" fmla="*/ 579697 w 3355256"/>
              <a:gd name="connsiteY17" fmla="*/ 608216 h 708228"/>
              <a:gd name="connsiteX18" fmla="*/ 821031 w 3355256"/>
              <a:gd name="connsiteY18" fmla="*/ 680583 h 708228"/>
              <a:gd name="connsiteX19" fmla="*/ 989269 w 3355256"/>
              <a:gd name="connsiteY19" fmla="*/ 687901 h 708228"/>
              <a:gd name="connsiteX20" fmla="*/ 1250716 w 3355256"/>
              <a:gd name="connsiteY20" fmla="*/ 685869 h 708228"/>
              <a:gd name="connsiteX21" fmla="*/ 1350748 w 3355256"/>
              <a:gd name="connsiteY21" fmla="*/ 708227 h 708228"/>
              <a:gd name="connsiteX22" fmla="*/ 1503114 w 3355256"/>
              <a:gd name="connsiteY22" fmla="*/ 686939 h 708228"/>
              <a:gd name="connsiteX23" fmla="*/ 1823224 w 3355256"/>
              <a:gd name="connsiteY23" fmla="*/ 617968 h 708228"/>
              <a:gd name="connsiteX24" fmla="*/ 2485748 w 3355256"/>
              <a:gd name="connsiteY24" fmla="*/ 516180 h 708228"/>
              <a:gd name="connsiteX25" fmla="*/ 2671236 w 3355256"/>
              <a:gd name="connsiteY25" fmla="*/ 469569 h 708228"/>
              <a:gd name="connsiteX26" fmla="*/ 3135841 w 3355256"/>
              <a:gd name="connsiteY26" fmla="*/ 453714 h 708228"/>
              <a:gd name="connsiteX27" fmla="*/ 3344039 w 3355256"/>
              <a:gd name="connsiteY27" fmla="*/ 402079 h 708228"/>
              <a:gd name="connsiteX28" fmla="*/ 3344040 w 3355256"/>
              <a:gd name="connsiteY28" fmla="*/ 464690 h 708228"/>
              <a:gd name="connsiteX29" fmla="*/ 3338753 w 3355256"/>
              <a:gd name="connsiteY29" fmla="*/ 127231 h 708228"/>
              <a:gd name="connsiteX0" fmla="*/ 3338753 w 3355256"/>
              <a:gd name="connsiteY0" fmla="*/ 127231 h 708228"/>
              <a:gd name="connsiteX1" fmla="*/ 3287120 w 3355256"/>
              <a:gd name="connsiteY1" fmla="*/ 3907 h 708228"/>
              <a:gd name="connsiteX2" fmla="*/ 2613733 w 3355256"/>
              <a:gd name="connsiteY2" fmla="*/ 33718 h 708228"/>
              <a:gd name="connsiteX3" fmla="*/ 2160076 w 3355256"/>
              <a:gd name="connsiteY3" fmla="*/ 63804 h 708228"/>
              <a:gd name="connsiteX4" fmla="*/ 2057719 w 3355256"/>
              <a:gd name="connsiteY4" fmla="*/ 39004 h 708228"/>
              <a:gd name="connsiteX5" fmla="*/ 1930357 w 3355256"/>
              <a:gd name="connsiteY5" fmla="*/ 24369 h 708228"/>
              <a:gd name="connsiteX6" fmla="*/ 1659372 w 3355256"/>
              <a:gd name="connsiteY6" fmla="*/ 19897 h 708228"/>
              <a:gd name="connsiteX7" fmla="*/ 875687 w 3355256"/>
              <a:gd name="connsiteY7" fmla="*/ 121945 h 708228"/>
              <a:gd name="connsiteX8" fmla="*/ 1002541 w 3355256"/>
              <a:gd name="connsiteY8" fmla="*/ 222370 h 708228"/>
              <a:gd name="connsiteX9" fmla="*/ 902085 w 3355256"/>
              <a:gd name="connsiteY9" fmla="*/ 271428 h 708228"/>
              <a:gd name="connsiteX10" fmla="*/ 653695 w 3355256"/>
              <a:gd name="connsiteY10" fmla="*/ 246364 h 708228"/>
              <a:gd name="connsiteX11" fmla="*/ 490611 w 3355256"/>
              <a:gd name="connsiteY11" fmla="*/ 242297 h 708228"/>
              <a:gd name="connsiteX12" fmla="*/ 2263 w 3355256"/>
              <a:gd name="connsiteY12" fmla="*/ 229694 h 708228"/>
              <a:gd name="connsiteX13" fmla="*/ 310134 w 3355256"/>
              <a:gd name="connsiteY13" fmla="*/ 460220 h 708228"/>
              <a:gd name="connsiteX14" fmla="*/ 357704 w 3355256"/>
              <a:gd name="connsiteY14" fmla="*/ 555360 h 708228"/>
              <a:gd name="connsiteX15" fmla="*/ 458129 w 3355256"/>
              <a:gd name="connsiteY15" fmla="*/ 624072 h 708228"/>
              <a:gd name="connsiteX16" fmla="*/ 579697 w 3355256"/>
              <a:gd name="connsiteY16" fmla="*/ 608216 h 708228"/>
              <a:gd name="connsiteX17" fmla="*/ 821031 w 3355256"/>
              <a:gd name="connsiteY17" fmla="*/ 680583 h 708228"/>
              <a:gd name="connsiteX18" fmla="*/ 989269 w 3355256"/>
              <a:gd name="connsiteY18" fmla="*/ 687901 h 708228"/>
              <a:gd name="connsiteX19" fmla="*/ 1250716 w 3355256"/>
              <a:gd name="connsiteY19" fmla="*/ 685869 h 708228"/>
              <a:gd name="connsiteX20" fmla="*/ 1350748 w 3355256"/>
              <a:gd name="connsiteY20" fmla="*/ 708227 h 708228"/>
              <a:gd name="connsiteX21" fmla="*/ 1503114 w 3355256"/>
              <a:gd name="connsiteY21" fmla="*/ 686939 h 708228"/>
              <a:gd name="connsiteX22" fmla="*/ 1823224 w 3355256"/>
              <a:gd name="connsiteY22" fmla="*/ 617968 h 708228"/>
              <a:gd name="connsiteX23" fmla="*/ 2485748 w 3355256"/>
              <a:gd name="connsiteY23" fmla="*/ 516180 h 708228"/>
              <a:gd name="connsiteX24" fmla="*/ 2671236 w 3355256"/>
              <a:gd name="connsiteY24" fmla="*/ 469569 h 708228"/>
              <a:gd name="connsiteX25" fmla="*/ 3135841 w 3355256"/>
              <a:gd name="connsiteY25" fmla="*/ 453714 h 708228"/>
              <a:gd name="connsiteX26" fmla="*/ 3344039 w 3355256"/>
              <a:gd name="connsiteY26" fmla="*/ 402079 h 708228"/>
              <a:gd name="connsiteX27" fmla="*/ 3344040 w 3355256"/>
              <a:gd name="connsiteY27" fmla="*/ 464690 h 708228"/>
              <a:gd name="connsiteX28" fmla="*/ 3338753 w 3355256"/>
              <a:gd name="connsiteY28" fmla="*/ 127231 h 708228"/>
              <a:gd name="connsiteX0" fmla="*/ 3338753 w 3355256"/>
              <a:gd name="connsiteY0" fmla="*/ 131829 h 712826"/>
              <a:gd name="connsiteX1" fmla="*/ 3287120 w 3355256"/>
              <a:gd name="connsiteY1" fmla="*/ 8505 h 712826"/>
              <a:gd name="connsiteX2" fmla="*/ 2613733 w 3355256"/>
              <a:gd name="connsiteY2" fmla="*/ 38316 h 712826"/>
              <a:gd name="connsiteX3" fmla="*/ 2160076 w 3355256"/>
              <a:gd name="connsiteY3" fmla="*/ 68402 h 712826"/>
              <a:gd name="connsiteX4" fmla="*/ 2057719 w 3355256"/>
              <a:gd name="connsiteY4" fmla="*/ 43602 h 712826"/>
              <a:gd name="connsiteX5" fmla="*/ 1930357 w 3355256"/>
              <a:gd name="connsiteY5" fmla="*/ 28967 h 712826"/>
              <a:gd name="connsiteX6" fmla="*/ 1659372 w 3355256"/>
              <a:gd name="connsiteY6" fmla="*/ 24495 h 712826"/>
              <a:gd name="connsiteX7" fmla="*/ 1161892 w 3355256"/>
              <a:gd name="connsiteY7" fmla="*/ 365605 h 712826"/>
              <a:gd name="connsiteX8" fmla="*/ 1002541 w 3355256"/>
              <a:gd name="connsiteY8" fmla="*/ 226968 h 712826"/>
              <a:gd name="connsiteX9" fmla="*/ 902085 w 3355256"/>
              <a:gd name="connsiteY9" fmla="*/ 276026 h 712826"/>
              <a:gd name="connsiteX10" fmla="*/ 653695 w 3355256"/>
              <a:gd name="connsiteY10" fmla="*/ 250962 h 712826"/>
              <a:gd name="connsiteX11" fmla="*/ 490611 w 3355256"/>
              <a:gd name="connsiteY11" fmla="*/ 246895 h 712826"/>
              <a:gd name="connsiteX12" fmla="*/ 2263 w 3355256"/>
              <a:gd name="connsiteY12" fmla="*/ 234292 h 712826"/>
              <a:gd name="connsiteX13" fmla="*/ 310134 w 3355256"/>
              <a:gd name="connsiteY13" fmla="*/ 464818 h 712826"/>
              <a:gd name="connsiteX14" fmla="*/ 357704 w 3355256"/>
              <a:gd name="connsiteY14" fmla="*/ 559958 h 712826"/>
              <a:gd name="connsiteX15" fmla="*/ 458129 w 3355256"/>
              <a:gd name="connsiteY15" fmla="*/ 628670 h 712826"/>
              <a:gd name="connsiteX16" fmla="*/ 579697 w 3355256"/>
              <a:gd name="connsiteY16" fmla="*/ 612814 h 712826"/>
              <a:gd name="connsiteX17" fmla="*/ 821031 w 3355256"/>
              <a:gd name="connsiteY17" fmla="*/ 685181 h 712826"/>
              <a:gd name="connsiteX18" fmla="*/ 989269 w 3355256"/>
              <a:gd name="connsiteY18" fmla="*/ 692499 h 712826"/>
              <a:gd name="connsiteX19" fmla="*/ 1250716 w 3355256"/>
              <a:gd name="connsiteY19" fmla="*/ 690467 h 712826"/>
              <a:gd name="connsiteX20" fmla="*/ 1350748 w 3355256"/>
              <a:gd name="connsiteY20" fmla="*/ 712825 h 712826"/>
              <a:gd name="connsiteX21" fmla="*/ 1503114 w 3355256"/>
              <a:gd name="connsiteY21" fmla="*/ 691537 h 712826"/>
              <a:gd name="connsiteX22" fmla="*/ 1823224 w 3355256"/>
              <a:gd name="connsiteY22" fmla="*/ 622566 h 712826"/>
              <a:gd name="connsiteX23" fmla="*/ 2485748 w 3355256"/>
              <a:gd name="connsiteY23" fmla="*/ 520778 h 712826"/>
              <a:gd name="connsiteX24" fmla="*/ 2671236 w 3355256"/>
              <a:gd name="connsiteY24" fmla="*/ 474167 h 712826"/>
              <a:gd name="connsiteX25" fmla="*/ 3135841 w 3355256"/>
              <a:gd name="connsiteY25" fmla="*/ 458312 h 712826"/>
              <a:gd name="connsiteX26" fmla="*/ 3344039 w 3355256"/>
              <a:gd name="connsiteY26" fmla="*/ 406677 h 712826"/>
              <a:gd name="connsiteX27" fmla="*/ 3344040 w 3355256"/>
              <a:gd name="connsiteY27" fmla="*/ 469288 h 712826"/>
              <a:gd name="connsiteX28" fmla="*/ 3338753 w 3355256"/>
              <a:gd name="connsiteY28" fmla="*/ 131829 h 712826"/>
              <a:gd name="connsiteX0" fmla="*/ 3338753 w 3355256"/>
              <a:gd name="connsiteY0" fmla="*/ 127231 h 708228"/>
              <a:gd name="connsiteX1" fmla="*/ 3287120 w 3355256"/>
              <a:gd name="connsiteY1" fmla="*/ 3907 h 708228"/>
              <a:gd name="connsiteX2" fmla="*/ 2613733 w 3355256"/>
              <a:gd name="connsiteY2" fmla="*/ 33718 h 708228"/>
              <a:gd name="connsiteX3" fmla="*/ 2160076 w 3355256"/>
              <a:gd name="connsiteY3" fmla="*/ 63804 h 708228"/>
              <a:gd name="connsiteX4" fmla="*/ 2057719 w 3355256"/>
              <a:gd name="connsiteY4" fmla="*/ 39004 h 708228"/>
              <a:gd name="connsiteX5" fmla="*/ 1930357 w 3355256"/>
              <a:gd name="connsiteY5" fmla="*/ 24369 h 708228"/>
              <a:gd name="connsiteX6" fmla="*/ 1678452 w 3355256"/>
              <a:gd name="connsiteY6" fmla="*/ 298802 h 708228"/>
              <a:gd name="connsiteX7" fmla="*/ 1161892 w 3355256"/>
              <a:gd name="connsiteY7" fmla="*/ 361007 h 708228"/>
              <a:gd name="connsiteX8" fmla="*/ 1002541 w 3355256"/>
              <a:gd name="connsiteY8" fmla="*/ 222370 h 708228"/>
              <a:gd name="connsiteX9" fmla="*/ 902085 w 3355256"/>
              <a:gd name="connsiteY9" fmla="*/ 271428 h 708228"/>
              <a:gd name="connsiteX10" fmla="*/ 653695 w 3355256"/>
              <a:gd name="connsiteY10" fmla="*/ 246364 h 708228"/>
              <a:gd name="connsiteX11" fmla="*/ 490611 w 3355256"/>
              <a:gd name="connsiteY11" fmla="*/ 242297 h 708228"/>
              <a:gd name="connsiteX12" fmla="*/ 2263 w 3355256"/>
              <a:gd name="connsiteY12" fmla="*/ 229694 h 708228"/>
              <a:gd name="connsiteX13" fmla="*/ 310134 w 3355256"/>
              <a:gd name="connsiteY13" fmla="*/ 460220 h 708228"/>
              <a:gd name="connsiteX14" fmla="*/ 357704 w 3355256"/>
              <a:gd name="connsiteY14" fmla="*/ 555360 h 708228"/>
              <a:gd name="connsiteX15" fmla="*/ 458129 w 3355256"/>
              <a:gd name="connsiteY15" fmla="*/ 624072 h 708228"/>
              <a:gd name="connsiteX16" fmla="*/ 579697 w 3355256"/>
              <a:gd name="connsiteY16" fmla="*/ 608216 h 708228"/>
              <a:gd name="connsiteX17" fmla="*/ 821031 w 3355256"/>
              <a:gd name="connsiteY17" fmla="*/ 680583 h 708228"/>
              <a:gd name="connsiteX18" fmla="*/ 989269 w 3355256"/>
              <a:gd name="connsiteY18" fmla="*/ 687901 h 708228"/>
              <a:gd name="connsiteX19" fmla="*/ 1250716 w 3355256"/>
              <a:gd name="connsiteY19" fmla="*/ 685869 h 708228"/>
              <a:gd name="connsiteX20" fmla="*/ 1350748 w 3355256"/>
              <a:gd name="connsiteY20" fmla="*/ 708227 h 708228"/>
              <a:gd name="connsiteX21" fmla="*/ 1503114 w 3355256"/>
              <a:gd name="connsiteY21" fmla="*/ 686939 h 708228"/>
              <a:gd name="connsiteX22" fmla="*/ 1823224 w 3355256"/>
              <a:gd name="connsiteY22" fmla="*/ 617968 h 708228"/>
              <a:gd name="connsiteX23" fmla="*/ 2485748 w 3355256"/>
              <a:gd name="connsiteY23" fmla="*/ 516180 h 708228"/>
              <a:gd name="connsiteX24" fmla="*/ 2671236 w 3355256"/>
              <a:gd name="connsiteY24" fmla="*/ 469569 h 708228"/>
              <a:gd name="connsiteX25" fmla="*/ 3135841 w 3355256"/>
              <a:gd name="connsiteY25" fmla="*/ 453714 h 708228"/>
              <a:gd name="connsiteX26" fmla="*/ 3344039 w 3355256"/>
              <a:gd name="connsiteY26" fmla="*/ 402079 h 708228"/>
              <a:gd name="connsiteX27" fmla="*/ 3344040 w 3355256"/>
              <a:gd name="connsiteY27" fmla="*/ 464690 h 708228"/>
              <a:gd name="connsiteX28" fmla="*/ 3338753 w 3355256"/>
              <a:gd name="connsiteY28" fmla="*/ 127231 h 708228"/>
              <a:gd name="connsiteX0" fmla="*/ 3338753 w 3355256"/>
              <a:gd name="connsiteY0" fmla="*/ 127231 h 708228"/>
              <a:gd name="connsiteX1" fmla="*/ 3287120 w 3355256"/>
              <a:gd name="connsiteY1" fmla="*/ 3907 h 708228"/>
              <a:gd name="connsiteX2" fmla="*/ 2613733 w 3355256"/>
              <a:gd name="connsiteY2" fmla="*/ 33718 h 708228"/>
              <a:gd name="connsiteX3" fmla="*/ 2160076 w 3355256"/>
              <a:gd name="connsiteY3" fmla="*/ 63804 h 708228"/>
              <a:gd name="connsiteX4" fmla="*/ 2057719 w 3355256"/>
              <a:gd name="connsiteY4" fmla="*/ 39004 h 708228"/>
              <a:gd name="connsiteX5" fmla="*/ 2054379 w 3355256"/>
              <a:gd name="connsiteY5" fmla="*/ 229279 h 708228"/>
              <a:gd name="connsiteX6" fmla="*/ 1678452 w 3355256"/>
              <a:gd name="connsiteY6" fmla="*/ 298802 h 708228"/>
              <a:gd name="connsiteX7" fmla="*/ 1161892 w 3355256"/>
              <a:gd name="connsiteY7" fmla="*/ 361007 h 708228"/>
              <a:gd name="connsiteX8" fmla="*/ 1002541 w 3355256"/>
              <a:gd name="connsiteY8" fmla="*/ 222370 h 708228"/>
              <a:gd name="connsiteX9" fmla="*/ 902085 w 3355256"/>
              <a:gd name="connsiteY9" fmla="*/ 271428 h 708228"/>
              <a:gd name="connsiteX10" fmla="*/ 653695 w 3355256"/>
              <a:gd name="connsiteY10" fmla="*/ 246364 h 708228"/>
              <a:gd name="connsiteX11" fmla="*/ 490611 w 3355256"/>
              <a:gd name="connsiteY11" fmla="*/ 242297 h 708228"/>
              <a:gd name="connsiteX12" fmla="*/ 2263 w 3355256"/>
              <a:gd name="connsiteY12" fmla="*/ 229694 h 708228"/>
              <a:gd name="connsiteX13" fmla="*/ 310134 w 3355256"/>
              <a:gd name="connsiteY13" fmla="*/ 460220 h 708228"/>
              <a:gd name="connsiteX14" fmla="*/ 357704 w 3355256"/>
              <a:gd name="connsiteY14" fmla="*/ 555360 h 708228"/>
              <a:gd name="connsiteX15" fmla="*/ 458129 w 3355256"/>
              <a:gd name="connsiteY15" fmla="*/ 624072 h 708228"/>
              <a:gd name="connsiteX16" fmla="*/ 579697 w 3355256"/>
              <a:gd name="connsiteY16" fmla="*/ 608216 h 708228"/>
              <a:gd name="connsiteX17" fmla="*/ 821031 w 3355256"/>
              <a:gd name="connsiteY17" fmla="*/ 680583 h 708228"/>
              <a:gd name="connsiteX18" fmla="*/ 989269 w 3355256"/>
              <a:gd name="connsiteY18" fmla="*/ 687901 h 708228"/>
              <a:gd name="connsiteX19" fmla="*/ 1250716 w 3355256"/>
              <a:gd name="connsiteY19" fmla="*/ 685869 h 708228"/>
              <a:gd name="connsiteX20" fmla="*/ 1350748 w 3355256"/>
              <a:gd name="connsiteY20" fmla="*/ 708227 h 708228"/>
              <a:gd name="connsiteX21" fmla="*/ 1503114 w 3355256"/>
              <a:gd name="connsiteY21" fmla="*/ 686939 h 708228"/>
              <a:gd name="connsiteX22" fmla="*/ 1823224 w 3355256"/>
              <a:gd name="connsiteY22" fmla="*/ 617968 h 708228"/>
              <a:gd name="connsiteX23" fmla="*/ 2485748 w 3355256"/>
              <a:gd name="connsiteY23" fmla="*/ 516180 h 708228"/>
              <a:gd name="connsiteX24" fmla="*/ 2671236 w 3355256"/>
              <a:gd name="connsiteY24" fmla="*/ 469569 h 708228"/>
              <a:gd name="connsiteX25" fmla="*/ 3135841 w 3355256"/>
              <a:gd name="connsiteY25" fmla="*/ 453714 h 708228"/>
              <a:gd name="connsiteX26" fmla="*/ 3344039 w 3355256"/>
              <a:gd name="connsiteY26" fmla="*/ 402079 h 708228"/>
              <a:gd name="connsiteX27" fmla="*/ 3344040 w 3355256"/>
              <a:gd name="connsiteY27" fmla="*/ 464690 h 708228"/>
              <a:gd name="connsiteX28" fmla="*/ 3338753 w 3355256"/>
              <a:gd name="connsiteY28" fmla="*/ 127231 h 708228"/>
              <a:gd name="connsiteX0" fmla="*/ 3338753 w 3355256"/>
              <a:gd name="connsiteY0" fmla="*/ 127231 h 708228"/>
              <a:gd name="connsiteX1" fmla="*/ 3287120 w 3355256"/>
              <a:gd name="connsiteY1" fmla="*/ 3907 h 708228"/>
              <a:gd name="connsiteX2" fmla="*/ 2613733 w 3355256"/>
              <a:gd name="connsiteY2" fmla="*/ 33718 h 708228"/>
              <a:gd name="connsiteX3" fmla="*/ 2160076 w 3355256"/>
              <a:gd name="connsiteY3" fmla="*/ 63804 h 708228"/>
              <a:gd name="connsiteX4" fmla="*/ 2054379 w 3355256"/>
              <a:gd name="connsiteY4" fmla="*/ 229279 h 708228"/>
              <a:gd name="connsiteX5" fmla="*/ 1678452 w 3355256"/>
              <a:gd name="connsiteY5" fmla="*/ 298802 h 708228"/>
              <a:gd name="connsiteX6" fmla="*/ 1161892 w 3355256"/>
              <a:gd name="connsiteY6" fmla="*/ 361007 h 708228"/>
              <a:gd name="connsiteX7" fmla="*/ 1002541 w 3355256"/>
              <a:gd name="connsiteY7" fmla="*/ 222370 h 708228"/>
              <a:gd name="connsiteX8" fmla="*/ 902085 w 3355256"/>
              <a:gd name="connsiteY8" fmla="*/ 271428 h 708228"/>
              <a:gd name="connsiteX9" fmla="*/ 653695 w 3355256"/>
              <a:gd name="connsiteY9" fmla="*/ 246364 h 708228"/>
              <a:gd name="connsiteX10" fmla="*/ 490611 w 3355256"/>
              <a:gd name="connsiteY10" fmla="*/ 242297 h 708228"/>
              <a:gd name="connsiteX11" fmla="*/ 2263 w 3355256"/>
              <a:gd name="connsiteY11" fmla="*/ 229694 h 708228"/>
              <a:gd name="connsiteX12" fmla="*/ 310134 w 3355256"/>
              <a:gd name="connsiteY12" fmla="*/ 460220 h 708228"/>
              <a:gd name="connsiteX13" fmla="*/ 357704 w 3355256"/>
              <a:gd name="connsiteY13" fmla="*/ 555360 h 708228"/>
              <a:gd name="connsiteX14" fmla="*/ 458129 w 3355256"/>
              <a:gd name="connsiteY14" fmla="*/ 624072 h 708228"/>
              <a:gd name="connsiteX15" fmla="*/ 579697 w 3355256"/>
              <a:gd name="connsiteY15" fmla="*/ 608216 h 708228"/>
              <a:gd name="connsiteX16" fmla="*/ 821031 w 3355256"/>
              <a:gd name="connsiteY16" fmla="*/ 680583 h 708228"/>
              <a:gd name="connsiteX17" fmla="*/ 989269 w 3355256"/>
              <a:gd name="connsiteY17" fmla="*/ 687901 h 708228"/>
              <a:gd name="connsiteX18" fmla="*/ 1250716 w 3355256"/>
              <a:gd name="connsiteY18" fmla="*/ 685869 h 708228"/>
              <a:gd name="connsiteX19" fmla="*/ 1350748 w 3355256"/>
              <a:gd name="connsiteY19" fmla="*/ 708227 h 708228"/>
              <a:gd name="connsiteX20" fmla="*/ 1503114 w 3355256"/>
              <a:gd name="connsiteY20" fmla="*/ 686939 h 708228"/>
              <a:gd name="connsiteX21" fmla="*/ 1823224 w 3355256"/>
              <a:gd name="connsiteY21" fmla="*/ 617968 h 708228"/>
              <a:gd name="connsiteX22" fmla="*/ 2485748 w 3355256"/>
              <a:gd name="connsiteY22" fmla="*/ 516180 h 708228"/>
              <a:gd name="connsiteX23" fmla="*/ 2671236 w 3355256"/>
              <a:gd name="connsiteY23" fmla="*/ 469569 h 708228"/>
              <a:gd name="connsiteX24" fmla="*/ 3135841 w 3355256"/>
              <a:gd name="connsiteY24" fmla="*/ 453714 h 708228"/>
              <a:gd name="connsiteX25" fmla="*/ 3344039 w 3355256"/>
              <a:gd name="connsiteY25" fmla="*/ 402079 h 708228"/>
              <a:gd name="connsiteX26" fmla="*/ 3344040 w 3355256"/>
              <a:gd name="connsiteY26" fmla="*/ 464690 h 708228"/>
              <a:gd name="connsiteX27" fmla="*/ 3338753 w 3355256"/>
              <a:gd name="connsiteY27" fmla="*/ 127231 h 708228"/>
              <a:gd name="connsiteX0" fmla="*/ 3338753 w 3355256"/>
              <a:gd name="connsiteY0" fmla="*/ 129959 h 710956"/>
              <a:gd name="connsiteX1" fmla="*/ 3287120 w 3355256"/>
              <a:gd name="connsiteY1" fmla="*/ 6635 h 710956"/>
              <a:gd name="connsiteX2" fmla="*/ 2613733 w 3355256"/>
              <a:gd name="connsiteY2" fmla="*/ 36446 h 710956"/>
              <a:gd name="connsiteX3" fmla="*/ 2274558 w 3355256"/>
              <a:gd name="connsiteY3" fmla="*/ 203139 h 710956"/>
              <a:gd name="connsiteX4" fmla="*/ 2054379 w 3355256"/>
              <a:gd name="connsiteY4" fmla="*/ 232007 h 710956"/>
              <a:gd name="connsiteX5" fmla="*/ 1678452 w 3355256"/>
              <a:gd name="connsiteY5" fmla="*/ 301530 h 710956"/>
              <a:gd name="connsiteX6" fmla="*/ 1161892 w 3355256"/>
              <a:gd name="connsiteY6" fmla="*/ 363735 h 710956"/>
              <a:gd name="connsiteX7" fmla="*/ 1002541 w 3355256"/>
              <a:gd name="connsiteY7" fmla="*/ 225098 h 710956"/>
              <a:gd name="connsiteX8" fmla="*/ 902085 w 3355256"/>
              <a:gd name="connsiteY8" fmla="*/ 274156 h 710956"/>
              <a:gd name="connsiteX9" fmla="*/ 653695 w 3355256"/>
              <a:gd name="connsiteY9" fmla="*/ 249092 h 710956"/>
              <a:gd name="connsiteX10" fmla="*/ 490611 w 3355256"/>
              <a:gd name="connsiteY10" fmla="*/ 245025 h 710956"/>
              <a:gd name="connsiteX11" fmla="*/ 2263 w 3355256"/>
              <a:gd name="connsiteY11" fmla="*/ 232422 h 710956"/>
              <a:gd name="connsiteX12" fmla="*/ 310134 w 3355256"/>
              <a:gd name="connsiteY12" fmla="*/ 462948 h 710956"/>
              <a:gd name="connsiteX13" fmla="*/ 357704 w 3355256"/>
              <a:gd name="connsiteY13" fmla="*/ 558088 h 710956"/>
              <a:gd name="connsiteX14" fmla="*/ 458129 w 3355256"/>
              <a:gd name="connsiteY14" fmla="*/ 626800 h 710956"/>
              <a:gd name="connsiteX15" fmla="*/ 579697 w 3355256"/>
              <a:gd name="connsiteY15" fmla="*/ 610944 h 710956"/>
              <a:gd name="connsiteX16" fmla="*/ 821031 w 3355256"/>
              <a:gd name="connsiteY16" fmla="*/ 683311 h 710956"/>
              <a:gd name="connsiteX17" fmla="*/ 989269 w 3355256"/>
              <a:gd name="connsiteY17" fmla="*/ 690629 h 710956"/>
              <a:gd name="connsiteX18" fmla="*/ 1250716 w 3355256"/>
              <a:gd name="connsiteY18" fmla="*/ 688597 h 710956"/>
              <a:gd name="connsiteX19" fmla="*/ 1350748 w 3355256"/>
              <a:gd name="connsiteY19" fmla="*/ 710955 h 710956"/>
              <a:gd name="connsiteX20" fmla="*/ 1503114 w 3355256"/>
              <a:gd name="connsiteY20" fmla="*/ 689667 h 710956"/>
              <a:gd name="connsiteX21" fmla="*/ 1823224 w 3355256"/>
              <a:gd name="connsiteY21" fmla="*/ 620696 h 710956"/>
              <a:gd name="connsiteX22" fmla="*/ 2485748 w 3355256"/>
              <a:gd name="connsiteY22" fmla="*/ 518908 h 710956"/>
              <a:gd name="connsiteX23" fmla="*/ 2671236 w 3355256"/>
              <a:gd name="connsiteY23" fmla="*/ 472297 h 710956"/>
              <a:gd name="connsiteX24" fmla="*/ 3135841 w 3355256"/>
              <a:gd name="connsiteY24" fmla="*/ 456442 h 710956"/>
              <a:gd name="connsiteX25" fmla="*/ 3344039 w 3355256"/>
              <a:gd name="connsiteY25" fmla="*/ 404807 h 710956"/>
              <a:gd name="connsiteX26" fmla="*/ 3344040 w 3355256"/>
              <a:gd name="connsiteY26" fmla="*/ 467418 h 710956"/>
              <a:gd name="connsiteX27" fmla="*/ 3338753 w 3355256"/>
              <a:gd name="connsiteY27" fmla="*/ 129959 h 710956"/>
              <a:gd name="connsiteX0" fmla="*/ 3338753 w 3355256"/>
              <a:gd name="connsiteY0" fmla="*/ 124835 h 705832"/>
              <a:gd name="connsiteX1" fmla="*/ 3287120 w 3355256"/>
              <a:gd name="connsiteY1" fmla="*/ 1511 h 705832"/>
              <a:gd name="connsiteX2" fmla="*/ 2642354 w 3355256"/>
              <a:gd name="connsiteY2" fmla="*/ 128085 h 705832"/>
              <a:gd name="connsiteX3" fmla="*/ 2274558 w 3355256"/>
              <a:gd name="connsiteY3" fmla="*/ 198015 h 705832"/>
              <a:gd name="connsiteX4" fmla="*/ 2054379 w 3355256"/>
              <a:gd name="connsiteY4" fmla="*/ 226883 h 705832"/>
              <a:gd name="connsiteX5" fmla="*/ 1678452 w 3355256"/>
              <a:gd name="connsiteY5" fmla="*/ 296406 h 705832"/>
              <a:gd name="connsiteX6" fmla="*/ 1161892 w 3355256"/>
              <a:gd name="connsiteY6" fmla="*/ 358611 h 705832"/>
              <a:gd name="connsiteX7" fmla="*/ 1002541 w 3355256"/>
              <a:gd name="connsiteY7" fmla="*/ 219974 h 705832"/>
              <a:gd name="connsiteX8" fmla="*/ 902085 w 3355256"/>
              <a:gd name="connsiteY8" fmla="*/ 269032 h 705832"/>
              <a:gd name="connsiteX9" fmla="*/ 653695 w 3355256"/>
              <a:gd name="connsiteY9" fmla="*/ 243968 h 705832"/>
              <a:gd name="connsiteX10" fmla="*/ 490611 w 3355256"/>
              <a:gd name="connsiteY10" fmla="*/ 239901 h 705832"/>
              <a:gd name="connsiteX11" fmla="*/ 2263 w 3355256"/>
              <a:gd name="connsiteY11" fmla="*/ 227298 h 705832"/>
              <a:gd name="connsiteX12" fmla="*/ 310134 w 3355256"/>
              <a:gd name="connsiteY12" fmla="*/ 457824 h 705832"/>
              <a:gd name="connsiteX13" fmla="*/ 357704 w 3355256"/>
              <a:gd name="connsiteY13" fmla="*/ 552964 h 705832"/>
              <a:gd name="connsiteX14" fmla="*/ 458129 w 3355256"/>
              <a:gd name="connsiteY14" fmla="*/ 621676 h 705832"/>
              <a:gd name="connsiteX15" fmla="*/ 579697 w 3355256"/>
              <a:gd name="connsiteY15" fmla="*/ 605820 h 705832"/>
              <a:gd name="connsiteX16" fmla="*/ 821031 w 3355256"/>
              <a:gd name="connsiteY16" fmla="*/ 678187 h 705832"/>
              <a:gd name="connsiteX17" fmla="*/ 989269 w 3355256"/>
              <a:gd name="connsiteY17" fmla="*/ 685505 h 705832"/>
              <a:gd name="connsiteX18" fmla="*/ 1250716 w 3355256"/>
              <a:gd name="connsiteY18" fmla="*/ 683473 h 705832"/>
              <a:gd name="connsiteX19" fmla="*/ 1350748 w 3355256"/>
              <a:gd name="connsiteY19" fmla="*/ 705831 h 705832"/>
              <a:gd name="connsiteX20" fmla="*/ 1503114 w 3355256"/>
              <a:gd name="connsiteY20" fmla="*/ 684543 h 705832"/>
              <a:gd name="connsiteX21" fmla="*/ 1823224 w 3355256"/>
              <a:gd name="connsiteY21" fmla="*/ 615572 h 705832"/>
              <a:gd name="connsiteX22" fmla="*/ 2485748 w 3355256"/>
              <a:gd name="connsiteY22" fmla="*/ 513784 h 705832"/>
              <a:gd name="connsiteX23" fmla="*/ 2671236 w 3355256"/>
              <a:gd name="connsiteY23" fmla="*/ 467173 h 705832"/>
              <a:gd name="connsiteX24" fmla="*/ 3135841 w 3355256"/>
              <a:gd name="connsiteY24" fmla="*/ 451318 h 705832"/>
              <a:gd name="connsiteX25" fmla="*/ 3344039 w 3355256"/>
              <a:gd name="connsiteY25" fmla="*/ 399683 h 705832"/>
              <a:gd name="connsiteX26" fmla="*/ 3344040 w 3355256"/>
              <a:gd name="connsiteY26" fmla="*/ 462294 h 705832"/>
              <a:gd name="connsiteX27" fmla="*/ 3338753 w 3355256"/>
              <a:gd name="connsiteY27" fmla="*/ 124835 h 705832"/>
              <a:gd name="connsiteX0" fmla="*/ 3338753 w 3363018"/>
              <a:gd name="connsiteY0" fmla="*/ 16117 h 597114"/>
              <a:gd name="connsiteX1" fmla="*/ 3039077 w 3363018"/>
              <a:gd name="connsiteY1" fmla="*/ 40783 h 597114"/>
              <a:gd name="connsiteX2" fmla="*/ 2642354 w 3363018"/>
              <a:gd name="connsiteY2" fmla="*/ 19367 h 597114"/>
              <a:gd name="connsiteX3" fmla="*/ 2274558 w 3363018"/>
              <a:gd name="connsiteY3" fmla="*/ 89297 h 597114"/>
              <a:gd name="connsiteX4" fmla="*/ 2054379 w 3363018"/>
              <a:gd name="connsiteY4" fmla="*/ 118165 h 597114"/>
              <a:gd name="connsiteX5" fmla="*/ 1678452 w 3363018"/>
              <a:gd name="connsiteY5" fmla="*/ 187688 h 597114"/>
              <a:gd name="connsiteX6" fmla="*/ 1161892 w 3363018"/>
              <a:gd name="connsiteY6" fmla="*/ 249893 h 597114"/>
              <a:gd name="connsiteX7" fmla="*/ 1002541 w 3363018"/>
              <a:gd name="connsiteY7" fmla="*/ 111256 h 597114"/>
              <a:gd name="connsiteX8" fmla="*/ 902085 w 3363018"/>
              <a:gd name="connsiteY8" fmla="*/ 160314 h 597114"/>
              <a:gd name="connsiteX9" fmla="*/ 653695 w 3363018"/>
              <a:gd name="connsiteY9" fmla="*/ 135250 h 597114"/>
              <a:gd name="connsiteX10" fmla="*/ 490611 w 3363018"/>
              <a:gd name="connsiteY10" fmla="*/ 131183 h 597114"/>
              <a:gd name="connsiteX11" fmla="*/ 2263 w 3363018"/>
              <a:gd name="connsiteY11" fmla="*/ 118580 h 597114"/>
              <a:gd name="connsiteX12" fmla="*/ 310134 w 3363018"/>
              <a:gd name="connsiteY12" fmla="*/ 349106 h 597114"/>
              <a:gd name="connsiteX13" fmla="*/ 357704 w 3363018"/>
              <a:gd name="connsiteY13" fmla="*/ 444246 h 597114"/>
              <a:gd name="connsiteX14" fmla="*/ 458129 w 3363018"/>
              <a:gd name="connsiteY14" fmla="*/ 512958 h 597114"/>
              <a:gd name="connsiteX15" fmla="*/ 579697 w 3363018"/>
              <a:gd name="connsiteY15" fmla="*/ 497102 h 597114"/>
              <a:gd name="connsiteX16" fmla="*/ 821031 w 3363018"/>
              <a:gd name="connsiteY16" fmla="*/ 569469 h 597114"/>
              <a:gd name="connsiteX17" fmla="*/ 989269 w 3363018"/>
              <a:gd name="connsiteY17" fmla="*/ 576787 h 597114"/>
              <a:gd name="connsiteX18" fmla="*/ 1250716 w 3363018"/>
              <a:gd name="connsiteY18" fmla="*/ 574755 h 597114"/>
              <a:gd name="connsiteX19" fmla="*/ 1350748 w 3363018"/>
              <a:gd name="connsiteY19" fmla="*/ 597113 h 597114"/>
              <a:gd name="connsiteX20" fmla="*/ 1503114 w 3363018"/>
              <a:gd name="connsiteY20" fmla="*/ 575825 h 597114"/>
              <a:gd name="connsiteX21" fmla="*/ 1823224 w 3363018"/>
              <a:gd name="connsiteY21" fmla="*/ 506854 h 597114"/>
              <a:gd name="connsiteX22" fmla="*/ 2485748 w 3363018"/>
              <a:gd name="connsiteY22" fmla="*/ 405066 h 597114"/>
              <a:gd name="connsiteX23" fmla="*/ 2671236 w 3363018"/>
              <a:gd name="connsiteY23" fmla="*/ 358455 h 597114"/>
              <a:gd name="connsiteX24" fmla="*/ 3135841 w 3363018"/>
              <a:gd name="connsiteY24" fmla="*/ 342600 h 597114"/>
              <a:gd name="connsiteX25" fmla="*/ 3344039 w 3363018"/>
              <a:gd name="connsiteY25" fmla="*/ 290965 h 597114"/>
              <a:gd name="connsiteX26" fmla="*/ 3344040 w 3363018"/>
              <a:gd name="connsiteY26" fmla="*/ 353576 h 597114"/>
              <a:gd name="connsiteX27" fmla="*/ 3338753 w 3363018"/>
              <a:gd name="connsiteY27" fmla="*/ 16117 h 597114"/>
              <a:gd name="connsiteX0" fmla="*/ 2823585 w 3344041"/>
              <a:gd name="connsiteY0" fmla="*/ 112964 h 580122"/>
              <a:gd name="connsiteX1" fmla="*/ 3039077 w 3344041"/>
              <a:gd name="connsiteY1" fmla="*/ 23791 h 580122"/>
              <a:gd name="connsiteX2" fmla="*/ 2642354 w 3344041"/>
              <a:gd name="connsiteY2" fmla="*/ 2375 h 580122"/>
              <a:gd name="connsiteX3" fmla="*/ 2274558 w 3344041"/>
              <a:gd name="connsiteY3" fmla="*/ 72305 h 580122"/>
              <a:gd name="connsiteX4" fmla="*/ 2054379 w 3344041"/>
              <a:gd name="connsiteY4" fmla="*/ 101173 h 580122"/>
              <a:gd name="connsiteX5" fmla="*/ 1678452 w 3344041"/>
              <a:gd name="connsiteY5" fmla="*/ 170696 h 580122"/>
              <a:gd name="connsiteX6" fmla="*/ 1161892 w 3344041"/>
              <a:gd name="connsiteY6" fmla="*/ 232901 h 580122"/>
              <a:gd name="connsiteX7" fmla="*/ 1002541 w 3344041"/>
              <a:gd name="connsiteY7" fmla="*/ 94264 h 580122"/>
              <a:gd name="connsiteX8" fmla="*/ 902085 w 3344041"/>
              <a:gd name="connsiteY8" fmla="*/ 143322 h 580122"/>
              <a:gd name="connsiteX9" fmla="*/ 653695 w 3344041"/>
              <a:gd name="connsiteY9" fmla="*/ 118258 h 580122"/>
              <a:gd name="connsiteX10" fmla="*/ 490611 w 3344041"/>
              <a:gd name="connsiteY10" fmla="*/ 114191 h 580122"/>
              <a:gd name="connsiteX11" fmla="*/ 2263 w 3344041"/>
              <a:gd name="connsiteY11" fmla="*/ 101588 h 580122"/>
              <a:gd name="connsiteX12" fmla="*/ 310134 w 3344041"/>
              <a:gd name="connsiteY12" fmla="*/ 332114 h 580122"/>
              <a:gd name="connsiteX13" fmla="*/ 357704 w 3344041"/>
              <a:gd name="connsiteY13" fmla="*/ 427254 h 580122"/>
              <a:gd name="connsiteX14" fmla="*/ 458129 w 3344041"/>
              <a:gd name="connsiteY14" fmla="*/ 495966 h 580122"/>
              <a:gd name="connsiteX15" fmla="*/ 579697 w 3344041"/>
              <a:gd name="connsiteY15" fmla="*/ 480110 h 580122"/>
              <a:gd name="connsiteX16" fmla="*/ 821031 w 3344041"/>
              <a:gd name="connsiteY16" fmla="*/ 552477 h 580122"/>
              <a:gd name="connsiteX17" fmla="*/ 989269 w 3344041"/>
              <a:gd name="connsiteY17" fmla="*/ 559795 h 580122"/>
              <a:gd name="connsiteX18" fmla="*/ 1250716 w 3344041"/>
              <a:gd name="connsiteY18" fmla="*/ 557763 h 580122"/>
              <a:gd name="connsiteX19" fmla="*/ 1350748 w 3344041"/>
              <a:gd name="connsiteY19" fmla="*/ 580121 h 580122"/>
              <a:gd name="connsiteX20" fmla="*/ 1503114 w 3344041"/>
              <a:gd name="connsiteY20" fmla="*/ 558833 h 580122"/>
              <a:gd name="connsiteX21" fmla="*/ 1823224 w 3344041"/>
              <a:gd name="connsiteY21" fmla="*/ 489862 h 580122"/>
              <a:gd name="connsiteX22" fmla="*/ 2485748 w 3344041"/>
              <a:gd name="connsiteY22" fmla="*/ 388074 h 580122"/>
              <a:gd name="connsiteX23" fmla="*/ 2671236 w 3344041"/>
              <a:gd name="connsiteY23" fmla="*/ 341463 h 580122"/>
              <a:gd name="connsiteX24" fmla="*/ 3135841 w 3344041"/>
              <a:gd name="connsiteY24" fmla="*/ 325608 h 580122"/>
              <a:gd name="connsiteX25" fmla="*/ 3344039 w 3344041"/>
              <a:gd name="connsiteY25" fmla="*/ 273973 h 580122"/>
              <a:gd name="connsiteX26" fmla="*/ 3344040 w 3344041"/>
              <a:gd name="connsiteY26" fmla="*/ 336584 h 580122"/>
              <a:gd name="connsiteX27" fmla="*/ 2823585 w 3344041"/>
              <a:gd name="connsiteY27" fmla="*/ 112964 h 580122"/>
              <a:gd name="connsiteX0" fmla="*/ 2823585 w 3344041"/>
              <a:gd name="connsiteY0" fmla="*/ 111179 h 578337"/>
              <a:gd name="connsiteX1" fmla="*/ 2642354 w 3344041"/>
              <a:gd name="connsiteY1" fmla="*/ 590 h 578337"/>
              <a:gd name="connsiteX2" fmla="*/ 2274558 w 3344041"/>
              <a:gd name="connsiteY2" fmla="*/ 70520 h 578337"/>
              <a:gd name="connsiteX3" fmla="*/ 2054379 w 3344041"/>
              <a:gd name="connsiteY3" fmla="*/ 99388 h 578337"/>
              <a:gd name="connsiteX4" fmla="*/ 1678452 w 3344041"/>
              <a:gd name="connsiteY4" fmla="*/ 168911 h 578337"/>
              <a:gd name="connsiteX5" fmla="*/ 1161892 w 3344041"/>
              <a:gd name="connsiteY5" fmla="*/ 231116 h 578337"/>
              <a:gd name="connsiteX6" fmla="*/ 1002541 w 3344041"/>
              <a:gd name="connsiteY6" fmla="*/ 92479 h 578337"/>
              <a:gd name="connsiteX7" fmla="*/ 902085 w 3344041"/>
              <a:gd name="connsiteY7" fmla="*/ 141537 h 578337"/>
              <a:gd name="connsiteX8" fmla="*/ 653695 w 3344041"/>
              <a:gd name="connsiteY8" fmla="*/ 116473 h 578337"/>
              <a:gd name="connsiteX9" fmla="*/ 490611 w 3344041"/>
              <a:gd name="connsiteY9" fmla="*/ 112406 h 578337"/>
              <a:gd name="connsiteX10" fmla="*/ 2263 w 3344041"/>
              <a:gd name="connsiteY10" fmla="*/ 99803 h 578337"/>
              <a:gd name="connsiteX11" fmla="*/ 310134 w 3344041"/>
              <a:gd name="connsiteY11" fmla="*/ 330329 h 578337"/>
              <a:gd name="connsiteX12" fmla="*/ 357704 w 3344041"/>
              <a:gd name="connsiteY12" fmla="*/ 425469 h 578337"/>
              <a:gd name="connsiteX13" fmla="*/ 458129 w 3344041"/>
              <a:gd name="connsiteY13" fmla="*/ 494181 h 578337"/>
              <a:gd name="connsiteX14" fmla="*/ 579697 w 3344041"/>
              <a:gd name="connsiteY14" fmla="*/ 478325 h 578337"/>
              <a:gd name="connsiteX15" fmla="*/ 821031 w 3344041"/>
              <a:gd name="connsiteY15" fmla="*/ 550692 h 578337"/>
              <a:gd name="connsiteX16" fmla="*/ 989269 w 3344041"/>
              <a:gd name="connsiteY16" fmla="*/ 558010 h 578337"/>
              <a:gd name="connsiteX17" fmla="*/ 1250716 w 3344041"/>
              <a:gd name="connsiteY17" fmla="*/ 555978 h 578337"/>
              <a:gd name="connsiteX18" fmla="*/ 1350748 w 3344041"/>
              <a:gd name="connsiteY18" fmla="*/ 578336 h 578337"/>
              <a:gd name="connsiteX19" fmla="*/ 1503114 w 3344041"/>
              <a:gd name="connsiteY19" fmla="*/ 557048 h 578337"/>
              <a:gd name="connsiteX20" fmla="*/ 1823224 w 3344041"/>
              <a:gd name="connsiteY20" fmla="*/ 488077 h 578337"/>
              <a:gd name="connsiteX21" fmla="*/ 2485748 w 3344041"/>
              <a:gd name="connsiteY21" fmla="*/ 386289 h 578337"/>
              <a:gd name="connsiteX22" fmla="*/ 2671236 w 3344041"/>
              <a:gd name="connsiteY22" fmla="*/ 339678 h 578337"/>
              <a:gd name="connsiteX23" fmla="*/ 3135841 w 3344041"/>
              <a:gd name="connsiteY23" fmla="*/ 323823 h 578337"/>
              <a:gd name="connsiteX24" fmla="*/ 3344039 w 3344041"/>
              <a:gd name="connsiteY24" fmla="*/ 272188 h 578337"/>
              <a:gd name="connsiteX25" fmla="*/ 3344040 w 3344041"/>
              <a:gd name="connsiteY25" fmla="*/ 334799 h 578337"/>
              <a:gd name="connsiteX26" fmla="*/ 2823585 w 3344041"/>
              <a:gd name="connsiteY26" fmla="*/ 111179 h 578337"/>
              <a:gd name="connsiteX0" fmla="*/ 2823585 w 3344041"/>
              <a:gd name="connsiteY0" fmla="*/ 76437 h 543595"/>
              <a:gd name="connsiteX1" fmla="*/ 2775916 w 3344041"/>
              <a:gd name="connsiteY1" fmla="*/ 0 h 543595"/>
              <a:gd name="connsiteX2" fmla="*/ 2274558 w 3344041"/>
              <a:gd name="connsiteY2" fmla="*/ 35778 h 543595"/>
              <a:gd name="connsiteX3" fmla="*/ 2054379 w 3344041"/>
              <a:gd name="connsiteY3" fmla="*/ 64646 h 543595"/>
              <a:gd name="connsiteX4" fmla="*/ 1678452 w 3344041"/>
              <a:gd name="connsiteY4" fmla="*/ 134169 h 543595"/>
              <a:gd name="connsiteX5" fmla="*/ 1161892 w 3344041"/>
              <a:gd name="connsiteY5" fmla="*/ 196374 h 543595"/>
              <a:gd name="connsiteX6" fmla="*/ 1002541 w 3344041"/>
              <a:gd name="connsiteY6" fmla="*/ 57737 h 543595"/>
              <a:gd name="connsiteX7" fmla="*/ 902085 w 3344041"/>
              <a:gd name="connsiteY7" fmla="*/ 106795 h 543595"/>
              <a:gd name="connsiteX8" fmla="*/ 653695 w 3344041"/>
              <a:gd name="connsiteY8" fmla="*/ 81731 h 543595"/>
              <a:gd name="connsiteX9" fmla="*/ 490611 w 3344041"/>
              <a:gd name="connsiteY9" fmla="*/ 77664 h 543595"/>
              <a:gd name="connsiteX10" fmla="*/ 2263 w 3344041"/>
              <a:gd name="connsiteY10" fmla="*/ 65061 h 543595"/>
              <a:gd name="connsiteX11" fmla="*/ 310134 w 3344041"/>
              <a:gd name="connsiteY11" fmla="*/ 295587 h 543595"/>
              <a:gd name="connsiteX12" fmla="*/ 357704 w 3344041"/>
              <a:gd name="connsiteY12" fmla="*/ 390727 h 543595"/>
              <a:gd name="connsiteX13" fmla="*/ 458129 w 3344041"/>
              <a:gd name="connsiteY13" fmla="*/ 459439 h 543595"/>
              <a:gd name="connsiteX14" fmla="*/ 579697 w 3344041"/>
              <a:gd name="connsiteY14" fmla="*/ 443583 h 543595"/>
              <a:gd name="connsiteX15" fmla="*/ 821031 w 3344041"/>
              <a:gd name="connsiteY15" fmla="*/ 515950 h 543595"/>
              <a:gd name="connsiteX16" fmla="*/ 989269 w 3344041"/>
              <a:gd name="connsiteY16" fmla="*/ 523268 h 543595"/>
              <a:gd name="connsiteX17" fmla="*/ 1250716 w 3344041"/>
              <a:gd name="connsiteY17" fmla="*/ 521236 h 543595"/>
              <a:gd name="connsiteX18" fmla="*/ 1350748 w 3344041"/>
              <a:gd name="connsiteY18" fmla="*/ 543594 h 543595"/>
              <a:gd name="connsiteX19" fmla="*/ 1503114 w 3344041"/>
              <a:gd name="connsiteY19" fmla="*/ 522306 h 543595"/>
              <a:gd name="connsiteX20" fmla="*/ 1823224 w 3344041"/>
              <a:gd name="connsiteY20" fmla="*/ 453335 h 543595"/>
              <a:gd name="connsiteX21" fmla="*/ 2485748 w 3344041"/>
              <a:gd name="connsiteY21" fmla="*/ 351547 h 543595"/>
              <a:gd name="connsiteX22" fmla="*/ 2671236 w 3344041"/>
              <a:gd name="connsiteY22" fmla="*/ 304936 h 543595"/>
              <a:gd name="connsiteX23" fmla="*/ 3135841 w 3344041"/>
              <a:gd name="connsiteY23" fmla="*/ 289081 h 543595"/>
              <a:gd name="connsiteX24" fmla="*/ 3344039 w 3344041"/>
              <a:gd name="connsiteY24" fmla="*/ 237446 h 543595"/>
              <a:gd name="connsiteX25" fmla="*/ 3344040 w 3344041"/>
              <a:gd name="connsiteY25" fmla="*/ 300057 h 543595"/>
              <a:gd name="connsiteX26" fmla="*/ 2823585 w 3344041"/>
              <a:gd name="connsiteY26" fmla="*/ 76437 h 543595"/>
              <a:gd name="connsiteX0" fmla="*/ 2823585 w 3344041"/>
              <a:gd name="connsiteY0" fmla="*/ 76437 h 543595"/>
              <a:gd name="connsiteX1" fmla="*/ 2775916 w 3344041"/>
              <a:gd name="connsiteY1" fmla="*/ 0 h 543595"/>
              <a:gd name="connsiteX2" fmla="*/ 2274558 w 3344041"/>
              <a:gd name="connsiteY2" fmla="*/ 35778 h 543595"/>
              <a:gd name="connsiteX3" fmla="*/ 2054379 w 3344041"/>
              <a:gd name="connsiteY3" fmla="*/ 64646 h 543595"/>
              <a:gd name="connsiteX4" fmla="*/ 1678452 w 3344041"/>
              <a:gd name="connsiteY4" fmla="*/ 134169 h 543595"/>
              <a:gd name="connsiteX5" fmla="*/ 1161892 w 3344041"/>
              <a:gd name="connsiteY5" fmla="*/ 196374 h 543595"/>
              <a:gd name="connsiteX6" fmla="*/ 1002541 w 3344041"/>
              <a:gd name="connsiteY6" fmla="*/ 57737 h 543595"/>
              <a:gd name="connsiteX7" fmla="*/ 902085 w 3344041"/>
              <a:gd name="connsiteY7" fmla="*/ 106795 h 543595"/>
              <a:gd name="connsiteX8" fmla="*/ 653695 w 3344041"/>
              <a:gd name="connsiteY8" fmla="*/ 81731 h 543595"/>
              <a:gd name="connsiteX9" fmla="*/ 490611 w 3344041"/>
              <a:gd name="connsiteY9" fmla="*/ 77664 h 543595"/>
              <a:gd name="connsiteX10" fmla="*/ 2263 w 3344041"/>
              <a:gd name="connsiteY10" fmla="*/ 65061 h 543595"/>
              <a:gd name="connsiteX11" fmla="*/ 310134 w 3344041"/>
              <a:gd name="connsiteY11" fmla="*/ 295587 h 543595"/>
              <a:gd name="connsiteX12" fmla="*/ 357704 w 3344041"/>
              <a:gd name="connsiteY12" fmla="*/ 390727 h 543595"/>
              <a:gd name="connsiteX13" fmla="*/ 458129 w 3344041"/>
              <a:gd name="connsiteY13" fmla="*/ 459439 h 543595"/>
              <a:gd name="connsiteX14" fmla="*/ 579697 w 3344041"/>
              <a:gd name="connsiteY14" fmla="*/ 443583 h 543595"/>
              <a:gd name="connsiteX15" fmla="*/ 821031 w 3344041"/>
              <a:gd name="connsiteY15" fmla="*/ 515950 h 543595"/>
              <a:gd name="connsiteX16" fmla="*/ 989269 w 3344041"/>
              <a:gd name="connsiteY16" fmla="*/ 523268 h 543595"/>
              <a:gd name="connsiteX17" fmla="*/ 1250716 w 3344041"/>
              <a:gd name="connsiteY17" fmla="*/ 521236 h 543595"/>
              <a:gd name="connsiteX18" fmla="*/ 1350748 w 3344041"/>
              <a:gd name="connsiteY18" fmla="*/ 543594 h 543595"/>
              <a:gd name="connsiteX19" fmla="*/ 1503114 w 3344041"/>
              <a:gd name="connsiteY19" fmla="*/ 522306 h 543595"/>
              <a:gd name="connsiteX20" fmla="*/ 1823224 w 3344041"/>
              <a:gd name="connsiteY20" fmla="*/ 453335 h 543595"/>
              <a:gd name="connsiteX21" fmla="*/ 2485748 w 3344041"/>
              <a:gd name="connsiteY21" fmla="*/ 351547 h 543595"/>
              <a:gd name="connsiteX22" fmla="*/ 2671236 w 3344041"/>
              <a:gd name="connsiteY22" fmla="*/ 304936 h 543595"/>
              <a:gd name="connsiteX23" fmla="*/ 3135841 w 3344041"/>
              <a:gd name="connsiteY23" fmla="*/ 289081 h 543595"/>
              <a:gd name="connsiteX24" fmla="*/ 2704850 w 3344041"/>
              <a:gd name="connsiteY24" fmla="*/ 169143 h 543595"/>
              <a:gd name="connsiteX25" fmla="*/ 3344040 w 3344041"/>
              <a:gd name="connsiteY25" fmla="*/ 300057 h 543595"/>
              <a:gd name="connsiteX26" fmla="*/ 2823585 w 3344041"/>
              <a:gd name="connsiteY26" fmla="*/ 76437 h 543595"/>
              <a:gd name="connsiteX0" fmla="*/ 2823585 w 3448029"/>
              <a:gd name="connsiteY0" fmla="*/ 76437 h 543595"/>
              <a:gd name="connsiteX1" fmla="*/ 2775916 w 3448029"/>
              <a:gd name="connsiteY1" fmla="*/ 0 h 543595"/>
              <a:gd name="connsiteX2" fmla="*/ 2274558 w 3448029"/>
              <a:gd name="connsiteY2" fmla="*/ 35778 h 543595"/>
              <a:gd name="connsiteX3" fmla="*/ 2054379 w 3448029"/>
              <a:gd name="connsiteY3" fmla="*/ 64646 h 543595"/>
              <a:gd name="connsiteX4" fmla="*/ 1678452 w 3448029"/>
              <a:gd name="connsiteY4" fmla="*/ 134169 h 543595"/>
              <a:gd name="connsiteX5" fmla="*/ 1161892 w 3448029"/>
              <a:gd name="connsiteY5" fmla="*/ 196374 h 543595"/>
              <a:gd name="connsiteX6" fmla="*/ 1002541 w 3448029"/>
              <a:gd name="connsiteY6" fmla="*/ 57737 h 543595"/>
              <a:gd name="connsiteX7" fmla="*/ 902085 w 3448029"/>
              <a:gd name="connsiteY7" fmla="*/ 106795 h 543595"/>
              <a:gd name="connsiteX8" fmla="*/ 653695 w 3448029"/>
              <a:gd name="connsiteY8" fmla="*/ 81731 h 543595"/>
              <a:gd name="connsiteX9" fmla="*/ 490611 w 3448029"/>
              <a:gd name="connsiteY9" fmla="*/ 77664 h 543595"/>
              <a:gd name="connsiteX10" fmla="*/ 2263 w 3448029"/>
              <a:gd name="connsiteY10" fmla="*/ 65061 h 543595"/>
              <a:gd name="connsiteX11" fmla="*/ 310134 w 3448029"/>
              <a:gd name="connsiteY11" fmla="*/ 295587 h 543595"/>
              <a:gd name="connsiteX12" fmla="*/ 357704 w 3448029"/>
              <a:gd name="connsiteY12" fmla="*/ 390727 h 543595"/>
              <a:gd name="connsiteX13" fmla="*/ 458129 w 3448029"/>
              <a:gd name="connsiteY13" fmla="*/ 459439 h 543595"/>
              <a:gd name="connsiteX14" fmla="*/ 579697 w 3448029"/>
              <a:gd name="connsiteY14" fmla="*/ 443583 h 543595"/>
              <a:gd name="connsiteX15" fmla="*/ 821031 w 3448029"/>
              <a:gd name="connsiteY15" fmla="*/ 515950 h 543595"/>
              <a:gd name="connsiteX16" fmla="*/ 989269 w 3448029"/>
              <a:gd name="connsiteY16" fmla="*/ 523268 h 543595"/>
              <a:gd name="connsiteX17" fmla="*/ 1250716 w 3448029"/>
              <a:gd name="connsiteY17" fmla="*/ 521236 h 543595"/>
              <a:gd name="connsiteX18" fmla="*/ 1350748 w 3448029"/>
              <a:gd name="connsiteY18" fmla="*/ 543594 h 543595"/>
              <a:gd name="connsiteX19" fmla="*/ 1503114 w 3448029"/>
              <a:gd name="connsiteY19" fmla="*/ 522306 h 543595"/>
              <a:gd name="connsiteX20" fmla="*/ 1823224 w 3448029"/>
              <a:gd name="connsiteY20" fmla="*/ 453335 h 543595"/>
              <a:gd name="connsiteX21" fmla="*/ 2485748 w 3448029"/>
              <a:gd name="connsiteY21" fmla="*/ 351547 h 543595"/>
              <a:gd name="connsiteX22" fmla="*/ 2671236 w 3448029"/>
              <a:gd name="connsiteY22" fmla="*/ 304936 h 543595"/>
              <a:gd name="connsiteX23" fmla="*/ 3135841 w 3448029"/>
              <a:gd name="connsiteY23" fmla="*/ 289081 h 543595"/>
              <a:gd name="connsiteX24" fmla="*/ 2704850 w 3448029"/>
              <a:gd name="connsiteY24" fmla="*/ 169143 h 543595"/>
              <a:gd name="connsiteX25" fmla="*/ 3448028 w 3448029"/>
              <a:gd name="connsiteY25" fmla="*/ 362099 h 543595"/>
              <a:gd name="connsiteX0" fmla="*/ 2823585 w 3448028"/>
              <a:gd name="connsiteY0" fmla="*/ 76437 h 543595"/>
              <a:gd name="connsiteX1" fmla="*/ 2848319 w 3448028"/>
              <a:gd name="connsiteY1" fmla="*/ 86832 h 543595"/>
              <a:gd name="connsiteX2" fmla="*/ 2775916 w 3448028"/>
              <a:gd name="connsiteY2" fmla="*/ 0 h 543595"/>
              <a:gd name="connsiteX3" fmla="*/ 2274558 w 3448028"/>
              <a:gd name="connsiteY3" fmla="*/ 35778 h 543595"/>
              <a:gd name="connsiteX4" fmla="*/ 2054379 w 3448028"/>
              <a:gd name="connsiteY4" fmla="*/ 64646 h 543595"/>
              <a:gd name="connsiteX5" fmla="*/ 1678452 w 3448028"/>
              <a:gd name="connsiteY5" fmla="*/ 134169 h 543595"/>
              <a:gd name="connsiteX6" fmla="*/ 1161892 w 3448028"/>
              <a:gd name="connsiteY6" fmla="*/ 196374 h 543595"/>
              <a:gd name="connsiteX7" fmla="*/ 1002541 w 3448028"/>
              <a:gd name="connsiteY7" fmla="*/ 57737 h 543595"/>
              <a:gd name="connsiteX8" fmla="*/ 902085 w 3448028"/>
              <a:gd name="connsiteY8" fmla="*/ 106795 h 543595"/>
              <a:gd name="connsiteX9" fmla="*/ 653695 w 3448028"/>
              <a:gd name="connsiteY9" fmla="*/ 81731 h 543595"/>
              <a:gd name="connsiteX10" fmla="*/ 490611 w 3448028"/>
              <a:gd name="connsiteY10" fmla="*/ 77664 h 543595"/>
              <a:gd name="connsiteX11" fmla="*/ 2263 w 3448028"/>
              <a:gd name="connsiteY11" fmla="*/ 65061 h 543595"/>
              <a:gd name="connsiteX12" fmla="*/ 310134 w 3448028"/>
              <a:gd name="connsiteY12" fmla="*/ 295587 h 543595"/>
              <a:gd name="connsiteX13" fmla="*/ 357704 w 3448028"/>
              <a:gd name="connsiteY13" fmla="*/ 390727 h 543595"/>
              <a:gd name="connsiteX14" fmla="*/ 458129 w 3448028"/>
              <a:gd name="connsiteY14" fmla="*/ 459439 h 543595"/>
              <a:gd name="connsiteX15" fmla="*/ 579697 w 3448028"/>
              <a:gd name="connsiteY15" fmla="*/ 443583 h 543595"/>
              <a:gd name="connsiteX16" fmla="*/ 821031 w 3448028"/>
              <a:gd name="connsiteY16" fmla="*/ 515950 h 543595"/>
              <a:gd name="connsiteX17" fmla="*/ 989269 w 3448028"/>
              <a:gd name="connsiteY17" fmla="*/ 523268 h 543595"/>
              <a:gd name="connsiteX18" fmla="*/ 1250716 w 3448028"/>
              <a:gd name="connsiteY18" fmla="*/ 521236 h 543595"/>
              <a:gd name="connsiteX19" fmla="*/ 1350748 w 3448028"/>
              <a:gd name="connsiteY19" fmla="*/ 543594 h 543595"/>
              <a:gd name="connsiteX20" fmla="*/ 1503114 w 3448028"/>
              <a:gd name="connsiteY20" fmla="*/ 522306 h 543595"/>
              <a:gd name="connsiteX21" fmla="*/ 1823224 w 3448028"/>
              <a:gd name="connsiteY21" fmla="*/ 453335 h 543595"/>
              <a:gd name="connsiteX22" fmla="*/ 2485748 w 3448028"/>
              <a:gd name="connsiteY22" fmla="*/ 351547 h 543595"/>
              <a:gd name="connsiteX23" fmla="*/ 2671236 w 3448028"/>
              <a:gd name="connsiteY23" fmla="*/ 304936 h 543595"/>
              <a:gd name="connsiteX24" fmla="*/ 3135841 w 3448028"/>
              <a:gd name="connsiteY24" fmla="*/ 289081 h 543595"/>
              <a:gd name="connsiteX25" fmla="*/ 2704850 w 3448028"/>
              <a:gd name="connsiteY25" fmla="*/ 169143 h 543595"/>
              <a:gd name="connsiteX26" fmla="*/ 3448028 w 3448028"/>
              <a:gd name="connsiteY26" fmla="*/ 362099 h 543595"/>
              <a:gd name="connsiteX0" fmla="*/ 2823585 w 3448028"/>
              <a:gd name="connsiteY0" fmla="*/ 76437 h 543595"/>
              <a:gd name="connsiteX1" fmla="*/ 2848319 w 3448028"/>
              <a:gd name="connsiteY1" fmla="*/ 86832 h 543595"/>
              <a:gd name="connsiteX2" fmla="*/ 2775916 w 3448028"/>
              <a:gd name="connsiteY2" fmla="*/ 0 h 543595"/>
              <a:gd name="connsiteX3" fmla="*/ 2274558 w 3448028"/>
              <a:gd name="connsiteY3" fmla="*/ 35778 h 543595"/>
              <a:gd name="connsiteX4" fmla="*/ 2054379 w 3448028"/>
              <a:gd name="connsiteY4" fmla="*/ 64646 h 543595"/>
              <a:gd name="connsiteX5" fmla="*/ 1678452 w 3448028"/>
              <a:gd name="connsiteY5" fmla="*/ 134169 h 543595"/>
              <a:gd name="connsiteX6" fmla="*/ 1161892 w 3448028"/>
              <a:gd name="connsiteY6" fmla="*/ 196374 h 543595"/>
              <a:gd name="connsiteX7" fmla="*/ 1002541 w 3448028"/>
              <a:gd name="connsiteY7" fmla="*/ 57737 h 543595"/>
              <a:gd name="connsiteX8" fmla="*/ 902085 w 3448028"/>
              <a:gd name="connsiteY8" fmla="*/ 106795 h 543595"/>
              <a:gd name="connsiteX9" fmla="*/ 653695 w 3448028"/>
              <a:gd name="connsiteY9" fmla="*/ 81731 h 543595"/>
              <a:gd name="connsiteX10" fmla="*/ 490611 w 3448028"/>
              <a:gd name="connsiteY10" fmla="*/ 77664 h 543595"/>
              <a:gd name="connsiteX11" fmla="*/ 2263 w 3448028"/>
              <a:gd name="connsiteY11" fmla="*/ 65061 h 543595"/>
              <a:gd name="connsiteX12" fmla="*/ 310134 w 3448028"/>
              <a:gd name="connsiteY12" fmla="*/ 295587 h 543595"/>
              <a:gd name="connsiteX13" fmla="*/ 357704 w 3448028"/>
              <a:gd name="connsiteY13" fmla="*/ 390727 h 543595"/>
              <a:gd name="connsiteX14" fmla="*/ 458129 w 3448028"/>
              <a:gd name="connsiteY14" fmla="*/ 459439 h 543595"/>
              <a:gd name="connsiteX15" fmla="*/ 579697 w 3448028"/>
              <a:gd name="connsiteY15" fmla="*/ 443583 h 543595"/>
              <a:gd name="connsiteX16" fmla="*/ 821031 w 3448028"/>
              <a:gd name="connsiteY16" fmla="*/ 515950 h 543595"/>
              <a:gd name="connsiteX17" fmla="*/ 989269 w 3448028"/>
              <a:gd name="connsiteY17" fmla="*/ 523268 h 543595"/>
              <a:gd name="connsiteX18" fmla="*/ 1250716 w 3448028"/>
              <a:gd name="connsiteY18" fmla="*/ 521236 h 543595"/>
              <a:gd name="connsiteX19" fmla="*/ 1350748 w 3448028"/>
              <a:gd name="connsiteY19" fmla="*/ 543594 h 543595"/>
              <a:gd name="connsiteX20" fmla="*/ 1503114 w 3448028"/>
              <a:gd name="connsiteY20" fmla="*/ 522306 h 543595"/>
              <a:gd name="connsiteX21" fmla="*/ 1823224 w 3448028"/>
              <a:gd name="connsiteY21" fmla="*/ 453335 h 543595"/>
              <a:gd name="connsiteX22" fmla="*/ 2485748 w 3448028"/>
              <a:gd name="connsiteY22" fmla="*/ 351547 h 543595"/>
              <a:gd name="connsiteX23" fmla="*/ 2671236 w 3448028"/>
              <a:gd name="connsiteY23" fmla="*/ 304936 h 543595"/>
              <a:gd name="connsiteX24" fmla="*/ 3135841 w 3448028"/>
              <a:gd name="connsiteY24" fmla="*/ 289081 h 543595"/>
              <a:gd name="connsiteX25" fmla="*/ 2704850 w 3448028"/>
              <a:gd name="connsiteY25" fmla="*/ 169143 h 543595"/>
              <a:gd name="connsiteX26" fmla="*/ 3448028 w 3448028"/>
              <a:gd name="connsiteY26" fmla="*/ 362099 h 543595"/>
              <a:gd name="connsiteX0" fmla="*/ 2823585 w 3190444"/>
              <a:gd name="connsiteY0" fmla="*/ 76437 h 543595"/>
              <a:gd name="connsiteX1" fmla="*/ 2848319 w 3190444"/>
              <a:gd name="connsiteY1" fmla="*/ 86832 h 543595"/>
              <a:gd name="connsiteX2" fmla="*/ 2775916 w 3190444"/>
              <a:gd name="connsiteY2" fmla="*/ 0 h 543595"/>
              <a:gd name="connsiteX3" fmla="*/ 2274558 w 3190444"/>
              <a:gd name="connsiteY3" fmla="*/ 35778 h 543595"/>
              <a:gd name="connsiteX4" fmla="*/ 2054379 w 3190444"/>
              <a:gd name="connsiteY4" fmla="*/ 64646 h 543595"/>
              <a:gd name="connsiteX5" fmla="*/ 1678452 w 3190444"/>
              <a:gd name="connsiteY5" fmla="*/ 134169 h 543595"/>
              <a:gd name="connsiteX6" fmla="*/ 1161892 w 3190444"/>
              <a:gd name="connsiteY6" fmla="*/ 196374 h 543595"/>
              <a:gd name="connsiteX7" fmla="*/ 1002541 w 3190444"/>
              <a:gd name="connsiteY7" fmla="*/ 57737 h 543595"/>
              <a:gd name="connsiteX8" fmla="*/ 902085 w 3190444"/>
              <a:gd name="connsiteY8" fmla="*/ 106795 h 543595"/>
              <a:gd name="connsiteX9" fmla="*/ 653695 w 3190444"/>
              <a:gd name="connsiteY9" fmla="*/ 81731 h 543595"/>
              <a:gd name="connsiteX10" fmla="*/ 490611 w 3190444"/>
              <a:gd name="connsiteY10" fmla="*/ 77664 h 543595"/>
              <a:gd name="connsiteX11" fmla="*/ 2263 w 3190444"/>
              <a:gd name="connsiteY11" fmla="*/ 65061 h 543595"/>
              <a:gd name="connsiteX12" fmla="*/ 310134 w 3190444"/>
              <a:gd name="connsiteY12" fmla="*/ 295587 h 543595"/>
              <a:gd name="connsiteX13" fmla="*/ 357704 w 3190444"/>
              <a:gd name="connsiteY13" fmla="*/ 390727 h 543595"/>
              <a:gd name="connsiteX14" fmla="*/ 458129 w 3190444"/>
              <a:gd name="connsiteY14" fmla="*/ 459439 h 543595"/>
              <a:gd name="connsiteX15" fmla="*/ 579697 w 3190444"/>
              <a:gd name="connsiteY15" fmla="*/ 443583 h 543595"/>
              <a:gd name="connsiteX16" fmla="*/ 821031 w 3190444"/>
              <a:gd name="connsiteY16" fmla="*/ 515950 h 543595"/>
              <a:gd name="connsiteX17" fmla="*/ 989269 w 3190444"/>
              <a:gd name="connsiteY17" fmla="*/ 523268 h 543595"/>
              <a:gd name="connsiteX18" fmla="*/ 1250716 w 3190444"/>
              <a:gd name="connsiteY18" fmla="*/ 521236 h 543595"/>
              <a:gd name="connsiteX19" fmla="*/ 1350748 w 3190444"/>
              <a:gd name="connsiteY19" fmla="*/ 543594 h 543595"/>
              <a:gd name="connsiteX20" fmla="*/ 1503114 w 3190444"/>
              <a:gd name="connsiteY20" fmla="*/ 522306 h 543595"/>
              <a:gd name="connsiteX21" fmla="*/ 1823224 w 3190444"/>
              <a:gd name="connsiteY21" fmla="*/ 453335 h 543595"/>
              <a:gd name="connsiteX22" fmla="*/ 2485748 w 3190444"/>
              <a:gd name="connsiteY22" fmla="*/ 351547 h 543595"/>
              <a:gd name="connsiteX23" fmla="*/ 2671236 w 3190444"/>
              <a:gd name="connsiteY23" fmla="*/ 304936 h 543595"/>
              <a:gd name="connsiteX24" fmla="*/ 3135841 w 3190444"/>
              <a:gd name="connsiteY24" fmla="*/ 289081 h 543595"/>
              <a:gd name="connsiteX25" fmla="*/ 2704850 w 3190444"/>
              <a:gd name="connsiteY25" fmla="*/ 169143 h 543595"/>
              <a:gd name="connsiteX26" fmla="*/ 3190444 w 3190444"/>
              <a:gd name="connsiteY26" fmla="*/ 248260 h 543595"/>
              <a:gd name="connsiteX0" fmla="*/ 2823585 w 3191498"/>
              <a:gd name="connsiteY0" fmla="*/ 76437 h 543595"/>
              <a:gd name="connsiteX1" fmla="*/ 2848319 w 3191498"/>
              <a:gd name="connsiteY1" fmla="*/ 86832 h 543595"/>
              <a:gd name="connsiteX2" fmla="*/ 2775916 w 3191498"/>
              <a:gd name="connsiteY2" fmla="*/ 0 h 543595"/>
              <a:gd name="connsiteX3" fmla="*/ 2274558 w 3191498"/>
              <a:gd name="connsiteY3" fmla="*/ 35778 h 543595"/>
              <a:gd name="connsiteX4" fmla="*/ 2054379 w 3191498"/>
              <a:gd name="connsiteY4" fmla="*/ 64646 h 543595"/>
              <a:gd name="connsiteX5" fmla="*/ 1678452 w 3191498"/>
              <a:gd name="connsiteY5" fmla="*/ 134169 h 543595"/>
              <a:gd name="connsiteX6" fmla="*/ 1161892 w 3191498"/>
              <a:gd name="connsiteY6" fmla="*/ 196374 h 543595"/>
              <a:gd name="connsiteX7" fmla="*/ 1002541 w 3191498"/>
              <a:gd name="connsiteY7" fmla="*/ 57737 h 543595"/>
              <a:gd name="connsiteX8" fmla="*/ 902085 w 3191498"/>
              <a:gd name="connsiteY8" fmla="*/ 106795 h 543595"/>
              <a:gd name="connsiteX9" fmla="*/ 653695 w 3191498"/>
              <a:gd name="connsiteY9" fmla="*/ 81731 h 543595"/>
              <a:gd name="connsiteX10" fmla="*/ 490611 w 3191498"/>
              <a:gd name="connsiteY10" fmla="*/ 77664 h 543595"/>
              <a:gd name="connsiteX11" fmla="*/ 2263 w 3191498"/>
              <a:gd name="connsiteY11" fmla="*/ 65061 h 543595"/>
              <a:gd name="connsiteX12" fmla="*/ 310134 w 3191498"/>
              <a:gd name="connsiteY12" fmla="*/ 295587 h 543595"/>
              <a:gd name="connsiteX13" fmla="*/ 357704 w 3191498"/>
              <a:gd name="connsiteY13" fmla="*/ 390727 h 543595"/>
              <a:gd name="connsiteX14" fmla="*/ 458129 w 3191498"/>
              <a:gd name="connsiteY14" fmla="*/ 459439 h 543595"/>
              <a:gd name="connsiteX15" fmla="*/ 579697 w 3191498"/>
              <a:gd name="connsiteY15" fmla="*/ 443583 h 543595"/>
              <a:gd name="connsiteX16" fmla="*/ 821031 w 3191498"/>
              <a:gd name="connsiteY16" fmla="*/ 515950 h 543595"/>
              <a:gd name="connsiteX17" fmla="*/ 989269 w 3191498"/>
              <a:gd name="connsiteY17" fmla="*/ 523268 h 543595"/>
              <a:gd name="connsiteX18" fmla="*/ 1250716 w 3191498"/>
              <a:gd name="connsiteY18" fmla="*/ 521236 h 543595"/>
              <a:gd name="connsiteX19" fmla="*/ 1350748 w 3191498"/>
              <a:gd name="connsiteY19" fmla="*/ 543594 h 543595"/>
              <a:gd name="connsiteX20" fmla="*/ 1503114 w 3191498"/>
              <a:gd name="connsiteY20" fmla="*/ 522306 h 543595"/>
              <a:gd name="connsiteX21" fmla="*/ 1823224 w 3191498"/>
              <a:gd name="connsiteY21" fmla="*/ 453335 h 543595"/>
              <a:gd name="connsiteX22" fmla="*/ 2485748 w 3191498"/>
              <a:gd name="connsiteY22" fmla="*/ 351547 h 543595"/>
              <a:gd name="connsiteX23" fmla="*/ 2671236 w 3191498"/>
              <a:gd name="connsiteY23" fmla="*/ 304936 h 543595"/>
              <a:gd name="connsiteX24" fmla="*/ 3135841 w 3191498"/>
              <a:gd name="connsiteY24" fmla="*/ 289081 h 543595"/>
              <a:gd name="connsiteX25" fmla="*/ 3190444 w 3191498"/>
              <a:gd name="connsiteY25" fmla="*/ 248260 h 543595"/>
              <a:gd name="connsiteX0" fmla="*/ 2823585 w 3139518"/>
              <a:gd name="connsiteY0" fmla="*/ 76437 h 543595"/>
              <a:gd name="connsiteX1" fmla="*/ 2848319 w 3139518"/>
              <a:gd name="connsiteY1" fmla="*/ 86832 h 543595"/>
              <a:gd name="connsiteX2" fmla="*/ 2775916 w 3139518"/>
              <a:gd name="connsiteY2" fmla="*/ 0 h 543595"/>
              <a:gd name="connsiteX3" fmla="*/ 2274558 w 3139518"/>
              <a:gd name="connsiteY3" fmla="*/ 35778 h 543595"/>
              <a:gd name="connsiteX4" fmla="*/ 2054379 w 3139518"/>
              <a:gd name="connsiteY4" fmla="*/ 64646 h 543595"/>
              <a:gd name="connsiteX5" fmla="*/ 1678452 w 3139518"/>
              <a:gd name="connsiteY5" fmla="*/ 134169 h 543595"/>
              <a:gd name="connsiteX6" fmla="*/ 1161892 w 3139518"/>
              <a:gd name="connsiteY6" fmla="*/ 196374 h 543595"/>
              <a:gd name="connsiteX7" fmla="*/ 1002541 w 3139518"/>
              <a:gd name="connsiteY7" fmla="*/ 57737 h 543595"/>
              <a:gd name="connsiteX8" fmla="*/ 902085 w 3139518"/>
              <a:gd name="connsiteY8" fmla="*/ 106795 h 543595"/>
              <a:gd name="connsiteX9" fmla="*/ 653695 w 3139518"/>
              <a:gd name="connsiteY9" fmla="*/ 81731 h 543595"/>
              <a:gd name="connsiteX10" fmla="*/ 490611 w 3139518"/>
              <a:gd name="connsiteY10" fmla="*/ 77664 h 543595"/>
              <a:gd name="connsiteX11" fmla="*/ 2263 w 3139518"/>
              <a:gd name="connsiteY11" fmla="*/ 65061 h 543595"/>
              <a:gd name="connsiteX12" fmla="*/ 310134 w 3139518"/>
              <a:gd name="connsiteY12" fmla="*/ 295587 h 543595"/>
              <a:gd name="connsiteX13" fmla="*/ 357704 w 3139518"/>
              <a:gd name="connsiteY13" fmla="*/ 390727 h 543595"/>
              <a:gd name="connsiteX14" fmla="*/ 458129 w 3139518"/>
              <a:gd name="connsiteY14" fmla="*/ 459439 h 543595"/>
              <a:gd name="connsiteX15" fmla="*/ 579697 w 3139518"/>
              <a:gd name="connsiteY15" fmla="*/ 443583 h 543595"/>
              <a:gd name="connsiteX16" fmla="*/ 821031 w 3139518"/>
              <a:gd name="connsiteY16" fmla="*/ 515950 h 543595"/>
              <a:gd name="connsiteX17" fmla="*/ 989269 w 3139518"/>
              <a:gd name="connsiteY17" fmla="*/ 523268 h 543595"/>
              <a:gd name="connsiteX18" fmla="*/ 1250716 w 3139518"/>
              <a:gd name="connsiteY18" fmla="*/ 521236 h 543595"/>
              <a:gd name="connsiteX19" fmla="*/ 1350748 w 3139518"/>
              <a:gd name="connsiteY19" fmla="*/ 543594 h 543595"/>
              <a:gd name="connsiteX20" fmla="*/ 1503114 w 3139518"/>
              <a:gd name="connsiteY20" fmla="*/ 522306 h 543595"/>
              <a:gd name="connsiteX21" fmla="*/ 1823224 w 3139518"/>
              <a:gd name="connsiteY21" fmla="*/ 453335 h 543595"/>
              <a:gd name="connsiteX22" fmla="*/ 2485748 w 3139518"/>
              <a:gd name="connsiteY22" fmla="*/ 351547 h 543595"/>
              <a:gd name="connsiteX23" fmla="*/ 2671236 w 3139518"/>
              <a:gd name="connsiteY23" fmla="*/ 304936 h 543595"/>
              <a:gd name="connsiteX24" fmla="*/ 3135841 w 3139518"/>
              <a:gd name="connsiteY24" fmla="*/ 289081 h 543595"/>
              <a:gd name="connsiteX25" fmla="*/ 2904239 w 3139518"/>
              <a:gd name="connsiteY25" fmla="*/ 179957 h 543595"/>
              <a:gd name="connsiteX0" fmla="*/ 2823585 w 3016129"/>
              <a:gd name="connsiteY0" fmla="*/ 76437 h 543595"/>
              <a:gd name="connsiteX1" fmla="*/ 2848319 w 3016129"/>
              <a:gd name="connsiteY1" fmla="*/ 86832 h 543595"/>
              <a:gd name="connsiteX2" fmla="*/ 2775916 w 3016129"/>
              <a:gd name="connsiteY2" fmla="*/ 0 h 543595"/>
              <a:gd name="connsiteX3" fmla="*/ 2274558 w 3016129"/>
              <a:gd name="connsiteY3" fmla="*/ 35778 h 543595"/>
              <a:gd name="connsiteX4" fmla="*/ 2054379 w 3016129"/>
              <a:gd name="connsiteY4" fmla="*/ 64646 h 543595"/>
              <a:gd name="connsiteX5" fmla="*/ 1678452 w 3016129"/>
              <a:gd name="connsiteY5" fmla="*/ 134169 h 543595"/>
              <a:gd name="connsiteX6" fmla="*/ 1161892 w 3016129"/>
              <a:gd name="connsiteY6" fmla="*/ 196374 h 543595"/>
              <a:gd name="connsiteX7" fmla="*/ 1002541 w 3016129"/>
              <a:gd name="connsiteY7" fmla="*/ 57737 h 543595"/>
              <a:gd name="connsiteX8" fmla="*/ 902085 w 3016129"/>
              <a:gd name="connsiteY8" fmla="*/ 106795 h 543595"/>
              <a:gd name="connsiteX9" fmla="*/ 653695 w 3016129"/>
              <a:gd name="connsiteY9" fmla="*/ 81731 h 543595"/>
              <a:gd name="connsiteX10" fmla="*/ 490611 w 3016129"/>
              <a:gd name="connsiteY10" fmla="*/ 77664 h 543595"/>
              <a:gd name="connsiteX11" fmla="*/ 2263 w 3016129"/>
              <a:gd name="connsiteY11" fmla="*/ 65061 h 543595"/>
              <a:gd name="connsiteX12" fmla="*/ 310134 w 3016129"/>
              <a:gd name="connsiteY12" fmla="*/ 295587 h 543595"/>
              <a:gd name="connsiteX13" fmla="*/ 357704 w 3016129"/>
              <a:gd name="connsiteY13" fmla="*/ 390727 h 543595"/>
              <a:gd name="connsiteX14" fmla="*/ 458129 w 3016129"/>
              <a:gd name="connsiteY14" fmla="*/ 459439 h 543595"/>
              <a:gd name="connsiteX15" fmla="*/ 579697 w 3016129"/>
              <a:gd name="connsiteY15" fmla="*/ 443583 h 543595"/>
              <a:gd name="connsiteX16" fmla="*/ 821031 w 3016129"/>
              <a:gd name="connsiteY16" fmla="*/ 515950 h 543595"/>
              <a:gd name="connsiteX17" fmla="*/ 989269 w 3016129"/>
              <a:gd name="connsiteY17" fmla="*/ 523268 h 543595"/>
              <a:gd name="connsiteX18" fmla="*/ 1250716 w 3016129"/>
              <a:gd name="connsiteY18" fmla="*/ 521236 h 543595"/>
              <a:gd name="connsiteX19" fmla="*/ 1350748 w 3016129"/>
              <a:gd name="connsiteY19" fmla="*/ 543594 h 543595"/>
              <a:gd name="connsiteX20" fmla="*/ 1503114 w 3016129"/>
              <a:gd name="connsiteY20" fmla="*/ 522306 h 543595"/>
              <a:gd name="connsiteX21" fmla="*/ 1823224 w 3016129"/>
              <a:gd name="connsiteY21" fmla="*/ 453335 h 543595"/>
              <a:gd name="connsiteX22" fmla="*/ 2485748 w 3016129"/>
              <a:gd name="connsiteY22" fmla="*/ 351547 h 543595"/>
              <a:gd name="connsiteX23" fmla="*/ 2671236 w 3016129"/>
              <a:gd name="connsiteY23" fmla="*/ 304936 h 543595"/>
              <a:gd name="connsiteX24" fmla="*/ 2773317 w 3016129"/>
              <a:gd name="connsiteY24" fmla="*/ 215086 h 543595"/>
              <a:gd name="connsiteX25" fmla="*/ 2904239 w 3016129"/>
              <a:gd name="connsiteY25" fmla="*/ 179957 h 543595"/>
              <a:gd name="connsiteX0" fmla="*/ 2823585 w 2904239"/>
              <a:gd name="connsiteY0" fmla="*/ 76437 h 543595"/>
              <a:gd name="connsiteX1" fmla="*/ 2886479 w 2904239"/>
              <a:gd name="connsiteY1" fmla="*/ 166520 h 543595"/>
              <a:gd name="connsiteX2" fmla="*/ 2848319 w 2904239"/>
              <a:gd name="connsiteY2" fmla="*/ 86832 h 543595"/>
              <a:gd name="connsiteX3" fmla="*/ 2775916 w 2904239"/>
              <a:gd name="connsiteY3" fmla="*/ 0 h 543595"/>
              <a:gd name="connsiteX4" fmla="*/ 2274558 w 2904239"/>
              <a:gd name="connsiteY4" fmla="*/ 35778 h 543595"/>
              <a:gd name="connsiteX5" fmla="*/ 2054379 w 2904239"/>
              <a:gd name="connsiteY5" fmla="*/ 64646 h 543595"/>
              <a:gd name="connsiteX6" fmla="*/ 1678452 w 2904239"/>
              <a:gd name="connsiteY6" fmla="*/ 134169 h 543595"/>
              <a:gd name="connsiteX7" fmla="*/ 1161892 w 2904239"/>
              <a:gd name="connsiteY7" fmla="*/ 196374 h 543595"/>
              <a:gd name="connsiteX8" fmla="*/ 1002541 w 2904239"/>
              <a:gd name="connsiteY8" fmla="*/ 57737 h 543595"/>
              <a:gd name="connsiteX9" fmla="*/ 902085 w 2904239"/>
              <a:gd name="connsiteY9" fmla="*/ 106795 h 543595"/>
              <a:gd name="connsiteX10" fmla="*/ 653695 w 2904239"/>
              <a:gd name="connsiteY10" fmla="*/ 81731 h 543595"/>
              <a:gd name="connsiteX11" fmla="*/ 490611 w 2904239"/>
              <a:gd name="connsiteY11" fmla="*/ 77664 h 543595"/>
              <a:gd name="connsiteX12" fmla="*/ 2263 w 2904239"/>
              <a:gd name="connsiteY12" fmla="*/ 65061 h 543595"/>
              <a:gd name="connsiteX13" fmla="*/ 310134 w 2904239"/>
              <a:gd name="connsiteY13" fmla="*/ 295587 h 543595"/>
              <a:gd name="connsiteX14" fmla="*/ 357704 w 2904239"/>
              <a:gd name="connsiteY14" fmla="*/ 390727 h 543595"/>
              <a:gd name="connsiteX15" fmla="*/ 458129 w 2904239"/>
              <a:gd name="connsiteY15" fmla="*/ 459439 h 543595"/>
              <a:gd name="connsiteX16" fmla="*/ 579697 w 2904239"/>
              <a:gd name="connsiteY16" fmla="*/ 443583 h 543595"/>
              <a:gd name="connsiteX17" fmla="*/ 821031 w 2904239"/>
              <a:gd name="connsiteY17" fmla="*/ 515950 h 543595"/>
              <a:gd name="connsiteX18" fmla="*/ 989269 w 2904239"/>
              <a:gd name="connsiteY18" fmla="*/ 523268 h 543595"/>
              <a:gd name="connsiteX19" fmla="*/ 1250716 w 2904239"/>
              <a:gd name="connsiteY19" fmla="*/ 521236 h 543595"/>
              <a:gd name="connsiteX20" fmla="*/ 1350748 w 2904239"/>
              <a:gd name="connsiteY20" fmla="*/ 543594 h 543595"/>
              <a:gd name="connsiteX21" fmla="*/ 1503114 w 2904239"/>
              <a:gd name="connsiteY21" fmla="*/ 522306 h 543595"/>
              <a:gd name="connsiteX22" fmla="*/ 1823224 w 2904239"/>
              <a:gd name="connsiteY22" fmla="*/ 453335 h 543595"/>
              <a:gd name="connsiteX23" fmla="*/ 2485748 w 2904239"/>
              <a:gd name="connsiteY23" fmla="*/ 351547 h 543595"/>
              <a:gd name="connsiteX24" fmla="*/ 2671236 w 2904239"/>
              <a:gd name="connsiteY24" fmla="*/ 304936 h 543595"/>
              <a:gd name="connsiteX25" fmla="*/ 2773317 w 2904239"/>
              <a:gd name="connsiteY25" fmla="*/ 215086 h 543595"/>
              <a:gd name="connsiteX26" fmla="*/ 2904239 w 2904239"/>
              <a:gd name="connsiteY26" fmla="*/ 179957 h 543595"/>
              <a:gd name="connsiteX0" fmla="*/ 2823585 w 2904239"/>
              <a:gd name="connsiteY0" fmla="*/ 76437 h 543595"/>
              <a:gd name="connsiteX1" fmla="*/ 2886479 w 2904239"/>
              <a:gd name="connsiteY1" fmla="*/ 166520 h 543595"/>
              <a:gd name="connsiteX2" fmla="*/ 2848319 w 2904239"/>
              <a:gd name="connsiteY2" fmla="*/ 86832 h 543595"/>
              <a:gd name="connsiteX3" fmla="*/ 2775916 w 2904239"/>
              <a:gd name="connsiteY3" fmla="*/ 0 h 543595"/>
              <a:gd name="connsiteX4" fmla="*/ 2274558 w 2904239"/>
              <a:gd name="connsiteY4" fmla="*/ 35778 h 543595"/>
              <a:gd name="connsiteX5" fmla="*/ 2054379 w 2904239"/>
              <a:gd name="connsiteY5" fmla="*/ 64646 h 543595"/>
              <a:gd name="connsiteX6" fmla="*/ 1678452 w 2904239"/>
              <a:gd name="connsiteY6" fmla="*/ 134169 h 543595"/>
              <a:gd name="connsiteX7" fmla="*/ 1161892 w 2904239"/>
              <a:gd name="connsiteY7" fmla="*/ 196374 h 543595"/>
              <a:gd name="connsiteX8" fmla="*/ 1002541 w 2904239"/>
              <a:gd name="connsiteY8" fmla="*/ 57737 h 543595"/>
              <a:gd name="connsiteX9" fmla="*/ 902085 w 2904239"/>
              <a:gd name="connsiteY9" fmla="*/ 106795 h 543595"/>
              <a:gd name="connsiteX10" fmla="*/ 653695 w 2904239"/>
              <a:gd name="connsiteY10" fmla="*/ 81731 h 543595"/>
              <a:gd name="connsiteX11" fmla="*/ 490611 w 2904239"/>
              <a:gd name="connsiteY11" fmla="*/ 77664 h 543595"/>
              <a:gd name="connsiteX12" fmla="*/ 2263 w 2904239"/>
              <a:gd name="connsiteY12" fmla="*/ 65061 h 543595"/>
              <a:gd name="connsiteX13" fmla="*/ 310134 w 2904239"/>
              <a:gd name="connsiteY13" fmla="*/ 295587 h 543595"/>
              <a:gd name="connsiteX14" fmla="*/ 357704 w 2904239"/>
              <a:gd name="connsiteY14" fmla="*/ 390727 h 543595"/>
              <a:gd name="connsiteX15" fmla="*/ 458129 w 2904239"/>
              <a:gd name="connsiteY15" fmla="*/ 459439 h 543595"/>
              <a:gd name="connsiteX16" fmla="*/ 579697 w 2904239"/>
              <a:gd name="connsiteY16" fmla="*/ 443583 h 543595"/>
              <a:gd name="connsiteX17" fmla="*/ 821031 w 2904239"/>
              <a:gd name="connsiteY17" fmla="*/ 515950 h 543595"/>
              <a:gd name="connsiteX18" fmla="*/ 989269 w 2904239"/>
              <a:gd name="connsiteY18" fmla="*/ 523268 h 543595"/>
              <a:gd name="connsiteX19" fmla="*/ 1250716 w 2904239"/>
              <a:gd name="connsiteY19" fmla="*/ 521236 h 543595"/>
              <a:gd name="connsiteX20" fmla="*/ 1350748 w 2904239"/>
              <a:gd name="connsiteY20" fmla="*/ 543594 h 543595"/>
              <a:gd name="connsiteX21" fmla="*/ 1503114 w 2904239"/>
              <a:gd name="connsiteY21" fmla="*/ 522306 h 543595"/>
              <a:gd name="connsiteX22" fmla="*/ 1823224 w 2904239"/>
              <a:gd name="connsiteY22" fmla="*/ 453335 h 543595"/>
              <a:gd name="connsiteX23" fmla="*/ 2485748 w 2904239"/>
              <a:gd name="connsiteY23" fmla="*/ 351547 h 543595"/>
              <a:gd name="connsiteX24" fmla="*/ 2442272 w 2904239"/>
              <a:gd name="connsiteY24" fmla="*/ 248016 h 543595"/>
              <a:gd name="connsiteX25" fmla="*/ 2773317 w 2904239"/>
              <a:gd name="connsiteY25" fmla="*/ 215086 h 543595"/>
              <a:gd name="connsiteX26" fmla="*/ 2904239 w 2904239"/>
              <a:gd name="connsiteY26" fmla="*/ 179957 h 543595"/>
              <a:gd name="connsiteX0" fmla="*/ 2823585 w 2904239"/>
              <a:gd name="connsiteY0" fmla="*/ 76437 h 543595"/>
              <a:gd name="connsiteX1" fmla="*/ 2886479 w 2904239"/>
              <a:gd name="connsiteY1" fmla="*/ 166520 h 543595"/>
              <a:gd name="connsiteX2" fmla="*/ 2848319 w 2904239"/>
              <a:gd name="connsiteY2" fmla="*/ 86832 h 543595"/>
              <a:gd name="connsiteX3" fmla="*/ 2775916 w 2904239"/>
              <a:gd name="connsiteY3" fmla="*/ 0 h 543595"/>
              <a:gd name="connsiteX4" fmla="*/ 2274558 w 2904239"/>
              <a:gd name="connsiteY4" fmla="*/ 35778 h 543595"/>
              <a:gd name="connsiteX5" fmla="*/ 2054379 w 2904239"/>
              <a:gd name="connsiteY5" fmla="*/ 64646 h 543595"/>
              <a:gd name="connsiteX6" fmla="*/ 1678452 w 2904239"/>
              <a:gd name="connsiteY6" fmla="*/ 134169 h 543595"/>
              <a:gd name="connsiteX7" fmla="*/ 1161892 w 2904239"/>
              <a:gd name="connsiteY7" fmla="*/ 196374 h 543595"/>
              <a:gd name="connsiteX8" fmla="*/ 1002541 w 2904239"/>
              <a:gd name="connsiteY8" fmla="*/ 57737 h 543595"/>
              <a:gd name="connsiteX9" fmla="*/ 902085 w 2904239"/>
              <a:gd name="connsiteY9" fmla="*/ 106795 h 543595"/>
              <a:gd name="connsiteX10" fmla="*/ 653695 w 2904239"/>
              <a:gd name="connsiteY10" fmla="*/ 81731 h 543595"/>
              <a:gd name="connsiteX11" fmla="*/ 490611 w 2904239"/>
              <a:gd name="connsiteY11" fmla="*/ 77664 h 543595"/>
              <a:gd name="connsiteX12" fmla="*/ 2263 w 2904239"/>
              <a:gd name="connsiteY12" fmla="*/ 65061 h 543595"/>
              <a:gd name="connsiteX13" fmla="*/ 310134 w 2904239"/>
              <a:gd name="connsiteY13" fmla="*/ 295587 h 543595"/>
              <a:gd name="connsiteX14" fmla="*/ 357704 w 2904239"/>
              <a:gd name="connsiteY14" fmla="*/ 390727 h 543595"/>
              <a:gd name="connsiteX15" fmla="*/ 458129 w 2904239"/>
              <a:gd name="connsiteY15" fmla="*/ 459439 h 543595"/>
              <a:gd name="connsiteX16" fmla="*/ 579697 w 2904239"/>
              <a:gd name="connsiteY16" fmla="*/ 443583 h 543595"/>
              <a:gd name="connsiteX17" fmla="*/ 821031 w 2904239"/>
              <a:gd name="connsiteY17" fmla="*/ 515950 h 543595"/>
              <a:gd name="connsiteX18" fmla="*/ 989269 w 2904239"/>
              <a:gd name="connsiteY18" fmla="*/ 523268 h 543595"/>
              <a:gd name="connsiteX19" fmla="*/ 1250716 w 2904239"/>
              <a:gd name="connsiteY19" fmla="*/ 521236 h 543595"/>
              <a:gd name="connsiteX20" fmla="*/ 1350748 w 2904239"/>
              <a:gd name="connsiteY20" fmla="*/ 543594 h 543595"/>
              <a:gd name="connsiteX21" fmla="*/ 1503114 w 2904239"/>
              <a:gd name="connsiteY21" fmla="*/ 522306 h 543595"/>
              <a:gd name="connsiteX22" fmla="*/ 1823224 w 2904239"/>
              <a:gd name="connsiteY22" fmla="*/ 453335 h 543595"/>
              <a:gd name="connsiteX23" fmla="*/ 2485748 w 2904239"/>
              <a:gd name="connsiteY23" fmla="*/ 351547 h 543595"/>
              <a:gd name="connsiteX24" fmla="*/ 2442272 w 2904239"/>
              <a:gd name="connsiteY24" fmla="*/ 248016 h 543595"/>
              <a:gd name="connsiteX25" fmla="*/ 2677916 w 2904239"/>
              <a:gd name="connsiteY25" fmla="*/ 180934 h 543595"/>
              <a:gd name="connsiteX26" fmla="*/ 2904239 w 2904239"/>
              <a:gd name="connsiteY26" fmla="*/ 179957 h 543595"/>
              <a:gd name="connsiteX0" fmla="*/ 2823585 w 2887702"/>
              <a:gd name="connsiteY0" fmla="*/ 76437 h 543595"/>
              <a:gd name="connsiteX1" fmla="*/ 2886479 w 2887702"/>
              <a:gd name="connsiteY1" fmla="*/ 166520 h 543595"/>
              <a:gd name="connsiteX2" fmla="*/ 2848319 w 2887702"/>
              <a:gd name="connsiteY2" fmla="*/ 86832 h 543595"/>
              <a:gd name="connsiteX3" fmla="*/ 2775916 w 2887702"/>
              <a:gd name="connsiteY3" fmla="*/ 0 h 543595"/>
              <a:gd name="connsiteX4" fmla="*/ 2274558 w 2887702"/>
              <a:gd name="connsiteY4" fmla="*/ 35778 h 543595"/>
              <a:gd name="connsiteX5" fmla="*/ 2054379 w 2887702"/>
              <a:gd name="connsiteY5" fmla="*/ 64646 h 543595"/>
              <a:gd name="connsiteX6" fmla="*/ 1678452 w 2887702"/>
              <a:gd name="connsiteY6" fmla="*/ 134169 h 543595"/>
              <a:gd name="connsiteX7" fmla="*/ 1161892 w 2887702"/>
              <a:gd name="connsiteY7" fmla="*/ 196374 h 543595"/>
              <a:gd name="connsiteX8" fmla="*/ 1002541 w 2887702"/>
              <a:gd name="connsiteY8" fmla="*/ 57737 h 543595"/>
              <a:gd name="connsiteX9" fmla="*/ 902085 w 2887702"/>
              <a:gd name="connsiteY9" fmla="*/ 106795 h 543595"/>
              <a:gd name="connsiteX10" fmla="*/ 653695 w 2887702"/>
              <a:gd name="connsiteY10" fmla="*/ 81731 h 543595"/>
              <a:gd name="connsiteX11" fmla="*/ 490611 w 2887702"/>
              <a:gd name="connsiteY11" fmla="*/ 77664 h 543595"/>
              <a:gd name="connsiteX12" fmla="*/ 2263 w 2887702"/>
              <a:gd name="connsiteY12" fmla="*/ 65061 h 543595"/>
              <a:gd name="connsiteX13" fmla="*/ 310134 w 2887702"/>
              <a:gd name="connsiteY13" fmla="*/ 295587 h 543595"/>
              <a:gd name="connsiteX14" fmla="*/ 357704 w 2887702"/>
              <a:gd name="connsiteY14" fmla="*/ 390727 h 543595"/>
              <a:gd name="connsiteX15" fmla="*/ 458129 w 2887702"/>
              <a:gd name="connsiteY15" fmla="*/ 459439 h 543595"/>
              <a:gd name="connsiteX16" fmla="*/ 579697 w 2887702"/>
              <a:gd name="connsiteY16" fmla="*/ 443583 h 543595"/>
              <a:gd name="connsiteX17" fmla="*/ 821031 w 2887702"/>
              <a:gd name="connsiteY17" fmla="*/ 515950 h 543595"/>
              <a:gd name="connsiteX18" fmla="*/ 989269 w 2887702"/>
              <a:gd name="connsiteY18" fmla="*/ 523268 h 543595"/>
              <a:gd name="connsiteX19" fmla="*/ 1250716 w 2887702"/>
              <a:gd name="connsiteY19" fmla="*/ 521236 h 543595"/>
              <a:gd name="connsiteX20" fmla="*/ 1350748 w 2887702"/>
              <a:gd name="connsiteY20" fmla="*/ 543594 h 543595"/>
              <a:gd name="connsiteX21" fmla="*/ 1503114 w 2887702"/>
              <a:gd name="connsiteY21" fmla="*/ 522306 h 543595"/>
              <a:gd name="connsiteX22" fmla="*/ 1823224 w 2887702"/>
              <a:gd name="connsiteY22" fmla="*/ 453335 h 543595"/>
              <a:gd name="connsiteX23" fmla="*/ 2485748 w 2887702"/>
              <a:gd name="connsiteY23" fmla="*/ 351547 h 543595"/>
              <a:gd name="connsiteX24" fmla="*/ 2442272 w 2887702"/>
              <a:gd name="connsiteY24" fmla="*/ 248016 h 543595"/>
              <a:gd name="connsiteX25" fmla="*/ 2677916 w 2887702"/>
              <a:gd name="connsiteY25" fmla="*/ 180934 h 543595"/>
              <a:gd name="connsiteX26" fmla="*/ 2799298 w 2887702"/>
              <a:gd name="connsiteY26" fmla="*/ 168573 h 543595"/>
              <a:gd name="connsiteX0" fmla="*/ 2823585 w 2887702"/>
              <a:gd name="connsiteY0" fmla="*/ 76437 h 543595"/>
              <a:gd name="connsiteX1" fmla="*/ 2886479 w 2887702"/>
              <a:gd name="connsiteY1" fmla="*/ 166520 h 543595"/>
              <a:gd name="connsiteX2" fmla="*/ 2848319 w 2887702"/>
              <a:gd name="connsiteY2" fmla="*/ 86832 h 543595"/>
              <a:gd name="connsiteX3" fmla="*/ 2775916 w 2887702"/>
              <a:gd name="connsiteY3" fmla="*/ 0 h 543595"/>
              <a:gd name="connsiteX4" fmla="*/ 2274558 w 2887702"/>
              <a:gd name="connsiteY4" fmla="*/ 35778 h 543595"/>
              <a:gd name="connsiteX5" fmla="*/ 2054379 w 2887702"/>
              <a:gd name="connsiteY5" fmla="*/ 64646 h 543595"/>
              <a:gd name="connsiteX6" fmla="*/ 1678452 w 2887702"/>
              <a:gd name="connsiteY6" fmla="*/ 134169 h 543595"/>
              <a:gd name="connsiteX7" fmla="*/ 1161892 w 2887702"/>
              <a:gd name="connsiteY7" fmla="*/ 196374 h 543595"/>
              <a:gd name="connsiteX8" fmla="*/ 1002541 w 2887702"/>
              <a:gd name="connsiteY8" fmla="*/ 57737 h 543595"/>
              <a:gd name="connsiteX9" fmla="*/ 902085 w 2887702"/>
              <a:gd name="connsiteY9" fmla="*/ 106795 h 543595"/>
              <a:gd name="connsiteX10" fmla="*/ 653695 w 2887702"/>
              <a:gd name="connsiteY10" fmla="*/ 81731 h 543595"/>
              <a:gd name="connsiteX11" fmla="*/ 490611 w 2887702"/>
              <a:gd name="connsiteY11" fmla="*/ 77664 h 543595"/>
              <a:gd name="connsiteX12" fmla="*/ 2263 w 2887702"/>
              <a:gd name="connsiteY12" fmla="*/ 65061 h 543595"/>
              <a:gd name="connsiteX13" fmla="*/ 310134 w 2887702"/>
              <a:gd name="connsiteY13" fmla="*/ 295587 h 543595"/>
              <a:gd name="connsiteX14" fmla="*/ 357704 w 2887702"/>
              <a:gd name="connsiteY14" fmla="*/ 390727 h 543595"/>
              <a:gd name="connsiteX15" fmla="*/ 458129 w 2887702"/>
              <a:gd name="connsiteY15" fmla="*/ 459439 h 543595"/>
              <a:gd name="connsiteX16" fmla="*/ 579697 w 2887702"/>
              <a:gd name="connsiteY16" fmla="*/ 443583 h 543595"/>
              <a:gd name="connsiteX17" fmla="*/ 821031 w 2887702"/>
              <a:gd name="connsiteY17" fmla="*/ 515950 h 543595"/>
              <a:gd name="connsiteX18" fmla="*/ 989269 w 2887702"/>
              <a:gd name="connsiteY18" fmla="*/ 523268 h 543595"/>
              <a:gd name="connsiteX19" fmla="*/ 1250716 w 2887702"/>
              <a:gd name="connsiteY19" fmla="*/ 521236 h 543595"/>
              <a:gd name="connsiteX20" fmla="*/ 1350748 w 2887702"/>
              <a:gd name="connsiteY20" fmla="*/ 543594 h 543595"/>
              <a:gd name="connsiteX21" fmla="*/ 1503114 w 2887702"/>
              <a:gd name="connsiteY21" fmla="*/ 522306 h 543595"/>
              <a:gd name="connsiteX22" fmla="*/ 1823224 w 2887702"/>
              <a:gd name="connsiteY22" fmla="*/ 453335 h 543595"/>
              <a:gd name="connsiteX23" fmla="*/ 2399886 w 2887702"/>
              <a:gd name="connsiteY23" fmla="*/ 334471 h 543595"/>
              <a:gd name="connsiteX24" fmla="*/ 2442272 w 2887702"/>
              <a:gd name="connsiteY24" fmla="*/ 248016 h 543595"/>
              <a:gd name="connsiteX25" fmla="*/ 2677916 w 2887702"/>
              <a:gd name="connsiteY25" fmla="*/ 180934 h 543595"/>
              <a:gd name="connsiteX26" fmla="*/ 2799298 w 2887702"/>
              <a:gd name="connsiteY26" fmla="*/ 168573 h 543595"/>
              <a:gd name="connsiteX0" fmla="*/ 2823585 w 2887702"/>
              <a:gd name="connsiteY0" fmla="*/ 76437 h 543595"/>
              <a:gd name="connsiteX1" fmla="*/ 2886479 w 2887702"/>
              <a:gd name="connsiteY1" fmla="*/ 166520 h 543595"/>
              <a:gd name="connsiteX2" fmla="*/ 2848319 w 2887702"/>
              <a:gd name="connsiteY2" fmla="*/ 86832 h 543595"/>
              <a:gd name="connsiteX3" fmla="*/ 2775916 w 2887702"/>
              <a:gd name="connsiteY3" fmla="*/ 0 h 543595"/>
              <a:gd name="connsiteX4" fmla="*/ 2274558 w 2887702"/>
              <a:gd name="connsiteY4" fmla="*/ 35778 h 543595"/>
              <a:gd name="connsiteX5" fmla="*/ 2054379 w 2887702"/>
              <a:gd name="connsiteY5" fmla="*/ 64646 h 543595"/>
              <a:gd name="connsiteX6" fmla="*/ 1678452 w 2887702"/>
              <a:gd name="connsiteY6" fmla="*/ 134169 h 543595"/>
              <a:gd name="connsiteX7" fmla="*/ 1161892 w 2887702"/>
              <a:gd name="connsiteY7" fmla="*/ 196374 h 543595"/>
              <a:gd name="connsiteX8" fmla="*/ 1002541 w 2887702"/>
              <a:gd name="connsiteY8" fmla="*/ 57737 h 543595"/>
              <a:gd name="connsiteX9" fmla="*/ 902085 w 2887702"/>
              <a:gd name="connsiteY9" fmla="*/ 106795 h 543595"/>
              <a:gd name="connsiteX10" fmla="*/ 653695 w 2887702"/>
              <a:gd name="connsiteY10" fmla="*/ 81731 h 543595"/>
              <a:gd name="connsiteX11" fmla="*/ 490611 w 2887702"/>
              <a:gd name="connsiteY11" fmla="*/ 77664 h 543595"/>
              <a:gd name="connsiteX12" fmla="*/ 2263 w 2887702"/>
              <a:gd name="connsiteY12" fmla="*/ 65061 h 543595"/>
              <a:gd name="connsiteX13" fmla="*/ 310134 w 2887702"/>
              <a:gd name="connsiteY13" fmla="*/ 295587 h 543595"/>
              <a:gd name="connsiteX14" fmla="*/ 357704 w 2887702"/>
              <a:gd name="connsiteY14" fmla="*/ 390727 h 543595"/>
              <a:gd name="connsiteX15" fmla="*/ 458129 w 2887702"/>
              <a:gd name="connsiteY15" fmla="*/ 459439 h 543595"/>
              <a:gd name="connsiteX16" fmla="*/ 579697 w 2887702"/>
              <a:gd name="connsiteY16" fmla="*/ 443583 h 543595"/>
              <a:gd name="connsiteX17" fmla="*/ 821031 w 2887702"/>
              <a:gd name="connsiteY17" fmla="*/ 515950 h 543595"/>
              <a:gd name="connsiteX18" fmla="*/ 989269 w 2887702"/>
              <a:gd name="connsiteY18" fmla="*/ 523268 h 543595"/>
              <a:gd name="connsiteX19" fmla="*/ 1250716 w 2887702"/>
              <a:gd name="connsiteY19" fmla="*/ 521236 h 543595"/>
              <a:gd name="connsiteX20" fmla="*/ 1350748 w 2887702"/>
              <a:gd name="connsiteY20" fmla="*/ 543594 h 543595"/>
              <a:gd name="connsiteX21" fmla="*/ 1503114 w 2887702"/>
              <a:gd name="connsiteY21" fmla="*/ 522306 h 543595"/>
              <a:gd name="connsiteX22" fmla="*/ 2214370 w 2887702"/>
              <a:gd name="connsiteY22" fmla="*/ 407799 h 543595"/>
              <a:gd name="connsiteX23" fmla="*/ 2399886 w 2887702"/>
              <a:gd name="connsiteY23" fmla="*/ 334471 h 543595"/>
              <a:gd name="connsiteX24" fmla="*/ 2442272 w 2887702"/>
              <a:gd name="connsiteY24" fmla="*/ 248016 h 543595"/>
              <a:gd name="connsiteX25" fmla="*/ 2677916 w 2887702"/>
              <a:gd name="connsiteY25" fmla="*/ 180934 h 543595"/>
              <a:gd name="connsiteX26" fmla="*/ 2799298 w 2887702"/>
              <a:gd name="connsiteY26" fmla="*/ 168573 h 543595"/>
              <a:gd name="connsiteX0" fmla="*/ 2823585 w 2887702"/>
              <a:gd name="connsiteY0" fmla="*/ 76437 h 547744"/>
              <a:gd name="connsiteX1" fmla="*/ 2886479 w 2887702"/>
              <a:gd name="connsiteY1" fmla="*/ 166520 h 547744"/>
              <a:gd name="connsiteX2" fmla="*/ 2848319 w 2887702"/>
              <a:gd name="connsiteY2" fmla="*/ 86832 h 547744"/>
              <a:gd name="connsiteX3" fmla="*/ 2775916 w 2887702"/>
              <a:gd name="connsiteY3" fmla="*/ 0 h 547744"/>
              <a:gd name="connsiteX4" fmla="*/ 2274558 w 2887702"/>
              <a:gd name="connsiteY4" fmla="*/ 35778 h 547744"/>
              <a:gd name="connsiteX5" fmla="*/ 2054379 w 2887702"/>
              <a:gd name="connsiteY5" fmla="*/ 64646 h 547744"/>
              <a:gd name="connsiteX6" fmla="*/ 1678452 w 2887702"/>
              <a:gd name="connsiteY6" fmla="*/ 134169 h 547744"/>
              <a:gd name="connsiteX7" fmla="*/ 1161892 w 2887702"/>
              <a:gd name="connsiteY7" fmla="*/ 196374 h 547744"/>
              <a:gd name="connsiteX8" fmla="*/ 1002541 w 2887702"/>
              <a:gd name="connsiteY8" fmla="*/ 57737 h 547744"/>
              <a:gd name="connsiteX9" fmla="*/ 902085 w 2887702"/>
              <a:gd name="connsiteY9" fmla="*/ 106795 h 547744"/>
              <a:gd name="connsiteX10" fmla="*/ 653695 w 2887702"/>
              <a:gd name="connsiteY10" fmla="*/ 81731 h 547744"/>
              <a:gd name="connsiteX11" fmla="*/ 490611 w 2887702"/>
              <a:gd name="connsiteY11" fmla="*/ 77664 h 547744"/>
              <a:gd name="connsiteX12" fmla="*/ 2263 w 2887702"/>
              <a:gd name="connsiteY12" fmla="*/ 65061 h 547744"/>
              <a:gd name="connsiteX13" fmla="*/ 310134 w 2887702"/>
              <a:gd name="connsiteY13" fmla="*/ 295587 h 547744"/>
              <a:gd name="connsiteX14" fmla="*/ 357704 w 2887702"/>
              <a:gd name="connsiteY14" fmla="*/ 390727 h 547744"/>
              <a:gd name="connsiteX15" fmla="*/ 458129 w 2887702"/>
              <a:gd name="connsiteY15" fmla="*/ 459439 h 547744"/>
              <a:gd name="connsiteX16" fmla="*/ 579697 w 2887702"/>
              <a:gd name="connsiteY16" fmla="*/ 443583 h 547744"/>
              <a:gd name="connsiteX17" fmla="*/ 821031 w 2887702"/>
              <a:gd name="connsiteY17" fmla="*/ 515950 h 547744"/>
              <a:gd name="connsiteX18" fmla="*/ 989269 w 2887702"/>
              <a:gd name="connsiteY18" fmla="*/ 523268 h 547744"/>
              <a:gd name="connsiteX19" fmla="*/ 1250716 w 2887702"/>
              <a:gd name="connsiteY19" fmla="*/ 521236 h 547744"/>
              <a:gd name="connsiteX20" fmla="*/ 1350748 w 2887702"/>
              <a:gd name="connsiteY20" fmla="*/ 543594 h 547744"/>
              <a:gd name="connsiteX21" fmla="*/ 1751157 w 2887702"/>
              <a:gd name="connsiteY21" fmla="*/ 425544 h 547744"/>
              <a:gd name="connsiteX22" fmla="*/ 2214370 w 2887702"/>
              <a:gd name="connsiteY22" fmla="*/ 407799 h 547744"/>
              <a:gd name="connsiteX23" fmla="*/ 2399886 w 2887702"/>
              <a:gd name="connsiteY23" fmla="*/ 334471 h 547744"/>
              <a:gd name="connsiteX24" fmla="*/ 2442272 w 2887702"/>
              <a:gd name="connsiteY24" fmla="*/ 248016 h 547744"/>
              <a:gd name="connsiteX25" fmla="*/ 2677916 w 2887702"/>
              <a:gd name="connsiteY25" fmla="*/ 180934 h 547744"/>
              <a:gd name="connsiteX26" fmla="*/ 2799298 w 2887702"/>
              <a:gd name="connsiteY26" fmla="*/ 168573 h 547744"/>
              <a:gd name="connsiteX0" fmla="*/ 2823585 w 2887702"/>
              <a:gd name="connsiteY0" fmla="*/ 76437 h 526888"/>
              <a:gd name="connsiteX1" fmla="*/ 2886479 w 2887702"/>
              <a:gd name="connsiteY1" fmla="*/ 166520 h 526888"/>
              <a:gd name="connsiteX2" fmla="*/ 2848319 w 2887702"/>
              <a:gd name="connsiteY2" fmla="*/ 86832 h 526888"/>
              <a:gd name="connsiteX3" fmla="*/ 2775916 w 2887702"/>
              <a:gd name="connsiteY3" fmla="*/ 0 h 526888"/>
              <a:gd name="connsiteX4" fmla="*/ 2274558 w 2887702"/>
              <a:gd name="connsiteY4" fmla="*/ 35778 h 526888"/>
              <a:gd name="connsiteX5" fmla="*/ 2054379 w 2887702"/>
              <a:gd name="connsiteY5" fmla="*/ 64646 h 526888"/>
              <a:gd name="connsiteX6" fmla="*/ 1678452 w 2887702"/>
              <a:gd name="connsiteY6" fmla="*/ 134169 h 526888"/>
              <a:gd name="connsiteX7" fmla="*/ 1161892 w 2887702"/>
              <a:gd name="connsiteY7" fmla="*/ 196374 h 526888"/>
              <a:gd name="connsiteX8" fmla="*/ 1002541 w 2887702"/>
              <a:gd name="connsiteY8" fmla="*/ 57737 h 526888"/>
              <a:gd name="connsiteX9" fmla="*/ 902085 w 2887702"/>
              <a:gd name="connsiteY9" fmla="*/ 106795 h 526888"/>
              <a:gd name="connsiteX10" fmla="*/ 653695 w 2887702"/>
              <a:gd name="connsiteY10" fmla="*/ 81731 h 526888"/>
              <a:gd name="connsiteX11" fmla="*/ 490611 w 2887702"/>
              <a:gd name="connsiteY11" fmla="*/ 77664 h 526888"/>
              <a:gd name="connsiteX12" fmla="*/ 2263 w 2887702"/>
              <a:gd name="connsiteY12" fmla="*/ 65061 h 526888"/>
              <a:gd name="connsiteX13" fmla="*/ 310134 w 2887702"/>
              <a:gd name="connsiteY13" fmla="*/ 295587 h 526888"/>
              <a:gd name="connsiteX14" fmla="*/ 357704 w 2887702"/>
              <a:gd name="connsiteY14" fmla="*/ 390727 h 526888"/>
              <a:gd name="connsiteX15" fmla="*/ 458129 w 2887702"/>
              <a:gd name="connsiteY15" fmla="*/ 459439 h 526888"/>
              <a:gd name="connsiteX16" fmla="*/ 579697 w 2887702"/>
              <a:gd name="connsiteY16" fmla="*/ 443583 h 526888"/>
              <a:gd name="connsiteX17" fmla="*/ 821031 w 2887702"/>
              <a:gd name="connsiteY17" fmla="*/ 515950 h 526888"/>
              <a:gd name="connsiteX18" fmla="*/ 989269 w 2887702"/>
              <a:gd name="connsiteY18" fmla="*/ 523268 h 526888"/>
              <a:gd name="connsiteX19" fmla="*/ 1250716 w 2887702"/>
              <a:gd name="connsiteY19" fmla="*/ 521236 h 526888"/>
              <a:gd name="connsiteX20" fmla="*/ 1398449 w 2887702"/>
              <a:gd name="connsiteY20" fmla="*/ 458216 h 526888"/>
              <a:gd name="connsiteX21" fmla="*/ 1751157 w 2887702"/>
              <a:gd name="connsiteY21" fmla="*/ 425544 h 526888"/>
              <a:gd name="connsiteX22" fmla="*/ 2214370 w 2887702"/>
              <a:gd name="connsiteY22" fmla="*/ 407799 h 526888"/>
              <a:gd name="connsiteX23" fmla="*/ 2399886 w 2887702"/>
              <a:gd name="connsiteY23" fmla="*/ 334471 h 526888"/>
              <a:gd name="connsiteX24" fmla="*/ 2442272 w 2887702"/>
              <a:gd name="connsiteY24" fmla="*/ 248016 h 526888"/>
              <a:gd name="connsiteX25" fmla="*/ 2677916 w 2887702"/>
              <a:gd name="connsiteY25" fmla="*/ 180934 h 526888"/>
              <a:gd name="connsiteX26" fmla="*/ 2799298 w 2887702"/>
              <a:gd name="connsiteY26" fmla="*/ 168573 h 526888"/>
              <a:gd name="connsiteX0" fmla="*/ 2823585 w 2887702"/>
              <a:gd name="connsiteY0" fmla="*/ 76437 h 526888"/>
              <a:gd name="connsiteX1" fmla="*/ 2886479 w 2887702"/>
              <a:gd name="connsiteY1" fmla="*/ 166520 h 526888"/>
              <a:gd name="connsiteX2" fmla="*/ 2848319 w 2887702"/>
              <a:gd name="connsiteY2" fmla="*/ 86832 h 526888"/>
              <a:gd name="connsiteX3" fmla="*/ 2775916 w 2887702"/>
              <a:gd name="connsiteY3" fmla="*/ 0 h 526888"/>
              <a:gd name="connsiteX4" fmla="*/ 2274558 w 2887702"/>
              <a:gd name="connsiteY4" fmla="*/ 35778 h 526888"/>
              <a:gd name="connsiteX5" fmla="*/ 2054379 w 2887702"/>
              <a:gd name="connsiteY5" fmla="*/ 64646 h 526888"/>
              <a:gd name="connsiteX6" fmla="*/ 1678452 w 2887702"/>
              <a:gd name="connsiteY6" fmla="*/ 134169 h 526888"/>
              <a:gd name="connsiteX7" fmla="*/ 1161892 w 2887702"/>
              <a:gd name="connsiteY7" fmla="*/ 196374 h 526888"/>
              <a:gd name="connsiteX8" fmla="*/ 1002541 w 2887702"/>
              <a:gd name="connsiteY8" fmla="*/ 57737 h 526888"/>
              <a:gd name="connsiteX9" fmla="*/ 902085 w 2887702"/>
              <a:gd name="connsiteY9" fmla="*/ 106795 h 526888"/>
              <a:gd name="connsiteX10" fmla="*/ 653695 w 2887702"/>
              <a:gd name="connsiteY10" fmla="*/ 81731 h 526888"/>
              <a:gd name="connsiteX11" fmla="*/ 490611 w 2887702"/>
              <a:gd name="connsiteY11" fmla="*/ 77664 h 526888"/>
              <a:gd name="connsiteX12" fmla="*/ 2263 w 2887702"/>
              <a:gd name="connsiteY12" fmla="*/ 65061 h 526888"/>
              <a:gd name="connsiteX13" fmla="*/ 310134 w 2887702"/>
              <a:gd name="connsiteY13" fmla="*/ 295587 h 526888"/>
              <a:gd name="connsiteX14" fmla="*/ 357704 w 2887702"/>
              <a:gd name="connsiteY14" fmla="*/ 390727 h 526888"/>
              <a:gd name="connsiteX15" fmla="*/ 458129 w 2887702"/>
              <a:gd name="connsiteY15" fmla="*/ 459439 h 526888"/>
              <a:gd name="connsiteX16" fmla="*/ 579697 w 2887702"/>
              <a:gd name="connsiteY16" fmla="*/ 443583 h 526888"/>
              <a:gd name="connsiteX17" fmla="*/ 821031 w 2887702"/>
              <a:gd name="connsiteY17" fmla="*/ 515950 h 526888"/>
              <a:gd name="connsiteX18" fmla="*/ 989269 w 2887702"/>
              <a:gd name="connsiteY18" fmla="*/ 523268 h 526888"/>
              <a:gd name="connsiteX19" fmla="*/ 1250716 w 2887702"/>
              <a:gd name="connsiteY19" fmla="*/ 521236 h 526888"/>
              <a:gd name="connsiteX20" fmla="*/ 1398449 w 2887702"/>
              <a:gd name="connsiteY20" fmla="*/ 458216 h 526888"/>
              <a:gd name="connsiteX21" fmla="*/ 1674837 w 2887702"/>
              <a:gd name="connsiteY21" fmla="*/ 408468 h 526888"/>
              <a:gd name="connsiteX22" fmla="*/ 2214370 w 2887702"/>
              <a:gd name="connsiteY22" fmla="*/ 407799 h 526888"/>
              <a:gd name="connsiteX23" fmla="*/ 2399886 w 2887702"/>
              <a:gd name="connsiteY23" fmla="*/ 334471 h 526888"/>
              <a:gd name="connsiteX24" fmla="*/ 2442272 w 2887702"/>
              <a:gd name="connsiteY24" fmla="*/ 248016 h 526888"/>
              <a:gd name="connsiteX25" fmla="*/ 2677916 w 2887702"/>
              <a:gd name="connsiteY25" fmla="*/ 180934 h 526888"/>
              <a:gd name="connsiteX26" fmla="*/ 2799298 w 2887702"/>
              <a:gd name="connsiteY26" fmla="*/ 168573 h 526888"/>
              <a:gd name="connsiteX0" fmla="*/ 2823585 w 2887702"/>
              <a:gd name="connsiteY0" fmla="*/ 76437 h 527415"/>
              <a:gd name="connsiteX1" fmla="*/ 2886479 w 2887702"/>
              <a:gd name="connsiteY1" fmla="*/ 166520 h 527415"/>
              <a:gd name="connsiteX2" fmla="*/ 2848319 w 2887702"/>
              <a:gd name="connsiteY2" fmla="*/ 86832 h 527415"/>
              <a:gd name="connsiteX3" fmla="*/ 2775916 w 2887702"/>
              <a:gd name="connsiteY3" fmla="*/ 0 h 527415"/>
              <a:gd name="connsiteX4" fmla="*/ 2274558 w 2887702"/>
              <a:gd name="connsiteY4" fmla="*/ 35778 h 527415"/>
              <a:gd name="connsiteX5" fmla="*/ 2054379 w 2887702"/>
              <a:gd name="connsiteY5" fmla="*/ 64646 h 527415"/>
              <a:gd name="connsiteX6" fmla="*/ 1678452 w 2887702"/>
              <a:gd name="connsiteY6" fmla="*/ 134169 h 527415"/>
              <a:gd name="connsiteX7" fmla="*/ 1161892 w 2887702"/>
              <a:gd name="connsiteY7" fmla="*/ 196374 h 527415"/>
              <a:gd name="connsiteX8" fmla="*/ 1002541 w 2887702"/>
              <a:gd name="connsiteY8" fmla="*/ 57737 h 527415"/>
              <a:gd name="connsiteX9" fmla="*/ 902085 w 2887702"/>
              <a:gd name="connsiteY9" fmla="*/ 106795 h 527415"/>
              <a:gd name="connsiteX10" fmla="*/ 653695 w 2887702"/>
              <a:gd name="connsiteY10" fmla="*/ 81731 h 527415"/>
              <a:gd name="connsiteX11" fmla="*/ 490611 w 2887702"/>
              <a:gd name="connsiteY11" fmla="*/ 77664 h 527415"/>
              <a:gd name="connsiteX12" fmla="*/ 2263 w 2887702"/>
              <a:gd name="connsiteY12" fmla="*/ 65061 h 527415"/>
              <a:gd name="connsiteX13" fmla="*/ 310134 w 2887702"/>
              <a:gd name="connsiteY13" fmla="*/ 295587 h 527415"/>
              <a:gd name="connsiteX14" fmla="*/ 357704 w 2887702"/>
              <a:gd name="connsiteY14" fmla="*/ 390727 h 527415"/>
              <a:gd name="connsiteX15" fmla="*/ 458129 w 2887702"/>
              <a:gd name="connsiteY15" fmla="*/ 459439 h 527415"/>
              <a:gd name="connsiteX16" fmla="*/ 579697 w 2887702"/>
              <a:gd name="connsiteY16" fmla="*/ 443583 h 527415"/>
              <a:gd name="connsiteX17" fmla="*/ 821031 w 2887702"/>
              <a:gd name="connsiteY17" fmla="*/ 515950 h 527415"/>
              <a:gd name="connsiteX18" fmla="*/ 989269 w 2887702"/>
              <a:gd name="connsiteY18" fmla="*/ 523268 h 527415"/>
              <a:gd name="connsiteX19" fmla="*/ 1269796 w 2887702"/>
              <a:gd name="connsiteY19" fmla="*/ 475701 h 527415"/>
              <a:gd name="connsiteX20" fmla="*/ 1398449 w 2887702"/>
              <a:gd name="connsiteY20" fmla="*/ 458216 h 527415"/>
              <a:gd name="connsiteX21" fmla="*/ 1674837 w 2887702"/>
              <a:gd name="connsiteY21" fmla="*/ 408468 h 527415"/>
              <a:gd name="connsiteX22" fmla="*/ 2214370 w 2887702"/>
              <a:gd name="connsiteY22" fmla="*/ 407799 h 527415"/>
              <a:gd name="connsiteX23" fmla="*/ 2399886 w 2887702"/>
              <a:gd name="connsiteY23" fmla="*/ 334471 h 527415"/>
              <a:gd name="connsiteX24" fmla="*/ 2442272 w 2887702"/>
              <a:gd name="connsiteY24" fmla="*/ 248016 h 527415"/>
              <a:gd name="connsiteX25" fmla="*/ 2677916 w 2887702"/>
              <a:gd name="connsiteY25" fmla="*/ 180934 h 527415"/>
              <a:gd name="connsiteX26" fmla="*/ 2799298 w 2887702"/>
              <a:gd name="connsiteY26" fmla="*/ 168573 h 527415"/>
              <a:gd name="connsiteX0" fmla="*/ 2823585 w 2887702"/>
              <a:gd name="connsiteY0" fmla="*/ 76437 h 515996"/>
              <a:gd name="connsiteX1" fmla="*/ 2886479 w 2887702"/>
              <a:gd name="connsiteY1" fmla="*/ 166520 h 515996"/>
              <a:gd name="connsiteX2" fmla="*/ 2848319 w 2887702"/>
              <a:gd name="connsiteY2" fmla="*/ 86832 h 515996"/>
              <a:gd name="connsiteX3" fmla="*/ 2775916 w 2887702"/>
              <a:gd name="connsiteY3" fmla="*/ 0 h 515996"/>
              <a:gd name="connsiteX4" fmla="*/ 2274558 w 2887702"/>
              <a:gd name="connsiteY4" fmla="*/ 35778 h 515996"/>
              <a:gd name="connsiteX5" fmla="*/ 2054379 w 2887702"/>
              <a:gd name="connsiteY5" fmla="*/ 64646 h 515996"/>
              <a:gd name="connsiteX6" fmla="*/ 1678452 w 2887702"/>
              <a:gd name="connsiteY6" fmla="*/ 134169 h 515996"/>
              <a:gd name="connsiteX7" fmla="*/ 1161892 w 2887702"/>
              <a:gd name="connsiteY7" fmla="*/ 196374 h 515996"/>
              <a:gd name="connsiteX8" fmla="*/ 1002541 w 2887702"/>
              <a:gd name="connsiteY8" fmla="*/ 57737 h 515996"/>
              <a:gd name="connsiteX9" fmla="*/ 902085 w 2887702"/>
              <a:gd name="connsiteY9" fmla="*/ 106795 h 515996"/>
              <a:gd name="connsiteX10" fmla="*/ 653695 w 2887702"/>
              <a:gd name="connsiteY10" fmla="*/ 81731 h 515996"/>
              <a:gd name="connsiteX11" fmla="*/ 490611 w 2887702"/>
              <a:gd name="connsiteY11" fmla="*/ 77664 h 515996"/>
              <a:gd name="connsiteX12" fmla="*/ 2263 w 2887702"/>
              <a:gd name="connsiteY12" fmla="*/ 65061 h 515996"/>
              <a:gd name="connsiteX13" fmla="*/ 310134 w 2887702"/>
              <a:gd name="connsiteY13" fmla="*/ 295587 h 515996"/>
              <a:gd name="connsiteX14" fmla="*/ 357704 w 2887702"/>
              <a:gd name="connsiteY14" fmla="*/ 390727 h 515996"/>
              <a:gd name="connsiteX15" fmla="*/ 458129 w 2887702"/>
              <a:gd name="connsiteY15" fmla="*/ 459439 h 515996"/>
              <a:gd name="connsiteX16" fmla="*/ 579697 w 2887702"/>
              <a:gd name="connsiteY16" fmla="*/ 443583 h 515996"/>
              <a:gd name="connsiteX17" fmla="*/ 821031 w 2887702"/>
              <a:gd name="connsiteY17" fmla="*/ 515950 h 515996"/>
              <a:gd name="connsiteX18" fmla="*/ 989269 w 2887702"/>
              <a:gd name="connsiteY18" fmla="*/ 454965 h 515996"/>
              <a:gd name="connsiteX19" fmla="*/ 1269796 w 2887702"/>
              <a:gd name="connsiteY19" fmla="*/ 475701 h 515996"/>
              <a:gd name="connsiteX20" fmla="*/ 1398449 w 2887702"/>
              <a:gd name="connsiteY20" fmla="*/ 458216 h 515996"/>
              <a:gd name="connsiteX21" fmla="*/ 1674837 w 2887702"/>
              <a:gd name="connsiteY21" fmla="*/ 408468 h 515996"/>
              <a:gd name="connsiteX22" fmla="*/ 2214370 w 2887702"/>
              <a:gd name="connsiteY22" fmla="*/ 407799 h 515996"/>
              <a:gd name="connsiteX23" fmla="*/ 2399886 w 2887702"/>
              <a:gd name="connsiteY23" fmla="*/ 334471 h 515996"/>
              <a:gd name="connsiteX24" fmla="*/ 2442272 w 2887702"/>
              <a:gd name="connsiteY24" fmla="*/ 248016 h 515996"/>
              <a:gd name="connsiteX25" fmla="*/ 2677916 w 2887702"/>
              <a:gd name="connsiteY25" fmla="*/ 180934 h 515996"/>
              <a:gd name="connsiteX26" fmla="*/ 2799298 w 2887702"/>
              <a:gd name="connsiteY26" fmla="*/ 168573 h 515996"/>
              <a:gd name="connsiteX0" fmla="*/ 2823585 w 2887702"/>
              <a:gd name="connsiteY0" fmla="*/ 76437 h 475731"/>
              <a:gd name="connsiteX1" fmla="*/ 2886479 w 2887702"/>
              <a:gd name="connsiteY1" fmla="*/ 166520 h 475731"/>
              <a:gd name="connsiteX2" fmla="*/ 2848319 w 2887702"/>
              <a:gd name="connsiteY2" fmla="*/ 86832 h 475731"/>
              <a:gd name="connsiteX3" fmla="*/ 2775916 w 2887702"/>
              <a:gd name="connsiteY3" fmla="*/ 0 h 475731"/>
              <a:gd name="connsiteX4" fmla="*/ 2274558 w 2887702"/>
              <a:gd name="connsiteY4" fmla="*/ 35778 h 475731"/>
              <a:gd name="connsiteX5" fmla="*/ 2054379 w 2887702"/>
              <a:gd name="connsiteY5" fmla="*/ 64646 h 475731"/>
              <a:gd name="connsiteX6" fmla="*/ 1678452 w 2887702"/>
              <a:gd name="connsiteY6" fmla="*/ 134169 h 475731"/>
              <a:gd name="connsiteX7" fmla="*/ 1161892 w 2887702"/>
              <a:gd name="connsiteY7" fmla="*/ 196374 h 475731"/>
              <a:gd name="connsiteX8" fmla="*/ 1002541 w 2887702"/>
              <a:gd name="connsiteY8" fmla="*/ 57737 h 475731"/>
              <a:gd name="connsiteX9" fmla="*/ 902085 w 2887702"/>
              <a:gd name="connsiteY9" fmla="*/ 106795 h 475731"/>
              <a:gd name="connsiteX10" fmla="*/ 653695 w 2887702"/>
              <a:gd name="connsiteY10" fmla="*/ 81731 h 475731"/>
              <a:gd name="connsiteX11" fmla="*/ 490611 w 2887702"/>
              <a:gd name="connsiteY11" fmla="*/ 77664 h 475731"/>
              <a:gd name="connsiteX12" fmla="*/ 2263 w 2887702"/>
              <a:gd name="connsiteY12" fmla="*/ 65061 h 475731"/>
              <a:gd name="connsiteX13" fmla="*/ 310134 w 2887702"/>
              <a:gd name="connsiteY13" fmla="*/ 295587 h 475731"/>
              <a:gd name="connsiteX14" fmla="*/ 357704 w 2887702"/>
              <a:gd name="connsiteY14" fmla="*/ 390727 h 475731"/>
              <a:gd name="connsiteX15" fmla="*/ 458129 w 2887702"/>
              <a:gd name="connsiteY15" fmla="*/ 459439 h 475731"/>
              <a:gd name="connsiteX16" fmla="*/ 579697 w 2887702"/>
              <a:gd name="connsiteY16" fmla="*/ 443583 h 475731"/>
              <a:gd name="connsiteX17" fmla="*/ 868731 w 2887702"/>
              <a:gd name="connsiteY17" fmla="*/ 441955 h 475731"/>
              <a:gd name="connsiteX18" fmla="*/ 989269 w 2887702"/>
              <a:gd name="connsiteY18" fmla="*/ 454965 h 475731"/>
              <a:gd name="connsiteX19" fmla="*/ 1269796 w 2887702"/>
              <a:gd name="connsiteY19" fmla="*/ 475701 h 475731"/>
              <a:gd name="connsiteX20" fmla="*/ 1398449 w 2887702"/>
              <a:gd name="connsiteY20" fmla="*/ 458216 h 475731"/>
              <a:gd name="connsiteX21" fmla="*/ 1674837 w 2887702"/>
              <a:gd name="connsiteY21" fmla="*/ 408468 h 475731"/>
              <a:gd name="connsiteX22" fmla="*/ 2214370 w 2887702"/>
              <a:gd name="connsiteY22" fmla="*/ 407799 h 475731"/>
              <a:gd name="connsiteX23" fmla="*/ 2399886 w 2887702"/>
              <a:gd name="connsiteY23" fmla="*/ 334471 h 475731"/>
              <a:gd name="connsiteX24" fmla="*/ 2442272 w 2887702"/>
              <a:gd name="connsiteY24" fmla="*/ 248016 h 475731"/>
              <a:gd name="connsiteX25" fmla="*/ 2677916 w 2887702"/>
              <a:gd name="connsiteY25" fmla="*/ 180934 h 475731"/>
              <a:gd name="connsiteX26" fmla="*/ 2799298 w 2887702"/>
              <a:gd name="connsiteY26" fmla="*/ 168573 h 475731"/>
              <a:gd name="connsiteX0" fmla="*/ 2823585 w 2887702"/>
              <a:gd name="connsiteY0" fmla="*/ 76437 h 475731"/>
              <a:gd name="connsiteX1" fmla="*/ 2886479 w 2887702"/>
              <a:gd name="connsiteY1" fmla="*/ 166520 h 475731"/>
              <a:gd name="connsiteX2" fmla="*/ 2848319 w 2887702"/>
              <a:gd name="connsiteY2" fmla="*/ 86832 h 475731"/>
              <a:gd name="connsiteX3" fmla="*/ 2775916 w 2887702"/>
              <a:gd name="connsiteY3" fmla="*/ 0 h 475731"/>
              <a:gd name="connsiteX4" fmla="*/ 2274558 w 2887702"/>
              <a:gd name="connsiteY4" fmla="*/ 35778 h 475731"/>
              <a:gd name="connsiteX5" fmla="*/ 2054379 w 2887702"/>
              <a:gd name="connsiteY5" fmla="*/ 64646 h 475731"/>
              <a:gd name="connsiteX6" fmla="*/ 1678452 w 2887702"/>
              <a:gd name="connsiteY6" fmla="*/ 134169 h 475731"/>
              <a:gd name="connsiteX7" fmla="*/ 1161892 w 2887702"/>
              <a:gd name="connsiteY7" fmla="*/ 196374 h 475731"/>
              <a:gd name="connsiteX8" fmla="*/ 1002541 w 2887702"/>
              <a:gd name="connsiteY8" fmla="*/ 57737 h 475731"/>
              <a:gd name="connsiteX9" fmla="*/ 902085 w 2887702"/>
              <a:gd name="connsiteY9" fmla="*/ 106795 h 475731"/>
              <a:gd name="connsiteX10" fmla="*/ 653695 w 2887702"/>
              <a:gd name="connsiteY10" fmla="*/ 81731 h 475731"/>
              <a:gd name="connsiteX11" fmla="*/ 490611 w 2887702"/>
              <a:gd name="connsiteY11" fmla="*/ 77664 h 475731"/>
              <a:gd name="connsiteX12" fmla="*/ 2263 w 2887702"/>
              <a:gd name="connsiteY12" fmla="*/ 65061 h 475731"/>
              <a:gd name="connsiteX13" fmla="*/ 310134 w 2887702"/>
              <a:gd name="connsiteY13" fmla="*/ 295587 h 475731"/>
              <a:gd name="connsiteX14" fmla="*/ 357704 w 2887702"/>
              <a:gd name="connsiteY14" fmla="*/ 390727 h 475731"/>
              <a:gd name="connsiteX15" fmla="*/ 579697 w 2887702"/>
              <a:gd name="connsiteY15" fmla="*/ 443583 h 475731"/>
              <a:gd name="connsiteX16" fmla="*/ 868731 w 2887702"/>
              <a:gd name="connsiteY16" fmla="*/ 441955 h 475731"/>
              <a:gd name="connsiteX17" fmla="*/ 989269 w 2887702"/>
              <a:gd name="connsiteY17" fmla="*/ 454965 h 475731"/>
              <a:gd name="connsiteX18" fmla="*/ 1269796 w 2887702"/>
              <a:gd name="connsiteY18" fmla="*/ 475701 h 475731"/>
              <a:gd name="connsiteX19" fmla="*/ 1398449 w 2887702"/>
              <a:gd name="connsiteY19" fmla="*/ 458216 h 475731"/>
              <a:gd name="connsiteX20" fmla="*/ 1674837 w 2887702"/>
              <a:gd name="connsiteY20" fmla="*/ 408468 h 475731"/>
              <a:gd name="connsiteX21" fmla="*/ 2214370 w 2887702"/>
              <a:gd name="connsiteY21" fmla="*/ 407799 h 475731"/>
              <a:gd name="connsiteX22" fmla="*/ 2399886 w 2887702"/>
              <a:gd name="connsiteY22" fmla="*/ 334471 h 475731"/>
              <a:gd name="connsiteX23" fmla="*/ 2442272 w 2887702"/>
              <a:gd name="connsiteY23" fmla="*/ 248016 h 475731"/>
              <a:gd name="connsiteX24" fmla="*/ 2677916 w 2887702"/>
              <a:gd name="connsiteY24" fmla="*/ 180934 h 475731"/>
              <a:gd name="connsiteX25" fmla="*/ 2799298 w 2887702"/>
              <a:gd name="connsiteY25" fmla="*/ 168573 h 475731"/>
              <a:gd name="connsiteX0" fmla="*/ 2823708 w 2887825"/>
              <a:gd name="connsiteY0" fmla="*/ 76437 h 475731"/>
              <a:gd name="connsiteX1" fmla="*/ 2886602 w 2887825"/>
              <a:gd name="connsiteY1" fmla="*/ 166520 h 475731"/>
              <a:gd name="connsiteX2" fmla="*/ 2848442 w 2887825"/>
              <a:gd name="connsiteY2" fmla="*/ 86832 h 475731"/>
              <a:gd name="connsiteX3" fmla="*/ 2776039 w 2887825"/>
              <a:gd name="connsiteY3" fmla="*/ 0 h 475731"/>
              <a:gd name="connsiteX4" fmla="*/ 2274681 w 2887825"/>
              <a:gd name="connsiteY4" fmla="*/ 35778 h 475731"/>
              <a:gd name="connsiteX5" fmla="*/ 2054502 w 2887825"/>
              <a:gd name="connsiteY5" fmla="*/ 64646 h 475731"/>
              <a:gd name="connsiteX6" fmla="*/ 1678575 w 2887825"/>
              <a:gd name="connsiteY6" fmla="*/ 134169 h 475731"/>
              <a:gd name="connsiteX7" fmla="*/ 1162015 w 2887825"/>
              <a:gd name="connsiteY7" fmla="*/ 196374 h 475731"/>
              <a:gd name="connsiteX8" fmla="*/ 1002664 w 2887825"/>
              <a:gd name="connsiteY8" fmla="*/ 57737 h 475731"/>
              <a:gd name="connsiteX9" fmla="*/ 902208 w 2887825"/>
              <a:gd name="connsiteY9" fmla="*/ 106795 h 475731"/>
              <a:gd name="connsiteX10" fmla="*/ 653818 w 2887825"/>
              <a:gd name="connsiteY10" fmla="*/ 81731 h 475731"/>
              <a:gd name="connsiteX11" fmla="*/ 490734 w 2887825"/>
              <a:gd name="connsiteY11" fmla="*/ 77664 h 475731"/>
              <a:gd name="connsiteX12" fmla="*/ 2386 w 2887825"/>
              <a:gd name="connsiteY12" fmla="*/ 65061 h 475731"/>
              <a:gd name="connsiteX13" fmla="*/ 310257 w 2887825"/>
              <a:gd name="connsiteY13" fmla="*/ 295587 h 475731"/>
              <a:gd name="connsiteX14" fmla="*/ 453228 w 2887825"/>
              <a:gd name="connsiteY14" fmla="*/ 350884 h 475731"/>
              <a:gd name="connsiteX15" fmla="*/ 579820 w 2887825"/>
              <a:gd name="connsiteY15" fmla="*/ 443583 h 475731"/>
              <a:gd name="connsiteX16" fmla="*/ 868854 w 2887825"/>
              <a:gd name="connsiteY16" fmla="*/ 441955 h 475731"/>
              <a:gd name="connsiteX17" fmla="*/ 989392 w 2887825"/>
              <a:gd name="connsiteY17" fmla="*/ 454965 h 475731"/>
              <a:gd name="connsiteX18" fmla="*/ 1269919 w 2887825"/>
              <a:gd name="connsiteY18" fmla="*/ 475701 h 475731"/>
              <a:gd name="connsiteX19" fmla="*/ 1398572 w 2887825"/>
              <a:gd name="connsiteY19" fmla="*/ 458216 h 475731"/>
              <a:gd name="connsiteX20" fmla="*/ 1674960 w 2887825"/>
              <a:gd name="connsiteY20" fmla="*/ 408468 h 475731"/>
              <a:gd name="connsiteX21" fmla="*/ 2214493 w 2887825"/>
              <a:gd name="connsiteY21" fmla="*/ 407799 h 475731"/>
              <a:gd name="connsiteX22" fmla="*/ 2400009 w 2887825"/>
              <a:gd name="connsiteY22" fmla="*/ 334471 h 475731"/>
              <a:gd name="connsiteX23" fmla="*/ 2442395 w 2887825"/>
              <a:gd name="connsiteY23" fmla="*/ 248016 h 475731"/>
              <a:gd name="connsiteX24" fmla="*/ 2678039 w 2887825"/>
              <a:gd name="connsiteY24" fmla="*/ 180934 h 475731"/>
              <a:gd name="connsiteX25" fmla="*/ 2799421 w 2887825"/>
              <a:gd name="connsiteY25" fmla="*/ 168573 h 475731"/>
              <a:gd name="connsiteX0" fmla="*/ 2823708 w 2887825"/>
              <a:gd name="connsiteY0" fmla="*/ 76437 h 475731"/>
              <a:gd name="connsiteX1" fmla="*/ 2886602 w 2887825"/>
              <a:gd name="connsiteY1" fmla="*/ 166520 h 475731"/>
              <a:gd name="connsiteX2" fmla="*/ 2848442 w 2887825"/>
              <a:gd name="connsiteY2" fmla="*/ 86832 h 475731"/>
              <a:gd name="connsiteX3" fmla="*/ 2776039 w 2887825"/>
              <a:gd name="connsiteY3" fmla="*/ 0 h 475731"/>
              <a:gd name="connsiteX4" fmla="*/ 2274681 w 2887825"/>
              <a:gd name="connsiteY4" fmla="*/ 35778 h 475731"/>
              <a:gd name="connsiteX5" fmla="*/ 2054502 w 2887825"/>
              <a:gd name="connsiteY5" fmla="*/ 64646 h 475731"/>
              <a:gd name="connsiteX6" fmla="*/ 1678575 w 2887825"/>
              <a:gd name="connsiteY6" fmla="*/ 134169 h 475731"/>
              <a:gd name="connsiteX7" fmla="*/ 1162015 w 2887825"/>
              <a:gd name="connsiteY7" fmla="*/ 196374 h 475731"/>
              <a:gd name="connsiteX8" fmla="*/ 1002664 w 2887825"/>
              <a:gd name="connsiteY8" fmla="*/ 57737 h 475731"/>
              <a:gd name="connsiteX9" fmla="*/ 902208 w 2887825"/>
              <a:gd name="connsiteY9" fmla="*/ 106795 h 475731"/>
              <a:gd name="connsiteX10" fmla="*/ 653818 w 2887825"/>
              <a:gd name="connsiteY10" fmla="*/ 81731 h 475731"/>
              <a:gd name="connsiteX11" fmla="*/ 490734 w 2887825"/>
              <a:gd name="connsiteY11" fmla="*/ 77664 h 475731"/>
              <a:gd name="connsiteX12" fmla="*/ 2386 w 2887825"/>
              <a:gd name="connsiteY12" fmla="*/ 65061 h 475731"/>
              <a:gd name="connsiteX13" fmla="*/ 310257 w 2887825"/>
              <a:gd name="connsiteY13" fmla="*/ 295587 h 475731"/>
              <a:gd name="connsiteX14" fmla="*/ 453228 w 2887825"/>
              <a:gd name="connsiteY14" fmla="*/ 350884 h 475731"/>
              <a:gd name="connsiteX15" fmla="*/ 635131 w 2887825"/>
              <a:gd name="connsiteY15" fmla="*/ 377121 h 475731"/>
              <a:gd name="connsiteX16" fmla="*/ 579820 w 2887825"/>
              <a:gd name="connsiteY16" fmla="*/ 443583 h 475731"/>
              <a:gd name="connsiteX17" fmla="*/ 868854 w 2887825"/>
              <a:gd name="connsiteY17" fmla="*/ 441955 h 475731"/>
              <a:gd name="connsiteX18" fmla="*/ 989392 w 2887825"/>
              <a:gd name="connsiteY18" fmla="*/ 454965 h 475731"/>
              <a:gd name="connsiteX19" fmla="*/ 1269919 w 2887825"/>
              <a:gd name="connsiteY19" fmla="*/ 475701 h 475731"/>
              <a:gd name="connsiteX20" fmla="*/ 1398572 w 2887825"/>
              <a:gd name="connsiteY20" fmla="*/ 458216 h 475731"/>
              <a:gd name="connsiteX21" fmla="*/ 1674960 w 2887825"/>
              <a:gd name="connsiteY21" fmla="*/ 408468 h 475731"/>
              <a:gd name="connsiteX22" fmla="*/ 2214493 w 2887825"/>
              <a:gd name="connsiteY22" fmla="*/ 407799 h 475731"/>
              <a:gd name="connsiteX23" fmla="*/ 2400009 w 2887825"/>
              <a:gd name="connsiteY23" fmla="*/ 334471 h 475731"/>
              <a:gd name="connsiteX24" fmla="*/ 2442395 w 2887825"/>
              <a:gd name="connsiteY24" fmla="*/ 248016 h 475731"/>
              <a:gd name="connsiteX25" fmla="*/ 2678039 w 2887825"/>
              <a:gd name="connsiteY25" fmla="*/ 180934 h 475731"/>
              <a:gd name="connsiteX26" fmla="*/ 2799421 w 2887825"/>
              <a:gd name="connsiteY26" fmla="*/ 168573 h 475731"/>
              <a:gd name="connsiteX0" fmla="*/ 2823708 w 2887825"/>
              <a:gd name="connsiteY0" fmla="*/ 76437 h 475731"/>
              <a:gd name="connsiteX1" fmla="*/ 2886602 w 2887825"/>
              <a:gd name="connsiteY1" fmla="*/ 166520 h 475731"/>
              <a:gd name="connsiteX2" fmla="*/ 2848442 w 2887825"/>
              <a:gd name="connsiteY2" fmla="*/ 86832 h 475731"/>
              <a:gd name="connsiteX3" fmla="*/ 2776039 w 2887825"/>
              <a:gd name="connsiteY3" fmla="*/ 0 h 475731"/>
              <a:gd name="connsiteX4" fmla="*/ 2274681 w 2887825"/>
              <a:gd name="connsiteY4" fmla="*/ 35778 h 475731"/>
              <a:gd name="connsiteX5" fmla="*/ 2054502 w 2887825"/>
              <a:gd name="connsiteY5" fmla="*/ 64646 h 475731"/>
              <a:gd name="connsiteX6" fmla="*/ 1678575 w 2887825"/>
              <a:gd name="connsiteY6" fmla="*/ 134169 h 475731"/>
              <a:gd name="connsiteX7" fmla="*/ 1162015 w 2887825"/>
              <a:gd name="connsiteY7" fmla="*/ 196374 h 475731"/>
              <a:gd name="connsiteX8" fmla="*/ 1002664 w 2887825"/>
              <a:gd name="connsiteY8" fmla="*/ 57737 h 475731"/>
              <a:gd name="connsiteX9" fmla="*/ 902208 w 2887825"/>
              <a:gd name="connsiteY9" fmla="*/ 106795 h 475731"/>
              <a:gd name="connsiteX10" fmla="*/ 653818 w 2887825"/>
              <a:gd name="connsiteY10" fmla="*/ 81731 h 475731"/>
              <a:gd name="connsiteX11" fmla="*/ 490734 w 2887825"/>
              <a:gd name="connsiteY11" fmla="*/ 77664 h 475731"/>
              <a:gd name="connsiteX12" fmla="*/ 2386 w 2887825"/>
              <a:gd name="connsiteY12" fmla="*/ 65061 h 475731"/>
              <a:gd name="connsiteX13" fmla="*/ 310257 w 2887825"/>
              <a:gd name="connsiteY13" fmla="*/ 295587 h 475731"/>
              <a:gd name="connsiteX14" fmla="*/ 453228 w 2887825"/>
              <a:gd name="connsiteY14" fmla="*/ 350884 h 475731"/>
              <a:gd name="connsiteX15" fmla="*/ 635131 w 2887825"/>
              <a:gd name="connsiteY15" fmla="*/ 377121 h 475731"/>
              <a:gd name="connsiteX16" fmla="*/ 868854 w 2887825"/>
              <a:gd name="connsiteY16" fmla="*/ 441955 h 475731"/>
              <a:gd name="connsiteX17" fmla="*/ 989392 w 2887825"/>
              <a:gd name="connsiteY17" fmla="*/ 454965 h 475731"/>
              <a:gd name="connsiteX18" fmla="*/ 1269919 w 2887825"/>
              <a:gd name="connsiteY18" fmla="*/ 475701 h 475731"/>
              <a:gd name="connsiteX19" fmla="*/ 1398572 w 2887825"/>
              <a:gd name="connsiteY19" fmla="*/ 458216 h 475731"/>
              <a:gd name="connsiteX20" fmla="*/ 1674960 w 2887825"/>
              <a:gd name="connsiteY20" fmla="*/ 408468 h 475731"/>
              <a:gd name="connsiteX21" fmla="*/ 2214493 w 2887825"/>
              <a:gd name="connsiteY21" fmla="*/ 407799 h 475731"/>
              <a:gd name="connsiteX22" fmla="*/ 2400009 w 2887825"/>
              <a:gd name="connsiteY22" fmla="*/ 334471 h 475731"/>
              <a:gd name="connsiteX23" fmla="*/ 2442395 w 2887825"/>
              <a:gd name="connsiteY23" fmla="*/ 248016 h 475731"/>
              <a:gd name="connsiteX24" fmla="*/ 2678039 w 2887825"/>
              <a:gd name="connsiteY24" fmla="*/ 180934 h 475731"/>
              <a:gd name="connsiteX25" fmla="*/ 2799421 w 2887825"/>
              <a:gd name="connsiteY25" fmla="*/ 168573 h 475731"/>
              <a:gd name="connsiteX0" fmla="*/ 2672987 w 2737104"/>
              <a:gd name="connsiteY0" fmla="*/ 76437 h 475731"/>
              <a:gd name="connsiteX1" fmla="*/ 2735881 w 2737104"/>
              <a:gd name="connsiteY1" fmla="*/ 166520 h 475731"/>
              <a:gd name="connsiteX2" fmla="*/ 2697721 w 2737104"/>
              <a:gd name="connsiteY2" fmla="*/ 86832 h 475731"/>
              <a:gd name="connsiteX3" fmla="*/ 2625318 w 2737104"/>
              <a:gd name="connsiteY3" fmla="*/ 0 h 475731"/>
              <a:gd name="connsiteX4" fmla="*/ 2123960 w 2737104"/>
              <a:gd name="connsiteY4" fmla="*/ 35778 h 475731"/>
              <a:gd name="connsiteX5" fmla="*/ 1903781 w 2737104"/>
              <a:gd name="connsiteY5" fmla="*/ 64646 h 475731"/>
              <a:gd name="connsiteX6" fmla="*/ 1527854 w 2737104"/>
              <a:gd name="connsiteY6" fmla="*/ 134169 h 475731"/>
              <a:gd name="connsiteX7" fmla="*/ 1011294 w 2737104"/>
              <a:gd name="connsiteY7" fmla="*/ 196374 h 475731"/>
              <a:gd name="connsiteX8" fmla="*/ 851943 w 2737104"/>
              <a:gd name="connsiteY8" fmla="*/ 57737 h 475731"/>
              <a:gd name="connsiteX9" fmla="*/ 751487 w 2737104"/>
              <a:gd name="connsiteY9" fmla="*/ 106795 h 475731"/>
              <a:gd name="connsiteX10" fmla="*/ 503097 w 2737104"/>
              <a:gd name="connsiteY10" fmla="*/ 81731 h 475731"/>
              <a:gd name="connsiteX11" fmla="*/ 340013 w 2737104"/>
              <a:gd name="connsiteY11" fmla="*/ 77664 h 475731"/>
              <a:gd name="connsiteX12" fmla="*/ 4307 w 2737104"/>
              <a:gd name="connsiteY12" fmla="*/ 190283 h 475731"/>
              <a:gd name="connsiteX13" fmla="*/ 159536 w 2737104"/>
              <a:gd name="connsiteY13" fmla="*/ 295587 h 475731"/>
              <a:gd name="connsiteX14" fmla="*/ 302507 w 2737104"/>
              <a:gd name="connsiteY14" fmla="*/ 350884 h 475731"/>
              <a:gd name="connsiteX15" fmla="*/ 484410 w 2737104"/>
              <a:gd name="connsiteY15" fmla="*/ 377121 h 475731"/>
              <a:gd name="connsiteX16" fmla="*/ 718133 w 2737104"/>
              <a:gd name="connsiteY16" fmla="*/ 441955 h 475731"/>
              <a:gd name="connsiteX17" fmla="*/ 838671 w 2737104"/>
              <a:gd name="connsiteY17" fmla="*/ 454965 h 475731"/>
              <a:gd name="connsiteX18" fmla="*/ 1119198 w 2737104"/>
              <a:gd name="connsiteY18" fmla="*/ 475701 h 475731"/>
              <a:gd name="connsiteX19" fmla="*/ 1247851 w 2737104"/>
              <a:gd name="connsiteY19" fmla="*/ 458216 h 475731"/>
              <a:gd name="connsiteX20" fmla="*/ 1524239 w 2737104"/>
              <a:gd name="connsiteY20" fmla="*/ 408468 h 475731"/>
              <a:gd name="connsiteX21" fmla="*/ 2063772 w 2737104"/>
              <a:gd name="connsiteY21" fmla="*/ 407799 h 475731"/>
              <a:gd name="connsiteX22" fmla="*/ 2249288 w 2737104"/>
              <a:gd name="connsiteY22" fmla="*/ 334471 h 475731"/>
              <a:gd name="connsiteX23" fmla="*/ 2291674 w 2737104"/>
              <a:gd name="connsiteY23" fmla="*/ 248016 h 475731"/>
              <a:gd name="connsiteX24" fmla="*/ 2527318 w 2737104"/>
              <a:gd name="connsiteY24" fmla="*/ 180934 h 475731"/>
              <a:gd name="connsiteX25" fmla="*/ 2648700 w 2737104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848795 w 2733956"/>
              <a:gd name="connsiteY8" fmla="*/ 57737 h 475731"/>
              <a:gd name="connsiteX9" fmla="*/ 748339 w 2733956"/>
              <a:gd name="connsiteY9" fmla="*/ 106795 h 475731"/>
              <a:gd name="connsiteX10" fmla="*/ 499949 w 2733956"/>
              <a:gd name="connsiteY10" fmla="*/ 81731 h 475731"/>
              <a:gd name="connsiteX11" fmla="*/ 241464 w 2733956"/>
              <a:gd name="connsiteY11" fmla="*/ 128891 h 475731"/>
              <a:gd name="connsiteX12" fmla="*/ 1159 w 2733956"/>
              <a:gd name="connsiteY12" fmla="*/ 190283 h 475731"/>
              <a:gd name="connsiteX13" fmla="*/ 156388 w 2733956"/>
              <a:gd name="connsiteY13" fmla="*/ 295587 h 475731"/>
              <a:gd name="connsiteX14" fmla="*/ 299359 w 2733956"/>
              <a:gd name="connsiteY14" fmla="*/ 350884 h 475731"/>
              <a:gd name="connsiteX15" fmla="*/ 481262 w 2733956"/>
              <a:gd name="connsiteY15" fmla="*/ 377121 h 475731"/>
              <a:gd name="connsiteX16" fmla="*/ 714985 w 2733956"/>
              <a:gd name="connsiteY16" fmla="*/ 441955 h 475731"/>
              <a:gd name="connsiteX17" fmla="*/ 835523 w 2733956"/>
              <a:gd name="connsiteY17" fmla="*/ 454965 h 475731"/>
              <a:gd name="connsiteX18" fmla="*/ 1116050 w 2733956"/>
              <a:gd name="connsiteY18" fmla="*/ 475701 h 475731"/>
              <a:gd name="connsiteX19" fmla="*/ 1244703 w 2733956"/>
              <a:gd name="connsiteY19" fmla="*/ 458216 h 475731"/>
              <a:gd name="connsiteX20" fmla="*/ 1521091 w 2733956"/>
              <a:gd name="connsiteY20" fmla="*/ 408468 h 475731"/>
              <a:gd name="connsiteX21" fmla="*/ 2060624 w 2733956"/>
              <a:gd name="connsiteY21" fmla="*/ 407799 h 475731"/>
              <a:gd name="connsiteX22" fmla="*/ 2246140 w 2733956"/>
              <a:gd name="connsiteY22" fmla="*/ 334471 h 475731"/>
              <a:gd name="connsiteX23" fmla="*/ 2288526 w 2733956"/>
              <a:gd name="connsiteY23" fmla="*/ 248016 h 475731"/>
              <a:gd name="connsiteX24" fmla="*/ 2524170 w 2733956"/>
              <a:gd name="connsiteY24" fmla="*/ 180934 h 475731"/>
              <a:gd name="connsiteX25" fmla="*/ 2645552 w 2733956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848795 w 2733956"/>
              <a:gd name="connsiteY8" fmla="*/ 57737 h 475731"/>
              <a:gd name="connsiteX9" fmla="*/ 748339 w 2733956"/>
              <a:gd name="connsiteY9" fmla="*/ 106795 h 475731"/>
              <a:gd name="connsiteX10" fmla="*/ 433168 w 2733956"/>
              <a:gd name="connsiteY10" fmla="*/ 138650 h 475731"/>
              <a:gd name="connsiteX11" fmla="*/ 241464 w 2733956"/>
              <a:gd name="connsiteY11" fmla="*/ 128891 h 475731"/>
              <a:gd name="connsiteX12" fmla="*/ 1159 w 2733956"/>
              <a:gd name="connsiteY12" fmla="*/ 190283 h 475731"/>
              <a:gd name="connsiteX13" fmla="*/ 156388 w 2733956"/>
              <a:gd name="connsiteY13" fmla="*/ 295587 h 475731"/>
              <a:gd name="connsiteX14" fmla="*/ 299359 w 2733956"/>
              <a:gd name="connsiteY14" fmla="*/ 350884 h 475731"/>
              <a:gd name="connsiteX15" fmla="*/ 481262 w 2733956"/>
              <a:gd name="connsiteY15" fmla="*/ 377121 h 475731"/>
              <a:gd name="connsiteX16" fmla="*/ 714985 w 2733956"/>
              <a:gd name="connsiteY16" fmla="*/ 441955 h 475731"/>
              <a:gd name="connsiteX17" fmla="*/ 835523 w 2733956"/>
              <a:gd name="connsiteY17" fmla="*/ 454965 h 475731"/>
              <a:gd name="connsiteX18" fmla="*/ 1116050 w 2733956"/>
              <a:gd name="connsiteY18" fmla="*/ 475701 h 475731"/>
              <a:gd name="connsiteX19" fmla="*/ 1244703 w 2733956"/>
              <a:gd name="connsiteY19" fmla="*/ 458216 h 475731"/>
              <a:gd name="connsiteX20" fmla="*/ 1521091 w 2733956"/>
              <a:gd name="connsiteY20" fmla="*/ 408468 h 475731"/>
              <a:gd name="connsiteX21" fmla="*/ 2060624 w 2733956"/>
              <a:gd name="connsiteY21" fmla="*/ 407799 h 475731"/>
              <a:gd name="connsiteX22" fmla="*/ 2246140 w 2733956"/>
              <a:gd name="connsiteY22" fmla="*/ 334471 h 475731"/>
              <a:gd name="connsiteX23" fmla="*/ 2288526 w 2733956"/>
              <a:gd name="connsiteY23" fmla="*/ 248016 h 475731"/>
              <a:gd name="connsiteX24" fmla="*/ 2524170 w 2733956"/>
              <a:gd name="connsiteY24" fmla="*/ 180934 h 475731"/>
              <a:gd name="connsiteX25" fmla="*/ 2645552 w 2733956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848795 w 2733956"/>
              <a:gd name="connsiteY8" fmla="*/ 57737 h 475731"/>
              <a:gd name="connsiteX9" fmla="*/ 614777 w 2733956"/>
              <a:gd name="connsiteY9" fmla="*/ 180790 h 475731"/>
              <a:gd name="connsiteX10" fmla="*/ 433168 w 2733956"/>
              <a:gd name="connsiteY10" fmla="*/ 138650 h 475731"/>
              <a:gd name="connsiteX11" fmla="*/ 241464 w 2733956"/>
              <a:gd name="connsiteY11" fmla="*/ 128891 h 475731"/>
              <a:gd name="connsiteX12" fmla="*/ 1159 w 2733956"/>
              <a:gd name="connsiteY12" fmla="*/ 190283 h 475731"/>
              <a:gd name="connsiteX13" fmla="*/ 156388 w 2733956"/>
              <a:gd name="connsiteY13" fmla="*/ 295587 h 475731"/>
              <a:gd name="connsiteX14" fmla="*/ 299359 w 2733956"/>
              <a:gd name="connsiteY14" fmla="*/ 350884 h 475731"/>
              <a:gd name="connsiteX15" fmla="*/ 481262 w 2733956"/>
              <a:gd name="connsiteY15" fmla="*/ 377121 h 475731"/>
              <a:gd name="connsiteX16" fmla="*/ 714985 w 2733956"/>
              <a:gd name="connsiteY16" fmla="*/ 441955 h 475731"/>
              <a:gd name="connsiteX17" fmla="*/ 835523 w 2733956"/>
              <a:gd name="connsiteY17" fmla="*/ 454965 h 475731"/>
              <a:gd name="connsiteX18" fmla="*/ 1116050 w 2733956"/>
              <a:gd name="connsiteY18" fmla="*/ 475701 h 475731"/>
              <a:gd name="connsiteX19" fmla="*/ 1244703 w 2733956"/>
              <a:gd name="connsiteY19" fmla="*/ 458216 h 475731"/>
              <a:gd name="connsiteX20" fmla="*/ 1521091 w 2733956"/>
              <a:gd name="connsiteY20" fmla="*/ 408468 h 475731"/>
              <a:gd name="connsiteX21" fmla="*/ 2060624 w 2733956"/>
              <a:gd name="connsiteY21" fmla="*/ 407799 h 475731"/>
              <a:gd name="connsiteX22" fmla="*/ 2246140 w 2733956"/>
              <a:gd name="connsiteY22" fmla="*/ 334471 h 475731"/>
              <a:gd name="connsiteX23" fmla="*/ 2288526 w 2733956"/>
              <a:gd name="connsiteY23" fmla="*/ 248016 h 475731"/>
              <a:gd name="connsiteX24" fmla="*/ 2524170 w 2733956"/>
              <a:gd name="connsiteY24" fmla="*/ 180934 h 475731"/>
              <a:gd name="connsiteX25" fmla="*/ 2645552 w 2733956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829714 w 2733956"/>
              <a:gd name="connsiteY8" fmla="*/ 182960 h 475731"/>
              <a:gd name="connsiteX9" fmla="*/ 614777 w 2733956"/>
              <a:gd name="connsiteY9" fmla="*/ 180790 h 475731"/>
              <a:gd name="connsiteX10" fmla="*/ 433168 w 2733956"/>
              <a:gd name="connsiteY10" fmla="*/ 138650 h 475731"/>
              <a:gd name="connsiteX11" fmla="*/ 241464 w 2733956"/>
              <a:gd name="connsiteY11" fmla="*/ 128891 h 475731"/>
              <a:gd name="connsiteX12" fmla="*/ 1159 w 2733956"/>
              <a:gd name="connsiteY12" fmla="*/ 190283 h 475731"/>
              <a:gd name="connsiteX13" fmla="*/ 156388 w 2733956"/>
              <a:gd name="connsiteY13" fmla="*/ 295587 h 475731"/>
              <a:gd name="connsiteX14" fmla="*/ 299359 w 2733956"/>
              <a:gd name="connsiteY14" fmla="*/ 350884 h 475731"/>
              <a:gd name="connsiteX15" fmla="*/ 481262 w 2733956"/>
              <a:gd name="connsiteY15" fmla="*/ 377121 h 475731"/>
              <a:gd name="connsiteX16" fmla="*/ 714985 w 2733956"/>
              <a:gd name="connsiteY16" fmla="*/ 441955 h 475731"/>
              <a:gd name="connsiteX17" fmla="*/ 835523 w 2733956"/>
              <a:gd name="connsiteY17" fmla="*/ 454965 h 475731"/>
              <a:gd name="connsiteX18" fmla="*/ 1116050 w 2733956"/>
              <a:gd name="connsiteY18" fmla="*/ 475701 h 475731"/>
              <a:gd name="connsiteX19" fmla="*/ 1244703 w 2733956"/>
              <a:gd name="connsiteY19" fmla="*/ 458216 h 475731"/>
              <a:gd name="connsiteX20" fmla="*/ 1521091 w 2733956"/>
              <a:gd name="connsiteY20" fmla="*/ 408468 h 475731"/>
              <a:gd name="connsiteX21" fmla="*/ 2060624 w 2733956"/>
              <a:gd name="connsiteY21" fmla="*/ 407799 h 475731"/>
              <a:gd name="connsiteX22" fmla="*/ 2246140 w 2733956"/>
              <a:gd name="connsiteY22" fmla="*/ 334471 h 475731"/>
              <a:gd name="connsiteX23" fmla="*/ 2288526 w 2733956"/>
              <a:gd name="connsiteY23" fmla="*/ 248016 h 475731"/>
              <a:gd name="connsiteX24" fmla="*/ 2524170 w 2733956"/>
              <a:gd name="connsiteY24" fmla="*/ 180934 h 475731"/>
              <a:gd name="connsiteX25" fmla="*/ 2645552 w 2733956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829714 w 2733956"/>
              <a:gd name="connsiteY8" fmla="*/ 205728 h 475731"/>
              <a:gd name="connsiteX9" fmla="*/ 614777 w 2733956"/>
              <a:gd name="connsiteY9" fmla="*/ 180790 h 475731"/>
              <a:gd name="connsiteX10" fmla="*/ 433168 w 2733956"/>
              <a:gd name="connsiteY10" fmla="*/ 138650 h 475731"/>
              <a:gd name="connsiteX11" fmla="*/ 241464 w 2733956"/>
              <a:gd name="connsiteY11" fmla="*/ 128891 h 475731"/>
              <a:gd name="connsiteX12" fmla="*/ 1159 w 2733956"/>
              <a:gd name="connsiteY12" fmla="*/ 190283 h 475731"/>
              <a:gd name="connsiteX13" fmla="*/ 156388 w 2733956"/>
              <a:gd name="connsiteY13" fmla="*/ 295587 h 475731"/>
              <a:gd name="connsiteX14" fmla="*/ 299359 w 2733956"/>
              <a:gd name="connsiteY14" fmla="*/ 350884 h 475731"/>
              <a:gd name="connsiteX15" fmla="*/ 481262 w 2733956"/>
              <a:gd name="connsiteY15" fmla="*/ 377121 h 475731"/>
              <a:gd name="connsiteX16" fmla="*/ 714985 w 2733956"/>
              <a:gd name="connsiteY16" fmla="*/ 441955 h 475731"/>
              <a:gd name="connsiteX17" fmla="*/ 835523 w 2733956"/>
              <a:gd name="connsiteY17" fmla="*/ 454965 h 475731"/>
              <a:gd name="connsiteX18" fmla="*/ 1116050 w 2733956"/>
              <a:gd name="connsiteY18" fmla="*/ 475701 h 475731"/>
              <a:gd name="connsiteX19" fmla="*/ 1244703 w 2733956"/>
              <a:gd name="connsiteY19" fmla="*/ 458216 h 475731"/>
              <a:gd name="connsiteX20" fmla="*/ 1521091 w 2733956"/>
              <a:gd name="connsiteY20" fmla="*/ 408468 h 475731"/>
              <a:gd name="connsiteX21" fmla="*/ 2060624 w 2733956"/>
              <a:gd name="connsiteY21" fmla="*/ 407799 h 475731"/>
              <a:gd name="connsiteX22" fmla="*/ 2246140 w 2733956"/>
              <a:gd name="connsiteY22" fmla="*/ 334471 h 475731"/>
              <a:gd name="connsiteX23" fmla="*/ 2288526 w 2733956"/>
              <a:gd name="connsiteY23" fmla="*/ 248016 h 475731"/>
              <a:gd name="connsiteX24" fmla="*/ 2524170 w 2733956"/>
              <a:gd name="connsiteY24" fmla="*/ 180934 h 475731"/>
              <a:gd name="connsiteX25" fmla="*/ 2645552 w 2733956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1015510 w 2733956"/>
              <a:gd name="connsiteY8" fmla="*/ 223438 h 475731"/>
              <a:gd name="connsiteX9" fmla="*/ 829714 w 2733956"/>
              <a:gd name="connsiteY9" fmla="*/ 205728 h 475731"/>
              <a:gd name="connsiteX10" fmla="*/ 614777 w 2733956"/>
              <a:gd name="connsiteY10" fmla="*/ 180790 h 475731"/>
              <a:gd name="connsiteX11" fmla="*/ 433168 w 2733956"/>
              <a:gd name="connsiteY11" fmla="*/ 138650 h 475731"/>
              <a:gd name="connsiteX12" fmla="*/ 241464 w 2733956"/>
              <a:gd name="connsiteY12" fmla="*/ 128891 h 475731"/>
              <a:gd name="connsiteX13" fmla="*/ 1159 w 2733956"/>
              <a:gd name="connsiteY13" fmla="*/ 190283 h 475731"/>
              <a:gd name="connsiteX14" fmla="*/ 156388 w 2733956"/>
              <a:gd name="connsiteY14" fmla="*/ 295587 h 475731"/>
              <a:gd name="connsiteX15" fmla="*/ 299359 w 2733956"/>
              <a:gd name="connsiteY15" fmla="*/ 350884 h 475731"/>
              <a:gd name="connsiteX16" fmla="*/ 481262 w 2733956"/>
              <a:gd name="connsiteY16" fmla="*/ 377121 h 475731"/>
              <a:gd name="connsiteX17" fmla="*/ 714985 w 2733956"/>
              <a:gd name="connsiteY17" fmla="*/ 441955 h 475731"/>
              <a:gd name="connsiteX18" fmla="*/ 835523 w 2733956"/>
              <a:gd name="connsiteY18" fmla="*/ 454965 h 475731"/>
              <a:gd name="connsiteX19" fmla="*/ 1116050 w 2733956"/>
              <a:gd name="connsiteY19" fmla="*/ 475701 h 475731"/>
              <a:gd name="connsiteX20" fmla="*/ 1244703 w 2733956"/>
              <a:gd name="connsiteY20" fmla="*/ 458216 h 475731"/>
              <a:gd name="connsiteX21" fmla="*/ 1521091 w 2733956"/>
              <a:gd name="connsiteY21" fmla="*/ 408468 h 475731"/>
              <a:gd name="connsiteX22" fmla="*/ 2060624 w 2733956"/>
              <a:gd name="connsiteY22" fmla="*/ 407799 h 475731"/>
              <a:gd name="connsiteX23" fmla="*/ 2246140 w 2733956"/>
              <a:gd name="connsiteY23" fmla="*/ 334471 h 475731"/>
              <a:gd name="connsiteX24" fmla="*/ 2288526 w 2733956"/>
              <a:gd name="connsiteY24" fmla="*/ 248016 h 475731"/>
              <a:gd name="connsiteX25" fmla="*/ 2524170 w 2733956"/>
              <a:gd name="connsiteY25" fmla="*/ 180934 h 475731"/>
              <a:gd name="connsiteX26" fmla="*/ 2645552 w 2733956"/>
              <a:gd name="connsiteY26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218030 w 2733956"/>
              <a:gd name="connsiteY7" fmla="*/ 202066 h 475731"/>
              <a:gd name="connsiteX8" fmla="*/ 1015510 w 2733956"/>
              <a:gd name="connsiteY8" fmla="*/ 223438 h 475731"/>
              <a:gd name="connsiteX9" fmla="*/ 829714 w 2733956"/>
              <a:gd name="connsiteY9" fmla="*/ 205728 h 475731"/>
              <a:gd name="connsiteX10" fmla="*/ 614777 w 2733956"/>
              <a:gd name="connsiteY10" fmla="*/ 180790 h 475731"/>
              <a:gd name="connsiteX11" fmla="*/ 433168 w 2733956"/>
              <a:gd name="connsiteY11" fmla="*/ 138650 h 475731"/>
              <a:gd name="connsiteX12" fmla="*/ 241464 w 2733956"/>
              <a:gd name="connsiteY12" fmla="*/ 128891 h 475731"/>
              <a:gd name="connsiteX13" fmla="*/ 1159 w 2733956"/>
              <a:gd name="connsiteY13" fmla="*/ 190283 h 475731"/>
              <a:gd name="connsiteX14" fmla="*/ 156388 w 2733956"/>
              <a:gd name="connsiteY14" fmla="*/ 295587 h 475731"/>
              <a:gd name="connsiteX15" fmla="*/ 299359 w 2733956"/>
              <a:gd name="connsiteY15" fmla="*/ 350884 h 475731"/>
              <a:gd name="connsiteX16" fmla="*/ 481262 w 2733956"/>
              <a:gd name="connsiteY16" fmla="*/ 377121 h 475731"/>
              <a:gd name="connsiteX17" fmla="*/ 714985 w 2733956"/>
              <a:gd name="connsiteY17" fmla="*/ 441955 h 475731"/>
              <a:gd name="connsiteX18" fmla="*/ 835523 w 2733956"/>
              <a:gd name="connsiteY18" fmla="*/ 454965 h 475731"/>
              <a:gd name="connsiteX19" fmla="*/ 1116050 w 2733956"/>
              <a:gd name="connsiteY19" fmla="*/ 475701 h 475731"/>
              <a:gd name="connsiteX20" fmla="*/ 1244703 w 2733956"/>
              <a:gd name="connsiteY20" fmla="*/ 458216 h 475731"/>
              <a:gd name="connsiteX21" fmla="*/ 1521091 w 2733956"/>
              <a:gd name="connsiteY21" fmla="*/ 408468 h 475731"/>
              <a:gd name="connsiteX22" fmla="*/ 2060624 w 2733956"/>
              <a:gd name="connsiteY22" fmla="*/ 407799 h 475731"/>
              <a:gd name="connsiteX23" fmla="*/ 2246140 w 2733956"/>
              <a:gd name="connsiteY23" fmla="*/ 334471 h 475731"/>
              <a:gd name="connsiteX24" fmla="*/ 2288526 w 2733956"/>
              <a:gd name="connsiteY24" fmla="*/ 248016 h 475731"/>
              <a:gd name="connsiteX25" fmla="*/ 2524170 w 2733956"/>
              <a:gd name="connsiteY25" fmla="*/ 180934 h 475731"/>
              <a:gd name="connsiteX26" fmla="*/ 2645552 w 2733956"/>
              <a:gd name="connsiteY26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218030 w 2733956"/>
              <a:gd name="connsiteY7" fmla="*/ 202066 h 475731"/>
              <a:gd name="connsiteX8" fmla="*/ 1015510 w 2733956"/>
              <a:gd name="connsiteY8" fmla="*/ 194979 h 475731"/>
              <a:gd name="connsiteX9" fmla="*/ 829714 w 2733956"/>
              <a:gd name="connsiteY9" fmla="*/ 205728 h 475731"/>
              <a:gd name="connsiteX10" fmla="*/ 614777 w 2733956"/>
              <a:gd name="connsiteY10" fmla="*/ 180790 h 475731"/>
              <a:gd name="connsiteX11" fmla="*/ 433168 w 2733956"/>
              <a:gd name="connsiteY11" fmla="*/ 138650 h 475731"/>
              <a:gd name="connsiteX12" fmla="*/ 241464 w 2733956"/>
              <a:gd name="connsiteY12" fmla="*/ 128891 h 475731"/>
              <a:gd name="connsiteX13" fmla="*/ 1159 w 2733956"/>
              <a:gd name="connsiteY13" fmla="*/ 190283 h 475731"/>
              <a:gd name="connsiteX14" fmla="*/ 156388 w 2733956"/>
              <a:gd name="connsiteY14" fmla="*/ 295587 h 475731"/>
              <a:gd name="connsiteX15" fmla="*/ 299359 w 2733956"/>
              <a:gd name="connsiteY15" fmla="*/ 350884 h 475731"/>
              <a:gd name="connsiteX16" fmla="*/ 481262 w 2733956"/>
              <a:gd name="connsiteY16" fmla="*/ 377121 h 475731"/>
              <a:gd name="connsiteX17" fmla="*/ 714985 w 2733956"/>
              <a:gd name="connsiteY17" fmla="*/ 441955 h 475731"/>
              <a:gd name="connsiteX18" fmla="*/ 835523 w 2733956"/>
              <a:gd name="connsiteY18" fmla="*/ 454965 h 475731"/>
              <a:gd name="connsiteX19" fmla="*/ 1116050 w 2733956"/>
              <a:gd name="connsiteY19" fmla="*/ 475701 h 475731"/>
              <a:gd name="connsiteX20" fmla="*/ 1244703 w 2733956"/>
              <a:gd name="connsiteY20" fmla="*/ 458216 h 475731"/>
              <a:gd name="connsiteX21" fmla="*/ 1521091 w 2733956"/>
              <a:gd name="connsiteY21" fmla="*/ 408468 h 475731"/>
              <a:gd name="connsiteX22" fmla="*/ 2060624 w 2733956"/>
              <a:gd name="connsiteY22" fmla="*/ 407799 h 475731"/>
              <a:gd name="connsiteX23" fmla="*/ 2246140 w 2733956"/>
              <a:gd name="connsiteY23" fmla="*/ 334471 h 475731"/>
              <a:gd name="connsiteX24" fmla="*/ 2288526 w 2733956"/>
              <a:gd name="connsiteY24" fmla="*/ 248016 h 475731"/>
              <a:gd name="connsiteX25" fmla="*/ 2524170 w 2733956"/>
              <a:gd name="connsiteY25" fmla="*/ 180934 h 475731"/>
              <a:gd name="connsiteX26" fmla="*/ 2645552 w 2733956"/>
              <a:gd name="connsiteY26" fmla="*/ 168573 h 47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733956" h="475731">
                <a:moveTo>
                  <a:pt x="2669839" y="76437"/>
                </a:moveTo>
                <a:cubicBezTo>
                  <a:pt x="2699402" y="88605"/>
                  <a:pt x="2728611" y="164788"/>
                  <a:pt x="2732733" y="166520"/>
                </a:cubicBezTo>
                <a:cubicBezTo>
                  <a:pt x="2736855" y="168252"/>
                  <a:pt x="2732081" y="111739"/>
                  <a:pt x="2694573" y="86832"/>
                </a:cubicBezTo>
                <a:cubicBezTo>
                  <a:pt x="2686628" y="74093"/>
                  <a:pt x="2717797" y="8509"/>
                  <a:pt x="2622170" y="0"/>
                </a:cubicBezTo>
                <a:lnTo>
                  <a:pt x="2120812" y="35778"/>
                </a:lnTo>
                <a:cubicBezTo>
                  <a:pt x="2000556" y="46552"/>
                  <a:pt x="1999984" y="48248"/>
                  <a:pt x="1900633" y="64646"/>
                </a:cubicBezTo>
                <a:cubicBezTo>
                  <a:pt x="1801282" y="81044"/>
                  <a:pt x="1638473" y="111266"/>
                  <a:pt x="1524706" y="134169"/>
                </a:cubicBezTo>
                <a:cubicBezTo>
                  <a:pt x="1410939" y="157072"/>
                  <a:pt x="1302896" y="191931"/>
                  <a:pt x="1218030" y="202066"/>
                </a:cubicBezTo>
                <a:cubicBezTo>
                  <a:pt x="1133164" y="212201"/>
                  <a:pt x="1045249" y="193420"/>
                  <a:pt x="1015510" y="194979"/>
                </a:cubicBezTo>
                <a:cubicBezTo>
                  <a:pt x="985771" y="196538"/>
                  <a:pt x="896503" y="208093"/>
                  <a:pt x="829714" y="205728"/>
                </a:cubicBezTo>
                <a:cubicBezTo>
                  <a:pt x="762925" y="203363"/>
                  <a:pt x="672918" y="176791"/>
                  <a:pt x="614777" y="180790"/>
                </a:cubicBezTo>
                <a:cubicBezTo>
                  <a:pt x="556636" y="184789"/>
                  <a:pt x="495387" y="147300"/>
                  <a:pt x="433168" y="138650"/>
                </a:cubicBezTo>
                <a:cubicBezTo>
                  <a:pt x="370949" y="130000"/>
                  <a:pt x="313465" y="120286"/>
                  <a:pt x="241464" y="128891"/>
                </a:cubicBezTo>
                <a:cubicBezTo>
                  <a:pt x="169463" y="137496"/>
                  <a:pt x="15338" y="162500"/>
                  <a:pt x="1159" y="190283"/>
                </a:cubicBezTo>
                <a:cubicBezTo>
                  <a:pt x="-13020" y="218066"/>
                  <a:pt x="106688" y="268820"/>
                  <a:pt x="156388" y="295587"/>
                </a:cubicBezTo>
                <a:cubicBezTo>
                  <a:pt x="206088" y="322354"/>
                  <a:pt x="245213" y="337295"/>
                  <a:pt x="299359" y="350884"/>
                </a:cubicBezTo>
                <a:cubicBezTo>
                  <a:pt x="353505" y="364473"/>
                  <a:pt x="411991" y="361943"/>
                  <a:pt x="481262" y="377121"/>
                </a:cubicBezTo>
                <a:cubicBezTo>
                  <a:pt x="550533" y="392299"/>
                  <a:pt x="655941" y="428981"/>
                  <a:pt x="714985" y="441955"/>
                </a:cubicBezTo>
                <a:cubicBezTo>
                  <a:pt x="774029" y="454929"/>
                  <a:pt x="768679" y="449341"/>
                  <a:pt x="835523" y="454965"/>
                </a:cubicBezTo>
                <a:cubicBezTo>
                  <a:pt x="902367" y="460589"/>
                  <a:pt x="1047853" y="475159"/>
                  <a:pt x="1116050" y="475701"/>
                </a:cubicBezTo>
                <a:cubicBezTo>
                  <a:pt x="1184247" y="476243"/>
                  <a:pt x="1177196" y="469422"/>
                  <a:pt x="1244703" y="458216"/>
                </a:cubicBezTo>
                <a:cubicBezTo>
                  <a:pt x="1312210" y="447011"/>
                  <a:pt x="1439165" y="410230"/>
                  <a:pt x="1521091" y="408468"/>
                </a:cubicBezTo>
                <a:cubicBezTo>
                  <a:pt x="1603017" y="406706"/>
                  <a:pt x="1939783" y="420132"/>
                  <a:pt x="2060624" y="407799"/>
                </a:cubicBezTo>
                <a:cubicBezTo>
                  <a:pt x="2181466" y="395466"/>
                  <a:pt x="2139785" y="368691"/>
                  <a:pt x="2246140" y="334471"/>
                </a:cubicBezTo>
                <a:cubicBezTo>
                  <a:pt x="2352495" y="300251"/>
                  <a:pt x="2242188" y="273605"/>
                  <a:pt x="2288526" y="248016"/>
                </a:cubicBezTo>
                <a:cubicBezTo>
                  <a:pt x="2334864" y="222427"/>
                  <a:pt x="2464666" y="194174"/>
                  <a:pt x="2524170" y="180934"/>
                </a:cubicBezTo>
                <a:cubicBezTo>
                  <a:pt x="2583674" y="167694"/>
                  <a:pt x="2634177" y="177078"/>
                  <a:pt x="2645552" y="168573"/>
                </a:cubicBezTo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rot="10800000" flipV="1">
            <a:off x="3609379" y="3608990"/>
            <a:ext cx="1004412" cy="536046"/>
          </a:xfrm>
          <a:custGeom>
            <a:avLst/>
            <a:gdLst>
              <a:gd name="connsiteX0" fmla="*/ 3029500 w 3160758"/>
              <a:gd name="connsiteY0" fmla="*/ 129497 h 635147"/>
              <a:gd name="connsiteX1" fmla="*/ 2247239 w 3160758"/>
              <a:gd name="connsiteY1" fmla="*/ 87212 h 635147"/>
              <a:gd name="connsiteX2" fmla="*/ 1850823 w 3160758"/>
              <a:gd name="connsiteY2" fmla="*/ 66070 h 635147"/>
              <a:gd name="connsiteX3" fmla="*/ 1681685 w 3160758"/>
              <a:gd name="connsiteY3" fmla="*/ 92498 h 635147"/>
              <a:gd name="connsiteX4" fmla="*/ 1353981 w 3160758"/>
              <a:gd name="connsiteY4" fmla="*/ 134782 h 635147"/>
              <a:gd name="connsiteX5" fmla="*/ 1216557 w 3160758"/>
              <a:gd name="connsiteY5" fmla="*/ 118926 h 635147"/>
              <a:gd name="connsiteX6" fmla="*/ 1015706 w 3160758"/>
              <a:gd name="connsiteY6" fmla="*/ 76641 h 635147"/>
              <a:gd name="connsiteX7" fmla="*/ 888853 w 3160758"/>
              <a:gd name="connsiteY7" fmla="*/ 76641 h 635147"/>
              <a:gd name="connsiteX8" fmla="*/ 762000 w 3160758"/>
              <a:gd name="connsiteY8" fmla="*/ 34357 h 635147"/>
              <a:gd name="connsiteX9" fmla="*/ 614004 w 3160758"/>
              <a:gd name="connsiteY9" fmla="*/ 2643 h 635147"/>
              <a:gd name="connsiteX10" fmla="*/ 455438 w 3160758"/>
              <a:gd name="connsiteY10" fmla="*/ 50213 h 635147"/>
              <a:gd name="connsiteX11" fmla="*/ 333870 w 3160758"/>
              <a:gd name="connsiteY11" fmla="*/ 97783 h 635147"/>
              <a:gd name="connsiteX12" fmla="*/ 566434 w 3160758"/>
              <a:gd name="connsiteY12" fmla="*/ 124211 h 635147"/>
              <a:gd name="connsiteX13" fmla="*/ 693288 w 3160758"/>
              <a:gd name="connsiteY13" fmla="*/ 224636 h 635147"/>
              <a:gd name="connsiteX14" fmla="*/ 825426 w 3160758"/>
              <a:gd name="connsiteY14" fmla="*/ 235208 h 635147"/>
              <a:gd name="connsiteX15" fmla="*/ 835997 w 3160758"/>
              <a:gd name="connsiteY15" fmla="*/ 319776 h 635147"/>
              <a:gd name="connsiteX16" fmla="*/ 804284 w 3160758"/>
              <a:gd name="connsiteY16" fmla="*/ 414916 h 635147"/>
              <a:gd name="connsiteX17" fmla="*/ 740858 w 3160758"/>
              <a:gd name="connsiteY17" fmla="*/ 351490 h 635147"/>
              <a:gd name="connsiteX18" fmla="*/ 640432 w 3160758"/>
              <a:gd name="connsiteY18" fmla="*/ 351490 h 635147"/>
              <a:gd name="connsiteX19" fmla="*/ 503008 w 3160758"/>
              <a:gd name="connsiteY19" fmla="*/ 346204 h 635147"/>
              <a:gd name="connsiteX20" fmla="*/ 487151 w 3160758"/>
              <a:gd name="connsiteY20" fmla="*/ 346204 h 635147"/>
              <a:gd name="connsiteX21" fmla="*/ 344441 w 3160758"/>
              <a:gd name="connsiteY21" fmla="*/ 356775 h 635147"/>
              <a:gd name="connsiteX22" fmla="*/ 286300 w 3160758"/>
              <a:gd name="connsiteY22" fmla="*/ 335633 h 635147"/>
              <a:gd name="connsiteX23" fmla="*/ 170018 w 3160758"/>
              <a:gd name="connsiteY23" fmla="*/ 351490 h 635147"/>
              <a:gd name="connsiteX24" fmla="*/ 53736 w 3160758"/>
              <a:gd name="connsiteY24" fmla="*/ 377917 h 635147"/>
              <a:gd name="connsiteX25" fmla="*/ 881 w 3160758"/>
              <a:gd name="connsiteY25" fmla="*/ 462486 h 635147"/>
              <a:gd name="connsiteX26" fmla="*/ 48451 w 3160758"/>
              <a:gd name="connsiteY26" fmla="*/ 557626 h 635147"/>
              <a:gd name="connsiteX27" fmla="*/ 148876 w 3160758"/>
              <a:gd name="connsiteY27" fmla="*/ 626338 h 635147"/>
              <a:gd name="connsiteX28" fmla="*/ 270444 w 3160758"/>
              <a:gd name="connsiteY28" fmla="*/ 610482 h 635147"/>
              <a:gd name="connsiteX29" fmla="*/ 397297 w 3160758"/>
              <a:gd name="connsiteY29" fmla="*/ 557626 h 635147"/>
              <a:gd name="connsiteX30" fmla="*/ 508293 w 3160758"/>
              <a:gd name="connsiteY30" fmla="*/ 536484 h 635147"/>
              <a:gd name="connsiteX31" fmla="*/ 645718 w 3160758"/>
              <a:gd name="connsiteY31" fmla="*/ 562912 h 635147"/>
              <a:gd name="connsiteX32" fmla="*/ 888853 w 3160758"/>
              <a:gd name="connsiteY32" fmla="*/ 494199 h 635147"/>
              <a:gd name="connsiteX33" fmla="*/ 1380409 w 3160758"/>
              <a:gd name="connsiteY33" fmla="*/ 483628 h 635147"/>
              <a:gd name="connsiteX34" fmla="*/ 2152099 w 3160758"/>
              <a:gd name="connsiteY34" fmla="*/ 414916 h 635147"/>
              <a:gd name="connsiteX35" fmla="*/ 2807507 w 3160758"/>
              <a:gd name="connsiteY35" fmla="*/ 399060 h 635147"/>
              <a:gd name="connsiteX36" fmla="*/ 3034786 w 3160758"/>
              <a:gd name="connsiteY36" fmla="*/ 404345 h 635147"/>
              <a:gd name="connsiteX37" fmla="*/ 3034786 w 3160758"/>
              <a:gd name="connsiteY37" fmla="*/ 404345 h 635147"/>
              <a:gd name="connsiteX38" fmla="*/ 3029500 w 3160758"/>
              <a:gd name="connsiteY38" fmla="*/ 129497 h 635147"/>
              <a:gd name="connsiteX0" fmla="*/ 3463796 w 3523738"/>
              <a:gd name="connsiteY0" fmla="*/ 127072 h 626785"/>
              <a:gd name="connsiteX1" fmla="*/ 2681535 w 3523738"/>
              <a:gd name="connsiteY1" fmla="*/ 84787 h 626785"/>
              <a:gd name="connsiteX2" fmla="*/ 2285119 w 3523738"/>
              <a:gd name="connsiteY2" fmla="*/ 63645 h 626785"/>
              <a:gd name="connsiteX3" fmla="*/ 2115981 w 3523738"/>
              <a:gd name="connsiteY3" fmla="*/ 90073 h 626785"/>
              <a:gd name="connsiteX4" fmla="*/ 1788277 w 3523738"/>
              <a:gd name="connsiteY4" fmla="*/ 132357 h 626785"/>
              <a:gd name="connsiteX5" fmla="*/ 1650853 w 3523738"/>
              <a:gd name="connsiteY5" fmla="*/ 116501 h 626785"/>
              <a:gd name="connsiteX6" fmla="*/ 1450002 w 3523738"/>
              <a:gd name="connsiteY6" fmla="*/ 74216 h 626785"/>
              <a:gd name="connsiteX7" fmla="*/ 1323149 w 3523738"/>
              <a:gd name="connsiteY7" fmla="*/ 74216 h 626785"/>
              <a:gd name="connsiteX8" fmla="*/ 1196296 w 3523738"/>
              <a:gd name="connsiteY8" fmla="*/ 31932 h 626785"/>
              <a:gd name="connsiteX9" fmla="*/ 1048300 w 3523738"/>
              <a:gd name="connsiteY9" fmla="*/ 218 h 626785"/>
              <a:gd name="connsiteX10" fmla="*/ 889734 w 3523738"/>
              <a:gd name="connsiteY10" fmla="*/ 47788 h 626785"/>
              <a:gd name="connsiteX11" fmla="*/ 768166 w 3523738"/>
              <a:gd name="connsiteY11" fmla="*/ 95358 h 626785"/>
              <a:gd name="connsiteX12" fmla="*/ 1000730 w 3523738"/>
              <a:gd name="connsiteY12" fmla="*/ 121786 h 626785"/>
              <a:gd name="connsiteX13" fmla="*/ 1127584 w 3523738"/>
              <a:gd name="connsiteY13" fmla="*/ 222211 h 626785"/>
              <a:gd name="connsiteX14" fmla="*/ 1259722 w 3523738"/>
              <a:gd name="connsiteY14" fmla="*/ 232783 h 626785"/>
              <a:gd name="connsiteX15" fmla="*/ 1270293 w 3523738"/>
              <a:gd name="connsiteY15" fmla="*/ 317351 h 626785"/>
              <a:gd name="connsiteX16" fmla="*/ 1238580 w 3523738"/>
              <a:gd name="connsiteY16" fmla="*/ 412491 h 626785"/>
              <a:gd name="connsiteX17" fmla="*/ 1175154 w 3523738"/>
              <a:gd name="connsiteY17" fmla="*/ 349065 h 626785"/>
              <a:gd name="connsiteX18" fmla="*/ 1074728 w 3523738"/>
              <a:gd name="connsiteY18" fmla="*/ 349065 h 626785"/>
              <a:gd name="connsiteX19" fmla="*/ 937304 w 3523738"/>
              <a:gd name="connsiteY19" fmla="*/ 343779 h 626785"/>
              <a:gd name="connsiteX20" fmla="*/ 921447 w 3523738"/>
              <a:gd name="connsiteY20" fmla="*/ 343779 h 626785"/>
              <a:gd name="connsiteX21" fmla="*/ 778737 w 3523738"/>
              <a:gd name="connsiteY21" fmla="*/ 354350 h 626785"/>
              <a:gd name="connsiteX22" fmla="*/ 720596 w 3523738"/>
              <a:gd name="connsiteY22" fmla="*/ 333208 h 626785"/>
              <a:gd name="connsiteX23" fmla="*/ 604314 w 3523738"/>
              <a:gd name="connsiteY23" fmla="*/ 349065 h 626785"/>
              <a:gd name="connsiteX24" fmla="*/ 1484 w 3523738"/>
              <a:gd name="connsiteY24" fmla="*/ 278730 h 626785"/>
              <a:gd name="connsiteX25" fmla="*/ 435177 w 3523738"/>
              <a:gd name="connsiteY25" fmla="*/ 460061 h 626785"/>
              <a:gd name="connsiteX26" fmla="*/ 482747 w 3523738"/>
              <a:gd name="connsiteY26" fmla="*/ 555201 h 626785"/>
              <a:gd name="connsiteX27" fmla="*/ 583172 w 3523738"/>
              <a:gd name="connsiteY27" fmla="*/ 623913 h 626785"/>
              <a:gd name="connsiteX28" fmla="*/ 704740 w 3523738"/>
              <a:gd name="connsiteY28" fmla="*/ 608057 h 626785"/>
              <a:gd name="connsiteX29" fmla="*/ 831593 w 3523738"/>
              <a:gd name="connsiteY29" fmla="*/ 555201 h 626785"/>
              <a:gd name="connsiteX30" fmla="*/ 942589 w 3523738"/>
              <a:gd name="connsiteY30" fmla="*/ 534059 h 626785"/>
              <a:gd name="connsiteX31" fmla="*/ 1080014 w 3523738"/>
              <a:gd name="connsiteY31" fmla="*/ 560487 h 626785"/>
              <a:gd name="connsiteX32" fmla="*/ 1323149 w 3523738"/>
              <a:gd name="connsiteY32" fmla="*/ 491774 h 626785"/>
              <a:gd name="connsiteX33" fmla="*/ 1814705 w 3523738"/>
              <a:gd name="connsiteY33" fmla="*/ 481203 h 626785"/>
              <a:gd name="connsiteX34" fmla="*/ 2586395 w 3523738"/>
              <a:gd name="connsiteY34" fmla="*/ 412491 h 626785"/>
              <a:gd name="connsiteX35" fmla="*/ 3241803 w 3523738"/>
              <a:gd name="connsiteY35" fmla="*/ 396635 h 626785"/>
              <a:gd name="connsiteX36" fmla="*/ 3469082 w 3523738"/>
              <a:gd name="connsiteY36" fmla="*/ 401920 h 626785"/>
              <a:gd name="connsiteX37" fmla="*/ 3469082 w 3523738"/>
              <a:gd name="connsiteY37" fmla="*/ 401920 h 626785"/>
              <a:gd name="connsiteX38" fmla="*/ 3463796 w 3523738"/>
              <a:gd name="connsiteY38" fmla="*/ 127072 h 626785"/>
              <a:gd name="connsiteX0" fmla="*/ 3481153 w 3541097"/>
              <a:gd name="connsiteY0" fmla="*/ 127072 h 626785"/>
              <a:gd name="connsiteX1" fmla="*/ 2698892 w 3541097"/>
              <a:gd name="connsiteY1" fmla="*/ 84787 h 626785"/>
              <a:gd name="connsiteX2" fmla="*/ 2302476 w 3541097"/>
              <a:gd name="connsiteY2" fmla="*/ 63645 h 626785"/>
              <a:gd name="connsiteX3" fmla="*/ 2133338 w 3541097"/>
              <a:gd name="connsiteY3" fmla="*/ 90073 h 626785"/>
              <a:gd name="connsiteX4" fmla="*/ 1805634 w 3541097"/>
              <a:gd name="connsiteY4" fmla="*/ 132357 h 626785"/>
              <a:gd name="connsiteX5" fmla="*/ 1668210 w 3541097"/>
              <a:gd name="connsiteY5" fmla="*/ 116501 h 626785"/>
              <a:gd name="connsiteX6" fmla="*/ 1467359 w 3541097"/>
              <a:gd name="connsiteY6" fmla="*/ 74216 h 626785"/>
              <a:gd name="connsiteX7" fmla="*/ 1340506 w 3541097"/>
              <a:gd name="connsiteY7" fmla="*/ 74216 h 626785"/>
              <a:gd name="connsiteX8" fmla="*/ 1213653 w 3541097"/>
              <a:gd name="connsiteY8" fmla="*/ 31932 h 626785"/>
              <a:gd name="connsiteX9" fmla="*/ 1065657 w 3541097"/>
              <a:gd name="connsiteY9" fmla="*/ 218 h 626785"/>
              <a:gd name="connsiteX10" fmla="*/ 907091 w 3541097"/>
              <a:gd name="connsiteY10" fmla="*/ 47788 h 626785"/>
              <a:gd name="connsiteX11" fmla="*/ 785523 w 3541097"/>
              <a:gd name="connsiteY11" fmla="*/ 95358 h 626785"/>
              <a:gd name="connsiteX12" fmla="*/ 1018087 w 3541097"/>
              <a:gd name="connsiteY12" fmla="*/ 121786 h 626785"/>
              <a:gd name="connsiteX13" fmla="*/ 1144941 w 3541097"/>
              <a:gd name="connsiteY13" fmla="*/ 222211 h 626785"/>
              <a:gd name="connsiteX14" fmla="*/ 1277079 w 3541097"/>
              <a:gd name="connsiteY14" fmla="*/ 232783 h 626785"/>
              <a:gd name="connsiteX15" fmla="*/ 1287650 w 3541097"/>
              <a:gd name="connsiteY15" fmla="*/ 317351 h 626785"/>
              <a:gd name="connsiteX16" fmla="*/ 1255937 w 3541097"/>
              <a:gd name="connsiteY16" fmla="*/ 412491 h 626785"/>
              <a:gd name="connsiteX17" fmla="*/ 1192511 w 3541097"/>
              <a:gd name="connsiteY17" fmla="*/ 349065 h 626785"/>
              <a:gd name="connsiteX18" fmla="*/ 1092085 w 3541097"/>
              <a:gd name="connsiteY18" fmla="*/ 349065 h 626785"/>
              <a:gd name="connsiteX19" fmla="*/ 954661 w 3541097"/>
              <a:gd name="connsiteY19" fmla="*/ 343779 h 626785"/>
              <a:gd name="connsiteX20" fmla="*/ 938804 w 3541097"/>
              <a:gd name="connsiteY20" fmla="*/ 343779 h 626785"/>
              <a:gd name="connsiteX21" fmla="*/ 796094 w 3541097"/>
              <a:gd name="connsiteY21" fmla="*/ 354350 h 626785"/>
              <a:gd name="connsiteX22" fmla="*/ 737953 w 3541097"/>
              <a:gd name="connsiteY22" fmla="*/ 333208 h 626785"/>
              <a:gd name="connsiteX23" fmla="*/ 144663 w 3541097"/>
              <a:gd name="connsiteY23" fmla="*/ 229535 h 626785"/>
              <a:gd name="connsiteX24" fmla="*/ 18841 w 3541097"/>
              <a:gd name="connsiteY24" fmla="*/ 278730 h 626785"/>
              <a:gd name="connsiteX25" fmla="*/ 452534 w 3541097"/>
              <a:gd name="connsiteY25" fmla="*/ 460061 h 626785"/>
              <a:gd name="connsiteX26" fmla="*/ 500104 w 3541097"/>
              <a:gd name="connsiteY26" fmla="*/ 555201 h 626785"/>
              <a:gd name="connsiteX27" fmla="*/ 600529 w 3541097"/>
              <a:gd name="connsiteY27" fmla="*/ 623913 h 626785"/>
              <a:gd name="connsiteX28" fmla="*/ 722097 w 3541097"/>
              <a:gd name="connsiteY28" fmla="*/ 608057 h 626785"/>
              <a:gd name="connsiteX29" fmla="*/ 848950 w 3541097"/>
              <a:gd name="connsiteY29" fmla="*/ 555201 h 626785"/>
              <a:gd name="connsiteX30" fmla="*/ 959946 w 3541097"/>
              <a:gd name="connsiteY30" fmla="*/ 534059 h 626785"/>
              <a:gd name="connsiteX31" fmla="*/ 1097371 w 3541097"/>
              <a:gd name="connsiteY31" fmla="*/ 560487 h 626785"/>
              <a:gd name="connsiteX32" fmla="*/ 1340506 w 3541097"/>
              <a:gd name="connsiteY32" fmla="*/ 491774 h 626785"/>
              <a:gd name="connsiteX33" fmla="*/ 1832062 w 3541097"/>
              <a:gd name="connsiteY33" fmla="*/ 481203 h 626785"/>
              <a:gd name="connsiteX34" fmla="*/ 2603752 w 3541097"/>
              <a:gd name="connsiteY34" fmla="*/ 412491 h 626785"/>
              <a:gd name="connsiteX35" fmla="*/ 3259160 w 3541097"/>
              <a:gd name="connsiteY35" fmla="*/ 396635 h 626785"/>
              <a:gd name="connsiteX36" fmla="*/ 3486439 w 3541097"/>
              <a:gd name="connsiteY36" fmla="*/ 401920 h 626785"/>
              <a:gd name="connsiteX37" fmla="*/ 3486439 w 3541097"/>
              <a:gd name="connsiteY37" fmla="*/ 401920 h 626785"/>
              <a:gd name="connsiteX38" fmla="*/ 3481153 w 3541097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36948 w 3539240"/>
              <a:gd name="connsiteY20" fmla="*/ 343779 h 626785"/>
              <a:gd name="connsiteX21" fmla="*/ 794238 w 3539240"/>
              <a:gd name="connsiteY21" fmla="*/ 354350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36948 w 3539240"/>
              <a:gd name="connsiteY20" fmla="*/ 343779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1042629 w 3539240"/>
              <a:gd name="connsiteY19" fmla="*/ 271269 h 626785"/>
              <a:gd name="connsiteX20" fmla="*/ 952805 w 3539240"/>
              <a:gd name="connsiteY20" fmla="*/ 343779 h 626785"/>
              <a:gd name="connsiteX21" fmla="*/ 965569 w 3539240"/>
              <a:gd name="connsiteY21" fmla="*/ 269785 h 626785"/>
              <a:gd name="connsiteX22" fmla="*/ 765618 w 3539240"/>
              <a:gd name="connsiteY22" fmla="*/ 274664 h 626785"/>
              <a:gd name="connsiteX23" fmla="*/ 650236 w 3539240"/>
              <a:gd name="connsiteY23" fmla="*/ 276289 h 626785"/>
              <a:gd name="connsiteX24" fmla="*/ 142807 w 3539240"/>
              <a:gd name="connsiteY24" fmla="*/ 229535 h 626785"/>
              <a:gd name="connsiteX25" fmla="*/ 16985 w 3539240"/>
              <a:gd name="connsiteY25" fmla="*/ 278730 h 626785"/>
              <a:gd name="connsiteX26" fmla="*/ 450678 w 3539240"/>
              <a:gd name="connsiteY26" fmla="*/ 460061 h 626785"/>
              <a:gd name="connsiteX27" fmla="*/ 498248 w 3539240"/>
              <a:gd name="connsiteY27" fmla="*/ 555201 h 626785"/>
              <a:gd name="connsiteX28" fmla="*/ 598673 w 3539240"/>
              <a:gd name="connsiteY28" fmla="*/ 623913 h 626785"/>
              <a:gd name="connsiteX29" fmla="*/ 720241 w 3539240"/>
              <a:gd name="connsiteY29" fmla="*/ 608057 h 626785"/>
              <a:gd name="connsiteX30" fmla="*/ 847094 w 3539240"/>
              <a:gd name="connsiteY30" fmla="*/ 555201 h 626785"/>
              <a:gd name="connsiteX31" fmla="*/ 958090 w 3539240"/>
              <a:gd name="connsiteY31" fmla="*/ 534059 h 626785"/>
              <a:gd name="connsiteX32" fmla="*/ 1095515 w 3539240"/>
              <a:gd name="connsiteY32" fmla="*/ 560487 h 626785"/>
              <a:gd name="connsiteX33" fmla="*/ 1338650 w 3539240"/>
              <a:gd name="connsiteY33" fmla="*/ 491774 h 626785"/>
              <a:gd name="connsiteX34" fmla="*/ 1830206 w 3539240"/>
              <a:gd name="connsiteY34" fmla="*/ 481203 h 626785"/>
              <a:gd name="connsiteX35" fmla="*/ 2601896 w 3539240"/>
              <a:gd name="connsiteY35" fmla="*/ 412491 h 626785"/>
              <a:gd name="connsiteX36" fmla="*/ 3257304 w 3539240"/>
              <a:gd name="connsiteY36" fmla="*/ 396635 h 626785"/>
              <a:gd name="connsiteX37" fmla="*/ 3484583 w 3539240"/>
              <a:gd name="connsiteY37" fmla="*/ 401920 h 626785"/>
              <a:gd name="connsiteX38" fmla="*/ 3484583 w 3539240"/>
              <a:gd name="connsiteY38" fmla="*/ 401920 h 626785"/>
              <a:gd name="connsiteX39" fmla="*/ 3479297 w 3539240"/>
              <a:gd name="connsiteY39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42629 w 3539240"/>
              <a:gd name="connsiteY18" fmla="*/ 271269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209735 w 3539240"/>
              <a:gd name="connsiteY17" fmla="*/ 297839 h 626785"/>
              <a:gd name="connsiteX18" fmla="*/ 1042629 w 3539240"/>
              <a:gd name="connsiteY18" fmla="*/ 271269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09735 w 3539240"/>
              <a:gd name="connsiteY16" fmla="*/ 297839 h 626785"/>
              <a:gd name="connsiteX17" fmla="*/ 1042629 w 3539240"/>
              <a:gd name="connsiteY17" fmla="*/ 271269 h 626785"/>
              <a:gd name="connsiteX18" fmla="*/ 952805 w 3539240"/>
              <a:gd name="connsiteY18" fmla="*/ 343779 h 626785"/>
              <a:gd name="connsiteX19" fmla="*/ 965569 w 3539240"/>
              <a:gd name="connsiteY19" fmla="*/ 269785 h 626785"/>
              <a:gd name="connsiteX20" fmla="*/ 765618 w 3539240"/>
              <a:gd name="connsiteY20" fmla="*/ 274664 h 626785"/>
              <a:gd name="connsiteX21" fmla="*/ 650236 w 3539240"/>
              <a:gd name="connsiteY21" fmla="*/ 276289 h 626785"/>
              <a:gd name="connsiteX22" fmla="*/ 142807 w 3539240"/>
              <a:gd name="connsiteY22" fmla="*/ 229535 h 626785"/>
              <a:gd name="connsiteX23" fmla="*/ 16985 w 3539240"/>
              <a:gd name="connsiteY23" fmla="*/ 278730 h 626785"/>
              <a:gd name="connsiteX24" fmla="*/ 450678 w 3539240"/>
              <a:gd name="connsiteY24" fmla="*/ 460061 h 626785"/>
              <a:gd name="connsiteX25" fmla="*/ 498248 w 3539240"/>
              <a:gd name="connsiteY25" fmla="*/ 555201 h 626785"/>
              <a:gd name="connsiteX26" fmla="*/ 598673 w 3539240"/>
              <a:gd name="connsiteY26" fmla="*/ 623913 h 626785"/>
              <a:gd name="connsiteX27" fmla="*/ 720241 w 3539240"/>
              <a:gd name="connsiteY27" fmla="*/ 608057 h 626785"/>
              <a:gd name="connsiteX28" fmla="*/ 847094 w 3539240"/>
              <a:gd name="connsiteY28" fmla="*/ 555201 h 626785"/>
              <a:gd name="connsiteX29" fmla="*/ 958090 w 3539240"/>
              <a:gd name="connsiteY29" fmla="*/ 534059 h 626785"/>
              <a:gd name="connsiteX30" fmla="*/ 1095515 w 3539240"/>
              <a:gd name="connsiteY30" fmla="*/ 560487 h 626785"/>
              <a:gd name="connsiteX31" fmla="*/ 1338650 w 3539240"/>
              <a:gd name="connsiteY31" fmla="*/ 491774 h 626785"/>
              <a:gd name="connsiteX32" fmla="*/ 1830206 w 3539240"/>
              <a:gd name="connsiteY32" fmla="*/ 481203 h 626785"/>
              <a:gd name="connsiteX33" fmla="*/ 2601896 w 3539240"/>
              <a:gd name="connsiteY33" fmla="*/ 412491 h 626785"/>
              <a:gd name="connsiteX34" fmla="*/ 3257304 w 3539240"/>
              <a:gd name="connsiteY34" fmla="*/ 396635 h 626785"/>
              <a:gd name="connsiteX35" fmla="*/ 3484583 w 3539240"/>
              <a:gd name="connsiteY35" fmla="*/ 401920 h 626785"/>
              <a:gd name="connsiteX36" fmla="*/ 3484583 w 3539240"/>
              <a:gd name="connsiteY36" fmla="*/ 401920 h 626785"/>
              <a:gd name="connsiteX37" fmla="*/ 3479297 w 3539240"/>
              <a:gd name="connsiteY37" fmla="*/ 127072 h 626785"/>
              <a:gd name="connsiteX0" fmla="*/ 3479297 w 3539240"/>
              <a:gd name="connsiteY0" fmla="*/ 225998 h 725711"/>
              <a:gd name="connsiteX1" fmla="*/ 2697036 w 3539240"/>
              <a:gd name="connsiteY1" fmla="*/ 183713 h 725711"/>
              <a:gd name="connsiteX2" fmla="*/ 2300620 w 3539240"/>
              <a:gd name="connsiteY2" fmla="*/ 162571 h 725711"/>
              <a:gd name="connsiteX3" fmla="*/ 2131482 w 3539240"/>
              <a:gd name="connsiteY3" fmla="*/ 188999 h 725711"/>
              <a:gd name="connsiteX4" fmla="*/ 1803778 w 3539240"/>
              <a:gd name="connsiteY4" fmla="*/ 231283 h 725711"/>
              <a:gd name="connsiteX5" fmla="*/ 1666354 w 3539240"/>
              <a:gd name="connsiteY5" fmla="*/ 215427 h 725711"/>
              <a:gd name="connsiteX6" fmla="*/ 1465503 w 3539240"/>
              <a:gd name="connsiteY6" fmla="*/ 173142 h 725711"/>
              <a:gd name="connsiteX7" fmla="*/ 1338650 w 3539240"/>
              <a:gd name="connsiteY7" fmla="*/ 173142 h 725711"/>
              <a:gd name="connsiteX8" fmla="*/ 1211797 w 3539240"/>
              <a:gd name="connsiteY8" fmla="*/ 130858 h 725711"/>
              <a:gd name="connsiteX9" fmla="*/ 1063801 w 3539240"/>
              <a:gd name="connsiteY9" fmla="*/ 99144 h 725711"/>
              <a:gd name="connsiteX10" fmla="*/ 905235 w 3539240"/>
              <a:gd name="connsiteY10" fmla="*/ 146714 h 725711"/>
              <a:gd name="connsiteX11" fmla="*/ 669185 w 3539240"/>
              <a:gd name="connsiteY11" fmla="*/ 758 h 725711"/>
              <a:gd name="connsiteX12" fmla="*/ 1016231 w 3539240"/>
              <a:gd name="connsiteY12" fmla="*/ 220712 h 725711"/>
              <a:gd name="connsiteX13" fmla="*/ 1143085 w 3539240"/>
              <a:gd name="connsiteY13" fmla="*/ 321137 h 725711"/>
              <a:gd name="connsiteX14" fmla="*/ 1275223 w 3539240"/>
              <a:gd name="connsiteY14" fmla="*/ 331709 h 725711"/>
              <a:gd name="connsiteX15" fmla="*/ 1285794 w 3539240"/>
              <a:gd name="connsiteY15" fmla="*/ 416277 h 725711"/>
              <a:gd name="connsiteX16" fmla="*/ 1209735 w 3539240"/>
              <a:gd name="connsiteY16" fmla="*/ 396765 h 725711"/>
              <a:gd name="connsiteX17" fmla="*/ 1042629 w 3539240"/>
              <a:gd name="connsiteY17" fmla="*/ 370195 h 725711"/>
              <a:gd name="connsiteX18" fmla="*/ 952805 w 3539240"/>
              <a:gd name="connsiteY18" fmla="*/ 442705 h 725711"/>
              <a:gd name="connsiteX19" fmla="*/ 965569 w 3539240"/>
              <a:gd name="connsiteY19" fmla="*/ 368711 h 725711"/>
              <a:gd name="connsiteX20" fmla="*/ 765618 w 3539240"/>
              <a:gd name="connsiteY20" fmla="*/ 373590 h 725711"/>
              <a:gd name="connsiteX21" fmla="*/ 650236 w 3539240"/>
              <a:gd name="connsiteY21" fmla="*/ 375215 h 725711"/>
              <a:gd name="connsiteX22" fmla="*/ 142807 w 3539240"/>
              <a:gd name="connsiteY22" fmla="*/ 328461 h 725711"/>
              <a:gd name="connsiteX23" fmla="*/ 16985 w 3539240"/>
              <a:gd name="connsiteY23" fmla="*/ 377656 h 725711"/>
              <a:gd name="connsiteX24" fmla="*/ 450678 w 3539240"/>
              <a:gd name="connsiteY24" fmla="*/ 558987 h 725711"/>
              <a:gd name="connsiteX25" fmla="*/ 498248 w 3539240"/>
              <a:gd name="connsiteY25" fmla="*/ 654127 h 725711"/>
              <a:gd name="connsiteX26" fmla="*/ 598673 w 3539240"/>
              <a:gd name="connsiteY26" fmla="*/ 722839 h 725711"/>
              <a:gd name="connsiteX27" fmla="*/ 720241 w 3539240"/>
              <a:gd name="connsiteY27" fmla="*/ 706983 h 725711"/>
              <a:gd name="connsiteX28" fmla="*/ 847094 w 3539240"/>
              <a:gd name="connsiteY28" fmla="*/ 654127 h 725711"/>
              <a:gd name="connsiteX29" fmla="*/ 958090 w 3539240"/>
              <a:gd name="connsiteY29" fmla="*/ 632985 h 725711"/>
              <a:gd name="connsiteX30" fmla="*/ 1095515 w 3539240"/>
              <a:gd name="connsiteY30" fmla="*/ 659413 h 725711"/>
              <a:gd name="connsiteX31" fmla="*/ 1338650 w 3539240"/>
              <a:gd name="connsiteY31" fmla="*/ 590700 h 725711"/>
              <a:gd name="connsiteX32" fmla="*/ 1830206 w 3539240"/>
              <a:gd name="connsiteY32" fmla="*/ 580129 h 725711"/>
              <a:gd name="connsiteX33" fmla="*/ 2601896 w 3539240"/>
              <a:gd name="connsiteY33" fmla="*/ 511417 h 725711"/>
              <a:gd name="connsiteX34" fmla="*/ 3257304 w 3539240"/>
              <a:gd name="connsiteY34" fmla="*/ 495561 h 725711"/>
              <a:gd name="connsiteX35" fmla="*/ 3484583 w 3539240"/>
              <a:gd name="connsiteY35" fmla="*/ 500846 h 725711"/>
              <a:gd name="connsiteX36" fmla="*/ 3484583 w 3539240"/>
              <a:gd name="connsiteY36" fmla="*/ 500846 h 725711"/>
              <a:gd name="connsiteX37" fmla="*/ 3479297 w 3539240"/>
              <a:gd name="connsiteY37" fmla="*/ 225998 h 725711"/>
              <a:gd name="connsiteX0" fmla="*/ 3479297 w 3539240"/>
              <a:gd name="connsiteY0" fmla="*/ 283649 h 783362"/>
              <a:gd name="connsiteX1" fmla="*/ 2697036 w 3539240"/>
              <a:gd name="connsiteY1" fmla="*/ 241364 h 783362"/>
              <a:gd name="connsiteX2" fmla="*/ 2300620 w 3539240"/>
              <a:gd name="connsiteY2" fmla="*/ 220222 h 783362"/>
              <a:gd name="connsiteX3" fmla="*/ 2131482 w 3539240"/>
              <a:gd name="connsiteY3" fmla="*/ 246650 h 783362"/>
              <a:gd name="connsiteX4" fmla="*/ 1803778 w 3539240"/>
              <a:gd name="connsiteY4" fmla="*/ 288934 h 783362"/>
              <a:gd name="connsiteX5" fmla="*/ 1666354 w 3539240"/>
              <a:gd name="connsiteY5" fmla="*/ 273078 h 783362"/>
              <a:gd name="connsiteX6" fmla="*/ 1465503 w 3539240"/>
              <a:gd name="connsiteY6" fmla="*/ 230793 h 783362"/>
              <a:gd name="connsiteX7" fmla="*/ 1338650 w 3539240"/>
              <a:gd name="connsiteY7" fmla="*/ 230793 h 783362"/>
              <a:gd name="connsiteX8" fmla="*/ 1211797 w 3539240"/>
              <a:gd name="connsiteY8" fmla="*/ 188509 h 783362"/>
              <a:gd name="connsiteX9" fmla="*/ 1063801 w 3539240"/>
              <a:gd name="connsiteY9" fmla="*/ 156795 h 783362"/>
              <a:gd name="connsiteX10" fmla="*/ 895695 w 3539240"/>
              <a:gd name="connsiteY10" fmla="*/ 5147 h 783362"/>
              <a:gd name="connsiteX11" fmla="*/ 669185 w 3539240"/>
              <a:gd name="connsiteY11" fmla="*/ 58409 h 783362"/>
              <a:gd name="connsiteX12" fmla="*/ 1016231 w 3539240"/>
              <a:gd name="connsiteY12" fmla="*/ 278363 h 783362"/>
              <a:gd name="connsiteX13" fmla="*/ 1143085 w 3539240"/>
              <a:gd name="connsiteY13" fmla="*/ 378788 h 783362"/>
              <a:gd name="connsiteX14" fmla="*/ 1275223 w 3539240"/>
              <a:gd name="connsiteY14" fmla="*/ 389360 h 783362"/>
              <a:gd name="connsiteX15" fmla="*/ 1285794 w 3539240"/>
              <a:gd name="connsiteY15" fmla="*/ 473928 h 783362"/>
              <a:gd name="connsiteX16" fmla="*/ 1209735 w 3539240"/>
              <a:gd name="connsiteY16" fmla="*/ 454416 h 783362"/>
              <a:gd name="connsiteX17" fmla="*/ 1042629 w 3539240"/>
              <a:gd name="connsiteY17" fmla="*/ 427846 h 783362"/>
              <a:gd name="connsiteX18" fmla="*/ 952805 w 3539240"/>
              <a:gd name="connsiteY18" fmla="*/ 500356 h 783362"/>
              <a:gd name="connsiteX19" fmla="*/ 965569 w 3539240"/>
              <a:gd name="connsiteY19" fmla="*/ 426362 h 783362"/>
              <a:gd name="connsiteX20" fmla="*/ 765618 w 3539240"/>
              <a:gd name="connsiteY20" fmla="*/ 431241 h 783362"/>
              <a:gd name="connsiteX21" fmla="*/ 650236 w 3539240"/>
              <a:gd name="connsiteY21" fmla="*/ 432866 h 783362"/>
              <a:gd name="connsiteX22" fmla="*/ 142807 w 3539240"/>
              <a:gd name="connsiteY22" fmla="*/ 386112 h 783362"/>
              <a:gd name="connsiteX23" fmla="*/ 16985 w 3539240"/>
              <a:gd name="connsiteY23" fmla="*/ 435307 h 783362"/>
              <a:gd name="connsiteX24" fmla="*/ 450678 w 3539240"/>
              <a:gd name="connsiteY24" fmla="*/ 616638 h 783362"/>
              <a:gd name="connsiteX25" fmla="*/ 498248 w 3539240"/>
              <a:gd name="connsiteY25" fmla="*/ 711778 h 783362"/>
              <a:gd name="connsiteX26" fmla="*/ 598673 w 3539240"/>
              <a:gd name="connsiteY26" fmla="*/ 780490 h 783362"/>
              <a:gd name="connsiteX27" fmla="*/ 720241 w 3539240"/>
              <a:gd name="connsiteY27" fmla="*/ 764634 h 783362"/>
              <a:gd name="connsiteX28" fmla="*/ 847094 w 3539240"/>
              <a:gd name="connsiteY28" fmla="*/ 711778 h 783362"/>
              <a:gd name="connsiteX29" fmla="*/ 958090 w 3539240"/>
              <a:gd name="connsiteY29" fmla="*/ 690636 h 783362"/>
              <a:gd name="connsiteX30" fmla="*/ 1095515 w 3539240"/>
              <a:gd name="connsiteY30" fmla="*/ 717064 h 783362"/>
              <a:gd name="connsiteX31" fmla="*/ 1338650 w 3539240"/>
              <a:gd name="connsiteY31" fmla="*/ 648351 h 783362"/>
              <a:gd name="connsiteX32" fmla="*/ 1830206 w 3539240"/>
              <a:gd name="connsiteY32" fmla="*/ 637780 h 783362"/>
              <a:gd name="connsiteX33" fmla="*/ 2601896 w 3539240"/>
              <a:gd name="connsiteY33" fmla="*/ 569068 h 783362"/>
              <a:gd name="connsiteX34" fmla="*/ 3257304 w 3539240"/>
              <a:gd name="connsiteY34" fmla="*/ 553212 h 783362"/>
              <a:gd name="connsiteX35" fmla="*/ 3484583 w 3539240"/>
              <a:gd name="connsiteY35" fmla="*/ 558497 h 783362"/>
              <a:gd name="connsiteX36" fmla="*/ 3484583 w 3539240"/>
              <a:gd name="connsiteY36" fmla="*/ 558497 h 783362"/>
              <a:gd name="connsiteX37" fmla="*/ 3479297 w 3539240"/>
              <a:gd name="connsiteY37" fmla="*/ 283649 h 783362"/>
              <a:gd name="connsiteX0" fmla="*/ 3479297 w 3539240"/>
              <a:gd name="connsiteY0" fmla="*/ 283649 h 783362"/>
              <a:gd name="connsiteX1" fmla="*/ 2697036 w 3539240"/>
              <a:gd name="connsiteY1" fmla="*/ 241364 h 783362"/>
              <a:gd name="connsiteX2" fmla="*/ 2300620 w 3539240"/>
              <a:gd name="connsiteY2" fmla="*/ 220222 h 783362"/>
              <a:gd name="connsiteX3" fmla="*/ 2131482 w 3539240"/>
              <a:gd name="connsiteY3" fmla="*/ 246650 h 783362"/>
              <a:gd name="connsiteX4" fmla="*/ 1803778 w 3539240"/>
              <a:gd name="connsiteY4" fmla="*/ 288934 h 783362"/>
              <a:gd name="connsiteX5" fmla="*/ 1666354 w 3539240"/>
              <a:gd name="connsiteY5" fmla="*/ 273078 h 783362"/>
              <a:gd name="connsiteX6" fmla="*/ 1465503 w 3539240"/>
              <a:gd name="connsiteY6" fmla="*/ 230793 h 783362"/>
              <a:gd name="connsiteX7" fmla="*/ 1338650 w 3539240"/>
              <a:gd name="connsiteY7" fmla="*/ 230793 h 783362"/>
              <a:gd name="connsiteX8" fmla="*/ 1211797 w 3539240"/>
              <a:gd name="connsiteY8" fmla="*/ 188509 h 783362"/>
              <a:gd name="connsiteX9" fmla="*/ 1223892 w 3539240"/>
              <a:gd name="connsiteY9" fmla="*/ 12334 h 783362"/>
              <a:gd name="connsiteX10" fmla="*/ 1063801 w 3539240"/>
              <a:gd name="connsiteY10" fmla="*/ 156795 h 783362"/>
              <a:gd name="connsiteX11" fmla="*/ 895695 w 3539240"/>
              <a:gd name="connsiteY11" fmla="*/ 5147 h 783362"/>
              <a:gd name="connsiteX12" fmla="*/ 669185 w 3539240"/>
              <a:gd name="connsiteY12" fmla="*/ 58409 h 783362"/>
              <a:gd name="connsiteX13" fmla="*/ 1016231 w 3539240"/>
              <a:gd name="connsiteY13" fmla="*/ 278363 h 783362"/>
              <a:gd name="connsiteX14" fmla="*/ 1143085 w 3539240"/>
              <a:gd name="connsiteY14" fmla="*/ 378788 h 783362"/>
              <a:gd name="connsiteX15" fmla="*/ 1275223 w 3539240"/>
              <a:gd name="connsiteY15" fmla="*/ 389360 h 783362"/>
              <a:gd name="connsiteX16" fmla="*/ 1285794 w 3539240"/>
              <a:gd name="connsiteY16" fmla="*/ 473928 h 783362"/>
              <a:gd name="connsiteX17" fmla="*/ 1209735 w 3539240"/>
              <a:gd name="connsiteY17" fmla="*/ 454416 h 783362"/>
              <a:gd name="connsiteX18" fmla="*/ 1042629 w 3539240"/>
              <a:gd name="connsiteY18" fmla="*/ 427846 h 783362"/>
              <a:gd name="connsiteX19" fmla="*/ 952805 w 3539240"/>
              <a:gd name="connsiteY19" fmla="*/ 500356 h 783362"/>
              <a:gd name="connsiteX20" fmla="*/ 965569 w 3539240"/>
              <a:gd name="connsiteY20" fmla="*/ 426362 h 783362"/>
              <a:gd name="connsiteX21" fmla="*/ 765618 w 3539240"/>
              <a:gd name="connsiteY21" fmla="*/ 431241 h 783362"/>
              <a:gd name="connsiteX22" fmla="*/ 650236 w 3539240"/>
              <a:gd name="connsiteY22" fmla="*/ 432866 h 783362"/>
              <a:gd name="connsiteX23" fmla="*/ 142807 w 3539240"/>
              <a:gd name="connsiteY23" fmla="*/ 386112 h 783362"/>
              <a:gd name="connsiteX24" fmla="*/ 16985 w 3539240"/>
              <a:gd name="connsiteY24" fmla="*/ 435307 h 783362"/>
              <a:gd name="connsiteX25" fmla="*/ 450678 w 3539240"/>
              <a:gd name="connsiteY25" fmla="*/ 616638 h 783362"/>
              <a:gd name="connsiteX26" fmla="*/ 498248 w 3539240"/>
              <a:gd name="connsiteY26" fmla="*/ 711778 h 783362"/>
              <a:gd name="connsiteX27" fmla="*/ 598673 w 3539240"/>
              <a:gd name="connsiteY27" fmla="*/ 780490 h 783362"/>
              <a:gd name="connsiteX28" fmla="*/ 720241 w 3539240"/>
              <a:gd name="connsiteY28" fmla="*/ 764634 h 783362"/>
              <a:gd name="connsiteX29" fmla="*/ 847094 w 3539240"/>
              <a:gd name="connsiteY29" fmla="*/ 711778 h 783362"/>
              <a:gd name="connsiteX30" fmla="*/ 958090 w 3539240"/>
              <a:gd name="connsiteY30" fmla="*/ 690636 h 783362"/>
              <a:gd name="connsiteX31" fmla="*/ 1095515 w 3539240"/>
              <a:gd name="connsiteY31" fmla="*/ 717064 h 783362"/>
              <a:gd name="connsiteX32" fmla="*/ 1338650 w 3539240"/>
              <a:gd name="connsiteY32" fmla="*/ 648351 h 783362"/>
              <a:gd name="connsiteX33" fmla="*/ 1830206 w 3539240"/>
              <a:gd name="connsiteY33" fmla="*/ 637780 h 783362"/>
              <a:gd name="connsiteX34" fmla="*/ 2601896 w 3539240"/>
              <a:gd name="connsiteY34" fmla="*/ 569068 h 783362"/>
              <a:gd name="connsiteX35" fmla="*/ 3257304 w 3539240"/>
              <a:gd name="connsiteY35" fmla="*/ 553212 h 783362"/>
              <a:gd name="connsiteX36" fmla="*/ 3484583 w 3539240"/>
              <a:gd name="connsiteY36" fmla="*/ 558497 h 783362"/>
              <a:gd name="connsiteX37" fmla="*/ 3484583 w 3539240"/>
              <a:gd name="connsiteY37" fmla="*/ 558497 h 783362"/>
              <a:gd name="connsiteX38" fmla="*/ 3479297 w 3539240"/>
              <a:gd name="connsiteY38" fmla="*/ 283649 h 783362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338650 w 3539240"/>
              <a:gd name="connsiteY7" fmla="*/ 227604 h 780173"/>
              <a:gd name="connsiteX8" fmla="*/ 1211797 w 3539240"/>
              <a:gd name="connsiteY8" fmla="*/ 185320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338650 w 3539240"/>
              <a:gd name="connsiteY7" fmla="*/ 227604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2070901 w 3539240"/>
              <a:gd name="connsiteY4" fmla="*/ 177598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98263 w 3539240"/>
              <a:gd name="connsiteY3" fmla="*/ 192233 h 780173"/>
              <a:gd name="connsiteX4" fmla="*/ 2070901 w 3539240"/>
              <a:gd name="connsiteY4" fmla="*/ 177598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5004"/>
              <a:gd name="connsiteY0" fmla="*/ 280460 h 780173"/>
              <a:gd name="connsiteX1" fmla="*/ 2754277 w 3535004"/>
              <a:gd name="connsiteY1" fmla="*/ 186947 h 780173"/>
              <a:gd name="connsiteX2" fmla="*/ 2300620 w 3535004"/>
              <a:gd name="connsiteY2" fmla="*/ 217033 h 780173"/>
              <a:gd name="connsiteX3" fmla="*/ 2198263 w 3535004"/>
              <a:gd name="connsiteY3" fmla="*/ 192233 h 780173"/>
              <a:gd name="connsiteX4" fmla="*/ 2070901 w 3535004"/>
              <a:gd name="connsiteY4" fmla="*/ 177598 h 780173"/>
              <a:gd name="connsiteX5" fmla="*/ 1799916 w 3535004"/>
              <a:gd name="connsiteY5" fmla="*/ 173126 h 780173"/>
              <a:gd name="connsiteX6" fmla="*/ 1618145 w 3535004"/>
              <a:gd name="connsiteY6" fmla="*/ 153609 h 780173"/>
              <a:gd name="connsiteX7" fmla="*/ 1434052 w 3535004"/>
              <a:gd name="connsiteY7" fmla="*/ 147917 h 780173"/>
              <a:gd name="connsiteX8" fmla="*/ 1373979 w 3535004"/>
              <a:gd name="connsiteY8" fmla="*/ 65789 h 780173"/>
              <a:gd name="connsiteX9" fmla="*/ 1223892 w 3535004"/>
              <a:gd name="connsiteY9" fmla="*/ 9145 h 780173"/>
              <a:gd name="connsiteX10" fmla="*/ 1063801 w 3535004"/>
              <a:gd name="connsiteY10" fmla="*/ 11308 h 780173"/>
              <a:gd name="connsiteX11" fmla="*/ 895695 w 3535004"/>
              <a:gd name="connsiteY11" fmla="*/ 1958 h 780173"/>
              <a:gd name="connsiteX12" fmla="*/ 669185 w 3535004"/>
              <a:gd name="connsiteY12" fmla="*/ 55220 h 780173"/>
              <a:gd name="connsiteX13" fmla="*/ 1016231 w 3535004"/>
              <a:gd name="connsiteY13" fmla="*/ 275174 h 780173"/>
              <a:gd name="connsiteX14" fmla="*/ 1143085 w 3535004"/>
              <a:gd name="connsiteY14" fmla="*/ 375599 h 780173"/>
              <a:gd name="connsiteX15" fmla="*/ 1275223 w 3535004"/>
              <a:gd name="connsiteY15" fmla="*/ 386171 h 780173"/>
              <a:gd name="connsiteX16" fmla="*/ 1285794 w 3535004"/>
              <a:gd name="connsiteY16" fmla="*/ 470739 h 780173"/>
              <a:gd name="connsiteX17" fmla="*/ 1209735 w 3535004"/>
              <a:gd name="connsiteY17" fmla="*/ 451227 h 780173"/>
              <a:gd name="connsiteX18" fmla="*/ 1042629 w 3535004"/>
              <a:gd name="connsiteY18" fmla="*/ 424657 h 780173"/>
              <a:gd name="connsiteX19" fmla="*/ 952805 w 3535004"/>
              <a:gd name="connsiteY19" fmla="*/ 497167 h 780173"/>
              <a:gd name="connsiteX20" fmla="*/ 965569 w 3535004"/>
              <a:gd name="connsiteY20" fmla="*/ 423173 h 780173"/>
              <a:gd name="connsiteX21" fmla="*/ 765618 w 3535004"/>
              <a:gd name="connsiteY21" fmla="*/ 428052 h 780173"/>
              <a:gd name="connsiteX22" fmla="*/ 650236 w 3535004"/>
              <a:gd name="connsiteY22" fmla="*/ 429677 h 780173"/>
              <a:gd name="connsiteX23" fmla="*/ 142807 w 3535004"/>
              <a:gd name="connsiteY23" fmla="*/ 382923 h 780173"/>
              <a:gd name="connsiteX24" fmla="*/ 16985 w 3535004"/>
              <a:gd name="connsiteY24" fmla="*/ 432118 h 780173"/>
              <a:gd name="connsiteX25" fmla="*/ 450678 w 3535004"/>
              <a:gd name="connsiteY25" fmla="*/ 613449 h 780173"/>
              <a:gd name="connsiteX26" fmla="*/ 498248 w 3535004"/>
              <a:gd name="connsiteY26" fmla="*/ 708589 h 780173"/>
              <a:gd name="connsiteX27" fmla="*/ 598673 w 3535004"/>
              <a:gd name="connsiteY27" fmla="*/ 777301 h 780173"/>
              <a:gd name="connsiteX28" fmla="*/ 720241 w 3535004"/>
              <a:gd name="connsiteY28" fmla="*/ 761445 h 780173"/>
              <a:gd name="connsiteX29" fmla="*/ 847094 w 3535004"/>
              <a:gd name="connsiteY29" fmla="*/ 708589 h 780173"/>
              <a:gd name="connsiteX30" fmla="*/ 958090 w 3535004"/>
              <a:gd name="connsiteY30" fmla="*/ 687447 h 780173"/>
              <a:gd name="connsiteX31" fmla="*/ 1095515 w 3535004"/>
              <a:gd name="connsiteY31" fmla="*/ 713875 h 780173"/>
              <a:gd name="connsiteX32" fmla="*/ 1338650 w 3535004"/>
              <a:gd name="connsiteY32" fmla="*/ 645162 h 780173"/>
              <a:gd name="connsiteX33" fmla="*/ 1830206 w 3535004"/>
              <a:gd name="connsiteY33" fmla="*/ 634591 h 780173"/>
              <a:gd name="connsiteX34" fmla="*/ 2601896 w 3535004"/>
              <a:gd name="connsiteY34" fmla="*/ 565879 h 780173"/>
              <a:gd name="connsiteX35" fmla="*/ 3257304 w 3535004"/>
              <a:gd name="connsiteY35" fmla="*/ 550023 h 780173"/>
              <a:gd name="connsiteX36" fmla="*/ 3484583 w 3535004"/>
              <a:gd name="connsiteY36" fmla="*/ 555308 h 780173"/>
              <a:gd name="connsiteX37" fmla="*/ 3484583 w 3535004"/>
              <a:gd name="connsiteY37" fmla="*/ 555308 h 780173"/>
              <a:gd name="connsiteX38" fmla="*/ 3479297 w 3535004"/>
              <a:gd name="connsiteY38" fmla="*/ 280460 h 780173"/>
              <a:gd name="connsiteX0" fmla="*/ 3479297 w 3495799"/>
              <a:gd name="connsiteY0" fmla="*/ 280460 h 780173"/>
              <a:gd name="connsiteX1" fmla="*/ 3427664 w 3495799"/>
              <a:gd name="connsiteY1" fmla="*/ 157136 h 780173"/>
              <a:gd name="connsiteX2" fmla="*/ 2754277 w 3495799"/>
              <a:gd name="connsiteY2" fmla="*/ 186947 h 780173"/>
              <a:gd name="connsiteX3" fmla="*/ 2300620 w 3495799"/>
              <a:gd name="connsiteY3" fmla="*/ 217033 h 780173"/>
              <a:gd name="connsiteX4" fmla="*/ 2198263 w 3495799"/>
              <a:gd name="connsiteY4" fmla="*/ 192233 h 780173"/>
              <a:gd name="connsiteX5" fmla="*/ 2070901 w 3495799"/>
              <a:gd name="connsiteY5" fmla="*/ 177598 h 780173"/>
              <a:gd name="connsiteX6" fmla="*/ 1799916 w 3495799"/>
              <a:gd name="connsiteY6" fmla="*/ 173126 h 780173"/>
              <a:gd name="connsiteX7" fmla="*/ 1618145 w 3495799"/>
              <a:gd name="connsiteY7" fmla="*/ 153609 h 780173"/>
              <a:gd name="connsiteX8" fmla="*/ 1434052 w 3495799"/>
              <a:gd name="connsiteY8" fmla="*/ 147917 h 780173"/>
              <a:gd name="connsiteX9" fmla="*/ 1373979 w 3495799"/>
              <a:gd name="connsiteY9" fmla="*/ 65789 h 780173"/>
              <a:gd name="connsiteX10" fmla="*/ 1223892 w 3495799"/>
              <a:gd name="connsiteY10" fmla="*/ 9145 h 780173"/>
              <a:gd name="connsiteX11" fmla="*/ 1063801 w 3495799"/>
              <a:gd name="connsiteY11" fmla="*/ 11308 h 780173"/>
              <a:gd name="connsiteX12" fmla="*/ 895695 w 3495799"/>
              <a:gd name="connsiteY12" fmla="*/ 1958 h 780173"/>
              <a:gd name="connsiteX13" fmla="*/ 669185 w 3495799"/>
              <a:gd name="connsiteY13" fmla="*/ 55220 h 780173"/>
              <a:gd name="connsiteX14" fmla="*/ 1016231 w 3495799"/>
              <a:gd name="connsiteY14" fmla="*/ 275174 h 780173"/>
              <a:gd name="connsiteX15" fmla="*/ 1143085 w 3495799"/>
              <a:gd name="connsiteY15" fmla="*/ 375599 h 780173"/>
              <a:gd name="connsiteX16" fmla="*/ 1275223 w 3495799"/>
              <a:gd name="connsiteY16" fmla="*/ 386171 h 780173"/>
              <a:gd name="connsiteX17" fmla="*/ 1285794 w 3495799"/>
              <a:gd name="connsiteY17" fmla="*/ 470739 h 780173"/>
              <a:gd name="connsiteX18" fmla="*/ 1209735 w 3495799"/>
              <a:gd name="connsiteY18" fmla="*/ 451227 h 780173"/>
              <a:gd name="connsiteX19" fmla="*/ 1042629 w 3495799"/>
              <a:gd name="connsiteY19" fmla="*/ 424657 h 780173"/>
              <a:gd name="connsiteX20" fmla="*/ 952805 w 3495799"/>
              <a:gd name="connsiteY20" fmla="*/ 497167 h 780173"/>
              <a:gd name="connsiteX21" fmla="*/ 965569 w 3495799"/>
              <a:gd name="connsiteY21" fmla="*/ 423173 h 780173"/>
              <a:gd name="connsiteX22" fmla="*/ 765618 w 3495799"/>
              <a:gd name="connsiteY22" fmla="*/ 428052 h 780173"/>
              <a:gd name="connsiteX23" fmla="*/ 650236 w 3495799"/>
              <a:gd name="connsiteY23" fmla="*/ 429677 h 780173"/>
              <a:gd name="connsiteX24" fmla="*/ 142807 w 3495799"/>
              <a:gd name="connsiteY24" fmla="*/ 382923 h 780173"/>
              <a:gd name="connsiteX25" fmla="*/ 16985 w 3495799"/>
              <a:gd name="connsiteY25" fmla="*/ 432118 h 780173"/>
              <a:gd name="connsiteX26" fmla="*/ 450678 w 3495799"/>
              <a:gd name="connsiteY26" fmla="*/ 613449 h 780173"/>
              <a:gd name="connsiteX27" fmla="*/ 498248 w 3495799"/>
              <a:gd name="connsiteY27" fmla="*/ 708589 h 780173"/>
              <a:gd name="connsiteX28" fmla="*/ 598673 w 3495799"/>
              <a:gd name="connsiteY28" fmla="*/ 777301 h 780173"/>
              <a:gd name="connsiteX29" fmla="*/ 720241 w 3495799"/>
              <a:gd name="connsiteY29" fmla="*/ 761445 h 780173"/>
              <a:gd name="connsiteX30" fmla="*/ 847094 w 3495799"/>
              <a:gd name="connsiteY30" fmla="*/ 708589 h 780173"/>
              <a:gd name="connsiteX31" fmla="*/ 958090 w 3495799"/>
              <a:gd name="connsiteY31" fmla="*/ 687447 h 780173"/>
              <a:gd name="connsiteX32" fmla="*/ 1095515 w 3495799"/>
              <a:gd name="connsiteY32" fmla="*/ 713875 h 780173"/>
              <a:gd name="connsiteX33" fmla="*/ 1338650 w 3495799"/>
              <a:gd name="connsiteY33" fmla="*/ 645162 h 780173"/>
              <a:gd name="connsiteX34" fmla="*/ 1830206 w 3495799"/>
              <a:gd name="connsiteY34" fmla="*/ 634591 h 780173"/>
              <a:gd name="connsiteX35" fmla="*/ 2601896 w 3495799"/>
              <a:gd name="connsiteY35" fmla="*/ 565879 h 780173"/>
              <a:gd name="connsiteX36" fmla="*/ 3257304 w 3495799"/>
              <a:gd name="connsiteY36" fmla="*/ 550023 h 780173"/>
              <a:gd name="connsiteX37" fmla="*/ 3484583 w 3495799"/>
              <a:gd name="connsiteY37" fmla="*/ 555308 h 780173"/>
              <a:gd name="connsiteX38" fmla="*/ 3484583 w 3495799"/>
              <a:gd name="connsiteY38" fmla="*/ 555308 h 780173"/>
              <a:gd name="connsiteX39" fmla="*/ 3479297 w 3495799"/>
              <a:gd name="connsiteY39" fmla="*/ 280460 h 780173"/>
              <a:gd name="connsiteX0" fmla="*/ 3479297 w 3495800"/>
              <a:gd name="connsiteY0" fmla="*/ 280460 h 780173"/>
              <a:gd name="connsiteX1" fmla="*/ 3427664 w 3495800"/>
              <a:gd name="connsiteY1" fmla="*/ 157136 h 780173"/>
              <a:gd name="connsiteX2" fmla="*/ 2754277 w 3495800"/>
              <a:gd name="connsiteY2" fmla="*/ 186947 h 780173"/>
              <a:gd name="connsiteX3" fmla="*/ 2300620 w 3495800"/>
              <a:gd name="connsiteY3" fmla="*/ 217033 h 780173"/>
              <a:gd name="connsiteX4" fmla="*/ 2198263 w 3495800"/>
              <a:gd name="connsiteY4" fmla="*/ 192233 h 780173"/>
              <a:gd name="connsiteX5" fmla="*/ 2070901 w 3495800"/>
              <a:gd name="connsiteY5" fmla="*/ 177598 h 780173"/>
              <a:gd name="connsiteX6" fmla="*/ 1799916 w 3495800"/>
              <a:gd name="connsiteY6" fmla="*/ 173126 h 780173"/>
              <a:gd name="connsiteX7" fmla="*/ 1618145 w 3495800"/>
              <a:gd name="connsiteY7" fmla="*/ 153609 h 780173"/>
              <a:gd name="connsiteX8" fmla="*/ 1434052 w 3495800"/>
              <a:gd name="connsiteY8" fmla="*/ 147917 h 780173"/>
              <a:gd name="connsiteX9" fmla="*/ 1373979 w 3495800"/>
              <a:gd name="connsiteY9" fmla="*/ 65789 h 780173"/>
              <a:gd name="connsiteX10" fmla="*/ 1223892 w 3495800"/>
              <a:gd name="connsiteY10" fmla="*/ 9145 h 780173"/>
              <a:gd name="connsiteX11" fmla="*/ 1063801 w 3495800"/>
              <a:gd name="connsiteY11" fmla="*/ 11308 h 780173"/>
              <a:gd name="connsiteX12" fmla="*/ 895695 w 3495800"/>
              <a:gd name="connsiteY12" fmla="*/ 1958 h 780173"/>
              <a:gd name="connsiteX13" fmla="*/ 669185 w 3495800"/>
              <a:gd name="connsiteY13" fmla="*/ 55220 h 780173"/>
              <a:gd name="connsiteX14" fmla="*/ 1016231 w 3495800"/>
              <a:gd name="connsiteY14" fmla="*/ 275174 h 780173"/>
              <a:gd name="connsiteX15" fmla="*/ 1143085 w 3495800"/>
              <a:gd name="connsiteY15" fmla="*/ 375599 h 780173"/>
              <a:gd name="connsiteX16" fmla="*/ 1275223 w 3495800"/>
              <a:gd name="connsiteY16" fmla="*/ 386171 h 780173"/>
              <a:gd name="connsiteX17" fmla="*/ 1285794 w 3495800"/>
              <a:gd name="connsiteY17" fmla="*/ 470739 h 780173"/>
              <a:gd name="connsiteX18" fmla="*/ 1209735 w 3495800"/>
              <a:gd name="connsiteY18" fmla="*/ 451227 h 780173"/>
              <a:gd name="connsiteX19" fmla="*/ 1042629 w 3495800"/>
              <a:gd name="connsiteY19" fmla="*/ 424657 h 780173"/>
              <a:gd name="connsiteX20" fmla="*/ 952805 w 3495800"/>
              <a:gd name="connsiteY20" fmla="*/ 497167 h 780173"/>
              <a:gd name="connsiteX21" fmla="*/ 965569 w 3495800"/>
              <a:gd name="connsiteY21" fmla="*/ 423173 h 780173"/>
              <a:gd name="connsiteX22" fmla="*/ 794239 w 3495800"/>
              <a:gd name="connsiteY22" fmla="*/ 399593 h 780173"/>
              <a:gd name="connsiteX23" fmla="*/ 650236 w 3495800"/>
              <a:gd name="connsiteY23" fmla="*/ 429677 h 780173"/>
              <a:gd name="connsiteX24" fmla="*/ 142807 w 3495800"/>
              <a:gd name="connsiteY24" fmla="*/ 382923 h 780173"/>
              <a:gd name="connsiteX25" fmla="*/ 16985 w 3495800"/>
              <a:gd name="connsiteY25" fmla="*/ 432118 h 780173"/>
              <a:gd name="connsiteX26" fmla="*/ 450678 w 3495800"/>
              <a:gd name="connsiteY26" fmla="*/ 613449 h 780173"/>
              <a:gd name="connsiteX27" fmla="*/ 498248 w 3495800"/>
              <a:gd name="connsiteY27" fmla="*/ 708589 h 780173"/>
              <a:gd name="connsiteX28" fmla="*/ 598673 w 3495800"/>
              <a:gd name="connsiteY28" fmla="*/ 777301 h 780173"/>
              <a:gd name="connsiteX29" fmla="*/ 720241 w 3495800"/>
              <a:gd name="connsiteY29" fmla="*/ 761445 h 780173"/>
              <a:gd name="connsiteX30" fmla="*/ 847094 w 3495800"/>
              <a:gd name="connsiteY30" fmla="*/ 708589 h 780173"/>
              <a:gd name="connsiteX31" fmla="*/ 958090 w 3495800"/>
              <a:gd name="connsiteY31" fmla="*/ 687447 h 780173"/>
              <a:gd name="connsiteX32" fmla="*/ 1095515 w 3495800"/>
              <a:gd name="connsiteY32" fmla="*/ 713875 h 780173"/>
              <a:gd name="connsiteX33" fmla="*/ 1338650 w 3495800"/>
              <a:gd name="connsiteY33" fmla="*/ 645162 h 780173"/>
              <a:gd name="connsiteX34" fmla="*/ 1830206 w 3495800"/>
              <a:gd name="connsiteY34" fmla="*/ 634591 h 780173"/>
              <a:gd name="connsiteX35" fmla="*/ 2601896 w 3495800"/>
              <a:gd name="connsiteY35" fmla="*/ 565879 h 780173"/>
              <a:gd name="connsiteX36" fmla="*/ 3257304 w 3495800"/>
              <a:gd name="connsiteY36" fmla="*/ 550023 h 780173"/>
              <a:gd name="connsiteX37" fmla="*/ 3484583 w 3495800"/>
              <a:gd name="connsiteY37" fmla="*/ 555308 h 780173"/>
              <a:gd name="connsiteX38" fmla="*/ 3484583 w 3495800"/>
              <a:gd name="connsiteY38" fmla="*/ 555308 h 780173"/>
              <a:gd name="connsiteX39" fmla="*/ 3479297 w 3495800"/>
              <a:gd name="connsiteY39" fmla="*/ 280460 h 780173"/>
              <a:gd name="connsiteX0" fmla="*/ 3478922 w 3495425"/>
              <a:gd name="connsiteY0" fmla="*/ 280460 h 780173"/>
              <a:gd name="connsiteX1" fmla="*/ 3427289 w 3495425"/>
              <a:gd name="connsiteY1" fmla="*/ 157136 h 780173"/>
              <a:gd name="connsiteX2" fmla="*/ 2753902 w 3495425"/>
              <a:gd name="connsiteY2" fmla="*/ 186947 h 780173"/>
              <a:gd name="connsiteX3" fmla="*/ 2300245 w 3495425"/>
              <a:gd name="connsiteY3" fmla="*/ 217033 h 780173"/>
              <a:gd name="connsiteX4" fmla="*/ 2197888 w 3495425"/>
              <a:gd name="connsiteY4" fmla="*/ 192233 h 780173"/>
              <a:gd name="connsiteX5" fmla="*/ 2070526 w 3495425"/>
              <a:gd name="connsiteY5" fmla="*/ 177598 h 780173"/>
              <a:gd name="connsiteX6" fmla="*/ 1799541 w 3495425"/>
              <a:gd name="connsiteY6" fmla="*/ 173126 h 780173"/>
              <a:gd name="connsiteX7" fmla="*/ 1617770 w 3495425"/>
              <a:gd name="connsiteY7" fmla="*/ 153609 h 780173"/>
              <a:gd name="connsiteX8" fmla="*/ 1433677 w 3495425"/>
              <a:gd name="connsiteY8" fmla="*/ 147917 h 780173"/>
              <a:gd name="connsiteX9" fmla="*/ 1373604 w 3495425"/>
              <a:gd name="connsiteY9" fmla="*/ 65789 h 780173"/>
              <a:gd name="connsiteX10" fmla="*/ 1223517 w 3495425"/>
              <a:gd name="connsiteY10" fmla="*/ 9145 h 780173"/>
              <a:gd name="connsiteX11" fmla="*/ 1063426 w 3495425"/>
              <a:gd name="connsiteY11" fmla="*/ 11308 h 780173"/>
              <a:gd name="connsiteX12" fmla="*/ 895320 w 3495425"/>
              <a:gd name="connsiteY12" fmla="*/ 1958 h 780173"/>
              <a:gd name="connsiteX13" fmla="*/ 668810 w 3495425"/>
              <a:gd name="connsiteY13" fmla="*/ 55220 h 780173"/>
              <a:gd name="connsiteX14" fmla="*/ 1015856 w 3495425"/>
              <a:gd name="connsiteY14" fmla="*/ 275174 h 780173"/>
              <a:gd name="connsiteX15" fmla="*/ 1142710 w 3495425"/>
              <a:gd name="connsiteY15" fmla="*/ 375599 h 780173"/>
              <a:gd name="connsiteX16" fmla="*/ 1274848 w 3495425"/>
              <a:gd name="connsiteY16" fmla="*/ 386171 h 780173"/>
              <a:gd name="connsiteX17" fmla="*/ 1285419 w 3495425"/>
              <a:gd name="connsiteY17" fmla="*/ 470739 h 780173"/>
              <a:gd name="connsiteX18" fmla="*/ 1209360 w 3495425"/>
              <a:gd name="connsiteY18" fmla="*/ 451227 h 780173"/>
              <a:gd name="connsiteX19" fmla="*/ 1042254 w 3495425"/>
              <a:gd name="connsiteY19" fmla="*/ 424657 h 780173"/>
              <a:gd name="connsiteX20" fmla="*/ 952430 w 3495425"/>
              <a:gd name="connsiteY20" fmla="*/ 497167 h 780173"/>
              <a:gd name="connsiteX21" fmla="*/ 965194 w 3495425"/>
              <a:gd name="connsiteY21" fmla="*/ 423173 h 780173"/>
              <a:gd name="connsiteX22" fmla="*/ 793864 w 3495425"/>
              <a:gd name="connsiteY22" fmla="*/ 399593 h 780173"/>
              <a:gd name="connsiteX23" fmla="*/ 630780 w 3495425"/>
              <a:gd name="connsiteY23" fmla="*/ 395526 h 780173"/>
              <a:gd name="connsiteX24" fmla="*/ 142432 w 3495425"/>
              <a:gd name="connsiteY24" fmla="*/ 382923 h 780173"/>
              <a:gd name="connsiteX25" fmla="*/ 16610 w 3495425"/>
              <a:gd name="connsiteY25" fmla="*/ 432118 h 780173"/>
              <a:gd name="connsiteX26" fmla="*/ 450303 w 3495425"/>
              <a:gd name="connsiteY26" fmla="*/ 613449 h 780173"/>
              <a:gd name="connsiteX27" fmla="*/ 497873 w 3495425"/>
              <a:gd name="connsiteY27" fmla="*/ 708589 h 780173"/>
              <a:gd name="connsiteX28" fmla="*/ 598298 w 3495425"/>
              <a:gd name="connsiteY28" fmla="*/ 777301 h 780173"/>
              <a:gd name="connsiteX29" fmla="*/ 719866 w 3495425"/>
              <a:gd name="connsiteY29" fmla="*/ 761445 h 780173"/>
              <a:gd name="connsiteX30" fmla="*/ 846719 w 3495425"/>
              <a:gd name="connsiteY30" fmla="*/ 708589 h 780173"/>
              <a:gd name="connsiteX31" fmla="*/ 957715 w 3495425"/>
              <a:gd name="connsiteY31" fmla="*/ 687447 h 780173"/>
              <a:gd name="connsiteX32" fmla="*/ 1095140 w 3495425"/>
              <a:gd name="connsiteY32" fmla="*/ 713875 h 780173"/>
              <a:gd name="connsiteX33" fmla="*/ 1338275 w 3495425"/>
              <a:gd name="connsiteY33" fmla="*/ 645162 h 780173"/>
              <a:gd name="connsiteX34" fmla="*/ 1829831 w 3495425"/>
              <a:gd name="connsiteY34" fmla="*/ 634591 h 780173"/>
              <a:gd name="connsiteX35" fmla="*/ 2601521 w 3495425"/>
              <a:gd name="connsiteY35" fmla="*/ 565879 h 780173"/>
              <a:gd name="connsiteX36" fmla="*/ 3256929 w 3495425"/>
              <a:gd name="connsiteY36" fmla="*/ 550023 h 780173"/>
              <a:gd name="connsiteX37" fmla="*/ 3484208 w 3495425"/>
              <a:gd name="connsiteY37" fmla="*/ 555308 h 780173"/>
              <a:gd name="connsiteX38" fmla="*/ 3484208 w 3495425"/>
              <a:gd name="connsiteY38" fmla="*/ 555308 h 780173"/>
              <a:gd name="connsiteX39" fmla="*/ 3478922 w 3495425"/>
              <a:gd name="connsiteY39" fmla="*/ 280460 h 780173"/>
              <a:gd name="connsiteX0" fmla="*/ 3478922 w 3495425"/>
              <a:gd name="connsiteY0" fmla="*/ 280460 h 835173"/>
              <a:gd name="connsiteX1" fmla="*/ 3427289 w 3495425"/>
              <a:gd name="connsiteY1" fmla="*/ 157136 h 835173"/>
              <a:gd name="connsiteX2" fmla="*/ 2753902 w 3495425"/>
              <a:gd name="connsiteY2" fmla="*/ 186947 h 835173"/>
              <a:gd name="connsiteX3" fmla="*/ 2300245 w 3495425"/>
              <a:gd name="connsiteY3" fmla="*/ 217033 h 835173"/>
              <a:gd name="connsiteX4" fmla="*/ 2197888 w 3495425"/>
              <a:gd name="connsiteY4" fmla="*/ 192233 h 835173"/>
              <a:gd name="connsiteX5" fmla="*/ 2070526 w 3495425"/>
              <a:gd name="connsiteY5" fmla="*/ 177598 h 835173"/>
              <a:gd name="connsiteX6" fmla="*/ 1799541 w 3495425"/>
              <a:gd name="connsiteY6" fmla="*/ 173126 h 835173"/>
              <a:gd name="connsiteX7" fmla="*/ 1617770 w 3495425"/>
              <a:gd name="connsiteY7" fmla="*/ 153609 h 835173"/>
              <a:gd name="connsiteX8" fmla="*/ 1433677 w 3495425"/>
              <a:gd name="connsiteY8" fmla="*/ 147917 h 835173"/>
              <a:gd name="connsiteX9" fmla="*/ 1373604 w 3495425"/>
              <a:gd name="connsiteY9" fmla="*/ 65789 h 835173"/>
              <a:gd name="connsiteX10" fmla="*/ 1223517 w 3495425"/>
              <a:gd name="connsiteY10" fmla="*/ 9145 h 835173"/>
              <a:gd name="connsiteX11" fmla="*/ 1063426 w 3495425"/>
              <a:gd name="connsiteY11" fmla="*/ 11308 h 835173"/>
              <a:gd name="connsiteX12" fmla="*/ 895320 w 3495425"/>
              <a:gd name="connsiteY12" fmla="*/ 1958 h 835173"/>
              <a:gd name="connsiteX13" fmla="*/ 668810 w 3495425"/>
              <a:gd name="connsiteY13" fmla="*/ 55220 h 835173"/>
              <a:gd name="connsiteX14" fmla="*/ 1015856 w 3495425"/>
              <a:gd name="connsiteY14" fmla="*/ 275174 h 835173"/>
              <a:gd name="connsiteX15" fmla="*/ 1142710 w 3495425"/>
              <a:gd name="connsiteY15" fmla="*/ 375599 h 835173"/>
              <a:gd name="connsiteX16" fmla="*/ 1274848 w 3495425"/>
              <a:gd name="connsiteY16" fmla="*/ 386171 h 835173"/>
              <a:gd name="connsiteX17" fmla="*/ 1285419 w 3495425"/>
              <a:gd name="connsiteY17" fmla="*/ 470739 h 835173"/>
              <a:gd name="connsiteX18" fmla="*/ 1209360 w 3495425"/>
              <a:gd name="connsiteY18" fmla="*/ 451227 h 835173"/>
              <a:gd name="connsiteX19" fmla="*/ 1042254 w 3495425"/>
              <a:gd name="connsiteY19" fmla="*/ 424657 h 835173"/>
              <a:gd name="connsiteX20" fmla="*/ 952430 w 3495425"/>
              <a:gd name="connsiteY20" fmla="*/ 497167 h 835173"/>
              <a:gd name="connsiteX21" fmla="*/ 965194 w 3495425"/>
              <a:gd name="connsiteY21" fmla="*/ 423173 h 835173"/>
              <a:gd name="connsiteX22" fmla="*/ 793864 w 3495425"/>
              <a:gd name="connsiteY22" fmla="*/ 399593 h 835173"/>
              <a:gd name="connsiteX23" fmla="*/ 630780 w 3495425"/>
              <a:gd name="connsiteY23" fmla="*/ 395526 h 835173"/>
              <a:gd name="connsiteX24" fmla="*/ 142432 w 3495425"/>
              <a:gd name="connsiteY24" fmla="*/ 382923 h 835173"/>
              <a:gd name="connsiteX25" fmla="*/ 16610 w 3495425"/>
              <a:gd name="connsiteY25" fmla="*/ 432118 h 835173"/>
              <a:gd name="connsiteX26" fmla="*/ 450303 w 3495425"/>
              <a:gd name="connsiteY26" fmla="*/ 613449 h 835173"/>
              <a:gd name="connsiteX27" fmla="*/ 497873 w 3495425"/>
              <a:gd name="connsiteY27" fmla="*/ 708589 h 835173"/>
              <a:gd name="connsiteX28" fmla="*/ 598298 w 3495425"/>
              <a:gd name="connsiteY28" fmla="*/ 777301 h 835173"/>
              <a:gd name="connsiteX29" fmla="*/ 719866 w 3495425"/>
              <a:gd name="connsiteY29" fmla="*/ 761445 h 835173"/>
              <a:gd name="connsiteX30" fmla="*/ 961200 w 3495425"/>
              <a:gd name="connsiteY30" fmla="*/ 833812 h 835173"/>
              <a:gd name="connsiteX31" fmla="*/ 957715 w 3495425"/>
              <a:gd name="connsiteY31" fmla="*/ 687447 h 835173"/>
              <a:gd name="connsiteX32" fmla="*/ 1095140 w 3495425"/>
              <a:gd name="connsiteY32" fmla="*/ 713875 h 835173"/>
              <a:gd name="connsiteX33" fmla="*/ 1338275 w 3495425"/>
              <a:gd name="connsiteY33" fmla="*/ 645162 h 835173"/>
              <a:gd name="connsiteX34" fmla="*/ 1829831 w 3495425"/>
              <a:gd name="connsiteY34" fmla="*/ 634591 h 835173"/>
              <a:gd name="connsiteX35" fmla="*/ 2601521 w 3495425"/>
              <a:gd name="connsiteY35" fmla="*/ 565879 h 835173"/>
              <a:gd name="connsiteX36" fmla="*/ 3256929 w 3495425"/>
              <a:gd name="connsiteY36" fmla="*/ 550023 h 835173"/>
              <a:gd name="connsiteX37" fmla="*/ 3484208 w 3495425"/>
              <a:gd name="connsiteY37" fmla="*/ 555308 h 835173"/>
              <a:gd name="connsiteX38" fmla="*/ 3484208 w 3495425"/>
              <a:gd name="connsiteY38" fmla="*/ 555308 h 835173"/>
              <a:gd name="connsiteX39" fmla="*/ 3478922 w 3495425"/>
              <a:gd name="connsiteY39" fmla="*/ 280460 h 835173"/>
              <a:gd name="connsiteX0" fmla="*/ 3478922 w 3495425"/>
              <a:gd name="connsiteY0" fmla="*/ 280460 h 851114"/>
              <a:gd name="connsiteX1" fmla="*/ 3427289 w 3495425"/>
              <a:gd name="connsiteY1" fmla="*/ 157136 h 851114"/>
              <a:gd name="connsiteX2" fmla="*/ 2753902 w 3495425"/>
              <a:gd name="connsiteY2" fmla="*/ 186947 h 851114"/>
              <a:gd name="connsiteX3" fmla="*/ 2300245 w 3495425"/>
              <a:gd name="connsiteY3" fmla="*/ 217033 h 851114"/>
              <a:gd name="connsiteX4" fmla="*/ 2197888 w 3495425"/>
              <a:gd name="connsiteY4" fmla="*/ 192233 h 851114"/>
              <a:gd name="connsiteX5" fmla="*/ 2070526 w 3495425"/>
              <a:gd name="connsiteY5" fmla="*/ 177598 h 851114"/>
              <a:gd name="connsiteX6" fmla="*/ 1799541 w 3495425"/>
              <a:gd name="connsiteY6" fmla="*/ 173126 h 851114"/>
              <a:gd name="connsiteX7" fmla="*/ 1617770 w 3495425"/>
              <a:gd name="connsiteY7" fmla="*/ 153609 h 851114"/>
              <a:gd name="connsiteX8" fmla="*/ 1433677 w 3495425"/>
              <a:gd name="connsiteY8" fmla="*/ 147917 h 851114"/>
              <a:gd name="connsiteX9" fmla="*/ 1373604 w 3495425"/>
              <a:gd name="connsiteY9" fmla="*/ 65789 h 851114"/>
              <a:gd name="connsiteX10" fmla="*/ 1223517 w 3495425"/>
              <a:gd name="connsiteY10" fmla="*/ 9145 h 851114"/>
              <a:gd name="connsiteX11" fmla="*/ 1063426 w 3495425"/>
              <a:gd name="connsiteY11" fmla="*/ 11308 h 851114"/>
              <a:gd name="connsiteX12" fmla="*/ 895320 w 3495425"/>
              <a:gd name="connsiteY12" fmla="*/ 1958 h 851114"/>
              <a:gd name="connsiteX13" fmla="*/ 668810 w 3495425"/>
              <a:gd name="connsiteY13" fmla="*/ 55220 h 851114"/>
              <a:gd name="connsiteX14" fmla="*/ 1015856 w 3495425"/>
              <a:gd name="connsiteY14" fmla="*/ 275174 h 851114"/>
              <a:gd name="connsiteX15" fmla="*/ 1142710 w 3495425"/>
              <a:gd name="connsiteY15" fmla="*/ 375599 h 851114"/>
              <a:gd name="connsiteX16" fmla="*/ 1274848 w 3495425"/>
              <a:gd name="connsiteY16" fmla="*/ 386171 h 851114"/>
              <a:gd name="connsiteX17" fmla="*/ 1285419 w 3495425"/>
              <a:gd name="connsiteY17" fmla="*/ 470739 h 851114"/>
              <a:gd name="connsiteX18" fmla="*/ 1209360 w 3495425"/>
              <a:gd name="connsiteY18" fmla="*/ 451227 h 851114"/>
              <a:gd name="connsiteX19" fmla="*/ 1042254 w 3495425"/>
              <a:gd name="connsiteY19" fmla="*/ 424657 h 851114"/>
              <a:gd name="connsiteX20" fmla="*/ 952430 w 3495425"/>
              <a:gd name="connsiteY20" fmla="*/ 497167 h 851114"/>
              <a:gd name="connsiteX21" fmla="*/ 965194 w 3495425"/>
              <a:gd name="connsiteY21" fmla="*/ 423173 h 851114"/>
              <a:gd name="connsiteX22" fmla="*/ 793864 w 3495425"/>
              <a:gd name="connsiteY22" fmla="*/ 399593 h 851114"/>
              <a:gd name="connsiteX23" fmla="*/ 630780 w 3495425"/>
              <a:gd name="connsiteY23" fmla="*/ 395526 h 851114"/>
              <a:gd name="connsiteX24" fmla="*/ 142432 w 3495425"/>
              <a:gd name="connsiteY24" fmla="*/ 382923 h 851114"/>
              <a:gd name="connsiteX25" fmla="*/ 16610 w 3495425"/>
              <a:gd name="connsiteY25" fmla="*/ 432118 h 851114"/>
              <a:gd name="connsiteX26" fmla="*/ 450303 w 3495425"/>
              <a:gd name="connsiteY26" fmla="*/ 613449 h 851114"/>
              <a:gd name="connsiteX27" fmla="*/ 497873 w 3495425"/>
              <a:gd name="connsiteY27" fmla="*/ 708589 h 851114"/>
              <a:gd name="connsiteX28" fmla="*/ 598298 w 3495425"/>
              <a:gd name="connsiteY28" fmla="*/ 777301 h 851114"/>
              <a:gd name="connsiteX29" fmla="*/ 719866 w 3495425"/>
              <a:gd name="connsiteY29" fmla="*/ 761445 h 851114"/>
              <a:gd name="connsiteX30" fmla="*/ 961200 w 3495425"/>
              <a:gd name="connsiteY30" fmla="*/ 833812 h 851114"/>
              <a:gd name="connsiteX31" fmla="*/ 1129438 w 3495425"/>
              <a:gd name="connsiteY31" fmla="*/ 841130 h 851114"/>
              <a:gd name="connsiteX32" fmla="*/ 1095140 w 3495425"/>
              <a:gd name="connsiteY32" fmla="*/ 713875 h 851114"/>
              <a:gd name="connsiteX33" fmla="*/ 1338275 w 3495425"/>
              <a:gd name="connsiteY33" fmla="*/ 645162 h 851114"/>
              <a:gd name="connsiteX34" fmla="*/ 1829831 w 3495425"/>
              <a:gd name="connsiteY34" fmla="*/ 634591 h 851114"/>
              <a:gd name="connsiteX35" fmla="*/ 2601521 w 3495425"/>
              <a:gd name="connsiteY35" fmla="*/ 565879 h 851114"/>
              <a:gd name="connsiteX36" fmla="*/ 3256929 w 3495425"/>
              <a:gd name="connsiteY36" fmla="*/ 550023 h 851114"/>
              <a:gd name="connsiteX37" fmla="*/ 3484208 w 3495425"/>
              <a:gd name="connsiteY37" fmla="*/ 555308 h 851114"/>
              <a:gd name="connsiteX38" fmla="*/ 3484208 w 3495425"/>
              <a:gd name="connsiteY38" fmla="*/ 555308 h 851114"/>
              <a:gd name="connsiteX39" fmla="*/ 3478922 w 3495425"/>
              <a:gd name="connsiteY39" fmla="*/ 280460 h 851114"/>
              <a:gd name="connsiteX0" fmla="*/ 3478922 w 3495425"/>
              <a:gd name="connsiteY0" fmla="*/ 280460 h 854370"/>
              <a:gd name="connsiteX1" fmla="*/ 3427289 w 3495425"/>
              <a:gd name="connsiteY1" fmla="*/ 157136 h 854370"/>
              <a:gd name="connsiteX2" fmla="*/ 2753902 w 3495425"/>
              <a:gd name="connsiteY2" fmla="*/ 186947 h 854370"/>
              <a:gd name="connsiteX3" fmla="*/ 2300245 w 3495425"/>
              <a:gd name="connsiteY3" fmla="*/ 217033 h 854370"/>
              <a:gd name="connsiteX4" fmla="*/ 2197888 w 3495425"/>
              <a:gd name="connsiteY4" fmla="*/ 192233 h 854370"/>
              <a:gd name="connsiteX5" fmla="*/ 2070526 w 3495425"/>
              <a:gd name="connsiteY5" fmla="*/ 177598 h 854370"/>
              <a:gd name="connsiteX6" fmla="*/ 1799541 w 3495425"/>
              <a:gd name="connsiteY6" fmla="*/ 173126 h 854370"/>
              <a:gd name="connsiteX7" fmla="*/ 1617770 w 3495425"/>
              <a:gd name="connsiteY7" fmla="*/ 153609 h 854370"/>
              <a:gd name="connsiteX8" fmla="*/ 1433677 w 3495425"/>
              <a:gd name="connsiteY8" fmla="*/ 147917 h 854370"/>
              <a:gd name="connsiteX9" fmla="*/ 1373604 w 3495425"/>
              <a:gd name="connsiteY9" fmla="*/ 65789 h 854370"/>
              <a:gd name="connsiteX10" fmla="*/ 1223517 w 3495425"/>
              <a:gd name="connsiteY10" fmla="*/ 9145 h 854370"/>
              <a:gd name="connsiteX11" fmla="*/ 1063426 w 3495425"/>
              <a:gd name="connsiteY11" fmla="*/ 11308 h 854370"/>
              <a:gd name="connsiteX12" fmla="*/ 895320 w 3495425"/>
              <a:gd name="connsiteY12" fmla="*/ 1958 h 854370"/>
              <a:gd name="connsiteX13" fmla="*/ 668810 w 3495425"/>
              <a:gd name="connsiteY13" fmla="*/ 55220 h 854370"/>
              <a:gd name="connsiteX14" fmla="*/ 1015856 w 3495425"/>
              <a:gd name="connsiteY14" fmla="*/ 275174 h 854370"/>
              <a:gd name="connsiteX15" fmla="*/ 1142710 w 3495425"/>
              <a:gd name="connsiteY15" fmla="*/ 375599 h 854370"/>
              <a:gd name="connsiteX16" fmla="*/ 1274848 w 3495425"/>
              <a:gd name="connsiteY16" fmla="*/ 386171 h 854370"/>
              <a:gd name="connsiteX17" fmla="*/ 1285419 w 3495425"/>
              <a:gd name="connsiteY17" fmla="*/ 470739 h 854370"/>
              <a:gd name="connsiteX18" fmla="*/ 1209360 w 3495425"/>
              <a:gd name="connsiteY18" fmla="*/ 451227 h 854370"/>
              <a:gd name="connsiteX19" fmla="*/ 1042254 w 3495425"/>
              <a:gd name="connsiteY19" fmla="*/ 424657 h 854370"/>
              <a:gd name="connsiteX20" fmla="*/ 952430 w 3495425"/>
              <a:gd name="connsiteY20" fmla="*/ 497167 h 854370"/>
              <a:gd name="connsiteX21" fmla="*/ 965194 w 3495425"/>
              <a:gd name="connsiteY21" fmla="*/ 423173 h 854370"/>
              <a:gd name="connsiteX22" fmla="*/ 793864 w 3495425"/>
              <a:gd name="connsiteY22" fmla="*/ 399593 h 854370"/>
              <a:gd name="connsiteX23" fmla="*/ 630780 w 3495425"/>
              <a:gd name="connsiteY23" fmla="*/ 395526 h 854370"/>
              <a:gd name="connsiteX24" fmla="*/ 142432 w 3495425"/>
              <a:gd name="connsiteY24" fmla="*/ 382923 h 854370"/>
              <a:gd name="connsiteX25" fmla="*/ 16610 w 3495425"/>
              <a:gd name="connsiteY25" fmla="*/ 432118 h 854370"/>
              <a:gd name="connsiteX26" fmla="*/ 450303 w 3495425"/>
              <a:gd name="connsiteY26" fmla="*/ 613449 h 854370"/>
              <a:gd name="connsiteX27" fmla="*/ 497873 w 3495425"/>
              <a:gd name="connsiteY27" fmla="*/ 708589 h 854370"/>
              <a:gd name="connsiteX28" fmla="*/ 598298 w 3495425"/>
              <a:gd name="connsiteY28" fmla="*/ 777301 h 854370"/>
              <a:gd name="connsiteX29" fmla="*/ 719866 w 3495425"/>
              <a:gd name="connsiteY29" fmla="*/ 761445 h 854370"/>
              <a:gd name="connsiteX30" fmla="*/ 961200 w 3495425"/>
              <a:gd name="connsiteY30" fmla="*/ 833812 h 854370"/>
              <a:gd name="connsiteX31" fmla="*/ 1129438 w 3495425"/>
              <a:gd name="connsiteY31" fmla="*/ 841130 h 854370"/>
              <a:gd name="connsiteX32" fmla="*/ 1390885 w 3495425"/>
              <a:gd name="connsiteY32" fmla="*/ 839098 h 854370"/>
              <a:gd name="connsiteX33" fmla="*/ 1338275 w 3495425"/>
              <a:gd name="connsiteY33" fmla="*/ 645162 h 854370"/>
              <a:gd name="connsiteX34" fmla="*/ 1829831 w 3495425"/>
              <a:gd name="connsiteY34" fmla="*/ 634591 h 854370"/>
              <a:gd name="connsiteX35" fmla="*/ 2601521 w 3495425"/>
              <a:gd name="connsiteY35" fmla="*/ 565879 h 854370"/>
              <a:gd name="connsiteX36" fmla="*/ 3256929 w 3495425"/>
              <a:gd name="connsiteY36" fmla="*/ 550023 h 854370"/>
              <a:gd name="connsiteX37" fmla="*/ 3484208 w 3495425"/>
              <a:gd name="connsiteY37" fmla="*/ 555308 h 854370"/>
              <a:gd name="connsiteX38" fmla="*/ 3484208 w 3495425"/>
              <a:gd name="connsiteY38" fmla="*/ 555308 h 854370"/>
              <a:gd name="connsiteX39" fmla="*/ 3478922 w 3495425"/>
              <a:gd name="connsiteY39" fmla="*/ 280460 h 854370"/>
              <a:gd name="connsiteX0" fmla="*/ 3478922 w 3495425"/>
              <a:gd name="connsiteY0" fmla="*/ 280460 h 854370"/>
              <a:gd name="connsiteX1" fmla="*/ 3427289 w 3495425"/>
              <a:gd name="connsiteY1" fmla="*/ 157136 h 854370"/>
              <a:gd name="connsiteX2" fmla="*/ 2753902 w 3495425"/>
              <a:gd name="connsiteY2" fmla="*/ 186947 h 854370"/>
              <a:gd name="connsiteX3" fmla="*/ 2300245 w 3495425"/>
              <a:gd name="connsiteY3" fmla="*/ 217033 h 854370"/>
              <a:gd name="connsiteX4" fmla="*/ 2197888 w 3495425"/>
              <a:gd name="connsiteY4" fmla="*/ 192233 h 854370"/>
              <a:gd name="connsiteX5" fmla="*/ 2070526 w 3495425"/>
              <a:gd name="connsiteY5" fmla="*/ 177598 h 854370"/>
              <a:gd name="connsiteX6" fmla="*/ 1799541 w 3495425"/>
              <a:gd name="connsiteY6" fmla="*/ 173126 h 854370"/>
              <a:gd name="connsiteX7" fmla="*/ 1617770 w 3495425"/>
              <a:gd name="connsiteY7" fmla="*/ 153609 h 854370"/>
              <a:gd name="connsiteX8" fmla="*/ 1433677 w 3495425"/>
              <a:gd name="connsiteY8" fmla="*/ 147917 h 854370"/>
              <a:gd name="connsiteX9" fmla="*/ 1373604 w 3495425"/>
              <a:gd name="connsiteY9" fmla="*/ 65789 h 854370"/>
              <a:gd name="connsiteX10" fmla="*/ 1223517 w 3495425"/>
              <a:gd name="connsiteY10" fmla="*/ 9145 h 854370"/>
              <a:gd name="connsiteX11" fmla="*/ 1063426 w 3495425"/>
              <a:gd name="connsiteY11" fmla="*/ 11308 h 854370"/>
              <a:gd name="connsiteX12" fmla="*/ 895320 w 3495425"/>
              <a:gd name="connsiteY12" fmla="*/ 1958 h 854370"/>
              <a:gd name="connsiteX13" fmla="*/ 668810 w 3495425"/>
              <a:gd name="connsiteY13" fmla="*/ 55220 h 854370"/>
              <a:gd name="connsiteX14" fmla="*/ 1015856 w 3495425"/>
              <a:gd name="connsiteY14" fmla="*/ 275174 h 854370"/>
              <a:gd name="connsiteX15" fmla="*/ 1142710 w 3495425"/>
              <a:gd name="connsiteY15" fmla="*/ 375599 h 854370"/>
              <a:gd name="connsiteX16" fmla="*/ 1274848 w 3495425"/>
              <a:gd name="connsiteY16" fmla="*/ 386171 h 854370"/>
              <a:gd name="connsiteX17" fmla="*/ 1285419 w 3495425"/>
              <a:gd name="connsiteY17" fmla="*/ 470739 h 854370"/>
              <a:gd name="connsiteX18" fmla="*/ 1209360 w 3495425"/>
              <a:gd name="connsiteY18" fmla="*/ 451227 h 854370"/>
              <a:gd name="connsiteX19" fmla="*/ 1042254 w 3495425"/>
              <a:gd name="connsiteY19" fmla="*/ 424657 h 854370"/>
              <a:gd name="connsiteX20" fmla="*/ 952430 w 3495425"/>
              <a:gd name="connsiteY20" fmla="*/ 497167 h 854370"/>
              <a:gd name="connsiteX21" fmla="*/ 965194 w 3495425"/>
              <a:gd name="connsiteY21" fmla="*/ 423173 h 854370"/>
              <a:gd name="connsiteX22" fmla="*/ 793864 w 3495425"/>
              <a:gd name="connsiteY22" fmla="*/ 399593 h 854370"/>
              <a:gd name="connsiteX23" fmla="*/ 630780 w 3495425"/>
              <a:gd name="connsiteY23" fmla="*/ 395526 h 854370"/>
              <a:gd name="connsiteX24" fmla="*/ 142432 w 3495425"/>
              <a:gd name="connsiteY24" fmla="*/ 382923 h 854370"/>
              <a:gd name="connsiteX25" fmla="*/ 16610 w 3495425"/>
              <a:gd name="connsiteY25" fmla="*/ 432118 h 854370"/>
              <a:gd name="connsiteX26" fmla="*/ 450303 w 3495425"/>
              <a:gd name="connsiteY26" fmla="*/ 613449 h 854370"/>
              <a:gd name="connsiteX27" fmla="*/ 497873 w 3495425"/>
              <a:gd name="connsiteY27" fmla="*/ 708589 h 854370"/>
              <a:gd name="connsiteX28" fmla="*/ 598298 w 3495425"/>
              <a:gd name="connsiteY28" fmla="*/ 777301 h 854370"/>
              <a:gd name="connsiteX29" fmla="*/ 719866 w 3495425"/>
              <a:gd name="connsiteY29" fmla="*/ 761445 h 854370"/>
              <a:gd name="connsiteX30" fmla="*/ 961200 w 3495425"/>
              <a:gd name="connsiteY30" fmla="*/ 833812 h 854370"/>
              <a:gd name="connsiteX31" fmla="*/ 1129438 w 3495425"/>
              <a:gd name="connsiteY31" fmla="*/ 841130 h 854370"/>
              <a:gd name="connsiteX32" fmla="*/ 1390885 w 3495425"/>
              <a:gd name="connsiteY32" fmla="*/ 839098 h 854370"/>
              <a:gd name="connsiteX33" fmla="*/ 1338275 w 3495425"/>
              <a:gd name="connsiteY33" fmla="*/ 645162 h 854370"/>
              <a:gd name="connsiteX34" fmla="*/ 1643283 w 3495425"/>
              <a:gd name="connsiteY34" fmla="*/ 840168 h 854370"/>
              <a:gd name="connsiteX35" fmla="*/ 1829831 w 3495425"/>
              <a:gd name="connsiteY35" fmla="*/ 634591 h 854370"/>
              <a:gd name="connsiteX36" fmla="*/ 2601521 w 3495425"/>
              <a:gd name="connsiteY36" fmla="*/ 565879 h 854370"/>
              <a:gd name="connsiteX37" fmla="*/ 3256929 w 3495425"/>
              <a:gd name="connsiteY37" fmla="*/ 550023 h 854370"/>
              <a:gd name="connsiteX38" fmla="*/ 3484208 w 3495425"/>
              <a:gd name="connsiteY38" fmla="*/ 555308 h 854370"/>
              <a:gd name="connsiteX39" fmla="*/ 3484208 w 3495425"/>
              <a:gd name="connsiteY39" fmla="*/ 555308 h 854370"/>
              <a:gd name="connsiteX40" fmla="*/ 3478922 w 3495425"/>
              <a:gd name="connsiteY40" fmla="*/ 280460 h 854370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829831 w 3495425"/>
              <a:gd name="connsiteY35" fmla="*/ 634591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601521 w 3495425"/>
              <a:gd name="connsiteY37" fmla="*/ 565879 h 861457"/>
              <a:gd name="connsiteX38" fmla="*/ 3256929 w 3495425"/>
              <a:gd name="connsiteY38" fmla="*/ 55002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56929 w 3495425"/>
              <a:gd name="connsiteY38" fmla="*/ 55002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76010 w 3495425"/>
              <a:gd name="connsiteY38" fmla="*/ 60694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76010 w 3495425"/>
              <a:gd name="connsiteY38" fmla="*/ 606943 h 861457"/>
              <a:gd name="connsiteX39" fmla="*/ 3484208 w 3495425"/>
              <a:gd name="connsiteY39" fmla="*/ 555308 h 861457"/>
              <a:gd name="connsiteX40" fmla="*/ 3484209 w 3495425"/>
              <a:gd name="connsiteY40" fmla="*/ 617919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65194 w 3495425"/>
              <a:gd name="connsiteY20" fmla="*/ 423173 h 861457"/>
              <a:gd name="connsiteX21" fmla="*/ 793864 w 3495425"/>
              <a:gd name="connsiteY21" fmla="*/ 399593 h 861457"/>
              <a:gd name="connsiteX22" fmla="*/ 630780 w 3495425"/>
              <a:gd name="connsiteY22" fmla="*/ 395526 h 861457"/>
              <a:gd name="connsiteX23" fmla="*/ 142432 w 3495425"/>
              <a:gd name="connsiteY23" fmla="*/ 382923 h 861457"/>
              <a:gd name="connsiteX24" fmla="*/ 16610 w 3495425"/>
              <a:gd name="connsiteY24" fmla="*/ 432118 h 861457"/>
              <a:gd name="connsiteX25" fmla="*/ 450303 w 3495425"/>
              <a:gd name="connsiteY25" fmla="*/ 613449 h 861457"/>
              <a:gd name="connsiteX26" fmla="*/ 497873 w 3495425"/>
              <a:gd name="connsiteY26" fmla="*/ 708589 h 861457"/>
              <a:gd name="connsiteX27" fmla="*/ 598298 w 3495425"/>
              <a:gd name="connsiteY27" fmla="*/ 777301 h 861457"/>
              <a:gd name="connsiteX28" fmla="*/ 719866 w 3495425"/>
              <a:gd name="connsiteY28" fmla="*/ 761445 h 861457"/>
              <a:gd name="connsiteX29" fmla="*/ 961200 w 3495425"/>
              <a:gd name="connsiteY29" fmla="*/ 833812 h 861457"/>
              <a:gd name="connsiteX30" fmla="*/ 1129438 w 3495425"/>
              <a:gd name="connsiteY30" fmla="*/ 841130 h 861457"/>
              <a:gd name="connsiteX31" fmla="*/ 1390885 w 3495425"/>
              <a:gd name="connsiteY31" fmla="*/ 839098 h 861457"/>
              <a:gd name="connsiteX32" fmla="*/ 1490917 w 3495425"/>
              <a:gd name="connsiteY32" fmla="*/ 861456 h 861457"/>
              <a:gd name="connsiteX33" fmla="*/ 1643283 w 3495425"/>
              <a:gd name="connsiteY33" fmla="*/ 840168 h 861457"/>
              <a:gd name="connsiteX34" fmla="*/ 1963393 w 3495425"/>
              <a:gd name="connsiteY34" fmla="*/ 771197 h 861457"/>
              <a:gd name="connsiteX35" fmla="*/ 2625917 w 3495425"/>
              <a:gd name="connsiteY35" fmla="*/ 669409 h 861457"/>
              <a:gd name="connsiteX36" fmla="*/ 2811405 w 3495425"/>
              <a:gd name="connsiteY36" fmla="*/ 622798 h 861457"/>
              <a:gd name="connsiteX37" fmla="*/ 3276010 w 3495425"/>
              <a:gd name="connsiteY37" fmla="*/ 606943 h 861457"/>
              <a:gd name="connsiteX38" fmla="*/ 3484208 w 3495425"/>
              <a:gd name="connsiteY38" fmla="*/ 555308 h 861457"/>
              <a:gd name="connsiteX39" fmla="*/ 3484209 w 3495425"/>
              <a:gd name="connsiteY39" fmla="*/ 617919 h 861457"/>
              <a:gd name="connsiteX40" fmla="*/ 3478922 w 3495425"/>
              <a:gd name="connsiteY40" fmla="*/ 280460 h 861457"/>
              <a:gd name="connsiteX0" fmla="*/ 3338753 w 3355256"/>
              <a:gd name="connsiteY0" fmla="*/ 280460 h 861457"/>
              <a:gd name="connsiteX1" fmla="*/ 3287120 w 3355256"/>
              <a:gd name="connsiteY1" fmla="*/ 157136 h 861457"/>
              <a:gd name="connsiteX2" fmla="*/ 2613733 w 3355256"/>
              <a:gd name="connsiteY2" fmla="*/ 186947 h 861457"/>
              <a:gd name="connsiteX3" fmla="*/ 2160076 w 3355256"/>
              <a:gd name="connsiteY3" fmla="*/ 217033 h 861457"/>
              <a:gd name="connsiteX4" fmla="*/ 2057719 w 3355256"/>
              <a:gd name="connsiteY4" fmla="*/ 192233 h 861457"/>
              <a:gd name="connsiteX5" fmla="*/ 1930357 w 3355256"/>
              <a:gd name="connsiteY5" fmla="*/ 177598 h 861457"/>
              <a:gd name="connsiteX6" fmla="*/ 1659372 w 3355256"/>
              <a:gd name="connsiteY6" fmla="*/ 173126 h 861457"/>
              <a:gd name="connsiteX7" fmla="*/ 1477601 w 3355256"/>
              <a:gd name="connsiteY7" fmla="*/ 153609 h 861457"/>
              <a:gd name="connsiteX8" fmla="*/ 1293508 w 3355256"/>
              <a:gd name="connsiteY8" fmla="*/ 147917 h 861457"/>
              <a:gd name="connsiteX9" fmla="*/ 1233435 w 3355256"/>
              <a:gd name="connsiteY9" fmla="*/ 65789 h 861457"/>
              <a:gd name="connsiteX10" fmla="*/ 1083348 w 3355256"/>
              <a:gd name="connsiteY10" fmla="*/ 9145 h 861457"/>
              <a:gd name="connsiteX11" fmla="*/ 923257 w 3355256"/>
              <a:gd name="connsiteY11" fmla="*/ 11308 h 861457"/>
              <a:gd name="connsiteX12" fmla="*/ 755151 w 3355256"/>
              <a:gd name="connsiteY12" fmla="*/ 1958 h 861457"/>
              <a:gd name="connsiteX13" fmla="*/ 528641 w 3355256"/>
              <a:gd name="connsiteY13" fmla="*/ 55220 h 861457"/>
              <a:gd name="connsiteX14" fmla="*/ 875687 w 3355256"/>
              <a:gd name="connsiteY14" fmla="*/ 275174 h 861457"/>
              <a:gd name="connsiteX15" fmla="*/ 1002541 w 3355256"/>
              <a:gd name="connsiteY15" fmla="*/ 375599 h 861457"/>
              <a:gd name="connsiteX16" fmla="*/ 1134679 w 3355256"/>
              <a:gd name="connsiteY16" fmla="*/ 386171 h 861457"/>
              <a:gd name="connsiteX17" fmla="*/ 1145250 w 3355256"/>
              <a:gd name="connsiteY17" fmla="*/ 470739 h 861457"/>
              <a:gd name="connsiteX18" fmla="*/ 1069191 w 3355256"/>
              <a:gd name="connsiteY18" fmla="*/ 451227 h 861457"/>
              <a:gd name="connsiteX19" fmla="*/ 902085 w 3355256"/>
              <a:gd name="connsiteY19" fmla="*/ 424657 h 861457"/>
              <a:gd name="connsiteX20" fmla="*/ 825025 w 3355256"/>
              <a:gd name="connsiteY20" fmla="*/ 423173 h 861457"/>
              <a:gd name="connsiteX21" fmla="*/ 653695 w 3355256"/>
              <a:gd name="connsiteY21" fmla="*/ 399593 h 861457"/>
              <a:gd name="connsiteX22" fmla="*/ 490611 w 3355256"/>
              <a:gd name="connsiteY22" fmla="*/ 395526 h 861457"/>
              <a:gd name="connsiteX23" fmla="*/ 2263 w 3355256"/>
              <a:gd name="connsiteY23" fmla="*/ 382923 h 861457"/>
              <a:gd name="connsiteX24" fmla="*/ 310134 w 3355256"/>
              <a:gd name="connsiteY24" fmla="*/ 613449 h 861457"/>
              <a:gd name="connsiteX25" fmla="*/ 357704 w 3355256"/>
              <a:gd name="connsiteY25" fmla="*/ 708589 h 861457"/>
              <a:gd name="connsiteX26" fmla="*/ 458129 w 3355256"/>
              <a:gd name="connsiteY26" fmla="*/ 777301 h 861457"/>
              <a:gd name="connsiteX27" fmla="*/ 579697 w 3355256"/>
              <a:gd name="connsiteY27" fmla="*/ 761445 h 861457"/>
              <a:gd name="connsiteX28" fmla="*/ 821031 w 3355256"/>
              <a:gd name="connsiteY28" fmla="*/ 833812 h 861457"/>
              <a:gd name="connsiteX29" fmla="*/ 989269 w 3355256"/>
              <a:gd name="connsiteY29" fmla="*/ 841130 h 861457"/>
              <a:gd name="connsiteX30" fmla="*/ 1250716 w 3355256"/>
              <a:gd name="connsiteY30" fmla="*/ 839098 h 861457"/>
              <a:gd name="connsiteX31" fmla="*/ 1350748 w 3355256"/>
              <a:gd name="connsiteY31" fmla="*/ 861456 h 861457"/>
              <a:gd name="connsiteX32" fmla="*/ 1503114 w 3355256"/>
              <a:gd name="connsiteY32" fmla="*/ 840168 h 861457"/>
              <a:gd name="connsiteX33" fmla="*/ 1823224 w 3355256"/>
              <a:gd name="connsiteY33" fmla="*/ 771197 h 861457"/>
              <a:gd name="connsiteX34" fmla="*/ 2485748 w 3355256"/>
              <a:gd name="connsiteY34" fmla="*/ 669409 h 861457"/>
              <a:gd name="connsiteX35" fmla="*/ 2671236 w 3355256"/>
              <a:gd name="connsiteY35" fmla="*/ 622798 h 861457"/>
              <a:gd name="connsiteX36" fmla="*/ 3135841 w 3355256"/>
              <a:gd name="connsiteY36" fmla="*/ 606943 h 861457"/>
              <a:gd name="connsiteX37" fmla="*/ 3344039 w 3355256"/>
              <a:gd name="connsiteY37" fmla="*/ 555308 h 861457"/>
              <a:gd name="connsiteX38" fmla="*/ 3344040 w 3355256"/>
              <a:gd name="connsiteY38" fmla="*/ 617919 h 861457"/>
              <a:gd name="connsiteX39" fmla="*/ 3338753 w 3355256"/>
              <a:gd name="connsiteY39" fmla="*/ 280460 h 861457"/>
              <a:gd name="connsiteX0" fmla="*/ 3338753 w 3355256"/>
              <a:gd name="connsiteY0" fmla="*/ 280460 h 861457"/>
              <a:gd name="connsiteX1" fmla="*/ 3287120 w 3355256"/>
              <a:gd name="connsiteY1" fmla="*/ 157136 h 861457"/>
              <a:gd name="connsiteX2" fmla="*/ 2613733 w 3355256"/>
              <a:gd name="connsiteY2" fmla="*/ 186947 h 861457"/>
              <a:gd name="connsiteX3" fmla="*/ 2160076 w 3355256"/>
              <a:gd name="connsiteY3" fmla="*/ 217033 h 861457"/>
              <a:gd name="connsiteX4" fmla="*/ 2057719 w 3355256"/>
              <a:gd name="connsiteY4" fmla="*/ 192233 h 861457"/>
              <a:gd name="connsiteX5" fmla="*/ 1930357 w 3355256"/>
              <a:gd name="connsiteY5" fmla="*/ 177598 h 861457"/>
              <a:gd name="connsiteX6" fmla="*/ 1659372 w 3355256"/>
              <a:gd name="connsiteY6" fmla="*/ 173126 h 861457"/>
              <a:gd name="connsiteX7" fmla="*/ 1477601 w 3355256"/>
              <a:gd name="connsiteY7" fmla="*/ 153609 h 861457"/>
              <a:gd name="connsiteX8" fmla="*/ 1293508 w 3355256"/>
              <a:gd name="connsiteY8" fmla="*/ 147917 h 861457"/>
              <a:gd name="connsiteX9" fmla="*/ 1233435 w 3355256"/>
              <a:gd name="connsiteY9" fmla="*/ 65789 h 861457"/>
              <a:gd name="connsiteX10" fmla="*/ 1083348 w 3355256"/>
              <a:gd name="connsiteY10" fmla="*/ 9145 h 861457"/>
              <a:gd name="connsiteX11" fmla="*/ 923257 w 3355256"/>
              <a:gd name="connsiteY11" fmla="*/ 11308 h 861457"/>
              <a:gd name="connsiteX12" fmla="*/ 755151 w 3355256"/>
              <a:gd name="connsiteY12" fmla="*/ 1958 h 861457"/>
              <a:gd name="connsiteX13" fmla="*/ 528641 w 3355256"/>
              <a:gd name="connsiteY13" fmla="*/ 55220 h 861457"/>
              <a:gd name="connsiteX14" fmla="*/ 875687 w 3355256"/>
              <a:gd name="connsiteY14" fmla="*/ 275174 h 861457"/>
              <a:gd name="connsiteX15" fmla="*/ 1002541 w 3355256"/>
              <a:gd name="connsiteY15" fmla="*/ 375599 h 861457"/>
              <a:gd name="connsiteX16" fmla="*/ 1134679 w 3355256"/>
              <a:gd name="connsiteY16" fmla="*/ 386171 h 861457"/>
              <a:gd name="connsiteX17" fmla="*/ 1069191 w 3355256"/>
              <a:gd name="connsiteY17" fmla="*/ 451227 h 861457"/>
              <a:gd name="connsiteX18" fmla="*/ 902085 w 3355256"/>
              <a:gd name="connsiteY18" fmla="*/ 424657 h 861457"/>
              <a:gd name="connsiteX19" fmla="*/ 825025 w 3355256"/>
              <a:gd name="connsiteY19" fmla="*/ 423173 h 861457"/>
              <a:gd name="connsiteX20" fmla="*/ 653695 w 3355256"/>
              <a:gd name="connsiteY20" fmla="*/ 399593 h 861457"/>
              <a:gd name="connsiteX21" fmla="*/ 490611 w 3355256"/>
              <a:gd name="connsiteY21" fmla="*/ 395526 h 861457"/>
              <a:gd name="connsiteX22" fmla="*/ 2263 w 3355256"/>
              <a:gd name="connsiteY22" fmla="*/ 382923 h 861457"/>
              <a:gd name="connsiteX23" fmla="*/ 310134 w 3355256"/>
              <a:gd name="connsiteY23" fmla="*/ 613449 h 861457"/>
              <a:gd name="connsiteX24" fmla="*/ 357704 w 3355256"/>
              <a:gd name="connsiteY24" fmla="*/ 708589 h 861457"/>
              <a:gd name="connsiteX25" fmla="*/ 458129 w 3355256"/>
              <a:gd name="connsiteY25" fmla="*/ 777301 h 861457"/>
              <a:gd name="connsiteX26" fmla="*/ 579697 w 3355256"/>
              <a:gd name="connsiteY26" fmla="*/ 761445 h 861457"/>
              <a:gd name="connsiteX27" fmla="*/ 821031 w 3355256"/>
              <a:gd name="connsiteY27" fmla="*/ 833812 h 861457"/>
              <a:gd name="connsiteX28" fmla="*/ 989269 w 3355256"/>
              <a:gd name="connsiteY28" fmla="*/ 841130 h 861457"/>
              <a:gd name="connsiteX29" fmla="*/ 1250716 w 3355256"/>
              <a:gd name="connsiteY29" fmla="*/ 839098 h 861457"/>
              <a:gd name="connsiteX30" fmla="*/ 1350748 w 3355256"/>
              <a:gd name="connsiteY30" fmla="*/ 861456 h 861457"/>
              <a:gd name="connsiteX31" fmla="*/ 1503114 w 3355256"/>
              <a:gd name="connsiteY31" fmla="*/ 840168 h 861457"/>
              <a:gd name="connsiteX32" fmla="*/ 1823224 w 3355256"/>
              <a:gd name="connsiteY32" fmla="*/ 771197 h 861457"/>
              <a:gd name="connsiteX33" fmla="*/ 2485748 w 3355256"/>
              <a:gd name="connsiteY33" fmla="*/ 669409 h 861457"/>
              <a:gd name="connsiteX34" fmla="*/ 2671236 w 3355256"/>
              <a:gd name="connsiteY34" fmla="*/ 622798 h 861457"/>
              <a:gd name="connsiteX35" fmla="*/ 3135841 w 3355256"/>
              <a:gd name="connsiteY35" fmla="*/ 606943 h 861457"/>
              <a:gd name="connsiteX36" fmla="*/ 3344039 w 3355256"/>
              <a:gd name="connsiteY36" fmla="*/ 555308 h 861457"/>
              <a:gd name="connsiteX37" fmla="*/ 3344040 w 3355256"/>
              <a:gd name="connsiteY37" fmla="*/ 617919 h 861457"/>
              <a:gd name="connsiteX38" fmla="*/ 3338753 w 3355256"/>
              <a:gd name="connsiteY38" fmla="*/ 280460 h 861457"/>
              <a:gd name="connsiteX0" fmla="*/ 3338753 w 3355256"/>
              <a:gd name="connsiteY0" fmla="*/ 280460 h 861457"/>
              <a:gd name="connsiteX1" fmla="*/ 3287120 w 3355256"/>
              <a:gd name="connsiteY1" fmla="*/ 157136 h 861457"/>
              <a:gd name="connsiteX2" fmla="*/ 2613733 w 3355256"/>
              <a:gd name="connsiteY2" fmla="*/ 186947 h 861457"/>
              <a:gd name="connsiteX3" fmla="*/ 2160076 w 3355256"/>
              <a:gd name="connsiteY3" fmla="*/ 217033 h 861457"/>
              <a:gd name="connsiteX4" fmla="*/ 2057719 w 3355256"/>
              <a:gd name="connsiteY4" fmla="*/ 192233 h 861457"/>
              <a:gd name="connsiteX5" fmla="*/ 1930357 w 3355256"/>
              <a:gd name="connsiteY5" fmla="*/ 177598 h 861457"/>
              <a:gd name="connsiteX6" fmla="*/ 1659372 w 3355256"/>
              <a:gd name="connsiteY6" fmla="*/ 173126 h 861457"/>
              <a:gd name="connsiteX7" fmla="*/ 1477601 w 3355256"/>
              <a:gd name="connsiteY7" fmla="*/ 153609 h 861457"/>
              <a:gd name="connsiteX8" fmla="*/ 1293508 w 3355256"/>
              <a:gd name="connsiteY8" fmla="*/ 147917 h 861457"/>
              <a:gd name="connsiteX9" fmla="*/ 1233435 w 3355256"/>
              <a:gd name="connsiteY9" fmla="*/ 65789 h 861457"/>
              <a:gd name="connsiteX10" fmla="*/ 1083348 w 3355256"/>
              <a:gd name="connsiteY10" fmla="*/ 9145 h 861457"/>
              <a:gd name="connsiteX11" fmla="*/ 923257 w 3355256"/>
              <a:gd name="connsiteY11" fmla="*/ 11308 h 861457"/>
              <a:gd name="connsiteX12" fmla="*/ 755151 w 3355256"/>
              <a:gd name="connsiteY12" fmla="*/ 1958 h 861457"/>
              <a:gd name="connsiteX13" fmla="*/ 528641 w 3355256"/>
              <a:gd name="connsiteY13" fmla="*/ 55220 h 861457"/>
              <a:gd name="connsiteX14" fmla="*/ 875687 w 3355256"/>
              <a:gd name="connsiteY14" fmla="*/ 275174 h 861457"/>
              <a:gd name="connsiteX15" fmla="*/ 1002541 w 3355256"/>
              <a:gd name="connsiteY15" fmla="*/ 375599 h 861457"/>
              <a:gd name="connsiteX16" fmla="*/ 1069191 w 3355256"/>
              <a:gd name="connsiteY16" fmla="*/ 451227 h 861457"/>
              <a:gd name="connsiteX17" fmla="*/ 902085 w 3355256"/>
              <a:gd name="connsiteY17" fmla="*/ 424657 h 861457"/>
              <a:gd name="connsiteX18" fmla="*/ 825025 w 3355256"/>
              <a:gd name="connsiteY18" fmla="*/ 423173 h 861457"/>
              <a:gd name="connsiteX19" fmla="*/ 653695 w 3355256"/>
              <a:gd name="connsiteY19" fmla="*/ 399593 h 861457"/>
              <a:gd name="connsiteX20" fmla="*/ 490611 w 3355256"/>
              <a:gd name="connsiteY20" fmla="*/ 395526 h 861457"/>
              <a:gd name="connsiteX21" fmla="*/ 2263 w 3355256"/>
              <a:gd name="connsiteY21" fmla="*/ 382923 h 861457"/>
              <a:gd name="connsiteX22" fmla="*/ 310134 w 3355256"/>
              <a:gd name="connsiteY22" fmla="*/ 613449 h 861457"/>
              <a:gd name="connsiteX23" fmla="*/ 357704 w 3355256"/>
              <a:gd name="connsiteY23" fmla="*/ 708589 h 861457"/>
              <a:gd name="connsiteX24" fmla="*/ 458129 w 3355256"/>
              <a:gd name="connsiteY24" fmla="*/ 777301 h 861457"/>
              <a:gd name="connsiteX25" fmla="*/ 579697 w 3355256"/>
              <a:gd name="connsiteY25" fmla="*/ 761445 h 861457"/>
              <a:gd name="connsiteX26" fmla="*/ 821031 w 3355256"/>
              <a:gd name="connsiteY26" fmla="*/ 833812 h 861457"/>
              <a:gd name="connsiteX27" fmla="*/ 989269 w 3355256"/>
              <a:gd name="connsiteY27" fmla="*/ 841130 h 861457"/>
              <a:gd name="connsiteX28" fmla="*/ 1250716 w 3355256"/>
              <a:gd name="connsiteY28" fmla="*/ 839098 h 861457"/>
              <a:gd name="connsiteX29" fmla="*/ 1350748 w 3355256"/>
              <a:gd name="connsiteY29" fmla="*/ 861456 h 861457"/>
              <a:gd name="connsiteX30" fmla="*/ 1503114 w 3355256"/>
              <a:gd name="connsiteY30" fmla="*/ 840168 h 861457"/>
              <a:gd name="connsiteX31" fmla="*/ 1823224 w 3355256"/>
              <a:gd name="connsiteY31" fmla="*/ 771197 h 861457"/>
              <a:gd name="connsiteX32" fmla="*/ 2485748 w 3355256"/>
              <a:gd name="connsiteY32" fmla="*/ 669409 h 861457"/>
              <a:gd name="connsiteX33" fmla="*/ 2671236 w 3355256"/>
              <a:gd name="connsiteY33" fmla="*/ 622798 h 861457"/>
              <a:gd name="connsiteX34" fmla="*/ 3135841 w 3355256"/>
              <a:gd name="connsiteY34" fmla="*/ 606943 h 861457"/>
              <a:gd name="connsiteX35" fmla="*/ 3344039 w 3355256"/>
              <a:gd name="connsiteY35" fmla="*/ 555308 h 861457"/>
              <a:gd name="connsiteX36" fmla="*/ 3344040 w 3355256"/>
              <a:gd name="connsiteY36" fmla="*/ 617919 h 861457"/>
              <a:gd name="connsiteX37" fmla="*/ 3338753 w 3355256"/>
              <a:gd name="connsiteY37" fmla="*/ 280460 h 861457"/>
              <a:gd name="connsiteX0" fmla="*/ 3338753 w 3355256"/>
              <a:gd name="connsiteY0" fmla="*/ 280460 h 861457"/>
              <a:gd name="connsiteX1" fmla="*/ 3287120 w 3355256"/>
              <a:gd name="connsiteY1" fmla="*/ 157136 h 861457"/>
              <a:gd name="connsiteX2" fmla="*/ 2613733 w 3355256"/>
              <a:gd name="connsiteY2" fmla="*/ 186947 h 861457"/>
              <a:gd name="connsiteX3" fmla="*/ 2160076 w 3355256"/>
              <a:gd name="connsiteY3" fmla="*/ 217033 h 861457"/>
              <a:gd name="connsiteX4" fmla="*/ 2057719 w 3355256"/>
              <a:gd name="connsiteY4" fmla="*/ 192233 h 861457"/>
              <a:gd name="connsiteX5" fmla="*/ 1930357 w 3355256"/>
              <a:gd name="connsiteY5" fmla="*/ 177598 h 861457"/>
              <a:gd name="connsiteX6" fmla="*/ 1659372 w 3355256"/>
              <a:gd name="connsiteY6" fmla="*/ 173126 h 861457"/>
              <a:gd name="connsiteX7" fmla="*/ 1477601 w 3355256"/>
              <a:gd name="connsiteY7" fmla="*/ 153609 h 861457"/>
              <a:gd name="connsiteX8" fmla="*/ 1293508 w 3355256"/>
              <a:gd name="connsiteY8" fmla="*/ 147917 h 861457"/>
              <a:gd name="connsiteX9" fmla="*/ 1233435 w 3355256"/>
              <a:gd name="connsiteY9" fmla="*/ 65789 h 861457"/>
              <a:gd name="connsiteX10" fmla="*/ 1083348 w 3355256"/>
              <a:gd name="connsiteY10" fmla="*/ 9145 h 861457"/>
              <a:gd name="connsiteX11" fmla="*/ 923257 w 3355256"/>
              <a:gd name="connsiteY11" fmla="*/ 11308 h 861457"/>
              <a:gd name="connsiteX12" fmla="*/ 755151 w 3355256"/>
              <a:gd name="connsiteY12" fmla="*/ 1958 h 861457"/>
              <a:gd name="connsiteX13" fmla="*/ 528641 w 3355256"/>
              <a:gd name="connsiteY13" fmla="*/ 55220 h 861457"/>
              <a:gd name="connsiteX14" fmla="*/ 875687 w 3355256"/>
              <a:gd name="connsiteY14" fmla="*/ 275174 h 861457"/>
              <a:gd name="connsiteX15" fmla="*/ 1002541 w 3355256"/>
              <a:gd name="connsiteY15" fmla="*/ 375599 h 861457"/>
              <a:gd name="connsiteX16" fmla="*/ 1107352 w 3355256"/>
              <a:gd name="connsiteY16" fmla="*/ 576450 h 861457"/>
              <a:gd name="connsiteX17" fmla="*/ 902085 w 3355256"/>
              <a:gd name="connsiteY17" fmla="*/ 424657 h 861457"/>
              <a:gd name="connsiteX18" fmla="*/ 825025 w 3355256"/>
              <a:gd name="connsiteY18" fmla="*/ 423173 h 861457"/>
              <a:gd name="connsiteX19" fmla="*/ 653695 w 3355256"/>
              <a:gd name="connsiteY19" fmla="*/ 399593 h 861457"/>
              <a:gd name="connsiteX20" fmla="*/ 490611 w 3355256"/>
              <a:gd name="connsiteY20" fmla="*/ 395526 h 861457"/>
              <a:gd name="connsiteX21" fmla="*/ 2263 w 3355256"/>
              <a:gd name="connsiteY21" fmla="*/ 382923 h 861457"/>
              <a:gd name="connsiteX22" fmla="*/ 310134 w 3355256"/>
              <a:gd name="connsiteY22" fmla="*/ 613449 h 861457"/>
              <a:gd name="connsiteX23" fmla="*/ 357704 w 3355256"/>
              <a:gd name="connsiteY23" fmla="*/ 708589 h 861457"/>
              <a:gd name="connsiteX24" fmla="*/ 458129 w 3355256"/>
              <a:gd name="connsiteY24" fmla="*/ 777301 h 861457"/>
              <a:gd name="connsiteX25" fmla="*/ 579697 w 3355256"/>
              <a:gd name="connsiteY25" fmla="*/ 761445 h 861457"/>
              <a:gd name="connsiteX26" fmla="*/ 821031 w 3355256"/>
              <a:gd name="connsiteY26" fmla="*/ 833812 h 861457"/>
              <a:gd name="connsiteX27" fmla="*/ 989269 w 3355256"/>
              <a:gd name="connsiteY27" fmla="*/ 841130 h 861457"/>
              <a:gd name="connsiteX28" fmla="*/ 1250716 w 3355256"/>
              <a:gd name="connsiteY28" fmla="*/ 839098 h 861457"/>
              <a:gd name="connsiteX29" fmla="*/ 1350748 w 3355256"/>
              <a:gd name="connsiteY29" fmla="*/ 861456 h 861457"/>
              <a:gd name="connsiteX30" fmla="*/ 1503114 w 3355256"/>
              <a:gd name="connsiteY30" fmla="*/ 840168 h 861457"/>
              <a:gd name="connsiteX31" fmla="*/ 1823224 w 3355256"/>
              <a:gd name="connsiteY31" fmla="*/ 771197 h 861457"/>
              <a:gd name="connsiteX32" fmla="*/ 2485748 w 3355256"/>
              <a:gd name="connsiteY32" fmla="*/ 669409 h 861457"/>
              <a:gd name="connsiteX33" fmla="*/ 2671236 w 3355256"/>
              <a:gd name="connsiteY33" fmla="*/ 622798 h 861457"/>
              <a:gd name="connsiteX34" fmla="*/ 3135841 w 3355256"/>
              <a:gd name="connsiteY34" fmla="*/ 606943 h 861457"/>
              <a:gd name="connsiteX35" fmla="*/ 3344039 w 3355256"/>
              <a:gd name="connsiteY35" fmla="*/ 555308 h 861457"/>
              <a:gd name="connsiteX36" fmla="*/ 3344040 w 3355256"/>
              <a:gd name="connsiteY36" fmla="*/ 617919 h 861457"/>
              <a:gd name="connsiteX37" fmla="*/ 3338753 w 3355256"/>
              <a:gd name="connsiteY37" fmla="*/ 280460 h 861457"/>
              <a:gd name="connsiteX0" fmla="*/ 3338753 w 3355256"/>
              <a:gd name="connsiteY0" fmla="*/ 280460 h 861457"/>
              <a:gd name="connsiteX1" fmla="*/ 3287120 w 3355256"/>
              <a:gd name="connsiteY1" fmla="*/ 157136 h 861457"/>
              <a:gd name="connsiteX2" fmla="*/ 2613733 w 3355256"/>
              <a:gd name="connsiteY2" fmla="*/ 186947 h 861457"/>
              <a:gd name="connsiteX3" fmla="*/ 2160076 w 3355256"/>
              <a:gd name="connsiteY3" fmla="*/ 217033 h 861457"/>
              <a:gd name="connsiteX4" fmla="*/ 2057719 w 3355256"/>
              <a:gd name="connsiteY4" fmla="*/ 192233 h 861457"/>
              <a:gd name="connsiteX5" fmla="*/ 1930357 w 3355256"/>
              <a:gd name="connsiteY5" fmla="*/ 177598 h 861457"/>
              <a:gd name="connsiteX6" fmla="*/ 1659372 w 3355256"/>
              <a:gd name="connsiteY6" fmla="*/ 173126 h 861457"/>
              <a:gd name="connsiteX7" fmla="*/ 1477601 w 3355256"/>
              <a:gd name="connsiteY7" fmla="*/ 153609 h 861457"/>
              <a:gd name="connsiteX8" fmla="*/ 1293508 w 3355256"/>
              <a:gd name="connsiteY8" fmla="*/ 147917 h 861457"/>
              <a:gd name="connsiteX9" fmla="*/ 1233435 w 3355256"/>
              <a:gd name="connsiteY9" fmla="*/ 65789 h 861457"/>
              <a:gd name="connsiteX10" fmla="*/ 1083348 w 3355256"/>
              <a:gd name="connsiteY10" fmla="*/ 9145 h 861457"/>
              <a:gd name="connsiteX11" fmla="*/ 923257 w 3355256"/>
              <a:gd name="connsiteY11" fmla="*/ 11308 h 861457"/>
              <a:gd name="connsiteX12" fmla="*/ 755151 w 3355256"/>
              <a:gd name="connsiteY12" fmla="*/ 1958 h 861457"/>
              <a:gd name="connsiteX13" fmla="*/ 528641 w 3355256"/>
              <a:gd name="connsiteY13" fmla="*/ 55220 h 861457"/>
              <a:gd name="connsiteX14" fmla="*/ 875687 w 3355256"/>
              <a:gd name="connsiteY14" fmla="*/ 275174 h 861457"/>
              <a:gd name="connsiteX15" fmla="*/ 1002541 w 3355256"/>
              <a:gd name="connsiteY15" fmla="*/ 375599 h 861457"/>
              <a:gd name="connsiteX16" fmla="*/ 1107352 w 3355256"/>
              <a:gd name="connsiteY16" fmla="*/ 576450 h 861457"/>
              <a:gd name="connsiteX17" fmla="*/ 902085 w 3355256"/>
              <a:gd name="connsiteY17" fmla="*/ 424657 h 861457"/>
              <a:gd name="connsiteX18" fmla="*/ 653695 w 3355256"/>
              <a:gd name="connsiteY18" fmla="*/ 399593 h 861457"/>
              <a:gd name="connsiteX19" fmla="*/ 490611 w 3355256"/>
              <a:gd name="connsiteY19" fmla="*/ 395526 h 861457"/>
              <a:gd name="connsiteX20" fmla="*/ 2263 w 3355256"/>
              <a:gd name="connsiteY20" fmla="*/ 382923 h 861457"/>
              <a:gd name="connsiteX21" fmla="*/ 310134 w 3355256"/>
              <a:gd name="connsiteY21" fmla="*/ 613449 h 861457"/>
              <a:gd name="connsiteX22" fmla="*/ 357704 w 3355256"/>
              <a:gd name="connsiteY22" fmla="*/ 708589 h 861457"/>
              <a:gd name="connsiteX23" fmla="*/ 458129 w 3355256"/>
              <a:gd name="connsiteY23" fmla="*/ 777301 h 861457"/>
              <a:gd name="connsiteX24" fmla="*/ 579697 w 3355256"/>
              <a:gd name="connsiteY24" fmla="*/ 761445 h 861457"/>
              <a:gd name="connsiteX25" fmla="*/ 821031 w 3355256"/>
              <a:gd name="connsiteY25" fmla="*/ 833812 h 861457"/>
              <a:gd name="connsiteX26" fmla="*/ 989269 w 3355256"/>
              <a:gd name="connsiteY26" fmla="*/ 841130 h 861457"/>
              <a:gd name="connsiteX27" fmla="*/ 1250716 w 3355256"/>
              <a:gd name="connsiteY27" fmla="*/ 839098 h 861457"/>
              <a:gd name="connsiteX28" fmla="*/ 1350748 w 3355256"/>
              <a:gd name="connsiteY28" fmla="*/ 861456 h 861457"/>
              <a:gd name="connsiteX29" fmla="*/ 1503114 w 3355256"/>
              <a:gd name="connsiteY29" fmla="*/ 840168 h 861457"/>
              <a:gd name="connsiteX30" fmla="*/ 1823224 w 3355256"/>
              <a:gd name="connsiteY30" fmla="*/ 771197 h 861457"/>
              <a:gd name="connsiteX31" fmla="*/ 2485748 w 3355256"/>
              <a:gd name="connsiteY31" fmla="*/ 669409 h 861457"/>
              <a:gd name="connsiteX32" fmla="*/ 2671236 w 3355256"/>
              <a:gd name="connsiteY32" fmla="*/ 622798 h 861457"/>
              <a:gd name="connsiteX33" fmla="*/ 3135841 w 3355256"/>
              <a:gd name="connsiteY33" fmla="*/ 606943 h 861457"/>
              <a:gd name="connsiteX34" fmla="*/ 3344039 w 3355256"/>
              <a:gd name="connsiteY34" fmla="*/ 555308 h 861457"/>
              <a:gd name="connsiteX35" fmla="*/ 3344040 w 3355256"/>
              <a:gd name="connsiteY35" fmla="*/ 617919 h 861457"/>
              <a:gd name="connsiteX36" fmla="*/ 3338753 w 3355256"/>
              <a:gd name="connsiteY36" fmla="*/ 280460 h 861457"/>
              <a:gd name="connsiteX0" fmla="*/ 3338753 w 3355256"/>
              <a:gd name="connsiteY0" fmla="*/ 296106 h 877103"/>
              <a:gd name="connsiteX1" fmla="*/ 3287120 w 3355256"/>
              <a:gd name="connsiteY1" fmla="*/ 172782 h 877103"/>
              <a:gd name="connsiteX2" fmla="*/ 2613733 w 3355256"/>
              <a:gd name="connsiteY2" fmla="*/ 202593 h 877103"/>
              <a:gd name="connsiteX3" fmla="*/ 2160076 w 3355256"/>
              <a:gd name="connsiteY3" fmla="*/ 232679 h 877103"/>
              <a:gd name="connsiteX4" fmla="*/ 2057719 w 3355256"/>
              <a:gd name="connsiteY4" fmla="*/ 207879 h 877103"/>
              <a:gd name="connsiteX5" fmla="*/ 1930357 w 3355256"/>
              <a:gd name="connsiteY5" fmla="*/ 193244 h 877103"/>
              <a:gd name="connsiteX6" fmla="*/ 1659372 w 3355256"/>
              <a:gd name="connsiteY6" fmla="*/ 188772 h 877103"/>
              <a:gd name="connsiteX7" fmla="*/ 1477601 w 3355256"/>
              <a:gd name="connsiteY7" fmla="*/ 169255 h 877103"/>
              <a:gd name="connsiteX8" fmla="*/ 1293508 w 3355256"/>
              <a:gd name="connsiteY8" fmla="*/ 163563 h 877103"/>
              <a:gd name="connsiteX9" fmla="*/ 1233435 w 3355256"/>
              <a:gd name="connsiteY9" fmla="*/ 81435 h 877103"/>
              <a:gd name="connsiteX10" fmla="*/ 1083348 w 3355256"/>
              <a:gd name="connsiteY10" fmla="*/ 24791 h 877103"/>
              <a:gd name="connsiteX11" fmla="*/ 923257 w 3355256"/>
              <a:gd name="connsiteY11" fmla="*/ 26954 h 877103"/>
              <a:gd name="connsiteX12" fmla="*/ 755151 w 3355256"/>
              <a:gd name="connsiteY12" fmla="*/ 17604 h 877103"/>
              <a:gd name="connsiteX13" fmla="*/ 875687 w 3355256"/>
              <a:gd name="connsiteY13" fmla="*/ 290820 h 877103"/>
              <a:gd name="connsiteX14" fmla="*/ 1002541 w 3355256"/>
              <a:gd name="connsiteY14" fmla="*/ 391245 h 877103"/>
              <a:gd name="connsiteX15" fmla="*/ 1107352 w 3355256"/>
              <a:gd name="connsiteY15" fmla="*/ 592096 h 877103"/>
              <a:gd name="connsiteX16" fmla="*/ 902085 w 3355256"/>
              <a:gd name="connsiteY16" fmla="*/ 440303 h 877103"/>
              <a:gd name="connsiteX17" fmla="*/ 653695 w 3355256"/>
              <a:gd name="connsiteY17" fmla="*/ 415239 h 877103"/>
              <a:gd name="connsiteX18" fmla="*/ 490611 w 3355256"/>
              <a:gd name="connsiteY18" fmla="*/ 411172 h 877103"/>
              <a:gd name="connsiteX19" fmla="*/ 2263 w 3355256"/>
              <a:gd name="connsiteY19" fmla="*/ 398569 h 877103"/>
              <a:gd name="connsiteX20" fmla="*/ 310134 w 3355256"/>
              <a:gd name="connsiteY20" fmla="*/ 629095 h 877103"/>
              <a:gd name="connsiteX21" fmla="*/ 357704 w 3355256"/>
              <a:gd name="connsiteY21" fmla="*/ 724235 h 877103"/>
              <a:gd name="connsiteX22" fmla="*/ 458129 w 3355256"/>
              <a:gd name="connsiteY22" fmla="*/ 792947 h 877103"/>
              <a:gd name="connsiteX23" fmla="*/ 579697 w 3355256"/>
              <a:gd name="connsiteY23" fmla="*/ 777091 h 877103"/>
              <a:gd name="connsiteX24" fmla="*/ 821031 w 3355256"/>
              <a:gd name="connsiteY24" fmla="*/ 849458 h 877103"/>
              <a:gd name="connsiteX25" fmla="*/ 989269 w 3355256"/>
              <a:gd name="connsiteY25" fmla="*/ 856776 h 877103"/>
              <a:gd name="connsiteX26" fmla="*/ 1250716 w 3355256"/>
              <a:gd name="connsiteY26" fmla="*/ 854744 h 877103"/>
              <a:gd name="connsiteX27" fmla="*/ 1350748 w 3355256"/>
              <a:gd name="connsiteY27" fmla="*/ 877102 h 877103"/>
              <a:gd name="connsiteX28" fmla="*/ 1503114 w 3355256"/>
              <a:gd name="connsiteY28" fmla="*/ 855814 h 877103"/>
              <a:gd name="connsiteX29" fmla="*/ 1823224 w 3355256"/>
              <a:gd name="connsiteY29" fmla="*/ 786843 h 877103"/>
              <a:gd name="connsiteX30" fmla="*/ 2485748 w 3355256"/>
              <a:gd name="connsiteY30" fmla="*/ 685055 h 877103"/>
              <a:gd name="connsiteX31" fmla="*/ 2671236 w 3355256"/>
              <a:gd name="connsiteY31" fmla="*/ 638444 h 877103"/>
              <a:gd name="connsiteX32" fmla="*/ 3135841 w 3355256"/>
              <a:gd name="connsiteY32" fmla="*/ 622589 h 877103"/>
              <a:gd name="connsiteX33" fmla="*/ 3344039 w 3355256"/>
              <a:gd name="connsiteY33" fmla="*/ 570954 h 877103"/>
              <a:gd name="connsiteX34" fmla="*/ 3344040 w 3355256"/>
              <a:gd name="connsiteY34" fmla="*/ 633565 h 877103"/>
              <a:gd name="connsiteX35" fmla="*/ 3338753 w 3355256"/>
              <a:gd name="connsiteY35" fmla="*/ 296106 h 877103"/>
              <a:gd name="connsiteX0" fmla="*/ 3338753 w 3355256"/>
              <a:gd name="connsiteY0" fmla="*/ 290725 h 871722"/>
              <a:gd name="connsiteX1" fmla="*/ 3287120 w 3355256"/>
              <a:gd name="connsiteY1" fmla="*/ 167401 h 871722"/>
              <a:gd name="connsiteX2" fmla="*/ 2613733 w 3355256"/>
              <a:gd name="connsiteY2" fmla="*/ 197212 h 871722"/>
              <a:gd name="connsiteX3" fmla="*/ 2160076 w 3355256"/>
              <a:gd name="connsiteY3" fmla="*/ 227298 h 871722"/>
              <a:gd name="connsiteX4" fmla="*/ 2057719 w 3355256"/>
              <a:gd name="connsiteY4" fmla="*/ 202498 h 871722"/>
              <a:gd name="connsiteX5" fmla="*/ 1930357 w 3355256"/>
              <a:gd name="connsiteY5" fmla="*/ 187863 h 871722"/>
              <a:gd name="connsiteX6" fmla="*/ 1659372 w 3355256"/>
              <a:gd name="connsiteY6" fmla="*/ 183391 h 871722"/>
              <a:gd name="connsiteX7" fmla="*/ 1477601 w 3355256"/>
              <a:gd name="connsiteY7" fmla="*/ 163874 h 871722"/>
              <a:gd name="connsiteX8" fmla="*/ 1293508 w 3355256"/>
              <a:gd name="connsiteY8" fmla="*/ 158182 h 871722"/>
              <a:gd name="connsiteX9" fmla="*/ 1233435 w 3355256"/>
              <a:gd name="connsiteY9" fmla="*/ 76054 h 871722"/>
              <a:gd name="connsiteX10" fmla="*/ 1083348 w 3355256"/>
              <a:gd name="connsiteY10" fmla="*/ 19410 h 871722"/>
              <a:gd name="connsiteX11" fmla="*/ 923257 w 3355256"/>
              <a:gd name="connsiteY11" fmla="*/ 21573 h 871722"/>
              <a:gd name="connsiteX12" fmla="*/ 875687 w 3355256"/>
              <a:gd name="connsiteY12" fmla="*/ 285439 h 871722"/>
              <a:gd name="connsiteX13" fmla="*/ 1002541 w 3355256"/>
              <a:gd name="connsiteY13" fmla="*/ 385864 h 871722"/>
              <a:gd name="connsiteX14" fmla="*/ 1107352 w 3355256"/>
              <a:gd name="connsiteY14" fmla="*/ 586715 h 871722"/>
              <a:gd name="connsiteX15" fmla="*/ 902085 w 3355256"/>
              <a:gd name="connsiteY15" fmla="*/ 434922 h 871722"/>
              <a:gd name="connsiteX16" fmla="*/ 653695 w 3355256"/>
              <a:gd name="connsiteY16" fmla="*/ 409858 h 871722"/>
              <a:gd name="connsiteX17" fmla="*/ 490611 w 3355256"/>
              <a:gd name="connsiteY17" fmla="*/ 405791 h 871722"/>
              <a:gd name="connsiteX18" fmla="*/ 2263 w 3355256"/>
              <a:gd name="connsiteY18" fmla="*/ 393188 h 871722"/>
              <a:gd name="connsiteX19" fmla="*/ 310134 w 3355256"/>
              <a:gd name="connsiteY19" fmla="*/ 623714 h 871722"/>
              <a:gd name="connsiteX20" fmla="*/ 357704 w 3355256"/>
              <a:gd name="connsiteY20" fmla="*/ 718854 h 871722"/>
              <a:gd name="connsiteX21" fmla="*/ 458129 w 3355256"/>
              <a:gd name="connsiteY21" fmla="*/ 787566 h 871722"/>
              <a:gd name="connsiteX22" fmla="*/ 579697 w 3355256"/>
              <a:gd name="connsiteY22" fmla="*/ 771710 h 871722"/>
              <a:gd name="connsiteX23" fmla="*/ 821031 w 3355256"/>
              <a:gd name="connsiteY23" fmla="*/ 844077 h 871722"/>
              <a:gd name="connsiteX24" fmla="*/ 989269 w 3355256"/>
              <a:gd name="connsiteY24" fmla="*/ 851395 h 871722"/>
              <a:gd name="connsiteX25" fmla="*/ 1250716 w 3355256"/>
              <a:gd name="connsiteY25" fmla="*/ 849363 h 871722"/>
              <a:gd name="connsiteX26" fmla="*/ 1350748 w 3355256"/>
              <a:gd name="connsiteY26" fmla="*/ 871721 h 871722"/>
              <a:gd name="connsiteX27" fmla="*/ 1503114 w 3355256"/>
              <a:gd name="connsiteY27" fmla="*/ 850433 h 871722"/>
              <a:gd name="connsiteX28" fmla="*/ 1823224 w 3355256"/>
              <a:gd name="connsiteY28" fmla="*/ 781462 h 871722"/>
              <a:gd name="connsiteX29" fmla="*/ 2485748 w 3355256"/>
              <a:gd name="connsiteY29" fmla="*/ 679674 h 871722"/>
              <a:gd name="connsiteX30" fmla="*/ 2671236 w 3355256"/>
              <a:gd name="connsiteY30" fmla="*/ 633063 h 871722"/>
              <a:gd name="connsiteX31" fmla="*/ 3135841 w 3355256"/>
              <a:gd name="connsiteY31" fmla="*/ 617208 h 871722"/>
              <a:gd name="connsiteX32" fmla="*/ 3344039 w 3355256"/>
              <a:gd name="connsiteY32" fmla="*/ 565573 h 871722"/>
              <a:gd name="connsiteX33" fmla="*/ 3344040 w 3355256"/>
              <a:gd name="connsiteY33" fmla="*/ 628184 h 871722"/>
              <a:gd name="connsiteX34" fmla="*/ 3338753 w 3355256"/>
              <a:gd name="connsiteY34" fmla="*/ 290725 h 871722"/>
              <a:gd name="connsiteX0" fmla="*/ 3338753 w 3355256"/>
              <a:gd name="connsiteY0" fmla="*/ 281048 h 862045"/>
              <a:gd name="connsiteX1" fmla="*/ 3287120 w 3355256"/>
              <a:gd name="connsiteY1" fmla="*/ 157724 h 862045"/>
              <a:gd name="connsiteX2" fmla="*/ 2613733 w 3355256"/>
              <a:gd name="connsiteY2" fmla="*/ 187535 h 862045"/>
              <a:gd name="connsiteX3" fmla="*/ 2160076 w 3355256"/>
              <a:gd name="connsiteY3" fmla="*/ 217621 h 862045"/>
              <a:gd name="connsiteX4" fmla="*/ 2057719 w 3355256"/>
              <a:gd name="connsiteY4" fmla="*/ 192821 h 862045"/>
              <a:gd name="connsiteX5" fmla="*/ 1930357 w 3355256"/>
              <a:gd name="connsiteY5" fmla="*/ 178186 h 862045"/>
              <a:gd name="connsiteX6" fmla="*/ 1659372 w 3355256"/>
              <a:gd name="connsiteY6" fmla="*/ 173714 h 862045"/>
              <a:gd name="connsiteX7" fmla="*/ 1477601 w 3355256"/>
              <a:gd name="connsiteY7" fmla="*/ 154197 h 862045"/>
              <a:gd name="connsiteX8" fmla="*/ 1293508 w 3355256"/>
              <a:gd name="connsiteY8" fmla="*/ 148505 h 862045"/>
              <a:gd name="connsiteX9" fmla="*/ 1233435 w 3355256"/>
              <a:gd name="connsiteY9" fmla="*/ 66377 h 862045"/>
              <a:gd name="connsiteX10" fmla="*/ 1083348 w 3355256"/>
              <a:gd name="connsiteY10" fmla="*/ 9733 h 862045"/>
              <a:gd name="connsiteX11" fmla="*/ 875687 w 3355256"/>
              <a:gd name="connsiteY11" fmla="*/ 275762 h 862045"/>
              <a:gd name="connsiteX12" fmla="*/ 1002541 w 3355256"/>
              <a:gd name="connsiteY12" fmla="*/ 376187 h 862045"/>
              <a:gd name="connsiteX13" fmla="*/ 1107352 w 3355256"/>
              <a:gd name="connsiteY13" fmla="*/ 577038 h 862045"/>
              <a:gd name="connsiteX14" fmla="*/ 902085 w 3355256"/>
              <a:gd name="connsiteY14" fmla="*/ 425245 h 862045"/>
              <a:gd name="connsiteX15" fmla="*/ 653695 w 3355256"/>
              <a:gd name="connsiteY15" fmla="*/ 400181 h 862045"/>
              <a:gd name="connsiteX16" fmla="*/ 490611 w 3355256"/>
              <a:gd name="connsiteY16" fmla="*/ 396114 h 862045"/>
              <a:gd name="connsiteX17" fmla="*/ 2263 w 3355256"/>
              <a:gd name="connsiteY17" fmla="*/ 383511 h 862045"/>
              <a:gd name="connsiteX18" fmla="*/ 310134 w 3355256"/>
              <a:gd name="connsiteY18" fmla="*/ 614037 h 862045"/>
              <a:gd name="connsiteX19" fmla="*/ 357704 w 3355256"/>
              <a:gd name="connsiteY19" fmla="*/ 709177 h 862045"/>
              <a:gd name="connsiteX20" fmla="*/ 458129 w 3355256"/>
              <a:gd name="connsiteY20" fmla="*/ 777889 h 862045"/>
              <a:gd name="connsiteX21" fmla="*/ 579697 w 3355256"/>
              <a:gd name="connsiteY21" fmla="*/ 762033 h 862045"/>
              <a:gd name="connsiteX22" fmla="*/ 821031 w 3355256"/>
              <a:gd name="connsiteY22" fmla="*/ 834400 h 862045"/>
              <a:gd name="connsiteX23" fmla="*/ 989269 w 3355256"/>
              <a:gd name="connsiteY23" fmla="*/ 841718 h 862045"/>
              <a:gd name="connsiteX24" fmla="*/ 1250716 w 3355256"/>
              <a:gd name="connsiteY24" fmla="*/ 839686 h 862045"/>
              <a:gd name="connsiteX25" fmla="*/ 1350748 w 3355256"/>
              <a:gd name="connsiteY25" fmla="*/ 862044 h 862045"/>
              <a:gd name="connsiteX26" fmla="*/ 1503114 w 3355256"/>
              <a:gd name="connsiteY26" fmla="*/ 840756 h 862045"/>
              <a:gd name="connsiteX27" fmla="*/ 1823224 w 3355256"/>
              <a:gd name="connsiteY27" fmla="*/ 771785 h 862045"/>
              <a:gd name="connsiteX28" fmla="*/ 2485748 w 3355256"/>
              <a:gd name="connsiteY28" fmla="*/ 669997 h 862045"/>
              <a:gd name="connsiteX29" fmla="*/ 2671236 w 3355256"/>
              <a:gd name="connsiteY29" fmla="*/ 623386 h 862045"/>
              <a:gd name="connsiteX30" fmla="*/ 3135841 w 3355256"/>
              <a:gd name="connsiteY30" fmla="*/ 607531 h 862045"/>
              <a:gd name="connsiteX31" fmla="*/ 3344039 w 3355256"/>
              <a:gd name="connsiteY31" fmla="*/ 555896 h 862045"/>
              <a:gd name="connsiteX32" fmla="*/ 3344040 w 3355256"/>
              <a:gd name="connsiteY32" fmla="*/ 618507 h 862045"/>
              <a:gd name="connsiteX33" fmla="*/ 3338753 w 3355256"/>
              <a:gd name="connsiteY33" fmla="*/ 281048 h 862045"/>
              <a:gd name="connsiteX0" fmla="*/ 3338753 w 3355256"/>
              <a:gd name="connsiteY0" fmla="*/ 217930 h 798927"/>
              <a:gd name="connsiteX1" fmla="*/ 3287120 w 3355256"/>
              <a:gd name="connsiteY1" fmla="*/ 94606 h 798927"/>
              <a:gd name="connsiteX2" fmla="*/ 2613733 w 3355256"/>
              <a:gd name="connsiteY2" fmla="*/ 124417 h 798927"/>
              <a:gd name="connsiteX3" fmla="*/ 2160076 w 3355256"/>
              <a:gd name="connsiteY3" fmla="*/ 154503 h 798927"/>
              <a:gd name="connsiteX4" fmla="*/ 2057719 w 3355256"/>
              <a:gd name="connsiteY4" fmla="*/ 129703 h 798927"/>
              <a:gd name="connsiteX5" fmla="*/ 1930357 w 3355256"/>
              <a:gd name="connsiteY5" fmla="*/ 115068 h 798927"/>
              <a:gd name="connsiteX6" fmla="*/ 1659372 w 3355256"/>
              <a:gd name="connsiteY6" fmla="*/ 110596 h 798927"/>
              <a:gd name="connsiteX7" fmla="*/ 1477601 w 3355256"/>
              <a:gd name="connsiteY7" fmla="*/ 91079 h 798927"/>
              <a:gd name="connsiteX8" fmla="*/ 1293508 w 3355256"/>
              <a:gd name="connsiteY8" fmla="*/ 85387 h 798927"/>
              <a:gd name="connsiteX9" fmla="*/ 1233435 w 3355256"/>
              <a:gd name="connsiteY9" fmla="*/ 3259 h 798927"/>
              <a:gd name="connsiteX10" fmla="*/ 875687 w 3355256"/>
              <a:gd name="connsiteY10" fmla="*/ 212644 h 798927"/>
              <a:gd name="connsiteX11" fmla="*/ 1002541 w 3355256"/>
              <a:gd name="connsiteY11" fmla="*/ 313069 h 798927"/>
              <a:gd name="connsiteX12" fmla="*/ 1107352 w 3355256"/>
              <a:gd name="connsiteY12" fmla="*/ 513920 h 798927"/>
              <a:gd name="connsiteX13" fmla="*/ 902085 w 3355256"/>
              <a:gd name="connsiteY13" fmla="*/ 362127 h 798927"/>
              <a:gd name="connsiteX14" fmla="*/ 653695 w 3355256"/>
              <a:gd name="connsiteY14" fmla="*/ 337063 h 798927"/>
              <a:gd name="connsiteX15" fmla="*/ 490611 w 3355256"/>
              <a:gd name="connsiteY15" fmla="*/ 332996 h 798927"/>
              <a:gd name="connsiteX16" fmla="*/ 2263 w 3355256"/>
              <a:gd name="connsiteY16" fmla="*/ 320393 h 798927"/>
              <a:gd name="connsiteX17" fmla="*/ 310134 w 3355256"/>
              <a:gd name="connsiteY17" fmla="*/ 550919 h 798927"/>
              <a:gd name="connsiteX18" fmla="*/ 357704 w 3355256"/>
              <a:gd name="connsiteY18" fmla="*/ 646059 h 798927"/>
              <a:gd name="connsiteX19" fmla="*/ 458129 w 3355256"/>
              <a:gd name="connsiteY19" fmla="*/ 714771 h 798927"/>
              <a:gd name="connsiteX20" fmla="*/ 579697 w 3355256"/>
              <a:gd name="connsiteY20" fmla="*/ 698915 h 798927"/>
              <a:gd name="connsiteX21" fmla="*/ 821031 w 3355256"/>
              <a:gd name="connsiteY21" fmla="*/ 771282 h 798927"/>
              <a:gd name="connsiteX22" fmla="*/ 989269 w 3355256"/>
              <a:gd name="connsiteY22" fmla="*/ 778600 h 798927"/>
              <a:gd name="connsiteX23" fmla="*/ 1250716 w 3355256"/>
              <a:gd name="connsiteY23" fmla="*/ 776568 h 798927"/>
              <a:gd name="connsiteX24" fmla="*/ 1350748 w 3355256"/>
              <a:gd name="connsiteY24" fmla="*/ 798926 h 798927"/>
              <a:gd name="connsiteX25" fmla="*/ 1503114 w 3355256"/>
              <a:gd name="connsiteY25" fmla="*/ 777638 h 798927"/>
              <a:gd name="connsiteX26" fmla="*/ 1823224 w 3355256"/>
              <a:gd name="connsiteY26" fmla="*/ 708667 h 798927"/>
              <a:gd name="connsiteX27" fmla="*/ 2485748 w 3355256"/>
              <a:gd name="connsiteY27" fmla="*/ 606879 h 798927"/>
              <a:gd name="connsiteX28" fmla="*/ 2671236 w 3355256"/>
              <a:gd name="connsiteY28" fmla="*/ 560268 h 798927"/>
              <a:gd name="connsiteX29" fmla="*/ 3135841 w 3355256"/>
              <a:gd name="connsiteY29" fmla="*/ 544413 h 798927"/>
              <a:gd name="connsiteX30" fmla="*/ 3344039 w 3355256"/>
              <a:gd name="connsiteY30" fmla="*/ 492778 h 798927"/>
              <a:gd name="connsiteX31" fmla="*/ 3344040 w 3355256"/>
              <a:gd name="connsiteY31" fmla="*/ 555389 h 798927"/>
              <a:gd name="connsiteX32" fmla="*/ 3338753 w 3355256"/>
              <a:gd name="connsiteY32" fmla="*/ 217930 h 798927"/>
              <a:gd name="connsiteX0" fmla="*/ 3338753 w 3355256"/>
              <a:gd name="connsiteY0" fmla="*/ 141048 h 722045"/>
              <a:gd name="connsiteX1" fmla="*/ 3287120 w 3355256"/>
              <a:gd name="connsiteY1" fmla="*/ 17724 h 722045"/>
              <a:gd name="connsiteX2" fmla="*/ 2613733 w 3355256"/>
              <a:gd name="connsiteY2" fmla="*/ 47535 h 722045"/>
              <a:gd name="connsiteX3" fmla="*/ 2160076 w 3355256"/>
              <a:gd name="connsiteY3" fmla="*/ 77621 h 722045"/>
              <a:gd name="connsiteX4" fmla="*/ 2057719 w 3355256"/>
              <a:gd name="connsiteY4" fmla="*/ 52821 h 722045"/>
              <a:gd name="connsiteX5" fmla="*/ 1930357 w 3355256"/>
              <a:gd name="connsiteY5" fmla="*/ 38186 h 722045"/>
              <a:gd name="connsiteX6" fmla="*/ 1659372 w 3355256"/>
              <a:gd name="connsiteY6" fmla="*/ 33714 h 722045"/>
              <a:gd name="connsiteX7" fmla="*/ 1477601 w 3355256"/>
              <a:gd name="connsiteY7" fmla="*/ 14197 h 722045"/>
              <a:gd name="connsiteX8" fmla="*/ 1293508 w 3355256"/>
              <a:gd name="connsiteY8" fmla="*/ 8505 h 722045"/>
              <a:gd name="connsiteX9" fmla="*/ 875687 w 3355256"/>
              <a:gd name="connsiteY9" fmla="*/ 135762 h 722045"/>
              <a:gd name="connsiteX10" fmla="*/ 1002541 w 3355256"/>
              <a:gd name="connsiteY10" fmla="*/ 236187 h 722045"/>
              <a:gd name="connsiteX11" fmla="*/ 1107352 w 3355256"/>
              <a:gd name="connsiteY11" fmla="*/ 437038 h 722045"/>
              <a:gd name="connsiteX12" fmla="*/ 902085 w 3355256"/>
              <a:gd name="connsiteY12" fmla="*/ 285245 h 722045"/>
              <a:gd name="connsiteX13" fmla="*/ 653695 w 3355256"/>
              <a:gd name="connsiteY13" fmla="*/ 260181 h 722045"/>
              <a:gd name="connsiteX14" fmla="*/ 490611 w 3355256"/>
              <a:gd name="connsiteY14" fmla="*/ 256114 h 722045"/>
              <a:gd name="connsiteX15" fmla="*/ 2263 w 3355256"/>
              <a:gd name="connsiteY15" fmla="*/ 243511 h 722045"/>
              <a:gd name="connsiteX16" fmla="*/ 310134 w 3355256"/>
              <a:gd name="connsiteY16" fmla="*/ 474037 h 722045"/>
              <a:gd name="connsiteX17" fmla="*/ 357704 w 3355256"/>
              <a:gd name="connsiteY17" fmla="*/ 569177 h 722045"/>
              <a:gd name="connsiteX18" fmla="*/ 458129 w 3355256"/>
              <a:gd name="connsiteY18" fmla="*/ 637889 h 722045"/>
              <a:gd name="connsiteX19" fmla="*/ 579697 w 3355256"/>
              <a:gd name="connsiteY19" fmla="*/ 622033 h 722045"/>
              <a:gd name="connsiteX20" fmla="*/ 821031 w 3355256"/>
              <a:gd name="connsiteY20" fmla="*/ 694400 h 722045"/>
              <a:gd name="connsiteX21" fmla="*/ 989269 w 3355256"/>
              <a:gd name="connsiteY21" fmla="*/ 701718 h 722045"/>
              <a:gd name="connsiteX22" fmla="*/ 1250716 w 3355256"/>
              <a:gd name="connsiteY22" fmla="*/ 699686 h 722045"/>
              <a:gd name="connsiteX23" fmla="*/ 1350748 w 3355256"/>
              <a:gd name="connsiteY23" fmla="*/ 722044 h 722045"/>
              <a:gd name="connsiteX24" fmla="*/ 1503114 w 3355256"/>
              <a:gd name="connsiteY24" fmla="*/ 700756 h 722045"/>
              <a:gd name="connsiteX25" fmla="*/ 1823224 w 3355256"/>
              <a:gd name="connsiteY25" fmla="*/ 631785 h 722045"/>
              <a:gd name="connsiteX26" fmla="*/ 2485748 w 3355256"/>
              <a:gd name="connsiteY26" fmla="*/ 529997 h 722045"/>
              <a:gd name="connsiteX27" fmla="*/ 2671236 w 3355256"/>
              <a:gd name="connsiteY27" fmla="*/ 483386 h 722045"/>
              <a:gd name="connsiteX28" fmla="*/ 3135841 w 3355256"/>
              <a:gd name="connsiteY28" fmla="*/ 467531 h 722045"/>
              <a:gd name="connsiteX29" fmla="*/ 3344039 w 3355256"/>
              <a:gd name="connsiteY29" fmla="*/ 415896 h 722045"/>
              <a:gd name="connsiteX30" fmla="*/ 3344040 w 3355256"/>
              <a:gd name="connsiteY30" fmla="*/ 478507 h 722045"/>
              <a:gd name="connsiteX31" fmla="*/ 3338753 w 3355256"/>
              <a:gd name="connsiteY31" fmla="*/ 141048 h 722045"/>
              <a:gd name="connsiteX0" fmla="*/ 3338753 w 3355256"/>
              <a:gd name="connsiteY0" fmla="*/ 131739 h 712736"/>
              <a:gd name="connsiteX1" fmla="*/ 3287120 w 3355256"/>
              <a:gd name="connsiteY1" fmla="*/ 8415 h 712736"/>
              <a:gd name="connsiteX2" fmla="*/ 2613733 w 3355256"/>
              <a:gd name="connsiteY2" fmla="*/ 38226 h 712736"/>
              <a:gd name="connsiteX3" fmla="*/ 2160076 w 3355256"/>
              <a:gd name="connsiteY3" fmla="*/ 68312 h 712736"/>
              <a:gd name="connsiteX4" fmla="*/ 2057719 w 3355256"/>
              <a:gd name="connsiteY4" fmla="*/ 43512 h 712736"/>
              <a:gd name="connsiteX5" fmla="*/ 1930357 w 3355256"/>
              <a:gd name="connsiteY5" fmla="*/ 28877 h 712736"/>
              <a:gd name="connsiteX6" fmla="*/ 1659372 w 3355256"/>
              <a:gd name="connsiteY6" fmla="*/ 24405 h 712736"/>
              <a:gd name="connsiteX7" fmla="*/ 1477601 w 3355256"/>
              <a:gd name="connsiteY7" fmla="*/ 4888 h 712736"/>
              <a:gd name="connsiteX8" fmla="*/ 875687 w 3355256"/>
              <a:gd name="connsiteY8" fmla="*/ 126453 h 712736"/>
              <a:gd name="connsiteX9" fmla="*/ 1002541 w 3355256"/>
              <a:gd name="connsiteY9" fmla="*/ 226878 h 712736"/>
              <a:gd name="connsiteX10" fmla="*/ 1107352 w 3355256"/>
              <a:gd name="connsiteY10" fmla="*/ 427729 h 712736"/>
              <a:gd name="connsiteX11" fmla="*/ 902085 w 3355256"/>
              <a:gd name="connsiteY11" fmla="*/ 275936 h 712736"/>
              <a:gd name="connsiteX12" fmla="*/ 653695 w 3355256"/>
              <a:gd name="connsiteY12" fmla="*/ 250872 h 712736"/>
              <a:gd name="connsiteX13" fmla="*/ 490611 w 3355256"/>
              <a:gd name="connsiteY13" fmla="*/ 246805 h 712736"/>
              <a:gd name="connsiteX14" fmla="*/ 2263 w 3355256"/>
              <a:gd name="connsiteY14" fmla="*/ 234202 h 712736"/>
              <a:gd name="connsiteX15" fmla="*/ 310134 w 3355256"/>
              <a:gd name="connsiteY15" fmla="*/ 464728 h 712736"/>
              <a:gd name="connsiteX16" fmla="*/ 357704 w 3355256"/>
              <a:gd name="connsiteY16" fmla="*/ 559868 h 712736"/>
              <a:gd name="connsiteX17" fmla="*/ 458129 w 3355256"/>
              <a:gd name="connsiteY17" fmla="*/ 628580 h 712736"/>
              <a:gd name="connsiteX18" fmla="*/ 579697 w 3355256"/>
              <a:gd name="connsiteY18" fmla="*/ 612724 h 712736"/>
              <a:gd name="connsiteX19" fmla="*/ 821031 w 3355256"/>
              <a:gd name="connsiteY19" fmla="*/ 685091 h 712736"/>
              <a:gd name="connsiteX20" fmla="*/ 989269 w 3355256"/>
              <a:gd name="connsiteY20" fmla="*/ 692409 h 712736"/>
              <a:gd name="connsiteX21" fmla="*/ 1250716 w 3355256"/>
              <a:gd name="connsiteY21" fmla="*/ 690377 h 712736"/>
              <a:gd name="connsiteX22" fmla="*/ 1350748 w 3355256"/>
              <a:gd name="connsiteY22" fmla="*/ 712735 h 712736"/>
              <a:gd name="connsiteX23" fmla="*/ 1503114 w 3355256"/>
              <a:gd name="connsiteY23" fmla="*/ 691447 h 712736"/>
              <a:gd name="connsiteX24" fmla="*/ 1823224 w 3355256"/>
              <a:gd name="connsiteY24" fmla="*/ 622476 h 712736"/>
              <a:gd name="connsiteX25" fmla="*/ 2485748 w 3355256"/>
              <a:gd name="connsiteY25" fmla="*/ 520688 h 712736"/>
              <a:gd name="connsiteX26" fmla="*/ 2671236 w 3355256"/>
              <a:gd name="connsiteY26" fmla="*/ 474077 h 712736"/>
              <a:gd name="connsiteX27" fmla="*/ 3135841 w 3355256"/>
              <a:gd name="connsiteY27" fmla="*/ 458222 h 712736"/>
              <a:gd name="connsiteX28" fmla="*/ 3344039 w 3355256"/>
              <a:gd name="connsiteY28" fmla="*/ 406587 h 712736"/>
              <a:gd name="connsiteX29" fmla="*/ 3344040 w 3355256"/>
              <a:gd name="connsiteY29" fmla="*/ 469198 h 712736"/>
              <a:gd name="connsiteX30" fmla="*/ 3338753 w 3355256"/>
              <a:gd name="connsiteY30" fmla="*/ 131739 h 712736"/>
              <a:gd name="connsiteX0" fmla="*/ 3338753 w 3355256"/>
              <a:gd name="connsiteY0" fmla="*/ 127231 h 708228"/>
              <a:gd name="connsiteX1" fmla="*/ 3287120 w 3355256"/>
              <a:gd name="connsiteY1" fmla="*/ 3907 h 708228"/>
              <a:gd name="connsiteX2" fmla="*/ 2613733 w 3355256"/>
              <a:gd name="connsiteY2" fmla="*/ 33718 h 708228"/>
              <a:gd name="connsiteX3" fmla="*/ 2160076 w 3355256"/>
              <a:gd name="connsiteY3" fmla="*/ 63804 h 708228"/>
              <a:gd name="connsiteX4" fmla="*/ 2057719 w 3355256"/>
              <a:gd name="connsiteY4" fmla="*/ 39004 h 708228"/>
              <a:gd name="connsiteX5" fmla="*/ 1930357 w 3355256"/>
              <a:gd name="connsiteY5" fmla="*/ 24369 h 708228"/>
              <a:gd name="connsiteX6" fmla="*/ 1659372 w 3355256"/>
              <a:gd name="connsiteY6" fmla="*/ 19897 h 708228"/>
              <a:gd name="connsiteX7" fmla="*/ 875687 w 3355256"/>
              <a:gd name="connsiteY7" fmla="*/ 121945 h 708228"/>
              <a:gd name="connsiteX8" fmla="*/ 1002541 w 3355256"/>
              <a:gd name="connsiteY8" fmla="*/ 222370 h 708228"/>
              <a:gd name="connsiteX9" fmla="*/ 1107352 w 3355256"/>
              <a:gd name="connsiteY9" fmla="*/ 423221 h 708228"/>
              <a:gd name="connsiteX10" fmla="*/ 902085 w 3355256"/>
              <a:gd name="connsiteY10" fmla="*/ 271428 h 708228"/>
              <a:gd name="connsiteX11" fmla="*/ 653695 w 3355256"/>
              <a:gd name="connsiteY11" fmla="*/ 246364 h 708228"/>
              <a:gd name="connsiteX12" fmla="*/ 490611 w 3355256"/>
              <a:gd name="connsiteY12" fmla="*/ 242297 h 708228"/>
              <a:gd name="connsiteX13" fmla="*/ 2263 w 3355256"/>
              <a:gd name="connsiteY13" fmla="*/ 229694 h 708228"/>
              <a:gd name="connsiteX14" fmla="*/ 310134 w 3355256"/>
              <a:gd name="connsiteY14" fmla="*/ 460220 h 708228"/>
              <a:gd name="connsiteX15" fmla="*/ 357704 w 3355256"/>
              <a:gd name="connsiteY15" fmla="*/ 555360 h 708228"/>
              <a:gd name="connsiteX16" fmla="*/ 458129 w 3355256"/>
              <a:gd name="connsiteY16" fmla="*/ 624072 h 708228"/>
              <a:gd name="connsiteX17" fmla="*/ 579697 w 3355256"/>
              <a:gd name="connsiteY17" fmla="*/ 608216 h 708228"/>
              <a:gd name="connsiteX18" fmla="*/ 821031 w 3355256"/>
              <a:gd name="connsiteY18" fmla="*/ 680583 h 708228"/>
              <a:gd name="connsiteX19" fmla="*/ 989269 w 3355256"/>
              <a:gd name="connsiteY19" fmla="*/ 687901 h 708228"/>
              <a:gd name="connsiteX20" fmla="*/ 1250716 w 3355256"/>
              <a:gd name="connsiteY20" fmla="*/ 685869 h 708228"/>
              <a:gd name="connsiteX21" fmla="*/ 1350748 w 3355256"/>
              <a:gd name="connsiteY21" fmla="*/ 708227 h 708228"/>
              <a:gd name="connsiteX22" fmla="*/ 1503114 w 3355256"/>
              <a:gd name="connsiteY22" fmla="*/ 686939 h 708228"/>
              <a:gd name="connsiteX23" fmla="*/ 1823224 w 3355256"/>
              <a:gd name="connsiteY23" fmla="*/ 617968 h 708228"/>
              <a:gd name="connsiteX24" fmla="*/ 2485748 w 3355256"/>
              <a:gd name="connsiteY24" fmla="*/ 516180 h 708228"/>
              <a:gd name="connsiteX25" fmla="*/ 2671236 w 3355256"/>
              <a:gd name="connsiteY25" fmla="*/ 469569 h 708228"/>
              <a:gd name="connsiteX26" fmla="*/ 3135841 w 3355256"/>
              <a:gd name="connsiteY26" fmla="*/ 453714 h 708228"/>
              <a:gd name="connsiteX27" fmla="*/ 3344039 w 3355256"/>
              <a:gd name="connsiteY27" fmla="*/ 402079 h 708228"/>
              <a:gd name="connsiteX28" fmla="*/ 3344040 w 3355256"/>
              <a:gd name="connsiteY28" fmla="*/ 464690 h 708228"/>
              <a:gd name="connsiteX29" fmla="*/ 3338753 w 3355256"/>
              <a:gd name="connsiteY29" fmla="*/ 127231 h 708228"/>
              <a:gd name="connsiteX0" fmla="*/ 3338753 w 3355256"/>
              <a:gd name="connsiteY0" fmla="*/ 127231 h 708228"/>
              <a:gd name="connsiteX1" fmla="*/ 3287120 w 3355256"/>
              <a:gd name="connsiteY1" fmla="*/ 3907 h 708228"/>
              <a:gd name="connsiteX2" fmla="*/ 2613733 w 3355256"/>
              <a:gd name="connsiteY2" fmla="*/ 33718 h 708228"/>
              <a:gd name="connsiteX3" fmla="*/ 2160076 w 3355256"/>
              <a:gd name="connsiteY3" fmla="*/ 63804 h 708228"/>
              <a:gd name="connsiteX4" fmla="*/ 2057719 w 3355256"/>
              <a:gd name="connsiteY4" fmla="*/ 39004 h 708228"/>
              <a:gd name="connsiteX5" fmla="*/ 1930357 w 3355256"/>
              <a:gd name="connsiteY5" fmla="*/ 24369 h 708228"/>
              <a:gd name="connsiteX6" fmla="*/ 1659372 w 3355256"/>
              <a:gd name="connsiteY6" fmla="*/ 19897 h 708228"/>
              <a:gd name="connsiteX7" fmla="*/ 875687 w 3355256"/>
              <a:gd name="connsiteY7" fmla="*/ 121945 h 708228"/>
              <a:gd name="connsiteX8" fmla="*/ 1002541 w 3355256"/>
              <a:gd name="connsiteY8" fmla="*/ 222370 h 708228"/>
              <a:gd name="connsiteX9" fmla="*/ 902085 w 3355256"/>
              <a:gd name="connsiteY9" fmla="*/ 271428 h 708228"/>
              <a:gd name="connsiteX10" fmla="*/ 653695 w 3355256"/>
              <a:gd name="connsiteY10" fmla="*/ 246364 h 708228"/>
              <a:gd name="connsiteX11" fmla="*/ 490611 w 3355256"/>
              <a:gd name="connsiteY11" fmla="*/ 242297 h 708228"/>
              <a:gd name="connsiteX12" fmla="*/ 2263 w 3355256"/>
              <a:gd name="connsiteY12" fmla="*/ 229694 h 708228"/>
              <a:gd name="connsiteX13" fmla="*/ 310134 w 3355256"/>
              <a:gd name="connsiteY13" fmla="*/ 460220 h 708228"/>
              <a:gd name="connsiteX14" fmla="*/ 357704 w 3355256"/>
              <a:gd name="connsiteY14" fmla="*/ 555360 h 708228"/>
              <a:gd name="connsiteX15" fmla="*/ 458129 w 3355256"/>
              <a:gd name="connsiteY15" fmla="*/ 624072 h 708228"/>
              <a:gd name="connsiteX16" fmla="*/ 579697 w 3355256"/>
              <a:gd name="connsiteY16" fmla="*/ 608216 h 708228"/>
              <a:gd name="connsiteX17" fmla="*/ 821031 w 3355256"/>
              <a:gd name="connsiteY17" fmla="*/ 680583 h 708228"/>
              <a:gd name="connsiteX18" fmla="*/ 989269 w 3355256"/>
              <a:gd name="connsiteY18" fmla="*/ 687901 h 708228"/>
              <a:gd name="connsiteX19" fmla="*/ 1250716 w 3355256"/>
              <a:gd name="connsiteY19" fmla="*/ 685869 h 708228"/>
              <a:gd name="connsiteX20" fmla="*/ 1350748 w 3355256"/>
              <a:gd name="connsiteY20" fmla="*/ 708227 h 708228"/>
              <a:gd name="connsiteX21" fmla="*/ 1503114 w 3355256"/>
              <a:gd name="connsiteY21" fmla="*/ 686939 h 708228"/>
              <a:gd name="connsiteX22" fmla="*/ 1823224 w 3355256"/>
              <a:gd name="connsiteY22" fmla="*/ 617968 h 708228"/>
              <a:gd name="connsiteX23" fmla="*/ 2485748 w 3355256"/>
              <a:gd name="connsiteY23" fmla="*/ 516180 h 708228"/>
              <a:gd name="connsiteX24" fmla="*/ 2671236 w 3355256"/>
              <a:gd name="connsiteY24" fmla="*/ 469569 h 708228"/>
              <a:gd name="connsiteX25" fmla="*/ 3135841 w 3355256"/>
              <a:gd name="connsiteY25" fmla="*/ 453714 h 708228"/>
              <a:gd name="connsiteX26" fmla="*/ 3344039 w 3355256"/>
              <a:gd name="connsiteY26" fmla="*/ 402079 h 708228"/>
              <a:gd name="connsiteX27" fmla="*/ 3344040 w 3355256"/>
              <a:gd name="connsiteY27" fmla="*/ 464690 h 708228"/>
              <a:gd name="connsiteX28" fmla="*/ 3338753 w 3355256"/>
              <a:gd name="connsiteY28" fmla="*/ 127231 h 708228"/>
              <a:gd name="connsiteX0" fmla="*/ 3338753 w 3355256"/>
              <a:gd name="connsiteY0" fmla="*/ 131829 h 712826"/>
              <a:gd name="connsiteX1" fmla="*/ 3287120 w 3355256"/>
              <a:gd name="connsiteY1" fmla="*/ 8505 h 712826"/>
              <a:gd name="connsiteX2" fmla="*/ 2613733 w 3355256"/>
              <a:gd name="connsiteY2" fmla="*/ 38316 h 712826"/>
              <a:gd name="connsiteX3" fmla="*/ 2160076 w 3355256"/>
              <a:gd name="connsiteY3" fmla="*/ 68402 h 712826"/>
              <a:gd name="connsiteX4" fmla="*/ 2057719 w 3355256"/>
              <a:gd name="connsiteY4" fmla="*/ 43602 h 712826"/>
              <a:gd name="connsiteX5" fmla="*/ 1930357 w 3355256"/>
              <a:gd name="connsiteY5" fmla="*/ 28967 h 712826"/>
              <a:gd name="connsiteX6" fmla="*/ 1659372 w 3355256"/>
              <a:gd name="connsiteY6" fmla="*/ 24495 h 712826"/>
              <a:gd name="connsiteX7" fmla="*/ 1161892 w 3355256"/>
              <a:gd name="connsiteY7" fmla="*/ 365605 h 712826"/>
              <a:gd name="connsiteX8" fmla="*/ 1002541 w 3355256"/>
              <a:gd name="connsiteY8" fmla="*/ 226968 h 712826"/>
              <a:gd name="connsiteX9" fmla="*/ 902085 w 3355256"/>
              <a:gd name="connsiteY9" fmla="*/ 276026 h 712826"/>
              <a:gd name="connsiteX10" fmla="*/ 653695 w 3355256"/>
              <a:gd name="connsiteY10" fmla="*/ 250962 h 712826"/>
              <a:gd name="connsiteX11" fmla="*/ 490611 w 3355256"/>
              <a:gd name="connsiteY11" fmla="*/ 246895 h 712826"/>
              <a:gd name="connsiteX12" fmla="*/ 2263 w 3355256"/>
              <a:gd name="connsiteY12" fmla="*/ 234292 h 712826"/>
              <a:gd name="connsiteX13" fmla="*/ 310134 w 3355256"/>
              <a:gd name="connsiteY13" fmla="*/ 464818 h 712826"/>
              <a:gd name="connsiteX14" fmla="*/ 357704 w 3355256"/>
              <a:gd name="connsiteY14" fmla="*/ 559958 h 712826"/>
              <a:gd name="connsiteX15" fmla="*/ 458129 w 3355256"/>
              <a:gd name="connsiteY15" fmla="*/ 628670 h 712826"/>
              <a:gd name="connsiteX16" fmla="*/ 579697 w 3355256"/>
              <a:gd name="connsiteY16" fmla="*/ 612814 h 712826"/>
              <a:gd name="connsiteX17" fmla="*/ 821031 w 3355256"/>
              <a:gd name="connsiteY17" fmla="*/ 685181 h 712826"/>
              <a:gd name="connsiteX18" fmla="*/ 989269 w 3355256"/>
              <a:gd name="connsiteY18" fmla="*/ 692499 h 712826"/>
              <a:gd name="connsiteX19" fmla="*/ 1250716 w 3355256"/>
              <a:gd name="connsiteY19" fmla="*/ 690467 h 712826"/>
              <a:gd name="connsiteX20" fmla="*/ 1350748 w 3355256"/>
              <a:gd name="connsiteY20" fmla="*/ 712825 h 712826"/>
              <a:gd name="connsiteX21" fmla="*/ 1503114 w 3355256"/>
              <a:gd name="connsiteY21" fmla="*/ 691537 h 712826"/>
              <a:gd name="connsiteX22" fmla="*/ 1823224 w 3355256"/>
              <a:gd name="connsiteY22" fmla="*/ 622566 h 712826"/>
              <a:gd name="connsiteX23" fmla="*/ 2485748 w 3355256"/>
              <a:gd name="connsiteY23" fmla="*/ 520778 h 712826"/>
              <a:gd name="connsiteX24" fmla="*/ 2671236 w 3355256"/>
              <a:gd name="connsiteY24" fmla="*/ 474167 h 712826"/>
              <a:gd name="connsiteX25" fmla="*/ 3135841 w 3355256"/>
              <a:gd name="connsiteY25" fmla="*/ 458312 h 712826"/>
              <a:gd name="connsiteX26" fmla="*/ 3344039 w 3355256"/>
              <a:gd name="connsiteY26" fmla="*/ 406677 h 712826"/>
              <a:gd name="connsiteX27" fmla="*/ 3344040 w 3355256"/>
              <a:gd name="connsiteY27" fmla="*/ 469288 h 712826"/>
              <a:gd name="connsiteX28" fmla="*/ 3338753 w 3355256"/>
              <a:gd name="connsiteY28" fmla="*/ 131829 h 712826"/>
              <a:gd name="connsiteX0" fmla="*/ 3338753 w 3355256"/>
              <a:gd name="connsiteY0" fmla="*/ 127231 h 708228"/>
              <a:gd name="connsiteX1" fmla="*/ 3287120 w 3355256"/>
              <a:gd name="connsiteY1" fmla="*/ 3907 h 708228"/>
              <a:gd name="connsiteX2" fmla="*/ 2613733 w 3355256"/>
              <a:gd name="connsiteY2" fmla="*/ 33718 h 708228"/>
              <a:gd name="connsiteX3" fmla="*/ 2160076 w 3355256"/>
              <a:gd name="connsiteY3" fmla="*/ 63804 h 708228"/>
              <a:gd name="connsiteX4" fmla="*/ 2057719 w 3355256"/>
              <a:gd name="connsiteY4" fmla="*/ 39004 h 708228"/>
              <a:gd name="connsiteX5" fmla="*/ 1930357 w 3355256"/>
              <a:gd name="connsiteY5" fmla="*/ 24369 h 708228"/>
              <a:gd name="connsiteX6" fmla="*/ 1678452 w 3355256"/>
              <a:gd name="connsiteY6" fmla="*/ 298802 h 708228"/>
              <a:gd name="connsiteX7" fmla="*/ 1161892 w 3355256"/>
              <a:gd name="connsiteY7" fmla="*/ 361007 h 708228"/>
              <a:gd name="connsiteX8" fmla="*/ 1002541 w 3355256"/>
              <a:gd name="connsiteY8" fmla="*/ 222370 h 708228"/>
              <a:gd name="connsiteX9" fmla="*/ 902085 w 3355256"/>
              <a:gd name="connsiteY9" fmla="*/ 271428 h 708228"/>
              <a:gd name="connsiteX10" fmla="*/ 653695 w 3355256"/>
              <a:gd name="connsiteY10" fmla="*/ 246364 h 708228"/>
              <a:gd name="connsiteX11" fmla="*/ 490611 w 3355256"/>
              <a:gd name="connsiteY11" fmla="*/ 242297 h 708228"/>
              <a:gd name="connsiteX12" fmla="*/ 2263 w 3355256"/>
              <a:gd name="connsiteY12" fmla="*/ 229694 h 708228"/>
              <a:gd name="connsiteX13" fmla="*/ 310134 w 3355256"/>
              <a:gd name="connsiteY13" fmla="*/ 460220 h 708228"/>
              <a:gd name="connsiteX14" fmla="*/ 357704 w 3355256"/>
              <a:gd name="connsiteY14" fmla="*/ 555360 h 708228"/>
              <a:gd name="connsiteX15" fmla="*/ 458129 w 3355256"/>
              <a:gd name="connsiteY15" fmla="*/ 624072 h 708228"/>
              <a:gd name="connsiteX16" fmla="*/ 579697 w 3355256"/>
              <a:gd name="connsiteY16" fmla="*/ 608216 h 708228"/>
              <a:gd name="connsiteX17" fmla="*/ 821031 w 3355256"/>
              <a:gd name="connsiteY17" fmla="*/ 680583 h 708228"/>
              <a:gd name="connsiteX18" fmla="*/ 989269 w 3355256"/>
              <a:gd name="connsiteY18" fmla="*/ 687901 h 708228"/>
              <a:gd name="connsiteX19" fmla="*/ 1250716 w 3355256"/>
              <a:gd name="connsiteY19" fmla="*/ 685869 h 708228"/>
              <a:gd name="connsiteX20" fmla="*/ 1350748 w 3355256"/>
              <a:gd name="connsiteY20" fmla="*/ 708227 h 708228"/>
              <a:gd name="connsiteX21" fmla="*/ 1503114 w 3355256"/>
              <a:gd name="connsiteY21" fmla="*/ 686939 h 708228"/>
              <a:gd name="connsiteX22" fmla="*/ 1823224 w 3355256"/>
              <a:gd name="connsiteY22" fmla="*/ 617968 h 708228"/>
              <a:gd name="connsiteX23" fmla="*/ 2485748 w 3355256"/>
              <a:gd name="connsiteY23" fmla="*/ 516180 h 708228"/>
              <a:gd name="connsiteX24" fmla="*/ 2671236 w 3355256"/>
              <a:gd name="connsiteY24" fmla="*/ 469569 h 708228"/>
              <a:gd name="connsiteX25" fmla="*/ 3135841 w 3355256"/>
              <a:gd name="connsiteY25" fmla="*/ 453714 h 708228"/>
              <a:gd name="connsiteX26" fmla="*/ 3344039 w 3355256"/>
              <a:gd name="connsiteY26" fmla="*/ 402079 h 708228"/>
              <a:gd name="connsiteX27" fmla="*/ 3344040 w 3355256"/>
              <a:gd name="connsiteY27" fmla="*/ 464690 h 708228"/>
              <a:gd name="connsiteX28" fmla="*/ 3338753 w 3355256"/>
              <a:gd name="connsiteY28" fmla="*/ 127231 h 708228"/>
              <a:gd name="connsiteX0" fmla="*/ 3338753 w 3355256"/>
              <a:gd name="connsiteY0" fmla="*/ 127231 h 708228"/>
              <a:gd name="connsiteX1" fmla="*/ 3287120 w 3355256"/>
              <a:gd name="connsiteY1" fmla="*/ 3907 h 708228"/>
              <a:gd name="connsiteX2" fmla="*/ 2613733 w 3355256"/>
              <a:gd name="connsiteY2" fmla="*/ 33718 h 708228"/>
              <a:gd name="connsiteX3" fmla="*/ 2160076 w 3355256"/>
              <a:gd name="connsiteY3" fmla="*/ 63804 h 708228"/>
              <a:gd name="connsiteX4" fmla="*/ 2057719 w 3355256"/>
              <a:gd name="connsiteY4" fmla="*/ 39004 h 708228"/>
              <a:gd name="connsiteX5" fmla="*/ 2054379 w 3355256"/>
              <a:gd name="connsiteY5" fmla="*/ 229279 h 708228"/>
              <a:gd name="connsiteX6" fmla="*/ 1678452 w 3355256"/>
              <a:gd name="connsiteY6" fmla="*/ 298802 h 708228"/>
              <a:gd name="connsiteX7" fmla="*/ 1161892 w 3355256"/>
              <a:gd name="connsiteY7" fmla="*/ 361007 h 708228"/>
              <a:gd name="connsiteX8" fmla="*/ 1002541 w 3355256"/>
              <a:gd name="connsiteY8" fmla="*/ 222370 h 708228"/>
              <a:gd name="connsiteX9" fmla="*/ 902085 w 3355256"/>
              <a:gd name="connsiteY9" fmla="*/ 271428 h 708228"/>
              <a:gd name="connsiteX10" fmla="*/ 653695 w 3355256"/>
              <a:gd name="connsiteY10" fmla="*/ 246364 h 708228"/>
              <a:gd name="connsiteX11" fmla="*/ 490611 w 3355256"/>
              <a:gd name="connsiteY11" fmla="*/ 242297 h 708228"/>
              <a:gd name="connsiteX12" fmla="*/ 2263 w 3355256"/>
              <a:gd name="connsiteY12" fmla="*/ 229694 h 708228"/>
              <a:gd name="connsiteX13" fmla="*/ 310134 w 3355256"/>
              <a:gd name="connsiteY13" fmla="*/ 460220 h 708228"/>
              <a:gd name="connsiteX14" fmla="*/ 357704 w 3355256"/>
              <a:gd name="connsiteY14" fmla="*/ 555360 h 708228"/>
              <a:gd name="connsiteX15" fmla="*/ 458129 w 3355256"/>
              <a:gd name="connsiteY15" fmla="*/ 624072 h 708228"/>
              <a:gd name="connsiteX16" fmla="*/ 579697 w 3355256"/>
              <a:gd name="connsiteY16" fmla="*/ 608216 h 708228"/>
              <a:gd name="connsiteX17" fmla="*/ 821031 w 3355256"/>
              <a:gd name="connsiteY17" fmla="*/ 680583 h 708228"/>
              <a:gd name="connsiteX18" fmla="*/ 989269 w 3355256"/>
              <a:gd name="connsiteY18" fmla="*/ 687901 h 708228"/>
              <a:gd name="connsiteX19" fmla="*/ 1250716 w 3355256"/>
              <a:gd name="connsiteY19" fmla="*/ 685869 h 708228"/>
              <a:gd name="connsiteX20" fmla="*/ 1350748 w 3355256"/>
              <a:gd name="connsiteY20" fmla="*/ 708227 h 708228"/>
              <a:gd name="connsiteX21" fmla="*/ 1503114 w 3355256"/>
              <a:gd name="connsiteY21" fmla="*/ 686939 h 708228"/>
              <a:gd name="connsiteX22" fmla="*/ 1823224 w 3355256"/>
              <a:gd name="connsiteY22" fmla="*/ 617968 h 708228"/>
              <a:gd name="connsiteX23" fmla="*/ 2485748 w 3355256"/>
              <a:gd name="connsiteY23" fmla="*/ 516180 h 708228"/>
              <a:gd name="connsiteX24" fmla="*/ 2671236 w 3355256"/>
              <a:gd name="connsiteY24" fmla="*/ 469569 h 708228"/>
              <a:gd name="connsiteX25" fmla="*/ 3135841 w 3355256"/>
              <a:gd name="connsiteY25" fmla="*/ 453714 h 708228"/>
              <a:gd name="connsiteX26" fmla="*/ 3344039 w 3355256"/>
              <a:gd name="connsiteY26" fmla="*/ 402079 h 708228"/>
              <a:gd name="connsiteX27" fmla="*/ 3344040 w 3355256"/>
              <a:gd name="connsiteY27" fmla="*/ 464690 h 708228"/>
              <a:gd name="connsiteX28" fmla="*/ 3338753 w 3355256"/>
              <a:gd name="connsiteY28" fmla="*/ 127231 h 708228"/>
              <a:gd name="connsiteX0" fmla="*/ 3338753 w 3355256"/>
              <a:gd name="connsiteY0" fmla="*/ 127231 h 708228"/>
              <a:gd name="connsiteX1" fmla="*/ 3287120 w 3355256"/>
              <a:gd name="connsiteY1" fmla="*/ 3907 h 708228"/>
              <a:gd name="connsiteX2" fmla="*/ 2613733 w 3355256"/>
              <a:gd name="connsiteY2" fmla="*/ 33718 h 708228"/>
              <a:gd name="connsiteX3" fmla="*/ 2160076 w 3355256"/>
              <a:gd name="connsiteY3" fmla="*/ 63804 h 708228"/>
              <a:gd name="connsiteX4" fmla="*/ 2054379 w 3355256"/>
              <a:gd name="connsiteY4" fmla="*/ 229279 h 708228"/>
              <a:gd name="connsiteX5" fmla="*/ 1678452 w 3355256"/>
              <a:gd name="connsiteY5" fmla="*/ 298802 h 708228"/>
              <a:gd name="connsiteX6" fmla="*/ 1161892 w 3355256"/>
              <a:gd name="connsiteY6" fmla="*/ 361007 h 708228"/>
              <a:gd name="connsiteX7" fmla="*/ 1002541 w 3355256"/>
              <a:gd name="connsiteY7" fmla="*/ 222370 h 708228"/>
              <a:gd name="connsiteX8" fmla="*/ 902085 w 3355256"/>
              <a:gd name="connsiteY8" fmla="*/ 271428 h 708228"/>
              <a:gd name="connsiteX9" fmla="*/ 653695 w 3355256"/>
              <a:gd name="connsiteY9" fmla="*/ 246364 h 708228"/>
              <a:gd name="connsiteX10" fmla="*/ 490611 w 3355256"/>
              <a:gd name="connsiteY10" fmla="*/ 242297 h 708228"/>
              <a:gd name="connsiteX11" fmla="*/ 2263 w 3355256"/>
              <a:gd name="connsiteY11" fmla="*/ 229694 h 708228"/>
              <a:gd name="connsiteX12" fmla="*/ 310134 w 3355256"/>
              <a:gd name="connsiteY12" fmla="*/ 460220 h 708228"/>
              <a:gd name="connsiteX13" fmla="*/ 357704 w 3355256"/>
              <a:gd name="connsiteY13" fmla="*/ 555360 h 708228"/>
              <a:gd name="connsiteX14" fmla="*/ 458129 w 3355256"/>
              <a:gd name="connsiteY14" fmla="*/ 624072 h 708228"/>
              <a:gd name="connsiteX15" fmla="*/ 579697 w 3355256"/>
              <a:gd name="connsiteY15" fmla="*/ 608216 h 708228"/>
              <a:gd name="connsiteX16" fmla="*/ 821031 w 3355256"/>
              <a:gd name="connsiteY16" fmla="*/ 680583 h 708228"/>
              <a:gd name="connsiteX17" fmla="*/ 989269 w 3355256"/>
              <a:gd name="connsiteY17" fmla="*/ 687901 h 708228"/>
              <a:gd name="connsiteX18" fmla="*/ 1250716 w 3355256"/>
              <a:gd name="connsiteY18" fmla="*/ 685869 h 708228"/>
              <a:gd name="connsiteX19" fmla="*/ 1350748 w 3355256"/>
              <a:gd name="connsiteY19" fmla="*/ 708227 h 708228"/>
              <a:gd name="connsiteX20" fmla="*/ 1503114 w 3355256"/>
              <a:gd name="connsiteY20" fmla="*/ 686939 h 708228"/>
              <a:gd name="connsiteX21" fmla="*/ 1823224 w 3355256"/>
              <a:gd name="connsiteY21" fmla="*/ 617968 h 708228"/>
              <a:gd name="connsiteX22" fmla="*/ 2485748 w 3355256"/>
              <a:gd name="connsiteY22" fmla="*/ 516180 h 708228"/>
              <a:gd name="connsiteX23" fmla="*/ 2671236 w 3355256"/>
              <a:gd name="connsiteY23" fmla="*/ 469569 h 708228"/>
              <a:gd name="connsiteX24" fmla="*/ 3135841 w 3355256"/>
              <a:gd name="connsiteY24" fmla="*/ 453714 h 708228"/>
              <a:gd name="connsiteX25" fmla="*/ 3344039 w 3355256"/>
              <a:gd name="connsiteY25" fmla="*/ 402079 h 708228"/>
              <a:gd name="connsiteX26" fmla="*/ 3344040 w 3355256"/>
              <a:gd name="connsiteY26" fmla="*/ 464690 h 708228"/>
              <a:gd name="connsiteX27" fmla="*/ 3338753 w 3355256"/>
              <a:gd name="connsiteY27" fmla="*/ 127231 h 708228"/>
              <a:gd name="connsiteX0" fmla="*/ 3338753 w 3355256"/>
              <a:gd name="connsiteY0" fmla="*/ 129959 h 710956"/>
              <a:gd name="connsiteX1" fmla="*/ 3287120 w 3355256"/>
              <a:gd name="connsiteY1" fmla="*/ 6635 h 710956"/>
              <a:gd name="connsiteX2" fmla="*/ 2613733 w 3355256"/>
              <a:gd name="connsiteY2" fmla="*/ 36446 h 710956"/>
              <a:gd name="connsiteX3" fmla="*/ 2274558 w 3355256"/>
              <a:gd name="connsiteY3" fmla="*/ 203139 h 710956"/>
              <a:gd name="connsiteX4" fmla="*/ 2054379 w 3355256"/>
              <a:gd name="connsiteY4" fmla="*/ 232007 h 710956"/>
              <a:gd name="connsiteX5" fmla="*/ 1678452 w 3355256"/>
              <a:gd name="connsiteY5" fmla="*/ 301530 h 710956"/>
              <a:gd name="connsiteX6" fmla="*/ 1161892 w 3355256"/>
              <a:gd name="connsiteY6" fmla="*/ 363735 h 710956"/>
              <a:gd name="connsiteX7" fmla="*/ 1002541 w 3355256"/>
              <a:gd name="connsiteY7" fmla="*/ 225098 h 710956"/>
              <a:gd name="connsiteX8" fmla="*/ 902085 w 3355256"/>
              <a:gd name="connsiteY8" fmla="*/ 274156 h 710956"/>
              <a:gd name="connsiteX9" fmla="*/ 653695 w 3355256"/>
              <a:gd name="connsiteY9" fmla="*/ 249092 h 710956"/>
              <a:gd name="connsiteX10" fmla="*/ 490611 w 3355256"/>
              <a:gd name="connsiteY10" fmla="*/ 245025 h 710956"/>
              <a:gd name="connsiteX11" fmla="*/ 2263 w 3355256"/>
              <a:gd name="connsiteY11" fmla="*/ 232422 h 710956"/>
              <a:gd name="connsiteX12" fmla="*/ 310134 w 3355256"/>
              <a:gd name="connsiteY12" fmla="*/ 462948 h 710956"/>
              <a:gd name="connsiteX13" fmla="*/ 357704 w 3355256"/>
              <a:gd name="connsiteY13" fmla="*/ 558088 h 710956"/>
              <a:gd name="connsiteX14" fmla="*/ 458129 w 3355256"/>
              <a:gd name="connsiteY14" fmla="*/ 626800 h 710956"/>
              <a:gd name="connsiteX15" fmla="*/ 579697 w 3355256"/>
              <a:gd name="connsiteY15" fmla="*/ 610944 h 710956"/>
              <a:gd name="connsiteX16" fmla="*/ 821031 w 3355256"/>
              <a:gd name="connsiteY16" fmla="*/ 683311 h 710956"/>
              <a:gd name="connsiteX17" fmla="*/ 989269 w 3355256"/>
              <a:gd name="connsiteY17" fmla="*/ 690629 h 710956"/>
              <a:gd name="connsiteX18" fmla="*/ 1250716 w 3355256"/>
              <a:gd name="connsiteY18" fmla="*/ 688597 h 710956"/>
              <a:gd name="connsiteX19" fmla="*/ 1350748 w 3355256"/>
              <a:gd name="connsiteY19" fmla="*/ 710955 h 710956"/>
              <a:gd name="connsiteX20" fmla="*/ 1503114 w 3355256"/>
              <a:gd name="connsiteY20" fmla="*/ 689667 h 710956"/>
              <a:gd name="connsiteX21" fmla="*/ 1823224 w 3355256"/>
              <a:gd name="connsiteY21" fmla="*/ 620696 h 710956"/>
              <a:gd name="connsiteX22" fmla="*/ 2485748 w 3355256"/>
              <a:gd name="connsiteY22" fmla="*/ 518908 h 710956"/>
              <a:gd name="connsiteX23" fmla="*/ 2671236 w 3355256"/>
              <a:gd name="connsiteY23" fmla="*/ 472297 h 710956"/>
              <a:gd name="connsiteX24" fmla="*/ 3135841 w 3355256"/>
              <a:gd name="connsiteY24" fmla="*/ 456442 h 710956"/>
              <a:gd name="connsiteX25" fmla="*/ 3344039 w 3355256"/>
              <a:gd name="connsiteY25" fmla="*/ 404807 h 710956"/>
              <a:gd name="connsiteX26" fmla="*/ 3344040 w 3355256"/>
              <a:gd name="connsiteY26" fmla="*/ 467418 h 710956"/>
              <a:gd name="connsiteX27" fmla="*/ 3338753 w 3355256"/>
              <a:gd name="connsiteY27" fmla="*/ 129959 h 710956"/>
              <a:gd name="connsiteX0" fmla="*/ 3338753 w 3355256"/>
              <a:gd name="connsiteY0" fmla="*/ 124835 h 705832"/>
              <a:gd name="connsiteX1" fmla="*/ 3287120 w 3355256"/>
              <a:gd name="connsiteY1" fmla="*/ 1511 h 705832"/>
              <a:gd name="connsiteX2" fmla="*/ 2642354 w 3355256"/>
              <a:gd name="connsiteY2" fmla="*/ 128085 h 705832"/>
              <a:gd name="connsiteX3" fmla="*/ 2274558 w 3355256"/>
              <a:gd name="connsiteY3" fmla="*/ 198015 h 705832"/>
              <a:gd name="connsiteX4" fmla="*/ 2054379 w 3355256"/>
              <a:gd name="connsiteY4" fmla="*/ 226883 h 705832"/>
              <a:gd name="connsiteX5" fmla="*/ 1678452 w 3355256"/>
              <a:gd name="connsiteY5" fmla="*/ 296406 h 705832"/>
              <a:gd name="connsiteX6" fmla="*/ 1161892 w 3355256"/>
              <a:gd name="connsiteY6" fmla="*/ 358611 h 705832"/>
              <a:gd name="connsiteX7" fmla="*/ 1002541 w 3355256"/>
              <a:gd name="connsiteY7" fmla="*/ 219974 h 705832"/>
              <a:gd name="connsiteX8" fmla="*/ 902085 w 3355256"/>
              <a:gd name="connsiteY8" fmla="*/ 269032 h 705832"/>
              <a:gd name="connsiteX9" fmla="*/ 653695 w 3355256"/>
              <a:gd name="connsiteY9" fmla="*/ 243968 h 705832"/>
              <a:gd name="connsiteX10" fmla="*/ 490611 w 3355256"/>
              <a:gd name="connsiteY10" fmla="*/ 239901 h 705832"/>
              <a:gd name="connsiteX11" fmla="*/ 2263 w 3355256"/>
              <a:gd name="connsiteY11" fmla="*/ 227298 h 705832"/>
              <a:gd name="connsiteX12" fmla="*/ 310134 w 3355256"/>
              <a:gd name="connsiteY12" fmla="*/ 457824 h 705832"/>
              <a:gd name="connsiteX13" fmla="*/ 357704 w 3355256"/>
              <a:gd name="connsiteY13" fmla="*/ 552964 h 705832"/>
              <a:gd name="connsiteX14" fmla="*/ 458129 w 3355256"/>
              <a:gd name="connsiteY14" fmla="*/ 621676 h 705832"/>
              <a:gd name="connsiteX15" fmla="*/ 579697 w 3355256"/>
              <a:gd name="connsiteY15" fmla="*/ 605820 h 705832"/>
              <a:gd name="connsiteX16" fmla="*/ 821031 w 3355256"/>
              <a:gd name="connsiteY16" fmla="*/ 678187 h 705832"/>
              <a:gd name="connsiteX17" fmla="*/ 989269 w 3355256"/>
              <a:gd name="connsiteY17" fmla="*/ 685505 h 705832"/>
              <a:gd name="connsiteX18" fmla="*/ 1250716 w 3355256"/>
              <a:gd name="connsiteY18" fmla="*/ 683473 h 705832"/>
              <a:gd name="connsiteX19" fmla="*/ 1350748 w 3355256"/>
              <a:gd name="connsiteY19" fmla="*/ 705831 h 705832"/>
              <a:gd name="connsiteX20" fmla="*/ 1503114 w 3355256"/>
              <a:gd name="connsiteY20" fmla="*/ 684543 h 705832"/>
              <a:gd name="connsiteX21" fmla="*/ 1823224 w 3355256"/>
              <a:gd name="connsiteY21" fmla="*/ 615572 h 705832"/>
              <a:gd name="connsiteX22" fmla="*/ 2485748 w 3355256"/>
              <a:gd name="connsiteY22" fmla="*/ 513784 h 705832"/>
              <a:gd name="connsiteX23" fmla="*/ 2671236 w 3355256"/>
              <a:gd name="connsiteY23" fmla="*/ 467173 h 705832"/>
              <a:gd name="connsiteX24" fmla="*/ 3135841 w 3355256"/>
              <a:gd name="connsiteY24" fmla="*/ 451318 h 705832"/>
              <a:gd name="connsiteX25" fmla="*/ 3344039 w 3355256"/>
              <a:gd name="connsiteY25" fmla="*/ 399683 h 705832"/>
              <a:gd name="connsiteX26" fmla="*/ 3344040 w 3355256"/>
              <a:gd name="connsiteY26" fmla="*/ 462294 h 705832"/>
              <a:gd name="connsiteX27" fmla="*/ 3338753 w 3355256"/>
              <a:gd name="connsiteY27" fmla="*/ 124835 h 705832"/>
              <a:gd name="connsiteX0" fmla="*/ 3338753 w 3363018"/>
              <a:gd name="connsiteY0" fmla="*/ 16117 h 597114"/>
              <a:gd name="connsiteX1" fmla="*/ 3039077 w 3363018"/>
              <a:gd name="connsiteY1" fmla="*/ 40783 h 597114"/>
              <a:gd name="connsiteX2" fmla="*/ 2642354 w 3363018"/>
              <a:gd name="connsiteY2" fmla="*/ 19367 h 597114"/>
              <a:gd name="connsiteX3" fmla="*/ 2274558 w 3363018"/>
              <a:gd name="connsiteY3" fmla="*/ 89297 h 597114"/>
              <a:gd name="connsiteX4" fmla="*/ 2054379 w 3363018"/>
              <a:gd name="connsiteY4" fmla="*/ 118165 h 597114"/>
              <a:gd name="connsiteX5" fmla="*/ 1678452 w 3363018"/>
              <a:gd name="connsiteY5" fmla="*/ 187688 h 597114"/>
              <a:gd name="connsiteX6" fmla="*/ 1161892 w 3363018"/>
              <a:gd name="connsiteY6" fmla="*/ 249893 h 597114"/>
              <a:gd name="connsiteX7" fmla="*/ 1002541 w 3363018"/>
              <a:gd name="connsiteY7" fmla="*/ 111256 h 597114"/>
              <a:gd name="connsiteX8" fmla="*/ 902085 w 3363018"/>
              <a:gd name="connsiteY8" fmla="*/ 160314 h 597114"/>
              <a:gd name="connsiteX9" fmla="*/ 653695 w 3363018"/>
              <a:gd name="connsiteY9" fmla="*/ 135250 h 597114"/>
              <a:gd name="connsiteX10" fmla="*/ 490611 w 3363018"/>
              <a:gd name="connsiteY10" fmla="*/ 131183 h 597114"/>
              <a:gd name="connsiteX11" fmla="*/ 2263 w 3363018"/>
              <a:gd name="connsiteY11" fmla="*/ 118580 h 597114"/>
              <a:gd name="connsiteX12" fmla="*/ 310134 w 3363018"/>
              <a:gd name="connsiteY12" fmla="*/ 349106 h 597114"/>
              <a:gd name="connsiteX13" fmla="*/ 357704 w 3363018"/>
              <a:gd name="connsiteY13" fmla="*/ 444246 h 597114"/>
              <a:gd name="connsiteX14" fmla="*/ 458129 w 3363018"/>
              <a:gd name="connsiteY14" fmla="*/ 512958 h 597114"/>
              <a:gd name="connsiteX15" fmla="*/ 579697 w 3363018"/>
              <a:gd name="connsiteY15" fmla="*/ 497102 h 597114"/>
              <a:gd name="connsiteX16" fmla="*/ 821031 w 3363018"/>
              <a:gd name="connsiteY16" fmla="*/ 569469 h 597114"/>
              <a:gd name="connsiteX17" fmla="*/ 989269 w 3363018"/>
              <a:gd name="connsiteY17" fmla="*/ 576787 h 597114"/>
              <a:gd name="connsiteX18" fmla="*/ 1250716 w 3363018"/>
              <a:gd name="connsiteY18" fmla="*/ 574755 h 597114"/>
              <a:gd name="connsiteX19" fmla="*/ 1350748 w 3363018"/>
              <a:gd name="connsiteY19" fmla="*/ 597113 h 597114"/>
              <a:gd name="connsiteX20" fmla="*/ 1503114 w 3363018"/>
              <a:gd name="connsiteY20" fmla="*/ 575825 h 597114"/>
              <a:gd name="connsiteX21" fmla="*/ 1823224 w 3363018"/>
              <a:gd name="connsiteY21" fmla="*/ 506854 h 597114"/>
              <a:gd name="connsiteX22" fmla="*/ 2485748 w 3363018"/>
              <a:gd name="connsiteY22" fmla="*/ 405066 h 597114"/>
              <a:gd name="connsiteX23" fmla="*/ 2671236 w 3363018"/>
              <a:gd name="connsiteY23" fmla="*/ 358455 h 597114"/>
              <a:gd name="connsiteX24" fmla="*/ 3135841 w 3363018"/>
              <a:gd name="connsiteY24" fmla="*/ 342600 h 597114"/>
              <a:gd name="connsiteX25" fmla="*/ 3344039 w 3363018"/>
              <a:gd name="connsiteY25" fmla="*/ 290965 h 597114"/>
              <a:gd name="connsiteX26" fmla="*/ 3344040 w 3363018"/>
              <a:gd name="connsiteY26" fmla="*/ 353576 h 597114"/>
              <a:gd name="connsiteX27" fmla="*/ 3338753 w 3363018"/>
              <a:gd name="connsiteY27" fmla="*/ 16117 h 597114"/>
              <a:gd name="connsiteX0" fmla="*/ 2823585 w 3344041"/>
              <a:gd name="connsiteY0" fmla="*/ 112964 h 580122"/>
              <a:gd name="connsiteX1" fmla="*/ 3039077 w 3344041"/>
              <a:gd name="connsiteY1" fmla="*/ 23791 h 580122"/>
              <a:gd name="connsiteX2" fmla="*/ 2642354 w 3344041"/>
              <a:gd name="connsiteY2" fmla="*/ 2375 h 580122"/>
              <a:gd name="connsiteX3" fmla="*/ 2274558 w 3344041"/>
              <a:gd name="connsiteY3" fmla="*/ 72305 h 580122"/>
              <a:gd name="connsiteX4" fmla="*/ 2054379 w 3344041"/>
              <a:gd name="connsiteY4" fmla="*/ 101173 h 580122"/>
              <a:gd name="connsiteX5" fmla="*/ 1678452 w 3344041"/>
              <a:gd name="connsiteY5" fmla="*/ 170696 h 580122"/>
              <a:gd name="connsiteX6" fmla="*/ 1161892 w 3344041"/>
              <a:gd name="connsiteY6" fmla="*/ 232901 h 580122"/>
              <a:gd name="connsiteX7" fmla="*/ 1002541 w 3344041"/>
              <a:gd name="connsiteY7" fmla="*/ 94264 h 580122"/>
              <a:gd name="connsiteX8" fmla="*/ 902085 w 3344041"/>
              <a:gd name="connsiteY8" fmla="*/ 143322 h 580122"/>
              <a:gd name="connsiteX9" fmla="*/ 653695 w 3344041"/>
              <a:gd name="connsiteY9" fmla="*/ 118258 h 580122"/>
              <a:gd name="connsiteX10" fmla="*/ 490611 w 3344041"/>
              <a:gd name="connsiteY10" fmla="*/ 114191 h 580122"/>
              <a:gd name="connsiteX11" fmla="*/ 2263 w 3344041"/>
              <a:gd name="connsiteY11" fmla="*/ 101588 h 580122"/>
              <a:gd name="connsiteX12" fmla="*/ 310134 w 3344041"/>
              <a:gd name="connsiteY12" fmla="*/ 332114 h 580122"/>
              <a:gd name="connsiteX13" fmla="*/ 357704 w 3344041"/>
              <a:gd name="connsiteY13" fmla="*/ 427254 h 580122"/>
              <a:gd name="connsiteX14" fmla="*/ 458129 w 3344041"/>
              <a:gd name="connsiteY14" fmla="*/ 495966 h 580122"/>
              <a:gd name="connsiteX15" fmla="*/ 579697 w 3344041"/>
              <a:gd name="connsiteY15" fmla="*/ 480110 h 580122"/>
              <a:gd name="connsiteX16" fmla="*/ 821031 w 3344041"/>
              <a:gd name="connsiteY16" fmla="*/ 552477 h 580122"/>
              <a:gd name="connsiteX17" fmla="*/ 989269 w 3344041"/>
              <a:gd name="connsiteY17" fmla="*/ 559795 h 580122"/>
              <a:gd name="connsiteX18" fmla="*/ 1250716 w 3344041"/>
              <a:gd name="connsiteY18" fmla="*/ 557763 h 580122"/>
              <a:gd name="connsiteX19" fmla="*/ 1350748 w 3344041"/>
              <a:gd name="connsiteY19" fmla="*/ 580121 h 580122"/>
              <a:gd name="connsiteX20" fmla="*/ 1503114 w 3344041"/>
              <a:gd name="connsiteY20" fmla="*/ 558833 h 580122"/>
              <a:gd name="connsiteX21" fmla="*/ 1823224 w 3344041"/>
              <a:gd name="connsiteY21" fmla="*/ 489862 h 580122"/>
              <a:gd name="connsiteX22" fmla="*/ 2485748 w 3344041"/>
              <a:gd name="connsiteY22" fmla="*/ 388074 h 580122"/>
              <a:gd name="connsiteX23" fmla="*/ 2671236 w 3344041"/>
              <a:gd name="connsiteY23" fmla="*/ 341463 h 580122"/>
              <a:gd name="connsiteX24" fmla="*/ 3135841 w 3344041"/>
              <a:gd name="connsiteY24" fmla="*/ 325608 h 580122"/>
              <a:gd name="connsiteX25" fmla="*/ 3344039 w 3344041"/>
              <a:gd name="connsiteY25" fmla="*/ 273973 h 580122"/>
              <a:gd name="connsiteX26" fmla="*/ 3344040 w 3344041"/>
              <a:gd name="connsiteY26" fmla="*/ 336584 h 580122"/>
              <a:gd name="connsiteX27" fmla="*/ 2823585 w 3344041"/>
              <a:gd name="connsiteY27" fmla="*/ 112964 h 580122"/>
              <a:gd name="connsiteX0" fmla="*/ 2823585 w 3344041"/>
              <a:gd name="connsiteY0" fmla="*/ 111179 h 578337"/>
              <a:gd name="connsiteX1" fmla="*/ 2642354 w 3344041"/>
              <a:gd name="connsiteY1" fmla="*/ 590 h 578337"/>
              <a:gd name="connsiteX2" fmla="*/ 2274558 w 3344041"/>
              <a:gd name="connsiteY2" fmla="*/ 70520 h 578337"/>
              <a:gd name="connsiteX3" fmla="*/ 2054379 w 3344041"/>
              <a:gd name="connsiteY3" fmla="*/ 99388 h 578337"/>
              <a:gd name="connsiteX4" fmla="*/ 1678452 w 3344041"/>
              <a:gd name="connsiteY4" fmla="*/ 168911 h 578337"/>
              <a:gd name="connsiteX5" fmla="*/ 1161892 w 3344041"/>
              <a:gd name="connsiteY5" fmla="*/ 231116 h 578337"/>
              <a:gd name="connsiteX6" fmla="*/ 1002541 w 3344041"/>
              <a:gd name="connsiteY6" fmla="*/ 92479 h 578337"/>
              <a:gd name="connsiteX7" fmla="*/ 902085 w 3344041"/>
              <a:gd name="connsiteY7" fmla="*/ 141537 h 578337"/>
              <a:gd name="connsiteX8" fmla="*/ 653695 w 3344041"/>
              <a:gd name="connsiteY8" fmla="*/ 116473 h 578337"/>
              <a:gd name="connsiteX9" fmla="*/ 490611 w 3344041"/>
              <a:gd name="connsiteY9" fmla="*/ 112406 h 578337"/>
              <a:gd name="connsiteX10" fmla="*/ 2263 w 3344041"/>
              <a:gd name="connsiteY10" fmla="*/ 99803 h 578337"/>
              <a:gd name="connsiteX11" fmla="*/ 310134 w 3344041"/>
              <a:gd name="connsiteY11" fmla="*/ 330329 h 578337"/>
              <a:gd name="connsiteX12" fmla="*/ 357704 w 3344041"/>
              <a:gd name="connsiteY12" fmla="*/ 425469 h 578337"/>
              <a:gd name="connsiteX13" fmla="*/ 458129 w 3344041"/>
              <a:gd name="connsiteY13" fmla="*/ 494181 h 578337"/>
              <a:gd name="connsiteX14" fmla="*/ 579697 w 3344041"/>
              <a:gd name="connsiteY14" fmla="*/ 478325 h 578337"/>
              <a:gd name="connsiteX15" fmla="*/ 821031 w 3344041"/>
              <a:gd name="connsiteY15" fmla="*/ 550692 h 578337"/>
              <a:gd name="connsiteX16" fmla="*/ 989269 w 3344041"/>
              <a:gd name="connsiteY16" fmla="*/ 558010 h 578337"/>
              <a:gd name="connsiteX17" fmla="*/ 1250716 w 3344041"/>
              <a:gd name="connsiteY17" fmla="*/ 555978 h 578337"/>
              <a:gd name="connsiteX18" fmla="*/ 1350748 w 3344041"/>
              <a:gd name="connsiteY18" fmla="*/ 578336 h 578337"/>
              <a:gd name="connsiteX19" fmla="*/ 1503114 w 3344041"/>
              <a:gd name="connsiteY19" fmla="*/ 557048 h 578337"/>
              <a:gd name="connsiteX20" fmla="*/ 1823224 w 3344041"/>
              <a:gd name="connsiteY20" fmla="*/ 488077 h 578337"/>
              <a:gd name="connsiteX21" fmla="*/ 2485748 w 3344041"/>
              <a:gd name="connsiteY21" fmla="*/ 386289 h 578337"/>
              <a:gd name="connsiteX22" fmla="*/ 2671236 w 3344041"/>
              <a:gd name="connsiteY22" fmla="*/ 339678 h 578337"/>
              <a:gd name="connsiteX23" fmla="*/ 3135841 w 3344041"/>
              <a:gd name="connsiteY23" fmla="*/ 323823 h 578337"/>
              <a:gd name="connsiteX24" fmla="*/ 3344039 w 3344041"/>
              <a:gd name="connsiteY24" fmla="*/ 272188 h 578337"/>
              <a:gd name="connsiteX25" fmla="*/ 3344040 w 3344041"/>
              <a:gd name="connsiteY25" fmla="*/ 334799 h 578337"/>
              <a:gd name="connsiteX26" fmla="*/ 2823585 w 3344041"/>
              <a:gd name="connsiteY26" fmla="*/ 111179 h 578337"/>
              <a:gd name="connsiteX0" fmla="*/ 2823585 w 3344041"/>
              <a:gd name="connsiteY0" fmla="*/ 76437 h 543595"/>
              <a:gd name="connsiteX1" fmla="*/ 2775916 w 3344041"/>
              <a:gd name="connsiteY1" fmla="*/ 0 h 543595"/>
              <a:gd name="connsiteX2" fmla="*/ 2274558 w 3344041"/>
              <a:gd name="connsiteY2" fmla="*/ 35778 h 543595"/>
              <a:gd name="connsiteX3" fmla="*/ 2054379 w 3344041"/>
              <a:gd name="connsiteY3" fmla="*/ 64646 h 543595"/>
              <a:gd name="connsiteX4" fmla="*/ 1678452 w 3344041"/>
              <a:gd name="connsiteY4" fmla="*/ 134169 h 543595"/>
              <a:gd name="connsiteX5" fmla="*/ 1161892 w 3344041"/>
              <a:gd name="connsiteY5" fmla="*/ 196374 h 543595"/>
              <a:gd name="connsiteX6" fmla="*/ 1002541 w 3344041"/>
              <a:gd name="connsiteY6" fmla="*/ 57737 h 543595"/>
              <a:gd name="connsiteX7" fmla="*/ 902085 w 3344041"/>
              <a:gd name="connsiteY7" fmla="*/ 106795 h 543595"/>
              <a:gd name="connsiteX8" fmla="*/ 653695 w 3344041"/>
              <a:gd name="connsiteY8" fmla="*/ 81731 h 543595"/>
              <a:gd name="connsiteX9" fmla="*/ 490611 w 3344041"/>
              <a:gd name="connsiteY9" fmla="*/ 77664 h 543595"/>
              <a:gd name="connsiteX10" fmla="*/ 2263 w 3344041"/>
              <a:gd name="connsiteY10" fmla="*/ 65061 h 543595"/>
              <a:gd name="connsiteX11" fmla="*/ 310134 w 3344041"/>
              <a:gd name="connsiteY11" fmla="*/ 295587 h 543595"/>
              <a:gd name="connsiteX12" fmla="*/ 357704 w 3344041"/>
              <a:gd name="connsiteY12" fmla="*/ 390727 h 543595"/>
              <a:gd name="connsiteX13" fmla="*/ 458129 w 3344041"/>
              <a:gd name="connsiteY13" fmla="*/ 459439 h 543595"/>
              <a:gd name="connsiteX14" fmla="*/ 579697 w 3344041"/>
              <a:gd name="connsiteY14" fmla="*/ 443583 h 543595"/>
              <a:gd name="connsiteX15" fmla="*/ 821031 w 3344041"/>
              <a:gd name="connsiteY15" fmla="*/ 515950 h 543595"/>
              <a:gd name="connsiteX16" fmla="*/ 989269 w 3344041"/>
              <a:gd name="connsiteY16" fmla="*/ 523268 h 543595"/>
              <a:gd name="connsiteX17" fmla="*/ 1250716 w 3344041"/>
              <a:gd name="connsiteY17" fmla="*/ 521236 h 543595"/>
              <a:gd name="connsiteX18" fmla="*/ 1350748 w 3344041"/>
              <a:gd name="connsiteY18" fmla="*/ 543594 h 543595"/>
              <a:gd name="connsiteX19" fmla="*/ 1503114 w 3344041"/>
              <a:gd name="connsiteY19" fmla="*/ 522306 h 543595"/>
              <a:gd name="connsiteX20" fmla="*/ 1823224 w 3344041"/>
              <a:gd name="connsiteY20" fmla="*/ 453335 h 543595"/>
              <a:gd name="connsiteX21" fmla="*/ 2485748 w 3344041"/>
              <a:gd name="connsiteY21" fmla="*/ 351547 h 543595"/>
              <a:gd name="connsiteX22" fmla="*/ 2671236 w 3344041"/>
              <a:gd name="connsiteY22" fmla="*/ 304936 h 543595"/>
              <a:gd name="connsiteX23" fmla="*/ 3135841 w 3344041"/>
              <a:gd name="connsiteY23" fmla="*/ 289081 h 543595"/>
              <a:gd name="connsiteX24" fmla="*/ 3344039 w 3344041"/>
              <a:gd name="connsiteY24" fmla="*/ 237446 h 543595"/>
              <a:gd name="connsiteX25" fmla="*/ 3344040 w 3344041"/>
              <a:gd name="connsiteY25" fmla="*/ 300057 h 543595"/>
              <a:gd name="connsiteX26" fmla="*/ 2823585 w 3344041"/>
              <a:gd name="connsiteY26" fmla="*/ 76437 h 543595"/>
              <a:gd name="connsiteX0" fmla="*/ 2823585 w 3344041"/>
              <a:gd name="connsiteY0" fmla="*/ 76437 h 543595"/>
              <a:gd name="connsiteX1" fmla="*/ 2775916 w 3344041"/>
              <a:gd name="connsiteY1" fmla="*/ 0 h 543595"/>
              <a:gd name="connsiteX2" fmla="*/ 2274558 w 3344041"/>
              <a:gd name="connsiteY2" fmla="*/ 35778 h 543595"/>
              <a:gd name="connsiteX3" fmla="*/ 2054379 w 3344041"/>
              <a:gd name="connsiteY3" fmla="*/ 64646 h 543595"/>
              <a:gd name="connsiteX4" fmla="*/ 1678452 w 3344041"/>
              <a:gd name="connsiteY4" fmla="*/ 134169 h 543595"/>
              <a:gd name="connsiteX5" fmla="*/ 1161892 w 3344041"/>
              <a:gd name="connsiteY5" fmla="*/ 196374 h 543595"/>
              <a:gd name="connsiteX6" fmla="*/ 1002541 w 3344041"/>
              <a:gd name="connsiteY6" fmla="*/ 57737 h 543595"/>
              <a:gd name="connsiteX7" fmla="*/ 902085 w 3344041"/>
              <a:gd name="connsiteY7" fmla="*/ 106795 h 543595"/>
              <a:gd name="connsiteX8" fmla="*/ 653695 w 3344041"/>
              <a:gd name="connsiteY8" fmla="*/ 81731 h 543595"/>
              <a:gd name="connsiteX9" fmla="*/ 490611 w 3344041"/>
              <a:gd name="connsiteY9" fmla="*/ 77664 h 543595"/>
              <a:gd name="connsiteX10" fmla="*/ 2263 w 3344041"/>
              <a:gd name="connsiteY10" fmla="*/ 65061 h 543595"/>
              <a:gd name="connsiteX11" fmla="*/ 310134 w 3344041"/>
              <a:gd name="connsiteY11" fmla="*/ 295587 h 543595"/>
              <a:gd name="connsiteX12" fmla="*/ 357704 w 3344041"/>
              <a:gd name="connsiteY12" fmla="*/ 390727 h 543595"/>
              <a:gd name="connsiteX13" fmla="*/ 458129 w 3344041"/>
              <a:gd name="connsiteY13" fmla="*/ 459439 h 543595"/>
              <a:gd name="connsiteX14" fmla="*/ 579697 w 3344041"/>
              <a:gd name="connsiteY14" fmla="*/ 443583 h 543595"/>
              <a:gd name="connsiteX15" fmla="*/ 821031 w 3344041"/>
              <a:gd name="connsiteY15" fmla="*/ 515950 h 543595"/>
              <a:gd name="connsiteX16" fmla="*/ 989269 w 3344041"/>
              <a:gd name="connsiteY16" fmla="*/ 523268 h 543595"/>
              <a:gd name="connsiteX17" fmla="*/ 1250716 w 3344041"/>
              <a:gd name="connsiteY17" fmla="*/ 521236 h 543595"/>
              <a:gd name="connsiteX18" fmla="*/ 1350748 w 3344041"/>
              <a:gd name="connsiteY18" fmla="*/ 543594 h 543595"/>
              <a:gd name="connsiteX19" fmla="*/ 1503114 w 3344041"/>
              <a:gd name="connsiteY19" fmla="*/ 522306 h 543595"/>
              <a:gd name="connsiteX20" fmla="*/ 1823224 w 3344041"/>
              <a:gd name="connsiteY20" fmla="*/ 453335 h 543595"/>
              <a:gd name="connsiteX21" fmla="*/ 2485748 w 3344041"/>
              <a:gd name="connsiteY21" fmla="*/ 351547 h 543595"/>
              <a:gd name="connsiteX22" fmla="*/ 2671236 w 3344041"/>
              <a:gd name="connsiteY22" fmla="*/ 304936 h 543595"/>
              <a:gd name="connsiteX23" fmla="*/ 3135841 w 3344041"/>
              <a:gd name="connsiteY23" fmla="*/ 289081 h 543595"/>
              <a:gd name="connsiteX24" fmla="*/ 2704850 w 3344041"/>
              <a:gd name="connsiteY24" fmla="*/ 169143 h 543595"/>
              <a:gd name="connsiteX25" fmla="*/ 3344040 w 3344041"/>
              <a:gd name="connsiteY25" fmla="*/ 300057 h 543595"/>
              <a:gd name="connsiteX26" fmla="*/ 2823585 w 3344041"/>
              <a:gd name="connsiteY26" fmla="*/ 76437 h 543595"/>
              <a:gd name="connsiteX0" fmla="*/ 2823585 w 3448029"/>
              <a:gd name="connsiteY0" fmla="*/ 76437 h 543595"/>
              <a:gd name="connsiteX1" fmla="*/ 2775916 w 3448029"/>
              <a:gd name="connsiteY1" fmla="*/ 0 h 543595"/>
              <a:gd name="connsiteX2" fmla="*/ 2274558 w 3448029"/>
              <a:gd name="connsiteY2" fmla="*/ 35778 h 543595"/>
              <a:gd name="connsiteX3" fmla="*/ 2054379 w 3448029"/>
              <a:gd name="connsiteY3" fmla="*/ 64646 h 543595"/>
              <a:gd name="connsiteX4" fmla="*/ 1678452 w 3448029"/>
              <a:gd name="connsiteY4" fmla="*/ 134169 h 543595"/>
              <a:gd name="connsiteX5" fmla="*/ 1161892 w 3448029"/>
              <a:gd name="connsiteY5" fmla="*/ 196374 h 543595"/>
              <a:gd name="connsiteX6" fmla="*/ 1002541 w 3448029"/>
              <a:gd name="connsiteY6" fmla="*/ 57737 h 543595"/>
              <a:gd name="connsiteX7" fmla="*/ 902085 w 3448029"/>
              <a:gd name="connsiteY7" fmla="*/ 106795 h 543595"/>
              <a:gd name="connsiteX8" fmla="*/ 653695 w 3448029"/>
              <a:gd name="connsiteY8" fmla="*/ 81731 h 543595"/>
              <a:gd name="connsiteX9" fmla="*/ 490611 w 3448029"/>
              <a:gd name="connsiteY9" fmla="*/ 77664 h 543595"/>
              <a:gd name="connsiteX10" fmla="*/ 2263 w 3448029"/>
              <a:gd name="connsiteY10" fmla="*/ 65061 h 543595"/>
              <a:gd name="connsiteX11" fmla="*/ 310134 w 3448029"/>
              <a:gd name="connsiteY11" fmla="*/ 295587 h 543595"/>
              <a:gd name="connsiteX12" fmla="*/ 357704 w 3448029"/>
              <a:gd name="connsiteY12" fmla="*/ 390727 h 543595"/>
              <a:gd name="connsiteX13" fmla="*/ 458129 w 3448029"/>
              <a:gd name="connsiteY13" fmla="*/ 459439 h 543595"/>
              <a:gd name="connsiteX14" fmla="*/ 579697 w 3448029"/>
              <a:gd name="connsiteY14" fmla="*/ 443583 h 543595"/>
              <a:gd name="connsiteX15" fmla="*/ 821031 w 3448029"/>
              <a:gd name="connsiteY15" fmla="*/ 515950 h 543595"/>
              <a:gd name="connsiteX16" fmla="*/ 989269 w 3448029"/>
              <a:gd name="connsiteY16" fmla="*/ 523268 h 543595"/>
              <a:gd name="connsiteX17" fmla="*/ 1250716 w 3448029"/>
              <a:gd name="connsiteY17" fmla="*/ 521236 h 543595"/>
              <a:gd name="connsiteX18" fmla="*/ 1350748 w 3448029"/>
              <a:gd name="connsiteY18" fmla="*/ 543594 h 543595"/>
              <a:gd name="connsiteX19" fmla="*/ 1503114 w 3448029"/>
              <a:gd name="connsiteY19" fmla="*/ 522306 h 543595"/>
              <a:gd name="connsiteX20" fmla="*/ 1823224 w 3448029"/>
              <a:gd name="connsiteY20" fmla="*/ 453335 h 543595"/>
              <a:gd name="connsiteX21" fmla="*/ 2485748 w 3448029"/>
              <a:gd name="connsiteY21" fmla="*/ 351547 h 543595"/>
              <a:gd name="connsiteX22" fmla="*/ 2671236 w 3448029"/>
              <a:gd name="connsiteY22" fmla="*/ 304936 h 543595"/>
              <a:gd name="connsiteX23" fmla="*/ 3135841 w 3448029"/>
              <a:gd name="connsiteY23" fmla="*/ 289081 h 543595"/>
              <a:gd name="connsiteX24" fmla="*/ 2704850 w 3448029"/>
              <a:gd name="connsiteY24" fmla="*/ 169143 h 543595"/>
              <a:gd name="connsiteX25" fmla="*/ 3448028 w 3448029"/>
              <a:gd name="connsiteY25" fmla="*/ 362099 h 543595"/>
              <a:gd name="connsiteX0" fmla="*/ 2823585 w 3448028"/>
              <a:gd name="connsiteY0" fmla="*/ 76437 h 543595"/>
              <a:gd name="connsiteX1" fmla="*/ 2848319 w 3448028"/>
              <a:gd name="connsiteY1" fmla="*/ 86832 h 543595"/>
              <a:gd name="connsiteX2" fmla="*/ 2775916 w 3448028"/>
              <a:gd name="connsiteY2" fmla="*/ 0 h 543595"/>
              <a:gd name="connsiteX3" fmla="*/ 2274558 w 3448028"/>
              <a:gd name="connsiteY3" fmla="*/ 35778 h 543595"/>
              <a:gd name="connsiteX4" fmla="*/ 2054379 w 3448028"/>
              <a:gd name="connsiteY4" fmla="*/ 64646 h 543595"/>
              <a:gd name="connsiteX5" fmla="*/ 1678452 w 3448028"/>
              <a:gd name="connsiteY5" fmla="*/ 134169 h 543595"/>
              <a:gd name="connsiteX6" fmla="*/ 1161892 w 3448028"/>
              <a:gd name="connsiteY6" fmla="*/ 196374 h 543595"/>
              <a:gd name="connsiteX7" fmla="*/ 1002541 w 3448028"/>
              <a:gd name="connsiteY7" fmla="*/ 57737 h 543595"/>
              <a:gd name="connsiteX8" fmla="*/ 902085 w 3448028"/>
              <a:gd name="connsiteY8" fmla="*/ 106795 h 543595"/>
              <a:gd name="connsiteX9" fmla="*/ 653695 w 3448028"/>
              <a:gd name="connsiteY9" fmla="*/ 81731 h 543595"/>
              <a:gd name="connsiteX10" fmla="*/ 490611 w 3448028"/>
              <a:gd name="connsiteY10" fmla="*/ 77664 h 543595"/>
              <a:gd name="connsiteX11" fmla="*/ 2263 w 3448028"/>
              <a:gd name="connsiteY11" fmla="*/ 65061 h 543595"/>
              <a:gd name="connsiteX12" fmla="*/ 310134 w 3448028"/>
              <a:gd name="connsiteY12" fmla="*/ 295587 h 543595"/>
              <a:gd name="connsiteX13" fmla="*/ 357704 w 3448028"/>
              <a:gd name="connsiteY13" fmla="*/ 390727 h 543595"/>
              <a:gd name="connsiteX14" fmla="*/ 458129 w 3448028"/>
              <a:gd name="connsiteY14" fmla="*/ 459439 h 543595"/>
              <a:gd name="connsiteX15" fmla="*/ 579697 w 3448028"/>
              <a:gd name="connsiteY15" fmla="*/ 443583 h 543595"/>
              <a:gd name="connsiteX16" fmla="*/ 821031 w 3448028"/>
              <a:gd name="connsiteY16" fmla="*/ 515950 h 543595"/>
              <a:gd name="connsiteX17" fmla="*/ 989269 w 3448028"/>
              <a:gd name="connsiteY17" fmla="*/ 523268 h 543595"/>
              <a:gd name="connsiteX18" fmla="*/ 1250716 w 3448028"/>
              <a:gd name="connsiteY18" fmla="*/ 521236 h 543595"/>
              <a:gd name="connsiteX19" fmla="*/ 1350748 w 3448028"/>
              <a:gd name="connsiteY19" fmla="*/ 543594 h 543595"/>
              <a:gd name="connsiteX20" fmla="*/ 1503114 w 3448028"/>
              <a:gd name="connsiteY20" fmla="*/ 522306 h 543595"/>
              <a:gd name="connsiteX21" fmla="*/ 1823224 w 3448028"/>
              <a:gd name="connsiteY21" fmla="*/ 453335 h 543595"/>
              <a:gd name="connsiteX22" fmla="*/ 2485748 w 3448028"/>
              <a:gd name="connsiteY22" fmla="*/ 351547 h 543595"/>
              <a:gd name="connsiteX23" fmla="*/ 2671236 w 3448028"/>
              <a:gd name="connsiteY23" fmla="*/ 304936 h 543595"/>
              <a:gd name="connsiteX24" fmla="*/ 3135841 w 3448028"/>
              <a:gd name="connsiteY24" fmla="*/ 289081 h 543595"/>
              <a:gd name="connsiteX25" fmla="*/ 2704850 w 3448028"/>
              <a:gd name="connsiteY25" fmla="*/ 169143 h 543595"/>
              <a:gd name="connsiteX26" fmla="*/ 3448028 w 3448028"/>
              <a:gd name="connsiteY26" fmla="*/ 362099 h 543595"/>
              <a:gd name="connsiteX0" fmla="*/ 2823585 w 3448028"/>
              <a:gd name="connsiteY0" fmla="*/ 76437 h 543595"/>
              <a:gd name="connsiteX1" fmla="*/ 2848319 w 3448028"/>
              <a:gd name="connsiteY1" fmla="*/ 86832 h 543595"/>
              <a:gd name="connsiteX2" fmla="*/ 2775916 w 3448028"/>
              <a:gd name="connsiteY2" fmla="*/ 0 h 543595"/>
              <a:gd name="connsiteX3" fmla="*/ 2274558 w 3448028"/>
              <a:gd name="connsiteY3" fmla="*/ 35778 h 543595"/>
              <a:gd name="connsiteX4" fmla="*/ 2054379 w 3448028"/>
              <a:gd name="connsiteY4" fmla="*/ 64646 h 543595"/>
              <a:gd name="connsiteX5" fmla="*/ 1678452 w 3448028"/>
              <a:gd name="connsiteY5" fmla="*/ 134169 h 543595"/>
              <a:gd name="connsiteX6" fmla="*/ 1161892 w 3448028"/>
              <a:gd name="connsiteY6" fmla="*/ 196374 h 543595"/>
              <a:gd name="connsiteX7" fmla="*/ 1002541 w 3448028"/>
              <a:gd name="connsiteY7" fmla="*/ 57737 h 543595"/>
              <a:gd name="connsiteX8" fmla="*/ 902085 w 3448028"/>
              <a:gd name="connsiteY8" fmla="*/ 106795 h 543595"/>
              <a:gd name="connsiteX9" fmla="*/ 653695 w 3448028"/>
              <a:gd name="connsiteY9" fmla="*/ 81731 h 543595"/>
              <a:gd name="connsiteX10" fmla="*/ 490611 w 3448028"/>
              <a:gd name="connsiteY10" fmla="*/ 77664 h 543595"/>
              <a:gd name="connsiteX11" fmla="*/ 2263 w 3448028"/>
              <a:gd name="connsiteY11" fmla="*/ 65061 h 543595"/>
              <a:gd name="connsiteX12" fmla="*/ 310134 w 3448028"/>
              <a:gd name="connsiteY12" fmla="*/ 295587 h 543595"/>
              <a:gd name="connsiteX13" fmla="*/ 357704 w 3448028"/>
              <a:gd name="connsiteY13" fmla="*/ 390727 h 543595"/>
              <a:gd name="connsiteX14" fmla="*/ 458129 w 3448028"/>
              <a:gd name="connsiteY14" fmla="*/ 459439 h 543595"/>
              <a:gd name="connsiteX15" fmla="*/ 579697 w 3448028"/>
              <a:gd name="connsiteY15" fmla="*/ 443583 h 543595"/>
              <a:gd name="connsiteX16" fmla="*/ 821031 w 3448028"/>
              <a:gd name="connsiteY16" fmla="*/ 515950 h 543595"/>
              <a:gd name="connsiteX17" fmla="*/ 989269 w 3448028"/>
              <a:gd name="connsiteY17" fmla="*/ 523268 h 543595"/>
              <a:gd name="connsiteX18" fmla="*/ 1250716 w 3448028"/>
              <a:gd name="connsiteY18" fmla="*/ 521236 h 543595"/>
              <a:gd name="connsiteX19" fmla="*/ 1350748 w 3448028"/>
              <a:gd name="connsiteY19" fmla="*/ 543594 h 543595"/>
              <a:gd name="connsiteX20" fmla="*/ 1503114 w 3448028"/>
              <a:gd name="connsiteY20" fmla="*/ 522306 h 543595"/>
              <a:gd name="connsiteX21" fmla="*/ 1823224 w 3448028"/>
              <a:gd name="connsiteY21" fmla="*/ 453335 h 543595"/>
              <a:gd name="connsiteX22" fmla="*/ 2485748 w 3448028"/>
              <a:gd name="connsiteY22" fmla="*/ 351547 h 543595"/>
              <a:gd name="connsiteX23" fmla="*/ 2671236 w 3448028"/>
              <a:gd name="connsiteY23" fmla="*/ 304936 h 543595"/>
              <a:gd name="connsiteX24" fmla="*/ 3135841 w 3448028"/>
              <a:gd name="connsiteY24" fmla="*/ 289081 h 543595"/>
              <a:gd name="connsiteX25" fmla="*/ 2704850 w 3448028"/>
              <a:gd name="connsiteY25" fmla="*/ 169143 h 543595"/>
              <a:gd name="connsiteX26" fmla="*/ 3448028 w 3448028"/>
              <a:gd name="connsiteY26" fmla="*/ 362099 h 543595"/>
              <a:gd name="connsiteX0" fmla="*/ 2823585 w 3190444"/>
              <a:gd name="connsiteY0" fmla="*/ 76437 h 543595"/>
              <a:gd name="connsiteX1" fmla="*/ 2848319 w 3190444"/>
              <a:gd name="connsiteY1" fmla="*/ 86832 h 543595"/>
              <a:gd name="connsiteX2" fmla="*/ 2775916 w 3190444"/>
              <a:gd name="connsiteY2" fmla="*/ 0 h 543595"/>
              <a:gd name="connsiteX3" fmla="*/ 2274558 w 3190444"/>
              <a:gd name="connsiteY3" fmla="*/ 35778 h 543595"/>
              <a:gd name="connsiteX4" fmla="*/ 2054379 w 3190444"/>
              <a:gd name="connsiteY4" fmla="*/ 64646 h 543595"/>
              <a:gd name="connsiteX5" fmla="*/ 1678452 w 3190444"/>
              <a:gd name="connsiteY5" fmla="*/ 134169 h 543595"/>
              <a:gd name="connsiteX6" fmla="*/ 1161892 w 3190444"/>
              <a:gd name="connsiteY6" fmla="*/ 196374 h 543595"/>
              <a:gd name="connsiteX7" fmla="*/ 1002541 w 3190444"/>
              <a:gd name="connsiteY7" fmla="*/ 57737 h 543595"/>
              <a:gd name="connsiteX8" fmla="*/ 902085 w 3190444"/>
              <a:gd name="connsiteY8" fmla="*/ 106795 h 543595"/>
              <a:gd name="connsiteX9" fmla="*/ 653695 w 3190444"/>
              <a:gd name="connsiteY9" fmla="*/ 81731 h 543595"/>
              <a:gd name="connsiteX10" fmla="*/ 490611 w 3190444"/>
              <a:gd name="connsiteY10" fmla="*/ 77664 h 543595"/>
              <a:gd name="connsiteX11" fmla="*/ 2263 w 3190444"/>
              <a:gd name="connsiteY11" fmla="*/ 65061 h 543595"/>
              <a:gd name="connsiteX12" fmla="*/ 310134 w 3190444"/>
              <a:gd name="connsiteY12" fmla="*/ 295587 h 543595"/>
              <a:gd name="connsiteX13" fmla="*/ 357704 w 3190444"/>
              <a:gd name="connsiteY13" fmla="*/ 390727 h 543595"/>
              <a:gd name="connsiteX14" fmla="*/ 458129 w 3190444"/>
              <a:gd name="connsiteY14" fmla="*/ 459439 h 543595"/>
              <a:gd name="connsiteX15" fmla="*/ 579697 w 3190444"/>
              <a:gd name="connsiteY15" fmla="*/ 443583 h 543595"/>
              <a:gd name="connsiteX16" fmla="*/ 821031 w 3190444"/>
              <a:gd name="connsiteY16" fmla="*/ 515950 h 543595"/>
              <a:gd name="connsiteX17" fmla="*/ 989269 w 3190444"/>
              <a:gd name="connsiteY17" fmla="*/ 523268 h 543595"/>
              <a:gd name="connsiteX18" fmla="*/ 1250716 w 3190444"/>
              <a:gd name="connsiteY18" fmla="*/ 521236 h 543595"/>
              <a:gd name="connsiteX19" fmla="*/ 1350748 w 3190444"/>
              <a:gd name="connsiteY19" fmla="*/ 543594 h 543595"/>
              <a:gd name="connsiteX20" fmla="*/ 1503114 w 3190444"/>
              <a:gd name="connsiteY20" fmla="*/ 522306 h 543595"/>
              <a:gd name="connsiteX21" fmla="*/ 1823224 w 3190444"/>
              <a:gd name="connsiteY21" fmla="*/ 453335 h 543595"/>
              <a:gd name="connsiteX22" fmla="*/ 2485748 w 3190444"/>
              <a:gd name="connsiteY22" fmla="*/ 351547 h 543595"/>
              <a:gd name="connsiteX23" fmla="*/ 2671236 w 3190444"/>
              <a:gd name="connsiteY23" fmla="*/ 304936 h 543595"/>
              <a:gd name="connsiteX24" fmla="*/ 3135841 w 3190444"/>
              <a:gd name="connsiteY24" fmla="*/ 289081 h 543595"/>
              <a:gd name="connsiteX25" fmla="*/ 2704850 w 3190444"/>
              <a:gd name="connsiteY25" fmla="*/ 169143 h 543595"/>
              <a:gd name="connsiteX26" fmla="*/ 3190444 w 3190444"/>
              <a:gd name="connsiteY26" fmla="*/ 248260 h 543595"/>
              <a:gd name="connsiteX0" fmla="*/ 2823585 w 3191498"/>
              <a:gd name="connsiteY0" fmla="*/ 76437 h 543595"/>
              <a:gd name="connsiteX1" fmla="*/ 2848319 w 3191498"/>
              <a:gd name="connsiteY1" fmla="*/ 86832 h 543595"/>
              <a:gd name="connsiteX2" fmla="*/ 2775916 w 3191498"/>
              <a:gd name="connsiteY2" fmla="*/ 0 h 543595"/>
              <a:gd name="connsiteX3" fmla="*/ 2274558 w 3191498"/>
              <a:gd name="connsiteY3" fmla="*/ 35778 h 543595"/>
              <a:gd name="connsiteX4" fmla="*/ 2054379 w 3191498"/>
              <a:gd name="connsiteY4" fmla="*/ 64646 h 543595"/>
              <a:gd name="connsiteX5" fmla="*/ 1678452 w 3191498"/>
              <a:gd name="connsiteY5" fmla="*/ 134169 h 543595"/>
              <a:gd name="connsiteX6" fmla="*/ 1161892 w 3191498"/>
              <a:gd name="connsiteY6" fmla="*/ 196374 h 543595"/>
              <a:gd name="connsiteX7" fmla="*/ 1002541 w 3191498"/>
              <a:gd name="connsiteY7" fmla="*/ 57737 h 543595"/>
              <a:gd name="connsiteX8" fmla="*/ 902085 w 3191498"/>
              <a:gd name="connsiteY8" fmla="*/ 106795 h 543595"/>
              <a:gd name="connsiteX9" fmla="*/ 653695 w 3191498"/>
              <a:gd name="connsiteY9" fmla="*/ 81731 h 543595"/>
              <a:gd name="connsiteX10" fmla="*/ 490611 w 3191498"/>
              <a:gd name="connsiteY10" fmla="*/ 77664 h 543595"/>
              <a:gd name="connsiteX11" fmla="*/ 2263 w 3191498"/>
              <a:gd name="connsiteY11" fmla="*/ 65061 h 543595"/>
              <a:gd name="connsiteX12" fmla="*/ 310134 w 3191498"/>
              <a:gd name="connsiteY12" fmla="*/ 295587 h 543595"/>
              <a:gd name="connsiteX13" fmla="*/ 357704 w 3191498"/>
              <a:gd name="connsiteY13" fmla="*/ 390727 h 543595"/>
              <a:gd name="connsiteX14" fmla="*/ 458129 w 3191498"/>
              <a:gd name="connsiteY14" fmla="*/ 459439 h 543595"/>
              <a:gd name="connsiteX15" fmla="*/ 579697 w 3191498"/>
              <a:gd name="connsiteY15" fmla="*/ 443583 h 543595"/>
              <a:gd name="connsiteX16" fmla="*/ 821031 w 3191498"/>
              <a:gd name="connsiteY16" fmla="*/ 515950 h 543595"/>
              <a:gd name="connsiteX17" fmla="*/ 989269 w 3191498"/>
              <a:gd name="connsiteY17" fmla="*/ 523268 h 543595"/>
              <a:gd name="connsiteX18" fmla="*/ 1250716 w 3191498"/>
              <a:gd name="connsiteY18" fmla="*/ 521236 h 543595"/>
              <a:gd name="connsiteX19" fmla="*/ 1350748 w 3191498"/>
              <a:gd name="connsiteY19" fmla="*/ 543594 h 543595"/>
              <a:gd name="connsiteX20" fmla="*/ 1503114 w 3191498"/>
              <a:gd name="connsiteY20" fmla="*/ 522306 h 543595"/>
              <a:gd name="connsiteX21" fmla="*/ 1823224 w 3191498"/>
              <a:gd name="connsiteY21" fmla="*/ 453335 h 543595"/>
              <a:gd name="connsiteX22" fmla="*/ 2485748 w 3191498"/>
              <a:gd name="connsiteY22" fmla="*/ 351547 h 543595"/>
              <a:gd name="connsiteX23" fmla="*/ 2671236 w 3191498"/>
              <a:gd name="connsiteY23" fmla="*/ 304936 h 543595"/>
              <a:gd name="connsiteX24" fmla="*/ 3135841 w 3191498"/>
              <a:gd name="connsiteY24" fmla="*/ 289081 h 543595"/>
              <a:gd name="connsiteX25" fmla="*/ 3190444 w 3191498"/>
              <a:gd name="connsiteY25" fmla="*/ 248260 h 543595"/>
              <a:gd name="connsiteX0" fmla="*/ 2823585 w 3139518"/>
              <a:gd name="connsiteY0" fmla="*/ 76437 h 543595"/>
              <a:gd name="connsiteX1" fmla="*/ 2848319 w 3139518"/>
              <a:gd name="connsiteY1" fmla="*/ 86832 h 543595"/>
              <a:gd name="connsiteX2" fmla="*/ 2775916 w 3139518"/>
              <a:gd name="connsiteY2" fmla="*/ 0 h 543595"/>
              <a:gd name="connsiteX3" fmla="*/ 2274558 w 3139518"/>
              <a:gd name="connsiteY3" fmla="*/ 35778 h 543595"/>
              <a:gd name="connsiteX4" fmla="*/ 2054379 w 3139518"/>
              <a:gd name="connsiteY4" fmla="*/ 64646 h 543595"/>
              <a:gd name="connsiteX5" fmla="*/ 1678452 w 3139518"/>
              <a:gd name="connsiteY5" fmla="*/ 134169 h 543595"/>
              <a:gd name="connsiteX6" fmla="*/ 1161892 w 3139518"/>
              <a:gd name="connsiteY6" fmla="*/ 196374 h 543595"/>
              <a:gd name="connsiteX7" fmla="*/ 1002541 w 3139518"/>
              <a:gd name="connsiteY7" fmla="*/ 57737 h 543595"/>
              <a:gd name="connsiteX8" fmla="*/ 902085 w 3139518"/>
              <a:gd name="connsiteY8" fmla="*/ 106795 h 543595"/>
              <a:gd name="connsiteX9" fmla="*/ 653695 w 3139518"/>
              <a:gd name="connsiteY9" fmla="*/ 81731 h 543595"/>
              <a:gd name="connsiteX10" fmla="*/ 490611 w 3139518"/>
              <a:gd name="connsiteY10" fmla="*/ 77664 h 543595"/>
              <a:gd name="connsiteX11" fmla="*/ 2263 w 3139518"/>
              <a:gd name="connsiteY11" fmla="*/ 65061 h 543595"/>
              <a:gd name="connsiteX12" fmla="*/ 310134 w 3139518"/>
              <a:gd name="connsiteY12" fmla="*/ 295587 h 543595"/>
              <a:gd name="connsiteX13" fmla="*/ 357704 w 3139518"/>
              <a:gd name="connsiteY13" fmla="*/ 390727 h 543595"/>
              <a:gd name="connsiteX14" fmla="*/ 458129 w 3139518"/>
              <a:gd name="connsiteY14" fmla="*/ 459439 h 543595"/>
              <a:gd name="connsiteX15" fmla="*/ 579697 w 3139518"/>
              <a:gd name="connsiteY15" fmla="*/ 443583 h 543595"/>
              <a:gd name="connsiteX16" fmla="*/ 821031 w 3139518"/>
              <a:gd name="connsiteY16" fmla="*/ 515950 h 543595"/>
              <a:gd name="connsiteX17" fmla="*/ 989269 w 3139518"/>
              <a:gd name="connsiteY17" fmla="*/ 523268 h 543595"/>
              <a:gd name="connsiteX18" fmla="*/ 1250716 w 3139518"/>
              <a:gd name="connsiteY18" fmla="*/ 521236 h 543595"/>
              <a:gd name="connsiteX19" fmla="*/ 1350748 w 3139518"/>
              <a:gd name="connsiteY19" fmla="*/ 543594 h 543595"/>
              <a:gd name="connsiteX20" fmla="*/ 1503114 w 3139518"/>
              <a:gd name="connsiteY20" fmla="*/ 522306 h 543595"/>
              <a:gd name="connsiteX21" fmla="*/ 1823224 w 3139518"/>
              <a:gd name="connsiteY21" fmla="*/ 453335 h 543595"/>
              <a:gd name="connsiteX22" fmla="*/ 2485748 w 3139518"/>
              <a:gd name="connsiteY22" fmla="*/ 351547 h 543595"/>
              <a:gd name="connsiteX23" fmla="*/ 2671236 w 3139518"/>
              <a:gd name="connsiteY23" fmla="*/ 304936 h 543595"/>
              <a:gd name="connsiteX24" fmla="*/ 3135841 w 3139518"/>
              <a:gd name="connsiteY24" fmla="*/ 289081 h 543595"/>
              <a:gd name="connsiteX25" fmla="*/ 2904239 w 3139518"/>
              <a:gd name="connsiteY25" fmla="*/ 179957 h 543595"/>
              <a:gd name="connsiteX0" fmla="*/ 2823585 w 3016129"/>
              <a:gd name="connsiteY0" fmla="*/ 76437 h 543595"/>
              <a:gd name="connsiteX1" fmla="*/ 2848319 w 3016129"/>
              <a:gd name="connsiteY1" fmla="*/ 86832 h 543595"/>
              <a:gd name="connsiteX2" fmla="*/ 2775916 w 3016129"/>
              <a:gd name="connsiteY2" fmla="*/ 0 h 543595"/>
              <a:gd name="connsiteX3" fmla="*/ 2274558 w 3016129"/>
              <a:gd name="connsiteY3" fmla="*/ 35778 h 543595"/>
              <a:gd name="connsiteX4" fmla="*/ 2054379 w 3016129"/>
              <a:gd name="connsiteY4" fmla="*/ 64646 h 543595"/>
              <a:gd name="connsiteX5" fmla="*/ 1678452 w 3016129"/>
              <a:gd name="connsiteY5" fmla="*/ 134169 h 543595"/>
              <a:gd name="connsiteX6" fmla="*/ 1161892 w 3016129"/>
              <a:gd name="connsiteY6" fmla="*/ 196374 h 543595"/>
              <a:gd name="connsiteX7" fmla="*/ 1002541 w 3016129"/>
              <a:gd name="connsiteY7" fmla="*/ 57737 h 543595"/>
              <a:gd name="connsiteX8" fmla="*/ 902085 w 3016129"/>
              <a:gd name="connsiteY8" fmla="*/ 106795 h 543595"/>
              <a:gd name="connsiteX9" fmla="*/ 653695 w 3016129"/>
              <a:gd name="connsiteY9" fmla="*/ 81731 h 543595"/>
              <a:gd name="connsiteX10" fmla="*/ 490611 w 3016129"/>
              <a:gd name="connsiteY10" fmla="*/ 77664 h 543595"/>
              <a:gd name="connsiteX11" fmla="*/ 2263 w 3016129"/>
              <a:gd name="connsiteY11" fmla="*/ 65061 h 543595"/>
              <a:gd name="connsiteX12" fmla="*/ 310134 w 3016129"/>
              <a:gd name="connsiteY12" fmla="*/ 295587 h 543595"/>
              <a:gd name="connsiteX13" fmla="*/ 357704 w 3016129"/>
              <a:gd name="connsiteY13" fmla="*/ 390727 h 543595"/>
              <a:gd name="connsiteX14" fmla="*/ 458129 w 3016129"/>
              <a:gd name="connsiteY14" fmla="*/ 459439 h 543595"/>
              <a:gd name="connsiteX15" fmla="*/ 579697 w 3016129"/>
              <a:gd name="connsiteY15" fmla="*/ 443583 h 543595"/>
              <a:gd name="connsiteX16" fmla="*/ 821031 w 3016129"/>
              <a:gd name="connsiteY16" fmla="*/ 515950 h 543595"/>
              <a:gd name="connsiteX17" fmla="*/ 989269 w 3016129"/>
              <a:gd name="connsiteY17" fmla="*/ 523268 h 543595"/>
              <a:gd name="connsiteX18" fmla="*/ 1250716 w 3016129"/>
              <a:gd name="connsiteY18" fmla="*/ 521236 h 543595"/>
              <a:gd name="connsiteX19" fmla="*/ 1350748 w 3016129"/>
              <a:gd name="connsiteY19" fmla="*/ 543594 h 543595"/>
              <a:gd name="connsiteX20" fmla="*/ 1503114 w 3016129"/>
              <a:gd name="connsiteY20" fmla="*/ 522306 h 543595"/>
              <a:gd name="connsiteX21" fmla="*/ 1823224 w 3016129"/>
              <a:gd name="connsiteY21" fmla="*/ 453335 h 543595"/>
              <a:gd name="connsiteX22" fmla="*/ 2485748 w 3016129"/>
              <a:gd name="connsiteY22" fmla="*/ 351547 h 543595"/>
              <a:gd name="connsiteX23" fmla="*/ 2671236 w 3016129"/>
              <a:gd name="connsiteY23" fmla="*/ 304936 h 543595"/>
              <a:gd name="connsiteX24" fmla="*/ 2773317 w 3016129"/>
              <a:gd name="connsiteY24" fmla="*/ 215086 h 543595"/>
              <a:gd name="connsiteX25" fmla="*/ 2904239 w 3016129"/>
              <a:gd name="connsiteY25" fmla="*/ 179957 h 543595"/>
              <a:gd name="connsiteX0" fmla="*/ 2823585 w 2904239"/>
              <a:gd name="connsiteY0" fmla="*/ 76437 h 543595"/>
              <a:gd name="connsiteX1" fmla="*/ 2886479 w 2904239"/>
              <a:gd name="connsiteY1" fmla="*/ 166520 h 543595"/>
              <a:gd name="connsiteX2" fmla="*/ 2848319 w 2904239"/>
              <a:gd name="connsiteY2" fmla="*/ 86832 h 543595"/>
              <a:gd name="connsiteX3" fmla="*/ 2775916 w 2904239"/>
              <a:gd name="connsiteY3" fmla="*/ 0 h 543595"/>
              <a:gd name="connsiteX4" fmla="*/ 2274558 w 2904239"/>
              <a:gd name="connsiteY4" fmla="*/ 35778 h 543595"/>
              <a:gd name="connsiteX5" fmla="*/ 2054379 w 2904239"/>
              <a:gd name="connsiteY5" fmla="*/ 64646 h 543595"/>
              <a:gd name="connsiteX6" fmla="*/ 1678452 w 2904239"/>
              <a:gd name="connsiteY6" fmla="*/ 134169 h 543595"/>
              <a:gd name="connsiteX7" fmla="*/ 1161892 w 2904239"/>
              <a:gd name="connsiteY7" fmla="*/ 196374 h 543595"/>
              <a:gd name="connsiteX8" fmla="*/ 1002541 w 2904239"/>
              <a:gd name="connsiteY8" fmla="*/ 57737 h 543595"/>
              <a:gd name="connsiteX9" fmla="*/ 902085 w 2904239"/>
              <a:gd name="connsiteY9" fmla="*/ 106795 h 543595"/>
              <a:gd name="connsiteX10" fmla="*/ 653695 w 2904239"/>
              <a:gd name="connsiteY10" fmla="*/ 81731 h 543595"/>
              <a:gd name="connsiteX11" fmla="*/ 490611 w 2904239"/>
              <a:gd name="connsiteY11" fmla="*/ 77664 h 543595"/>
              <a:gd name="connsiteX12" fmla="*/ 2263 w 2904239"/>
              <a:gd name="connsiteY12" fmla="*/ 65061 h 543595"/>
              <a:gd name="connsiteX13" fmla="*/ 310134 w 2904239"/>
              <a:gd name="connsiteY13" fmla="*/ 295587 h 543595"/>
              <a:gd name="connsiteX14" fmla="*/ 357704 w 2904239"/>
              <a:gd name="connsiteY14" fmla="*/ 390727 h 543595"/>
              <a:gd name="connsiteX15" fmla="*/ 458129 w 2904239"/>
              <a:gd name="connsiteY15" fmla="*/ 459439 h 543595"/>
              <a:gd name="connsiteX16" fmla="*/ 579697 w 2904239"/>
              <a:gd name="connsiteY16" fmla="*/ 443583 h 543595"/>
              <a:gd name="connsiteX17" fmla="*/ 821031 w 2904239"/>
              <a:gd name="connsiteY17" fmla="*/ 515950 h 543595"/>
              <a:gd name="connsiteX18" fmla="*/ 989269 w 2904239"/>
              <a:gd name="connsiteY18" fmla="*/ 523268 h 543595"/>
              <a:gd name="connsiteX19" fmla="*/ 1250716 w 2904239"/>
              <a:gd name="connsiteY19" fmla="*/ 521236 h 543595"/>
              <a:gd name="connsiteX20" fmla="*/ 1350748 w 2904239"/>
              <a:gd name="connsiteY20" fmla="*/ 543594 h 543595"/>
              <a:gd name="connsiteX21" fmla="*/ 1503114 w 2904239"/>
              <a:gd name="connsiteY21" fmla="*/ 522306 h 543595"/>
              <a:gd name="connsiteX22" fmla="*/ 1823224 w 2904239"/>
              <a:gd name="connsiteY22" fmla="*/ 453335 h 543595"/>
              <a:gd name="connsiteX23" fmla="*/ 2485748 w 2904239"/>
              <a:gd name="connsiteY23" fmla="*/ 351547 h 543595"/>
              <a:gd name="connsiteX24" fmla="*/ 2671236 w 2904239"/>
              <a:gd name="connsiteY24" fmla="*/ 304936 h 543595"/>
              <a:gd name="connsiteX25" fmla="*/ 2773317 w 2904239"/>
              <a:gd name="connsiteY25" fmla="*/ 215086 h 543595"/>
              <a:gd name="connsiteX26" fmla="*/ 2904239 w 2904239"/>
              <a:gd name="connsiteY26" fmla="*/ 179957 h 543595"/>
              <a:gd name="connsiteX0" fmla="*/ 2823585 w 2904239"/>
              <a:gd name="connsiteY0" fmla="*/ 76437 h 543595"/>
              <a:gd name="connsiteX1" fmla="*/ 2886479 w 2904239"/>
              <a:gd name="connsiteY1" fmla="*/ 166520 h 543595"/>
              <a:gd name="connsiteX2" fmla="*/ 2848319 w 2904239"/>
              <a:gd name="connsiteY2" fmla="*/ 86832 h 543595"/>
              <a:gd name="connsiteX3" fmla="*/ 2775916 w 2904239"/>
              <a:gd name="connsiteY3" fmla="*/ 0 h 543595"/>
              <a:gd name="connsiteX4" fmla="*/ 2274558 w 2904239"/>
              <a:gd name="connsiteY4" fmla="*/ 35778 h 543595"/>
              <a:gd name="connsiteX5" fmla="*/ 2054379 w 2904239"/>
              <a:gd name="connsiteY5" fmla="*/ 64646 h 543595"/>
              <a:gd name="connsiteX6" fmla="*/ 1678452 w 2904239"/>
              <a:gd name="connsiteY6" fmla="*/ 134169 h 543595"/>
              <a:gd name="connsiteX7" fmla="*/ 1161892 w 2904239"/>
              <a:gd name="connsiteY7" fmla="*/ 196374 h 543595"/>
              <a:gd name="connsiteX8" fmla="*/ 1002541 w 2904239"/>
              <a:gd name="connsiteY8" fmla="*/ 57737 h 543595"/>
              <a:gd name="connsiteX9" fmla="*/ 902085 w 2904239"/>
              <a:gd name="connsiteY9" fmla="*/ 106795 h 543595"/>
              <a:gd name="connsiteX10" fmla="*/ 653695 w 2904239"/>
              <a:gd name="connsiteY10" fmla="*/ 81731 h 543595"/>
              <a:gd name="connsiteX11" fmla="*/ 490611 w 2904239"/>
              <a:gd name="connsiteY11" fmla="*/ 77664 h 543595"/>
              <a:gd name="connsiteX12" fmla="*/ 2263 w 2904239"/>
              <a:gd name="connsiteY12" fmla="*/ 65061 h 543595"/>
              <a:gd name="connsiteX13" fmla="*/ 310134 w 2904239"/>
              <a:gd name="connsiteY13" fmla="*/ 295587 h 543595"/>
              <a:gd name="connsiteX14" fmla="*/ 357704 w 2904239"/>
              <a:gd name="connsiteY14" fmla="*/ 390727 h 543595"/>
              <a:gd name="connsiteX15" fmla="*/ 458129 w 2904239"/>
              <a:gd name="connsiteY15" fmla="*/ 459439 h 543595"/>
              <a:gd name="connsiteX16" fmla="*/ 579697 w 2904239"/>
              <a:gd name="connsiteY16" fmla="*/ 443583 h 543595"/>
              <a:gd name="connsiteX17" fmla="*/ 821031 w 2904239"/>
              <a:gd name="connsiteY17" fmla="*/ 515950 h 543595"/>
              <a:gd name="connsiteX18" fmla="*/ 989269 w 2904239"/>
              <a:gd name="connsiteY18" fmla="*/ 523268 h 543595"/>
              <a:gd name="connsiteX19" fmla="*/ 1250716 w 2904239"/>
              <a:gd name="connsiteY19" fmla="*/ 521236 h 543595"/>
              <a:gd name="connsiteX20" fmla="*/ 1350748 w 2904239"/>
              <a:gd name="connsiteY20" fmla="*/ 543594 h 543595"/>
              <a:gd name="connsiteX21" fmla="*/ 1503114 w 2904239"/>
              <a:gd name="connsiteY21" fmla="*/ 522306 h 543595"/>
              <a:gd name="connsiteX22" fmla="*/ 1823224 w 2904239"/>
              <a:gd name="connsiteY22" fmla="*/ 453335 h 543595"/>
              <a:gd name="connsiteX23" fmla="*/ 2485748 w 2904239"/>
              <a:gd name="connsiteY23" fmla="*/ 351547 h 543595"/>
              <a:gd name="connsiteX24" fmla="*/ 2442272 w 2904239"/>
              <a:gd name="connsiteY24" fmla="*/ 248016 h 543595"/>
              <a:gd name="connsiteX25" fmla="*/ 2773317 w 2904239"/>
              <a:gd name="connsiteY25" fmla="*/ 215086 h 543595"/>
              <a:gd name="connsiteX26" fmla="*/ 2904239 w 2904239"/>
              <a:gd name="connsiteY26" fmla="*/ 179957 h 543595"/>
              <a:gd name="connsiteX0" fmla="*/ 2823585 w 2904239"/>
              <a:gd name="connsiteY0" fmla="*/ 76437 h 543595"/>
              <a:gd name="connsiteX1" fmla="*/ 2886479 w 2904239"/>
              <a:gd name="connsiteY1" fmla="*/ 166520 h 543595"/>
              <a:gd name="connsiteX2" fmla="*/ 2848319 w 2904239"/>
              <a:gd name="connsiteY2" fmla="*/ 86832 h 543595"/>
              <a:gd name="connsiteX3" fmla="*/ 2775916 w 2904239"/>
              <a:gd name="connsiteY3" fmla="*/ 0 h 543595"/>
              <a:gd name="connsiteX4" fmla="*/ 2274558 w 2904239"/>
              <a:gd name="connsiteY4" fmla="*/ 35778 h 543595"/>
              <a:gd name="connsiteX5" fmla="*/ 2054379 w 2904239"/>
              <a:gd name="connsiteY5" fmla="*/ 64646 h 543595"/>
              <a:gd name="connsiteX6" fmla="*/ 1678452 w 2904239"/>
              <a:gd name="connsiteY6" fmla="*/ 134169 h 543595"/>
              <a:gd name="connsiteX7" fmla="*/ 1161892 w 2904239"/>
              <a:gd name="connsiteY7" fmla="*/ 196374 h 543595"/>
              <a:gd name="connsiteX8" fmla="*/ 1002541 w 2904239"/>
              <a:gd name="connsiteY8" fmla="*/ 57737 h 543595"/>
              <a:gd name="connsiteX9" fmla="*/ 902085 w 2904239"/>
              <a:gd name="connsiteY9" fmla="*/ 106795 h 543595"/>
              <a:gd name="connsiteX10" fmla="*/ 653695 w 2904239"/>
              <a:gd name="connsiteY10" fmla="*/ 81731 h 543595"/>
              <a:gd name="connsiteX11" fmla="*/ 490611 w 2904239"/>
              <a:gd name="connsiteY11" fmla="*/ 77664 h 543595"/>
              <a:gd name="connsiteX12" fmla="*/ 2263 w 2904239"/>
              <a:gd name="connsiteY12" fmla="*/ 65061 h 543595"/>
              <a:gd name="connsiteX13" fmla="*/ 310134 w 2904239"/>
              <a:gd name="connsiteY13" fmla="*/ 295587 h 543595"/>
              <a:gd name="connsiteX14" fmla="*/ 357704 w 2904239"/>
              <a:gd name="connsiteY14" fmla="*/ 390727 h 543595"/>
              <a:gd name="connsiteX15" fmla="*/ 458129 w 2904239"/>
              <a:gd name="connsiteY15" fmla="*/ 459439 h 543595"/>
              <a:gd name="connsiteX16" fmla="*/ 579697 w 2904239"/>
              <a:gd name="connsiteY16" fmla="*/ 443583 h 543595"/>
              <a:gd name="connsiteX17" fmla="*/ 821031 w 2904239"/>
              <a:gd name="connsiteY17" fmla="*/ 515950 h 543595"/>
              <a:gd name="connsiteX18" fmla="*/ 989269 w 2904239"/>
              <a:gd name="connsiteY18" fmla="*/ 523268 h 543595"/>
              <a:gd name="connsiteX19" fmla="*/ 1250716 w 2904239"/>
              <a:gd name="connsiteY19" fmla="*/ 521236 h 543595"/>
              <a:gd name="connsiteX20" fmla="*/ 1350748 w 2904239"/>
              <a:gd name="connsiteY20" fmla="*/ 543594 h 543595"/>
              <a:gd name="connsiteX21" fmla="*/ 1503114 w 2904239"/>
              <a:gd name="connsiteY21" fmla="*/ 522306 h 543595"/>
              <a:gd name="connsiteX22" fmla="*/ 1823224 w 2904239"/>
              <a:gd name="connsiteY22" fmla="*/ 453335 h 543595"/>
              <a:gd name="connsiteX23" fmla="*/ 2485748 w 2904239"/>
              <a:gd name="connsiteY23" fmla="*/ 351547 h 543595"/>
              <a:gd name="connsiteX24" fmla="*/ 2442272 w 2904239"/>
              <a:gd name="connsiteY24" fmla="*/ 248016 h 543595"/>
              <a:gd name="connsiteX25" fmla="*/ 2677916 w 2904239"/>
              <a:gd name="connsiteY25" fmla="*/ 180934 h 543595"/>
              <a:gd name="connsiteX26" fmla="*/ 2904239 w 2904239"/>
              <a:gd name="connsiteY26" fmla="*/ 179957 h 543595"/>
              <a:gd name="connsiteX0" fmla="*/ 2823585 w 2887702"/>
              <a:gd name="connsiteY0" fmla="*/ 76437 h 543595"/>
              <a:gd name="connsiteX1" fmla="*/ 2886479 w 2887702"/>
              <a:gd name="connsiteY1" fmla="*/ 166520 h 543595"/>
              <a:gd name="connsiteX2" fmla="*/ 2848319 w 2887702"/>
              <a:gd name="connsiteY2" fmla="*/ 86832 h 543595"/>
              <a:gd name="connsiteX3" fmla="*/ 2775916 w 2887702"/>
              <a:gd name="connsiteY3" fmla="*/ 0 h 543595"/>
              <a:gd name="connsiteX4" fmla="*/ 2274558 w 2887702"/>
              <a:gd name="connsiteY4" fmla="*/ 35778 h 543595"/>
              <a:gd name="connsiteX5" fmla="*/ 2054379 w 2887702"/>
              <a:gd name="connsiteY5" fmla="*/ 64646 h 543595"/>
              <a:gd name="connsiteX6" fmla="*/ 1678452 w 2887702"/>
              <a:gd name="connsiteY6" fmla="*/ 134169 h 543595"/>
              <a:gd name="connsiteX7" fmla="*/ 1161892 w 2887702"/>
              <a:gd name="connsiteY7" fmla="*/ 196374 h 543595"/>
              <a:gd name="connsiteX8" fmla="*/ 1002541 w 2887702"/>
              <a:gd name="connsiteY8" fmla="*/ 57737 h 543595"/>
              <a:gd name="connsiteX9" fmla="*/ 902085 w 2887702"/>
              <a:gd name="connsiteY9" fmla="*/ 106795 h 543595"/>
              <a:gd name="connsiteX10" fmla="*/ 653695 w 2887702"/>
              <a:gd name="connsiteY10" fmla="*/ 81731 h 543595"/>
              <a:gd name="connsiteX11" fmla="*/ 490611 w 2887702"/>
              <a:gd name="connsiteY11" fmla="*/ 77664 h 543595"/>
              <a:gd name="connsiteX12" fmla="*/ 2263 w 2887702"/>
              <a:gd name="connsiteY12" fmla="*/ 65061 h 543595"/>
              <a:gd name="connsiteX13" fmla="*/ 310134 w 2887702"/>
              <a:gd name="connsiteY13" fmla="*/ 295587 h 543595"/>
              <a:gd name="connsiteX14" fmla="*/ 357704 w 2887702"/>
              <a:gd name="connsiteY14" fmla="*/ 390727 h 543595"/>
              <a:gd name="connsiteX15" fmla="*/ 458129 w 2887702"/>
              <a:gd name="connsiteY15" fmla="*/ 459439 h 543595"/>
              <a:gd name="connsiteX16" fmla="*/ 579697 w 2887702"/>
              <a:gd name="connsiteY16" fmla="*/ 443583 h 543595"/>
              <a:gd name="connsiteX17" fmla="*/ 821031 w 2887702"/>
              <a:gd name="connsiteY17" fmla="*/ 515950 h 543595"/>
              <a:gd name="connsiteX18" fmla="*/ 989269 w 2887702"/>
              <a:gd name="connsiteY18" fmla="*/ 523268 h 543595"/>
              <a:gd name="connsiteX19" fmla="*/ 1250716 w 2887702"/>
              <a:gd name="connsiteY19" fmla="*/ 521236 h 543595"/>
              <a:gd name="connsiteX20" fmla="*/ 1350748 w 2887702"/>
              <a:gd name="connsiteY20" fmla="*/ 543594 h 543595"/>
              <a:gd name="connsiteX21" fmla="*/ 1503114 w 2887702"/>
              <a:gd name="connsiteY21" fmla="*/ 522306 h 543595"/>
              <a:gd name="connsiteX22" fmla="*/ 1823224 w 2887702"/>
              <a:gd name="connsiteY22" fmla="*/ 453335 h 543595"/>
              <a:gd name="connsiteX23" fmla="*/ 2485748 w 2887702"/>
              <a:gd name="connsiteY23" fmla="*/ 351547 h 543595"/>
              <a:gd name="connsiteX24" fmla="*/ 2442272 w 2887702"/>
              <a:gd name="connsiteY24" fmla="*/ 248016 h 543595"/>
              <a:gd name="connsiteX25" fmla="*/ 2677916 w 2887702"/>
              <a:gd name="connsiteY25" fmla="*/ 180934 h 543595"/>
              <a:gd name="connsiteX26" fmla="*/ 2799298 w 2887702"/>
              <a:gd name="connsiteY26" fmla="*/ 168573 h 543595"/>
              <a:gd name="connsiteX0" fmla="*/ 2823585 w 2887702"/>
              <a:gd name="connsiteY0" fmla="*/ 76437 h 543595"/>
              <a:gd name="connsiteX1" fmla="*/ 2886479 w 2887702"/>
              <a:gd name="connsiteY1" fmla="*/ 166520 h 543595"/>
              <a:gd name="connsiteX2" fmla="*/ 2848319 w 2887702"/>
              <a:gd name="connsiteY2" fmla="*/ 86832 h 543595"/>
              <a:gd name="connsiteX3" fmla="*/ 2775916 w 2887702"/>
              <a:gd name="connsiteY3" fmla="*/ 0 h 543595"/>
              <a:gd name="connsiteX4" fmla="*/ 2274558 w 2887702"/>
              <a:gd name="connsiteY4" fmla="*/ 35778 h 543595"/>
              <a:gd name="connsiteX5" fmla="*/ 2054379 w 2887702"/>
              <a:gd name="connsiteY5" fmla="*/ 64646 h 543595"/>
              <a:gd name="connsiteX6" fmla="*/ 1678452 w 2887702"/>
              <a:gd name="connsiteY6" fmla="*/ 134169 h 543595"/>
              <a:gd name="connsiteX7" fmla="*/ 1161892 w 2887702"/>
              <a:gd name="connsiteY7" fmla="*/ 196374 h 543595"/>
              <a:gd name="connsiteX8" fmla="*/ 1002541 w 2887702"/>
              <a:gd name="connsiteY8" fmla="*/ 57737 h 543595"/>
              <a:gd name="connsiteX9" fmla="*/ 902085 w 2887702"/>
              <a:gd name="connsiteY9" fmla="*/ 106795 h 543595"/>
              <a:gd name="connsiteX10" fmla="*/ 653695 w 2887702"/>
              <a:gd name="connsiteY10" fmla="*/ 81731 h 543595"/>
              <a:gd name="connsiteX11" fmla="*/ 490611 w 2887702"/>
              <a:gd name="connsiteY11" fmla="*/ 77664 h 543595"/>
              <a:gd name="connsiteX12" fmla="*/ 2263 w 2887702"/>
              <a:gd name="connsiteY12" fmla="*/ 65061 h 543595"/>
              <a:gd name="connsiteX13" fmla="*/ 310134 w 2887702"/>
              <a:gd name="connsiteY13" fmla="*/ 295587 h 543595"/>
              <a:gd name="connsiteX14" fmla="*/ 357704 w 2887702"/>
              <a:gd name="connsiteY14" fmla="*/ 390727 h 543595"/>
              <a:gd name="connsiteX15" fmla="*/ 458129 w 2887702"/>
              <a:gd name="connsiteY15" fmla="*/ 459439 h 543595"/>
              <a:gd name="connsiteX16" fmla="*/ 579697 w 2887702"/>
              <a:gd name="connsiteY16" fmla="*/ 443583 h 543595"/>
              <a:gd name="connsiteX17" fmla="*/ 821031 w 2887702"/>
              <a:gd name="connsiteY17" fmla="*/ 515950 h 543595"/>
              <a:gd name="connsiteX18" fmla="*/ 989269 w 2887702"/>
              <a:gd name="connsiteY18" fmla="*/ 523268 h 543595"/>
              <a:gd name="connsiteX19" fmla="*/ 1250716 w 2887702"/>
              <a:gd name="connsiteY19" fmla="*/ 521236 h 543595"/>
              <a:gd name="connsiteX20" fmla="*/ 1350748 w 2887702"/>
              <a:gd name="connsiteY20" fmla="*/ 543594 h 543595"/>
              <a:gd name="connsiteX21" fmla="*/ 1503114 w 2887702"/>
              <a:gd name="connsiteY21" fmla="*/ 522306 h 543595"/>
              <a:gd name="connsiteX22" fmla="*/ 1823224 w 2887702"/>
              <a:gd name="connsiteY22" fmla="*/ 453335 h 543595"/>
              <a:gd name="connsiteX23" fmla="*/ 2399886 w 2887702"/>
              <a:gd name="connsiteY23" fmla="*/ 334471 h 543595"/>
              <a:gd name="connsiteX24" fmla="*/ 2442272 w 2887702"/>
              <a:gd name="connsiteY24" fmla="*/ 248016 h 543595"/>
              <a:gd name="connsiteX25" fmla="*/ 2677916 w 2887702"/>
              <a:gd name="connsiteY25" fmla="*/ 180934 h 543595"/>
              <a:gd name="connsiteX26" fmla="*/ 2799298 w 2887702"/>
              <a:gd name="connsiteY26" fmla="*/ 168573 h 543595"/>
              <a:gd name="connsiteX0" fmla="*/ 2823585 w 2887702"/>
              <a:gd name="connsiteY0" fmla="*/ 76437 h 543595"/>
              <a:gd name="connsiteX1" fmla="*/ 2886479 w 2887702"/>
              <a:gd name="connsiteY1" fmla="*/ 166520 h 543595"/>
              <a:gd name="connsiteX2" fmla="*/ 2848319 w 2887702"/>
              <a:gd name="connsiteY2" fmla="*/ 86832 h 543595"/>
              <a:gd name="connsiteX3" fmla="*/ 2775916 w 2887702"/>
              <a:gd name="connsiteY3" fmla="*/ 0 h 543595"/>
              <a:gd name="connsiteX4" fmla="*/ 2274558 w 2887702"/>
              <a:gd name="connsiteY4" fmla="*/ 35778 h 543595"/>
              <a:gd name="connsiteX5" fmla="*/ 2054379 w 2887702"/>
              <a:gd name="connsiteY5" fmla="*/ 64646 h 543595"/>
              <a:gd name="connsiteX6" fmla="*/ 1678452 w 2887702"/>
              <a:gd name="connsiteY6" fmla="*/ 134169 h 543595"/>
              <a:gd name="connsiteX7" fmla="*/ 1161892 w 2887702"/>
              <a:gd name="connsiteY7" fmla="*/ 196374 h 543595"/>
              <a:gd name="connsiteX8" fmla="*/ 1002541 w 2887702"/>
              <a:gd name="connsiteY8" fmla="*/ 57737 h 543595"/>
              <a:gd name="connsiteX9" fmla="*/ 902085 w 2887702"/>
              <a:gd name="connsiteY9" fmla="*/ 106795 h 543595"/>
              <a:gd name="connsiteX10" fmla="*/ 653695 w 2887702"/>
              <a:gd name="connsiteY10" fmla="*/ 81731 h 543595"/>
              <a:gd name="connsiteX11" fmla="*/ 490611 w 2887702"/>
              <a:gd name="connsiteY11" fmla="*/ 77664 h 543595"/>
              <a:gd name="connsiteX12" fmla="*/ 2263 w 2887702"/>
              <a:gd name="connsiteY12" fmla="*/ 65061 h 543595"/>
              <a:gd name="connsiteX13" fmla="*/ 310134 w 2887702"/>
              <a:gd name="connsiteY13" fmla="*/ 295587 h 543595"/>
              <a:gd name="connsiteX14" fmla="*/ 357704 w 2887702"/>
              <a:gd name="connsiteY14" fmla="*/ 390727 h 543595"/>
              <a:gd name="connsiteX15" fmla="*/ 458129 w 2887702"/>
              <a:gd name="connsiteY15" fmla="*/ 459439 h 543595"/>
              <a:gd name="connsiteX16" fmla="*/ 579697 w 2887702"/>
              <a:gd name="connsiteY16" fmla="*/ 443583 h 543595"/>
              <a:gd name="connsiteX17" fmla="*/ 821031 w 2887702"/>
              <a:gd name="connsiteY17" fmla="*/ 515950 h 543595"/>
              <a:gd name="connsiteX18" fmla="*/ 989269 w 2887702"/>
              <a:gd name="connsiteY18" fmla="*/ 523268 h 543595"/>
              <a:gd name="connsiteX19" fmla="*/ 1250716 w 2887702"/>
              <a:gd name="connsiteY19" fmla="*/ 521236 h 543595"/>
              <a:gd name="connsiteX20" fmla="*/ 1350748 w 2887702"/>
              <a:gd name="connsiteY20" fmla="*/ 543594 h 543595"/>
              <a:gd name="connsiteX21" fmla="*/ 1503114 w 2887702"/>
              <a:gd name="connsiteY21" fmla="*/ 522306 h 543595"/>
              <a:gd name="connsiteX22" fmla="*/ 2214370 w 2887702"/>
              <a:gd name="connsiteY22" fmla="*/ 407799 h 543595"/>
              <a:gd name="connsiteX23" fmla="*/ 2399886 w 2887702"/>
              <a:gd name="connsiteY23" fmla="*/ 334471 h 543595"/>
              <a:gd name="connsiteX24" fmla="*/ 2442272 w 2887702"/>
              <a:gd name="connsiteY24" fmla="*/ 248016 h 543595"/>
              <a:gd name="connsiteX25" fmla="*/ 2677916 w 2887702"/>
              <a:gd name="connsiteY25" fmla="*/ 180934 h 543595"/>
              <a:gd name="connsiteX26" fmla="*/ 2799298 w 2887702"/>
              <a:gd name="connsiteY26" fmla="*/ 168573 h 543595"/>
              <a:gd name="connsiteX0" fmla="*/ 2823585 w 2887702"/>
              <a:gd name="connsiteY0" fmla="*/ 76437 h 547744"/>
              <a:gd name="connsiteX1" fmla="*/ 2886479 w 2887702"/>
              <a:gd name="connsiteY1" fmla="*/ 166520 h 547744"/>
              <a:gd name="connsiteX2" fmla="*/ 2848319 w 2887702"/>
              <a:gd name="connsiteY2" fmla="*/ 86832 h 547744"/>
              <a:gd name="connsiteX3" fmla="*/ 2775916 w 2887702"/>
              <a:gd name="connsiteY3" fmla="*/ 0 h 547744"/>
              <a:gd name="connsiteX4" fmla="*/ 2274558 w 2887702"/>
              <a:gd name="connsiteY4" fmla="*/ 35778 h 547744"/>
              <a:gd name="connsiteX5" fmla="*/ 2054379 w 2887702"/>
              <a:gd name="connsiteY5" fmla="*/ 64646 h 547744"/>
              <a:gd name="connsiteX6" fmla="*/ 1678452 w 2887702"/>
              <a:gd name="connsiteY6" fmla="*/ 134169 h 547744"/>
              <a:gd name="connsiteX7" fmla="*/ 1161892 w 2887702"/>
              <a:gd name="connsiteY7" fmla="*/ 196374 h 547744"/>
              <a:gd name="connsiteX8" fmla="*/ 1002541 w 2887702"/>
              <a:gd name="connsiteY8" fmla="*/ 57737 h 547744"/>
              <a:gd name="connsiteX9" fmla="*/ 902085 w 2887702"/>
              <a:gd name="connsiteY9" fmla="*/ 106795 h 547744"/>
              <a:gd name="connsiteX10" fmla="*/ 653695 w 2887702"/>
              <a:gd name="connsiteY10" fmla="*/ 81731 h 547744"/>
              <a:gd name="connsiteX11" fmla="*/ 490611 w 2887702"/>
              <a:gd name="connsiteY11" fmla="*/ 77664 h 547744"/>
              <a:gd name="connsiteX12" fmla="*/ 2263 w 2887702"/>
              <a:gd name="connsiteY12" fmla="*/ 65061 h 547744"/>
              <a:gd name="connsiteX13" fmla="*/ 310134 w 2887702"/>
              <a:gd name="connsiteY13" fmla="*/ 295587 h 547744"/>
              <a:gd name="connsiteX14" fmla="*/ 357704 w 2887702"/>
              <a:gd name="connsiteY14" fmla="*/ 390727 h 547744"/>
              <a:gd name="connsiteX15" fmla="*/ 458129 w 2887702"/>
              <a:gd name="connsiteY15" fmla="*/ 459439 h 547744"/>
              <a:gd name="connsiteX16" fmla="*/ 579697 w 2887702"/>
              <a:gd name="connsiteY16" fmla="*/ 443583 h 547744"/>
              <a:gd name="connsiteX17" fmla="*/ 821031 w 2887702"/>
              <a:gd name="connsiteY17" fmla="*/ 515950 h 547744"/>
              <a:gd name="connsiteX18" fmla="*/ 989269 w 2887702"/>
              <a:gd name="connsiteY18" fmla="*/ 523268 h 547744"/>
              <a:gd name="connsiteX19" fmla="*/ 1250716 w 2887702"/>
              <a:gd name="connsiteY19" fmla="*/ 521236 h 547744"/>
              <a:gd name="connsiteX20" fmla="*/ 1350748 w 2887702"/>
              <a:gd name="connsiteY20" fmla="*/ 543594 h 547744"/>
              <a:gd name="connsiteX21" fmla="*/ 1751157 w 2887702"/>
              <a:gd name="connsiteY21" fmla="*/ 425544 h 547744"/>
              <a:gd name="connsiteX22" fmla="*/ 2214370 w 2887702"/>
              <a:gd name="connsiteY22" fmla="*/ 407799 h 547744"/>
              <a:gd name="connsiteX23" fmla="*/ 2399886 w 2887702"/>
              <a:gd name="connsiteY23" fmla="*/ 334471 h 547744"/>
              <a:gd name="connsiteX24" fmla="*/ 2442272 w 2887702"/>
              <a:gd name="connsiteY24" fmla="*/ 248016 h 547744"/>
              <a:gd name="connsiteX25" fmla="*/ 2677916 w 2887702"/>
              <a:gd name="connsiteY25" fmla="*/ 180934 h 547744"/>
              <a:gd name="connsiteX26" fmla="*/ 2799298 w 2887702"/>
              <a:gd name="connsiteY26" fmla="*/ 168573 h 547744"/>
              <a:gd name="connsiteX0" fmla="*/ 2823585 w 2887702"/>
              <a:gd name="connsiteY0" fmla="*/ 76437 h 526888"/>
              <a:gd name="connsiteX1" fmla="*/ 2886479 w 2887702"/>
              <a:gd name="connsiteY1" fmla="*/ 166520 h 526888"/>
              <a:gd name="connsiteX2" fmla="*/ 2848319 w 2887702"/>
              <a:gd name="connsiteY2" fmla="*/ 86832 h 526888"/>
              <a:gd name="connsiteX3" fmla="*/ 2775916 w 2887702"/>
              <a:gd name="connsiteY3" fmla="*/ 0 h 526888"/>
              <a:gd name="connsiteX4" fmla="*/ 2274558 w 2887702"/>
              <a:gd name="connsiteY4" fmla="*/ 35778 h 526888"/>
              <a:gd name="connsiteX5" fmla="*/ 2054379 w 2887702"/>
              <a:gd name="connsiteY5" fmla="*/ 64646 h 526888"/>
              <a:gd name="connsiteX6" fmla="*/ 1678452 w 2887702"/>
              <a:gd name="connsiteY6" fmla="*/ 134169 h 526888"/>
              <a:gd name="connsiteX7" fmla="*/ 1161892 w 2887702"/>
              <a:gd name="connsiteY7" fmla="*/ 196374 h 526888"/>
              <a:gd name="connsiteX8" fmla="*/ 1002541 w 2887702"/>
              <a:gd name="connsiteY8" fmla="*/ 57737 h 526888"/>
              <a:gd name="connsiteX9" fmla="*/ 902085 w 2887702"/>
              <a:gd name="connsiteY9" fmla="*/ 106795 h 526888"/>
              <a:gd name="connsiteX10" fmla="*/ 653695 w 2887702"/>
              <a:gd name="connsiteY10" fmla="*/ 81731 h 526888"/>
              <a:gd name="connsiteX11" fmla="*/ 490611 w 2887702"/>
              <a:gd name="connsiteY11" fmla="*/ 77664 h 526888"/>
              <a:gd name="connsiteX12" fmla="*/ 2263 w 2887702"/>
              <a:gd name="connsiteY12" fmla="*/ 65061 h 526888"/>
              <a:gd name="connsiteX13" fmla="*/ 310134 w 2887702"/>
              <a:gd name="connsiteY13" fmla="*/ 295587 h 526888"/>
              <a:gd name="connsiteX14" fmla="*/ 357704 w 2887702"/>
              <a:gd name="connsiteY14" fmla="*/ 390727 h 526888"/>
              <a:gd name="connsiteX15" fmla="*/ 458129 w 2887702"/>
              <a:gd name="connsiteY15" fmla="*/ 459439 h 526888"/>
              <a:gd name="connsiteX16" fmla="*/ 579697 w 2887702"/>
              <a:gd name="connsiteY16" fmla="*/ 443583 h 526888"/>
              <a:gd name="connsiteX17" fmla="*/ 821031 w 2887702"/>
              <a:gd name="connsiteY17" fmla="*/ 515950 h 526888"/>
              <a:gd name="connsiteX18" fmla="*/ 989269 w 2887702"/>
              <a:gd name="connsiteY18" fmla="*/ 523268 h 526888"/>
              <a:gd name="connsiteX19" fmla="*/ 1250716 w 2887702"/>
              <a:gd name="connsiteY19" fmla="*/ 521236 h 526888"/>
              <a:gd name="connsiteX20" fmla="*/ 1398449 w 2887702"/>
              <a:gd name="connsiteY20" fmla="*/ 458216 h 526888"/>
              <a:gd name="connsiteX21" fmla="*/ 1751157 w 2887702"/>
              <a:gd name="connsiteY21" fmla="*/ 425544 h 526888"/>
              <a:gd name="connsiteX22" fmla="*/ 2214370 w 2887702"/>
              <a:gd name="connsiteY22" fmla="*/ 407799 h 526888"/>
              <a:gd name="connsiteX23" fmla="*/ 2399886 w 2887702"/>
              <a:gd name="connsiteY23" fmla="*/ 334471 h 526888"/>
              <a:gd name="connsiteX24" fmla="*/ 2442272 w 2887702"/>
              <a:gd name="connsiteY24" fmla="*/ 248016 h 526888"/>
              <a:gd name="connsiteX25" fmla="*/ 2677916 w 2887702"/>
              <a:gd name="connsiteY25" fmla="*/ 180934 h 526888"/>
              <a:gd name="connsiteX26" fmla="*/ 2799298 w 2887702"/>
              <a:gd name="connsiteY26" fmla="*/ 168573 h 526888"/>
              <a:gd name="connsiteX0" fmla="*/ 2823585 w 2887702"/>
              <a:gd name="connsiteY0" fmla="*/ 76437 h 526888"/>
              <a:gd name="connsiteX1" fmla="*/ 2886479 w 2887702"/>
              <a:gd name="connsiteY1" fmla="*/ 166520 h 526888"/>
              <a:gd name="connsiteX2" fmla="*/ 2848319 w 2887702"/>
              <a:gd name="connsiteY2" fmla="*/ 86832 h 526888"/>
              <a:gd name="connsiteX3" fmla="*/ 2775916 w 2887702"/>
              <a:gd name="connsiteY3" fmla="*/ 0 h 526888"/>
              <a:gd name="connsiteX4" fmla="*/ 2274558 w 2887702"/>
              <a:gd name="connsiteY4" fmla="*/ 35778 h 526888"/>
              <a:gd name="connsiteX5" fmla="*/ 2054379 w 2887702"/>
              <a:gd name="connsiteY5" fmla="*/ 64646 h 526888"/>
              <a:gd name="connsiteX6" fmla="*/ 1678452 w 2887702"/>
              <a:gd name="connsiteY6" fmla="*/ 134169 h 526888"/>
              <a:gd name="connsiteX7" fmla="*/ 1161892 w 2887702"/>
              <a:gd name="connsiteY7" fmla="*/ 196374 h 526888"/>
              <a:gd name="connsiteX8" fmla="*/ 1002541 w 2887702"/>
              <a:gd name="connsiteY8" fmla="*/ 57737 h 526888"/>
              <a:gd name="connsiteX9" fmla="*/ 902085 w 2887702"/>
              <a:gd name="connsiteY9" fmla="*/ 106795 h 526888"/>
              <a:gd name="connsiteX10" fmla="*/ 653695 w 2887702"/>
              <a:gd name="connsiteY10" fmla="*/ 81731 h 526888"/>
              <a:gd name="connsiteX11" fmla="*/ 490611 w 2887702"/>
              <a:gd name="connsiteY11" fmla="*/ 77664 h 526888"/>
              <a:gd name="connsiteX12" fmla="*/ 2263 w 2887702"/>
              <a:gd name="connsiteY12" fmla="*/ 65061 h 526888"/>
              <a:gd name="connsiteX13" fmla="*/ 310134 w 2887702"/>
              <a:gd name="connsiteY13" fmla="*/ 295587 h 526888"/>
              <a:gd name="connsiteX14" fmla="*/ 357704 w 2887702"/>
              <a:gd name="connsiteY14" fmla="*/ 390727 h 526888"/>
              <a:gd name="connsiteX15" fmla="*/ 458129 w 2887702"/>
              <a:gd name="connsiteY15" fmla="*/ 459439 h 526888"/>
              <a:gd name="connsiteX16" fmla="*/ 579697 w 2887702"/>
              <a:gd name="connsiteY16" fmla="*/ 443583 h 526888"/>
              <a:gd name="connsiteX17" fmla="*/ 821031 w 2887702"/>
              <a:gd name="connsiteY17" fmla="*/ 515950 h 526888"/>
              <a:gd name="connsiteX18" fmla="*/ 989269 w 2887702"/>
              <a:gd name="connsiteY18" fmla="*/ 523268 h 526888"/>
              <a:gd name="connsiteX19" fmla="*/ 1250716 w 2887702"/>
              <a:gd name="connsiteY19" fmla="*/ 521236 h 526888"/>
              <a:gd name="connsiteX20" fmla="*/ 1398449 w 2887702"/>
              <a:gd name="connsiteY20" fmla="*/ 458216 h 526888"/>
              <a:gd name="connsiteX21" fmla="*/ 1674837 w 2887702"/>
              <a:gd name="connsiteY21" fmla="*/ 408468 h 526888"/>
              <a:gd name="connsiteX22" fmla="*/ 2214370 w 2887702"/>
              <a:gd name="connsiteY22" fmla="*/ 407799 h 526888"/>
              <a:gd name="connsiteX23" fmla="*/ 2399886 w 2887702"/>
              <a:gd name="connsiteY23" fmla="*/ 334471 h 526888"/>
              <a:gd name="connsiteX24" fmla="*/ 2442272 w 2887702"/>
              <a:gd name="connsiteY24" fmla="*/ 248016 h 526888"/>
              <a:gd name="connsiteX25" fmla="*/ 2677916 w 2887702"/>
              <a:gd name="connsiteY25" fmla="*/ 180934 h 526888"/>
              <a:gd name="connsiteX26" fmla="*/ 2799298 w 2887702"/>
              <a:gd name="connsiteY26" fmla="*/ 168573 h 526888"/>
              <a:gd name="connsiteX0" fmla="*/ 2823585 w 2887702"/>
              <a:gd name="connsiteY0" fmla="*/ 76437 h 527415"/>
              <a:gd name="connsiteX1" fmla="*/ 2886479 w 2887702"/>
              <a:gd name="connsiteY1" fmla="*/ 166520 h 527415"/>
              <a:gd name="connsiteX2" fmla="*/ 2848319 w 2887702"/>
              <a:gd name="connsiteY2" fmla="*/ 86832 h 527415"/>
              <a:gd name="connsiteX3" fmla="*/ 2775916 w 2887702"/>
              <a:gd name="connsiteY3" fmla="*/ 0 h 527415"/>
              <a:gd name="connsiteX4" fmla="*/ 2274558 w 2887702"/>
              <a:gd name="connsiteY4" fmla="*/ 35778 h 527415"/>
              <a:gd name="connsiteX5" fmla="*/ 2054379 w 2887702"/>
              <a:gd name="connsiteY5" fmla="*/ 64646 h 527415"/>
              <a:gd name="connsiteX6" fmla="*/ 1678452 w 2887702"/>
              <a:gd name="connsiteY6" fmla="*/ 134169 h 527415"/>
              <a:gd name="connsiteX7" fmla="*/ 1161892 w 2887702"/>
              <a:gd name="connsiteY7" fmla="*/ 196374 h 527415"/>
              <a:gd name="connsiteX8" fmla="*/ 1002541 w 2887702"/>
              <a:gd name="connsiteY8" fmla="*/ 57737 h 527415"/>
              <a:gd name="connsiteX9" fmla="*/ 902085 w 2887702"/>
              <a:gd name="connsiteY9" fmla="*/ 106795 h 527415"/>
              <a:gd name="connsiteX10" fmla="*/ 653695 w 2887702"/>
              <a:gd name="connsiteY10" fmla="*/ 81731 h 527415"/>
              <a:gd name="connsiteX11" fmla="*/ 490611 w 2887702"/>
              <a:gd name="connsiteY11" fmla="*/ 77664 h 527415"/>
              <a:gd name="connsiteX12" fmla="*/ 2263 w 2887702"/>
              <a:gd name="connsiteY12" fmla="*/ 65061 h 527415"/>
              <a:gd name="connsiteX13" fmla="*/ 310134 w 2887702"/>
              <a:gd name="connsiteY13" fmla="*/ 295587 h 527415"/>
              <a:gd name="connsiteX14" fmla="*/ 357704 w 2887702"/>
              <a:gd name="connsiteY14" fmla="*/ 390727 h 527415"/>
              <a:gd name="connsiteX15" fmla="*/ 458129 w 2887702"/>
              <a:gd name="connsiteY15" fmla="*/ 459439 h 527415"/>
              <a:gd name="connsiteX16" fmla="*/ 579697 w 2887702"/>
              <a:gd name="connsiteY16" fmla="*/ 443583 h 527415"/>
              <a:gd name="connsiteX17" fmla="*/ 821031 w 2887702"/>
              <a:gd name="connsiteY17" fmla="*/ 515950 h 527415"/>
              <a:gd name="connsiteX18" fmla="*/ 989269 w 2887702"/>
              <a:gd name="connsiteY18" fmla="*/ 523268 h 527415"/>
              <a:gd name="connsiteX19" fmla="*/ 1269796 w 2887702"/>
              <a:gd name="connsiteY19" fmla="*/ 475701 h 527415"/>
              <a:gd name="connsiteX20" fmla="*/ 1398449 w 2887702"/>
              <a:gd name="connsiteY20" fmla="*/ 458216 h 527415"/>
              <a:gd name="connsiteX21" fmla="*/ 1674837 w 2887702"/>
              <a:gd name="connsiteY21" fmla="*/ 408468 h 527415"/>
              <a:gd name="connsiteX22" fmla="*/ 2214370 w 2887702"/>
              <a:gd name="connsiteY22" fmla="*/ 407799 h 527415"/>
              <a:gd name="connsiteX23" fmla="*/ 2399886 w 2887702"/>
              <a:gd name="connsiteY23" fmla="*/ 334471 h 527415"/>
              <a:gd name="connsiteX24" fmla="*/ 2442272 w 2887702"/>
              <a:gd name="connsiteY24" fmla="*/ 248016 h 527415"/>
              <a:gd name="connsiteX25" fmla="*/ 2677916 w 2887702"/>
              <a:gd name="connsiteY25" fmla="*/ 180934 h 527415"/>
              <a:gd name="connsiteX26" fmla="*/ 2799298 w 2887702"/>
              <a:gd name="connsiteY26" fmla="*/ 168573 h 527415"/>
              <a:gd name="connsiteX0" fmla="*/ 2823585 w 2887702"/>
              <a:gd name="connsiteY0" fmla="*/ 76437 h 515996"/>
              <a:gd name="connsiteX1" fmla="*/ 2886479 w 2887702"/>
              <a:gd name="connsiteY1" fmla="*/ 166520 h 515996"/>
              <a:gd name="connsiteX2" fmla="*/ 2848319 w 2887702"/>
              <a:gd name="connsiteY2" fmla="*/ 86832 h 515996"/>
              <a:gd name="connsiteX3" fmla="*/ 2775916 w 2887702"/>
              <a:gd name="connsiteY3" fmla="*/ 0 h 515996"/>
              <a:gd name="connsiteX4" fmla="*/ 2274558 w 2887702"/>
              <a:gd name="connsiteY4" fmla="*/ 35778 h 515996"/>
              <a:gd name="connsiteX5" fmla="*/ 2054379 w 2887702"/>
              <a:gd name="connsiteY5" fmla="*/ 64646 h 515996"/>
              <a:gd name="connsiteX6" fmla="*/ 1678452 w 2887702"/>
              <a:gd name="connsiteY6" fmla="*/ 134169 h 515996"/>
              <a:gd name="connsiteX7" fmla="*/ 1161892 w 2887702"/>
              <a:gd name="connsiteY7" fmla="*/ 196374 h 515996"/>
              <a:gd name="connsiteX8" fmla="*/ 1002541 w 2887702"/>
              <a:gd name="connsiteY8" fmla="*/ 57737 h 515996"/>
              <a:gd name="connsiteX9" fmla="*/ 902085 w 2887702"/>
              <a:gd name="connsiteY9" fmla="*/ 106795 h 515996"/>
              <a:gd name="connsiteX10" fmla="*/ 653695 w 2887702"/>
              <a:gd name="connsiteY10" fmla="*/ 81731 h 515996"/>
              <a:gd name="connsiteX11" fmla="*/ 490611 w 2887702"/>
              <a:gd name="connsiteY11" fmla="*/ 77664 h 515996"/>
              <a:gd name="connsiteX12" fmla="*/ 2263 w 2887702"/>
              <a:gd name="connsiteY12" fmla="*/ 65061 h 515996"/>
              <a:gd name="connsiteX13" fmla="*/ 310134 w 2887702"/>
              <a:gd name="connsiteY13" fmla="*/ 295587 h 515996"/>
              <a:gd name="connsiteX14" fmla="*/ 357704 w 2887702"/>
              <a:gd name="connsiteY14" fmla="*/ 390727 h 515996"/>
              <a:gd name="connsiteX15" fmla="*/ 458129 w 2887702"/>
              <a:gd name="connsiteY15" fmla="*/ 459439 h 515996"/>
              <a:gd name="connsiteX16" fmla="*/ 579697 w 2887702"/>
              <a:gd name="connsiteY16" fmla="*/ 443583 h 515996"/>
              <a:gd name="connsiteX17" fmla="*/ 821031 w 2887702"/>
              <a:gd name="connsiteY17" fmla="*/ 515950 h 515996"/>
              <a:gd name="connsiteX18" fmla="*/ 989269 w 2887702"/>
              <a:gd name="connsiteY18" fmla="*/ 454965 h 515996"/>
              <a:gd name="connsiteX19" fmla="*/ 1269796 w 2887702"/>
              <a:gd name="connsiteY19" fmla="*/ 475701 h 515996"/>
              <a:gd name="connsiteX20" fmla="*/ 1398449 w 2887702"/>
              <a:gd name="connsiteY20" fmla="*/ 458216 h 515996"/>
              <a:gd name="connsiteX21" fmla="*/ 1674837 w 2887702"/>
              <a:gd name="connsiteY21" fmla="*/ 408468 h 515996"/>
              <a:gd name="connsiteX22" fmla="*/ 2214370 w 2887702"/>
              <a:gd name="connsiteY22" fmla="*/ 407799 h 515996"/>
              <a:gd name="connsiteX23" fmla="*/ 2399886 w 2887702"/>
              <a:gd name="connsiteY23" fmla="*/ 334471 h 515996"/>
              <a:gd name="connsiteX24" fmla="*/ 2442272 w 2887702"/>
              <a:gd name="connsiteY24" fmla="*/ 248016 h 515996"/>
              <a:gd name="connsiteX25" fmla="*/ 2677916 w 2887702"/>
              <a:gd name="connsiteY25" fmla="*/ 180934 h 515996"/>
              <a:gd name="connsiteX26" fmla="*/ 2799298 w 2887702"/>
              <a:gd name="connsiteY26" fmla="*/ 168573 h 515996"/>
              <a:gd name="connsiteX0" fmla="*/ 2823585 w 2887702"/>
              <a:gd name="connsiteY0" fmla="*/ 76437 h 475731"/>
              <a:gd name="connsiteX1" fmla="*/ 2886479 w 2887702"/>
              <a:gd name="connsiteY1" fmla="*/ 166520 h 475731"/>
              <a:gd name="connsiteX2" fmla="*/ 2848319 w 2887702"/>
              <a:gd name="connsiteY2" fmla="*/ 86832 h 475731"/>
              <a:gd name="connsiteX3" fmla="*/ 2775916 w 2887702"/>
              <a:gd name="connsiteY3" fmla="*/ 0 h 475731"/>
              <a:gd name="connsiteX4" fmla="*/ 2274558 w 2887702"/>
              <a:gd name="connsiteY4" fmla="*/ 35778 h 475731"/>
              <a:gd name="connsiteX5" fmla="*/ 2054379 w 2887702"/>
              <a:gd name="connsiteY5" fmla="*/ 64646 h 475731"/>
              <a:gd name="connsiteX6" fmla="*/ 1678452 w 2887702"/>
              <a:gd name="connsiteY6" fmla="*/ 134169 h 475731"/>
              <a:gd name="connsiteX7" fmla="*/ 1161892 w 2887702"/>
              <a:gd name="connsiteY7" fmla="*/ 196374 h 475731"/>
              <a:gd name="connsiteX8" fmla="*/ 1002541 w 2887702"/>
              <a:gd name="connsiteY8" fmla="*/ 57737 h 475731"/>
              <a:gd name="connsiteX9" fmla="*/ 902085 w 2887702"/>
              <a:gd name="connsiteY9" fmla="*/ 106795 h 475731"/>
              <a:gd name="connsiteX10" fmla="*/ 653695 w 2887702"/>
              <a:gd name="connsiteY10" fmla="*/ 81731 h 475731"/>
              <a:gd name="connsiteX11" fmla="*/ 490611 w 2887702"/>
              <a:gd name="connsiteY11" fmla="*/ 77664 h 475731"/>
              <a:gd name="connsiteX12" fmla="*/ 2263 w 2887702"/>
              <a:gd name="connsiteY12" fmla="*/ 65061 h 475731"/>
              <a:gd name="connsiteX13" fmla="*/ 310134 w 2887702"/>
              <a:gd name="connsiteY13" fmla="*/ 295587 h 475731"/>
              <a:gd name="connsiteX14" fmla="*/ 357704 w 2887702"/>
              <a:gd name="connsiteY14" fmla="*/ 390727 h 475731"/>
              <a:gd name="connsiteX15" fmla="*/ 458129 w 2887702"/>
              <a:gd name="connsiteY15" fmla="*/ 459439 h 475731"/>
              <a:gd name="connsiteX16" fmla="*/ 579697 w 2887702"/>
              <a:gd name="connsiteY16" fmla="*/ 443583 h 475731"/>
              <a:gd name="connsiteX17" fmla="*/ 868731 w 2887702"/>
              <a:gd name="connsiteY17" fmla="*/ 441955 h 475731"/>
              <a:gd name="connsiteX18" fmla="*/ 989269 w 2887702"/>
              <a:gd name="connsiteY18" fmla="*/ 454965 h 475731"/>
              <a:gd name="connsiteX19" fmla="*/ 1269796 w 2887702"/>
              <a:gd name="connsiteY19" fmla="*/ 475701 h 475731"/>
              <a:gd name="connsiteX20" fmla="*/ 1398449 w 2887702"/>
              <a:gd name="connsiteY20" fmla="*/ 458216 h 475731"/>
              <a:gd name="connsiteX21" fmla="*/ 1674837 w 2887702"/>
              <a:gd name="connsiteY21" fmla="*/ 408468 h 475731"/>
              <a:gd name="connsiteX22" fmla="*/ 2214370 w 2887702"/>
              <a:gd name="connsiteY22" fmla="*/ 407799 h 475731"/>
              <a:gd name="connsiteX23" fmla="*/ 2399886 w 2887702"/>
              <a:gd name="connsiteY23" fmla="*/ 334471 h 475731"/>
              <a:gd name="connsiteX24" fmla="*/ 2442272 w 2887702"/>
              <a:gd name="connsiteY24" fmla="*/ 248016 h 475731"/>
              <a:gd name="connsiteX25" fmla="*/ 2677916 w 2887702"/>
              <a:gd name="connsiteY25" fmla="*/ 180934 h 475731"/>
              <a:gd name="connsiteX26" fmla="*/ 2799298 w 2887702"/>
              <a:gd name="connsiteY26" fmla="*/ 168573 h 475731"/>
              <a:gd name="connsiteX0" fmla="*/ 2823585 w 2887702"/>
              <a:gd name="connsiteY0" fmla="*/ 76437 h 475731"/>
              <a:gd name="connsiteX1" fmla="*/ 2886479 w 2887702"/>
              <a:gd name="connsiteY1" fmla="*/ 166520 h 475731"/>
              <a:gd name="connsiteX2" fmla="*/ 2848319 w 2887702"/>
              <a:gd name="connsiteY2" fmla="*/ 86832 h 475731"/>
              <a:gd name="connsiteX3" fmla="*/ 2775916 w 2887702"/>
              <a:gd name="connsiteY3" fmla="*/ 0 h 475731"/>
              <a:gd name="connsiteX4" fmla="*/ 2274558 w 2887702"/>
              <a:gd name="connsiteY4" fmla="*/ 35778 h 475731"/>
              <a:gd name="connsiteX5" fmla="*/ 2054379 w 2887702"/>
              <a:gd name="connsiteY5" fmla="*/ 64646 h 475731"/>
              <a:gd name="connsiteX6" fmla="*/ 1678452 w 2887702"/>
              <a:gd name="connsiteY6" fmla="*/ 134169 h 475731"/>
              <a:gd name="connsiteX7" fmla="*/ 1161892 w 2887702"/>
              <a:gd name="connsiteY7" fmla="*/ 196374 h 475731"/>
              <a:gd name="connsiteX8" fmla="*/ 1002541 w 2887702"/>
              <a:gd name="connsiteY8" fmla="*/ 57737 h 475731"/>
              <a:gd name="connsiteX9" fmla="*/ 902085 w 2887702"/>
              <a:gd name="connsiteY9" fmla="*/ 106795 h 475731"/>
              <a:gd name="connsiteX10" fmla="*/ 653695 w 2887702"/>
              <a:gd name="connsiteY10" fmla="*/ 81731 h 475731"/>
              <a:gd name="connsiteX11" fmla="*/ 490611 w 2887702"/>
              <a:gd name="connsiteY11" fmla="*/ 77664 h 475731"/>
              <a:gd name="connsiteX12" fmla="*/ 2263 w 2887702"/>
              <a:gd name="connsiteY12" fmla="*/ 65061 h 475731"/>
              <a:gd name="connsiteX13" fmla="*/ 310134 w 2887702"/>
              <a:gd name="connsiteY13" fmla="*/ 295587 h 475731"/>
              <a:gd name="connsiteX14" fmla="*/ 357704 w 2887702"/>
              <a:gd name="connsiteY14" fmla="*/ 390727 h 475731"/>
              <a:gd name="connsiteX15" fmla="*/ 579697 w 2887702"/>
              <a:gd name="connsiteY15" fmla="*/ 443583 h 475731"/>
              <a:gd name="connsiteX16" fmla="*/ 868731 w 2887702"/>
              <a:gd name="connsiteY16" fmla="*/ 441955 h 475731"/>
              <a:gd name="connsiteX17" fmla="*/ 989269 w 2887702"/>
              <a:gd name="connsiteY17" fmla="*/ 454965 h 475731"/>
              <a:gd name="connsiteX18" fmla="*/ 1269796 w 2887702"/>
              <a:gd name="connsiteY18" fmla="*/ 475701 h 475731"/>
              <a:gd name="connsiteX19" fmla="*/ 1398449 w 2887702"/>
              <a:gd name="connsiteY19" fmla="*/ 458216 h 475731"/>
              <a:gd name="connsiteX20" fmla="*/ 1674837 w 2887702"/>
              <a:gd name="connsiteY20" fmla="*/ 408468 h 475731"/>
              <a:gd name="connsiteX21" fmla="*/ 2214370 w 2887702"/>
              <a:gd name="connsiteY21" fmla="*/ 407799 h 475731"/>
              <a:gd name="connsiteX22" fmla="*/ 2399886 w 2887702"/>
              <a:gd name="connsiteY22" fmla="*/ 334471 h 475731"/>
              <a:gd name="connsiteX23" fmla="*/ 2442272 w 2887702"/>
              <a:gd name="connsiteY23" fmla="*/ 248016 h 475731"/>
              <a:gd name="connsiteX24" fmla="*/ 2677916 w 2887702"/>
              <a:gd name="connsiteY24" fmla="*/ 180934 h 475731"/>
              <a:gd name="connsiteX25" fmla="*/ 2799298 w 2887702"/>
              <a:gd name="connsiteY25" fmla="*/ 168573 h 475731"/>
              <a:gd name="connsiteX0" fmla="*/ 2823708 w 2887825"/>
              <a:gd name="connsiteY0" fmla="*/ 76437 h 475731"/>
              <a:gd name="connsiteX1" fmla="*/ 2886602 w 2887825"/>
              <a:gd name="connsiteY1" fmla="*/ 166520 h 475731"/>
              <a:gd name="connsiteX2" fmla="*/ 2848442 w 2887825"/>
              <a:gd name="connsiteY2" fmla="*/ 86832 h 475731"/>
              <a:gd name="connsiteX3" fmla="*/ 2776039 w 2887825"/>
              <a:gd name="connsiteY3" fmla="*/ 0 h 475731"/>
              <a:gd name="connsiteX4" fmla="*/ 2274681 w 2887825"/>
              <a:gd name="connsiteY4" fmla="*/ 35778 h 475731"/>
              <a:gd name="connsiteX5" fmla="*/ 2054502 w 2887825"/>
              <a:gd name="connsiteY5" fmla="*/ 64646 h 475731"/>
              <a:gd name="connsiteX6" fmla="*/ 1678575 w 2887825"/>
              <a:gd name="connsiteY6" fmla="*/ 134169 h 475731"/>
              <a:gd name="connsiteX7" fmla="*/ 1162015 w 2887825"/>
              <a:gd name="connsiteY7" fmla="*/ 196374 h 475731"/>
              <a:gd name="connsiteX8" fmla="*/ 1002664 w 2887825"/>
              <a:gd name="connsiteY8" fmla="*/ 57737 h 475731"/>
              <a:gd name="connsiteX9" fmla="*/ 902208 w 2887825"/>
              <a:gd name="connsiteY9" fmla="*/ 106795 h 475731"/>
              <a:gd name="connsiteX10" fmla="*/ 653818 w 2887825"/>
              <a:gd name="connsiteY10" fmla="*/ 81731 h 475731"/>
              <a:gd name="connsiteX11" fmla="*/ 490734 w 2887825"/>
              <a:gd name="connsiteY11" fmla="*/ 77664 h 475731"/>
              <a:gd name="connsiteX12" fmla="*/ 2386 w 2887825"/>
              <a:gd name="connsiteY12" fmla="*/ 65061 h 475731"/>
              <a:gd name="connsiteX13" fmla="*/ 310257 w 2887825"/>
              <a:gd name="connsiteY13" fmla="*/ 295587 h 475731"/>
              <a:gd name="connsiteX14" fmla="*/ 453228 w 2887825"/>
              <a:gd name="connsiteY14" fmla="*/ 350884 h 475731"/>
              <a:gd name="connsiteX15" fmla="*/ 579820 w 2887825"/>
              <a:gd name="connsiteY15" fmla="*/ 443583 h 475731"/>
              <a:gd name="connsiteX16" fmla="*/ 868854 w 2887825"/>
              <a:gd name="connsiteY16" fmla="*/ 441955 h 475731"/>
              <a:gd name="connsiteX17" fmla="*/ 989392 w 2887825"/>
              <a:gd name="connsiteY17" fmla="*/ 454965 h 475731"/>
              <a:gd name="connsiteX18" fmla="*/ 1269919 w 2887825"/>
              <a:gd name="connsiteY18" fmla="*/ 475701 h 475731"/>
              <a:gd name="connsiteX19" fmla="*/ 1398572 w 2887825"/>
              <a:gd name="connsiteY19" fmla="*/ 458216 h 475731"/>
              <a:gd name="connsiteX20" fmla="*/ 1674960 w 2887825"/>
              <a:gd name="connsiteY20" fmla="*/ 408468 h 475731"/>
              <a:gd name="connsiteX21" fmla="*/ 2214493 w 2887825"/>
              <a:gd name="connsiteY21" fmla="*/ 407799 h 475731"/>
              <a:gd name="connsiteX22" fmla="*/ 2400009 w 2887825"/>
              <a:gd name="connsiteY22" fmla="*/ 334471 h 475731"/>
              <a:gd name="connsiteX23" fmla="*/ 2442395 w 2887825"/>
              <a:gd name="connsiteY23" fmla="*/ 248016 h 475731"/>
              <a:gd name="connsiteX24" fmla="*/ 2678039 w 2887825"/>
              <a:gd name="connsiteY24" fmla="*/ 180934 h 475731"/>
              <a:gd name="connsiteX25" fmla="*/ 2799421 w 2887825"/>
              <a:gd name="connsiteY25" fmla="*/ 168573 h 475731"/>
              <a:gd name="connsiteX0" fmla="*/ 2823708 w 2887825"/>
              <a:gd name="connsiteY0" fmla="*/ 76437 h 475731"/>
              <a:gd name="connsiteX1" fmla="*/ 2886602 w 2887825"/>
              <a:gd name="connsiteY1" fmla="*/ 166520 h 475731"/>
              <a:gd name="connsiteX2" fmla="*/ 2848442 w 2887825"/>
              <a:gd name="connsiteY2" fmla="*/ 86832 h 475731"/>
              <a:gd name="connsiteX3" fmla="*/ 2776039 w 2887825"/>
              <a:gd name="connsiteY3" fmla="*/ 0 h 475731"/>
              <a:gd name="connsiteX4" fmla="*/ 2274681 w 2887825"/>
              <a:gd name="connsiteY4" fmla="*/ 35778 h 475731"/>
              <a:gd name="connsiteX5" fmla="*/ 2054502 w 2887825"/>
              <a:gd name="connsiteY5" fmla="*/ 64646 h 475731"/>
              <a:gd name="connsiteX6" fmla="*/ 1678575 w 2887825"/>
              <a:gd name="connsiteY6" fmla="*/ 134169 h 475731"/>
              <a:gd name="connsiteX7" fmla="*/ 1162015 w 2887825"/>
              <a:gd name="connsiteY7" fmla="*/ 196374 h 475731"/>
              <a:gd name="connsiteX8" fmla="*/ 1002664 w 2887825"/>
              <a:gd name="connsiteY8" fmla="*/ 57737 h 475731"/>
              <a:gd name="connsiteX9" fmla="*/ 902208 w 2887825"/>
              <a:gd name="connsiteY9" fmla="*/ 106795 h 475731"/>
              <a:gd name="connsiteX10" fmla="*/ 653818 w 2887825"/>
              <a:gd name="connsiteY10" fmla="*/ 81731 h 475731"/>
              <a:gd name="connsiteX11" fmla="*/ 490734 w 2887825"/>
              <a:gd name="connsiteY11" fmla="*/ 77664 h 475731"/>
              <a:gd name="connsiteX12" fmla="*/ 2386 w 2887825"/>
              <a:gd name="connsiteY12" fmla="*/ 65061 h 475731"/>
              <a:gd name="connsiteX13" fmla="*/ 310257 w 2887825"/>
              <a:gd name="connsiteY13" fmla="*/ 295587 h 475731"/>
              <a:gd name="connsiteX14" fmla="*/ 453228 w 2887825"/>
              <a:gd name="connsiteY14" fmla="*/ 350884 h 475731"/>
              <a:gd name="connsiteX15" fmla="*/ 635131 w 2887825"/>
              <a:gd name="connsiteY15" fmla="*/ 377121 h 475731"/>
              <a:gd name="connsiteX16" fmla="*/ 579820 w 2887825"/>
              <a:gd name="connsiteY16" fmla="*/ 443583 h 475731"/>
              <a:gd name="connsiteX17" fmla="*/ 868854 w 2887825"/>
              <a:gd name="connsiteY17" fmla="*/ 441955 h 475731"/>
              <a:gd name="connsiteX18" fmla="*/ 989392 w 2887825"/>
              <a:gd name="connsiteY18" fmla="*/ 454965 h 475731"/>
              <a:gd name="connsiteX19" fmla="*/ 1269919 w 2887825"/>
              <a:gd name="connsiteY19" fmla="*/ 475701 h 475731"/>
              <a:gd name="connsiteX20" fmla="*/ 1398572 w 2887825"/>
              <a:gd name="connsiteY20" fmla="*/ 458216 h 475731"/>
              <a:gd name="connsiteX21" fmla="*/ 1674960 w 2887825"/>
              <a:gd name="connsiteY21" fmla="*/ 408468 h 475731"/>
              <a:gd name="connsiteX22" fmla="*/ 2214493 w 2887825"/>
              <a:gd name="connsiteY22" fmla="*/ 407799 h 475731"/>
              <a:gd name="connsiteX23" fmla="*/ 2400009 w 2887825"/>
              <a:gd name="connsiteY23" fmla="*/ 334471 h 475731"/>
              <a:gd name="connsiteX24" fmla="*/ 2442395 w 2887825"/>
              <a:gd name="connsiteY24" fmla="*/ 248016 h 475731"/>
              <a:gd name="connsiteX25" fmla="*/ 2678039 w 2887825"/>
              <a:gd name="connsiteY25" fmla="*/ 180934 h 475731"/>
              <a:gd name="connsiteX26" fmla="*/ 2799421 w 2887825"/>
              <a:gd name="connsiteY26" fmla="*/ 168573 h 475731"/>
              <a:gd name="connsiteX0" fmla="*/ 2823708 w 2887825"/>
              <a:gd name="connsiteY0" fmla="*/ 76437 h 475731"/>
              <a:gd name="connsiteX1" fmla="*/ 2886602 w 2887825"/>
              <a:gd name="connsiteY1" fmla="*/ 166520 h 475731"/>
              <a:gd name="connsiteX2" fmla="*/ 2848442 w 2887825"/>
              <a:gd name="connsiteY2" fmla="*/ 86832 h 475731"/>
              <a:gd name="connsiteX3" fmla="*/ 2776039 w 2887825"/>
              <a:gd name="connsiteY3" fmla="*/ 0 h 475731"/>
              <a:gd name="connsiteX4" fmla="*/ 2274681 w 2887825"/>
              <a:gd name="connsiteY4" fmla="*/ 35778 h 475731"/>
              <a:gd name="connsiteX5" fmla="*/ 2054502 w 2887825"/>
              <a:gd name="connsiteY5" fmla="*/ 64646 h 475731"/>
              <a:gd name="connsiteX6" fmla="*/ 1678575 w 2887825"/>
              <a:gd name="connsiteY6" fmla="*/ 134169 h 475731"/>
              <a:gd name="connsiteX7" fmla="*/ 1162015 w 2887825"/>
              <a:gd name="connsiteY7" fmla="*/ 196374 h 475731"/>
              <a:gd name="connsiteX8" fmla="*/ 1002664 w 2887825"/>
              <a:gd name="connsiteY8" fmla="*/ 57737 h 475731"/>
              <a:gd name="connsiteX9" fmla="*/ 902208 w 2887825"/>
              <a:gd name="connsiteY9" fmla="*/ 106795 h 475731"/>
              <a:gd name="connsiteX10" fmla="*/ 653818 w 2887825"/>
              <a:gd name="connsiteY10" fmla="*/ 81731 h 475731"/>
              <a:gd name="connsiteX11" fmla="*/ 490734 w 2887825"/>
              <a:gd name="connsiteY11" fmla="*/ 77664 h 475731"/>
              <a:gd name="connsiteX12" fmla="*/ 2386 w 2887825"/>
              <a:gd name="connsiteY12" fmla="*/ 65061 h 475731"/>
              <a:gd name="connsiteX13" fmla="*/ 310257 w 2887825"/>
              <a:gd name="connsiteY13" fmla="*/ 295587 h 475731"/>
              <a:gd name="connsiteX14" fmla="*/ 453228 w 2887825"/>
              <a:gd name="connsiteY14" fmla="*/ 350884 h 475731"/>
              <a:gd name="connsiteX15" fmla="*/ 635131 w 2887825"/>
              <a:gd name="connsiteY15" fmla="*/ 377121 h 475731"/>
              <a:gd name="connsiteX16" fmla="*/ 868854 w 2887825"/>
              <a:gd name="connsiteY16" fmla="*/ 441955 h 475731"/>
              <a:gd name="connsiteX17" fmla="*/ 989392 w 2887825"/>
              <a:gd name="connsiteY17" fmla="*/ 454965 h 475731"/>
              <a:gd name="connsiteX18" fmla="*/ 1269919 w 2887825"/>
              <a:gd name="connsiteY18" fmla="*/ 475701 h 475731"/>
              <a:gd name="connsiteX19" fmla="*/ 1398572 w 2887825"/>
              <a:gd name="connsiteY19" fmla="*/ 458216 h 475731"/>
              <a:gd name="connsiteX20" fmla="*/ 1674960 w 2887825"/>
              <a:gd name="connsiteY20" fmla="*/ 408468 h 475731"/>
              <a:gd name="connsiteX21" fmla="*/ 2214493 w 2887825"/>
              <a:gd name="connsiteY21" fmla="*/ 407799 h 475731"/>
              <a:gd name="connsiteX22" fmla="*/ 2400009 w 2887825"/>
              <a:gd name="connsiteY22" fmla="*/ 334471 h 475731"/>
              <a:gd name="connsiteX23" fmla="*/ 2442395 w 2887825"/>
              <a:gd name="connsiteY23" fmla="*/ 248016 h 475731"/>
              <a:gd name="connsiteX24" fmla="*/ 2678039 w 2887825"/>
              <a:gd name="connsiteY24" fmla="*/ 180934 h 475731"/>
              <a:gd name="connsiteX25" fmla="*/ 2799421 w 2887825"/>
              <a:gd name="connsiteY25" fmla="*/ 168573 h 475731"/>
              <a:gd name="connsiteX0" fmla="*/ 2672987 w 2737104"/>
              <a:gd name="connsiteY0" fmla="*/ 76437 h 475731"/>
              <a:gd name="connsiteX1" fmla="*/ 2735881 w 2737104"/>
              <a:gd name="connsiteY1" fmla="*/ 166520 h 475731"/>
              <a:gd name="connsiteX2" fmla="*/ 2697721 w 2737104"/>
              <a:gd name="connsiteY2" fmla="*/ 86832 h 475731"/>
              <a:gd name="connsiteX3" fmla="*/ 2625318 w 2737104"/>
              <a:gd name="connsiteY3" fmla="*/ 0 h 475731"/>
              <a:gd name="connsiteX4" fmla="*/ 2123960 w 2737104"/>
              <a:gd name="connsiteY4" fmla="*/ 35778 h 475731"/>
              <a:gd name="connsiteX5" fmla="*/ 1903781 w 2737104"/>
              <a:gd name="connsiteY5" fmla="*/ 64646 h 475731"/>
              <a:gd name="connsiteX6" fmla="*/ 1527854 w 2737104"/>
              <a:gd name="connsiteY6" fmla="*/ 134169 h 475731"/>
              <a:gd name="connsiteX7" fmla="*/ 1011294 w 2737104"/>
              <a:gd name="connsiteY7" fmla="*/ 196374 h 475731"/>
              <a:gd name="connsiteX8" fmla="*/ 851943 w 2737104"/>
              <a:gd name="connsiteY8" fmla="*/ 57737 h 475731"/>
              <a:gd name="connsiteX9" fmla="*/ 751487 w 2737104"/>
              <a:gd name="connsiteY9" fmla="*/ 106795 h 475731"/>
              <a:gd name="connsiteX10" fmla="*/ 503097 w 2737104"/>
              <a:gd name="connsiteY10" fmla="*/ 81731 h 475731"/>
              <a:gd name="connsiteX11" fmla="*/ 340013 w 2737104"/>
              <a:gd name="connsiteY11" fmla="*/ 77664 h 475731"/>
              <a:gd name="connsiteX12" fmla="*/ 4307 w 2737104"/>
              <a:gd name="connsiteY12" fmla="*/ 190283 h 475731"/>
              <a:gd name="connsiteX13" fmla="*/ 159536 w 2737104"/>
              <a:gd name="connsiteY13" fmla="*/ 295587 h 475731"/>
              <a:gd name="connsiteX14" fmla="*/ 302507 w 2737104"/>
              <a:gd name="connsiteY14" fmla="*/ 350884 h 475731"/>
              <a:gd name="connsiteX15" fmla="*/ 484410 w 2737104"/>
              <a:gd name="connsiteY15" fmla="*/ 377121 h 475731"/>
              <a:gd name="connsiteX16" fmla="*/ 718133 w 2737104"/>
              <a:gd name="connsiteY16" fmla="*/ 441955 h 475731"/>
              <a:gd name="connsiteX17" fmla="*/ 838671 w 2737104"/>
              <a:gd name="connsiteY17" fmla="*/ 454965 h 475731"/>
              <a:gd name="connsiteX18" fmla="*/ 1119198 w 2737104"/>
              <a:gd name="connsiteY18" fmla="*/ 475701 h 475731"/>
              <a:gd name="connsiteX19" fmla="*/ 1247851 w 2737104"/>
              <a:gd name="connsiteY19" fmla="*/ 458216 h 475731"/>
              <a:gd name="connsiteX20" fmla="*/ 1524239 w 2737104"/>
              <a:gd name="connsiteY20" fmla="*/ 408468 h 475731"/>
              <a:gd name="connsiteX21" fmla="*/ 2063772 w 2737104"/>
              <a:gd name="connsiteY21" fmla="*/ 407799 h 475731"/>
              <a:gd name="connsiteX22" fmla="*/ 2249288 w 2737104"/>
              <a:gd name="connsiteY22" fmla="*/ 334471 h 475731"/>
              <a:gd name="connsiteX23" fmla="*/ 2291674 w 2737104"/>
              <a:gd name="connsiteY23" fmla="*/ 248016 h 475731"/>
              <a:gd name="connsiteX24" fmla="*/ 2527318 w 2737104"/>
              <a:gd name="connsiteY24" fmla="*/ 180934 h 475731"/>
              <a:gd name="connsiteX25" fmla="*/ 2648700 w 2737104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848795 w 2733956"/>
              <a:gd name="connsiteY8" fmla="*/ 57737 h 475731"/>
              <a:gd name="connsiteX9" fmla="*/ 748339 w 2733956"/>
              <a:gd name="connsiteY9" fmla="*/ 106795 h 475731"/>
              <a:gd name="connsiteX10" fmla="*/ 499949 w 2733956"/>
              <a:gd name="connsiteY10" fmla="*/ 81731 h 475731"/>
              <a:gd name="connsiteX11" fmla="*/ 241464 w 2733956"/>
              <a:gd name="connsiteY11" fmla="*/ 128891 h 475731"/>
              <a:gd name="connsiteX12" fmla="*/ 1159 w 2733956"/>
              <a:gd name="connsiteY12" fmla="*/ 190283 h 475731"/>
              <a:gd name="connsiteX13" fmla="*/ 156388 w 2733956"/>
              <a:gd name="connsiteY13" fmla="*/ 295587 h 475731"/>
              <a:gd name="connsiteX14" fmla="*/ 299359 w 2733956"/>
              <a:gd name="connsiteY14" fmla="*/ 350884 h 475731"/>
              <a:gd name="connsiteX15" fmla="*/ 481262 w 2733956"/>
              <a:gd name="connsiteY15" fmla="*/ 377121 h 475731"/>
              <a:gd name="connsiteX16" fmla="*/ 714985 w 2733956"/>
              <a:gd name="connsiteY16" fmla="*/ 441955 h 475731"/>
              <a:gd name="connsiteX17" fmla="*/ 835523 w 2733956"/>
              <a:gd name="connsiteY17" fmla="*/ 454965 h 475731"/>
              <a:gd name="connsiteX18" fmla="*/ 1116050 w 2733956"/>
              <a:gd name="connsiteY18" fmla="*/ 475701 h 475731"/>
              <a:gd name="connsiteX19" fmla="*/ 1244703 w 2733956"/>
              <a:gd name="connsiteY19" fmla="*/ 458216 h 475731"/>
              <a:gd name="connsiteX20" fmla="*/ 1521091 w 2733956"/>
              <a:gd name="connsiteY20" fmla="*/ 408468 h 475731"/>
              <a:gd name="connsiteX21" fmla="*/ 2060624 w 2733956"/>
              <a:gd name="connsiteY21" fmla="*/ 407799 h 475731"/>
              <a:gd name="connsiteX22" fmla="*/ 2246140 w 2733956"/>
              <a:gd name="connsiteY22" fmla="*/ 334471 h 475731"/>
              <a:gd name="connsiteX23" fmla="*/ 2288526 w 2733956"/>
              <a:gd name="connsiteY23" fmla="*/ 248016 h 475731"/>
              <a:gd name="connsiteX24" fmla="*/ 2524170 w 2733956"/>
              <a:gd name="connsiteY24" fmla="*/ 180934 h 475731"/>
              <a:gd name="connsiteX25" fmla="*/ 2645552 w 2733956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848795 w 2733956"/>
              <a:gd name="connsiteY8" fmla="*/ 57737 h 475731"/>
              <a:gd name="connsiteX9" fmla="*/ 748339 w 2733956"/>
              <a:gd name="connsiteY9" fmla="*/ 106795 h 475731"/>
              <a:gd name="connsiteX10" fmla="*/ 433168 w 2733956"/>
              <a:gd name="connsiteY10" fmla="*/ 138650 h 475731"/>
              <a:gd name="connsiteX11" fmla="*/ 241464 w 2733956"/>
              <a:gd name="connsiteY11" fmla="*/ 128891 h 475731"/>
              <a:gd name="connsiteX12" fmla="*/ 1159 w 2733956"/>
              <a:gd name="connsiteY12" fmla="*/ 190283 h 475731"/>
              <a:gd name="connsiteX13" fmla="*/ 156388 w 2733956"/>
              <a:gd name="connsiteY13" fmla="*/ 295587 h 475731"/>
              <a:gd name="connsiteX14" fmla="*/ 299359 w 2733956"/>
              <a:gd name="connsiteY14" fmla="*/ 350884 h 475731"/>
              <a:gd name="connsiteX15" fmla="*/ 481262 w 2733956"/>
              <a:gd name="connsiteY15" fmla="*/ 377121 h 475731"/>
              <a:gd name="connsiteX16" fmla="*/ 714985 w 2733956"/>
              <a:gd name="connsiteY16" fmla="*/ 441955 h 475731"/>
              <a:gd name="connsiteX17" fmla="*/ 835523 w 2733956"/>
              <a:gd name="connsiteY17" fmla="*/ 454965 h 475731"/>
              <a:gd name="connsiteX18" fmla="*/ 1116050 w 2733956"/>
              <a:gd name="connsiteY18" fmla="*/ 475701 h 475731"/>
              <a:gd name="connsiteX19" fmla="*/ 1244703 w 2733956"/>
              <a:gd name="connsiteY19" fmla="*/ 458216 h 475731"/>
              <a:gd name="connsiteX20" fmla="*/ 1521091 w 2733956"/>
              <a:gd name="connsiteY20" fmla="*/ 408468 h 475731"/>
              <a:gd name="connsiteX21" fmla="*/ 2060624 w 2733956"/>
              <a:gd name="connsiteY21" fmla="*/ 407799 h 475731"/>
              <a:gd name="connsiteX22" fmla="*/ 2246140 w 2733956"/>
              <a:gd name="connsiteY22" fmla="*/ 334471 h 475731"/>
              <a:gd name="connsiteX23" fmla="*/ 2288526 w 2733956"/>
              <a:gd name="connsiteY23" fmla="*/ 248016 h 475731"/>
              <a:gd name="connsiteX24" fmla="*/ 2524170 w 2733956"/>
              <a:gd name="connsiteY24" fmla="*/ 180934 h 475731"/>
              <a:gd name="connsiteX25" fmla="*/ 2645552 w 2733956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848795 w 2733956"/>
              <a:gd name="connsiteY8" fmla="*/ 57737 h 475731"/>
              <a:gd name="connsiteX9" fmla="*/ 614777 w 2733956"/>
              <a:gd name="connsiteY9" fmla="*/ 180790 h 475731"/>
              <a:gd name="connsiteX10" fmla="*/ 433168 w 2733956"/>
              <a:gd name="connsiteY10" fmla="*/ 138650 h 475731"/>
              <a:gd name="connsiteX11" fmla="*/ 241464 w 2733956"/>
              <a:gd name="connsiteY11" fmla="*/ 128891 h 475731"/>
              <a:gd name="connsiteX12" fmla="*/ 1159 w 2733956"/>
              <a:gd name="connsiteY12" fmla="*/ 190283 h 475731"/>
              <a:gd name="connsiteX13" fmla="*/ 156388 w 2733956"/>
              <a:gd name="connsiteY13" fmla="*/ 295587 h 475731"/>
              <a:gd name="connsiteX14" fmla="*/ 299359 w 2733956"/>
              <a:gd name="connsiteY14" fmla="*/ 350884 h 475731"/>
              <a:gd name="connsiteX15" fmla="*/ 481262 w 2733956"/>
              <a:gd name="connsiteY15" fmla="*/ 377121 h 475731"/>
              <a:gd name="connsiteX16" fmla="*/ 714985 w 2733956"/>
              <a:gd name="connsiteY16" fmla="*/ 441955 h 475731"/>
              <a:gd name="connsiteX17" fmla="*/ 835523 w 2733956"/>
              <a:gd name="connsiteY17" fmla="*/ 454965 h 475731"/>
              <a:gd name="connsiteX18" fmla="*/ 1116050 w 2733956"/>
              <a:gd name="connsiteY18" fmla="*/ 475701 h 475731"/>
              <a:gd name="connsiteX19" fmla="*/ 1244703 w 2733956"/>
              <a:gd name="connsiteY19" fmla="*/ 458216 h 475731"/>
              <a:gd name="connsiteX20" fmla="*/ 1521091 w 2733956"/>
              <a:gd name="connsiteY20" fmla="*/ 408468 h 475731"/>
              <a:gd name="connsiteX21" fmla="*/ 2060624 w 2733956"/>
              <a:gd name="connsiteY21" fmla="*/ 407799 h 475731"/>
              <a:gd name="connsiteX22" fmla="*/ 2246140 w 2733956"/>
              <a:gd name="connsiteY22" fmla="*/ 334471 h 475731"/>
              <a:gd name="connsiteX23" fmla="*/ 2288526 w 2733956"/>
              <a:gd name="connsiteY23" fmla="*/ 248016 h 475731"/>
              <a:gd name="connsiteX24" fmla="*/ 2524170 w 2733956"/>
              <a:gd name="connsiteY24" fmla="*/ 180934 h 475731"/>
              <a:gd name="connsiteX25" fmla="*/ 2645552 w 2733956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829714 w 2733956"/>
              <a:gd name="connsiteY8" fmla="*/ 182960 h 475731"/>
              <a:gd name="connsiteX9" fmla="*/ 614777 w 2733956"/>
              <a:gd name="connsiteY9" fmla="*/ 180790 h 475731"/>
              <a:gd name="connsiteX10" fmla="*/ 433168 w 2733956"/>
              <a:gd name="connsiteY10" fmla="*/ 138650 h 475731"/>
              <a:gd name="connsiteX11" fmla="*/ 241464 w 2733956"/>
              <a:gd name="connsiteY11" fmla="*/ 128891 h 475731"/>
              <a:gd name="connsiteX12" fmla="*/ 1159 w 2733956"/>
              <a:gd name="connsiteY12" fmla="*/ 190283 h 475731"/>
              <a:gd name="connsiteX13" fmla="*/ 156388 w 2733956"/>
              <a:gd name="connsiteY13" fmla="*/ 295587 h 475731"/>
              <a:gd name="connsiteX14" fmla="*/ 299359 w 2733956"/>
              <a:gd name="connsiteY14" fmla="*/ 350884 h 475731"/>
              <a:gd name="connsiteX15" fmla="*/ 481262 w 2733956"/>
              <a:gd name="connsiteY15" fmla="*/ 377121 h 475731"/>
              <a:gd name="connsiteX16" fmla="*/ 714985 w 2733956"/>
              <a:gd name="connsiteY16" fmla="*/ 441955 h 475731"/>
              <a:gd name="connsiteX17" fmla="*/ 835523 w 2733956"/>
              <a:gd name="connsiteY17" fmla="*/ 454965 h 475731"/>
              <a:gd name="connsiteX18" fmla="*/ 1116050 w 2733956"/>
              <a:gd name="connsiteY18" fmla="*/ 475701 h 475731"/>
              <a:gd name="connsiteX19" fmla="*/ 1244703 w 2733956"/>
              <a:gd name="connsiteY19" fmla="*/ 458216 h 475731"/>
              <a:gd name="connsiteX20" fmla="*/ 1521091 w 2733956"/>
              <a:gd name="connsiteY20" fmla="*/ 408468 h 475731"/>
              <a:gd name="connsiteX21" fmla="*/ 2060624 w 2733956"/>
              <a:gd name="connsiteY21" fmla="*/ 407799 h 475731"/>
              <a:gd name="connsiteX22" fmla="*/ 2246140 w 2733956"/>
              <a:gd name="connsiteY22" fmla="*/ 334471 h 475731"/>
              <a:gd name="connsiteX23" fmla="*/ 2288526 w 2733956"/>
              <a:gd name="connsiteY23" fmla="*/ 248016 h 475731"/>
              <a:gd name="connsiteX24" fmla="*/ 2524170 w 2733956"/>
              <a:gd name="connsiteY24" fmla="*/ 180934 h 475731"/>
              <a:gd name="connsiteX25" fmla="*/ 2645552 w 2733956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829714 w 2733956"/>
              <a:gd name="connsiteY8" fmla="*/ 205728 h 475731"/>
              <a:gd name="connsiteX9" fmla="*/ 614777 w 2733956"/>
              <a:gd name="connsiteY9" fmla="*/ 180790 h 475731"/>
              <a:gd name="connsiteX10" fmla="*/ 433168 w 2733956"/>
              <a:gd name="connsiteY10" fmla="*/ 138650 h 475731"/>
              <a:gd name="connsiteX11" fmla="*/ 241464 w 2733956"/>
              <a:gd name="connsiteY11" fmla="*/ 128891 h 475731"/>
              <a:gd name="connsiteX12" fmla="*/ 1159 w 2733956"/>
              <a:gd name="connsiteY12" fmla="*/ 190283 h 475731"/>
              <a:gd name="connsiteX13" fmla="*/ 156388 w 2733956"/>
              <a:gd name="connsiteY13" fmla="*/ 295587 h 475731"/>
              <a:gd name="connsiteX14" fmla="*/ 299359 w 2733956"/>
              <a:gd name="connsiteY14" fmla="*/ 350884 h 475731"/>
              <a:gd name="connsiteX15" fmla="*/ 481262 w 2733956"/>
              <a:gd name="connsiteY15" fmla="*/ 377121 h 475731"/>
              <a:gd name="connsiteX16" fmla="*/ 714985 w 2733956"/>
              <a:gd name="connsiteY16" fmla="*/ 441955 h 475731"/>
              <a:gd name="connsiteX17" fmla="*/ 835523 w 2733956"/>
              <a:gd name="connsiteY17" fmla="*/ 454965 h 475731"/>
              <a:gd name="connsiteX18" fmla="*/ 1116050 w 2733956"/>
              <a:gd name="connsiteY18" fmla="*/ 475701 h 475731"/>
              <a:gd name="connsiteX19" fmla="*/ 1244703 w 2733956"/>
              <a:gd name="connsiteY19" fmla="*/ 458216 h 475731"/>
              <a:gd name="connsiteX20" fmla="*/ 1521091 w 2733956"/>
              <a:gd name="connsiteY20" fmla="*/ 408468 h 475731"/>
              <a:gd name="connsiteX21" fmla="*/ 2060624 w 2733956"/>
              <a:gd name="connsiteY21" fmla="*/ 407799 h 475731"/>
              <a:gd name="connsiteX22" fmla="*/ 2246140 w 2733956"/>
              <a:gd name="connsiteY22" fmla="*/ 334471 h 475731"/>
              <a:gd name="connsiteX23" fmla="*/ 2288526 w 2733956"/>
              <a:gd name="connsiteY23" fmla="*/ 248016 h 475731"/>
              <a:gd name="connsiteX24" fmla="*/ 2524170 w 2733956"/>
              <a:gd name="connsiteY24" fmla="*/ 180934 h 475731"/>
              <a:gd name="connsiteX25" fmla="*/ 2645552 w 2733956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1015510 w 2733956"/>
              <a:gd name="connsiteY8" fmla="*/ 223438 h 475731"/>
              <a:gd name="connsiteX9" fmla="*/ 829714 w 2733956"/>
              <a:gd name="connsiteY9" fmla="*/ 205728 h 475731"/>
              <a:gd name="connsiteX10" fmla="*/ 614777 w 2733956"/>
              <a:gd name="connsiteY10" fmla="*/ 180790 h 475731"/>
              <a:gd name="connsiteX11" fmla="*/ 433168 w 2733956"/>
              <a:gd name="connsiteY11" fmla="*/ 138650 h 475731"/>
              <a:gd name="connsiteX12" fmla="*/ 241464 w 2733956"/>
              <a:gd name="connsiteY12" fmla="*/ 128891 h 475731"/>
              <a:gd name="connsiteX13" fmla="*/ 1159 w 2733956"/>
              <a:gd name="connsiteY13" fmla="*/ 190283 h 475731"/>
              <a:gd name="connsiteX14" fmla="*/ 156388 w 2733956"/>
              <a:gd name="connsiteY14" fmla="*/ 295587 h 475731"/>
              <a:gd name="connsiteX15" fmla="*/ 299359 w 2733956"/>
              <a:gd name="connsiteY15" fmla="*/ 350884 h 475731"/>
              <a:gd name="connsiteX16" fmla="*/ 481262 w 2733956"/>
              <a:gd name="connsiteY16" fmla="*/ 377121 h 475731"/>
              <a:gd name="connsiteX17" fmla="*/ 714985 w 2733956"/>
              <a:gd name="connsiteY17" fmla="*/ 441955 h 475731"/>
              <a:gd name="connsiteX18" fmla="*/ 835523 w 2733956"/>
              <a:gd name="connsiteY18" fmla="*/ 454965 h 475731"/>
              <a:gd name="connsiteX19" fmla="*/ 1116050 w 2733956"/>
              <a:gd name="connsiteY19" fmla="*/ 475701 h 475731"/>
              <a:gd name="connsiteX20" fmla="*/ 1244703 w 2733956"/>
              <a:gd name="connsiteY20" fmla="*/ 458216 h 475731"/>
              <a:gd name="connsiteX21" fmla="*/ 1521091 w 2733956"/>
              <a:gd name="connsiteY21" fmla="*/ 408468 h 475731"/>
              <a:gd name="connsiteX22" fmla="*/ 2060624 w 2733956"/>
              <a:gd name="connsiteY22" fmla="*/ 407799 h 475731"/>
              <a:gd name="connsiteX23" fmla="*/ 2246140 w 2733956"/>
              <a:gd name="connsiteY23" fmla="*/ 334471 h 475731"/>
              <a:gd name="connsiteX24" fmla="*/ 2288526 w 2733956"/>
              <a:gd name="connsiteY24" fmla="*/ 248016 h 475731"/>
              <a:gd name="connsiteX25" fmla="*/ 2524170 w 2733956"/>
              <a:gd name="connsiteY25" fmla="*/ 180934 h 475731"/>
              <a:gd name="connsiteX26" fmla="*/ 2645552 w 2733956"/>
              <a:gd name="connsiteY26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218030 w 2733956"/>
              <a:gd name="connsiteY7" fmla="*/ 202066 h 475731"/>
              <a:gd name="connsiteX8" fmla="*/ 1015510 w 2733956"/>
              <a:gd name="connsiteY8" fmla="*/ 223438 h 475731"/>
              <a:gd name="connsiteX9" fmla="*/ 829714 w 2733956"/>
              <a:gd name="connsiteY9" fmla="*/ 205728 h 475731"/>
              <a:gd name="connsiteX10" fmla="*/ 614777 w 2733956"/>
              <a:gd name="connsiteY10" fmla="*/ 180790 h 475731"/>
              <a:gd name="connsiteX11" fmla="*/ 433168 w 2733956"/>
              <a:gd name="connsiteY11" fmla="*/ 138650 h 475731"/>
              <a:gd name="connsiteX12" fmla="*/ 241464 w 2733956"/>
              <a:gd name="connsiteY12" fmla="*/ 128891 h 475731"/>
              <a:gd name="connsiteX13" fmla="*/ 1159 w 2733956"/>
              <a:gd name="connsiteY13" fmla="*/ 190283 h 475731"/>
              <a:gd name="connsiteX14" fmla="*/ 156388 w 2733956"/>
              <a:gd name="connsiteY14" fmla="*/ 295587 h 475731"/>
              <a:gd name="connsiteX15" fmla="*/ 299359 w 2733956"/>
              <a:gd name="connsiteY15" fmla="*/ 350884 h 475731"/>
              <a:gd name="connsiteX16" fmla="*/ 481262 w 2733956"/>
              <a:gd name="connsiteY16" fmla="*/ 377121 h 475731"/>
              <a:gd name="connsiteX17" fmla="*/ 714985 w 2733956"/>
              <a:gd name="connsiteY17" fmla="*/ 441955 h 475731"/>
              <a:gd name="connsiteX18" fmla="*/ 835523 w 2733956"/>
              <a:gd name="connsiteY18" fmla="*/ 454965 h 475731"/>
              <a:gd name="connsiteX19" fmla="*/ 1116050 w 2733956"/>
              <a:gd name="connsiteY19" fmla="*/ 475701 h 475731"/>
              <a:gd name="connsiteX20" fmla="*/ 1244703 w 2733956"/>
              <a:gd name="connsiteY20" fmla="*/ 458216 h 475731"/>
              <a:gd name="connsiteX21" fmla="*/ 1521091 w 2733956"/>
              <a:gd name="connsiteY21" fmla="*/ 408468 h 475731"/>
              <a:gd name="connsiteX22" fmla="*/ 2060624 w 2733956"/>
              <a:gd name="connsiteY22" fmla="*/ 407799 h 475731"/>
              <a:gd name="connsiteX23" fmla="*/ 2246140 w 2733956"/>
              <a:gd name="connsiteY23" fmla="*/ 334471 h 475731"/>
              <a:gd name="connsiteX24" fmla="*/ 2288526 w 2733956"/>
              <a:gd name="connsiteY24" fmla="*/ 248016 h 475731"/>
              <a:gd name="connsiteX25" fmla="*/ 2524170 w 2733956"/>
              <a:gd name="connsiteY25" fmla="*/ 180934 h 475731"/>
              <a:gd name="connsiteX26" fmla="*/ 2645552 w 2733956"/>
              <a:gd name="connsiteY26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218030 w 2733956"/>
              <a:gd name="connsiteY7" fmla="*/ 202066 h 475731"/>
              <a:gd name="connsiteX8" fmla="*/ 1015510 w 2733956"/>
              <a:gd name="connsiteY8" fmla="*/ 194979 h 475731"/>
              <a:gd name="connsiteX9" fmla="*/ 829714 w 2733956"/>
              <a:gd name="connsiteY9" fmla="*/ 205728 h 475731"/>
              <a:gd name="connsiteX10" fmla="*/ 614777 w 2733956"/>
              <a:gd name="connsiteY10" fmla="*/ 180790 h 475731"/>
              <a:gd name="connsiteX11" fmla="*/ 433168 w 2733956"/>
              <a:gd name="connsiteY11" fmla="*/ 138650 h 475731"/>
              <a:gd name="connsiteX12" fmla="*/ 241464 w 2733956"/>
              <a:gd name="connsiteY12" fmla="*/ 128891 h 475731"/>
              <a:gd name="connsiteX13" fmla="*/ 1159 w 2733956"/>
              <a:gd name="connsiteY13" fmla="*/ 190283 h 475731"/>
              <a:gd name="connsiteX14" fmla="*/ 156388 w 2733956"/>
              <a:gd name="connsiteY14" fmla="*/ 295587 h 475731"/>
              <a:gd name="connsiteX15" fmla="*/ 299359 w 2733956"/>
              <a:gd name="connsiteY15" fmla="*/ 350884 h 475731"/>
              <a:gd name="connsiteX16" fmla="*/ 481262 w 2733956"/>
              <a:gd name="connsiteY16" fmla="*/ 377121 h 475731"/>
              <a:gd name="connsiteX17" fmla="*/ 714985 w 2733956"/>
              <a:gd name="connsiteY17" fmla="*/ 441955 h 475731"/>
              <a:gd name="connsiteX18" fmla="*/ 835523 w 2733956"/>
              <a:gd name="connsiteY18" fmla="*/ 454965 h 475731"/>
              <a:gd name="connsiteX19" fmla="*/ 1116050 w 2733956"/>
              <a:gd name="connsiteY19" fmla="*/ 475701 h 475731"/>
              <a:gd name="connsiteX20" fmla="*/ 1244703 w 2733956"/>
              <a:gd name="connsiteY20" fmla="*/ 458216 h 475731"/>
              <a:gd name="connsiteX21" fmla="*/ 1521091 w 2733956"/>
              <a:gd name="connsiteY21" fmla="*/ 408468 h 475731"/>
              <a:gd name="connsiteX22" fmla="*/ 2060624 w 2733956"/>
              <a:gd name="connsiteY22" fmla="*/ 407799 h 475731"/>
              <a:gd name="connsiteX23" fmla="*/ 2246140 w 2733956"/>
              <a:gd name="connsiteY23" fmla="*/ 334471 h 475731"/>
              <a:gd name="connsiteX24" fmla="*/ 2288526 w 2733956"/>
              <a:gd name="connsiteY24" fmla="*/ 248016 h 475731"/>
              <a:gd name="connsiteX25" fmla="*/ 2524170 w 2733956"/>
              <a:gd name="connsiteY25" fmla="*/ 180934 h 475731"/>
              <a:gd name="connsiteX26" fmla="*/ 2645552 w 2733956"/>
              <a:gd name="connsiteY26" fmla="*/ 168573 h 475731"/>
              <a:gd name="connsiteX0" fmla="*/ 2669839 w 2733956"/>
              <a:gd name="connsiteY0" fmla="*/ 159338 h 558632"/>
              <a:gd name="connsiteX1" fmla="*/ 2732733 w 2733956"/>
              <a:gd name="connsiteY1" fmla="*/ 249421 h 558632"/>
              <a:gd name="connsiteX2" fmla="*/ 2694573 w 2733956"/>
              <a:gd name="connsiteY2" fmla="*/ 169733 h 558632"/>
              <a:gd name="connsiteX3" fmla="*/ 2622170 w 2733956"/>
              <a:gd name="connsiteY3" fmla="*/ 82901 h 558632"/>
              <a:gd name="connsiteX4" fmla="*/ 2120812 w 2733956"/>
              <a:gd name="connsiteY4" fmla="*/ 118679 h 558632"/>
              <a:gd name="connsiteX5" fmla="*/ 1900633 w 2733956"/>
              <a:gd name="connsiteY5" fmla="*/ 147547 h 558632"/>
              <a:gd name="connsiteX6" fmla="*/ 1524706 w 2733956"/>
              <a:gd name="connsiteY6" fmla="*/ 217070 h 558632"/>
              <a:gd name="connsiteX7" fmla="*/ 713726 w 2733956"/>
              <a:gd name="connsiteY7" fmla="*/ 369 h 558632"/>
              <a:gd name="connsiteX8" fmla="*/ 1015510 w 2733956"/>
              <a:gd name="connsiteY8" fmla="*/ 277880 h 558632"/>
              <a:gd name="connsiteX9" fmla="*/ 829714 w 2733956"/>
              <a:gd name="connsiteY9" fmla="*/ 288629 h 558632"/>
              <a:gd name="connsiteX10" fmla="*/ 614777 w 2733956"/>
              <a:gd name="connsiteY10" fmla="*/ 263691 h 558632"/>
              <a:gd name="connsiteX11" fmla="*/ 433168 w 2733956"/>
              <a:gd name="connsiteY11" fmla="*/ 221551 h 558632"/>
              <a:gd name="connsiteX12" fmla="*/ 241464 w 2733956"/>
              <a:gd name="connsiteY12" fmla="*/ 211792 h 558632"/>
              <a:gd name="connsiteX13" fmla="*/ 1159 w 2733956"/>
              <a:gd name="connsiteY13" fmla="*/ 273184 h 558632"/>
              <a:gd name="connsiteX14" fmla="*/ 156388 w 2733956"/>
              <a:gd name="connsiteY14" fmla="*/ 378488 h 558632"/>
              <a:gd name="connsiteX15" fmla="*/ 299359 w 2733956"/>
              <a:gd name="connsiteY15" fmla="*/ 433785 h 558632"/>
              <a:gd name="connsiteX16" fmla="*/ 481262 w 2733956"/>
              <a:gd name="connsiteY16" fmla="*/ 460022 h 558632"/>
              <a:gd name="connsiteX17" fmla="*/ 714985 w 2733956"/>
              <a:gd name="connsiteY17" fmla="*/ 524856 h 558632"/>
              <a:gd name="connsiteX18" fmla="*/ 835523 w 2733956"/>
              <a:gd name="connsiteY18" fmla="*/ 537866 h 558632"/>
              <a:gd name="connsiteX19" fmla="*/ 1116050 w 2733956"/>
              <a:gd name="connsiteY19" fmla="*/ 558602 h 558632"/>
              <a:gd name="connsiteX20" fmla="*/ 1244703 w 2733956"/>
              <a:gd name="connsiteY20" fmla="*/ 541117 h 558632"/>
              <a:gd name="connsiteX21" fmla="*/ 1521091 w 2733956"/>
              <a:gd name="connsiteY21" fmla="*/ 491369 h 558632"/>
              <a:gd name="connsiteX22" fmla="*/ 2060624 w 2733956"/>
              <a:gd name="connsiteY22" fmla="*/ 490700 h 558632"/>
              <a:gd name="connsiteX23" fmla="*/ 2246140 w 2733956"/>
              <a:gd name="connsiteY23" fmla="*/ 417372 h 558632"/>
              <a:gd name="connsiteX24" fmla="*/ 2288526 w 2733956"/>
              <a:gd name="connsiteY24" fmla="*/ 330917 h 558632"/>
              <a:gd name="connsiteX25" fmla="*/ 2524170 w 2733956"/>
              <a:gd name="connsiteY25" fmla="*/ 263835 h 558632"/>
              <a:gd name="connsiteX26" fmla="*/ 2645552 w 2733956"/>
              <a:gd name="connsiteY26" fmla="*/ 251474 h 558632"/>
              <a:gd name="connsiteX0" fmla="*/ 2669839 w 2733956"/>
              <a:gd name="connsiteY0" fmla="*/ 159338 h 558632"/>
              <a:gd name="connsiteX1" fmla="*/ 2732733 w 2733956"/>
              <a:gd name="connsiteY1" fmla="*/ 249421 h 558632"/>
              <a:gd name="connsiteX2" fmla="*/ 2694573 w 2733956"/>
              <a:gd name="connsiteY2" fmla="*/ 169733 h 558632"/>
              <a:gd name="connsiteX3" fmla="*/ 2622170 w 2733956"/>
              <a:gd name="connsiteY3" fmla="*/ 82901 h 558632"/>
              <a:gd name="connsiteX4" fmla="*/ 2120812 w 2733956"/>
              <a:gd name="connsiteY4" fmla="*/ 118679 h 558632"/>
              <a:gd name="connsiteX5" fmla="*/ 1900633 w 2733956"/>
              <a:gd name="connsiteY5" fmla="*/ 147547 h 558632"/>
              <a:gd name="connsiteX6" fmla="*/ 1524706 w 2733956"/>
              <a:gd name="connsiteY6" fmla="*/ 217070 h 558632"/>
              <a:gd name="connsiteX7" fmla="*/ 713726 w 2733956"/>
              <a:gd name="connsiteY7" fmla="*/ 369 h 558632"/>
              <a:gd name="connsiteX8" fmla="*/ 1015510 w 2733956"/>
              <a:gd name="connsiteY8" fmla="*/ 277880 h 558632"/>
              <a:gd name="connsiteX9" fmla="*/ 829714 w 2733956"/>
              <a:gd name="connsiteY9" fmla="*/ 288629 h 558632"/>
              <a:gd name="connsiteX10" fmla="*/ 433168 w 2733956"/>
              <a:gd name="connsiteY10" fmla="*/ 221551 h 558632"/>
              <a:gd name="connsiteX11" fmla="*/ 241464 w 2733956"/>
              <a:gd name="connsiteY11" fmla="*/ 211792 h 558632"/>
              <a:gd name="connsiteX12" fmla="*/ 1159 w 2733956"/>
              <a:gd name="connsiteY12" fmla="*/ 273184 h 558632"/>
              <a:gd name="connsiteX13" fmla="*/ 156388 w 2733956"/>
              <a:gd name="connsiteY13" fmla="*/ 378488 h 558632"/>
              <a:gd name="connsiteX14" fmla="*/ 299359 w 2733956"/>
              <a:gd name="connsiteY14" fmla="*/ 433785 h 558632"/>
              <a:gd name="connsiteX15" fmla="*/ 481262 w 2733956"/>
              <a:gd name="connsiteY15" fmla="*/ 460022 h 558632"/>
              <a:gd name="connsiteX16" fmla="*/ 714985 w 2733956"/>
              <a:gd name="connsiteY16" fmla="*/ 524856 h 558632"/>
              <a:gd name="connsiteX17" fmla="*/ 835523 w 2733956"/>
              <a:gd name="connsiteY17" fmla="*/ 537866 h 558632"/>
              <a:gd name="connsiteX18" fmla="*/ 1116050 w 2733956"/>
              <a:gd name="connsiteY18" fmla="*/ 558602 h 558632"/>
              <a:gd name="connsiteX19" fmla="*/ 1244703 w 2733956"/>
              <a:gd name="connsiteY19" fmla="*/ 541117 h 558632"/>
              <a:gd name="connsiteX20" fmla="*/ 1521091 w 2733956"/>
              <a:gd name="connsiteY20" fmla="*/ 491369 h 558632"/>
              <a:gd name="connsiteX21" fmla="*/ 2060624 w 2733956"/>
              <a:gd name="connsiteY21" fmla="*/ 490700 h 558632"/>
              <a:gd name="connsiteX22" fmla="*/ 2246140 w 2733956"/>
              <a:gd name="connsiteY22" fmla="*/ 417372 h 558632"/>
              <a:gd name="connsiteX23" fmla="*/ 2288526 w 2733956"/>
              <a:gd name="connsiteY23" fmla="*/ 330917 h 558632"/>
              <a:gd name="connsiteX24" fmla="*/ 2524170 w 2733956"/>
              <a:gd name="connsiteY24" fmla="*/ 263835 h 558632"/>
              <a:gd name="connsiteX25" fmla="*/ 2645552 w 2733956"/>
              <a:gd name="connsiteY25" fmla="*/ 251474 h 558632"/>
              <a:gd name="connsiteX0" fmla="*/ 2677300 w 2741417"/>
              <a:gd name="connsiteY0" fmla="*/ 159338 h 558632"/>
              <a:gd name="connsiteX1" fmla="*/ 2740194 w 2741417"/>
              <a:gd name="connsiteY1" fmla="*/ 249421 h 558632"/>
              <a:gd name="connsiteX2" fmla="*/ 2702034 w 2741417"/>
              <a:gd name="connsiteY2" fmla="*/ 169733 h 558632"/>
              <a:gd name="connsiteX3" fmla="*/ 2629631 w 2741417"/>
              <a:gd name="connsiteY3" fmla="*/ 82901 h 558632"/>
              <a:gd name="connsiteX4" fmla="*/ 2128273 w 2741417"/>
              <a:gd name="connsiteY4" fmla="*/ 118679 h 558632"/>
              <a:gd name="connsiteX5" fmla="*/ 1908094 w 2741417"/>
              <a:gd name="connsiteY5" fmla="*/ 147547 h 558632"/>
              <a:gd name="connsiteX6" fmla="*/ 1532167 w 2741417"/>
              <a:gd name="connsiteY6" fmla="*/ 217070 h 558632"/>
              <a:gd name="connsiteX7" fmla="*/ 721187 w 2741417"/>
              <a:gd name="connsiteY7" fmla="*/ 369 h 558632"/>
              <a:gd name="connsiteX8" fmla="*/ 1022971 w 2741417"/>
              <a:gd name="connsiteY8" fmla="*/ 277880 h 558632"/>
              <a:gd name="connsiteX9" fmla="*/ 837175 w 2741417"/>
              <a:gd name="connsiteY9" fmla="*/ 288629 h 558632"/>
              <a:gd name="connsiteX10" fmla="*/ 440629 w 2741417"/>
              <a:gd name="connsiteY10" fmla="*/ 221551 h 558632"/>
              <a:gd name="connsiteX11" fmla="*/ 8620 w 2741417"/>
              <a:gd name="connsiteY11" fmla="*/ 273184 h 558632"/>
              <a:gd name="connsiteX12" fmla="*/ 163849 w 2741417"/>
              <a:gd name="connsiteY12" fmla="*/ 378488 h 558632"/>
              <a:gd name="connsiteX13" fmla="*/ 306820 w 2741417"/>
              <a:gd name="connsiteY13" fmla="*/ 433785 h 558632"/>
              <a:gd name="connsiteX14" fmla="*/ 488723 w 2741417"/>
              <a:gd name="connsiteY14" fmla="*/ 460022 h 558632"/>
              <a:gd name="connsiteX15" fmla="*/ 722446 w 2741417"/>
              <a:gd name="connsiteY15" fmla="*/ 524856 h 558632"/>
              <a:gd name="connsiteX16" fmla="*/ 842984 w 2741417"/>
              <a:gd name="connsiteY16" fmla="*/ 537866 h 558632"/>
              <a:gd name="connsiteX17" fmla="*/ 1123511 w 2741417"/>
              <a:gd name="connsiteY17" fmla="*/ 558602 h 558632"/>
              <a:gd name="connsiteX18" fmla="*/ 1252164 w 2741417"/>
              <a:gd name="connsiteY18" fmla="*/ 541117 h 558632"/>
              <a:gd name="connsiteX19" fmla="*/ 1528552 w 2741417"/>
              <a:gd name="connsiteY19" fmla="*/ 491369 h 558632"/>
              <a:gd name="connsiteX20" fmla="*/ 2068085 w 2741417"/>
              <a:gd name="connsiteY20" fmla="*/ 490700 h 558632"/>
              <a:gd name="connsiteX21" fmla="*/ 2253601 w 2741417"/>
              <a:gd name="connsiteY21" fmla="*/ 417372 h 558632"/>
              <a:gd name="connsiteX22" fmla="*/ 2295987 w 2741417"/>
              <a:gd name="connsiteY22" fmla="*/ 330917 h 558632"/>
              <a:gd name="connsiteX23" fmla="*/ 2531631 w 2741417"/>
              <a:gd name="connsiteY23" fmla="*/ 263835 h 558632"/>
              <a:gd name="connsiteX24" fmla="*/ 2653013 w 2741417"/>
              <a:gd name="connsiteY24" fmla="*/ 251474 h 558632"/>
              <a:gd name="connsiteX0" fmla="*/ 2677300 w 2741417"/>
              <a:gd name="connsiteY0" fmla="*/ 159338 h 559088"/>
              <a:gd name="connsiteX1" fmla="*/ 2740194 w 2741417"/>
              <a:gd name="connsiteY1" fmla="*/ 249421 h 559088"/>
              <a:gd name="connsiteX2" fmla="*/ 2702034 w 2741417"/>
              <a:gd name="connsiteY2" fmla="*/ 169733 h 559088"/>
              <a:gd name="connsiteX3" fmla="*/ 2629631 w 2741417"/>
              <a:gd name="connsiteY3" fmla="*/ 82901 h 559088"/>
              <a:gd name="connsiteX4" fmla="*/ 2128273 w 2741417"/>
              <a:gd name="connsiteY4" fmla="*/ 118679 h 559088"/>
              <a:gd name="connsiteX5" fmla="*/ 1908094 w 2741417"/>
              <a:gd name="connsiteY5" fmla="*/ 147547 h 559088"/>
              <a:gd name="connsiteX6" fmla="*/ 1532167 w 2741417"/>
              <a:gd name="connsiteY6" fmla="*/ 217070 h 559088"/>
              <a:gd name="connsiteX7" fmla="*/ 721187 w 2741417"/>
              <a:gd name="connsiteY7" fmla="*/ 369 h 559088"/>
              <a:gd name="connsiteX8" fmla="*/ 1022971 w 2741417"/>
              <a:gd name="connsiteY8" fmla="*/ 277880 h 559088"/>
              <a:gd name="connsiteX9" fmla="*/ 837175 w 2741417"/>
              <a:gd name="connsiteY9" fmla="*/ 288629 h 559088"/>
              <a:gd name="connsiteX10" fmla="*/ 440629 w 2741417"/>
              <a:gd name="connsiteY10" fmla="*/ 221551 h 559088"/>
              <a:gd name="connsiteX11" fmla="*/ 8620 w 2741417"/>
              <a:gd name="connsiteY11" fmla="*/ 273184 h 559088"/>
              <a:gd name="connsiteX12" fmla="*/ 163849 w 2741417"/>
              <a:gd name="connsiteY12" fmla="*/ 378488 h 559088"/>
              <a:gd name="connsiteX13" fmla="*/ 306820 w 2741417"/>
              <a:gd name="connsiteY13" fmla="*/ 433785 h 559088"/>
              <a:gd name="connsiteX14" fmla="*/ 488723 w 2741417"/>
              <a:gd name="connsiteY14" fmla="*/ 460022 h 559088"/>
              <a:gd name="connsiteX15" fmla="*/ 722446 w 2741417"/>
              <a:gd name="connsiteY15" fmla="*/ 524856 h 559088"/>
              <a:gd name="connsiteX16" fmla="*/ 1123511 w 2741417"/>
              <a:gd name="connsiteY16" fmla="*/ 558602 h 559088"/>
              <a:gd name="connsiteX17" fmla="*/ 1252164 w 2741417"/>
              <a:gd name="connsiteY17" fmla="*/ 541117 h 559088"/>
              <a:gd name="connsiteX18" fmla="*/ 1528552 w 2741417"/>
              <a:gd name="connsiteY18" fmla="*/ 491369 h 559088"/>
              <a:gd name="connsiteX19" fmla="*/ 2068085 w 2741417"/>
              <a:gd name="connsiteY19" fmla="*/ 490700 h 559088"/>
              <a:gd name="connsiteX20" fmla="*/ 2253601 w 2741417"/>
              <a:gd name="connsiteY20" fmla="*/ 417372 h 559088"/>
              <a:gd name="connsiteX21" fmla="*/ 2295987 w 2741417"/>
              <a:gd name="connsiteY21" fmla="*/ 330917 h 559088"/>
              <a:gd name="connsiteX22" fmla="*/ 2531631 w 2741417"/>
              <a:gd name="connsiteY22" fmla="*/ 263835 h 559088"/>
              <a:gd name="connsiteX23" fmla="*/ 2653013 w 2741417"/>
              <a:gd name="connsiteY23" fmla="*/ 251474 h 559088"/>
              <a:gd name="connsiteX0" fmla="*/ 2677300 w 2741417"/>
              <a:gd name="connsiteY0" fmla="*/ 159338 h 559458"/>
              <a:gd name="connsiteX1" fmla="*/ 2740194 w 2741417"/>
              <a:gd name="connsiteY1" fmla="*/ 249421 h 559458"/>
              <a:gd name="connsiteX2" fmla="*/ 2702034 w 2741417"/>
              <a:gd name="connsiteY2" fmla="*/ 169733 h 559458"/>
              <a:gd name="connsiteX3" fmla="*/ 2629631 w 2741417"/>
              <a:gd name="connsiteY3" fmla="*/ 82901 h 559458"/>
              <a:gd name="connsiteX4" fmla="*/ 2128273 w 2741417"/>
              <a:gd name="connsiteY4" fmla="*/ 118679 h 559458"/>
              <a:gd name="connsiteX5" fmla="*/ 1908094 w 2741417"/>
              <a:gd name="connsiteY5" fmla="*/ 147547 h 559458"/>
              <a:gd name="connsiteX6" fmla="*/ 1532167 w 2741417"/>
              <a:gd name="connsiteY6" fmla="*/ 217070 h 559458"/>
              <a:gd name="connsiteX7" fmla="*/ 721187 w 2741417"/>
              <a:gd name="connsiteY7" fmla="*/ 369 h 559458"/>
              <a:gd name="connsiteX8" fmla="*/ 1022971 w 2741417"/>
              <a:gd name="connsiteY8" fmla="*/ 277880 h 559458"/>
              <a:gd name="connsiteX9" fmla="*/ 837175 w 2741417"/>
              <a:gd name="connsiteY9" fmla="*/ 288629 h 559458"/>
              <a:gd name="connsiteX10" fmla="*/ 440629 w 2741417"/>
              <a:gd name="connsiteY10" fmla="*/ 221551 h 559458"/>
              <a:gd name="connsiteX11" fmla="*/ 8620 w 2741417"/>
              <a:gd name="connsiteY11" fmla="*/ 273184 h 559458"/>
              <a:gd name="connsiteX12" fmla="*/ 163849 w 2741417"/>
              <a:gd name="connsiteY12" fmla="*/ 378488 h 559458"/>
              <a:gd name="connsiteX13" fmla="*/ 306820 w 2741417"/>
              <a:gd name="connsiteY13" fmla="*/ 433785 h 559458"/>
              <a:gd name="connsiteX14" fmla="*/ 488723 w 2741417"/>
              <a:gd name="connsiteY14" fmla="*/ 460022 h 559458"/>
              <a:gd name="connsiteX15" fmla="*/ 722446 w 2741417"/>
              <a:gd name="connsiteY15" fmla="*/ 524856 h 559458"/>
              <a:gd name="connsiteX16" fmla="*/ 1123511 w 2741417"/>
              <a:gd name="connsiteY16" fmla="*/ 558602 h 559458"/>
              <a:gd name="connsiteX17" fmla="*/ 1528552 w 2741417"/>
              <a:gd name="connsiteY17" fmla="*/ 491369 h 559458"/>
              <a:gd name="connsiteX18" fmla="*/ 2068085 w 2741417"/>
              <a:gd name="connsiteY18" fmla="*/ 490700 h 559458"/>
              <a:gd name="connsiteX19" fmla="*/ 2253601 w 2741417"/>
              <a:gd name="connsiteY19" fmla="*/ 417372 h 559458"/>
              <a:gd name="connsiteX20" fmla="*/ 2295987 w 2741417"/>
              <a:gd name="connsiteY20" fmla="*/ 330917 h 559458"/>
              <a:gd name="connsiteX21" fmla="*/ 2531631 w 2741417"/>
              <a:gd name="connsiteY21" fmla="*/ 263835 h 559458"/>
              <a:gd name="connsiteX22" fmla="*/ 2653013 w 2741417"/>
              <a:gd name="connsiteY22" fmla="*/ 251474 h 559458"/>
              <a:gd name="connsiteX0" fmla="*/ 2677300 w 2741417"/>
              <a:gd name="connsiteY0" fmla="*/ 159338 h 559458"/>
              <a:gd name="connsiteX1" fmla="*/ 2740194 w 2741417"/>
              <a:gd name="connsiteY1" fmla="*/ 249421 h 559458"/>
              <a:gd name="connsiteX2" fmla="*/ 2702034 w 2741417"/>
              <a:gd name="connsiteY2" fmla="*/ 169733 h 559458"/>
              <a:gd name="connsiteX3" fmla="*/ 2629631 w 2741417"/>
              <a:gd name="connsiteY3" fmla="*/ 82901 h 559458"/>
              <a:gd name="connsiteX4" fmla="*/ 2128273 w 2741417"/>
              <a:gd name="connsiteY4" fmla="*/ 118679 h 559458"/>
              <a:gd name="connsiteX5" fmla="*/ 1908094 w 2741417"/>
              <a:gd name="connsiteY5" fmla="*/ 147547 h 559458"/>
              <a:gd name="connsiteX6" fmla="*/ 1532167 w 2741417"/>
              <a:gd name="connsiteY6" fmla="*/ 217070 h 559458"/>
              <a:gd name="connsiteX7" fmla="*/ 721187 w 2741417"/>
              <a:gd name="connsiteY7" fmla="*/ 369 h 559458"/>
              <a:gd name="connsiteX8" fmla="*/ 1022971 w 2741417"/>
              <a:gd name="connsiteY8" fmla="*/ 277880 h 559458"/>
              <a:gd name="connsiteX9" fmla="*/ 837175 w 2741417"/>
              <a:gd name="connsiteY9" fmla="*/ 288629 h 559458"/>
              <a:gd name="connsiteX10" fmla="*/ 440629 w 2741417"/>
              <a:gd name="connsiteY10" fmla="*/ 221551 h 559458"/>
              <a:gd name="connsiteX11" fmla="*/ 8620 w 2741417"/>
              <a:gd name="connsiteY11" fmla="*/ 273184 h 559458"/>
              <a:gd name="connsiteX12" fmla="*/ 163849 w 2741417"/>
              <a:gd name="connsiteY12" fmla="*/ 378488 h 559458"/>
              <a:gd name="connsiteX13" fmla="*/ 306820 w 2741417"/>
              <a:gd name="connsiteY13" fmla="*/ 433785 h 559458"/>
              <a:gd name="connsiteX14" fmla="*/ 488723 w 2741417"/>
              <a:gd name="connsiteY14" fmla="*/ 460022 h 559458"/>
              <a:gd name="connsiteX15" fmla="*/ 722446 w 2741417"/>
              <a:gd name="connsiteY15" fmla="*/ 524856 h 559458"/>
              <a:gd name="connsiteX16" fmla="*/ 1123511 w 2741417"/>
              <a:gd name="connsiteY16" fmla="*/ 558602 h 559458"/>
              <a:gd name="connsiteX17" fmla="*/ 1528552 w 2741417"/>
              <a:gd name="connsiteY17" fmla="*/ 491369 h 559458"/>
              <a:gd name="connsiteX18" fmla="*/ 2068085 w 2741417"/>
              <a:gd name="connsiteY18" fmla="*/ 490700 h 559458"/>
              <a:gd name="connsiteX19" fmla="*/ 2253601 w 2741417"/>
              <a:gd name="connsiteY19" fmla="*/ 417372 h 559458"/>
              <a:gd name="connsiteX20" fmla="*/ 2295987 w 2741417"/>
              <a:gd name="connsiteY20" fmla="*/ 330917 h 559458"/>
              <a:gd name="connsiteX21" fmla="*/ 2653013 w 2741417"/>
              <a:gd name="connsiteY21" fmla="*/ 251474 h 559458"/>
              <a:gd name="connsiteX0" fmla="*/ 2677300 w 2741189"/>
              <a:gd name="connsiteY0" fmla="*/ 159338 h 559458"/>
              <a:gd name="connsiteX1" fmla="*/ 2740194 w 2741189"/>
              <a:gd name="connsiteY1" fmla="*/ 249421 h 559458"/>
              <a:gd name="connsiteX2" fmla="*/ 2629631 w 2741189"/>
              <a:gd name="connsiteY2" fmla="*/ 82901 h 559458"/>
              <a:gd name="connsiteX3" fmla="*/ 2128273 w 2741189"/>
              <a:gd name="connsiteY3" fmla="*/ 118679 h 559458"/>
              <a:gd name="connsiteX4" fmla="*/ 1908094 w 2741189"/>
              <a:gd name="connsiteY4" fmla="*/ 147547 h 559458"/>
              <a:gd name="connsiteX5" fmla="*/ 1532167 w 2741189"/>
              <a:gd name="connsiteY5" fmla="*/ 217070 h 559458"/>
              <a:gd name="connsiteX6" fmla="*/ 721187 w 2741189"/>
              <a:gd name="connsiteY6" fmla="*/ 369 h 559458"/>
              <a:gd name="connsiteX7" fmla="*/ 1022971 w 2741189"/>
              <a:gd name="connsiteY7" fmla="*/ 277880 h 559458"/>
              <a:gd name="connsiteX8" fmla="*/ 837175 w 2741189"/>
              <a:gd name="connsiteY8" fmla="*/ 288629 h 559458"/>
              <a:gd name="connsiteX9" fmla="*/ 440629 w 2741189"/>
              <a:gd name="connsiteY9" fmla="*/ 221551 h 559458"/>
              <a:gd name="connsiteX10" fmla="*/ 8620 w 2741189"/>
              <a:gd name="connsiteY10" fmla="*/ 273184 h 559458"/>
              <a:gd name="connsiteX11" fmla="*/ 163849 w 2741189"/>
              <a:gd name="connsiteY11" fmla="*/ 378488 h 559458"/>
              <a:gd name="connsiteX12" fmla="*/ 306820 w 2741189"/>
              <a:gd name="connsiteY12" fmla="*/ 433785 h 559458"/>
              <a:gd name="connsiteX13" fmla="*/ 488723 w 2741189"/>
              <a:gd name="connsiteY13" fmla="*/ 460022 h 559458"/>
              <a:gd name="connsiteX14" fmla="*/ 722446 w 2741189"/>
              <a:gd name="connsiteY14" fmla="*/ 524856 h 559458"/>
              <a:gd name="connsiteX15" fmla="*/ 1123511 w 2741189"/>
              <a:gd name="connsiteY15" fmla="*/ 558602 h 559458"/>
              <a:gd name="connsiteX16" fmla="*/ 1528552 w 2741189"/>
              <a:gd name="connsiteY16" fmla="*/ 491369 h 559458"/>
              <a:gd name="connsiteX17" fmla="*/ 2068085 w 2741189"/>
              <a:gd name="connsiteY17" fmla="*/ 490700 h 559458"/>
              <a:gd name="connsiteX18" fmla="*/ 2253601 w 2741189"/>
              <a:gd name="connsiteY18" fmla="*/ 417372 h 559458"/>
              <a:gd name="connsiteX19" fmla="*/ 2295987 w 2741189"/>
              <a:gd name="connsiteY19" fmla="*/ 330917 h 559458"/>
              <a:gd name="connsiteX20" fmla="*/ 2653013 w 2741189"/>
              <a:gd name="connsiteY20" fmla="*/ 251474 h 559458"/>
              <a:gd name="connsiteX0" fmla="*/ 2740194 w 2740196"/>
              <a:gd name="connsiteY0" fmla="*/ 249421 h 559458"/>
              <a:gd name="connsiteX1" fmla="*/ 2629631 w 2740196"/>
              <a:gd name="connsiteY1" fmla="*/ 82901 h 559458"/>
              <a:gd name="connsiteX2" fmla="*/ 2128273 w 2740196"/>
              <a:gd name="connsiteY2" fmla="*/ 118679 h 559458"/>
              <a:gd name="connsiteX3" fmla="*/ 1908094 w 2740196"/>
              <a:gd name="connsiteY3" fmla="*/ 147547 h 559458"/>
              <a:gd name="connsiteX4" fmla="*/ 1532167 w 2740196"/>
              <a:gd name="connsiteY4" fmla="*/ 217070 h 559458"/>
              <a:gd name="connsiteX5" fmla="*/ 721187 w 2740196"/>
              <a:gd name="connsiteY5" fmla="*/ 369 h 559458"/>
              <a:gd name="connsiteX6" fmla="*/ 1022971 w 2740196"/>
              <a:gd name="connsiteY6" fmla="*/ 277880 h 559458"/>
              <a:gd name="connsiteX7" fmla="*/ 837175 w 2740196"/>
              <a:gd name="connsiteY7" fmla="*/ 288629 h 559458"/>
              <a:gd name="connsiteX8" fmla="*/ 440629 w 2740196"/>
              <a:gd name="connsiteY8" fmla="*/ 221551 h 559458"/>
              <a:gd name="connsiteX9" fmla="*/ 8620 w 2740196"/>
              <a:gd name="connsiteY9" fmla="*/ 273184 h 559458"/>
              <a:gd name="connsiteX10" fmla="*/ 163849 w 2740196"/>
              <a:gd name="connsiteY10" fmla="*/ 378488 h 559458"/>
              <a:gd name="connsiteX11" fmla="*/ 306820 w 2740196"/>
              <a:gd name="connsiteY11" fmla="*/ 433785 h 559458"/>
              <a:gd name="connsiteX12" fmla="*/ 488723 w 2740196"/>
              <a:gd name="connsiteY12" fmla="*/ 460022 h 559458"/>
              <a:gd name="connsiteX13" fmla="*/ 722446 w 2740196"/>
              <a:gd name="connsiteY13" fmla="*/ 524856 h 559458"/>
              <a:gd name="connsiteX14" fmla="*/ 1123511 w 2740196"/>
              <a:gd name="connsiteY14" fmla="*/ 558602 h 559458"/>
              <a:gd name="connsiteX15" fmla="*/ 1528552 w 2740196"/>
              <a:gd name="connsiteY15" fmla="*/ 491369 h 559458"/>
              <a:gd name="connsiteX16" fmla="*/ 2068085 w 2740196"/>
              <a:gd name="connsiteY16" fmla="*/ 490700 h 559458"/>
              <a:gd name="connsiteX17" fmla="*/ 2253601 w 2740196"/>
              <a:gd name="connsiteY17" fmla="*/ 417372 h 559458"/>
              <a:gd name="connsiteX18" fmla="*/ 2295987 w 2740196"/>
              <a:gd name="connsiteY18" fmla="*/ 330917 h 559458"/>
              <a:gd name="connsiteX19" fmla="*/ 2653013 w 2740196"/>
              <a:gd name="connsiteY19" fmla="*/ 251474 h 559458"/>
              <a:gd name="connsiteX0" fmla="*/ 2740194 w 2740193"/>
              <a:gd name="connsiteY0" fmla="*/ 249421 h 559458"/>
              <a:gd name="connsiteX1" fmla="*/ 2629631 w 2740193"/>
              <a:gd name="connsiteY1" fmla="*/ 82901 h 559458"/>
              <a:gd name="connsiteX2" fmla="*/ 2128273 w 2740193"/>
              <a:gd name="connsiteY2" fmla="*/ 118679 h 559458"/>
              <a:gd name="connsiteX3" fmla="*/ 1908094 w 2740193"/>
              <a:gd name="connsiteY3" fmla="*/ 147547 h 559458"/>
              <a:gd name="connsiteX4" fmla="*/ 1532167 w 2740193"/>
              <a:gd name="connsiteY4" fmla="*/ 217070 h 559458"/>
              <a:gd name="connsiteX5" fmla="*/ 721187 w 2740193"/>
              <a:gd name="connsiteY5" fmla="*/ 369 h 559458"/>
              <a:gd name="connsiteX6" fmla="*/ 1022971 w 2740193"/>
              <a:gd name="connsiteY6" fmla="*/ 277880 h 559458"/>
              <a:gd name="connsiteX7" fmla="*/ 837175 w 2740193"/>
              <a:gd name="connsiteY7" fmla="*/ 288629 h 559458"/>
              <a:gd name="connsiteX8" fmla="*/ 440629 w 2740193"/>
              <a:gd name="connsiteY8" fmla="*/ 221551 h 559458"/>
              <a:gd name="connsiteX9" fmla="*/ 8620 w 2740193"/>
              <a:gd name="connsiteY9" fmla="*/ 273184 h 559458"/>
              <a:gd name="connsiteX10" fmla="*/ 163849 w 2740193"/>
              <a:gd name="connsiteY10" fmla="*/ 378488 h 559458"/>
              <a:gd name="connsiteX11" fmla="*/ 306820 w 2740193"/>
              <a:gd name="connsiteY11" fmla="*/ 433785 h 559458"/>
              <a:gd name="connsiteX12" fmla="*/ 488723 w 2740193"/>
              <a:gd name="connsiteY12" fmla="*/ 460022 h 559458"/>
              <a:gd name="connsiteX13" fmla="*/ 722446 w 2740193"/>
              <a:gd name="connsiteY13" fmla="*/ 524856 h 559458"/>
              <a:gd name="connsiteX14" fmla="*/ 1123511 w 2740193"/>
              <a:gd name="connsiteY14" fmla="*/ 558602 h 559458"/>
              <a:gd name="connsiteX15" fmla="*/ 1528552 w 2740193"/>
              <a:gd name="connsiteY15" fmla="*/ 491369 h 559458"/>
              <a:gd name="connsiteX16" fmla="*/ 2068085 w 2740193"/>
              <a:gd name="connsiteY16" fmla="*/ 490700 h 559458"/>
              <a:gd name="connsiteX17" fmla="*/ 2253601 w 2740193"/>
              <a:gd name="connsiteY17" fmla="*/ 417372 h 559458"/>
              <a:gd name="connsiteX18" fmla="*/ 2295987 w 2740193"/>
              <a:gd name="connsiteY18" fmla="*/ 330917 h 559458"/>
              <a:gd name="connsiteX0" fmla="*/ 2740194 w 2740193"/>
              <a:gd name="connsiteY0" fmla="*/ 249421 h 559458"/>
              <a:gd name="connsiteX1" fmla="*/ 2629631 w 2740193"/>
              <a:gd name="connsiteY1" fmla="*/ 82901 h 559458"/>
              <a:gd name="connsiteX2" fmla="*/ 2128273 w 2740193"/>
              <a:gd name="connsiteY2" fmla="*/ 118679 h 559458"/>
              <a:gd name="connsiteX3" fmla="*/ 1908094 w 2740193"/>
              <a:gd name="connsiteY3" fmla="*/ 147547 h 559458"/>
              <a:gd name="connsiteX4" fmla="*/ 1532167 w 2740193"/>
              <a:gd name="connsiteY4" fmla="*/ 217070 h 559458"/>
              <a:gd name="connsiteX5" fmla="*/ 721187 w 2740193"/>
              <a:gd name="connsiteY5" fmla="*/ 369 h 559458"/>
              <a:gd name="connsiteX6" fmla="*/ 1022971 w 2740193"/>
              <a:gd name="connsiteY6" fmla="*/ 277880 h 559458"/>
              <a:gd name="connsiteX7" fmla="*/ 440629 w 2740193"/>
              <a:gd name="connsiteY7" fmla="*/ 221551 h 559458"/>
              <a:gd name="connsiteX8" fmla="*/ 8620 w 2740193"/>
              <a:gd name="connsiteY8" fmla="*/ 273184 h 559458"/>
              <a:gd name="connsiteX9" fmla="*/ 163849 w 2740193"/>
              <a:gd name="connsiteY9" fmla="*/ 378488 h 559458"/>
              <a:gd name="connsiteX10" fmla="*/ 306820 w 2740193"/>
              <a:gd name="connsiteY10" fmla="*/ 433785 h 559458"/>
              <a:gd name="connsiteX11" fmla="*/ 488723 w 2740193"/>
              <a:gd name="connsiteY11" fmla="*/ 460022 h 559458"/>
              <a:gd name="connsiteX12" fmla="*/ 722446 w 2740193"/>
              <a:gd name="connsiteY12" fmla="*/ 524856 h 559458"/>
              <a:gd name="connsiteX13" fmla="*/ 1123511 w 2740193"/>
              <a:gd name="connsiteY13" fmla="*/ 558602 h 559458"/>
              <a:gd name="connsiteX14" fmla="*/ 1528552 w 2740193"/>
              <a:gd name="connsiteY14" fmla="*/ 491369 h 559458"/>
              <a:gd name="connsiteX15" fmla="*/ 2068085 w 2740193"/>
              <a:gd name="connsiteY15" fmla="*/ 490700 h 559458"/>
              <a:gd name="connsiteX16" fmla="*/ 2253601 w 2740193"/>
              <a:gd name="connsiteY16" fmla="*/ 417372 h 559458"/>
              <a:gd name="connsiteX17" fmla="*/ 2295987 w 2740193"/>
              <a:gd name="connsiteY17" fmla="*/ 330917 h 559458"/>
              <a:gd name="connsiteX0" fmla="*/ 2740194 w 2740193"/>
              <a:gd name="connsiteY0" fmla="*/ 305769 h 615806"/>
              <a:gd name="connsiteX1" fmla="*/ 2629631 w 2740193"/>
              <a:gd name="connsiteY1" fmla="*/ 139249 h 615806"/>
              <a:gd name="connsiteX2" fmla="*/ 2128273 w 2740193"/>
              <a:gd name="connsiteY2" fmla="*/ 175027 h 615806"/>
              <a:gd name="connsiteX3" fmla="*/ 1908094 w 2740193"/>
              <a:gd name="connsiteY3" fmla="*/ 203895 h 615806"/>
              <a:gd name="connsiteX4" fmla="*/ 1532167 w 2740193"/>
              <a:gd name="connsiteY4" fmla="*/ 273418 h 615806"/>
              <a:gd name="connsiteX5" fmla="*/ 721187 w 2740193"/>
              <a:gd name="connsiteY5" fmla="*/ 56717 h 615806"/>
              <a:gd name="connsiteX6" fmla="*/ 306330 w 2740193"/>
              <a:gd name="connsiteY6" fmla="*/ 15479 h 615806"/>
              <a:gd name="connsiteX7" fmla="*/ 440629 w 2740193"/>
              <a:gd name="connsiteY7" fmla="*/ 277899 h 615806"/>
              <a:gd name="connsiteX8" fmla="*/ 8620 w 2740193"/>
              <a:gd name="connsiteY8" fmla="*/ 329532 h 615806"/>
              <a:gd name="connsiteX9" fmla="*/ 163849 w 2740193"/>
              <a:gd name="connsiteY9" fmla="*/ 434836 h 615806"/>
              <a:gd name="connsiteX10" fmla="*/ 306820 w 2740193"/>
              <a:gd name="connsiteY10" fmla="*/ 490133 h 615806"/>
              <a:gd name="connsiteX11" fmla="*/ 488723 w 2740193"/>
              <a:gd name="connsiteY11" fmla="*/ 516370 h 615806"/>
              <a:gd name="connsiteX12" fmla="*/ 722446 w 2740193"/>
              <a:gd name="connsiteY12" fmla="*/ 581204 h 615806"/>
              <a:gd name="connsiteX13" fmla="*/ 1123511 w 2740193"/>
              <a:gd name="connsiteY13" fmla="*/ 614950 h 615806"/>
              <a:gd name="connsiteX14" fmla="*/ 1528552 w 2740193"/>
              <a:gd name="connsiteY14" fmla="*/ 547717 h 615806"/>
              <a:gd name="connsiteX15" fmla="*/ 2068085 w 2740193"/>
              <a:gd name="connsiteY15" fmla="*/ 547048 h 615806"/>
              <a:gd name="connsiteX16" fmla="*/ 2253601 w 2740193"/>
              <a:gd name="connsiteY16" fmla="*/ 473720 h 615806"/>
              <a:gd name="connsiteX17" fmla="*/ 2295987 w 2740193"/>
              <a:gd name="connsiteY17" fmla="*/ 387265 h 615806"/>
              <a:gd name="connsiteX0" fmla="*/ 2731598 w 2731597"/>
              <a:gd name="connsiteY0" fmla="*/ 305769 h 615806"/>
              <a:gd name="connsiteX1" fmla="*/ 2621035 w 2731597"/>
              <a:gd name="connsiteY1" fmla="*/ 139249 h 615806"/>
              <a:gd name="connsiteX2" fmla="*/ 2119677 w 2731597"/>
              <a:gd name="connsiteY2" fmla="*/ 175027 h 615806"/>
              <a:gd name="connsiteX3" fmla="*/ 1899498 w 2731597"/>
              <a:gd name="connsiteY3" fmla="*/ 203895 h 615806"/>
              <a:gd name="connsiteX4" fmla="*/ 1523571 w 2731597"/>
              <a:gd name="connsiteY4" fmla="*/ 273418 h 615806"/>
              <a:gd name="connsiteX5" fmla="*/ 712591 w 2731597"/>
              <a:gd name="connsiteY5" fmla="*/ 56717 h 615806"/>
              <a:gd name="connsiteX6" fmla="*/ 297734 w 2731597"/>
              <a:gd name="connsiteY6" fmla="*/ 15479 h 615806"/>
              <a:gd name="connsiteX7" fmla="*/ 166611 w 2731597"/>
              <a:gd name="connsiteY7" fmla="*/ 84373 h 615806"/>
              <a:gd name="connsiteX8" fmla="*/ 24 w 2731597"/>
              <a:gd name="connsiteY8" fmla="*/ 329532 h 615806"/>
              <a:gd name="connsiteX9" fmla="*/ 155253 w 2731597"/>
              <a:gd name="connsiteY9" fmla="*/ 434836 h 615806"/>
              <a:gd name="connsiteX10" fmla="*/ 298224 w 2731597"/>
              <a:gd name="connsiteY10" fmla="*/ 490133 h 615806"/>
              <a:gd name="connsiteX11" fmla="*/ 480127 w 2731597"/>
              <a:gd name="connsiteY11" fmla="*/ 516370 h 615806"/>
              <a:gd name="connsiteX12" fmla="*/ 713850 w 2731597"/>
              <a:gd name="connsiteY12" fmla="*/ 581204 h 615806"/>
              <a:gd name="connsiteX13" fmla="*/ 1114915 w 2731597"/>
              <a:gd name="connsiteY13" fmla="*/ 614950 h 615806"/>
              <a:gd name="connsiteX14" fmla="*/ 1519956 w 2731597"/>
              <a:gd name="connsiteY14" fmla="*/ 547717 h 615806"/>
              <a:gd name="connsiteX15" fmla="*/ 2059489 w 2731597"/>
              <a:gd name="connsiteY15" fmla="*/ 547048 h 615806"/>
              <a:gd name="connsiteX16" fmla="*/ 2245005 w 2731597"/>
              <a:gd name="connsiteY16" fmla="*/ 473720 h 615806"/>
              <a:gd name="connsiteX17" fmla="*/ 2287391 w 2731597"/>
              <a:gd name="connsiteY17" fmla="*/ 387265 h 615806"/>
              <a:gd name="connsiteX0" fmla="*/ 2576536 w 2576535"/>
              <a:gd name="connsiteY0" fmla="*/ 305769 h 615806"/>
              <a:gd name="connsiteX1" fmla="*/ 2465973 w 2576535"/>
              <a:gd name="connsiteY1" fmla="*/ 139249 h 615806"/>
              <a:gd name="connsiteX2" fmla="*/ 1964615 w 2576535"/>
              <a:gd name="connsiteY2" fmla="*/ 175027 h 615806"/>
              <a:gd name="connsiteX3" fmla="*/ 1744436 w 2576535"/>
              <a:gd name="connsiteY3" fmla="*/ 203895 h 615806"/>
              <a:gd name="connsiteX4" fmla="*/ 1368509 w 2576535"/>
              <a:gd name="connsiteY4" fmla="*/ 273418 h 615806"/>
              <a:gd name="connsiteX5" fmla="*/ 557529 w 2576535"/>
              <a:gd name="connsiteY5" fmla="*/ 56717 h 615806"/>
              <a:gd name="connsiteX6" fmla="*/ 142672 w 2576535"/>
              <a:gd name="connsiteY6" fmla="*/ 15479 h 615806"/>
              <a:gd name="connsiteX7" fmla="*/ 11549 w 2576535"/>
              <a:gd name="connsiteY7" fmla="*/ 84373 h 615806"/>
              <a:gd name="connsiteX8" fmla="*/ 110387 w 2576535"/>
              <a:gd name="connsiteY8" fmla="*/ 261228 h 615806"/>
              <a:gd name="connsiteX9" fmla="*/ 191 w 2576535"/>
              <a:gd name="connsiteY9" fmla="*/ 434836 h 615806"/>
              <a:gd name="connsiteX10" fmla="*/ 143162 w 2576535"/>
              <a:gd name="connsiteY10" fmla="*/ 490133 h 615806"/>
              <a:gd name="connsiteX11" fmla="*/ 325065 w 2576535"/>
              <a:gd name="connsiteY11" fmla="*/ 516370 h 615806"/>
              <a:gd name="connsiteX12" fmla="*/ 558788 w 2576535"/>
              <a:gd name="connsiteY12" fmla="*/ 581204 h 615806"/>
              <a:gd name="connsiteX13" fmla="*/ 959853 w 2576535"/>
              <a:gd name="connsiteY13" fmla="*/ 614950 h 615806"/>
              <a:gd name="connsiteX14" fmla="*/ 1364894 w 2576535"/>
              <a:gd name="connsiteY14" fmla="*/ 547717 h 615806"/>
              <a:gd name="connsiteX15" fmla="*/ 1904427 w 2576535"/>
              <a:gd name="connsiteY15" fmla="*/ 547048 h 615806"/>
              <a:gd name="connsiteX16" fmla="*/ 2089943 w 2576535"/>
              <a:gd name="connsiteY16" fmla="*/ 473720 h 615806"/>
              <a:gd name="connsiteX17" fmla="*/ 2132329 w 2576535"/>
              <a:gd name="connsiteY17" fmla="*/ 387265 h 615806"/>
              <a:gd name="connsiteX0" fmla="*/ 2565364 w 2565363"/>
              <a:gd name="connsiteY0" fmla="*/ 305769 h 615806"/>
              <a:gd name="connsiteX1" fmla="*/ 2454801 w 2565363"/>
              <a:gd name="connsiteY1" fmla="*/ 139249 h 615806"/>
              <a:gd name="connsiteX2" fmla="*/ 1953443 w 2565363"/>
              <a:gd name="connsiteY2" fmla="*/ 175027 h 615806"/>
              <a:gd name="connsiteX3" fmla="*/ 1733264 w 2565363"/>
              <a:gd name="connsiteY3" fmla="*/ 203895 h 615806"/>
              <a:gd name="connsiteX4" fmla="*/ 1357337 w 2565363"/>
              <a:gd name="connsiteY4" fmla="*/ 273418 h 615806"/>
              <a:gd name="connsiteX5" fmla="*/ 546357 w 2565363"/>
              <a:gd name="connsiteY5" fmla="*/ 56717 h 615806"/>
              <a:gd name="connsiteX6" fmla="*/ 131500 w 2565363"/>
              <a:gd name="connsiteY6" fmla="*/ 15479 h 615806"/>
              <a:gd name="connsiteX7" fmla="*/ 377 w 2565363"/>
              <a:gd name="connsiteY7" fmla="*/ 84373 h 615806"/>
              <a:gd name="connsiteX8" fmla="*/ 99215 w 2565363"/>
              <a:gd name="connsiteY8" fmla="*/ 261228 h 615806"/>
              <a:gd name="connsiteX9" fmla="*/ 307526 w 2565363"/>
              <a:gd name="connsiteY9" fmla="*/ 377917 h 615806"/>
              <a:gd name="connsiteX10" fmla="*/ 131990 w 2565363"/>
              <a:gd name="connsiteY10" fmla="*/ 490133 h 615806"/>
              <a:gd name="connsiteX11" fmla="*/ 313893 w 2565363"/>
              <a:gd name="connsiteY11" fmla="*/ 516370 h 615806"/>
              <a:gd name="connsiteX12" fmla="*/ 547616 w 2565363"/>
              <a:gd name="connsiteY12" fmla="*/ 581204 h 615806"/>
              <a:gd name="connsiteX13" fmla="*/ 948681 w 2565363"/>
              <a:gd name="connsiteY13" fmla="*/ 614950 h 615806"/>
              <a:gd name="connsiteX14" fmla="*/ 1353722 w 2565363"/>
              <a:gd name="connsiteY14" fmla="*/ 547717 h 615806"/>
              <a:gd name="connsiteX15" fmla="*/ 1893255 w 2565363"/>
              <a:gd name="connsiteY15" fmla="*/ 547048 h 615806"/>
              <a:gd name="connsiteX16" fmla="*/ 2078771 w 2565363"/>
              <a:gd name="connsiteY16" fmla="*/ 473720 h 615806"/>
              <a:gd name="connsiteX17" fmla="*/ 2121157 w 2565363"/>
              <a:gd name="connsiteY17" fmla="*/ 387265 h 615806"/>
              <a:gd name="connsiteX0" fmla="*/ 2565364 w 2565363"/>
              <a:gd name="connsiteY0" fmla="*/ 305769 h 615806"/>
              <a:gd name="connsiteX1" fmla="*/ 2454801 w 2565363"/>
              <a:gd name="connsiteY1" fmla="*/ 139249 h 615806"/>
              <a:gd name="connsiteX2" fmla="*/ 1953443 w 2565363"/>
              <a:gd name="connsiteY2" fmla="*/ 175027 h 615806"/>
              <a:gd name="connsiteX3" fmla="*/ 1733264 w 2565363"/>
              <a:gd name="connsiteY3" fmla="*/ 203895 h 615806"/>
              <a:gd name="connsiteX4" fmla="*/ 1357337 w 2565363"/>
              <a:gd name="connsiteY4" fmla="*/ 273418 h 615806"/>
              <a:gd name="connsiteX5" fmla="*/ 546357 w 2565363"/>
              <a:gd name="connsiteY5" fmla="*/ 56717 h 615806"/>
              <a:gd name="connsiteX6" fmla="*/ 131500 w 2565363"/>
              <a:gd name="connsiteY6" fmla="*/ 15479 h 615806"/>
              <a:gd name="connsiteX7" fmla="*/ 377 w 2565363"/>
              <a:gd name="connsiteY7" fmla="*/ 84373 h 615806"/>
              <a:gd name="connsiteX8" fmla="*/ 99215 w 2565363"/>
              <a:gd name="connsiteY8" fmla="*/ 261228 h 615806"/>
              <a:gd name="connsiteX9" fmla="*/ 307526 w 2565363"/>
              <a:gd name="connsiteY9" fmla="*/ 377917 h 615806"/>
              <a:gd name="connsiteX10" fmla="*/ 530122 w 2565363"/>
              <a:gd name="connsiteY10" fmla="*/ 444597 h 615806"/>
              <a:gd name="connsiteX11" fmla="*/ 313893 w 2565363"/>
              <a:gd name="connsiteY11" fmla="*/ 516370 h 615806"/>
              <a:gd name="connsiteX12" fmla="*/ 547616 w 2565363"/>
              <a:gd name="connsiteY12" fmla="*/ 581204 h 615806"/>
              <a:gd name="connsiteX13" fmla="*/ 948681 w 2565363"/>
              <a:gd name="connsiteY13" fmla="*/ 614950 h 615806"/>
              <a:gd name="connsiteX14" fmla="*/ 1353722 w 2565363"/>
              <a:gd name="connsiteY14" fmla="*/ 547717 h 615806"/>
              <a:gd name="connsiteX15" fmla="*/ 1893255 w 2565363"/>
              <a:gd name="connsiteY15" fmla="*/ 547048 h 615806"/>
              <a:gd name="connsiteX16" fmla="*/ 2078771 w 2565363"/>
              <a:gd name="connsiteY16" fmla="*/ 473720 h 615806"/>
              <a:gd name="connsiteX17" fmla="*/ 2121157 w 2565363"/>
              <a:gd name="connsiteY17" fmla="*/ 387265 h 615806"/>
              <a:gd name="connsiteX0" fmla="*/ 2565364 w 2565363"/>
              <a:gd name="connsiteY0" fmla="*/ 305769 h 615811"/>
              <a:gd name="connsiteX1" fmla="*/ 2454801 w 2565363"/>
              <a:gd name="connsiteY1" fmla="*/ 139249 h 615811"/>
              <a:gd name="connsiteX2" fmla="*/ 1953443 w 2565363"/>
              <a:gd name="connsiteY2" fmla="*/ 175027 h 615811"/>
              <a:gd name="connsiteX3" fmla="*/ 1733264 w 2565363"/>
              <a:gd name="connsiteY3" fmla="*/ 203895 h 615811"/>
              <a:gd name="connsiteX4" fmla="*/ 1357337 w 2565363"/>
              <a:gd name="connsiteY4" fmla="*/ 273418 h 615811"/>
              <a:gd name="connsiteX5" fmla="*/ 546357 w 2565363"/>
              <a:gd name="connsiteY5" fmla="*/ 56717 h 615811"/>
              <a:gd name="connsiteX6" fmla="*/ 131500 w 2565363"/>
              <a:gd name="connsiteY6" fmla="*/ 15479 h 615811"/>
              <a:gd name="connsiteX7" fmla="*/ 377 w 2565363"/>
              <a:gd name="connsiteY7" fmla="*/ 84373 h 615811"/>
              <a:gd name="connsiteX8" fmla="*/ 99215 w 2565363"/>
              <a:gd name="connsiteY8" fmla="*/ 261228 h 615811"/>
              <a:gd name="connsiteX9" fmla="*/ 307526 w 2565363"/>
              <a:gd name="connsiteY9" fmla="*/ 377917 h 615811"/>
              <a:gd name="connsiteX10" fmla="*/ 530122 w 2565363"/>
              <a:gd name="connsiteY10" fmla="*/ 444597 h 615811"/>
              <a:gd name="connsiteX11" fmla="*/ 313893 w 2565363"/>
              <a:gd name="connsiteY11" fmla="*/ 516370 h 615811"/>
              <a:gd name="connsiteX12" fmla="*/ 756879 w 2565363"/>
              <a:gd name="connsiteY12" fmla="*/ 515126 h 615811"/>
              <a:gd name="connsiteX13" fmla="*/ 547616 w 2565363"/>
              <a:gd name="connsiteY13" fmla="*/ 581204 h 615811"/>
              <a:gd name="connsiteX14" fmla="*/ 948681 w 2565363"/>
              <a:gd name="connsiteY14" fmla="*/ 614950 h 615811"/>
              <a:gd name="connsiteX15" fmla="*/ 1353722 w 2565363"/>
              <a:gd name="connsiteY15" fmla="*/ 547717 h 615811"/>
              <a:gd name="connsiteX16" fmla="*/ 1893255 w 2565363"/>
              <a:gd name="connsiteY16" fmla="*/ 547048 h 615811"/>
              <a:gd name="connsiteX17" fmla="*/ 2078771 w 2565363"/>
              <a:gd name="connsiteY17" fmla="*/ 473720 h 615811"/>
              <a:gd name="connsiteX18" fmla="*/ 2121157 w 2565363"/>
              <a:gd name="connsiteY18" fmla="*/ 387265 h 615811"/>
              <a:gd name="connsiteX0" fmla="*/ 2565364 w 2565363"/>
              <a:gd name="connsiteY0" fmla="*/ 305769 h 615289"/>
              <a:gd name="connsiteX1" fmla="*/ 2454801 w 2565363"/>
              <a:gd name="connsiteY1" fmla="*/ 139249 h 615289"/>
              <a:gd name="connsiteX2" fmla="*/ 1953443 w 2565363"/>
              <a:gd name="connsiteY2" fmla="*/ 175027 h 615289"/>
              <a:gd name="connsiteX3" fmla="*/ 1733264 w 2565363"/>
              <a:gd name="connsiteY3" fmla="*/ 203895 h 615289"/>
              <a:gd name="connsiteX4" fmla="*/ 1357337 w 2565363"/>
              <a:gd name="connsiteY4" fmla="*/ 273418 h 615289"/>
              <a:gd name="connsiteX5" fmla="*/ 546357 w 2565363"/>
              <a:gd name="connsiteY5" fmla="*/ 56717 h 615289"/>
              <a:gd name="connsiteX6" fmla="*/ 131500 w 2565363"/>
              <a:gd name="connsiteY6" fmla="*/ 15479 h 615289"/>
              <a:gd name="connsiteX7" fmla="*/ 377 w 2565363"/>
              <a:gd name="connsiteY7" fmla="*/ 84373 h 615289"/>
              <a:gd name="connsiteX8" fmla="*/ 99215 w 2565363"/>
              <a:gd name="connsiteY8" fmla="*/ 261228 h 615289"/>
              <a:gd name="connsiteX9" fmla="*/ 307526 w 2565363"/>
              <a:gd name="connsiteY9" fmla="*/ 377917 h 615289"/>
              <a:gd name="connsiteX10" fmla="*/ 530122 w 2565363"/>
              <a:gd name="connsiteY10" fmla="*/ 444597 h 615289"/>
              <a:gd name="connsiteX11" fmla="*/ 313893 w 2565363"/>
              <a:gd name="connsiteY11" fmla="*/ 516370 h 615289"/>
              <a:gd name="connsiteX12" fmla="*/ 756879 w 2565363"/>
              <a:gd name="connsiteY12" fmla="*/ 515126 h 615289"/>
              <a:gd name="connsiteX13" fmla="*/ 948681 w 2565363"/>
              <a:gd name="connsiteY13" fmla="*/ 614950 h 615289"/>
              <a:gd name="connsiteX14" fmla="*/ 1353722 w 2565363"/>
              <a:gd name="connsiteY14" fmla="*/ 547717 h 615289"/>
              <a:gd name="connsiteX15" fmla="*/ 1893255 w 2565363"/>
              <a:gd name="connsiteY15" fmla="*/ 547048 h 615289"/>
              <a:gd name="connsiteX16" fmla="*/ 2078771 w 2565363"/>
              <a:gd name="connsiteY16" fmla="*/ 473720 h 615289"/>
              <a:gd name="connsiteX17" fmla="*/ 2121157 w 2565363"/>
              <a:gd name="connsiteY17" fmla="*/ 387265 h 615289"/>
              <a:gd name="connsiteX0" fmla="*/ 2565364 w 2565363"/>
              <a:gd name="connsiteY0" fmla="*/ 305769 h 615289"/>
              <a:gd name="connsiteX1" fmla="*/ 2454801 w 2565363"/>
              <a:gd name="connsiteY1" fmla="*/ 139249 h 615289"/>
              <a:gd name="connsiteX2" fmla="*/ 1953443 w 2565363"/>
              <a:gd name="connsiteY2" fmla="*/ 175027 h 615289"/>
              <a:gd name="connsiteX3" fmla="*/ 1733264 w 2565363"/>
              <a:gd name="connsiteY3" fmla="*/ 203895 h 615289"/>
              <a:gd name="connsiteX4" fmla="*/ 1357337 w 2565363"/>
              <a:gd name="connsiteY4" fmla="*/ 273418 h 615289"/>
              <a:gd name="connsiteX5" fmla="*/ 546357 w 2565363"/>
              <a:gd name="connsiteY5" fmla="*/ 56717 h 615289"/>
              <a:gd name="connsiteX6" fmla="*/ 131500 w 2565363"/>
              <a:gd name="connsiteY6" fmla="*/ 15479 h 615289"/>
              <a:gd name="connsiteX7" fmla="*/ 377 w 2565363"/>
              <a:gd name="connsiteY7" fmla="*/ 84373 h 615289"/>
              <a:gd name="connsiteX8" fmla="*/ 99215 w 2565363"/>
              <a:gd name="connsiteY8" fmla="*/ 261228 h 615289"/>
              <a:gd name="connsiteX9" fmla="*/ 307526 w 2565363"/>
              <a:gd name="connsiteY9" fmla="*/ 377917 h 615289"/>
              <a:gd name="connsiteX10" fmla="*/ 530122 w 2565363"/>
              <a:gd name="connsiteY10" fmla="*/ 444597 h 615289"/>
              <a:gd name="connsiteX11" fmla="*/ 756879 w 2565363"/>
              <a:gd name="connsiteY11" fmla="*/ 515126 h 615289"/>
              <a:gd name="connsiteX12" fmla="*/ 948681 w 2565363"/>
              <a:gd name="connsiteY12" fmla="*/ 614950 h 615289"/>
              <a:gd name="connsiteX13" fmla="*/ 1353722 w 2565363"/>
              <a:gd name="connsiteY13" fmla="*/ 547717 h 615289"/>
              <a:gd name="connsiteX14" fmla="*/ 1893255 w 2565363"/>
              <a:gd name="connsiteY14" fmla="*/ 547048 h 615289"/>
              <a:gd name="connsiteX15" fmla="*/ 2078771 w 2565363"/>
              <a:gd name="connsiteY15" fmla="*/ 473720 h 615289"/>
              <a:gd name="connsiteX16" fmla="*/ 2121157 w 2565363"/>
              <a:gd name="connsiteY16" fmla="*/ 387265 h 615289"/>
              <a:gd name="connsiteX0" fmla="*/ 2857026 w 2857025"/>
              <a:gd name="connsiteY0" fmla="*/ 305769 h 615289"/>
              <a:gd name="connsiteX1" fmla="*/ 2746463 w 2857025"/>
              <a:gd name="connsiteY1" fmla="*/ 139249 h 615289"/>
              <a:gd name="connsiteX2" fmla="*/ 2245105 w 2857025"/>
              <a:gd name="connsiteY2" fmla="*/ 175027 h 615289"/>
              <a:gd name="connsiteX3" fmla="*/ 2024926 w 2857025"/>
              <a:gd name="connsiteY3" fmla="*/ 203895 h 615289"/>
              <a:gd name="connsiteX4" fmla="*/ 1648999 w 2857025"/>
              <a:gd name="connsiteY4" fmla="*/ 273418 h 615289"/>
              <a:gd name="connsiteX5" fmla="*/ 838019 w 2857025"/>
              <a:gd name="connsiteY5" fmla="*/ 56717 h 615289"/>
              <a:gd name="connsiteX6" fmla="*/ 423162 w 2857025"/>
              <a:gd name="connsiteY6" fmla="*/ 15479 h 615289"/>
              <a:gd name="connsiteX7" fmla="*/ 73 w 2857025"/>
              <a:gd name="connsiteY7" fmla="*/ 38837 h 615289"/>
              <a:gd name="connsiteX8" fmla="*/ 390877 w 2857025"/>
              <a:gd name="connsiteY8" fmla="*/ 261228 h 615289"/>
              <a:gd name="connsiteX9" fmla="*/ 599188 w 2857025"/>
              <a:gd name="connsiteY9" fmla="*/ 377917 h 615289"/>
              <a:gd name="connsiteX10" fmla="*/ 821784 w 2857025"/>
              <a:gd name="connsiteY10" fmla="*/ 444597 h 615289"/>
              <a:gd name="connsiteX11" fmla="*/ 1048541 w 2857025"/>
              <a:gd name="connsiteY11" fmla="*/ 515126 h 615289"/>
              <a:gd name="connsiteX12" fmla="*/ 1240343 w 2857025"/>
              <a:gd name="connsiteY12" fmla="*/ 614950 h 615289"/>
              <a:gd name="connsiteX13" fmla="*/ 1645384 w 2857025"/>
              <a:gd name="connsiteY13" fmla="*/ 547717 h 615289"/>
              <a:gd name="connsiteX14" fmla="*/ 2184917 w 2857025"/>
              <a:gd name="connsiteY14" fmla="*/ 547048 h 615289"/>
              <a:gd name="connsiteX15" fmla="*/ 2370433 w 2857025"/>
              <a:gd name="connsiteY15" fmla="*/ 473720 h 615289"/>
              <a:gd name="connsiteX16" fmla="*/ 2412819 w 2857025"/>
              <a:gd name="connsiteY16" fmla="*/ 387265 h 615289"/>
              <a:gd name="connsiteX0" fmla="*/ 2863319 w 2863318"/>
              <a:gd name="connsiteY0" fmla="*/ 335447 h 644967"/>
              <a:gd name="connsiteX1" fmla="*/ 2752756 w 2863318"/>
              <a:gd name="connsiteY1" fmla="*/ 168927 h 644967"/>
              <a:gd name="connsiteX2" fmla="*/ 2251398 w 2863318"/>
              <a:gd name="connsiteY2" fmla="*/ 204705 h 644967"/>
              <a:gd name="connsiteX3" fmla="*/ 2031219 w 2863318"/>
              <a:gd name="connsiteY3" fmla="*/ 233573 h 644967"/>
              <a:gd name="connsiteX4" fmla="*/ 1655292 w 2863318"/>
              <a:gd name="connsiteY4" fmla="*/ 303096 h 644967"/>
              <a:gd name="connsiteX5" fmla="*/ 844312 w 2863318"/>
              <a:gd name="connsiteY5" fmla="*/ 86395 h 644967"/>
              <a:gd name="connsiteX6" fmla="*/ 164032 w 2863318"/>
              <a:gd name="connsiteY6" fmla="*/ 11006 h 644967"/>
              <a:gd name="connsiteX7" fmla="*/ 6366 w 2863318"/>
              <a:gd name="connsiteY7" fmla="*/ 68515 h 644967"/>
              <a:gd name="connsiteX8" fmla="*/ 397170 w 2863318"/>
              <a:gd name="connsiteY8" fmla="*/ 290906 h 644967"/>
              <a:gd name="connsiteX9" fmla="*/ 605481 w 2863318"/>
              <a:gd name="connsiteY9" fmla="*/ 407595 h 644967"/>
              <a:gd name="connsiteX10" fmla="*/ 828077 w 2863318"/>
              <a:gd name="connsiteY10" fmla="*/ 474275 h 644967"/>
              <a:gd name="connsiteX11" fmla="*/ 1054834 w 2863318"/>
              <a:gd name="connsiteY11" fmla="*/ 544804 h 644967"/>
              <a:gd name="connsiteX12" fmla="*/ 1246636 w 2863318"/>
              <a:gd name="connsiteY12" fmla="*/ 644628 h 644967"/>
              <a:gd name="connsiteX13" fmla="*/ 1651677 w 2863318"/>
              <a:gd name="connsiteY13" fmla="*/ 577395 h 644967"/>
              <a:gd name="connsiteX14" fmla="*/ 2191210 w 2863318"/>
              <a:gd name="connsiteY14" fmla="*/ 576726 h 644967"/>
              <a:gd name="connsiteX15" fmla="*/ 2376726 w 2863318"/>
              <a:gd name="connsiteY15" fmla="*/ 503398 h 644967"/>
              <a:gd name="connsiteX16" fmla="*/ 2419112 w 2863318"/>
              <a:gd name="connsiteY16" fmla="*/ 416943 h 644967"/>
              <a:gd name="connsiteX0" fmla="*/ 3151336 w 3151335"/>
              <a:gd name="connsiteY0" fmla="*/ 335447 h 644967"/>
              <a:gd name="connsiteX1" fmla="*/ 3040773 w 3151335"/>
              <a:gd name="connsiteY1" fmla="*/ 168927 h 644967"/>
              <a:gd name="connsiteX2" fmla="*/ 2539415 w 3151335"/>
              <a:gd name="connsiteY2" fmla="*/ 204705 h 644967"/>
              <a:gd name="connsiteX3" fmla="*/ 2319236 w 3151335"/>
              <a:gd name="connsiteY3" fmla="*/ 233573 h 644967"/>
              <a:gd name="connsiteX4" fmla="*/ 1943309 w 3151335"/>
              <a:gd name="connsiteY4" fmla="*/ 303096 h 644967"/>
              <a:gd name="connsiteX5" fmla="*/ 1132329 w 3151335"/>
              <a:gd name="connsiteY5" fmla="*/ 86395 h 644967"/>
              <a:gd name="connsiteX6" fmla="*/ 452049 w 3151335"/>
              <a:gd name="connsiteY6" fmla="*/ 11006 h 644967"/>
              <a:gd name="connsiteX7" fmla="*/ 2417 w 3151335"/>
              <a:gd name="connsiteY7" fmla="*/ 22979 h 644967"/>
              <a:gd name="connsiteX8" fmla="*/ 685187 w 3151335"/>
              <a:gd name="connsiteY8" fmla="*/ 290906 h 644967"/>
              <a:gd name="connsiteX9" fmla="*/ 893498 w 3151335"/>
              <a:gd name="connsiteY9" fmla="*/ 407595 h 644967"/>
              <a:gd name="connsiteX10" fmla="*/ 1116094 w 3151335"/>
              <a:gd name="connsiteY10" fmla="*/ 474275 h 644967"/>
              <a:gd name="connsiteX11" fmla="*/ 1342851 w 3151335"/>
              <a:gd name="connsiteY11" fmla="*/ 544804 h 644967"/>
              <a:gd name="connsiteX12" fmla="*/ 1534653 w 3151335"/>
              <a:gd name="connsiteY12" fmla="*/ 644628 h 644967"/>
              <a:gd name="connsiteX13" fmla="*/ 1939694 w 3151335"/>
              <a:gd name="connsiteY13" fmla="*/ 577395 h 644967"/>
              <a:gd name="connsiteX14" fmla="*/ 2479227 w 3151335"/>
              <a:gd name="connsiteY14" fmla="*/ 576726 h 644967"/>
              <a:gd name="connsiteX15" fmla="*/ 2664743 w 3151335"/>
              <a:gd name="connsiteY15" fmla="*/ 503398 h 644967"/>
              <a:gd name="connsiteX16" fmla="*/ 2707129 w 3151335"/>
              <a:gd name="connsiteY16" fmla="*/ 416943 h 644967"/>
              <a:gd name="connsiteX0" fmla="*/ 3151336 w 3151335"/>
              <a:gd name="connsiteY0" fmla="*/ 334370 h 643890"/>
              <a:gd name="connsiteX1" fmla="*/ 3040773 w 3151335"/>
              <a:gd name="connsiteY1" fmla="*/ 167850 h 643890"/>
              <a:gd name="connsiteX2" fmla="*/ 2539415 w 3151335"/>
              <a:gd name="connsiteY2" fmla="*/ 203628 h 643890"/>
              <a:gd name="connsiteX3" fmla="*/ 2319236 w 3151335"/>
              <a:gd name="connsiteY3" fmla="*/ 232496 h 643890"/>
              <a:gd name="connsiteX4" fmla="*/ 2102563 w 3151335"/>
              <a:gd name="connsiteY4" fmla="*/ 233716 h 643890"/>
              <a:gd name="connsiteX5" fmla="*/ 1132329 w 3151335"/>
              <a:gd name="connsiteY5" fmla="*/ 85318 h 643890"/>
              <a:gd name="connsiteX6" fmla="*/ 452049 w 3151335"/>
              <a:gd name="connsiteY6" fmla="*/ 9929 h 643890"/>
              <a:gd name="connsiteX7" fmla="*/ 2417 w 3151335"/>
              <a:gd name="connsiteY7" fmla="*/ 21902 h 643890"/>
              <a:gd name="connsiteX8" fmla="*/ 685187 w 3151335"/>
              <a:gd name="connsiteY8" fmla="*/ 289829 h 643890"/>
              <a:gd name="connsiteX9" fmla="*/ 893498 w 3151335"/>
              <a:gd name="connsiteY9" fmla="*/ 406518 h 643890"/>
              <a:gd name="connsiteX10" fmla="*/ 1116094 w 3151335"/>
              <a:gd name="connsiteY10" fmla="*/ 473198 h 643890"/>
              <a:gd name="connsiteX11" fmla="*/ 1342851 w 3151335"/>
              <a:gd name="connsiteY11" fmla="*/ 543727 h 643890"/>
              <a:gd name="connsiteX12" fmla="*/ 1534653 w 3151335"/>
              <a:gd name="connsiteY12" fmla="*/ 643551 h 643890"/>
              <a:gd name="connsiteX13" fmla="*/ 1939694 w 3151335"/>
              <a:gd name="connsiteY13" fmla="*/ 576318 h 643890"/>
              <a:gd name="connsiteX14" fmla="*/ 2479227 w 3151335"/>
              <a:gd name="connsiteY14" fmla="*/ 575649 h 643890"/>
              <a:gd name="connsiteX15" fmla="*/ 2664743 w 3151335"/>
              <a:gd name="connsiteY15" fmla="*/ 502321 h 643890"/>
              <a:gd name="connsiteX16" fmla="*/ 2707129 w 3151335"/>
              <a:gd name="connsiteY16" fmla="*/ 415866 h 643890"/>
              <a:gd name="connsiteX0" fmla="*/ 3151336 w 3151335"/>
              <a:gd name="connsiteY0" fmla="*/ 334370 h 736895"/>
              <a:gd name="connsiteX1" fmla="*/ 3040773 w 3151335"/>
              <a:gd name="connsiteY1" fmla="*/ 167850 h 736895"/>
              <a:gd name="connsiteX2" fmla="*/ 2539415 w 3151335"/>
              <a:gd name="connsiteY2" fmla="*/ 203628 h 736895"/>
              <a:gd name="connsiteX3" fmla="*/ 2319236 w 3151335"/>
              <a:gd name="connsiteY3" fmla="*/ 232496 h 736895"/>
              <a:gd name="connsiteX4" fmla="*/ 2102563 w 3151335"/>
              <a:gd name="connsiteY4" fmla="*/ 233716 h 736895"/>
              <a:gd name="connsiteX5" fmla="*/ 1132329 w 3151335"/>
              <a:gd name="connsiteY5" fmla="*/ 85318 h 736895"/>
              <a:gd name="connsiteX6" fmla="*/ 452049 w 3151335"/>
              <a:gd name="connsiteY6" fmla="*/ 9929 h 736895"/>
              <a:gd name="connsiteX7" fmla="*/ 2417 w 3151335"/>
              <a:gd name="connsiteY7" fmla="*/ 21902 h 736895"/>
              <a:gd name="connsiteX8" fmla="*/ 685187 w 3151335"/>
              <a:gd name="connsiteY8" fmla="*/ 289829 h 736895"/>
              <a:gd name="connsiteX9" fmla="*/ 893498 w 3151335"/>
              <a:gd name="connsiteY9" fmla="*/ 406518 h 736895"/>
              <a:gd name="connsiteX10" fmla="*/ 1116094 w 3151335"/>
              <a:gd name="connsiteY10" fmla="*/ 473198 h 736895"/>
              <a:gd name="connsiteX11" fmla="*/ 1342851 w 3151335"/>
              <a:gd name="connsiteY11" fmla="*/ 543727 h 736895"/>
              <a:gd name="connsiteX12" fmla="*/ 1534653 w 3151335"/>
              <a:gd name="connsiteY12" fmla="*/ 643551 h 736895"/>
              <a:gd name="connsiteX13" fmla="*/ 1966238 w 3151335"/>
              <a:gd name="connsiteY13" fmla="*/ 735693 h 736895"/>
              <a:gd name="connsiteX14" fmla="*/ 2479227 w 3151335"/>
              <a:gd name="connsiteY14" fmla="*/ 575649 h 736895"/>
              <a:gd name="connsiteX15" fmla="*/ 2664743 w 3151335"/>
              <a:gd name="connsiteY15" fmla="*/ 502321 h 736895"/>
              <a:gd name="connsiteX16" fmla="*/ 2707129 w 3151335"/>
              <a:gd name="connsiteY16" fmla="*/ 415866 h 736895"/>
              <a:gd name="connsiteX0" fmla="*/ 2859369 w 3048437"/>
              <a:gd name="connsiteY0" fmla="*/ 334370 h 736895"/>
              <a:gd name="connsiteX1" fmla="*/ 3040773 w 3048437"/>
              <a:gd name="connsiteY1" fmla="*/ 167850 h 736895"/>
              <a:gd name="connsiteX2" fmla="*/ 2539415 w 3048437"/>
              <a:gd name="connsiteY2" fmla="*/ 203628 h 736895"/>
              <a:gd name="connsiteX3" fmla="*/ 2319236 w 3048437"/>
              <a:gd name="connsiteY3" fmla="*/ 232496 h 736895"/>
              <a:gd name="connsiteX4" fmla="*/ 2102563 w 3048437"/>
              <a:gd name="connsiteY4" fmla="*/ 233716 h 736895"/>
              <a:gd name="connsiteX5" fmla="*/ 1132329 w 3048437"/>
              <a:gd name="connsiteY5" fmla="*/ 85318 h 736895"/>
              <a:gd name="connsiteX6" fmla="*/ 452049 w 3048437"/>
              <a:gd name="connsiteY6" fmla="*/ 9929 h 736895"/>
              <a:gd name="connsiteX7" fmla="*/ 2417 w 3048437"/>
              <a:gd name="connsiteY7" fmla="*/ 21902 h 736895"/>
              <a:gd name="connsiteX8" fmla="*/ 685187 w 3048437"/>
              <a:gd name="connsiteY8" fmla="*/ 289829 h 736895"/>
              <a:gd name="connsiteX9" fmla="*/ 893498 w 3048437"/>
              <a:gd name="connsiteY9" fmla="*/ 406518 h 736895"/>
              <a:gd name="connsiteX10" fmla="*/ 1116094 w 3048437"/>
              <a:gd name="connsiteY10" fmla="*/ 473198 h 736895"/>
              <a:gd name="connsiteX11" fmla="*/ 1342851 w 3048437"/>
              <a:gd name="connsiteY11" fmla="*/ 543727 h 736895"/>
              <a:gd name="connsiteX12" fmla="*/ 1534653 w 3048437"/>
              <a:gd name="connsiteY12" fmla="*/ 643551 h 736895"/>
              <a:gd name="connsiteX13" fmla="*/ 1966238 w 3048437"/>
              <a:gd name="connsiteY13" fmla="*/ 735693 h 736895"/>
              <a:gd name="connsiteX14" fmla="*/ 2479227 w 3048437"/>
              <a:gd name="connsiteY14" fmla="*/ 575649 h 736895"/>
              <a:gd name="connsiteX15" fmla="*/ 2664743 w 3048437"/>
              <a:gd name="connsiteY15" fmla="*/ 502321 h 736895"/>
              <a:gd name="connsiteX16" fmla="*/ 2707129 w 3048437"/>
              <a:gd name="connsiteY16" fmla="*/ 415866 h 736895"/>
              <a:gd name="connsiteX0" fmla="*/ 2859369 w 3048437"/>
              <a:gd name="connsiteY0" fmla="*/ 334370 h 736895"/>
              <a:gd name="connsiteX1" fmla="*/ 3040773 w 3048437"/>
              <a:gd name="connsiteY1" fmla="*/ 167850 h 736895"/>
              <a:gd name="connsiteX2" fmla="*/ 2539415 w 3048437"/>
              <a:gd name="connsiteY2" fmla="*/ 203628 h 736895"/>
              <a:gd name="connsiteX3" fmla="*/ 2319236 w 3048437"/>
              <a:gd name="connsiteY3" fmla="*/ 232496 h 736895"/>
              <a:gd name="connsiteX4" fmla="*/ 2218755 w 3048437"/>
              <a:gd name="connsiteY4" fmla="*/ 99755 h 736895"/>
              <a:gd name="connsiteX5" fmla="*/ 2102563 w 3048437"/>
              <a:gd name="connsiteY5" fmla="*/ 233716 h 736895"/>
              <a:gd name="connsiteX6" fmla="*/ 1132329 w 3048437"/>
              <a:gd name="connsiteY6" fmla="*/ 85318 h 736895"/>
              <a:gd name="connsiteX7" fmla="*/ 452049 w 3048437"/>
              <a:gd name="connsiteY7" fmla="*/ 9929 h 736895"/>
              <a:gd name="connsiteX8" fmla="*/ 2417 w 3048437"/>
              <a:gd name="connsiteY8" fmla="*/ 21902 h 736895"/>
              <a:gd name="connsiteX9" fmla="*/ 685187 w 3048437"/>
              <a:gd name="connsiteY9" fmla="*/ 289829 h 736895"/>
              <a:gd name="connsiteX10" fmla="*/ 893498 w 3048437"/>
              <a:gd name="connsiteY10" fmla="*/ 406518 h 736895"/>
              <a:gd name="connsiteX11" fmla="*/ 1116094 w 3048437"/>
              <a:gd name="connsiteY11" fmla="*/ 473198 h 736895"/>
              <a:gd name="connsiteX12" fmla="*/ 1342851 w 3048437"/>
              <a:gd name="connsiteY12" fmla="*/ 543727 h 736895"/>
              <a:gd name="connsiteX13" fmla="*/ 1534653 w 3048437"/>
              <a:gd name="connsiteY13" fmla="*/ 643551 h 736895"/>
              <a:gd name="connsiteX14" fmla="*/ 1966238 w 3048437"/>
              <a:gd name="connsiteY14" fmla="*/ 735693 h 736895"/>
              <a:gd name="connsiteX15" fmla="*/ 2479227 w 3048437"/>
              <a:gd name="connsiteY15" fmla="*/ 575649 h 736895"/>
              <a:gd name="connsiteX16" fmla="*/ 2664743 w 3048437"/>
              <a:gd name="connsiteY16" fmla="*/ 502321 h 736895"/>
              <a:gd name="connsiteX17" fmla="*/ 2707129 w 3048437"/>
              <a:gd name="connsiteY17" fmla="*/ 415866 h 736895"/>
              <a:gd name="connsiteX0" fmla="*/ 2859369 w 3048437"/>
              <a:gd name="connsiteY0" fmla="*/ 333193 h 735718"/>
              <a:gd name="connsiteX1" fmla="*/ 3040773 w 3048437"/>
              <a:gd name="connsiteY1" fmla="*/ 166673 h 735718"/>
              <a:gd name="connsiteX2" fmla="*/ 2539415 w 3048437"/>
              <a:gd name="connsiteY2" fmla="*/ 202451 h 735718"/>
              <a:gd name="connsiteX3" fmla="*/ 2319236 w 3048437"/>
              <a:gd name="connsiteY3" fmla="*/ 231319 h 735718"/>
              <a:gd name="connsiteX4" fmla="*/ 2218755 w 3048437"/>
              <a:gd name="connsiteY4" fmla="*/ 98578 h 735718"/>
              <a:gd name="connsiteX5" fmla="*/ 1890224 w 3048437"/>
              <a:gd name="connsiteY5" fmla="*/ 141467 h 735718"/>
              <a:gd name="connsiteX6" fmla="*/ 1132329 w 3048437"/>
              <a:gd name="connsiteY6" fmla="*/ 84141 h 735718"/>
              <a:gd name="connsiteX7" fmla="*/ 452049 w 3048437"/>
              <a:gd name="connsiteY7" fmla="*/ 8752 h 735718"/>
              <a:gd name="connsiteX8" fmla="*/ 2417 w 3048437"/>
              <a:gd name="connsiteY8" fmla="*/ 20725 h 735718"/>
              <a:gd name="connsiteX9" fmla="*/ 685187 w 3048437"/>
              <a:gd name="connsiteY9" fmla="*/ 288652 h 735718"/>
              <a:gd name="connsiteX10" fmla="*/ 893498 w 3048437"/>
              <a:gd name="connsiteY10" fmla="*/ 405341 h 735718"/>
              <a:gd name="connsiteX11" fmla="*/ 1116094 w 3048437"/>
              <a:gd name="connsiteY11" fmla="*/ 472021 h 735718"/>
              <a:gd name="connsiteX12" fmla="*/ 1342851 w 3048437"/>
              <a:gd name="connsiteY12" fmla="*/ 542550 h 735718"/>
              <a:gd name="connsiteX13" fmla="*/ 1534653 w 3048437"/>
              <a:gd name="connsiteY13" fmla="*/ 642374 h 735718"/>
              <a:gd name="connsiteX14" fmla="*/ 1966238 w 3048437"/>
              <a:gd name="connsiteY14" fmla="*/ 734516 h 735718"/>
              <a:gd name="connsiteX15" fmla="*/ 2479227 w 3048437"/>
              <a:gd name="connsiteY15" fmla="*/ 574472 h 735718"/>
              <a:gd name="connsiteX16" fmla="*/ 2664743 w 3048437"/>
              <a:gd name="connsiteY16" fmla="*/ 501144 h 735718"/>
              <a:gd name="connsiteX17" fmla="*/ 2707129 w 3048437"/>
              <a:gd name="connsiteY17" fmla="*/ 414689 h 735718"/>
              <a:gd name="connsiteX0" fmla="*/ 2859369 w 3048437"/>
              <a:gd name="connsiteY0" fmla="*/ 333193 h 735718"/>
              <a:gd name="connsiteX1" fmla="*/ 3040773 w 3048437"/>
              <a:gd name="connsiteY1" fmla="*/ 166673 h 735718"/>
              <a:gd name="connsiteX2" fmla="*/ 2539415 w 3048437"/>
              <a:gd name="connsiteY2" fmla="*/ 202451 h 735718"/>
              <a:gd name="connsiteX3" fmla="*/ 2584659 w 3048437"/>
              <a:gd name="connsiteY3" fmla="*/ 106096 h 735718"/>
              <a:gd name="connsiteX4" fmla="*/ 2218755 w 3048437"/>
              <a:gd name="connsiteY4" fmla="*/ 98578 h 735718"/>
              <a:gd name="connsiteX5" fmla="*/ 1890224 w 3048437"/>
              <a:gd name="connsiteY5" fmla="*/ 141467 h 735718"/>
              <a:gd name="connsiteX6" fmla="*/ 1132329 w 3048437"/>
              <a:gd name="connsiteY6" fmla="*/ 84141 h 735718"/>
              <a:gd name="connsiteX7" fmla="*/ 452049 w 3048437"/>
              <a:gd name="connsiteY7" fmla="*/ 8752 h 735718"/>
              <a:gd name="connsiteX8" fmla="*/ 2417 w 3048437"/>
              <a:gd name="connsiteY8" fmla="*/ 20725 h 735718"/>
              <a:gd name="connsiteX9" fmla="*/ 685187 w 3048437"/>
              <a:gd name="connsiteY9" fmla="*/ 288652 h 735718"/>
              <a:gd name="connsiteX10" fmla="*/ 893498 w 3048437"/>
              <a:gd name="connsiteY10" fmla="*/ 405341 h 735718"/>
              <a:gd name="connsiteX11" fmla="*/ 1116094 w 3048437"/>
              <a:gd name="connsiteY11" fmla="*/ 472021 h 735718"/>
              <a:gd name="connsiteX12" fmla="*/ 1342851 w 3048437"/>
              <a:gd name="connsiteY12" fmla="*/ 542550 h 735718"/>
              <a:gd name="connsiteX13" fmla="*/ 1534653 w 3048437"/>
              <a:gd name="connsiteY13" fmla="*/ 642374 h 735718"/>
              <a:gd name="connsiteX14" fmla="*/ 1966238 w 3048437"/>
              <a:gd name="connsiteY14" fmla="*/ 734516 h 735718"/>
              <a:gd name="connsiteX15" fmla="*/ 2479227 w 3048437"/>
              <a:gd name="connsiteY15" fmla="*/ 574472 h 735718"/>
              <a:gd name="connsiteX16" fmla="*/ 2664743 w 3048437"/>
              <a:gd name="connsiteY16" fmla="*/ 501144 h 735718"/>
              <a:gd name="connsiteX17" fmla="*/ 2707129 w 3048437"/>
              <a:gd name="connsiteY17" fmla="*/ 414689 h 735718"/>
              <a:gd name="connsiteX0" fmla="*/ 2859369 w 3043198"/>
              <a:gd name="connsiteY0" fmla="*/ 333193 h 735718"/>
              <a:gd name="connsiteX1" fmla="*/ 3040773 w 3043198"/>
              <a:gd name="connsiteY1" fmla="*/ 166673 h 735718"/>
              <a:gd name="connsiteX2" fmla="*/ 2937550 w 3043198"/>
              <a:gd name="connsiteY2" fmla="*/ 145532 h 735718"/>
              <a:gd name="connsiteX3" fmla="*/ 2584659 w 3043198"/>
              <a:gd name="connsiteY3" fmla="*/ 106096 h 735718"/>
              <a:gd name="connsiteX4" fmla="*/ 2218755 w 3043198"/>
              <a:gd name="connsiteY4" fmla="*/ 98578 h 735718"/>
              <a:gd name="connsiteX5" fmla="*/ 1890224 w 3043198"/>
              <a:gd name="connsiteY5" fmla="*/ 141467 h 735718"/>
              <a:gd name="connsiteX6" fmla="*/ 1132329 w 3043198"/>
              <a:gd name="connsiteY6" fmla="*/ 84141 h 735718"/>
              <a:gd name="connsiteX7" fmla="*/ 452049 w 3043198"/>
              <a:gd name="connsiteY7" fmla="*/ 8752 h 735718"/>
              <a:gd name="connsiteX8" fmla="*/ 2417 w 3043198"/>
              <a:gd name="connsiteY8" fmla="*/ 20725 h 735718"/>
              <a:gd name="connsiteX9" fmla="*/ 685187 w 3043198"/>
              <a:gd name="connsiteY9" fmla="*/ 288652 h 735718"/>
              <a:gd name="connsiteX10" fmla="*/ 893498 w 3043198"/>
              <a:gd name="connsiteY10" fmla="*/ 405341 h 735718"/>
              <a:gd name="connsiteX11" fmla="*/ 1116094 w 3043198"/>
              <a:gd name="connsiteY11" fmla="*/ 472021 h 735718"/>
              <a:gd name="connsiteX12" fmla="*/ 1342851 w 3043198"/>
              <a:gd name="connsiteY12" fmla="*/ 542550 h 735718"/>
              <a:gd name="connsiteX13" fmla="*/ 1534653 w 3043198"/>
              <a:gd name="connsiteY13" fmla="*/ 642374 h 735718"/>
              <a:gd name="connsiteX14" fmla="*/ 1966238 w 3043198"/>
              <a:gd name="connsiteY14" fmla="*/ 734516 h 735718"/>
              <a:gd name="connsiteX15" fmla="*/ 2479227 w 3043198"/>
              <a:gd name="connsiteY15" fmla="*/ 574472 h 735718"/>
              <a:gd name="connsiteX16" fmla="*/ 2664743 w 3043198"/>
              <a:gd name="connsiteY16" fmla="*/ 501144 h 735718"/>
              <a:gd name="connsiteX17" fmla="*/ 2707129 w 3043198"/>
              <a:gd name="connsiteY17" fmla="*/ 414689 h 735718"/>
              <a:gd name="connsiteX0" fmla="*/ 2859369 w 3043195"/>
              <a:gd name="connsiteY0" fmla="*/ 332695 h 735220"/>
              <a:gd name="connsiteX1" fmla="*/ 3040773 w 3043195"/>
              <a:gd name="connsiteY1" fmla="*/ 166175 h 735220"/>
              <a:gd name="connsiteX2" fmla="*/ 2937550 w 3043195"/>
              <a:gd name="connsiteY2" fmla="*/ 145034 h 735220"/>
              <a:gd name="connsiteX3" fmla="*/ 2584659 w 3043195"/>
              <a:gd name="connsiteY3" fmla="*/ 105598 h 735220"/>
              <a:gd name="connsiteX4" fmla="*/ 2218755 w 3043195"/>
              <a:gd name="connsiteY4" fmla="*/ 98080 h 735220"/>
              <a:gd name="connsiteX5" fmla="*/ 1757512 w 3043195"/>
              <a:gd name="connsiteY5" fmla="*/ 95434 h 735220"/>
              <a:gd name="connsiteX6" fmla="*/ 1132329 w 3043195"/>
              <a:gd name="connsiteY6" fmla="*/ 83643 h 735220"/>
              <a:gd name="connsiteX7" fmla="*/ 452049 w 3043195"/>
              <a:gd name="connsiteY7" fmla="*/ 8254 h 735220"/>
              <a:gd name="connsiteX8" fmla="*/ 2417 w 3043195"/>
              <a:gd name="connsiteY8" fmla="*/ 20227 h 735220"/>
              <a:gd name="connsiteX9" fmla="*/ 685187 w 3043195"/>
              <a:gd name="connsiteY9" fmla="*/ 288154 h 735220"/>
              <a:gd name="connsiteX10" fmla="*/ 893498 w 3043195"/>
              <a:gd name="connsiteY10" fmla="*/ 404843 h 735220"/>
              <a:gd name="connsiteX11" fmla="*/ 1116094 w 3043195"/>
              <a:gd name="connsiteY11" fmla="*/ 471523 h 735220"/>
              <a:gd name="connsiteX12" fmla="*/ 1342851 w 3043195"/>
              <a:gd name="connsiteY12" fmla="*/ 542052 h 735220"/>
              <a:gd name="connsiteX13" fmla="*/ 1534653 w 3043195"/>
              <a:gd name="connsiteY13" fmla="*/ 641876 h 735220"/>
              <a:gd name="connsiteX14" fmla="*/ 1966238 w 3043195"/>
              <a:gd name="connsiteY14" fmla="*/ 734018 h 735220"/>
              <a:gd name="connsiteX15" fmla="*/ 2479227 w 3043195"/>
              <a:gd name="connsiteY15" fmla="*/ 573974 h 735220"/>
              <a:gd name="connsiteX16" fmla="*/ 2664743 w 3043195"/>
              <a:gd name="connsiteY16" fmla="*/ 500646 h 735220"/>
              <a:gd name="connsiteX17" fmla="*/ 2707129 w 3043195"/>
              <a:gd name="connsiteY17" fmla="*/ 414191 h 735220"/>
              <a:gd name="connsiteX0" fmla="*/ 2881770 w 3065596"/>
              <a:gd name="connsiteY0" fmla="*/ 332695 h 735220"/>
              <a:gd name="connsiteX1" fmla="*/ 3063174 w 3065596"/>
              <a:gd name="connsiteY1" fmla="*/ 166175 h 735220"/>
              <a:gd name="connsiteX2" fmla="*/ 2959951 w 3065596"/>
              <a:gd name="connsiteY2" fmla="*/ 145034 h 735220"/>
              <a:gd name="connsiteX3" fmla="*/ 2607060 w 3065596"/>
              <a:gd name="connsiteY3" fmla="*/ 105598 h 735220"/>
              <a:gd name="connsiteX4" fmla="*/ 2241156 w 3065596"/>
              <a:gd name="connsiteY4" fmla="*/ 98080 h 735220"/>
              <a:gd name="connsiteX5" fmla="*/ 1779913 w 3065596"/>
              <a:gd name="connsiteY5" fmla="*/ 95434 h 735220"/>
              <a:gd name="connsiteX6" fmla="*/ 1154730 w 3065596"/>
              <a:gd name="connsiteY6" fmla="*/ 83643 h 735220"/>
              <a:gd name="connsiteX7" fmla="*/ 474450 w 3065596"/>
              <a:gd name="connsiteY7" fmla="*/ 8254 h 735220"/>
              <a:gd name="connsiteX8" fmla="*/ 24818 w 3065596"/>
              <a:gd name="connsiteY8" fmla="*/ 20227 h 735220"/>
              <a:gd name="connsiteX9" fmla="*/ 150199 w 3065596"/>
              <a:gd name="connsiteY9" fmla="*/ 83244 h 735220"/>
              <a:gd name="connsiteX10" fmla="*/ 915899 w 3065596"/>
              <a:gd name="connsiteY10" fmla="*/ 404843 h 735220"/>
              <a:gd name="connsiteX11" fmla="*/ 1138495 w 3065596"/>
              <a:gd name="connsiteY11" fmla="*/ 471523 h 735220"/>
              <a:gd name="connsiteX12" fmla="*/ 1365252 w 3065596"/>
              <a:gd name="connsiteY12" fmla="*/ 542052 h 735220"/>
              <a:gd name="connsiteX13" fmla="*/ 1557054 w 3065596"/>
              <a:gd name="connsiteY13" fmla="*/ 641876 h 735220"/>
              <a:gd name="connsiteX14" fmla="*/ 1988639 w 3065596"/>
              <a:gd name="connsiteY14" fmla="*/ 734018 h 735220"/>
              <a:gd name="connsiteX15" fmla="*/ 2501628 w 3065596"/>
              <a:gd name="connsiteY15" fmla="*/ 573974 h 735220"/>
              <a:gd name="connsiteX16" fmla="*/ 2687144 w 3065596"/>
              <a:gd name="connsiteY16" fmla="*/ 500646 h 735220"/>
              <a:gd name="connsiteX17" fmla="*/ 2729530 w 3065596"/>
              <a:gd name="connsiteY17" fmla="*/ 414191 h 735220"/>
              <a:gd name="connsiteX0" fmla="*/ 2904070 w 3087896"/>
              <a:gd name="connsiteY0" fmla="*/ 370536 h 773061"/>
              <a:gd name="connsiteX1" fmla="*/ 3085474 w 3087896"/>
              <a:gd name="connsiteY1" fmla="*/ 204016 h 773061"/>
              <a:gd name="connsiteX2" fmla="*/ 2982251 w 3087896"/>
              <a:gd name="connsiteY2" fmla="*/ 182875 h 773061"/>
              <a:gd name="connsiteX3" fmla="*/ 2629360 w 3087896"/>
              <a:gd name="connsiteY3" fmla="*/ 143439 h 773061"/>
              <a:gd name="connsiteX4" fmla="*/ 2263456 w 3087896"/>
              <a:gd name="connsiteY4" fmla="*/ 135921 h 773061"/>
              <a:gd name="connsiteX5" fmla="*/ 1802213 w 3087896"/>
              <a:gd name="connsiteY5" fmla="*/ 133275 h 773061"/>
              <a:gd name="connsiteX6" fmla="*/ 1177030 w 3087896"/>
              <a:gd name="connsiteY6" fmla="*/ 121484 h 773061"/>
              <a:gd name="connsiteX7" fmla="*/ 496750 w 3087896"/>
              <a:gd name="connsiteY7" fmla="*/ 46095 h 773061"/>
              <a:gd name="connsiteX8" fmla="*/ 20576 w 3087896"/>
              <a:gd name="connsiteY8" fmla="*/ 1149 h 773061"/>
              <a:gd name="connsiteX9" fmla="*/ 172499 w 3087896"/>
              <a:gd name="connsiteY9" fmla="*/ 121085 h 773061"/>
              <a:gd name="connsiteX10" fmla="*/ 938199 w 3087896"/>
              <a:gd name="connsiteY10" fmla="*/ 442684 h 773061"/>
              <a:gd name="connsiteX11" fmla="*/ 1160795 w 3087896"/>
              <a:gd name="connsiteY11" fmla="*/ 509364 h 773061"/>
              <a:gd name="connsiteX12" fmla="*/ 1387552 w 3087896"/>
              <a:gd name="connsiteY12" fmla="*/ 579893 h 773061"/>
              <a:gd name="connsiteX13" fmla="*/ 1579354 w 3087896"/>
              <a:gd name="connsiteY13" fmla="*/ 679717 h 773061"/>
              <a:gd name="connsiteX14" fmla="*/ 2010939 w 3087896"/>
              <a:gd name="connsiteY14" fmla="*/ 771859 h 773061"/>
              <a:gd name="connsiteX15" fmla="*/ 2523928 w 3087896"/>
              <a:gd name="connsiteY15" fmla="*/ 611815 h 773061"/>
              <a:gd name="connsiteX16" fmla="*/ 2709444 w 3087896"/>
              <a:gd name="connsiteY16" fmla="*/ 538487 h 773061"/>
              <a:gd name="connsiteX17" fmla="*/ 2751830 w 3087896"/>
              <a:gd name="connsiteY17" fmla="*/ 452032 h 773061"/>
              <a:gd name="connsiteX0" fmla="*/ 2944913 w 3128739"/>
              <a:gd name="connsiteY0" fmla="*/ 370867 h 773392"/>
              <a:gd name="connsiteX1" fmla="*/ 3126317 w 3128739"/>
              <a:gd name="connsiteY1" fmla="*/ 204347 h 773392"/>
              <a:gd name="connsiteX2" fmla="*/ 3023094 w 3128739"/>
              <a:gd name="connsiteY2" fmla="*/ 183206 h 773392"/>
              <a:gd name="connsiteX3" fmla="*/ 2670203 w 3128739"/>
              <a:gd name="connsiteY3" fmla="*/ 143770 h 773392"/>
              <a:gd name="connsiteX4" fmla="*/ 2304299 w 3128739"/>
              <a:gd name="connsiteY4" fmla="*/ 136252 h 773392"/>
              <a:gd name="connsiteX5" fmla="*/ 1843056 w 3128739"/>
              <a:gd name="connsiteY5" fmla="*/ 133606 h 773392"/>
              <a:gd name="connsiteX6" fmla="*/ 1217873 w 3128739"/>
              <a:gd name="connsiteY6" fmla="*/ 121815 h 773392"/>
              <a:gd name="connsiteX7" fmla="*/ 537593 w 3128739"/>
              <a:gd name="connsiteY7" fmla="*/ 46426 h 773392"/>
              <a:gd name="connsiteX8" fmla="*/ 61419 w 3128739"/>
              <a:gd name="connsiteY8" fmla="*/ 1480 h 773392"/>
              <a:gd name="connsiteX9" fmla="*/ 107172 w 3128739"/>
              <a:gd name="connsiteY9" fmla="*/ 132800 h 773392"/>
              <a:gd name="connsiteX10" fmla="*/ 979042 w 3128739"/>
              <a:gd name="connsiteY10" fmla="*/ 443015 h 773392"/>
              <a:gd name="connsiteX11" fmla="*/ 1201638 w 3128739"/>
              <a:gd name="connsiteY11" fmla="*/ 509695 h 773392"/>
              <a:gd name="connsiteX12" fmla="*/ 1428395 w 3128739"/>
              <a:gd name="connsiteY12" fmla="*/ 580224 h 773392"/>
              <a:gd name="connsiteX13" fmla="*/ 1620197 w 3128739"/>
              <a:gd name="connsiteY13" fmla="*/ 680048 h 773392"/>
              <a:gd name="connsiteX14" fmla="*/ 2051782 w 3128739"/>
              <a:gd name="connsiteY14" fmla="*/ 772190 h 773392"/>
              <a:gd name="connsiteX15" fmla="*/ 2564771 w 3128739"/>
              <a:gd name="connsiteY15" fmla="*/ 612146 h 773392"/>
              <a:gd name="connsiteX16" fmla="*/ 2750287 w 3128739"/>
              <a:gd name="connsiteY16" fmla="*/ 538818 h 773392"/>
              <a:gd name="connsiteX17" fmla="*/ 2792673 w 3128739"/>
              <a:gd name="connsiteY17" fmla="*/ 452363 h 773392"/>
              <a:gd name="connsiteX0" fmla="*/ 2917852 w 3101678"/>
              <a:gd name="connsiteY0" fmla="*/ 370867 h 773392"/>
              <a:gd name="connsiteX1" fmla="*/ 3099256 w 3101678"/>
              <a:gd name="connsiteY1" fmla="*/ 204347 h 773392"/>
              <a:gd name="connsiteX2" fmla="*/ 2996033 w 3101678"/>
              <a:gd name="connsiteY2" fmla="*/ 183206 h 773392"/>
              <a:gd name="connsiteX3" fmla="*/ 2643142 w 3101678"/>
              <a:gd name="connsiteY3" fmla="*/ 143770 h 773392"/>
              <a:gd name="connsiteX4" fmla="*/ 2277238 w 3101678"/>
              <a:gd name="connsiteY4" fmla="*/ 136252 h 773392"/>
              <a:gd name="connsiteX5" fmla="*/ 1815995 w 3101678"/>
              <a:gd name="connsiteY5" fmla="*/ 133606 h 773392"/>
              <a:gd name="connsiteX6" fmla="*/ 1190812 w 3101678"/>
              <a:gd name="connsiteY6" fmla="*/ 121815 h 773392"/>
              <a:gd name="connsiteX7" fmla="*/ 510532 w 3101678"/>
              <a:gd name="connsiteY7" fmla="*/ 46426 h 773392"/>
              <a:gd name="connsiteX8" fmla="*/ 34358 w 3101678"/>
              <a:gd name="connsiteY8" fmla="*/ 1480 h 773392"/>
              <a:gd name="connsiteX9" fmla="*/ 80111 w 3101678"/>
              <a:gd name="connsiteY9" fmla="*/ 132800 h 773392"/>
              <a:gd name="connsiteX10" fmla="*/ 421134 w 3101678"/>
              <a:gd name="connsiteY10" fmla="*/ 192569 h 773392"/>
              <a:gd name="connsiteX11" fmla="*/ 1174577 w 3101678"/>
              <a:gd name="connsiteY11" fmla="*/ 509695 h 773392"/>
              <a:gd name="connsiteX12" fmla="*/ 1401334 w 3101678"/>
              <a:gd name="connsiteY12" fmla="*/ 580224 h 773392"/>
              <a:gd name="connsiteX13" fmla="*/ 1593136 w 3101678"/>
              <a:gd name="connsiteY13" fmla="*/ 680048 h 773392"/>
              <a:gd name="connsiteX14" fmla="*/ 2024721 w 3101678"/>
              <a:gd name="connsiteY14" fmla="*/ 772190 h 773392"/>
              <a:gd name="connsiteX15" fmla="*/ 2537710 w 3101678"/>
              <a:gd name="connsiteY15" fmla="*/ 612146 h 773392"/>
              <a:gd name="connsiteX16" fmla="*/ 2723226 w 3101678"/>
              <a:gd name="connsiteY16" fmla="*/ 538818 h 773392"/>
              <a:gd name="connsiteX17" fmla="*/ 2765612 w 3101678"/>
              <a:gd name="connsiteY17" fmla="*/ 452363 h 773392"/>
              <a:gd name="connsiteX0" fmla="*/ 2917852 w 3101678"/>
              <a:gd name="connsiteY0" fmla="*/ 370867 h 773392"/>
              <a:gd name="connsiteX1" fmla="*/ 3099256 w 3101678"/>
              <a:gd name="connsiteY1" fmla="*/ 204347 h 773392"/>
              <a:gd name="connsiteX2" fmla="*/ 2996033 w 3101678"/>
              <a:gd name="connsiteY2" fmla="*/ 183206 h 773392"/>
              <a:gd name="connsiteX3" fmla="*/ 2643142 w 3101678"/>
              <a:gd name="connsiteY3" fmla="*/ 143770 h 773392"/>
              <a:gd name="connsiteX4" fmla="*/ 2277238 w 3101678"/>
              <a:gd name="connsiteY4" fmla="*/ 136252 h 773392"/>
              <a:gd name="connsiteX5" fmla="*/ 1815995 w 3101678"/>
              <a:gd name="connsiteY5" fmla="*/ 133606 h 773392"/>
              <a:gd name="connsiteX6" fmla="*/ 1190812 w 3101678"/>
              <a:gd name="connsiteY6" fmla="*/ 121815 h 773392"/>
              <a:gd name="connsiteX7" fmla="*/ 510532 w 3101678"/>
              <a:gd name="connsiteY7" fmla="*/ 46426 h 773392"/>
              <a:gd name="connsiteX8" fmla="*/ 34358 w 3101678"/>
              <a:gd name="connsiteY8" fmla="*/ 1480 h 773392"/>
              <a:gd name="connsiteX9" fmla="*/ 80111 w 3101678"/>
              <a:gd name="connsiteY9" fmla="*/ 132800 h 773392"/>
              <a:gd name="connsiteX10" fmla="*/ 421134 w 3101678"/>
              <a:gd name="connsiteY10" fmla="*/ 192569 h 773392"/>
              <a:gd name="connsiteX11" fmla="*/ 537561 w 3101678"/>
              <a:gd name="connsiteY11" fmla="*/ 384473 h 773392"/>
              <a:gd name="connsiteX12" fmla="*/ 1401334 w 3101678"/>
              <a:gd name="connsiteY12" fmla="*/ 580224 h 773392"/>
              <a:gd name="connsiteX13" fmla="*/ 1593136 w 3101678"/>
              <a:gd name="connsiteY13" fmla="*/ 680048 h 773392"/>
              <a:gd name="connsiteX14" fmla="*/ 2024721 w 3101678"/>
              <a:gd name="connsiteY14" fmla="*/ 772190 h 773392"/>
              <a:gd name="connsiteX15" fmla="*/ 2537710 w 3101678"/>
              <a:gd name="connsiteY15" fmla="*/ 612146 h 773392"/>
              <a:gd name="connsiteX16" fmla="*/ 2723226 w 3101678"/>
              <a:gd name="connsiteY16" fmla="*/ 538818 h 773392"/>
              <a:gd name="connsiteX17" fmla="*/ 2765612 w 3101678"/>
              <a:gd name="connsiteY17" fmla="*/ 452363 h 773392"/>
              <a:gd name="connsiteX0" fmla="*/ 2918615 w 3102441"/>
              <a:gd name="connsiteY0" fmla="*/ 370867 h 773392"/>
              <a:gd name="connsiteX1" fmla="*/ 3100019 w 3102441"/>
              <a:gd name="connsiteY1" fmla="*/ 204347 h 773392"/>
              <a:gd name="connsiteX2" fmla="*/ 2996796 w 3102441"/>
              <a:gd name="connsiteY2" fmla="*/ 183206 h 773392"/>
              <a:gd name="connsiteX3" fmla="*/ 2643905 w 3102441"/>
              <a:gd name="connsiteY3" fmla="*/ 143770 h 773392"/>
              <a:gd name="connsiteX4" fmla="*/ 2278001 w 3102441"/>
              <a:gd name="connsiteY4" fmla="*/ 136252 h 773392"/>
              <a:gd name="connsiteX5" fmla="*/ 1816758 w 3102441"/>
              <a:gd name="connsiteY5" fmla="*/ 133606 h 773392"/>
              <a:gd name="connsiteX6" fmla="*/ 1191575 w 3102441"/>
              <a:gd name="connsiteY6" fmla="*/ 121815 h 773392"/>
              <a:gd name="connsiteX7" fmla="*/ 511295 w 3102441"/>
              <a:gd name="connsiteY7" fmla="*/ 46426 h 773392"/>
              <a:gd name="connsiteX8" fmla="*/ 35121 w 3102441"/>
              <a:gd name="connsiteY8" fmla="*/ 1480 h 773392"/>
              <a:gd name="connsiteX9" fmla="*/ 80874 w 3102441"/>
              <a:gd name="connsiteY9" fmla="*/ 132800 h 773392"/>
              <a:gd name="connsiteX10" fmla="*/ 23762 w 3102441"/>
              <a:gd name="connsiteY10" fmla="*/ 295024 h 773392"/>
              <a:gd name="connsiteX11" fmla="*/ 538324 w 3102441"/>
              <a:gd name="connsiteY11" fmla="*/ 384473 h 773392"/>
              <a:gd name="connsiteX12" fmla="*/ 1402097 w 3102441"/>
              <a:gd name="connsiteY12" fmla="*/ 580224 h 773392"/>
              <a:gd name="connsiteX13" fmla="*/ 1593899 w 3102441"/>
              <a:gd name="connsiteY13" fmla="*/ 680048 h 773392"/>
              <a:gd name="connsiteX14" fmla="*/ 2025484 w 3102441"/>
              <a:gd name="connsiteY14" fmla="*/ 772190 h 773392"/>
              <a:gd name="connsiteX15" fmla="*/ 2538473 w 3102441"/>
              <a:gd name="connsiteY15" fmla="*/ 612146 h 773392"/>
              <a:gd name="connsiteX16" fmla="*/ 2723989 w 3102441"/>
              <a:gd name="connsiteY16" fmla="*/ 538818 h 773392"/>
              <a:gd name="connsiteX17" fmla="*/ 2766375 w 3102441"/>
              <a:gd name="connsiteY17" fmla="*/ 452363 h 773392"/>
              <a:gd name="connsiteX0" fmla="*/ 2918615 w 3102441"/>
              <a:gd name="connsiteY0" fmla="*/ 370867 h 773392"/>
              <a:gd name="connsiteX1" fmla="*/ 3100019 w 3102441"/>
              <a:gd name="connsiteY1" fmla="*/ 204347 h 773392"/>
              <a:gd name="connsiteX2" fmla="*/ 2996796 w 3102441"/>
              <a:gd name="connsiteY2" fmla="*/ 183206 h 773392"/>
              <a:gd name="connsiteX3" fmla="*/ 2643905 w 3102441"/>
              <a:gd name="connsiteY3" fmla="*/ 143770 h 773392"/>
              <a:gd name="connsiteX4" fmla="*/ 2278001 w 3102441"/>
              <a:gd name="connsiteY4" fmla="*/ 136252 h 773392"/>
              <a:gd name="connsiteX5" fmla="*/ 1816758 w 3102441"/>
              <a:gd name="connsiteY5" fmla="*/ 133606 h 773392"/>
              <a:gd name="connsiteX6" fmla="*/ 1165032 w 3102441"/>
              <a:gd name="connsiteY6" fmla="*/ 167351 h 773392"/>
              <a:gd name="connsiteX7" fmla="*/ 511295 w 3102441"/>
              <a:gd name="connsiteY7" fmla="*/ 46426 h 773392"/>
              <a:gd name="connsiteX8" fmla="*/ 35121 w 3102441"/>
              <a:gd name="connsiteY8" fmla="*/ 1480 h 773392"/>
              <a:gd name="connsiteX9" fmla="*/ 80874 w 3102441"/>
              <a:gd name="connsiteY9" fmla="*/ 132800 h 773392"/>
              <a:gd name="connsiteX10" fmla="*/ 23762 w 3102441"/>
              <a:gd name="connsiteY10" fmla="*/ 295024 h 773392"/>
              <a:gd name="connsiteX11" fmla="*/ 538324 w 3102441"/>
              <a:gd name="connsiteY11" fmla="*/ 384473 h 773392"/>
              <a:gd name="connsiteX12" fmla="*/ 1402097 w 3102441"/>
              <a:gd name="connsiteY12" fmla="*/ 580224 h 773392"/>
              <a:gd name="connsiteX13" fmla="*/ 1593899 w 3102441"/>
              <a:gd name="connsiteY13" fmla="*/ 680048 h 773392"/>
              <a:gd name="connsiteX14" fmla="*/ 2025484 w 3102441"/>
              <a:gd name="connsiteY14" fmla="*/ 772190 h 773392"/>
              <a:gd name="connsiteX15" fmla="*/ 2538473 w 3102441"/>
              <a:gd name="connsiteY15" fmla="*/ 612146 h 773392"/>
              <a:gd name="connsiteX16" fmla="*/ 2723989 w 3102441"/>
              <a:gd name="connsiteY16" fmla="*/ 538818 h 773392"/>
              <a:gd name="connsiteX17" fmla="*/ 2766375 w 3102441"/>
              <a:gd name="connsiteY17" fmla="*/ 452363 h 773392"/>
              <a:gd name="connsiteX0" fmla="*/ 2932011 w 3115837"/>
              <a:gd name="connsiteY0" fmla="*/ 324890 h 727415"/>
              <a:gd name="connsiteX1" fmla="*/ 3113415 w 3115837"/>
              <a:gd name="connsiteY1" fmla="*/ 158370 h 727415"/>
              <a:gd name="connsiteX2" fmla="*/ 3010192 w 3115837"/>
              <a:gd name="connsiteY2" fmla="*/ 137229 h 727415"/>
              <a:gd name="connsiteX3" fmla="*/ 2657301 w 3115837"/>
              <a:gd name="connsiteY3" fmla="*/ 97793 h 727415"/>
              <a:gd name="connsiteX4" fmla="*/ 2291397 w 3115837"/>
              <a:gd name="connsiteY4" fmla="*/ 90275 h 727415"/>
              <a:gd name="connsiteX5" fmla="*/ 1830154 w 3115837"/>
              <a:gd name="connsiteY5" fmla="*/ 87629 h 727415"/>
              <a:gd name="connsiteX6" fmla="*/ 1178428 w 3115837"/>
              <a:gd name="connsiteY6" fmla="*/ 121374 h 727415"/>
              <a:gd name="connsiteX7" fmla="*/ 524691 w 3115837"/>
              <a:gd name="connsiteY7" fmla="*/ 449 h 727415"/>
              <a:gd name="connsiteX8" fmla="*/ 94270 w 3115837"/>
              <a:gd name="connsiteY8" fmla="*/ 86823 h 727415"/>
              <a:gd name="connsiteX9" fmla="*/ 37158 w 3115837"/>
              <a:gd name="connsiteY9" fmla="*/ 249047 h 727415"/>
              <a:gd name="connsiteX10" fmla="*/ 551720 w 3115837"/>
              <a:gd name="connsiteY10" fmla="*/ 338496 h 727415"/>
              <a:gd name="connsiteX11" fmla="*/ 1415493 w 3115837"/>
              <a:gd name="connsiteY11" fmla="*/ 534247 h 727415"/>
              <a:gd name="connsiteX12" fmla="*/ 1607295 w 3115837"/>
              <a:gd name="connsiteY12" fmla="*/ 634071 h 727415"/>
              <a:gd name="connsiteX13" fmla="*/ 2038880 w 3115837"/>
              <a:gd name="connsiteY13" fmla="*/ 726213 h 727415"/>
              <a:gd name="connsiteX14" fmla="*/ 2551869 w 3115837"/>
              <a:gd name="connsiteY14" fmla="*/ 566169 h 727415"/>
              <a:gd name="connsiteX15" fmla="*/ 2737385 w 3115837"/>
              <a:gd name="connsiteY15" fmla="*/ 492841 h 727415"/>
              <a:gd name="connsiteX16" fmla="*/ 2779771 w 3115837"/>
              <a:gd name="connsiteY16" fmla="*/ 406386 h 727415"/>
              <a:gd name="connsiteX0" fmla="*/ 2932011 w 3115837"/>
              <a:gd name="connsiteY0" fmla="*/ 324890 h 727415"/>
              <a:gd name="connsiteX1" fmla="*/ 3113415 w 3115837"/>
              <a:gd name="connsiteY1" fmla="*/ 158370 h 727415"/>
              <a:gd name="connsiteX2" fmla="*/ 3010192 w 3115837"/>
              <a:gd name="connsiteY2" fmla="*/ 137229 h 727415"/>
              <a:gd name="connsiteX3" fmla="*/ 2657301 w 3115837"/>
              <a:gd name="connsiteY3" fmla="*/ 97793 h 727415"/>
              <a:gd name="connsiteX4" fmla="*/ 2291397 w 3115837"/>
              <a:gd name="connsiteY4" fmla="*/ 90275 h 727415"/>
              <a:gd name="connsiteX5" fmla="*/ 1830154 w 3115837"/>
              <a:gd name="connsiteY5" fmla="*/ 87629 h 727415"/>
              <a:gd name="connsiteX6" fmla="*/ 1178428 w 3115837"/>
              <a:gd name="connsiteY6" fmla="*/ 121374 h 727415"/>
              <a:gd name="connsiteX7" fmla="*/ 524691 w 3115837"/>
              <a:gd name="connsiteY7" fmla="*/ 449 h 727415"/>
              <a:gd name="connsiteX8" fmla="*/ 94270 w 3115837"/>
              <a:gd name="connsiteY8" fmla="*/ 86823 h 727415"/>
              <a:gd name="connsiteX9" fmla="*/ 37158 w 3115837"/>
              <a:gd name="connsiteY9" fmla="*/ 249047 h 727415"/>
              <a:gd name="connsiteX10" fmla="*/ 551720 w 3115837"/>
              <a:gd name="connsiteY10" fmla="*/ 338496 h 727415"/>
              <a:gd name="connsiteX11" fmla="*/ 1415493 w 3115837"/>
              <a:gd name="connsiteY11" fmla="*/ 534247 h 727415"/>
              <a:gd name="connsiteX12" fmla="*/ 1607295 w 3115837"/>
              <a:gd name="connsiteY12" fmla="*/ 634071 h 727415"/>
              <a:gd name="connsiteX13" fmla="*/ 2038880 w 3115837"/>
              <a:gd name="connsiteY13" fmla="*/ 726213 h 727415"/>
              <a:gd name="connsiteX14" fmla="*/ 2551869 w 3115837"/>
              <a:gd name="connsiteY14" fmla="*/ 566169 h 727415"/>
              <a:gd name="connsiteX15" fmla="*/ 2779771 w 3115837"/>
              <a:gd name="connsiteY15" fmla="*/ 406386 h 727415"/>
              <a:gd name="connsiteX0" fmla="*/ 2932011 w 3119333"/>
              <a:gd name="connsiteY0" fmla="*/ 324890 h 727415"/>
              <a:gd name="connsiteX1" fmla="*/ 3113415 w 3119333"/>
              <a:gd name="connsiteY1" fmla="*/ 158370 h 727415"/>
              <a:gd name="connsiteX2" fmla="*/ 2657301 w 3119333"/>
              <a:gd name="connsiteY2" fmla="*/ 97793 h 727415"/>
              <a:gd name="connsiteX3" fmla="*/ 2291397 w 3119333"/>
              <a:gd name="connsiteY3" fmla="*/ 90275 h 727415"/>
              <a:gd name="connsiteX4" fmla="*/ 1830154 w 3119333"/>
              <a:gd name="connsiteY4" fmla="*/ 87629 h 727415"/>
              <a:gd name="connsiteX5" fmla="*/ 1178428 w 3119333"/>
              <a:gd name="connsiteY5" fmla="*/ 121374 h 727415"/>
              <a:gd name="connsiteX6" fmla="*/ 524691 w 3119333"/>
              <a:gd name="connsiteY6" fmla="*/ 449 h 727415"/>
              <a:gd name="connsiteX7" fmla="*/ 94270 w 3119333"/>
              <a:gd name="connsiteY7" fmla="*/ 86823 h 727415"/>
              <a:gd name="connsiteX8" fmla="*/ 37158 w 3119333"/>
              <a:gd name="connsiteY8" fmla="*/ 249047 h 727415"/>
              <a:gd name="connsiteX9" fmla="*/ 551720 w 3119333"/>
              <a:gd name="connsiteY9" fmla="*/ 338496 h 727415"/>
              <a:gd name="connsiteX10" fmla="*/ 1415493 w 3119333"/>
              <a:gd name="connsiteY10" fmla="*/ 534247 h 727415"/>
              <a:gd name="connsiteX11" fmla="*/ 1607295 w 3119333"/>
              <a:gd name="connsiteY11" fmla="*/ 634071 h 727415"/>
              <a:gd name="connsiteX12" fmla="*/ 2038880 w 3119333"/>
              <a:gd name="connsiteY12" fmla="*/ 726213 h 727415"/>
              <a:gd name="connsiteX13" fmla="*/ 2551869 w 3119333"/>
              <a:gd name="connsiteY13" fmla="*/ 566169 h 727415"/>
              <a:gd name="connsiteX14" fmla="*/ 2779771 w 3119333"/>
              <a:gd name="connsiteY14" fmla="*/ 406386 h 727415"/>
              <a:gd name="connsiteX0" fmla="*/ 2932011 w 2932011"/>
              <a:gd name="connsiteY0" fmla="*/ 324890 h 727415"/>
              <a:gd name="connsiteX1" fmla="*/ 2657301 w 2932011"/>
              <a:gd name="connsiteY1" fmla="*/ 97793 h 727415"/>
              <a:gd name="connsiteX2" fmla="*/ 2291397 w 2932011"/>
              <a:gd name="connsiteY2" fmla="*/ 90275 h 727415"/>
              <a:gd name="connsiteX3" fmla="*/ 1830154 w 2932011"/>
              <a:gd name="connsiteY3" fmla="*/ 87629 h 727415"/>
              <a:gd name="connsiteX4" fmla="*/ 1178428 w 2932011"/>
              <a:gd name="connsiteY4" fmla="*/ 121374 h 727415"/>
              <a:gd name="connsiteX5" fmla="*/ 524691 w 2932011"/>
              <a:gd name="connsiteY5" fmla="*/ 449 h 727415"/>
              <a:gd name="connsiteX6" fmla="*/ 94270 w 2932011"/>
              <a:gd name="connsiteY6" fmla="*/ 86823 h 727415"/>
              <a:gd name="connsiteX7" fmla="*/ 37158 w 2932011"/>
              <a:gd name="connsiteY7" fmla="*/ 249047 h 727415"/>
              <a:gd name="connsiteX8" fmla="*/ 551720 w 2932011"/>
              <a:gd name="connsiteY8" fmla="*/ 338496 h 727415"/>
              <a:gd name="connsiteX9" fmla="*/ 1415493 w 2932011"/>
              <a:gd name="connsiteY9" fmla="*/ 534247 h 727415"/>
              <a:gd name="connsiteX10" fmla="*/ 1607295 w 2932011"/>
              <a:gd name="connsiteY10" fmla="*/ 634071 h 727415"/>
              <a:gd name="connsiteX11" fmla="*/ 2038880 w 2932011"/>
              <a:gd name="connsiteY11" fmla="*/ 726213 h 727415"/>
              <a:gd name="connsiteX12" fmla="*/ 2551869 w 2932011"/>
              <a:gd name="connsiteY12" fmla="*/ 566169 h 727415"/>
              <a:gd name="connsiteX13" fmla="*/ 2779771 w 2932011"/>
              <a:gd name="connsiteY13" fmla="*/ 406386 h 727415"/>
              <a:gd name="connsiteX0" fmla="*/ 2932011 w 2940282"/>
              <a:gd name="connsiteY0" fmla="*/ 324890 h 727415"/>
              <a:gd name="connsiteX1" fmla="*/ 2896182 w 2940282"/>
              <a:gd name="connsiteY1" fmla="*/ 188865 h 727415"/>
              <a:gd name="connsiteX2" fmla="*/ 2291397 w 2940282"/>
              <a:gd name="connsiteY2" fmla="*/ 90275 h 727415"/>
              <a:gd name="connsiteX3" fmla="*/ 1830154 w 2940282"/>
              <a:gd name="connsiteY3" fmla="*/ 87629 h 727415"/>
              <a:gd name="connsiteX4" fmla="*/ 1178428 w 2940282"/>
              <a:gd name="connsiteY4" fmla="*/ 121374 h 727415"/>
              <a:gd name="connsiteX5" fmla="*/ 524691 w 2940282"/>
              <a:gd name="connsiteY5" fmla="*/ 449 h 727415"/>
              <a:gd name="connsiteX6" fmla="*/ 94270 w 2940282"/>
              <a:gd name="connsiteY6" fmla="*/ 86823 h 727415"/>
              <a:gd name="connsiteX7" fmla="*/ 37158 w 2940282"/>
              <a:gd name="connsiteY7" fmla="*/ 249047 h 727415"/>
              <a:gd name="connsiteX8" fmla="*/ 551720 w 2940282"/>
              <a:gd name="connsiteY8" fmla="*/ 338496 h 727415"/>
              <a:gd name="connsiteX9" fmla="*/ 1415493 w 2940282"/>
              <a:gd name="connsiteY9" fmla="*/ 534247 h 727415"/>
              <a:gd name="connsiteX10" fmla="*/ 1607295 w 2940282"/>
              <a:gd name="connsiteY10" fmla="*/ 634071 h 727415"/>
              <a:gd name="connsiteX11" fmla="*/ 2038880 w 2940282"/>
              <a:gd name="connsiteY11" fmla="*/ 726213 h 727415"/>
              <a:gd name="connsiteX12" fmla="*/ 2551869 w 2940282"/>
              <a:gd name="connsiteY12" fmla="*/ 566169 h 727415"/>
              <a:gd name="connsiteX13" fmla="*/ 2779771 w 2940282"/>
              <a:gd name="connsiteY13" fmla="*/ 406386 h 727415"/>
              <a:gd name="connsiteX0" fmla="*/ 2932011 w 2946170"/>
              <a:gd name="connsiteY0" fmla="*/ 324890 h 727415"/>
              <a:gd name="connsiteX1" fmla="*/ 2896182 w 2946170"/>
              <a:gd name="connsiteY1" fmla="*/ 188865 h 727415"/>
              <a:gd name="connsiteX2" fmla="*/ 2211770 w 2946170"/>
              <a:gd name="connsiteY2" fmla="*/ 113042 h 727415"/>
              <a:gd name="connsiteX3" fmla="*/ 1830154 w 2946170"/>
              <a:gd name="connsiteY3" fmla="*/ 87629 h 727415"/>
              <a:gd name="connsiteX4" fmla="*/ 1178428 w 2946170"/>
              <a:gd name="connsiteY4" fmla="*/ 121374 h 727415"/>
              <a:gd name="connsiteX5" fmla="*/ 524691 w 2946170"/>
              <a:gd name="connsiteY5" fmla="*/ 449 h 727415"/>
              <a:gd name="connsiteX6" fmla="*/ 94270 w 2946170"/>
              <a:gd name="connsiteY6" fmla="*/ 86823 h 727415"/>
              <a:gd name="connsiteX7" fmla="*/ 37158 w 2946170"/>
              <a:gd name="connsiteY7" fmla="*/ 249047 h 727415"/>
              <a:gd name="connsiteX8" fmla="*/ 551720 w 2946170"/>
              <a:gd name="connsiteY8" fmla="*/ 338496 h 727415"/>
              <a:gd name="connsiteX9" fmla="*/ 1415493 w 2946170"/>
              <a:gd name="connsiteY9" fmla="*/ 534247 h 727415"/>
              <a:gd name="connsiteX10" fmla="*/ 1607295 w 2946170"/>
              <a:gd name="connsiteY10" fmla="*/ 634071 h 727415"/>
              <a:gd name="connsiteX11" fmla="*/ 2038880 w 2946170"/>
              <a:gd name="connsiteY11" fmla="*/ 726213 h 727415"/>
              <a:gd name="connsiteX12" fmla="*/ 2551869 w 2946170"/>
              <a:gd name="connsiteY12" fmla="*/ 566169 h 727415"/>
              <a:gd name="connsiteX13" fmla="*/ 2779771 w 2946170"/>
              <a:gd name="connsiteY13" fmla="*/ 406386 h 727415"/>
              <a:gd name="connsiteX0" fmla="*/ 2932011 w 2946170"/>
              <a:gd name="connsiteY0" fmla="*/ 324890 h 727415"/>
              <a:gd name="connsiteX1" fmla="*/ 2896182 w 2946170"/>
              <a:gd name="connsiteY1" fmla="*/ 188865 h 727415"/>
              <a:gd name="connsiteX2" fmla="*/ 2211770 w 2946170"/>
              <a:gd name="connsiteY2" fmla="*/ 113042 h 727415"/>
              <a:gd name="connsiteX3" fmla="*/ 1830154 w 2946170"/>
              <a:gd name="connsiteY3" fmla="*/ 121780 h 727415"/>
              <a:gd name="connsiteX4" fmla="*/ 1178428 w 2946170"/>
              <a:gd name="connsiteY4" fmla="*/ 121374 h 727415"/>
              <a:gd name="connsiteX5" fmla="*/ 524691 w 2946170"/>
              <a:gd name="connsiteY5" fmla="*/ 449 h 727415"/>
              <a:gd name="connsiteX6" fmla="*/ 94270 w 2946170"/>
              <a:gd name="connsiteY6" fmla="*/ 86823 h 727415"/>
              <a:gd name="connsiteX7" fmla="*/ 37158 w 2946170"/>
              <a:gd name="connsiteY7" fmla="*/ 249047 h 727415"/>
              <a:gd name="connsiteX8" fmla="*/ 551720 w 2946170"/>
              <a:gd name="connsiteY8" fmla="*/ 338496 h 727415"/>
              <a:gd name="connsiteX9" fmla="*/ 1415493 w 2946170"/>
              <a:gd name="connsiteY9" fmla="*/ 534247 h 727415"/>
              <a:gd name="connsiteX10" fmla="*/ 1607295 w 2946170"/>
              <a:gd name="connsiteY10" fmla="*/ 634071 h 727415"/>
              <a:gd name="connsiteX11" fmla="*/ 2038880 w 2946170"/>
              <a:gd name="connsiteY11" fmla="*/ 726213 h 727415"/>
              <a:gd name="connsiteX12" fmla="*/ 2551869 w 2946170"/>
              <a:gd name="connsiteY12" fmla="*/ 566169 h 727415"/>
              <a:gd name="connsiteX13" fmla="*/ 2779771 w 2946170"/>
              <a:gd name="connsiteY13" fmla="*/ 406386 h 727415"/>
              <a:gd name="connsiteX0" fmla="*/ 2932011 w 3177907"/>
              <a:gd name="connsiteY0" fmla="*/ 324890 h 727415"/>
              <a:gd name="connsiteX1" fmla="*/ 2896182 w 3177907"/>
              <a:gd name="connsiteY1" fmla="*/ 188865 h 727415"/>
              <a:gd name="connsiteX2" fmla="*/ 2211770 w 3177907"/>
              <a:gd name="connsiteY2" fmla="*/ 113042 h 727415"/>
              <a:gd name="connsiteX3" fmla="*/ 1830154 w 3177907"/>
              <a:gd name="connsiteY3" fmla="*/ 121780 h 727415"/>
              <a:gd name="connsiteX4" fmla="*/ 1178428 w 3177907"/>
              <a:gd name="connsiteY4" fmla="*/ 121374 h 727415"/>
              <a:gd name="connsiteX5" fmla="*/ 524691 w 3177907"/>
              <a:gd name="connsiteY5" fmla="*/ 449 h 727415"/>
              <a:gd name="connsiteX6" fmla="*/ 94270 w 3177907"/>
              <a:gd name="connsiteY6" fmla="*/ 86823 h 727415"/>
              <a:gd name="connsiteX7" fmla="*/ 37158 w 3177907"/>
              <a:gd name="connsiteY7" fmla="*/ 249047 h 727415"/>
              <a:gd name="connsiteX8" fmla="*/ 551720 w 3177907"/>
              <a:gd name="connsiteY8" fmla="*/ 338496 h 727415"/>
              <a:gd name="connsiteX9" fmla="*/ 1415493 w 3177907"/>
              <a:gd name="connsiteY9" fmla="*/ 534247 h 727415"/>
              <a:gd name="connsiteX10" fmla="*/ 1607295 w 3177907"/>
              <a:gd name="connsiteY10" fmla="*/ 634071 h 727415"/>
              <a:gd name="connsiteX11" fmla="*/ 2038880 w 3177907"/>
              <a:gd name="connsiteY11" fmla="*/ 726213 h 727415"/>
              <a:gd name="connsiteX12" fmla="*/ 2551869 w 3177907"/>
              <a:gd name="connsiteY12" fmla="*/ 566169 h 727415"/>
              <a:gd name="connsiteX13" fmla="*/ 3177907 w 3177907"/>
              <a:gd name="connsiteY13" fmla="*/ 474690 h 727415"/>
              <a:gd name="connsiteX0" fmla="*/ 3170893 w 3177907"/>
              <a:gd name="connsiteY0" fmla="*/ 336274 h 727415"/>
              <a:gd name="connsiteX1" fmla="*/ 2896182 w 3177907"/>
              <a:gd name="connsiteY1" fmla="*/ 188865 h 727415"/>
              <a:gd name="connsiteX2" fmla="*/ 2211770 w 3177907"/>
              <a:gd name="connsiteY2" fmla="*/ 113042 h 727415"/>
              <a:gd name="connsiteX3" fmla="*/ 1830154 w 3177907"/>
              <a:gd name="connsiteY3" fmla="*/ 121780 h 727415"/>
              <a:gd name="connsiteX4" fmla="*/ 1178428 w 3177907"/>
              <a:gd name="connsiteY4" fmla="*/ 121374 h 727415"/>
              <a:gd name="connsiteX5" fmla="*/ 524691 w 3177907"/>
              <a:gd name="connsiteY5" fmla="*/ 449 h 727415"/>
              <a:gd name="connsiteX6" fmla="*/ 94270 w 3177907"/>
              <a:gd name="connsiteY6" fmla="*/ 86823 h 727415"/>
              <a:gd name="connsiteX7" fmla="*/ 37158 w 3177907"/>
              <a:gd name="connsiteY7" fmla="*/ 249047 h 727415"/>
              <a:gd name="connsiteX8" fmla="*/ 551720 w 3177907"/>
              <a:gd name="connsiteY8" fmla="*/ 338496 h 727415"/>
              <a:gd name="connsiteX9" fmla="*/ 1415493 w 3177907"/>
              <a:gd name="connsiteY9" fmla="*/ 534247 h 727415"/>
              <a:gd name="connsiteX10" fmla="*/ 1607295 w 3177907"/>
              <a:gd name="connsiteY10" fmla="*/ 634071 h 727415"/>
              <a:gd name="connsiteX11" fmla="*/ 2038880 w 3177907"/>
              <a:gd name="connsiteY11" fmla="*/ 726213 h 727415"/>
              <a:gd name="connsiteX12" fmla="*/ 2551869 w 3177907"/>
              <a:gd name="connsiteY12" fmla="*/ 566169 h 727415"/>
              <a:gd name="connsiteX13" fmla="*/ 3177907 w 3177907"/>
              <a:gd name="connsiteY13" fmla="*/ 474690 h 727415"/>
              <a:gd name="connsiteX0" fmla="*/ 3170893 w 3177907"/>
              <a:gd name="connsiteY0" fmla="*/ 336274 h 727415"/>
              <a:gd name="connsiteX1" fmla="*/ 2975810 w 3177907"/>
              <a:gd name="connsiteY1" fmla="*/ 188865 h 727415"/>
              <a:gd name="connsiteX2" fmla="*/ 2211770 w 3177907"/>
              <a:gd name="connsiteY2" fmla="*/ 113042 h 727415"/>
              <a:gd name="connsiteX3" fmla="*/ 1830154 w 3177907"/>
              <a:gd name="connsiteY3" fmla="*/ 121780 h 727415"/>
              <a:gd name="connsiteX4" fmla="*/ 1178428 w 3177907"/>
              <a:gd name="connsiteY4" fmla="*/ 121374 h 727415"/>
              <a:gd name="connsiteX5" fmla="*/ 524691 w 3177907"/>
              <a:gd name="connsiteY5" fmla="*/ 449 h 727415"/>
              <a:gd name="connsiteX6" fmla="*/ 94270 w 3177907"/>
              <a:gd name="connsiteY6" fmla="*/ 86823 h 727415"/>
              <a:gd name="connsiteX7" fmla="*/ 37158 w 3177907"/>
              <a:gd name="connsiteY7" fmla="*/ 249047 h 727415"/>
              <a:gd name="connsiteX8" fmla="*/ 551720 w 3177907"/>
              <a:gd name="connsiteY8" fmla="*/ 338496 h 727415"/>
              <a:gd name="connsiteX9" fmla="*/ 1415493 w 3177907"/>
              <a:gd name="connsiteY9" fmla="*/ 534247 h 727415"/>
              <a:gd name="connsiteX10" fmla="*/ 1607295 w 3177907"/>
              <a:gd name="connsiteY10" fmla="*/ 634071 h 727415"/>
              <a:gd name="connsiteX11" fmla="*/ 2038880 w 3177907"/>
              <a:gd name="connsiteY11" fmla="*/ 726213 h 727415"/>
              <a:gd name="connsiteX12" fmla="*/ 2551869 w 3177907"/>
              <a:gd name="connsiteY12" fmla="*/ 566169 h 727415"/>
              <a:gd name="connsiteX13" fmla="*/ 3177907 w 3177907"/>
              <a:gd name="connsiteY13" fmla="*/ 474690 h 727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77907" h="727415">
                <a:moveTo>
                  <a:pt x="3170893" y="336274"/>
                </a:moveTo>
                <a:cubicBezTo>
                  <a:pt x="3113662" y="288962"/>
                  <a:pt x="3135664" y="226070"/>
                  <a:pt x="2975810" y="188865"/>
                </a:cubicBezTo>
                <a:cubicBezTo>
                  <a:pt x="2815956" y="151660"/>
                  <a:pt x="2247882" y="112839"/>
                  <a:pt x="2211770" y="113042"/>
                </a:cubicBezTo>
                <a:cubicBezTo>
                  <a:pt x="2058022" y="112160"/>
                  <a:pt x="2002378" y="120391"/>
                  <a:pt x="1830154" y="121780"/>
                </a:cubicBezTo>
                <a:cubicBezTo>
                  <a:pt x="1657930" y="123169"/>
                  <a:pt x="1396005" y="141596"/>
                  <a:pt x="1178428" y="121374"/>
                </a:cubicBezTo>
                <a:cubicBezTo>
                  <a:pt x="960851" y="101152"/>
                  <a:pt x="705384" y="6208"/>
                  <a:pt x="524691" y="449"/>
                </a:cubicBezTo>
                <a:cubicBezTo>
                  <a:pt x="343998" y="-5309"/>
                  <a:pt x="175525" y="45390"/>
                  <a:pt x="94270" y="86823"/>
                </a:cubicBezTo>
                <a:cubicBezTo>
                  <a:pt x="13015" y="128256"/>
                  <a:pt x="-39084" y="207102"/>
                  <a:pt x="37158" y="249047"/>
                </a:cubicBezTo>
                <a:cubicBezTo>
                  <a:pt x="113400" y="290992"/>
                  <a:pt x="321997" y="290963"/>
                  <a:pt x="551720" y="338496"/>
                </a:cubicBezTo>
                <a:cubicBezTo>
                  <a:pt x="781443" y="386029"/>
                  <a:pt x="1345733" y="505855"/>
                  <a:pt x="1415493" y="534247"/>
                </a:cubicBezTo>
                <a:cubicBezTo>
                  <a:pt x="1485253" y="562639"/>
                  <a:pt x="1503397" y="602077"/>
                  <a:pt x="1607295" y="634071"/>
                </a:cubicBezTo>
                <a:cubicBezTo>
                  <a:pt x="1711193" y="666065"/>
                  <a:pt x="1881451" y="737530"/>
                  <a:pt x="2038880" y="726213"/>
                </a:cubicBezTo>
                <a:cubicBezTo>
                  <a:pt x="2196309" y="714896"/>
                  <a:pt x="2362031" y="608089"/>
                  <a:pt x="2551869" y="566169"/>
                </a:cubicBezTo>
                <a:cubicBezTo>
                  <a:pt x="2741707" y="524249"/>
                  <a:pt x="3130428" y="507978"/>
                  <a:pt x="3177907" y="474690"/>
                </a:cubicBezTo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10800000" flipV="1">
            <a:off x="2050143" y="2651204"/>
            <a:ext cx="846958" cy="744791"/>
          </a:xfrm>
          <a:custGeom>
            <a:avLst/>
            <a:gdLst>
              <a:gd name="connsiteX0" fmla="*/ 3029500 w 3160758"/>
              <a:gd name="connsiteY0" fmla="*/ 129497 h 635147"/>
              <a:gd name="connsiteX1" fmla="*/ 2247239 w 3160758"/>
              <a:gd name="connsiteY1" fmla="*/ 87212 h 635147"/>
              <a:gd name="connsiteX2" fmla="*/ 1850823 w 3160758"/>
              <a:gd name="connsiteY2" fmla="*/ 66070 h 635147"/>
              <a:gd name="connsiteX3" fmla="*/ 1681685 w 3160758"/>
              <a:gd name="connsiteY3" fmla="*/ 92498 h 635147"/>
              <a:gd name="connsiteX4" fmla="*/ 1353981 w 3160758"/>
              <a:gd name="connsiteY4" fmla="*/ 134782 h 635147"/>
              <a:gd name="connsiteX5" fmla="*/ 1216557 w 3160758"/>
              <a:gd name="connsiteY5" fmla="*/ 118926 h 635147"/>
              <a:gd name="connsiteX6" fmla="*/ 1015706 w 3160758"/>
              <a:gd name="connsiteY6" fmla="*/ 76641 h 635147"/>
              <a:gd name="connsiteX7" fmla="*/ 888853 w 3160758"/>
              <a:gd name="connsiteY7" fmla="*/ 76641 h 635147"/>
              <a:gd name="connsiteX8" fmla="*/ 762000 w 3160758"/>
              <a:gd name="connsiteY8" fmla="*/ 34357 h 635147"/>
              <a:gd name="connsiteX9" fmla="*/ 614004 w 3160758"/>
              <a:gd name="connsiteY9" fmla="*/ 2643 h 635147"/>
              <a:gd name="connsiteX10" fmla="*/ 455438 w 3160758"/>
              <a:gd name="connsiteY10" fmla="*/ 50213 h 635147"/>
              <a:gd name="connsiteX11" fmla="*/ 333870 w 3160758"/>
              <a:gd name="connsiteY11" fmla="*/ 97783 h 635147"/>
              <a:gd name="connsiteX12" fmla="*/ 566434 w 3160758"/>
              <a:gd name="connsiteY12" fmla="*/ 124211 h 635147"/>
              <a:gd name="connsiteX13" fmla="*/ 693288 w 3160758"/>
              <a:gd name="connsiteY13" fmla="*/ 224636 h 635147"/>
              <a:gd name="connsiteX14" fmla="*/ 825426 w 3160758"/>
              <a:gd name="connsiteY14" fmla="*/ 235208 h 635147"/>
              <a:gd name="connsiteX15" fmla="*/ 835997 w 3160758"/>
              <a:gd name="connsiteY15" fmla="*/ 319776 h 635147"/>
              <a:gd name="connsiteX16" fmla="*/ 804284 w 3160758"/>
              <a:gd name="connsiteY16" fmla="*/ 414916 h 635147"/>
              <a:gd name="connsiteX17" fmla="*/ 740858 w 3160758"/>
              <a:gd name="connsiteY17" fmla="*/ 351490 h 635147"/>
              <a:gd name="connsiteX18" fmla="*/ 640432 w 3160758"/>
              <a:gd name="connsiteY18" fmla="*/ 351490 h 635147"/>
              <a:gd name="connsiteX19" fmla="*/ 503008 w 3160758"/>
              <a:gd name="connsiteY19" fmla="*/ 346204 h 635147"/>
              <a:gd name="connsiteX20" fmla="*/ 487151 w 3160758"/>
              <a:gd name="connsiteY20" fmla="*/ 346204 h 635147"/>
              <a:gd name="connsiteX21" fmla="*/ 344441 w 3160758"/>
              <a:gd name="connsiteY21" fmla="*/ 356775 h 635147"/>
              <a:gd name="connsiteX22" fmla="*/ 286300 w 3160758"/>
              <a:gd name="connsiteY22" fmla="*/ 335633 h 635147"/>
              <a:gd name="connsiteX23" fmla="*/ 170018 w 3160758"/>
              <a:gd name="connsiteY23" fmla="*/ 351490 h 635147"/>
              <a:gd name="connsiteX24" fmla="*/ 53736 w 3160758"/>
              <a:gd name="connsiteY24" fmla="*/ 377917 h 635147"/>
              <a:gd name="connsiteX25" fmla="*/ 881 w 3160758"/>
              <a:gd name="connsiteY25" fmla="*/ 462486 h 635147"/>
              <a:gd name="connsiteX26" fmla="*/ 48451 w 3160758"/>
              <a:gd name="connsiteY26" fmla="*/ 557626 h 635147"/>
              <a:gd name="connsiteX27" fmla="*/ 148876 w 3160758"/>
              <a:gd name="connsiteY27" fmla="*/ 626338 h 635147"/>
              <a:gd name="connsiteX28" fmla="*/ 270444 w 3160758"/>
              <a:gd name="connsiteY28" fmla="*/ 610482 h 635147"/>
              <a:gd name="connsiteX29" fmla="*/ 397297 w 3160758"/>
              <a:gd name="connsiteY29" fmla="*/ 557626 h 635147"/>
              <a:gd name="connsiteX30" fmla="*/ 508293 w 3160758"/>
              <a:gd name="connsiteY30" fmla="*/ 536484 h 635147"/>
              <a:gd name="connsiteX31" fmla="*/ 645718 w 3160758"/>
              <a:gd name="connsiteY31" fmla="*/ 562912 h 635147"/>
              <a:gd name="connsiteX32" fmla="*/ 888853 w 3160758"/>
              <a:gd name="connsiteY32" fmla="*/ 494199 h 635147"/>
              <a:gd name="connsiteX33" fmla="*/ 1380409 w 3160758"/>
              <a:gd name="connsiteY33" fmla="*/ 483628 h 635147"/>
              <a:gd name="connsiteX34" fmla="*/ 2152099 w 3160758"/>
              <a:gd name="connsiteY34" fmla="*/ 414916 h 635147"/>
              <a:gd name="connsiteX35" fmla="*/ 2807507 w 3160758"/>
              <a:gd name="connsiteY35" fmla="*/ 399060 h 635147"/>
              <a:gd name="connsiteX36" fmla="*/ 3034786 w 3160758"/>
              <a:gd name="connsiteY36" fmla="*/ 404345 h 635147"/>
              <a:gd name="connsiteX37" fmla="*/ 3034786 w 3160758"/>
              <a:gd name="connsiteY37" fmla="*/ 404345 h 635147"/>
              <a:gd name="connsiteX38" fmla="*/ 3029500 w 3160758"/>
              <a:gd name="connsiteY38" fmla="*/ 129497 h 635147"/>
              <a:gd name="connsiteX0" fmla="*/ 3463796 w 3523738"/>
              <a:gd name="connsiteY0" fmla="*/ 127072 h 626785"/>
              <a:gd name="connsiteX1" fmla="*/ 2681535 w 3523738"/>
              <a:gd name="connsiteY1" fmla="*/ 84787 h 626785"/>
              <a:gd name="connsiteX2" fmla="*/ 2285119 w 3523738"/>
              <a:gd name="connsiteY2" fmla="*/ 63645 h 626785"/>
              <a:gd name="connsiteX3" fmla="*/ 2115981 w 3523738"/>
              <a:gd name="connsiteY3" fmla="*/ 90073 h 626785"/>
              <a:gd name="connsiteX4" fmla="*/ 1788277 w 3523738"/>
              <a:gd name="connsiteY4" fmla="*/ 132357 h 626785"/>
              <a:gd name="connsiteX5" fmla="*/ 1650853 w 3523738"/>
              <a:gd name="connsiteY5" fmla="*/ 116501 h 626785"/>
              <a:gd name="connsiteX6" fmla="*/ 1450002 w 3523738"/>
              <a:gd name="connsiteY6" fmla="*/ 74216 h 626785"/>
              <a:gd name="connsiteX7" fmla="*/ 1323149 w 3523738"/>
              <a:gd name="connsiteY7" fmla="*/ 74216 h 626785"/>
              <a:gd name="connsiteX8" fmla="*/ 1196296 w 3523738"/>
              <a:gd name="connsiteY8" fmla="*/ 31932 h 626785"/>
              <a:gd name="connsiteX9" fmla="*/ 1048300 w 3523738"/>
              <a:gd name="connsiteY9" fmla="*/ 218 h 626785"/>
              <a:gd name="connsiteX10" fmla="*/ 889734 w 3523738"/>
              <a:gd name="connsiteY10" fmla="*/ 47788 h 626785"/>
              <a:gd name="connsiteX11" fmla="*/ 768166 w 3523738"/>
              <a:gd name="connsiteY11" fmla="*/ 95358 h 626785"/>
              <a:gd name="connsiteX12" fmla="*/ 1000730 w 3523738"/>
              <a:gd name="connsiteY12" fmla="*/ 121786 h 626785"/>
              <a:gd name="connsiteX13" fmla="*/ 1127584 w 3523738"/>
              <a:gd name="connsiteY13" fmla="*/ 222211 h 626785"/>
              <a:gd name="connsiteX14" fmla="*/ 1259722 w 3523738"/>
              <a:gd name="connsiteY14" fmla="*/ 232783 h 626785"/>
              <a:gd name="connsiteX15" fmla="*/ 1270293 w 3523738"/>
              <a:gd name="connsiteY15" fmla="*/ 317351 h 626785"/>
              <a:gd name="connsiteX16" fmla="*/ 1238580 w 3523738"/>
              <a:gd name="connsiteY16" fmla="*/ 412491 h 626785"/>
              <a:gd name="connsiteX17" fmla="*/ 1175154 w 3523738"/>
              <a:gd name="connsiteY17" fmla="*/ 349065 h 626785"/>
              <a:gd name="connsiteX18" fmla="*/ 1074728 w 3523738"/>
              <a:gd name="connsiteY18" fmla="*/ 349065 h 626785"/>
              <a:gd name="connsiteX19" fmla="*/ 937304 w 3523738"/>
              <a:gd name="connsiteY19" fmla="*/ 343779 h 626785"/>
              <a:gd name="connsiteX20" fmla="*/ 921447 w 3523738"/>
              <a:gd name="connsiteY20" fmla="*/ 343779 h 626785"/>
              <a:gd name="connsiteX21" fmla="*/ 778737 w 3523738"/>
              <a:gd name="connsiteY21" fmla="*/ 354350 h 626785"/>
              <a:gd name="connsiteX22" fmla="*/ 720596 w 3523738"/>
              <a:gd name="connsiteY22" fmla="*/ 333208 h 626785"/>
              <a:gd name="connsiteX23" fmla="*/ 604314 w 3523738"/>
              <a:gd name="connsiteY23" fmla="*/ 349065 h 626785"/>
              <a:gd name="connsiteX24" fmla="*/ 1484 w 3523738"/>
              <a:gd name="connsiteY24" fmla="*/ 278730 h 626785"/>
              <a:gd name="connsiteX25" fmla="*/ 435177 w 3523738"/>
              <a:gd name="connsiteY25" fmla="*/ 460061 h 626785"/>
              <a:gd name="connsiteX26" fmla="*/ 482747 w 3523738"/>
              <a:gd name="connsiteY26" fmla="*/ 555201 h 626785"/>
              <a:gd name="connsiteX27" fmla="*/ 583172 w 3523738"/>
              <a:gd name="connsiteY27" fmla="*/ 623913 h 626785"/>
              <a:gd name="connsiteX28" fmla="*/ 704740 w 3523738"/>
              <a:gd name="connsiteY28" fmla="*/ 608057 h 626785"/>
              <a:gd name="connsiteX29" fmla="*/ 831593 w 3523738"/>
              <a:gd name="connsiteY29" fmla="*/ 555201 h 626785"/>
              <a:gd name="connsiteX30" fmla="*/ 942589 w 3523738"/>
              <a:gd name="connsiteY30" fmla="*/ 534059 h 626785"/>
              <a:gd name="connsiteX31" fmla="*/ 1080014 w 3523738"/>
              <a:gd name="connsiteY31" fmla="*/ 560487 h 626785"/>
              <a:gd name="connsiteX32" fmla="*/ 1323149 w 3523738"/>
              <a:gd name="connsiteY32" fmla="*/ 491774 h 626785"/>
              <a:gd name="connsiteX33" fmla="*/ 1814705 w 3523738"/>
              <a:gd name="connsiteY33" fmla="*/ 481203 h 626785"/>
              <a:gd name="connsiteX34" fmla="*/ 2586395 w 3523738"/>
              <a:gd name="connsiteY34" fmla="*/ 412491 h 626785"/>
              <a:gd name="connsiteX35" fmla="*/ 3241803 w 3523738"/>
              <a:gd name="connsiteY35" fmla="*/ 396635 h 626785"/>
              <a:gd name="connsiteX36" fmla="*/ 3469082 w 3523738"/>
              <a:gd name="connsiteY36" fmla="*/ 401920 h 626785"/>
              <a:gd name="connsiteX37" fmla="*/ 3469082 w 3523738"/>
              <a:gd name="connsiteY37" fmla="*/ 401920 h 626785"/>
              <a:gd name="connsiteX38" fmla="*/ 3463796 w 3523738"/>
              <a:gd name="connsiteY38" fmla="*/ 127072 h 626785"/>
              <a:gd name="connsiteX0" fmla="*/ 3481153 w 3541097"/>
              <a:gd name="connsiteY0" fmla="*/ 127072 h 626785"/>
              <a:gd name="connsiteX1" fmla="*/ 2698892 w 3541097"/>
              <a:gd name="connsiteY1" fmla="*/ 84787 h 626785"/>
              <a:gd name="connsiteX2" fmla="*/ 2302476 w 3541097"/>
              <a:gd name="connsiteY2" fmla="*/ 63645 h 626785"/>
              <a:gd name="connsiteX3" fmla="*/ 2133338 w 3541097"/>
              <a:gd name="connsiteY3" fmla="*/ 90073 h 626785"/>
              <a:gd name="connsiteX4" fmla="*/ 1805634 w 3541097"/>
              <a:gd name="connsiteY4" fmla="*/ 132357 h 626785"/>
              <a:gd name="connsiteX5" fmla="*/ 1668210 w 3541097"/>
              <a:gd name="connsiteY5" fmla="*/ 116501 h 626785"/>
              <a:gd name="connsiteX6" fmla="*/ 1467359 w 3541097"/>
              <a:gd name="connsiteY6" fmla="*/ 74216 h 626785"/>
              <a:gd name="connsiteX7" fmla="*/ 1340506 w 3541097"/>
              <a:gd name="connsiteY7" fmla="*/ 74216 h 626785"/>
              <a:gd name="connsiteX8" fmla="*/ 1213653 w 3541097"/>
              <a:gd name="connsiteY8" fmla="*/ 31932 h 626785"/>
              <a:gd name="connsiteX9" fmla="*/ 1065657 w 3541097"/>
              <a:gd name="connsiteY9" fmla="*/ 218 h 626785"/>
              <a:gd name="connsiteX10" fmla="*/ 907091 w 3541097"/>
              <a:gd name="connsiteY10" fmla="*/ 47788 h 626785"/>
              <a:gd name="connsiteX11" fmla="*/ 785523 w 3541097"/>
              <a:gd name="connsiteY11" fmla="*/ 95358 h 626785"/>
              <a:gd name="connsiteX12" fmla="*/ 1018087 w 3541097"/>
              <a:gd name="connsiteY12" fmla="*/ 121786 h 626785"/>
              <a:gd name="connsiteX13" fmla="*/ 1144941 w 3541097"/>
              <a:gd name="connsiteY13" fmla="*/ 222211 h 626785"/>
              <a:gd name="connsiteX14" fmla="*/ 1277079 w 3541097"/>
              <a:gd name="connsiteY14" fmla="*/ 232783 h 626785"/>
              <a:gd name="connsiteX15" fmla="*/ 1287650 w 3541097"/>
              <a:gd name="connsiteY15" fmla="*/ 317351 h 626785"/>
              <a:gd name="connsiteX16" fmla="*/ 1255937 w 3541097"/>
              <a:gd name="connsiteY16" fmla="*/ 412491 h 626785"/>
              <a:gd name="connsiteX17" fmla="*/ 1192511 w 3541097"/>
              <a:gd name="connsiteY17" fmla="*/ 349065 h 626785"/>
              <a:gd name="connsiteX18" fmla="*/ 1092085 w 3541097"/>
              <a:gd name="connsiteY18" fmla="*/ 349065 h 626785"/>
              <a:gd name="connsiteX19" fmla="*/ 954661 w 3541097"/>
              <a:gd name="connsiteY19" fmla="*/ 343779 h 626785"/>
              <a:gd name="connsiteX20" fmla="*/ 938804 w 3541097"/>
              <a:gd name="connsiteY20" fmla="*/ 343779 h 626785"/>
              <a:gd name="connsiteX21" fmla="*/ 796094 w 3541097"/>
              <a:gd name="connsiteY21" fmla="*/ 354350 h 626785"/>
              <a:gd name="connsiteX22" fmla="*/ 737953 w 3541097"/>
              <a:gd name="connsiteY22" fmla="*/ 333208 h 626785"/>
              <a:gd name="connsiteX23" fmla="*/ 144663 w 3541097"/>
              <a:gd name="connsiteY23" fmla="*/ 229535 h 626785"/>
              <a:gd name="connsiteX24" fmla="*/ 18841 w 3541097"/>
              <a:gd name="connsiteY24" fmla="*/ 278730 h 626785"/>
              <a:gd name="connsiteX25" fmla="*/ 452534 w 3541097"/>
              <a:gd name="connsiteY25" fmla="*/ 460061 h 626785"/>
              <a:gd name="connsiteX26" fmla="*/ 500104 w 3541097"/>
              <a:gd name="connsiteY26" fmla="*/ 555201 h 626785"/>
              <a:gd name="connsiteX27" fmla="*/ 600529 w 3541097"/>
              <a:gd name="connsiteY27" fmla="*/ 623913 h 626785"/>
              <a:gd name="connsiteX28" fmla="*/ 722097 w 3541097"/>
              <a:gd name="connsiteY28" fmla="*/ 608057 h 626785"/>
              <a:gd name="connsiteX29" fmla="*/ 848950 w 3541097"/>
              <a:gd name="connsiteY29" fmla="*/ 555201 h 626785"/>
              <a:gd name="connsiteX30" fmla="*/ 959946 w 3541097"/>
              <a:gd name="connsiteY30" fmla="*/ 534059 h 626785"/>
              <a:gd name="connsiteX31" fmla="*/ 1097371 w 3541097"/>
              <a:gd name="connsiteY31" fmla="*/ 560487 h 626785"/>
              <a:gd name="connsiteX32" fmla="*/ 1340506 w 3541097"/>
              <a:gd name="connsiteY32" fmla="*/ 491774 h 626785"/>
              <a:gd name="connsiteX33" fmla="*/ 1832062 w 3541097"/>
              <a:gd name="connsiteY33" fmla="*/ 481203 h 626785"/>
              <a:gd name="connsiteX34" fmla="*/ 2603752 w 3541097"/>
              <a:gd name="connsiteY34" fmla="*/ 412491 h 626785"/>
              <a:gd name="connsiteX35" fmla="*/ 3259160 w 3541097"/>
              <a:gd name="connsiteY35" fmla="*/ 396635 h 626785"/>
              <a:gd name="connsiteX36" fmla="*/ 3486439 w 3541097"/>
              <a:gd name="connsiteY36" fmla="*/ 401920 h 626785"/>
              <a:gd name="connsiteX37" fmla="*/ 3486439 w 3541097"/>
              <a:gd name="connsiteY37" fmla="*/ 401920 h 626785"/>
              <a:gd name="connsiteX38" fmla="*/ 3481153 w 3541097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36948 w 3539240"/>
              <a:gd name="connsiteY20" fmla="*/ 343779 h 626785"/>
              <a:gd name="connsiteX21" fmla="*/ 794238 w 3539240"/>
              <a:gd name="connsiteY21" fmla="*/ 354350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36948 w 3539240"/>
              <a:gd name="connsiteY20" fmla="*/ 343779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1042629 w 3539240"/>
              <a:gd name="connsiteY19" fmla="*/ 271269 h 626785"/>
              <a:gd name="connsiteX20" fmla="*/ 952805 w 3539240"/>
              <a:gd name="connsiteY20" fmla="*/ 343779 h 626785"/>
              <a:gd name="connsiteX21" fmla="*/ 965569 w 3539240"/>
              <a:gd name="connsiteY21" fmla="*/ 269785 h 626785"/>
              <a:gd name="connsiteX22" fmla="*/ 765618 w 3539240"/>
              <a:gd name="connsiteY22" fmla="*/ 274664 h 626785"/>
              <a:gd name="connsiteX23" fmla="*/ 650236 w 3539240"/>
              <a:gd name="connsiteY23" fmla="*/ 276289 h 626785"/>
              <a:gd name="connsiteX24" fmla="*/ 142807 w 3539240"/>
              <a:gd name="connsiteY24" fmla="*/ 229535 h 626785"/>
              <a:gd name="connsiteX25" fmla="*/ 16985 w 3539240"/>
              <a:gd name="connsiteY25" fmla="*/ 278730 h 626785"/>
              <a:gd name="connsiteX26" fmla="*/ 450678 w 3539240"/>
              <a:gd name="connsiteY26" fmla="*/ 460061 h 626785"/>
              <a:gd name="connsiteX27" fmla="*/ 498248 w 3539240"/>
              <a:gd name="connsiteY27" fmla="*/ 555201 h 626785"/>
              <a:gd name="connsiteX28" fmla="*/ 598673 w 3539240"/>
              <a:gd name="connsiteY28" fmla="*/ 623913 h 626785"/>
              <a:gd name="connsiteX29" fmla="*/ 720241 w 3539240"/>
              <a:gd name="connsiteY29" fmla="*/ 608057 h 626785"/>
              <a:gd name="connsiteX30" fmla="*/ 847094 w 3539240"/>
              <a:gd name="connsiteY30" fmla="*/ 555201 h 626785"/>
              <a:gd name="connsiteX31" fmla="*/ 958090 w 3539240"/>
              <a:gd name="connsiteY31" fmla="*/ 534059 h 626785"/>
              <a:gd name="connsiteX32" fmla="*/ 1095515 w 3539240"/>
              <a:gd name="connsiteY32" fmla="*/ 560487 h 626785"/>
              <a:gd name="connsiteX33" fmla="*/ 1338650 w 3539240"/>
              <a:gd name="connsiteY33" fmla="*/ 491774 h 626785"/>
              <a:gd name="connsiteX34" fmla="*/ 1830206 w 3539240"/>
              <a:gd name="connsiteY34" fmla="*/ 481203 h 626785"/>
              <a:gd name="connsiteX35" fmla="*/ 2601896 w 3539240"/>
              <a:gd name="connsiteY35" fmla="*/ 412491 h 626785"/>
              <a:gd name="connsiteX36" fmla="*/ 3257304 w 3539240"/>
              <a:gd name="connsiteY36" fmla="*/ 396635 h 626785"/>
              <a:gd name="connsiteX37" fmla="*/ 3484583 w 3539240"/>
              <a:gd name="connsiteY37" fmla="*/ 401920 h 626785"/>
              <a:gd name="connsiteX38" fmla="*/ 3484583 w 3539240"/>
              <a:gd name="connsiteY38" fmla="*/ 401920 h 626785"/>
              <a:gd name="connsiteX39" fmla="*/ 3479297 w 3539240"/>
              <a:gd name="connsiteY39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42629 w 3539240"/>
              <a:gd name="connsiteY18" fmla="*/ 271269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209735 w 3539240"/>
              <a:gd name="connsiteY17" fmla="*/ 297839 h 626785"/>
              <a:gd name="connsiteX18" fmla="*/ 1042629 w 3539240"/>
              <a:gd name="connsiteY18" fmla="*/ 271269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09735 w 3539240"/>
              <a:gd name="connsiteY16" fmla="*/ 297839 h 626785"/>
              <a:gd name="connsiteX17" fmla="*/ 1042629 w 3539240"/>
              <a:gd name="connsiteY17" fmla="*/ 271269 h 626785"/>
              <a:gd name="connsiteX18" fmla="*/ 952805 w 3539240"/>
              <a:gd name="connsiteY18" fmla="*/ 343779 h 626785"/>
              <a:gd name="connsiteX19" fmla="*/ 965569 w 3539240"/>
              <a:gd name="connsiteY19" fmla="*/ 269785 h 626785"/>
              <a:gd name="connsiteX20" fmla="*/ 765618 w 3539240"/>
              <a:gd name="connsiteY20" fmla="*/ 274664 h 626785"/>
              <a:gd name="connsiteX21" fmla="*/ 650236 w 3539240"/>
              <a:gd name="connsiteY21" fmla="*/ 276289 h 626785"/>
              <a:gd name="connsiteX22" fmla="*/ 142807 w 3539240"/>
              <a:gd name="connsiteY22" fmla="*/ 229535 h 626785"/>
              <a:gd name="connsiteX23" fmla="*/ 16985 w 3539240"/>
              <a:gd name="connsiteY23" fmla="*/ 278730 h 626785"/>
              <a:gd name="connsiteX24" fmla="*/ 450678 w 3539240"/>
              <a:gd name="connsiteY24" fmla="*/ 460061 h 626785"/>
              <a:gd name="connsiteX25" fmla="*/ 498248 w 3539240"/>
              <a:gd name="connsiteY25" fmla="*/ 555201 h 626785"/>
              <a:gd name="connsiteX26" fmla="*/ 598673 w 3539240"/>
              <a:gd name="connsiteY26" fmla="*/ 623913 h 626785"/>
              <a:gd name="connsiteX27" fmla="*/ 720241 w 3539240"/>
              <a:gd name="connsiteY27" fmla="*/ 608057 h 626785"/>
              <a:gd name="connsiteX28" fmla="*/ 847094 w 3539240"/>
              <a:gd name="connsiteY28" fmla="*/ 555201 h 626785"/>
              <a:gd name="connsiteX29" fmla="*/ 958090 w 3539240"/>
              <a:gd name="connsiteY29" fmla="*/ 534059 h 626785"/>
              <a:gd name="connsiteX30" fmla="*/ 1095515 w 3539240"/>
              <a:gd name="connsiteY30" fmla="*/ 560487 h 626785"/>
              <a:gd name="connsiteX31" fmla="*/ 1338650 w 3539240"/>
              <a:gd name="connsiteY31" fmla="*/ 491774 h 626785"/>
              <a:gd name="connsiteX32" fmla="*/ 1830206 w 3539240"/>
              <a:gd name="connsiteY32" fmla="*/ 481203 h 626785"/>
              <a:gd name="connsiteX33" fmla="*/ 2601896 w 3539240"/>
              <a:gd name="connsiteY33" fmla="*/ 412491 h 626785"/>
              <a:gd name="connsiteX34" fmla="*/ 3257304 w 3539240"/>
              <a:gd name="connsiteY34" fmla="*/ 396635 h 626785"/>
              <a:gd name="connsiteX35" fmla="*/ 3484583 w 3539240"/>
              <a:gd name="connsiteY35" fmla="*/ 401920 h 626785"/>
              <a:gd name="connsiteX36" fmla="*/ 3484583 w 3539240"/>
              <a:gd name="connsiteY36" fmla="*/ 401920 h 626785"/>
              <a:gd name="connsiteX37" fmla="*/ 3479297 w 3539240"/>
              <a:gd name="connsiteY37" fmla="*/ 127072 h 626785"/>
              <a:gd name="connsiteX0" fmla="*/ 3479297 w 3539240"/>
              <a:gd name="connsiteY0" fmla="*/ 225998 h 725711"/>
              <a:gd name="connsiteX1" fmla="*/ 2697036 w 3539240"/>
              <a:gd name="connsiteY1" fmla="*/ 183713 h 725711"/>
              <a:gd name="connsiteX2" fmla="*/ 2300620 w 3539240"/>
              <a:gd name="connsiteY2" fmla="*/ 162571 h 725711"/>
              <a:gd name="connsiteX3" fmla="*/ 2131482 w 3539240"/>
              <a:gd name="connsiteY3" fmla="*/ 188999 h 725711"/>
              <a:gd name="connsiteX4" fmla="*/ 1803778 w 3539240"/>
              <a:gd name="connsiteY4" fmla="*/ 231283 h 725711"/>
              <a:gd name="connsiteX5" fmla="*/ 1666354 w 3539240"/>
              <a:gd name="connsiteY5" fmla="*/ 215427 h 725711"/>
              <a:gd name="connsiteX6" fmla="*/ 1465503 w 3539240"/>
              <a:gd name="connsiteY6" fmla="*/ 173142 h 725711"/>
              <a:gd name="connsiteX7" fmla="*/ 1338650 w 3539240"/>
              <a:gd name="connsiteY7" fmla="*/ 173142 h 725711"/>
              <a:gd name="connsiteX8" fmla="*/ 1211797 w 3539240"/>
              <a:gd name="connsiteY8" fmla="*/ 130858 h 725711"/>
              <a:gd name="connsiteX9" fmla="*/ 1063801 w 3539240"/>
              <a:gd name="connsiteY9" fmla="*/ 99144 h 725711"/>
              <a:gd name="connsiteX10" fmla="*/ 905235 w 3539240"/>
              <a:gd name="connsiteY10" fmla="*/ 146714 h 725711"/>
              <a:gd name="connsiteX11" fmla="*/ 669185 w 3539240"/>
              <a:gd name="connsiteY11" fmla="*/ 758 h 725711"/>
              <a:gd name="connsiteX12" fmla="*/ 1016231 w 3539240"/>
              <a:gd name="connsiteY12" fmla="*/ 220712 h 725711"/>
              <a:gd name="connsiteX13" fmla="*/ 1143085 w 3539240"/>
              <a:gd name="connsiteY13" fmla="*/ 321137 h 725711"/>
              <a:gd name="connsiteX14" fmla="*/ 1275223 w 3539240"/>
              <a:gd name="connsiteY14" fmla="*/ 331709 h 725711"/>
              <a:gd name="connsiteX15" fmla="*/ 1285794 w 3539240"/>
              <a:gd name="connsiteY15" fmla="*/ 416277 h 725711"/>
              <a:gd name="connsiteX16" fmla="*/ 1209735 w 3539240"/>
              <a:gd name="connsiteY16" fmla="*/ 396765 h 725711"/>
              <a:gd name="connsiteX17" fmla="*/ 1042629 w 3539240"/>
              <a:gd name="connsiteY17" fmla="*/ 370195 h 725711"/>
              <a:gd name="connsiteX18" fmla="*/ 952805 w 3539240"/>
              <a:gd name="connsiteY18" fmla="*/ 442705 h 725711"/>
              <a:gd name="connsiteX19" fmla="*/ 965569 w 3539240"/>
              <a:gd name="connsiteY19" fmla="*/ 368711 h 725711"/>
              <a:gd name="connsiteX20" fmla="*/ 765618 w 3539240"/>
              <a:gd name="connsiteY20" fmla="*/ 373590 h 725711"/>
              <a:gd name="connsiteX21" fmla="*/ 650236 w 3539240"/>
              <a:gd name="connsiteY21" fmla="*/ 375215 h 725711"/>
              <a:gd name="connsiteX22" fmla="*/ 142807 w 3539240"/>
              <a:gd name="connsiteY22" fmla="*/ 328461 h 725711"/>
              <a:gd name="connsiteX23" fmla="*/ 16985 w 3539240"/>
              <a:gd name="connsiteY23" fmla="*/ 377656 h 725711"/>
              <a:gd name="connsiteX24" fmla="*/ 450678 w 3539240"/>
              <a:gd name="connsiteY24" fmla="*/ 558987 h 725711"/>
              <a:gd name="connsiteX25" fmla="*/ 498248 w 3539240"/>
              <a:gd name="connsiteY25" fmla="*/ 654127 h 725711"/>
              <a:gd name="connsiteX26" fmla="*/ 598673 w 3539240"/>
              <a:gd name="connsiteY26" fmla="*/ 722839 h 725711"/>
              <a:gd name="connsiteX27" fmla="*/ 720241 w 3539240"/>
              <a:gd name="connsiteY27" fmla="*/ 706983 h 725711"/>
              <a:gd name="connsiteX28" fmla="*/ 847094 w 3539240"/>
              <a:gd name="connsiteY28" fmla="*/ 654127 h 725711"/>
              <a:gd name="connsiteX29" fmla="*/ 958090 w 3539240"/>
              <a:gd name="connsiteY29" fmla="*/ 632985 h 725711"/>
              <a:gd name="connsiteX30" fmla="*/ 1095515 w 3539240"/>
              <a:gd name="connsiteY30" fmla="*/ 659413 h 725711"/>
              <a:gd name="connsiteX31" fmla="*/ 1338650 w 3539240"/>
              <a:gd name="connsiteY31" fmla="*/ 590700 h 725711"/>
              <a:gd name="connsiteX32" fmla="*/ 1830206 w 3539240"/>
              <a:gd name="connsiteY32" fmla="*/ 580129 h 725711"/>
              <a:gd name="connsiteX33" fmla="*/ 2601896 w 3539240"/>
              <a:gd name="connsiteY33" fmla="*/ 511417 h 725711"/>
              <a:gd name="connsiteX34" fmla="*/ 3257304 w 3539240"/>
              <a:gd name="connsiteY34" fmla="*/ 495561 h 725711"/>
              <a:gd name="connsiteX35" fmla="*/ 3484583 w 3539240"/>
              <a:gd name="connsiteY35" fmla="*/ 500846 h 725711"/>
              <a:gd name="connsiteX36" fmla="*/ 3484583 w 3539240"/>
              <a:gd name="connsiteY36" fmla="*/ 500846 h 725711"/>
              <a:gd name="connsiteX37" fmla="*/ 3479297 w 3539240"/>
              <a:gd name="connsiteY37" fmla="*/ 225998 h 725711"/>
              <a:gd name="connsiteX0" fmla="*/ 3479297 w 3539240"/>
              <a:gd name="connsiteY0" fmla="*/ 283649 h 783362"/>
              <a:gd name="connsiteX1" fmla="*/ 2697036 w 3539240"/>
              <a:gd name="connsiteY1" fmla="*/ 241364 h 783362"/>
              <a:gd name="connsiteX2" fmla="*/ 2300620 w 3539240"/>
              <a:gd name="connsiteY2" fmla="*/ 220222 h 783362"/>
              <a:gd name="connsiteX3" fmla="*/ 2131482 w 3539240"/>
              <a:gd name="connsiteY3" fmla="*/ 246650 h 783362"/>
              <a:gd name="connsiteX4" fmla="*/ 1803778 w 3539240"/>
              <a:gd name="connsiteY4" fmla="*/ 288934 h 783362"/>
              <a:gd name="connsiteX5" fmla="*/ 1666354 w 3539240"/>
              <a:gd name="connsiteY5" fmla="*/ 273078 h 783362"/>
              <a:gd name="connsiteX6" fmla="*/ 1465503 w 3539240"/>
              <a:gd name="connsiteY6" fmla="*/ 230793 h 783362"/>
              <a:gd name="connsiteX7" fmla="*/ 1338650 w 3539240"/>
              <a:gd name="connsiteY7" fmla="*/ 230793 h 783362"/>
              <a:gd name="connsiteX8" fmla="*/ 1211797 w 3539240"/>
              <a:gd name="connsiteY8" fmla="*/ 188509 h 783362"/>
              <a:gd name="connsiteX9" fmla="*/ 1063801 w 3539240"/>
              <a:gd name="connsiteY9" fmla="*/ 156795 h 783362"/>
              <a:gd name="connsiteX10" fmla="*/ 895695 w 3539240"/>
              <a:gd name="connsiteY10" fmla="*/ 5147 h 783362"/>
              <a:gd name="connsiteX11" fmla="*/ 669185 w 3539240"/>
              <a:gd name="connsiteY11" fmla="*/ 58409 h 783362"/>
              <a:gd name="connsiteX12" fmla="*/ 1016231 w 3539240"/>
              <a:gd name="connsiteY12" fmla="*/ 278363 h 783362"/>
              <a:gd name="connsiteX13" fmla="*/ 1143085 w 3539240"/>
              <a:gd name="connsiteY13" fmla="*/ 378788 h 783362"/>
              <a:gd name="connsiteX14" fmla="*/ 1275223 w 3539240"/>
              <a:gd name="connsiteY14" fmla="*/ 389360 h 783362"/>
              <a:gd name="connsiteX15" fmla="*/ 1285794 w 3539240"/>
              <a:gd name="connsiteY15" fmla="*/ 473928 h 783362"/>
              <a:gd name="connsiteX16" fmla="*/ 1209735 w 3539240"/>
              <a:gd name="connsiteY16" fmla="*/ 454416 h 783362"/>
              <a:gd name="connsiteX17" fmla="*/ 1042629 w 3539240"/>
              <a:gd name="connsiteY17" fmla="*/ 427846 h 783362"/>
              <a:gd name="connsiteX18" fmla="*/ 952805 w 3539240"/>
              <a:gd name="connsiteY18" fmla="*/ 500356 h 783362"/>
              <a:gd name="connsiteX19" fmla="*/ 965569 w 3539240"/>
              <a:gd name="connsiteY19" fmla="*/ 426362 h 783362"/>
              <a:gd name="connsiteX20" fmla="*/ 765618 w 3539240"/>
              <a:gd name="connsiteY20" fmla="*/ 431241 h 783362"/>
              <a:gd name="connsiteX21" fmla="*/ 650236 w 3539240"/>
              <a:gd name="connsiteY21" fmla="*/ 432866 h 783362"/>
              <a:gd name="connsiteX22" fmla="*/ 142807 w 3539240"/>
              <a:gd name="connsiteY22" fmla="*/ 386112 h 783362"/>
              <a:gd name="connsiteX23" fmla="*/ 16985 w 3539240"/>
              <a:gd name="connsiteY23" fmla="*/ 435307 h 783362"/>
              <a:gd name="connsiteX24" fmla="*/ 450678 w 3539240"/>
              <a:gd name="connsiteY24" fmla="*/ 616638 h 783362"/>
              <a:gd name="connsiteX25" fmla="*/ 498248 w 3539240"/>
              <a:gd name="connsiteY25" fmla="*/ 711778 h 783362"/>
              <a:gd name="connsiteX26" fmla="*/ 598673 w 3539240"/>
              <a:gd name="connsiteY26" fmla="*/ 780490 h 783362"/>
              <a:gd name="connsiteX27" fmla="*/ 720241 w 3539240"/>
              <a:gd name="connsiteY27" fmla="*/ 764634 h 783362"/>
              <a:gd name="connsiteX28" fmla="*/ 847094 w 3539240"/>
              <a:gd name="connsiteY28" fmla="*/ 711778 h 783362"/>
              <a:gd name="connsiteX29" fmla="*/ 958090 w 3539240"/>
              <a:gd name="connsiteY29" fmla="*/ 690636 h 783362"/>
              <a:gd name="connsiteX30" fmla="*/ 1095515 w 3539240"/>
              <a:gd name="connsiteY30" fmla="*/ 717064 h 783362"/>
              <a:gd name="connsiteX31" fmla="*/ 1338650 w 3539240"/>
              <a:gd name="connsiteY31" fmla="*/ 648351 h 783362"/>
              <a:gd name="connsiteX32" fmla="*/ 1830206 w 3539240"/>
              <a:gd name="connsiteY32" fmla="*/ 637780 h 783362"/>
              <a:gd name="connsiteX33" fmla="*/ 2601896 w 3539240"/>
              <a:gd name="connsiteY33" fmla="*/ 569068 h 783362"/>
              <a:gd name="connsiteX34" fmla="*/ 3257304 w 3539240"/>
              <a:gd name="connsiteY34" fmla="*/ 553212 h 783362"/>
              <a:gd name="connsiteX35" fmla="*/ 3484583 w 3539240"/>
              <a:gd name="connsiteY35" fmla="*/ 558497 h 783362"/>
              <a:gd name="connsiteX36" fmla="*/ 3484583 w 3539240"/>
              <a:gd name="connsiteY36" fmla="*/ 558497 h 783362"/>
              <a:gd name="connsiteX37" fmla="*/ 3479297 w 3539240"/>
              <a:gd name="connsiteY37" fmla="*/ 283649 h 783362"/>
              <a:gd name="connsiteX0" fmla="*/ 3479297 w 3539240"/>
              <a:gd name="connsiteY0" fmla="*/ 283649 h 783362"/>
              <a:gd name="connsiteX1" fmla="*/ 2697036 w 3539240"/>
              <a:gd name="connsiteY1" fmla="*/ 241364 h 783362"/>
              <a:gd name="connsiteX2" fmla="*/ 2300620 w 3539240"/>
              <a:gd name="connsiteY2" fmla="*/ 220222 h 783362"/>
              <a:gd name="connsiteX3" fmla="*/ 2131482 w 3539240"/>
              <a:gd name="connsiteY3" fmla="*/ 246650 h 783362"/>
              <a:gd name="connsiteX4" fmla="*/ 1803778 w 3539240"/>
              <a:gd name="connsiteY4" fmla="*/ 288934 h 783362"/>
              <a:gd name="connsiteX5" fmla="*/ 1666354 w 3539240"/>
              <a:gd name="connsiteY5" fmla="*/ 273078 h 783362"/>
              <a:gd name="connsiteX6" fmla="*/ 1465503 w 3539240"/>
              <a:gd name="connsiteY6" fmla="*/ 230793 h 783362"/>
              <a:gd name="connsiteX7" fmla="*/ 1338650 w 3539240"/>
              <a:gd name="connsiteY7" fmla="*/ 230793 h 783362"/>
              <a:gd name="connsiteX8" fmla="*/ 1211797 w 3539240"/>
              <a:gd name="connsiteY8" fmla="*/ 188509 h 783362"/>
              <a:gd name="connsiteX9" fmla="*/ 1223892 w 3539240"/>
              <a:gd name="connsiteY9" fmla="*/ 12334 h 783362"/>
              <a:gd name="connsiteX10" fmla="*/ 1063801 w 3539240"/>
              <a:gd name="connsiteY10" fmla="*/ 156795 h 783362"/>
              <a:gd name="connsiteX11" fmla="*/ 895695 w 3539240"/>
              <a:gd name="connsiteY11" fmla="*/ 5147 h 783362"/>
              <a:gd name="connsiteX12" fmla="*/ 669185 w 3539240"/>
              <a:gd name="connsiteY12" fmla="*/ 58409 h 783362"/>
              <a:gd name="connsiteX13" fmla="*/ 1016231 w 3539240"/>
              <a:gd name="connsiteY13" fmla="*/ 278363 h 783362"/>
              <a:gd name="connsiteX14" fmla="*/ 1143085 w 3539240"/>
              <a:gd name="connsiteY14" fmla="*/ 378788 h 783362"/>
              <a:gd name="connsiteX15" fmla="*/ 1275223 w 3539240"/>
              <a:gd name="connsiteY15" fmla="*/ 389360 h 783362"/>
              <a:gd name="connsiteX16" fmla="*/ 1285794 w 3539240"/>
              <a:gd name="connsiteY16" fmla="*/ 473928 h 783362"/>
              <a:gd name="connsiteX17" fmla="*/ 1209735 w 3539240"/>
              <a:gd name="connsiteY17" fmla="*/ 454416 h 783362"/>
              <a:gd name="connsiteX18" fmla="*/ 1042629 w 3539240"/>
              <a:gd name="connsiteY18" fmla="*/ 427846 h 783362"/>
              <a:gd name="connsiteX19" fmla="*/ 952805 w 3539240"/>
              <a:gd name="connsiteY19" fmla="*/ 500356 h 783362"/>
              <a:gd name="connsiteX20" fmla="*/ 965569 w 3539240"/>
              <a:gd name="connsiteY20" fmla="*/ 426362 h 783362"/>
              <a:gd name="connsiteX21" fmla="*/ 765618 w 3539240"/>
              <a:gd name="connsiteY21" fmla="*/ 431241 h 783362"/>
              <a:gd name="connsiteX22" fmla="*/ 650236 w 3539240"/>
              <a:gd name="connsiteY22" fmla="*/ 432866 h 783362"/>
              <a:gd name="connsiteX23" fmla="*/ 142807 w 3539240"/>
              <a:gd name="connsiteY23" fmla="*/ 386112 h 783362"/>
              <a:gd name="connsiteX24" fmla="*/ 16985 w 3539240"/>
              <a:gd name="connsiteY24" fmla="*/ 435307 h 783362"/>
              <a:gd name="connsiteX25" fmla="*/ 450678 w 3539240"/>
              <a:gd name="connsiteY25" fmla="*/ 616638 h 783362"/>
              <a:gd name="connsiteX26" fmla="*/ 498248 w 3539240"/>
              <a:gd name="connsiteY26" fmla="*/ 711778 h 783362"/>
              <a:gd name="connsiteX27" fmla="*/ 598673 w 3539240"/>
              <a:gd name="connsiteY27" fmla="*/ 780490 h 783362"/>
              <a:gd name="connsiteX28" fmla="*/ 720241 w 3539240"/>
              <a:gd name="connsiteY28" fmla="*/ 764634 h 783362"/>
              <a:gd name="connsiteX29" fmla="*/ 847094 w 3539240"/>
              <a:gd name="connsiteY29" fmla="*/ 711778 h 783362"/>
              <a:gd name="connsiteX30" fmla="*/ 958090 w 3539240"/>
              <a:gd name="connsiteY30" fmla="*/ 690636 h 783362"/>
              <a:gd name="connsiteX31" fmla="*/ 1095515 w 3539240"/>
              <a:gd name="connsiteY31" fmla="*/ 717064 h 783362"/>
              <a:gd name="connsiteX32" fmla="*/ 1338650 w 3539240"/>
              <a:gd name="connsiteY32" fmla="*/ 648351 h 783362"/>
              <a:gd name="connsiteX33" fmla="*/ 1830206 w 3539240"/>
              <a:gd name="connsiteY33" fmla="*/ 637780 h 783362"/>
              <a:gd name="connsiteX34" fmla="*/ 2601896 w 3539240"/>
              <a:gd name="connsiteY34" fmla="*/ 569068 h 783362"/>
              <a:gd name="connsiteX35" fmla="*/ 3257304 w 3539240"/>
              <a:gd name="connsiteY35" fmla="*/ 553212 h 783362"/>
              <a:gd name="connsiteX36" fmla="*/ 3484583 w 3539240"/>
              <a:gd name="connsiteY36" fmla="*/ 558497 h 783362"/>
              <a:gd name="connsiteX37" fmla="*/ 3484583 w 3539240"/>
              <a:gd name="connsiteY37" fmla="*/ 558497 h 783362"/>
              <a:gd name="connsiteX38" fmla="*/ 3479297 w 3539240"/>
              <a:gd name="connsiteY38" fmla="*/ 283649 h 783362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338650 w 3539240"/>
              <a:gd name="connsiteY7" fmla="*/ 227604 h 780173"/>
              <a:gd name="connsiteX8" fmla="*/ 1211797 w 3539240"/>
              <a:gd name="connsiteY8" fmla="*/ 185320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338650 w 3539240"/>
              <a:gd name="connsiteY7" fmla="*/ 227604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2070901 w 3539240"/>
              <a:gd name="connsiteY4" fmla="*/ 177598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98263 w 3539240"/>
              <a:gd name="connsiteY3" fmla="*/ 192233 h 780173"/>
              <a:gd name="connsiteX4" fmla="*/ 2070901 w 3539240"/>
              <a:gd name="connsiteY4" fmla="*/ 177598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5004"/>
              <a:gd name="connsiteY0" fmla="*/ 280460 h 780173"/>
              <a:gd name="connsiteX1" fmla="*/ 2754277 w 3535004"/>
              <a:gd name="connsiteY1" fmla="*/ 186947 h 780173"/>
              <a:gd name="connsiteX2" fmla="*/ 2300620 w 3535004"/>
              <a:gd name="connsiteY2" fmla="*/ 217033 h 780173"/>
              <a:gd name="connsiteX3" fmla="*/ 2198263 w 3535004"/>
              <a:gd name="connsiteY3" fmla="*/ 192233 h 780173"/>
              <a:gd name="connsiteX4" fmla="*/ 2070901 w 3535004"/>
              <a:gd name="connsiteY4" fmla="*/ 177598 h 780173"/>
              <a:gd name="connsiteX5" fmla="*/ 1799916 w 3535004"/>
              <a:gd name="connsiteY5" fmla="*/ 173126 h 780173"/>
              <a:gd name="connsiteX6" fmla="*/ 1618145 w 3535004"/>
              <a:gd name="connsiteY6" fmla="*/ 153609 h 780173"/>
              <a:gd name="connsiteX7" fmla="*/ 1434052 w 3535004"/>
              <a:gd name="connsiteY7" fmla="*/ 147917 h 780173"/>
              <a:gd name="connsiteX8" fmla="*/ 1373979 w 3535004"/>
              <a:gd name="connsiteY8" fmla="*/ 65789 h 780173"/>
              <a:gd name="connsiteX9" fmla="*/ 1223892 w 3535004"/>
              <a:gd name="connsiteY9" fmla="*/ 9145 h 780173"/>
              <a:gd name="connsiteX10" fmla="*/ 1063801 w 3535004"/>
              <a:gd name="connsiteY10" fmla="*/ 11308 h 780173"/>
              <a:gd name="connsiteX11" fmla="*/ 895695 w 3535004"/>
              <a:gd name="connsiteY11" fmla="*/ 1958 h 780173"/>
              <a:gd name="connsiteX12" fmla="*/ 669185 w 3535004"/>
              <a:gd name="connsiteY12" fmla="*/ 55220 h 780173"/>
              <a:gd name="connsiteX13" fmla="*/ 1016231 w 3535004"/>
              <a:gd name="connsiteY13" fmla="*/ 275174 h 780173"/>
              <a:gd name="connsiteX14" fmla="*/ 1143085 w 3535004"/>
              <a:gd name="connsiteY14" fmla="*/ 375599 h 780173"/>
              <a:gd name="connsiteX15" fmla="*/ 1275223 w 3535004"/>
              <a:gd name="connsiteY15" fmla="*/ 386171 h 780173"/>
              <a:gd name="connsiteX16" fmla="*/ 1285794 w 3535004"/>
              <a:gd name="connsiteY16" fmla="*/ 470739 h 780173"/>
              <a:gd name="connsiteX17" fmla="*/ 1209735 w 3535004"/>
              <a:gd name="connsiteY17" fmla="*/ 451227 h 780173"/>
              <a:gd name="connsiteX18" fmla="*/ 1042629 w 3535004"/>
              <a:gd name="connsiteY18" fmla="*/ 424657 h 780173"/>
              <a:gd name="connsiteX19" fmla="*/ 952805 w 3535004"/>
              <a:gd name="connsiteY19" fmla="*/ 497167 h 780173"/>
              <a:gd name="connsiteX20" fmla="*/ 965569 w 3535004"/>
              <a:gd name="connsiteY20" fmla="*/ 423173 h 780173"/>
              <a:gd name="connsiteX21" fmla="*/ 765618 w 3535004"/>
              <a:gd name="connsiteY21" fmla="*/ 428052 h 780173"/>
              <a:gd name="connsiteX22" fmla="*/ 650236 w 3535004"/>
              <a:gd name="connsiteY22" fmla="*/ 429677 h 780173"/>
              <a:gd name="connsiteX23" fmla="*/ 142807 w 3535004"/>
              <a:gd name="connsiteY23" fmla="*/ 382923 h 780173"/>
              <a:gd name="connsiteX24" fmla="*/ 16985 w 3535004"/>
              <a:gd name="connsiteY24" fmla="*/ 432118 h 780173"/>
              <a:gd name="connsiteX25" fmla="*/ 450678 w 3535004"/>
              <a:gd name="connsiteY25" fmla="*/ 613449 h 780173"/>
              <a:gd name="connsiteX26" fmla="*/ 498248 w 3535004"/>
              <a:gd name="connsiteY26" fmla="*/ 708589 h 780173"/>
              <a:gd name="connsiteX27" fmla="*/ 598673 w 3535004"/>
              <a:gd name="connsiteY27" fmla="*/ 777301 h 780173"/>
              <a:gd name="connsiteX28" fmla="*/ 720241 w 3535004"/>
              <a:gd name="connsiteY28" fmla="*/ 761445 h 780173"/>
              <a:gd name="connsiteX29" fmla="*/ 847094 w 3535004"/>
              <a:gd name="connsiteY29" fmla="*/ 708589 h 780173"/>
              <a:gd name="connsiteX30" fmla="*/ 958090 w 3535004"/>
              <a:gd name="connsiteY30" fmla="*/ 687447 h 780173"/>
              <a:gd name="connsiteX31" fmla="*/ 1095515 w 3535004"/>
              <a:gd name="connsiteY31" fmla="*/ 713875 h 780173"/>
              <a:gd name="connsiteX32" fmla="*/ 1338650 w 3535004"/>
              <a:gd name="connsiteY32" fmla="*/ 645162 h 780173"/>
              <a:gd name="connsiteX33" fmla="*/ 1830206 w 3535004"/>
              <a:gd name="connsiteY33" fmla="*/ 634591 h 780173"/>
              <a:gd name="connsiteX34" fmla="*/ 2601896 w 3535004"/>
              <a:gd name="connsiteY34" fmla="*/ 565879 h 780173"/>
              <a:gd name="connsiteX35" fmla="*/ 3257304 w 3535004"/>
              <a:gd name="connsiteY35" fmla="*/ 550023 h 780173"/>
              <a:gd name="connsiteX36" fmla="*/ 3484583 w 3535004"/>
              <a:gd name="connsiteY36" fmla="*/ 555308 h 780173"/>
              <a:gd name="connsiteX37" fmla="*/ 3484583 w 3535004"/>
              <a:gd name="connsiteY37" fmla="*/ 555308 h 780173"/>
              <a:gd name="connsiteX38" fmla="*/ 3479297 w 3535004"/>
              <a:gd name="connsiteY38" fmla="*/ 280460 h 780173"/>
              <a:gd name="connsiteX0" fmla="*/ 3479297 w 3495799"/>
              <a:gd name="connsiteY0" fmla="*/ 280460 h 780173"/>
              <a:gd name="connsiteX1" fmla="*/ 3427664 w 3495799"/>
              <a:gd name="connsiteY1" fmla="*/ 157136 h 780173"/>
              <a:gd name="connsiteX2" fmla="*/ 2754277 w 3495799"/>
              <a:gd name="connsiteY2" fmla="*/ 186947 h 780173"/>
              <a:gd name="connsiteX3" fmla="*/ 2300620 w 3495799"/>
              <a:gd name="connsiteY3" fmla="*/ 217033 h 780173"/>
              <a:gd name="connsiteX4" fmla="*/ 2198263 w 3495799"/>
              <a:gd name="connsiteY4" fmla="*/ 192233 h 780173"/>
              <a:gd name="connsiteX5" fmla="*/ 2070901 w 3495799"/>
              <a:gd name="connsiteY5" fmla="*/ 177598 h 780173"/>
              <a:gd name="connsiteX6" fmla="*/ 1799916 w 3495799"/>
              <a:gd name="connsiteY6" fmla="*/ 173126 h 780173"/>
              <a:gd name="connsiteX7" fmla="*/ 1618145 w 3495799"/>
              <a:gd name="connsiteY7" fmla="*/ 153609 h 780173"/>
              <a:gd name="connsiteX8" fmla="*/ 1434052 w 3495799"/>
              <a:gd name="connsiteY8" fmla="*/ 147917 h 780173"/>
              <a:gd name="connsiteX9" fmla="*/ 1373979 w 3495799"/>
              <a:gd name="connsiteY9" fmla="*/ 65789 h 780173"/>
              <a:gd name="connsiteX10" fmla="*/ 1223892 w 3495799"/>
              <a:gd name="connsiteY10" fmla="*/ 9145 h 780173"/>
              <a:gd name="connsiteX11" fmla="*/ 1063801 w 3495799"/>
              <a:gd name="connsiteY11" fmla="*/ 11308 h 780173"/>
              <a:gd name="connsiteX12" fmla="*/ 895695 w 3495799"/>
              <a:gd name="connsiteY12" fmla="*/ 1958 h 780173"/>
              <a:gd name="connsiteX13" fmla="*/ 669185 w 3495799"/>
              <a:gd name="connsiteY13" fmla="*/ 55220 h 780173"/>
              <a:gd name="connsiteX14" fmla="*/ 1016231 w 3495799"/>
              <a:gd name="connsiteY14" fmla="*/ 275174 h 780173"/>
              <a:gd name="connsiteX15" fmla="*/ 1143085 w 3495799"/>
              <a:gd name="connsiteY15" fmla="*/ 375599 h 780173"/>
              <a:gd name="connsiteX16" fmla="*/ 1275223 w 3495799"/>
              <a:gd name="connsiteY16" fmla="*/ 386171 h 780173"/>
              <a:gd name="connsiteX17" fmla="*/ 1285794 w 3495799"/>
              <a:gd name="connsiteY17" fmla="*/ 470739 h 780173"/>
              <a:gd name="connsiteX18" fmla="*/ 1209735 w 3495799"/>
              <a:gd name="connsiteY18" fmla="*/ 451227 h 780173"/>
              <a:gd name="connsiteX19" fmla="*/ 1042629 w 3495799"/>
              <a:gd name="connsiteY19" fmla="*/ 424657 h 780173"/>
              <a:gd name="connsiteX20" fmla="*/ 952805 w 3495799"/>
              <a:gd name="connsiteY20" fmla="*/ 497167 h 780173"/>
              <a:gd name="connsiteX21" fmla="*/ 965569 w 3495799"/>
              <a:gd name="connsiteY21" fmla="*/ 423173 h 780173"/>
              <a:gd name="connsiteX22" fmla="*/ 765618 w 3495799"/>
              <a:gd name="connsiteY22" fmla="*/ 428052 h 780173"/>
              <a:gd name="connsiteX23" fmla="*/ 650236 w 3495799"/>
              <a:gd name="connsiteY23" fmla="*/ 429677 h 780173"/>
              <a:gd name="connsiteX24" fmla="*/ 142807 w 3495799"/>
              <a:gd name="connsiteY24" fmla="*/ 382923 h 780173"/>
              <a:gd name="connsiteX25" fmla="*/ 16985 w 3495799"/>
              <a:gd name="connsiteY25" fmla="*/ 432118 h 780173"/>
              <a:gd name="connsiteX26" fmla="*/ 450678 w 3495799"/>
              <a:gd name="connsiteY26" fmla="*/ 613449 h 780173"/>
              <a:gd name="connsiteX27" fmla="*/ 498248 w 3495799"/>
              <a:gd name="connsiteY27" fmla="*/ 708589 h 780173"/>
              <a:gd name="connsiteX28" fmla="*/ 598673 w 3495799"/>
              <a:gd name="connsiteY28" fmla="*/ 777301 h 780173"/>
              <a:gd name="connsiteX29" fmla="*/ 720241 w 3495799"/>
              <a:gd name="connsiteY29" fmla="*/ 761445 h 780173"/>
              <a:gd name="connsiteX30" fmla="*/ 847094 w 3495799"/>
              <a:gd name="connsiteY30" fmla="*/ 708589 h 780173"/>
              <a:gd name="connsiteX31" fmla="*/ 958090 w 3495799"/>
              <a:gd name="connsiteY31" fmla="*/ 687447 h 780173"/>
              <a:gd name="connsiteX32" fmla="*/ 1095515 w 3495799"/>
              <a:gd name="connsiteY32" fmla="*/ 713875 h 780173"/>
              <a:gd name="connsiteX33" fmla="*/ 1338650 w 3495799"/>
              <a:gd name="connsiteY33" fmla="*/ 645162 h 780173"/>
              <a:gd name="connsiteX34" fmla="*/ 1830206 w 3495799"/>
              <a:gd name="connsiteY34" fmla="*/ 634591 h 780173"/>
              <a:gd name="connsiteX35" fmla="*/ 2601896 w 3495799"/>
              <a:gd name="connsiteY35" fmla="*/ 565879 h 780173"/>
              <a:gd name="connsiteX36" fmla="*/ 3257304 w 3495799"/>
              <a:gd name="connsiteY36" fmla="*/ 550023 h 780173"/>
              <a:gd name="connsiteX37" fmla="*/ 3484583 w 3495799"/>
              <a:gd name="connsiteY37" fmla="*/ 555308 h 780173"/>
              <a:gd name="connsiteX38" fmla="*/ 3484583 w 3495799"/>
              <a:gd name="connsiteY38" fmla="*/ 555308 h 780173"/>
              <a:gd name="connsiteX39" fmla="*/ 3479297 w 3495799"/>
              <a:gd name="connsiteY39" fmla="*/ 280460 h 780173"/>
              <a:gd name="connsiteX0" fmla="*/ 3479297 w 3495800"/>
              <a:gd name="connsiteY0" fmla="*/ 280460 h 780173"/>
              <a:gd name="connsiteX1" fmla="*/ 3427664 w 3495800"/>
              <a:gd name="connsiteY1" fmla="*/ 157136 h 780173"/>
              <a:gd name="connsiteX2" fmla="*/ 2754277 w 3495800"/>
              <a:gd name="connsiteY2" fmla="*/ 186947 h 780173"/>
              <a:gd name="connsiteX3" fmla="*/ 2300620 w 3495800"/>
              <a:gd name="connsiteY3" fmla="*/ 217033 h 780173"/>
              <a:gd name="connsiteX4" fmla="*/ 2198263 w 3495800"/>
              <a:gd name="connsiteY4" fmla="*/ 192233 h 780173"/>
              <a:gd name="connsiteX5" fmla="*/ 2070901 w 3495800"/>
              <a:gd name="connsiteY5" fmla="*/ 177598 h 780173"/>
              <a:gd name="connsiteX6" fmla="*/ 1799916 w 3495800"/>
              <a:gd name="connsiteY6" fmla="*/ 173126 h 780173"/>
              <a:gd name="connsiteX7" fmla="*/ 1618145 w 3495800"/>
              <a:gd name="connsiteY7" fmla="*/ 153609 h 780173"/>
              <a:gd name="connsiteX8" fmla="*/ 1434052 w 3495800"/>
              <a:gd name="connsiteY8" fmla="*/ 147917 h 780173"/>
              <a:gd name="connsiteX9" fmla="*/ 1373979 w 3495800"/>
              <a:gd name="connsiteY9" fmla="*/ 65789 h 780173"/>
              <a:gd name="connsiteX10" fmla="*/ 1223892 w 3495800"/>
              <a:gd name="connsiteY10" fmla="*/ 9145 h 780173"/>
              <a:gd name="connsiteX11" fmla="*/ 1063801 w 3495800"/>
              <a:gd name="connsiteY11" fmla="*/ 11308 h 780173"/>
              <a:gd name="connsiteX12" fmla="*/ 895695 w 3495800"/>
              <a:gd name="connsiteY12" fmla="*/ 1958 h 780173"/>
              <a:gd name="connsiteX13" fmla="*/ 669185 w 3495800"/>
              <a:gd name="connsiteY13" fmla="*/ 55220 h 780173"/>
              <a:gd name="connsiteX14" fmla="*/ 1016231 w 3495800"/>
              <a:gd name="connsiteY14" fmla="*/ 275174 h 780173"/>
              <a:gd name="connsiteX15" fmla="*/ 1143085 w 3495800"/>
              <a:gd name="connsiteY15" fmla="*/ 375599 h 780173"/>
              <a:gd name="connsiteX16" fmla="*/ 1275223 w 3495800"/>
              <a:gd name="connsiteY16" fmla="*/ 386171 h 780173"/>
              <a:gd name="connsiteX17" fmla="*/ 1285794 w 3495800"/>
              <a:gd name="connsiteY17" fmla="*/ 470739 h 780173"/>
              <a:gd name="connsiteX18" fmla="*/ 1209735 w 3495800"/>
              <a:gd name="connsiteY18" fmla="*/ 451227 h 780173"/>
              <a:gd name="connsiteX19" fmla="*/ 1042629 w 3495800"/>
              <a:gd name="connsiteY19" fmla="*/ 424657 h 780173"/>
              <a:gd name="connsiteX20" fmla="*/ 952805 w 3495800"/>
              <a:gd name="connsiteY20" fmla="*/ 497167 h 780173"/>
              <a:gd name="connsiteX21" fmla="*/ 965569 w 3495800"/>
              <a:gd name="connsiteY21" fmla="*/ 423173 h 780173"/>
              <a:gd name="connsiteX22" fmla="*/ 794239 w 3495800"/>
              <a:gd name="connsiteY22" fmla="*/ 399593 h 780173"/>
              <a:gd name="connsiteX23" fmla="*/ 650236 w 3495800"/>
              <a:gd name="connsiteY23" fmla="*/ 429677 h 780173"/>
              <a:gd name="connsiteX24" fmla="*/ 142807 w 3495800"/>
              <a:gd name="connsiteY24" fmla="*/ 382923 h 780173"/>
              <a:gd name="connsiteX25" fmla="*/ 16985 w 3495800"/>
              <a:gd name="connsiteY25" fmla="*/ 432118 h 780173"/>
              <a:gd name="connsiteX26" fmla="*/ 450678 w 3495800"/>
              <a:gd name="connsiteY26" fmla="*/ 613449 h 780173"/>
              <a:gd name="connsiteX27" fmla="*/ 498248 w 3495800"/>
              <a:gd name="connsiteY27" fmla="*/ 708589 h 780173"/>
              <a:gd name="connsiteX28" fmla="*/ 598673 w 3495800"/>
              <a:gd name="connsiteY28" fmla="*/ 777301 h 780173"/>
              <a:gd name="connsiteX29" fmla="*/ 720241 w 3495800"/>
              <a:gd name="connsiteY29" fmla="*/ 761445 h 780173"/>
              <a:gd name="connsiteX30" fmla="*/ 847094 w 3495800"/>
              <a:gd name="connsiteY30" fmla="*/ 708589 h 780173"/>
              <a:gd name="connsiteX31" fmla="*/ 958090 w 3495800"/>
              <a:gd name="connsiteY31" fmla="*/ 687447 h 780173"/>
              <a:gd name="connsiteX32" fmla="*/ 1095515 w 3495800"/>
              <a:gd name="connsiteY32" fmla="*/ 713875 h 780173"/>
              <a:gd name="connsiteX33" fmla="*/ 1338650 w 3495800"/>
              <a:gd name="connsiteY33" fmla="*/ 645162 h 780173"/>
              <a:gd name="connsiteX34" fmla="*/ 1830206 w 3495800"/>
              <a:gd name="connsiteY34" fmla="*/ 634591 h 780173"/>
              <a:gd name="connsiteX35" fmla="*/ 2601896 w 3495800"/>
              <a:gd name="connsiteY35" fmla="*/ 565879 h 780173"/>
              <a:gd name="connsiteX36" fmla="*/ 3257304 w 3495800"/>
              <a:gd name="connsiteY36" fmla="*/ 550023 h 780173"/>
              <a:gd name="connsiteX37" fmla="*/ 3484583 w 3495800"/>
              <a:gd name="connsiteY37" fmla="*/ 555308 h 780173"/>
              <a:gd name="connsiteX38" fmla="*/ 3484583 w 3495800"/>
              <a:gd name="connsiteY38" fmla="*/ 555308 h 780173"/>
              <a:gd name="connsiteX39" fmla="*/ 3479297 w 3495800"/>
              <a:gd name="connsiteY39" fmla="*/ 280460 h 780173"/>
              <a:gd name="connsiteX0" fmla="*/ 3478922 w 3495425"/>
              <a:gd name="connsiteY0" fmla="*/ 280460 h 780173"/>
              <a:gd name="connsiteX1" fmla="*/ 3427289 w 3495425"/>
              <a:gd name="connsiteY1" fmla="*/ 157136 h 780173"/>
              <a:gd name="connsiteX2" fmla="*/ 2753902 w 3495425"/>
              <a:gd name="connsiteY2" fmla="*/ 186947 h 780173"/>
              <a:gd name="connsiteX3" fmla="*/ 2300245 w 3495425"/>
              <a:gd name="connsiteY3" fmla="*/ 217033 h 780173"/>
              <a:gd name="connsiteX4" fmla="*/ 2197888 w 3495425"/>
              <a:gd name="connsiteY4" fmla="*/ 192233 h 780173"/>
              <a:gd name="connsiteX5" fmla="*/ 2070526 w 3495425"/>
              <a:gd name="connsiteY5" fmla="*/ 177598 h 780173"/>
              <a:gd name="connsiteX6" fmla="*/ 1799541 w 3495425"/>
              <a:gd name="connsiteY6" fmla="*/ 173126 h 780173"/>
              <a:gd name="connsiteX7" fmla="*/ 1617770 w 3495425"/>
              <a:gd name="connsiteY7" fmla="*/ 153609 h 780173"/>
              <a:gd name="connsiteX8" fmla="*/ 1433677 w 3495425"/>
              <a:gd name="connsiteY8" fmla="*/ 147917 h 780173"/>
              <a:gd name="connsiteX9" fmla="*/ 1373604 w 3495425"/>
              <a:gd name="connsiteY9" fmla="*/ 65789 h 780173"/>
              <a:gd name="connsiteX10" fmla="*/ 1223517 w 3495425"/>
              <a:gd name="connsiteY10" fmla="*/ 9145 h 780173"/>
              <a:gd name="connsiteX11" fmla="*/ 1063426 w 3495425"/>
              <a:gd name="connsiteY11" fmla="*/ 11308 h 780173"/>
              <a:gd name="connsiteX12" fmla="*/ 895320 w 3495425"/>
              <a:gd name="connsiteY12" fmla="*/ 1958 h 780173"/>
              <a:gd name="connsiteX13" fmla="*/ 668810 w 3495425"/>
              <a:gd name="connsiteY13" fmla="*/ 55220 h 780173"/>
              <a:gd name="connsiteX14" fmla="*/ 1015856 w 3495425"/>
              <a:gd name="connsiteY14" fmla="*/ 275174 h 780173"/>
              <a:gd name="connsiteX15" fmla="*/ 1142710 w 3495425"/>
              <a:gd name="connsiteY15" fmla="*/ 375599 h 780173"/>
              <a:gd name="connsiteX16" fmla="*/ 1274848 w 3495425"/>
              <a:gd name="connsiteY16" fmla="*/ 386171 h 780173"/>
              <a:gd name="connsiteX17" fmla="*/ 1285419 w 3495425"/>
              <a:gd name="connsiteY17" fmla="*/ 470739 h 780173"/>
              <a:gd name="connsiteX18" fmla="*/ 1209360 w 3495425"/>
              <a:gd name="connsiteY18" fmla="*/ 451227 h 780173"/>
              <a:gd name="connsiteX19" fmla="*/ 1042254 w 3495425"/>
              <a:gd name="connsiteY19" fmla="*/ 424657 h 780173"/>
              <a:gd name="connsiteX20" fmla="*/ 952430 w 3495425"/>
              <a:gd name="connsiteY20" fmla="*/ 497167 h 780173"/>
              <a:gd name="connsiteX21" fmla="*/ 965194 w 3495425"/>
              <a:gd name="connsiteY21" fmla="*/ 423173 h 780173"/>
              <a:gd name="connsiteX22" fmla="*/ 793864 w 3495425"/>
              <a:gd name="connsiteY22" fmla="*/ 399593 h 780173"/>
              <a:gd name="connsiteX23" fmla="*/ 630780 w 3495425"/>
              <a:gd name="connsiteY23" fmla="*/ 395526 h 780173"/>
              <a:gd name="connsiteX24" fmla="*/ 142432 w 3495425"/>
              <a:gd name="connsiteY24" fmla="*/ 382923 h 780173"/>
              <a:gd name="connsiteX25" fmla="*/ 16610 w 3495425"/>
              <a:gd name="connsiteY25" fmla="*/ 432118 h 780173"/>
              <a:gd name="connsiteX26" fmla="*/ 450303 w 3495425"/>
              <a:gd name="connsiteY26" fmla="*/ 613449 h 780173"/>
              <a:gd name="connsiteX27" fmla="*/ 497873 w 3495425"/>
              <a:gd name="connsiteY27" fmla="*/ 708589 h 780173"/>
              <a:gd name="connsiteX28" fmla="*/ 598298 w 3495425"/>
              <a:gd name="connsiteY28" fmla="*/ 777301 h 780173"/>
              <a:gd name="connsiteX29" fmla="*/ 719866 w 3495425"/>
              <a:gd name="connsiteY29" fmla="*/ 761445 h 780173"/>
              <a:gd name="connsiteX30" fmla="*/ 846719 w 3495425"/>
              <a:gd name="connsiteY30" fmla="*/ 708589 h 780173"/>
              <a:gd name="connsiteX31" fmla="*/ 957715 w 3495425"/>
              <a:gd name="connsiteY31" fmla="*/ 687447 h 780173"/>
              <a:gd name="connsiteX32" fmla="*/ 1095140 w 3495425"/>
              <a:gd name="connsiteY32" fmla="*/ 713875 h 780173"/>
              <a:gd name="connsiteX33" fmla="*/ 1338275 w 3495425"/>
              <a:gd name="connsiteY33" fmla="*/ 645162 h 780173"/>
              <a:gd name="connsiteX34" fmla="*/ 1829831 w 3495425"/>
              <a:gd name="connsiteY34" fmla="*/ 634591 h 780173"/>
              <a:gd name="connsiteX35" fmla="*/ 2601521 w 3495425"/>
              <a:gd name="connsiteY35" fmla="*/ 565879 h 780173"/>
              <a:gd name="connsiteX36" fmla="*/ 3256929 w 3495425"/>
              <a:gd name="connsiteY36" fmla="*/ 550023 h 780173"/>
              <a:gd name="connsiteX37" fmla="*/ 3484208 w 3495425"/>
              <a:gd name="connsiteY37" fmla="*/ 555308 h 780173"/>
              <a:gd name="connsiteX38" fmla="*/ 3484208 w 3495425"/>
              <a:gd name="connsiteY38" fmla="*/ 555308 h 780173"/>
              <a:gd name="connsiteX39" fmla="*/ 3478922 w 3495425"/>
              <a:gd name="connsiteY39" fmla="*/ 280460 h 780173"/>
              <a:gd name="connsiteX0" fmla="*/ 3478922 w 3495425"/>
              <a:gd name="connsiteY0" fmla="*/ 280460 h 835173"/>
              <a:gd name="connsiteX1" fmla="*/ 3427289 w 3495425"/>
              <a:gd name="connsiteY1" fmla="*/ 157136 h 835173"/>
              <a:gd name="connsiteX2" fmla="*/ 2753902 w 3495425"/>
              <a:gd name="connsiteY2" fmla="*/ 186947 h 835173"/>
              <a:gd name="connsiteX3" fmla="*/ 2300245 w 3495425"/>
              <a:gd name="connsiteY3" fmla="*/ 217033 h 835173"/>
              <a:gd name="connsiteX4" fmla="*/ 2197888 w 3495425"/>
              <a:gd name="connsiteY4" fmla="*/ 192233 h 835173"/>
              <a:gd name="connsiteX5" fmla="*/ 2070526 w 3495425"/>
              <a:gd name="connsiteY5" fmla="*/ 177598 h 835173"/>
              <a:gd name="connsiteX6" fmla="*/ 1799541 w 3495425"/>
              <a:gd name="connsiteY6" fmla="*/ 173126 h 835173"/>
              <a:gd name="connsiteX7" fmla="*/ 1617770 w 3495425"/>
              <a:gd name="connsiteY7" fmla="*/ 153609 h 835173"/>
              <a:gd name="connsiteX8" fmla="*/ 1433677 w 3495425"/>
              <a:gd name="connsiteY8" fmla="*/ 147917 h 835173"/>
              <a:gd name="connsiteX9" fmla="*/ 1373604 w 3495425"/>
              <a:gd name="connsiteY9" fmla="*/ 65789 h 835173"/>
              <a:gd name="connsiteX10" fmla="*/ 1223517 w 3495425"/>
              <a:gd name="connsiteY10" fmla="*/ 9145 h 835173"/>
              <a:gd name="connsiteX11" fmla="*/ 1063426 w 3495425"/>
              <a:gd name="connsiteY11" fmla="*/ 11308 h 835173"/>
              <a:gd name="connsiteX12" fmla="*/ 895320 w 3495425"/>
              <a:gd name="connsiteY12" fmla="*/ 1958 h 835173"/>
              <a:gd name="connsiteX13" fmla="*/ 668810 w 3495425"/>
              <a:gd name="connsiteY13" fmla="*/ 55220 h 835173"/>
              <a:gd name="connsiteX14" fmla="*/ 1015856 w 3495425"/>
              <a:gd name="connsiteY14" fmla="*/ 275174 h 835173"/>
              <a:gd name="connsiteX15" fmla="*/ 1142710 w 3495425"/>
              <a:gd name="connsiteY15" fmla="*/ 375599 h 835173"/>
              <a:gd name="connsiteX16" fmla="*/ 1274848 w 3495425"/>
              <a:gd name="connsiteY16" fmla="*/ 386171 h 835173"/>
              <a:gd name="connsiteX17" fmla="*/ 1285419 w 3495425"/>
              <a:gd name="connsiteY17" fmla="*/ 470739 h 835173"/>
              <a:gd name="connsiteX18" fmla="*/ 1209360 w 3495425"/>
              <a:gd name="connsiteY18" fmla="*/ 451227 h 835173"/>
              <a:gd name="connsiteX19" fmla="*/ 1042254 w 3495425"/>
              <a:gd name="connsiteY19" fmla="*/ 424657 h 835173"/>
              <a:gd name="connsiteX20" fmla="*/ 952430 w 3495425"/>
              <a:gd name="connsiteY20" fmla="*/ 497167 h 835173"/>
              <a:gd name="connsiteX21" fmla="*/ 965194 w 3495425"/>
              <a:gd name="connsiteY21" fmla="*/ 423173 h 835173"/>
              <a:gd name="connsiteX22" fmla="*/ 793864 w 3495425"/>
              <a:gd name="connsiteY22" fmla="*/ 399593 h 835173"/>
              <a:gd name="connsiteX23" fmla="*/ 630780 w 3495425"/>
              <a:gd name="connsiteY23" fmla="*/ 395526 h 835173"/>
              <a:gd name="connsiteX24" fmla="*/ 142432 w 3495425"/>
              <a:gd name="connsiteY24" fmla="*/ 382923 h 835173"/>
              <a:gd name="connsiteX25" fmla="*/ 16610 w 3495425"/>
              <a:gd name="connsiteY25" fmla="*/ 432118 h 835173"/>
              <a:gd name="connsiteX26" fmla="*/ 450303 w 3495425"/>
              <a:gd name="connsiteY26" fmla="*/ 613449 h 835173"/>
              <a:gd name="connsiteX27" fmla="*/ 497873 w 3495425"/>
              <a:gd name="connsiteY27" fmla="*/ 708589 h 835173"/>
              <a:gd name="connsiteX28" fmla="*/ 598298 w 3495425"/>
              <a:gd name="connsiteY28" fmla="*/ 777301 h 835173"/>
              <a:gd name="connsiteX29" fmla="*/ 719866 w 3495425"/>
              <a:gd name="connsiteY29" fmla="*/ 761445 h 835173"/>
              <a:gd name="connsiteX30" fmla="*/ 961200 w 3495425"/>
              <a:gd name="connsiteY30" fmla="*/ 833812 h 835173"/>
              <a:gd name="connsiteX31" fmla="*/ 957715 w 3495425"/>
              <a:gd name="connsiteY31" fmla="*/ 687447 h 835173"/>
              <a:gd name="connsiteX32" fmla="*/ 1095140 w 3495425"/>
              <a:gd name="connsiteY32" fmla="*/ 713875 h 835173"/>
              <a:gd name="connsiteX33" fmla="*/ 1338275 w 3495425"/>
              <a:gd name="connsiteY33" fmla="*/ 645162 h 835173"/>
              <a:gd name="connsiteX34" fmla="*/ 1829831 w 3495425"/>
              <a:gd name="connsiteY34" fmla="*/ 634591 h 835173"/>
              <a:gd name="connsiteX35" fmla="*/ 2601521 w 3495425"/>
              <a:gd name="connsiteY35" fmla="*/ 565879 h 835173"/>
              <a:gd name="connsiteX36" fmla="*/ 3256929 w 3495425"/>
              <a:gd name="connsiteY36" fmla="*/ 550023 h 835173"/>
              <a:gd name="connsiteX37" fmla="*/ 3484208 w 3495425"/>
              <a:gd name="connsiteY37" fmla="*/ 555308 h 835173"/>
              <a:gd name="connsiteX38" fmla="*/ 3484208 w 3495425"/>
              <a:gd name="connsiteY38" fmla="*/ 555308 h 835173"/>
              <a:gd name="connsiteX39" fmla="*/ 3478922 w 3495425"/>
              <a:gd name="connsiteY39" fmla="*/ 280460 h 835173"/>
              <a:gd name="connsiteX0" fmla="*/ 3478922 w 3495425"/>
              <a:gd name="connsiteY0" fmla="*/ 280460 h 851114"/>
              <a:gd name="connsiteX1" fmla="*/ 3427289 w 3495425"/>
              <a:gd name="connsiteY1" fmla="*/ 157136 h 851114"/>
              <a:gd name="connsiteX2" fmla="*/ 2753902 w 3495425"/>
              <a:gd name="connsiteY2" fmla="*/ 186947 h 851114"/>
              <a:gd name="connsiteX3" fmla="*/ 2300245 w 3495425"/>
              <a:gd name="connsiteY3" fmla="*/ 217033 h 851114"/>
              <a:gd name="connsiteX4" fmla="*/ 2197888 w 3495425"/>
              <a:gd name="connsiteY4" fmla="*/ 192233 h 851114"/>
              <a:gd name="connsiteX5" fmla="*/ 2070526 w 3495425"/>
              <a:gd name="connsiteY5" fmla="*/ 177598 h 851114"/>
              <a:gd name="connsiteX6" fmla="*/ 1799541 w 3495425"/>
              <a:gd name="connsiteY6" fmla="*/ 173126 h 851114"/>
              <a:gd name="connsiteX7" fmla="*/ 1617770 w 3495425"/>
              <a:gd name="connsiteY7" fmla="*/ 153609 h 851114"/>
              <a:gd name="connsiteX8" fmla="*/ 1433677 w 3495425"/>
              <a:gd name="connsiteY8" fmla="*/ 147917 h 851114"/>
              <a:gd name="connsiteX9" fmla="*/ 1373604 w 3495425"/>
              <a:gd name="connsiteY9" fmla="*/ 65789 h 851114"/>
              <a:gd name="connsiteX10" fmla="*/ 1223517 w 3495425"/>
              <a:gd name="connsiteY10" fmla="*/ 9145 h 851114"/>
              <a:gd name="connsiteX11" fmla="*/ 1063426 w 3495425"/>
              <a:gd name="connsiteY11" fmla="*/ 11308 h 851114"/>
              <a:gd name="connsiteX12" fmla="*/ 895320 w 3495425"/>
              <a:gd name="connsiteY12" fmla="*/ 1958 h 851114"/>
              <a:gd name="connsiteX13" fmla="*/ 668810 w 3495425"/>
              <a:gd name="connsiteY13" fmla="*/ 55220 h 851114"/>
              <a:gd name="connsiteX14" fmla="*/ 1015856 w 3495425"/>
              <a:gd name="connsiteY14" fmla="*/ 275174 h 851114"/>
              <a:gd name="connsiteX15" fmla="*/ 1142710 w 3495425"/>
              <a:gd name="connsiteY15" fmla="*/ 375599 h 851114"/>
              <a:gd name="connsiteX16" fmla="*/ 1274848 w 3495425"/>
              <a:gd name="connsiteY16" fmla="*/ 386171 h 851114"/>
              <a:gd name="connsiteX17" fmla="*/ 1285419 w 3495425"/>
              <a:gd name="connsiteY17" fmla="*/ 470739 h 851114"/>
              <a:gd name="connsiteX18" fmla="*/ 1209360 w 3495425"/>
              <a:gd name="connsiteY18" fmla="*/ 451227 h 851114"/>
              <a:gd name="connsiteX19" fmla="*/ 1042254 w 3495425"/>
              <a:gd name="connsiteY19" fmla="*/ 424657 h 851114"/>
              <a:gd name="connsiteX20" fmla="*/ 952430 w 3495425"/>
              <a:gd name="connsiteY20" fmla="*/ 497167 h 851114"/>
              <a:gd name="connsiteX21" fmla="*/ 965194 w 3495425"/>
              <a:gd name="connsiteY21" fmla="*/ 423173 h 851114"/>
              <a:gd name="connsiteX22" fmla="*/ 793864 w 3495425"/>
              <a:gd name="connsiteY22" fmla="*/ 399593 h 851114"/>
              <a:gd name="connsiteX23" fmla="*/ 630780 w 3495425"/>
              <a:gd name="connsiteY23" fmla="*/ 395526 h 851114"/>
              <a:gd name="connsiteX24" fmla="*/ 142432 w 3495425"/>
              <a:gd name="connsiteY24" fmla="*/ 382923 h 851114"/>
              <a:gd name="connsiteX25" fmla="*/ 16610 w 3495425"/>
              <a:gd name="connsiteY25" fmla="*/ 432118 h 851114"/>
              <a:gd name="connsiteX26" fmla="*/ 450303 w 3495425"/>
              <a:gd name="connsiteY26" fmla="*/ 613449 h 851114"/>
              <a:gd name="connsiteX27" fmla="*/ 497873 w 3495425"/>
              <a:gd name="connsiteY27" fmla="*/ 708589 h 851114"/>
              <a:gd name="connsiteX28" fmla="*/ 598298 w 3495425"/>
              <a:gd name="connsiteY28" fmla="*/ 777301 h 851114"/>
              <a:gd name="connsiteX29" fmla="*/ 719866 w 3495425"/>
              <a:gd name="connsiteY29" fmla="*/ 761445 h 851114"/>
              <a:gd name="connsiteX30" fmla="*/ 961200 w 3495425"/>
              <a:gd name="connsiteY30" fmla="*/ 833812 h 851114"/>
              <a:gd name="connsiteX31" fmla="*/ 1129438 w 3495425"/>
              <a:gd name="connsiteY31" fmla="*/ 841130 h 851114"/>
              <a:gd name="connsiteX32" fmla="*/ 1095140 w 3495425"/>
              <a:gd name="connsiteY32" fmla="*/ 713875 h 851114"/>
              <a:gd name="connsiteX33" fmla="*/ 1338275 w 3495425"/>
              <a:gd name="connsiteY33" fmla="*/ 645162 h 851114"/>
              <a:gd name="connsiteX34" fmla="*/ 1829831 w 3495425"/>
              <a:gd name="connsiteY34" fmla="*/ 634591 h 851114"/>
              <a:gd name="connsiteX35" fmla="*/ 2601521 w 3495425"/>
              <a:gd name="connsiteY35" fmla="*/ 565879 h 851114"/>
              <a:gd name="connsiteX36" fmla="*/ 3256929 w 3495425"/>
              <a:gd name="connsiteY36" fmla="*/ 550023 h 851114"/>
              <a:gd name="connsiteX37" fmla="*/ 3484208 w 3495425"/>
              <a:gd name="connsiteY37" fmla="*/ 555308 h 851114"/>
              <a:gd name="connsiteX38" fmla="*/ 3484208 w 3495425"/>
              <a:gd name="connsiteY38" fmla="*/ 555308 h 851114"/>
              <a:gd name="connsiteX39" fmla="*/ 3478922 w 3495425"/>
              <a:gd name="connsiteY39" fmla="*/ 280460 h 851114"/>
              <a:gd name="connsiteX0" fmla="*/ 3478922 w 3495425"/>
              <a:gd name="connsiteY0" fmla="*/ 280460 h 854370"/>
              <a:gd name="connsiteX1" fmla="*/ 3427289 w 3495425"/>
              <a:gd name="connsiteY1" fmla="*/ 157136 h 854370"/>
              <a:gd name="connsiteX2" fmla="*/ 2753902 w 3495425"/>
              <a:gd name="connsiteY2" fmla="*/ 186947 h 854370"/>
              <a:gd name="connsiteX3" fmla="*/ 2300245 w 3495425"/>
              <a:gd name="connsiteY3" fmla="*/ 217033 h 854370"/>
              <a:gd name="connsiteX4" fmla="*/ 2197888 w 3495425"/>
              <a:gd name="connsiteY4" fmla="*/ 192233 h 854370"/>
              <a:gd name="connsiteX5" fmla="*/ 2070526 w 3495425"/>
              <a:gd name="connsiteY5" fmla="*/ 177598 h 854370"/>
              <a:gd name="connsiteX6" fmla="*/ 1799541 w 3495425"/>
              <a:gd name="connsiteY6" fmla="*/ 173126 h 854370"/>
              <a:gd name="connsiteX7" fmla="*/ 1617770 w 3495425"/>
              <a:gd name="connsiteY7" fmla="*/ 153609 h 854370"/>
              <a:gd name="connsiteX8" fmla="*/ 1433677 w 3495425"/>
              <a:gd name="connsiteY8" fmla="*/ 147917 h 854370"/>
              <a:gd name="connsiteX9" fmla="*/ 1373604 w 3495425"/>
              <a:gd name="connsiteY9" fmla="*/ 65789 h 854370"/>
              <a:gd name="connsiteX10" fmla="*/ 1223517 w 3495425"/>
              <a:gd name="connsiteY10" fmla="*/ 9145 h 854370"/>
              <a:gd name="connsiteX11" fmla="*/ 1063426 w 3495425"/>
              <a:gd name="connsiteY11" fmla="*/ 11308 h 854370"/>
              <a:gd name="connsiteX12" fmla="*/ 895320 w 3495425"/>
              <a:gd name="connsiteY12" fmla="*/ 1958 h 854370"/>
              <a:gd name="connsiteX13" fmla="*/ 668810 w 3495425"/>
              <a:gd name="connsiteY13" fmla="*/ 55220 h 854370"/>
              <a:gd name="connsiteX14" fmla="*/ 1015856 w 3495425"/>
              <a:gd name="connsiteY14" fmla="*/ 275174 h 854370"/>
              <a:gd name="connsiteX15" fmla="*/ 1142710 w 3495425"/>
              <a:gd name="connsiteY15" fmla="*/ 375599 h 854370"/>
              <a:gd name="connsiteX16" fmla="*/ 1274848 w 3495425"/>
              <a:gd name="connsiteY16" fmla="*/ 386171 h 854370"/>
              <a:gd name="connsiteX17" fmla="*/ 1285419 w 3495425"/>
              <a:gd name="connsiteY17" fmla="*/ 470739 h 854370"/>
              <a:gd name="connsiteX18" fmla="*/ 1209360 w 3495425"/>
              <a:gd name="connsiteY18" fmla="*/ 451227 h 854370"/>
              <a:gd name="connsiteX19" fmla="*/ 1042254 w 3495425"/>
              <a:gd name="connsiteY19" fmla="*/ 424657 h 854370"/>
              <a:gd name="connsiteX20" fmla="*/ 952430 w 3495425"/>
              <a:gd name="connsiteY20" fmla="*/ 497167 h 854370"/>
              <a:gd name="connsiteX21" fmla="*/ 965194 w 3495425"/>
              <a:gd name="connsiteY21" fmla="*/ 423173 h 854370"/>
              <a:gd name="connsiteX22" fmla="*/ 793864 w 3495425"/>
              <a:gd name="connsiteY22" fmla="*/ 399593 h 854370"/>
              <a:gd name="connsiteX23" fmla="*/ 630780 w 3495425"/>
              <a:gd name="connsiteY23" fmla="*/ 395526 h 854370"/>
              <a:gd name="connsiteX24" fmla="*/ 142432 w 3495425"/>
              <a:gd name="connsiteY24" fmla="*/ 382923 h 854370"/>
              <a:gd name="connsiteX25" fmla="*/ 16610 w 3495425"/>
              <a:gd name="connsiteY25" fmla="*/ 432118 h 854370"/>
              <a:gd name="connsiteX26" fmla="*/ 450303 w 3495425"/>
              <a:gd name="connsiteY26" fmla="*/ 613449 h 854370"/>
              <a:gd name="connsiteX27" fmla="*/ 497873 w 3495425"/>
              <a:gd name="connsiteY27" fmla="*/ 708589 h 854370"/>
              <a:gd name="connsiteX28" fmla="*/ 598298 w 3495425"/>
              <a:gd name="connsiteY28" fmla="*/ 777301 h 854370"/>
              <a:gd name="connsiteX29" fmla="*/ 719866 w 3495425"/>
              <a:gd name="connsiteY29" fmla="*/ 761445 h 854370"/>
              <a:gd name="connsiteX30" fmla="*/ 961200 w 3495425"/>
              <a:gd name="connsiteY30" fmla="*/ 833812 h 854370"/>
              <a:gd name="connsiteX31" fmla="*/ 1129438 w 3495425"/>
              <a:gd name="connsiteY31" fmla="*/ 841130 h 854370"/>
              <a:gd name="connsiteX32" fmla="*/ 1390885 w 3495425"/>
              <a:gd name="connsiteY32" fmla="*/ 839098 h 854370"/>
              <a:gd name="connsiteX33" fmla="*/ 1338275 w 3495425"/>
              <a:gd name="connsiteY33" fmla="*/ 645162 h 854370"/>
              <a:gd name="connsiteX34" fmla="*/ 1829831 w 3495425"/>
              <a:gd name="connsiteY34" fmla="*/ 634591 h 854370"/>
              <a:gd name="connsiteX35" fmla="*/ 2601521 w 3495425"/>
              <a:gd name="connsiteY35" fmla="*/ 565879 h 854370"/>
              <a:gd name="connsiteX36" fmla="*/ 3256929 w 3495425"/>
              <a:gd name="connsiteY36" fmla="*/ 550023 h 854370"/>
              <a:gd name="connsiteX37" fmla="*/ 3484208 w 3495425"/>
              <a:gd name="connsiteY37" fmla="*/ 555308 h 854370"/>
              <a:gd name="connsiteX38" fmla="*/ 3484208 w 3495425"/>
              <a:gd name="connsiteY38" fmla="*/ 555308 h 854370"/>
              <a:gd name="connsiteX39" fmla="*/ 3478922 w 3495425"/>
              <a:gd name="connsiteY39" fmla="*/ 280460 h 854370"/>
              <a:gd name="connsiteX0" fmla="*/ 3478922 w 3495425"/>
              <a:gd name="connsiteY0" fmla="*/ 280460 h 854370"/>
              <a:gd name="connsiteX1" fmla="*/ 3427289 w 3495425"/>
              <a:gd name="connsiteY1" fmla="*/ 157136 h 854370"/>
              <a:gd name="connsiteX2" fmla="*/ 2753902 w 3495425"/>
              <a:gd name="connsiteY2" fmla="*/ 186947 h 854370"/>
              <a:gd name="connsiteX3" fmla="*/ 2300245 w 3495425"/>
              <a:gd name="connsiteY3" fmla="*/ 217033 h 854370"/>
              <a:gd name="connsiteX4" fmla="*/ 2197888 w 3495425"/>
              <a:gd name="connsiteY4" fmla="*/ 192233 h 854370"/>
              <a:gd name="connsiteX5" fmla="*/ 2070526 w 3495425"/>
              <a:gd name="connsiteY5" fmla="*/ 177598 h 854370"/>
              <a:gd name="connsiteX6" fmla="*/ 1799541 w 3495425"/>
              <a:gd name="connsiteY6" fmla="*/ 173126 h 854370"/>
              <a:gd name="connsiteX7" fmla="*/ 1617770 w 3495425"/>
              <a:gd name="connsiteY7" fmla="*/ 153609 h 854370"/>
              <a:gd name="connsiteX8" fmla="*/ 1433677 w 3495425"/>
              <a:gd name="connsiteY8" fmla="*/ 147917 h 854370"/>
              <a:gd name="connsiteX9" fmla="*/ 1373604 w 3495425"/>
              <a:gd name="connsiteY9" fmla="*/ 65789 h 854370"/>
              <a:gd name="connsiteX10" fmla="*/ 1223517 w 3495425"/>
              <a:gd name="connsiteY10" fmla="*/ 9145 h 854370"/>
              <a:gd name="connsiteX11" fmla="*/ 1063426 w 3495425"/>
              <a:gd name="connsiteY11" fmla="*/ 11308 h 854370"/>
              <a:gd name="connsiteX12" fmla="*/ 895320 w 3495425"/>
              <a:gd name="connsiteY12" fmla="*/ 1958 h 854370"/>
              <a:gd name="connsiteX13" fmla="*/ 668810 w 3495425"/>
              <a:gd name="connsiteY13" fmla="*/ 55220 h 854370"/>
              <a:gd name="connsiteX14" fmla="*/ 1015856 w 3495425"/>
              <a:gd name="connsiteY14" fmla="*/ 275174 h 854370"/>
              <a:gd name="connsiteX15" fmla="*/ 1142710 w 3495425"/>
              <a:gd name="connsiteY15" fmla="*/ 375599 h 854370"/>
              <a:gd name="connsiteX16" fmla="*/ 1274848 w 3495425"/>
              <a:gd name="connsiteY16" fmla="*/ 386171 h 854370"/>
              <a:gd name="connsiteX17" fmla="*/ 1285419 w 3495425"/>
              <a:gd name="connsiteY17" fmla="*/ 470739 h 854370"/>
              <a:gd name="connsiteX18" fmla="*/ 1209360 w 3495425"/>
              <a:gd name="connsiteY18" fmla="*/ 451227 h 854370"/>
              <a:gd name="connsiteX19" fmla="*/ 1042254 w 3495425"/>
              <a:gd name="connsiteY19" fmla="*/ 424657 h 854370"/>
              <a:gd name="connsiteX20" fmla="*/ 952430 w 3495425"/>
              <a:gd name="connsiteY20" fmla="*/ 497167 h 854370"/>
              <a:gd name="connsiteX21" fmla="*/ 965194 w 3495425"/>
              <a:gd name="connsiteY21" fmla="*/ 423173 h 854370"/>
              <a:gd name="connsiteX22" fmla="*/ 793864 w 3495425"/>
              <a:gd name="connsiteY22" fmla="*/ 399593 h 854370"/>
              <a:gd name="connsiteX23" fmla="*/ 630780 w 3495425"/>
              <a:gd name="connsiteY23" fmla="*/ 395526 h 854370"/>
              <a:gd name="connsiteX24" fmla="*/ 142432 w 3495425"/>
              <a:gd name="connsiteY24" fmla="*/ 382923 h 854370"/>
              <a:gd name="connsiteX25" fmla="*/ 16610 w 3495425"/>
              <a:gd name="connsiteY25" fmla="*/ 432118 h 854370"/>
              <a:gd name="connsiteX26" fmla="*/ 450303 w 3495425"/>
              <a:gd name="connsiteY26" fmla="*/ 613449 h 854370"/>
              <a:gd name="connsiteX27" fmla="*/ 497873 w 3495425"/>
              <a:gd name="connsiteY27" fmla="*/ 708589 h 854370"/>
              <a:gd name="connsiteX28" fmla="*/ 598298 w 3495425"/>
              <a:gd name="connsiteY28" fmla="*/ 777301 h 854370"/>
              <a:gd name="connsiteX29" fmla="*/ 719866 w 3495425"/>
              <a:gd name="connsiteY29" fmla="*/ 761445 h 854370"/>
              <a:gd name="connsiteX30" fmla="*/ 961200 w 3495425"/>
              <a:gd name="connsiteY30" fmla="*/ 833812 h 854370"/>
              <a:gd name="connsiteX31" fmla="*/ 1129438 w 3495425"/>
              <a:gd name="connsiteY31" fmla="*/ 841130 h 854370"/>
              <a:gd name="connsiteX32" fmla="*/ 1390885 w 3495425"/>
              <a:gd name="connsiteY32" fmla="*/ 839098 h 854370"/>
              <a:gd name="connsiteX33" fmla="*/ 1338275 w 3495425"/>
              <a:gd name="connsiteY33" fmla="*/ 645162 h 854370"/>
              <a:gd name="connsiteX34" fmla="*/ 1643283 w 3495425"/>
              <a:gd name="connsiteY34" fmla="*/ 840168 h 854370"/>
              <a:gd name="connsiteX35" fmla="*/ 1829831 w 3495425"/>
              <a:gd name="connsiteY35" fmla="*/ 634591 h 854370"/>
              <a:gd name="connsiteX36" fmla="*/ 2601521 w 3495425"/>
              <a:gd name="connsiteY36" fmla="*/ 565879 h 854370"/>
              <a:gd name="connsiteX37" fmla="*/ 3256929 w 3495425"/>
              <a:gd name="connsiteY37" fmla="*/ 550023 h 854370"/>
              <a:gd name="connsiteX38" fmla="*/ 3484208 w 3495425"/>
              <a:gd name="connsiteY38" fmla="*/ 555308 h 854370"/>
              <a:gd name="connsiteX39" fmla="*/ 3484208 w 3495425"/>
              <a:gd name="connsiteY39" fmla="*/ 555308 h 854370"/>
              <a:gd name="connsiteX40" fmla="*/ 3478922 w 3495425"/>
              <a:gd name="connsiteY40" fmla="*/ 280460 h 854370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829831 w 3495425"/>
              <a:gd name="connsiteY35" fmla="*/ 634591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601521 w 3495425"/>
              <a:gd name="connsiteY37" fmla="*/ 565879 h 861457"/>
              <a:gd name="connsiteX38" fmla="*/ 3256929 w 3495425"/>
              <a:gd name="connsiteY38" fmla="*/ 55002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56929 w 3495425"/>
              <a:gd name="connsiteY38" fmla="*/ 55002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76010 w 3495425"/>
              <a:gd name="connsiteY38" fmla="*/ 60694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76010 w 3495425"/>
              <a:gd name="connsiteY38" fmla="*/ 606943 h 861457"/>
              <a:gd name="connsiteX39" fmla="*/ 3484208 w 3495425"/>
              <a:gd name="connsiteY39" fmla="*/ 555308 h 861457"/>
              <a:gd name="connsiteX40" fmla="*/ 3484209 w 3495425"/>
              <a:gd name="connsiteY40" fmla="*/ 617919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65194 w 3495425"/>
              <a:gd name="connsiteY20" fmla="*/ 423173 h 861457"/>
              <a:gd name="connsiteX21" fmla="*/ 793864 w 3495425"/>
              <a:gd name="connsiteY21" fmla="*/ 399593 h 861457"/>
              <a:gd name="connsiteX22" fmla="*/ 630780 w 3495425"/>
              <a:gd name="connsiteY22" fmla="*/ 395526 h 861457"/>
              <a:gd name="connsiteX23" fmla="*/ 142432 w 3495425"/>
              <a:gd name="connsiteY23" fmla="*/ 382923 h 861457"/>
              <a:gd name="connsiteX24" fmla="*/ 16610 w 3495425"/>
              <a:gd name="connsiteY24" fmla="*/ 432118 h 861457"/>
              <a:gd name="connsiteX25" fmla="*/ 450303 w 3495425"/>
              <a:gd name="connsiteY25" fmla="*/ 613449 h 861457"/>
              <a:gd name="connsiteX26" fmla="*/ 497873 w 3495425"/>
              <a:gd name="connsiteY26" fmla="*/ 708589 h 861457"/>
              <a:gd name="connsiteX27" fmla="*/ 598298 w 3495425"/>
              <a:gd name="connsiteY27" fmla="*/ 777301 h 861457"/>
              <a:gd name="connsiteX28" fmla="*/ 719866 w 3495425"/>
              <a:gd name="connsiteY28" fmla="*/ 761445 h 861457"/>
              <a:gd name="connsiteX29" fmla="*/ 961200 w 3495425"/>
              <a:gd name="connsiteY29" fmla="*/ 833812 h 861457"/>
              <a:gd name="connsiteX30" fmla="*/ 1129438 w 3495425"/>
              <a:gd name="connsiteY30" fmla="*/ 841130 h 861457"/>
              <a:gd name="connsiteX31" fmla="*/ 1390885 w 3495425"/>
              <a:gd name="connsiteY31" fmla="*/ 839098 h 861457"/>
              <a:gd name="connsiteX32" fmla="*/ 1490917 w 3495425"/>
              <a:gd name="connsiteY32" fmla="*/ 861456 h 861457"/>
              <a:gd name="connsiteX33" fmla="*/ 1643283 w 3495425"/>
              <a:gd name="connsiteY33" fmla="*/ 840168 h 861457"/>
              <a:gd name="connsiteX34" fmla="*/ 1963393 w 3495425"/>
              <a:gd name="connsiteY34" fmla="*/ 771197 h 861457"/>
              <a:gd name="connsiteX35" fmla="*/ 2625917 w 3495425"/>
              <a:gd name="connsiteY35" fmla="*/ 669409 h 861457"/>
              <a:gd name="connsiteX36" fmla="*/ 2811405 w 3495425"/>
              <a:gd name="connsiteY36" fmla="*/ 622798 h 861457"/>
              <a:gd name="connsiteX37" fmla="*/ 3276010 w 3495425"/>
              <a:gd name="connsiteY37" fmla="*/ 606943 h 861457"/>
              <a:gd name="connsiteX38" fmla="*/ 3484208 w 3495425"/>
              <a:gd name="connsiteY38" fmla="*/ 555308 h 861457"/>
              <a:gd name="connsiteX39" fmla="*/ 3484209 w 3495425"/>
              <a:gd name="connsiteY39" fmla="*/ 617919 h 861457"/>
              <a:gd name="connsiteX40" fmla="*/ 3478922 w 3495425"/>
              <a:gd name="connsiteY40" fmla="*/ 280460 h 861457"/>
              <a:gd name="connsiteX0" fmla="*/ 3338753 w 3355256"/>
              <a:gd name="connsiteY0" fmla="*/ 280460 h 861457"/>
              <a:gd name="connsiteX1" fmla="*/ 3287120 w 3355256"/>
              <a:gd name="connsiteY1" fmla="*/ 157136 h 861457"/>
              <a:gd name="connsiteX2" fmla="*/ 2613733 w 3355256"/>
              <a:gd name="connsiteY2" fmla="*/ 186947 h 861457"/>
              <a:gd name="connsiteX3" fmla="*/ 2160076 w 3355256"/>
              <a:gd name="connsiteY3" fmla="*/ 217033 h 861457"/>
              <a:gd name="connsiteX4" fmla="*/ 2057719 w 3355256"/>
              <a:gd name="connsiteY4" fmla="*/ 192233 h 861457"/>
              <a:gd name="connsiteX5" fmla="*/ 1930357 w 3355256"/>
              <a:gd name="connsiteY5" fmla="*/ 177598 h 861457"/>
              <a:gd name="connsiteX6" fmla="*/ 1659372 w 3355256"/>
              <a:gd name="connsiteY6" fmla="*/ 173126 h 861457"/>
              <a:gd name="connsiteX7" fmla="*/ 1477601 w 3355256"/>
              <a:gd name="connsiteY7" fmla="*/ 153609 h 861457"/>
              <a:gd name="connsiteX8" fmla="*/ 1293508 w 3355256"/>
              <a:gd name="connsiteY8" fmla="*/ 147917 h 861457"/>
              <a:gd name="connsiteX9" fmla="*/ 1233435 w 3355256"/>
              <a:gd name="connsiteY9" fmla="*/ 65789 h 861457"/>
              <a:gd name="connsiteX10" fmla="*/ 1083348 w 3355256"/>
              <a:gd name="connsiteY10" fmla="*/ 9145 h 861457"/>
              <a:gd name="connsiteX11" fmla="*/ 923257 w 3355256"/>
              <a:gd name="connsiteY11" fmla="*/ 11308 h 861457"/>
              <a:gd name="connsiteX12" fmla="*/ 755151 w 3355256"/>
              <a:gd name="connsiteY12" fmla="*/ 1958 h 861457"/>
              <a:gd name="connsiteX13" fmla="*/ 528641 w 3355256"/>
              <a:gd name="connsiteY13" fmla="*/ 55220 h 861457"/>
              <a:gd name="connsiteX14" fmla="*/ 875687 w 3355256"/>
              <a:gd name="connsiteY14" fmla="*/ 275174 h 861457"/>
              <a:gd name="connsiteX15" fmla="*/ 1002541 w 3355256"/>
              <a:gd name="connsiteY15" fmla="*/ 375599 h 861457"/>
              <a:gd name="connsiteX16" fmla="*/ 1134679 w 3355256"/>
              <a:gd name="connsiteY16" fmla="*/ 386171 h 861457"/>
              <a:gd name="connsiteX17" fmla="*/ 1145250 w 3355256"/>
              <a:gd name="connsiteY17" fmla="*/ 470739 h 861457"/>
              <a:gd name="connsiteX18" fmla="*/ 1069191 w 3355256"/>
              <a:gd name="connsiteY18" fmla="*/ 451227 h 861457"/>
              <a:gd name="connsiteX19" fmla="*/ 902085 w 3355256"/>
              <a:gd name="connsiteY19" fmla="*/ 424657 h 861457"/>
              <a:gd name="connsiteX20" fmla="*/ 825025 w 3355256"/>
              <a:gd name="connsiteY20" fmla="*/ 423173 h 861457"/>
              <a:gd name="connsiteX21" fmla="*/ 653695 w 3355256"/>
              <a:gd name="connsiteY21" fmla="*/ 399593 h 861457"/>
              <a:gd name="connsiteX22" fmla="*/ 490611 w 3355256"/>
              <a:gd name="connsiteY22" fmla="*/ 395526 h 861457"/>
              <a:gd name="connsiteX23" fmla="*/ 2263 w 3355256"/>
              <a:gd name="connsiteY23" fmla="*/ 382923 h 861457"/>
              <a:gd name="connsiteX24" fmla="*/ 310134 w 3355256"/>
              <a:gd name="connsiteY24" fmla="*/ 613449 h 861457"/>
              <a:gd name="connsiteX25" fmla="*/ 357704 w 3355256"/>
              <a:gd name="connsiteY25" fmla="*/ 708589 h 861457"/>
              <a:gd name="connsiteX26" fmla="*/ 458129 w 3355256"/>
              <a:gd name="connsiteY26" fmla="*/ 777301 h 861457"/>
              <a:gd name="connsiteX27" fmla="*/ 579697 w 3355256"/>
              <a:gd name="connsiteY27" fmla="*/ 761445 h 861457"/>
              <a:gd name="connsiteX28" fmla="*/ 821031 w 3355256"/>
              <a:gd name="connsiteY28" fmla="*/ 833812 h 861457"/>
              <a:gd name="connsiteX29" fmla="*/ 989269 w 3355256"/>
              <a:gd name="connsiteY29" fmla="*/ 841130 h 861457"/>
              <a:gd name="connsiteX30" fmla="*/ 1250716 w 3355256"/>
              <a:gd name="connsiteY30" fmla="*/ 839098 h 861457"/>
              <a:gd name="connsiteX31" fmla="*/ 1350748 w 3355256"/>
              <a:gd name="connsiteY31" fmla="*/ 861456 h 861457"/>
              <a:gd name="connsiteX32" fmla="*/ 1503114 w 3355256"/>
              <a:gd name="connsiteY32" fmla="*/ 840168 h 861457"/>
              <a:gd name="connsiteX33" fmla="*/ 1823224 w 3355256"/>
              <a:gd name="connsiteY33" fmla="*/ 771197 h 861457"/>
              <a:gd name="connsiteX34" fmla="*/ 2485748 w 3355256"/>
              <a:gd name="connsiteY34" fmla="*/ 669409 h 861457"/>
              <a:gd name="connsiteX35" fmla="*/ 2671236 w 3355256"/>
              <a:gd name="connsiteY35" fmla="*/ 622798 h 861457"/>
              <a:gd name="connsiteX36" fmla="*/ 3135841 w 3355256"/>
              <a:gd name="connsiteY36" fmla="*/ 606943 h 861457"/>
              <a:gd name="connsiteX37" fmla="*/ 3344039 w 3355256"/>
              <a:gd name="connsiteY37" fmla="*/ 555308 h 861457"/>
              <a:gd name="connsiteX38" fmla="*/ 3344040 w 3355256"/>
              <a:gd name="connsiteY38" fmla="*/ 617919 h 861457"/>
              <a:gd name="connsiteX39" fmla="*/ 3338753 w 3355256"/>
              <a:gd name="connsiteY39" fmla="*/ 280460 h 861457"/>
              <a:gd name="connsiteX0" fmla="*/ 3338753 w 3355256"/>
              <a:gd name="connsiteY0" fmla="*/ 280460 h 861457"/>
              <a:gd name="connsiteX1" fmla="*/ 3287120 w 3355256"/>
              <a:gd name="connsiteY1" fmla="*/ 157136 h 861457"/>
              <a:gd name="connsiteX2" fmla="*/ 2613733 w 3355256"/>
              <a:gd name="connsiteY2" fmla="*/ 186947 h 861457"/>
              <a:gd name="connsiteX3" fmla="*/ 2160076 w 3355256"/>
              <a:gd name="connsiteY3" fmla="*/ 217033 h 861457"/>
              <a:gd name="connsiteX4" fmla="*/ 2057719 w 3355256"/>
              <a:gd name="connsiteY4" fmla="*/ 192233 h 861457"/>
              <a:gd name="connsiteX5" fmla="*/ 1930357 w 3355256"/>
              <a:gd name="connsiteY5" fmla="*/ 177598 h 861457"/>
              <a:gd name="connsiteX6" fmla="*/ 1659372 w 3355256"/>
              <a:gd name="connsiteY6" fmla="*/ 173126 h 861457"/>
              <a:gd name="connsiteX7" fmla="*/ 1477601 w 3355256"/>
              <a:gd name="connsiteY7" fmla="*/ 153609 h 861457"/>
              <a:gd name="connsiteX8" fmla="*/ 1293508 w 3355256"/>
              <a:gd name="connsiteY8" fmla="*/ 147917 h 861457"/>
              <a:gd name="connsiteX9" fmla="*/ 1233435 w 3355256"/>
              <a:gd name="connsiteY9" fmla="*/ 65789 h 861457"/>
              <a:gd name="connsiteX10" fmla="*/ 1083348 w 3355256"/>
              <a:gd name="connsiteY10" fmla="*/ 9145 h 861457"/>
              <a:gd name="connsiteX11" fmla="*/ 923257 w 3355256"/>
              <a:gd name="connsiteY11" fmla="*/ 11308 h 861457"/>
              <a:gd name="connsiteX12" fmla="*/ 755151 w 3355256"/>
              <a:gd name="connsiteY12" fmla="*/ 1958 h 861457"/>
              <a:gd name="connsiteX13" fmla="*/ 528641 w 3355256"/>
              <a:gd name="connsiteY13" fmla="*/ 55220 h 861457"/>
              <a:gd name="connsiteX14" fmla="*/ 875687 w 3355256"/>
              <a:gd name="connsiteY14" fmla="*/ 275174 h 861457"/>
              <a:gd name="connsiteX15" fmla="*/ 1002541 w 3355256"/>
              <a:gd name="connsiteY15" fmla="*/ 375599 h 861457"/>
              <a:gd name="connsiteX16" fmla="*/ 1134679 w 3355256"/>
              <a:gd name="connsiteY16" fmla="*/ 386171 h 861457"/>
              <a:gd name="connsiteX17" fmla="*/ 1069191 w 3355256"/>
              <a:gd name="connsiteY17" fmla="*/ 451227 h 861457"/>
              <a:gd name="connsiteX18" fmla="*/ 902085 w 3355256"/>
              <a:gd name="connsiteY18" fmla="*/ 424657 h 861457"/>
              <a:gd name="connsiteX19" fmla="*/ 825025 w 3355256"/>
              <a:gd name="connsiteY19" fmla="*/ 423173 h 861457"/>
              <a:gd name="connsiteX20" fmla="*/ 653695 w 3355256"/>
              <a:gd name="connsiteY20" fmla="*/ 399593 h 861457"/>
              <a:gd name="connsiteX21" fmla="*/ 490611 w 3355256"/>
              <a:gd name="connsiteY21" fmla="*/ 395526 h 861457"/>
              <a:gd name="connsiteX22" fmla="*/ 2263 w 3355256"/>
              <a:gd name="connsiteY22" fmla="*/ 382923 h 861457"/>
              <a:gd name="connsiteX23" fmla="*/ 310134 w 3355256"/>
              <a:gd name="connsiteY23" fmla="*/ 613449 h 861457"/>
              <a:gd name="connsiteX24" fmla="*/ 357704 w 3355256"/>
              <a:gd name="connsiteY24" fmla="*/ 708589 h 861457"/>
              <a:gd name="connsiteX25" fmla="*/ 458129 w 3355256"/>
              <a:gd name="connsiteY25" fmla="*/ 777301 h 861457"/>
              <a:gd name="connsiteX26" fmla="*/ 579697 w 3355256"/>
              <a:gd name="connsiteY26" fmla="*/ 761445 h 861457"/>
              <a:gd name="connsiteX27" fmla="*/ 821031 w 3355256"/>
              <a:gd name="connsiteY27" fmla="*/ 833812 h 861457"/>
              <a:gd name="connsiteX28" fmla="*/ 989269 w 3355256"/>
              <a:gd name="connsiteY28" fmla="*/ 841130 h 861457"/>
              <a:gd name="connsiteX29" fmla="*/ 1250716 w 3355256"/>
              <a:gd name="connsiteY29" fmla="*/ 839098 h 861457"/>
              <a:gd name="connsiteX30" fmla="*/ 1350748 w 3355256"/>
              <a:gd name="connsiteY30" fmla="*/ 861456 h 861457"/>
              <a:gd name="connsiteX31" fmla="*/ 1503114 w 3355256"/>
              <a:gd name="connsiteY31" fmla="*/ 840168 h 861457"/>
              <a:gd name="connsiteX32" fmla="*/ 1823224 w 3355256"/>
              <a:gd name="connsiteY32" fmla="*/ 771197 h 861457"/>
              <a:gd name="connsiteX33" fmla="*/ 2485748 w 3355256"/>
              <a:gd name="connsiteY33" fmla="*/ 669409 h 861457"/>
              <a:gd name="connsiteX34" fmla="*/ 2671236 w 3355256"/>
              <a:gd name="connsiteY34" fmla="*/ 622798 h 861457"/>
              <a:gd name="connsiteX35" fmla="*/ 3135841 w 3355256"/>
              <a:gd name="connsiteY35" fmla="*/ 606943 h 861457"/>
              <a:gd name="connsiteX36" fmla="*/ 3344039 w 3355256"/>
              <a:gd name="connsiteY36" fmla="*/ 555308 h 861457"/>
              <a:gd name="connsiteX37" fmla="*/ 3344040 w 3355256"/>
              <a:gd name="connsiteY37" fmla="*/ 617919 h 861457"/>
              <a:gd name="connsiteX38" fmla="*/ 3338753 w 3355256"/>
              <a:gd name="connsiteY38" fmla="*/ 280460 h 861457"/>
              <a:gd name="connsiteX0" fmla="*/ 3338753 w 3355256"/>
              <a:gd name="connsiteY0" fmla="*/ 280460 h 861457"/>
              <a:gd name="connsiteX1" fmla="*/ 3287120 w 3355256"/>
              <a:gd name="connsiteY1" fmla="*/ 157136 h 861457"/>
              <a:gd name="connsiteX2" fmla="*/ 2613733 w 3355256"/>
              <a:gd name="connsiteY2" fmla="*/ 186947 h 861457"/>
              <a:gd name="connsiteX3" fmla="*/ 2160076 w 3355256"/>
              <a:gd name="connsiteY3" fmla="*/ 217033 h 861457"/>
              <a:gd name="connsiteX4" fmla="*/ 2057719 w 3355256"/>
              <a:gd name="connsiteY4" fmla="*/ 192233 h 861457"/>
              <a:gd name="connsiteX5" fmla="*/ 1930357 w 3355256"/>
              <a:gd name="connsiteY5" fmla="*/ 177598 h 861457"/>
              <a:gd name="connsiteX6" fmla="*/ 1659372 w 3355256"/>
              <a:gd name="connsiteY6" fmla="*/ 173126 h 861457"/>
              <a:gd name="connsiteX7" fmla="*/ 1477601 w 3355256"/>
              <a:gd name="connsiteY7" fmla="*/ 153609 h 861457"/>
              <a:gd name="connsiteX8" fmla="*/ 1293508 w 3355256"/>
              <a:gd name="connsiteY8" fmla="*/ 147917 h 861457"/>
              <a:gd name="connsiteX9" fmla="*/ 1233435 w 3355256"/>
              <a:gd name="connsiteY9" fmla="*/ 65789 h 861457"/>
              <a:gd name="connsiteX10" fmla="*/ 1083348 w 3355256"/>
              <a:gd name="connsiteY10" fmla="*/ 9145 h 861457"/>
              <a:gd name="connsiteX11" fmla="*/ 923257 w 3355256"/>
              <a:gd name="connsiteY11" fmla="*/ 11308 h 861457"/>
              <a:gd name="connsiteX12" fmla="*/ 755151 w 3355256"/>
              <a:gd name="connsiteY12" fmla="*/ 1958 h 861457"/>
              <a:gd name="connsiteX13" fmla="*/ 528641 w 3355256"/>
              <a:gd name="connsiteY13" fmla="*/ 55220 h 861457"/>
              <a:gd name="connsiteX14" fmla="*/ 875687 w 3355256"/>
              <a:gd name="connsiteY14" fmla="*/ 275174 h 861457"/>
              <a:gd name="connsiteX15" fmla="*/ 1002541 w 3355256"/>
              <a:gd name="connsiteY15" fmla="*/ 375599 h 861457"/>
              <a:gd name="connsiteX16" fmla="*/ 1069191 w 3355256"/>
              <a:gd name="connsiteY16" fmla="*/ 451227 h 861457"/>
              <a:gd name="connsiteX17" fmla="*/ 902085 w 3355256"/>
              <a:gd name="connsiteY17" fmla="*/ 424657 h 861457"/>
              <a:gd name="connsiteX18" fmla="*/ 825025 w 3355256"/>
              <a:gd name="connsiteY18" fmla="*/ 423173 h 861457"/>
              <a:gd name="connsiteX19" fmla="*/ 653695 w 3355256"/>
              <a:gd name="connsiteY19" fmla="*/ 399593 h 861457"/>
              <a:gd name="connsiteX20" fmla="*/ 490611 w 3355256"/>
              <a:gd name="connsiteY20" fmla="*/ 395526 h 861457"/>
              <a:gd name="connsiteX21" fmla="*/ 2263 w 3355256"/>
              <a:gd name="connsiteY21" fmla="*/ 382923 h 861457"/>
              <a:gd name="connsiteX22" fmla="*/ 310134 w 3355256"/>
              <a:gd name="connsiteY22" fmla="*/ 613449 h 861457"/>
              <a:gd name="connsiteX23" fmla="*/ 357704 w 3355256"/>
              <a:gd name="connsiteY23" fmla="*/ 708589 h 861457"/>
              <a:gd name="connsiteX24" fmla="*/ 458129 w 3355256"/>
              <a:gd name="connsiteY24" fmla="*/ 777301 h 861457"/>
              <a:gd name="connsiteX25" fmla="*/ 579697 w 3355256"/>
              <a:gd name="connsiteY25" fmla="*/ 761445 h 861457"/>
              <a:gd name="connsiteX26" fmla="*/ 821031 w 3355256"/>
              <a:gd name="connsiteY26" fmla="*/ 833812 h 861457"/>
              <a:gd name="connsiteX27" fmla="*/ 989269 w 3355256"/>
              <a:gd name="connsiteY27" fmla="*/ 841130 h 861457"/>
              <a:gd name="connsiteX28" fmla="*/ 1250716 w 3355256"/>
              <a:gd name="connsiteY28" fmla="*/ 839098 h 861457"/>
              <a:gd name="connsiteX29" fmla="*/ 1350748 w 3355256"/>
              <a:gd name="connsiteY29" fmla="*/ 861456 h 861457"/>
              <a:gd name="connsiteX30" fmla="*/ 1503114 w 3355256"/>
              <a:gd name="connsiteY30" fmla="*/ 840168 h 861457"/>
              <a:gd name="connsiteX31" fmla="*/ 1823224 w 3355256"/>
              <a:gd name="connsiteY31" fmla="*/ 771197 h 861457"/>
              <a:gd name="connsiteX32" fmla="*/ 2485748 w 3355256"/>
              <a:gd name="connsiteY32" fmla="*/ 669409 h 861457"/>
              <a:gd name="connsiteX33" fmla="*/ 2671236 w 3355256"/>
              <a:gd name="connsiteY33" fmla="*/ 622798 h 861457"/>
              <a:gd name="connsiteX34" fmla="*/ 3135841 w 3355256"/>
              <a:gd name="connsiteY34" fmla="*/ 606943 h 861457"/>
              <a:gd name="connsiteX35" fmla="*/ 3344039 w 3355256"/>
              <a:gd name="connsiteY35" fmla="*/ 555308 h 861457"/>
              <a:gd name="connsiteX36" fmla="*/ 3344040 w 3355256"/>
              <a:gd name="connsiteY36" fmla="*/ 617919 h 861457"/>
              <a:gd name="connsiteX37" fmla="*/ 3338753 w 3355256"/>
              <a:gd name="connsiteY37" fmla="*/ 280460 h 861457"/>
              <a:gd name="connsiteX0" fmla="*/ 3338753 w 3355256"/>
              <a:gd name="connsiteY0" fmla="*/ 280460 h 861457"/>
              <a:gd name="connsiteX1" fmla="*/ 3287120 w 3355256"/>
              <a:gd name="connsiteY1" fmla="*/ 157136 h 861457"/>
              <a:gd name="connsiteX2" fmla="*/ 2613733 w 3355256"/>
              <a:gd name="connsiteY2" fmla="*/ 186947 h 861457"/>
              <a:gd name="connsiteX3" fmla="*/ 2160076 w 3355256"/>
              <a:gd name="connsiteY3" fmla="*/ 217033 h 861457"/>
              <a:gd name="connsiteX4" fmla="*/ 2057719 w 3355256"/>
              <a:gd name="connsiteY4" fmla="*/ 192233 h 861457"/>
              <a:gd name="connsiteX5" fmla="*/ 1930357 w 3355256"/>
              <a:gd name="connsiteY5" fmla="*/ 177598 h 861457"/>
              <a:gd name="connsiteX6" fmla="*/ 1659372 w 3355256"/>
              <a:gd name="connsiteY6" fmla="*/ 173126 h 861457"/>
              <a:gd name="connsiteX7" fmla="*/ 1477601 w 3355256"/>
              <a:gd name="connsiteY7" fmla="*/ 153609 h 861457"/>
              <a:gd name="connsiteX8" fmla="*/ 1293508 w 3355256"/>
              <a:gd name="connsiteY8" fmla="*/ 147917 h 861457"/>
              <a:gd name="connsiteX9" fmla="*/ 1233435 w 3355256"/>
              <a:gd name="connsiteY9" fmla="*/ 65789 h 861457"/>
              <a:gd name="connsiteX10" fmla="*/ 1083348 w 3355256"/>
              <a:gd name="connsiteY10" fmla="*/ 9145 h 861457"/>
              <a:gd name="connsiteX11" fmla="*/ 923257 w 3355256"/>
              <a:gd name="connsiteY11" fmla="*/ 11308 h 861457"/>
              <a:gd name="connsiteX12" fmla="*/ 755151 w 3355256"/>
              <a:gd name="connsiteY12" fmla="*/ 1958 h 861457"/>
              <a:gd name="connsiteX13" fmla="*/ 528641 w 3355256"/>
              <a:gd name="connsiteY13" fmla="*/ 55220 h 861457"/>
              <a:gd name="connsiteX14" fmla="*/ 875687 w 3355256"/>
              <a:gd name="connsiteY14" fmla="*/ 275174 h 861457"/>
              <a:gd name="connsiteX15" fmla="*/ 1002541 w 3355256"/>
              <a:gd name="connsiteY15" fmla="*/ 375599 h 861457"/>
              <a:gd name="connsiteX16" fmla="*/ 1107352 w 3355256"/>
              <a:gd name="connsiteY16" fmla="*/ 576450 h 861457"/>
              <a:gd name="connsiteX17" fmla="*/ 902085 w 3355256"/>
              <a:gd name="connsiteY17" fmla="*/ 424657 h 861457"/>
              <a:gd name="connsiteX18" fmla="*/ 825025 w 3355256"/>
              <a:gd name="connsiteY18" fmla="*/ 423173 h 861457"/>
              <a:gd name="connsiteX19" fmla="*/ 653695 w 3355256"/>
              <a:gd name="connsiteY19" fmla="*/ 399593 h 861457"/>
              <a:gd name="connsiteX20" fmla="*/ 490611 w 3355256"/>
              <a:gd name="connsiteY20" fmla="*/ 395526 h 861457"/>
              <a:gd name="connsiteX21" fmla="*/ 2263 w 3355256"/>
              <a:gd name="connsiteY21" fmla="*/ 382923 h 861457"/>
              <a:gd name="connsiteX22" fmla="*/ 310134 w 3355256"/>
              <a:gd name="connsiteY22" fmla="*/ 613449 h 861457"/>
              <a:gd name="connsiteX23" fmla="*/ 357704 w 3355256"/>
              <a:gd name="connsiteY23" fmla="*/ 708589 h 861457"/>
              <a:gd name="connsiteX24" fmla="*/ 458129 w 3355256"/>
              <a:gd name="connsiteY24" fmla="*/ 777301 h 861457"/>
              <a:gd name="connsiteX25" fmla="*/ 579697 w 3355256"/>
              <a:gd name="connsiteY25" fmla="*/ 761445 h 861457"/>
              <a:gd name="connsiteX26" fmla="*/ 821031 w 3355256"/>
              <a:gd name="connsiteY26" fmla="*/ 833812 h 861457"/>
              <a:gd name="connsiteX27" fmla="*/ 989269 w 3355256"/>
              <a:gd name="connsiteY27" fmla="*/ 841130 h 861457"/>
              <a:gd name="connsiteX28" fmla="*/ 1250716 w 3355256"/>
              <a:gd name="connsiteY28" fmla="*/ 839098 h 861457"/>
              <a:gd name="connsiteX29" fmla="*/ 1350748 w 3355256"/>
              <a:gd name="connsiteY29" fmla="*/ 861456 h 861457"/>
              <a:gd name="connsiteX30" fmla="*/ 1503114 w 3355256"/>
              <a:gd name="connsiteY30" fmla="*/ 840168 h 861457"/>
              <a:gd name="connsiteX31" fmla="*/ 1823224 w 3355256"/>
              <a:gd name="connsiteY31" fmla="*/ 771197 h 861457"/>
              <a:gd name="connsiteX32" fmla="*/ 2485748 w 3355256"/>
              <a:gd name="connsiteY32" fmla="*/ 669409 h 861457"/>
              <a:gd name="connsiteX33" fmla="*/ 2671236 w 3355256"/>
              <a:gd name="connsiteY33" fmla="*/ 622798 h 861457"/>
              <a:gd name="connsiteX34" fmla="*/ 3135841 w 3355256"/>
              <a:gd name="connsiteY34" fmla="*/ 606943 h 861457"/>
              <a:gd name="connsiteX35" fmla="*/ 3344039 w 3355256"/>
              <a:gd name="connsiteY35" fmla="*/ 555308 h 861457"/>
              <a:gd name="connsiteX36" fmla="*/ 3344040 w 3355256"/>
              <a:gd name="connsiteY36" fmla="*/ 617919 h 861457"/>
              <a:gd name="connsiteX37" fmla="*/ 3338753 w 3355256"/>
              <a:gd name="connsiteY37" fmla="*/ 280460 h 861457"/>
              <a:gd name="connsiteX0" fmla="*/ 3338753 w 3355256"/>
              <a:gd name="connsiteY0" fmla="*/ 280460 h 861457"/>
              <a:gd name="connsiteX1" fmla="*/ 3287120 w 3355256"/>
              <a:gd name="connsiteY1" fmla="*/ 157136 h 861457"/>
              <a:gd name="connsiteX2" fmla="*/ 2613733 w 3355256"/>
              <a:gd name="connsiteY2" fmla="*/ 186947 h 861457"/>
              <a:gd name="connsiteX3" fmla="*/ 2160076 w 3355256"/>
              <a:gd name="connsiteY3" fmla="*/ 217033 h 861457"/>
              <a:gd name="connsiteX4" fmla="*/ 2057719 w 3355256"/>
              <a:gd name="connsiteY4" fmla="*/ 192233 h 861457"/>
              <a:gd name="connsiteX5" fmla="*/ 1930357 w 3355256"/>
              <a:gd name="connsiteY5" fmla="*/ 177598 h 861457"/>
              <a:gd name="connsiteX6" fmla="*/ 1659372 w 3355256"/>
              <a:gd name="connsiteY6" fmla="*/ 173126 h 861457"/>
              <a:gd name="connsiteX7" fmla="*/ 1477601 w 3355256"/>
              <a:gd name="connsiteY7" fmla="*/ 153609 h 861457"/>
              <a:gd name="connsiteX8" fmla="*/ 1293508 w 3355256"/>
              <a:gd name="connsiteY8" fmla="*/ 147917 h 861457"/>
              <a:gd name="connsiteX9" fmla="*/ 1233435 w 3355256"/>
              <a:gd name="connsiteY9" fmla="*/ 65789 h 861457"/>
              <a:gd name="connsiteX10" fmla="*/ 1083348 w 3355256"/>
              <a:gd name="connsiteY10" fmla="*/ 9145 h 861457"/>
              <a:gd name="connsiteX11" fmla="*/ 923257 w 3355256"/>
              <a:gd name="connsiteY11" fmla="*/ 11308 h 861457"/>
              <a:gd name="connsiteX12" fmla="*/ 755151 w 3355256"/>
              <a:gd name="connsiteY12" fmla="*/ 1958 h 861457"/>
              <a:gd name="connsiteX13" fmla="*/ 528641 w 3355256"/>
              <a:gd name="connsiteY13" fmla="*/ 55220 h 861457"/>
              <a:gd name="connsiteX14" fmla="*/ 875687 w 3355256"/>
              <a:gd name="connsiteY14" fmla="*/ 275174 h 861457"/>
              <a:gd name="connsiteX15" fmla="*/ 1002541 w 3355256"/>
              <a:gd name="connsiteY15" fmla="*/ 375599 h 861457"/>
              <a:gd name="connsiteX16" fmla="*/ 1107352 w 3355256"/>
              <a:gd name="connsiteY16" fmla="*/ 576450 h 861457"/>
              <a:gd name="connsiteX17" fmla="*/ 902085 w 3355256"/>
              <a:gd name="connsiteY17" fmla="*/ 424657 h 861457"/>
              <a:gd name="connsiteX18" fmla="*/ 653695 w 3355256"/>
              <a:gd name="connsiteY18" fmla="*/ 399593 h 861457"/>
              <a:gd name="connsiteX19" fmla="*/ 490611 w 3355256"/>
              <a:gd name="connsiteY19" fmla="*/ 395526 h 861457"/>
              <a:gd name="connsiteX20" fmla="*/ 2263 w 3355256"/>
              <a:gd name="connsiteY20" fmla="*/ 382923 h 861457"/>
              <a:gd name="connsiteX21" fmla="*/ 310134 w 3355256"/>
              <a:gd name="connsiteY21" fmla="*/ 613449 h 861457"/>
              <a:gd name="connsiteX22" fmla="*/ 357704 w 3355256"/>
              <a:gd name="connsiteY22" fmla="*/ 708589 h 861457"/>
              <a:gd name="connsiteX23" fmla="*/ 458129 w 3355256"/>
              <a:gd name="connsiteY23" fmla="*/ 777301 h 861457"/>
              <a:gd name="connsiteX24" fmla="*/ 579697 w 3355256"/>
              <a:gd name="connsiteY24" fmla="*/ 761445 h 861457"/>
              <a:gd name="connsiteX25" fmla="*/ 821031 w 3355256"/>
              <a:gd name="connsiteY25" fmla="*/ 833812 h 861457"/>
              <a:gd name="connsiteX26" fmla="*/ 989269 w 3355256"/>
              <a:gd name="connsiteY26" fmla="*/ 841130 h 861457"/>
              <a:gd name="connsiteX27" fmla="*/ 1250716 w 3355256"/>
              <a:gd name="connsiteY27" fmla="*/ 839098 h 861457"/>
              <a:gd name="connsiteX28" fmla="*/ 1350748 w 3355256"/>
              <a:gd name="connsiteY28" fmla="*/ 861456 h 861457"/>
              <a:gd name="connsiteX29" fmla="*/ 1503114 w 3355256"/>
              <a:gd name="connsiteY29" fmla="*/ 840168 h 861457"/>
              <a:gd name="connsiteX30" fmla="*/ 1823224 w 3355256"/>
              <a:gd name="connsiteY30" fmla="*/ 771197 h 861457"/>
              <a:gd name="connsiteX31" fmla="*/ 2485748 w 3355256"/>
              <a:gd name="connsiteY31" fmla="*/ 669409 h 861457"/>
              <a:gd name="connsiteX32" fmla="*/ 2671236 w 3355256"/>
              <a:gd name="connsiteY32" fmla="*/ 622798 h 861457"/>
              <a:gd name="connsiteX33" fmla="*/ 3135841 w 3355256"/>
              <a:gd name="connsiteY33" fmla="*/ 606943 h 861457"/>
              <a:gd name="connsiteX34" fmla="*/ 3344039 w 3355256"/>
              <a:gd name="connsiteY34" fmla="*/ 555308 h 861457"/>
              <a:gd name="connsiteX35" fmla="*/ 3344040 w 3355256"/>
              <a:gd name="connsiteY35" fmla="*/ 617919 h 861457"/>
              <a:gd name="connsiteX36" fmla="*/ 3338753 w 3355256"/>
              <a:gd name="connsiteY36" fmla="*/ 280460 h 861457"/>
              <a:gd name="connsiteX0" fmla="*/ 3338753 w 3355256"/>
              <a:gd name="connsiteY0" fmla="*/ 296106 h 877103"/>
              <a:gd name="connsiteX1" fmla="*/ 3287120 w 3355256"/>
              <a:gd name="connsiteY1" fmla="*/ 172782 h 877103"/>
              <a:gd name="connsiteX2" fmla="*/ 2613733 w 3355256"/>
              <a:gd name="connsiteY2" fmla="*/ 202593 h 877103"/>
              <a:gd name="connsiteX3" fmla="*/ 2160076 w 3355256"/>
              <a:gd name="connsiteY3" fmla="*/ 232679 h 877103"/>
              <a:gd name="connsiteX4" fmla="*/ 2057719 w 3355256"/>
              <a:gd name="connsiteY4" fmla="*/ 207879 h 877103"/>
              <a:gd name="connsiteX5" fmla="*/ 1930357 w 3355256"/>
              <a:gd name="connsiteY5" fmla="*/ 193244 h 877103"/>
              <a:gd name="connsiteX6" fmla="*/ 1659372 w 3355256"/>
              <a:gd name="connsiteY6" fmla="*/ 188772 h 877103"/>
              <a:gd name="connsiteX7" fmla="*/ 1477601 w 3355256"/>
              <a:gd name="connsiteY7" fmla="*/ 169255 h 877103"/>
              <a:gd name="connsiteX8" fmla="*/ 1293508 w 3355256"/>
              <a:gd name="connsiteY8" fmla="*/ 163563 h 877103"/>
              <a:gd name="connsiteX9" fmla="*/ 1233435 w 3355256"/>
              <a:gd name="connsiteY9" fmla="*/ 81435 h 877103"/>
              <a:gd name="connsiteX10" fmla="*/ 1083348 w 3355256"/>
              <a:gd name="connsiteY10" fmla="*/ 24791 h 877103"/>
              <a:gd name="connsiteX11" fmla="*/ 923257 w 3355256"/>
              <a:gd name="connsiteY11" fmla="*/ 26954 h 877103"/>
              <a:gd name="connsiteX12" fmla="*/ 755151 w 3355256"/>
              <a:gd name="connsiteY12" fmla="*/ 17604 h 877103"/>
              <a:gd name="connsiteX13" fmla="*/ 875687 w 3355256"/>
              <a:gd name="connsiteY13" fmla="*/ 290820 h 877103"/>
              <a:gd name="connsiteX14" fmla="*/ 1002541 w 3355256"/>
              <a:gd name="connsiteY14" fmla="*/ 391245 h 877103"/>
              <a:gd name="connsiteX15" fmla="*/ 1107352 w 3355256"/>
              <a:gd name="connsiteY15" fmla="*/ 592096 h 877103"/>
              <a:gd name="connsiteX16" fmla="*/ 902085 w 3355256"/>
              <a:gd name="connsiteY16" fmla="*/ 440303 h 877103"/>
              <a:gd name="connsiteX17" fmla="*/ 653695 w 3355256"/>
              <a:gd name="connsiteY17" fmla="*/ 415239 h 877103"/>
              <a:gd name="connsiteX18" fmla="*/ 490611 w 3355256"/>
              <a:gd name="connsiteY18" fmla="*/ 411172 h 877103"/>
              <a:gd name="connsiteX19" fmla="*/ 2263 w 3355256"/>
              <a:gd name="connsiteY19" fmla="*/ 398569 h 877103"/>
              <a:gd name="connsiteX20" fmla="*/ 310134 w 3355256"/>
              <a:gd name="connsiteY20" fmla="*/ 629095 h 877103"/>
              <a:gd name="connsiteX21" fmla="*/ 357704 w 3355256"/>
              <a:gd name="connsiteY21" fmla="*/ 724235 h 877103"/>
              <a:gd name="connsiteX22" fmla="*/ 458129 w 3355256"/>
              <a:gd name="connsiteY22" fmla="*/ 792947 h 877103"/>
              <a:gd name="connsiteX23" fmla="*/ 579697 w 3355256"/>
              <a:gd name="connsiteY23" fmla="*/ 777091 h 877103"/>
              <a:gd name="connsiteX24" fmla="*/ 821031 w 3355256"/>
              <a:gd name="connsiteY24" fmla="*/ 849458 h 877103"/>
              <a:gd name="connsiteX25" fmla="*/ 989269 w 3355256"/>
              <a:gd name="connsiteY25" fmla="*/ 856776 h 877103"/>
              <a:gd name="connsiteX26" fmla="*/ 1250716 w 3355256"/>
              <a:gd name="connsiteY26" fmla="*/ 854744 h 877103"/>
              <a:gd name="connsiteX27" fmla="*/ 1350748 w 3355256"/>
              <a:gd name="connsiteY27" fmla="*/ 877102 h 877103"/>
              <a:gd name="connsiteX28" fmla="*/ 1503114 w 3355256"/>
              <a:gd name="connsiteY28" fmla="*/ 855814 h 877103"/>
              <a:gd name="connsiteX29" fmla="*/ 1823224 w 3355256"/>
              <a:gd name="connsiteY29" fmla="*/ 786843 h 877103"/>
              <a:gd name="connsiteX30" fmla="*/ 2485748 w 3355256"/>
              <a:gd name="connsiteY30" fmla="*/ 685055 h 877103"/>
              <a:gd name="connsiteX31" fmla="*/ 2671236 w 3355256"/>
              <a:gd name="connsiteY31" fmla="*/ 638444 h 877103"/>
              <a:gd name="connsiteX32" fmla="*/ 3135841 w 3355256"/>
              <a:gd name="connsiteY32" fmla="*/ 622589 h 877103"/>
              <a:gd name="connsiteX33" fmla="*/ 3344039 w 3355256"/>
              <a:gd name="connsiteY33" fmla="*/ 570954 h 877103"/>
              <a:gd name="connsiteX34" fmla="*/ 3344040 w 3355256"/>
              <a:gd name="connsiteY34" fmla="*/ 633565 h 877103"/>
              <a:gd name="connsiteX35" fmla="*/ 3338753 w 3355256"/>
              <a:gd name="connsiteY35" fmla="*/ 296106 h 877103"/>
              <a:gd name="connsiteX0" fmla="*/ 3338753 w 3355256"/>
              <a:gd name="connsiteY0" fmla="*/ 290725 h 871722"/>
              <a:gd name="connsiteX1" fmla="*/ 3287120 w 3355256"/>
              <a:gd name="connsiteY1" fmla="*/ 167401 h 871722"/>
              <a:gd name="connsiteX2" fmla="*/ 2613733 w 3355256"/>
              <a:gd name="connsiteY2" fmla="*/ 197212 h 871722"/>
              <a:gd name="connsiteX3" fmla="*/ 2160076 w 3355256"/>
              <a:gd name="connsiteY3" fmla="*/ 227298 h 871722"/>
              <a:gd name="connsiteX4" fmla="*/ 2057719 w 3355256"/>
              <a:gd name="connsiteY4" fmla="*/ 202498 h 871722"/>
              <a:gd name="connsiteX5" fmla="*/ 1930357 w 3355256"/>
              <a:gd name="connsiteY5" fmla="*/ 187863 h 871722"/>
              <a:gd name="connsiteX6" fmla="*/ 1659372 w 3355256"/>
              <a:gd name="connsiteY6" fmla="*/ 183391 h 871722"/>
              <a:gd name="connsiteX7" fmla="*/ 1477601 w 3355256"/>
              <a:gd name="connsiteY7" fmla="*/ 163874 h 871722"/>
              <a:gd name="connsiteX8" fmla="*/ 1293508 w 3355256"/>
              <a:gd name="connsiteY8" fmla="*/ 158182 h 871722"/>
              <a:gd name="connsiteX9" fmla="*/ 1233435 w 3355256"/>
              <a:gd name="connsiteY9" fmla="*/ 76054 h 871722"/>
              <a:gd name="connsiteX10" fmla="*/ 1083348 w 3355256"/>
              <a:gd name="connsiteY10" fmla="*/ 19410 h 871722"/>
              <a:gd name="connsiteX11" fmla="*/ 923257 w 3355256"/>
              <a:gd name="connsiteY11" fmla="*/ 21573 h 871722"/>
              <a:gd name="connsiteX12" fmla="*/ 875687 w 3355256"/>
              <a:gd name="connsiteY12" fmla="*/ 285439 h 871722"/>
              <a:gd name="connsiteX13" fmla="*/ 1002541 w 3355256"/>
              <a:gd name="connsiteY13" fmla="*/ 385864 h 871722"/>
              <a:gd name="connsiteX14" fmla="*/ 1107352 w 3355256"/>
              <a:gd name="connsiteY14" fmla="*/ 586715 h 871722"/>
              <a:gd name="connsiteX15" fmla="*/ 902085 w 3355256"/>
              <a:gd name="connsiteY15" fmla="*/ 434922 h 871722"/>
              <a:gd name="connsiteX16" fmla="*/ 653695 w 3355256"/>
              <a:gd name="connsiteY16" fmla="*/ 409858 h 871722"/>
              <a:gd name="connsiteX17" fmla="*/ 490611 w 3355256"/>
              <a:gd name="connsiteY17" fmla="*/ 405791 h 871722"/>
              <a:gd name="connsiteX18" fmla="*/ 2263 w 3355256"/>
              <a:gd name="connsiteY18" fmla="*/ 393188 h 871722"/>
              <a:gd name="connsiteX19" fmla="*/ 310134 w 3355256"/>
              <a:gd name="connsiteY19" fmla="*/ 623714 h 871722"/>
              <a:gd name="connsiteX20" fmla="*/ 357704 w 3355256"/>
              <a:gd name="connsiteY20" fmla="*/ 718854 h 871722"/>
              <a:gd name="connsiteX21" fmla="*/ 458129 w 3355256"/>
              <a:gd name="connsiteY21" fmla="*/ 787566 h 871722"/>
              <a:gd name="connsiteX22" fmla="*/ 579697 w 3355256"/>
              <a:gd name="connsiteY22" fmla="*/ 771710 h 871722"/>
              <a:gd name="connsiteX23" fmla="*/ 821031 w 3355256"/>
              <a:gd name="connsiteY23" fmla="*/ 844077 h 871722"/>
              <a:gd name="connsiteX24" fmla="*/ 989269 w 3355256"/>
              <a:gd name="connsiteY24" fmla="*/ 851395 h 871722"/>
              <a:gd name="connsiteX25" fmla="*/ 1250716 w 3355256"/>
              <a:gd name="connsiteY25" fmla="*/ 849363 h 871722"/>
              <a:gd name="connsiteX26" fmla="*/ 1350748 w 3355256"/>
              <a:gd name="connsiteY26" fmla="*/ 871721 h 871722"/>
              <a:gd name="connsiteX27" fmla="*/ 1503114 w 3355256"/>
              <a:gd name="connsiteY27" fmla="*/ 850433 h 871722"/>
              <a:gd name="connsiteX28" fmla="*/ 1823224 w 3355256"/>
              <a:gd name="connsiteY28" fmla="*/ 781462 h 871722"/>
              <a:gd name="connsiteX29" fmla="*/ 2485748 w 3355256"/>
              <a:gd name="connsiteY29" fmla="*/ 679674 h 871722"/>
              <a:gd name="connsiteX30" fmla="*/ 2671236 w 3355256"/>
              <a:gd name="connsiteY30" fmla="*/ 633063 h 871722"/>
              <a:gd name="connsiteX31" fmla="*/ 3135841 w 3355256"/>
              <a:gd name="connsiteY31" fmla="*/ 617208 h 871722"/>
              <a:gd name="connsiteX32" fmla="*/ 3344039 w 3355256"/>
              <a:gd name="connsiteY32" fmla="*/ 565573 h 871722"/>
              <a:gd name="connsiteX33" fmla="*/ 3344040 w 3355256"/>
              <a:gd name="connsiteY33" fmla="*/ 628184 h 871722"/>
              <a:gd name="connsiteX34" fmla="*/ 3338753 w 3355256"/>
              <a:gd name="connsiteY34" fmla="*/ 290725 h 871722"/>
              <a:gd name="connsiteX0" fmla="*/ 3338753 w 3355256"/>
              <a:gd name="connsiteY0" fmla="*/ 281048 h 862045"/>
              <a:gd name="connsiteX1" fmla="*/ 3287120 w 3355256"/>
              <a:gd name="connsiteY1" fmla="*/ 157724 h 862045"/>
              <a:gd name="connsiteX2" fmla="*/ 2613733 w 3355256"/>
              <a:gd name="connsiteY2" fmla="*/ 187535 h 862045"/>
              <a:gd name="connsiteX3" fmla="*/ 2160076 w 3355256"/>
              <a:gd name="connsiteY3" fmla="*/ 217621 h 862045"/>
              <a:gd name="connsiteX4" fmla="*/ 2057719 w 3355256"/>
              <a:gd name="connsiteY4" fmla="*/ 192821 h 862045"/>
              <a:gd name="connsiteX5" fmla="*/ 1930357 w 3355256"/>
              <a:gd name="connsiteY5" fmla="*/ 178186 h 862045"/>
              <a:gd name="connsiteX6" fmla="*/ 1659372 w 3355256"/>
              <a:gd name="connsiteY6" fmla="*/ 173714 h 862045"/>
              <a:gd name="connsiteX7" fmla="*/ 1477601 w 3355256"/>
              <a:gd name="connsiteY7" fmla="*/ 154197 h 862045"/>
              <a:gd name="connsiteX8" fmla="*/ 1293508 w 3355256"/>
              <a:gd name="connsiteY8" fmla="*/ 148505 h 862045"/>
              <a:gd name="connsiteX9" fmla="*/ 1233435 w 3355256"/>
              <a:gd name="connsiteY9" fmla="*/ 66377 h 862045"/>
              <a:gd name="connsiteX10" fmla="*/ 1083348 w 3355256"/>
              <a:gd name="connsiteY10" fmla="*/ 9733 h 862045"/>
              <a:gd name="connsiteX11" fmla="*/ 875687 w 3355256"/>
              <a:gd name="connsiteY11" fmla="*/ 275762 h 862045"/>
              <a:gd name="connsiteX12" fmla="*/ 1002541 w 3355256"/>
              <a:gd name="connsiteY12" fmla="*/ 376187 h 862045"/>
              <a:gd name="connsiteX13" fmla="*/ 1107352 w 3355256"/>
              <a:gd name="connsiteY13" fmla="*/ 577038 h 862045"/>
              <a:gd name="connsiteX14" fmla="*/ 902085 w 3355256"/>
              <a:gd name="connsiteY14" fmla="*/ 425245 h 862045"/>
              <a:gd name="connsiteX15" fmla="*/ 653695 w 3355256"/>
              <a:gd name="connsiteY15" fmla="*/ 400181 h 862045"/>
              <a:gd name="connsiteX16" fmla="*/ 490611 w 3355256"/>
              <a:gd name="connsiteY16" fmla="*/ 396114 h 862045"/>
              <a:gd name="connsiteX17" fmla="*/ 2263 w 3355256"/>
              <a:gd name="connsiteY17" fmla="*/ 383511 h 862045"/>
              <a:gd name="connsiteX18" fmla="*/ 310134 w 3355256"/>
              <a:gd name="connsiteY18" fmla="*/ 614037 h 862045"/>
              <a:gd name="connsiteX19" fmla="*/ 357704 w 3355256"/>
              <a:gd name="connsiteY19" fmla="*/ 709177 h 862045"/>
              <a:gd name="connsiteX20" fmla="*/ 458129 w 3355256"/>
              <a:gd name="connsiteY20" fmla="*/ 777889 h 862045"/>
              <a:gd name="connsiteX21" fmla="*/ 579697 w 3355256"/>
              <a:gd name="connsiteY21" fmla="*/ 762033 h 862045"/>
              <a:gd name="connsiteX22" fmla="*/ 821031 w 3355256"/>
              <a:gd name="connsiteY22" fmla="*/ 834400 h 862045"/>
              <a:gd name="connsiteX23" fmla="*/ 989269 w 3355256"/>
              <a:gd name="connsiteY23" fmla="*/ 841718 h 862045"/>
              <a:gd name="connsiteX24" fmla="*/ 1250716 w 3355256"/>
              <a:gd name="connsiteY24" fmla="*/ 839686 h 862045"/>
              <a:gd name="connsiteX25" fmla="*/ 1350748 w 3355256"/>
              <a:gd name="connsiteY25" fmla="*/ 862044 h 862045"/>
              <a:gd name="connsiteX26" fmla="*/ 1503114 w 3355256"/>
              <a:gd name="connsiteY26" fmla="*/ 840756 h 862045"/>
              <a:gd name="connsiteX27" fmla="*/ 1823224 w 3355256"/>
              <a:gd name="connsiteY27" fmla="*/ 771785 h 862045"/>
              <a:gd name="connsiteX28" fmla="*/ 2485748 w 3355256"/>
              <a:gd name="connsiteY28" fmla="*/ 669997 h 862045"/>
              <a:gd name="connsiteX29" fmla="*/ 2671236 w 3355256"/>
              <a:gd name="connsiteY29" fmla="*/ 623386 h 862045"/>
              <a:gd name="connsiteX30" fmla="*/ 3135841 w 3355256"/>
              <a:gd name="connsiteY30" fmla="*/ 607531 h 862045"/>
              <a:gd name="connsiteX31" fmla="*/ 3344039 w 3355256"/>
              <a:gd name="connsiteY31" fmla="*/ 555896 h 862045"/>
              <a:gd name="connsiteX32" fmla="*/ 3344040 w 3355256"/>
              <a:gd name="connsiteY32" fmla="*/ 618507 h 862045"/>
              <a:gd name="connsiteX33" fmla="*/ 3338753 w 3355256"/>
              <a:gd name="connsiteY33" fmla="*/ 281048 h 862045"/>
              <a:gd name="connsiteX0" fmla="*/ 3338753 w 3355256"/>
              <a:gd name="connsiteY0" fmla="*/ 217930 h 798927"/>
              <a:gd name="connsiteX1" fmla="*/ 3287120 w 3355256"/>
              <a:gd name="connsiteY1" fmla="*/ 94606 h 798927"/>
              <a:gd name="connsiteX2" fmla="*/ 2613733 w 3355256"/>
              <a:gd name="connsiteY2" fmla="*/ 124417 h 798927"/>
              <a:gd name="connsiteX3" fmla="*/ 2160076 w 3355256"/>
              <a:gd name="connsiteY3" fmla="*/ 154503 h 798927"/>
              <a:gd name="connsiteX4" fmla="*/ 2057719 w 3355256"/>
              <a:gd name="connsiteY4" fmla="*/ 129703 h 798927"/>
              <a:gd name="connsiteX5" fmla="*/ 1930357 w 3355256"/>
              <a:gd name="connsiteY5" fmla="*/ 115068 h 798927"/>
              <a:gd name="connsiteX6" fmla="*/ 1659372 w 3355256"/>
              <a:gd name="connsiteY6" fmla="*/ 110596 h 798927"/>
              <a:gd name="connsiteX7" fmla="*/ 1477601 w 3355256"/>
              <a:gd name="connsiteY7" fmla="*/ 91079 h 798927"/>
              <a:gd name="connsiteX8" fmla="*/ 1293508 w 3355256"/>
              <a:gd name="connsiteY8" fmla="*/ 85387 h 798927"/>
              <a:gd name="connsiteX9" fmla="*/ 1233435 w 3355256"/>
              <a:gd name="connsiteY9" fmla="*/ 3259 h 798927"/>
              <a:gd name="connsiteX10" fmla="*/ 875687 w 3355256"/>
              <a:gd name="connsiteY10" fmla="*/ 212644 h 798927"/>
              <a:gd name="connsiteX11" fmla="*/ 1002541 w 3355256"/>
              <a:gd name="connsiteY11" fmla="*/ 313069 h 798927"/>
              <a:gd name="connsiteX12" fmla="*/ 1107352 w 3355256"/>
              <a:gd name="connsiteY12" fmla="*/ 513920 h 798927"/>
              <a:gd name="connsiteX13" fmla="*/ 902085 w 3355256"/>
              <a:gd name="connsiteY13" fmla="*/ 362127 h 798927"/>
              <a:gd name="connsiteX14" fmla="*/ 653695 w 3355256"/>
              <a:gd name="connsiteY14" fmla="*/ 337063 h 798927"/>
              <a:gd name="connsiteX15" fmla="*/ 490611 w 3355256"/>
              <a:gd name="connsiteY15" fmla="*/ 332996 h 798927"/>
              <a:gd name="connsiteX16" fmla="*/ 2263 w 3355256"/>
              <a:gd name="connsiteY16" fmla="*/ 320393 h 798927"/>
              <a:gd name="connsiteX17" fmla="*/ 310134 w 3355256"/>
              <a:gd name="connsiteY17" fmla="*/ 550919 h 798927"/>
              <a:gd name="connsiteX18" fmla="*/ 357704 w 3355256"/>
              <a:gd name="connsiteY18" fmla="*/ 646059 h 798927"/>
              <a:gd name="connsiteX19" fmla="*/ 458129 w 3355256"/>
              <a:gd name="connsiteY19" fmla="*/ 714771 h 798927"/>
              <a:gd name="connsiteX20" fmla="*/ 579697 w 3355256"/>
              <a:gd name="connsiteY20" fmla="*/ 698915 h 798927"/>
              <a:gd name="connsiteX21" fmla="*/ 821031 w 3355256"/>
              <a:gd name="connsiteY21" fmla="*/ 771282 h 798927"/>
              <a:gd name="connsiteX22" fmla="*/ 989269 w 3355256"/>
              <a:gd name="connsiteY22" fmla="*/ 778600 h 798927"/>
              <a:gd name="connsiteX23" fmla="*/ 1250716 w 3355256"/>
              <a:gd name="connsiteY23" fmla="*/ 776568 h 798927"/>
              <a:gd name="connsiteX24" fmla="*/ 1350748 w 3355256"/>
              <a:gd name="connsiteY24" fmla="*/ 798926 h 798927"/>
              <a:gd name="connsiteX25" fmla="*/ 1503114 w 3355256"/>
              <a:gd name="connsiteY25" fmla="*/ 777638 h 798927"/>
              <a:gd name="connsiteX26" fmla="*/ 1823224 w 3355256"/>
              <a:gd name="connsiteY26" fmla="*/ 708667 h 798927"/>
              <a:gd name="connsiteX27" fmla="*/ 2485748 w 3355256"/>
              <a:gd name="connsiteY27" fmla="*/ 606879 h 798927"/>
              <a:gd name="connsiteX28" fmla="*/ 2671236 w 3355256"/>
              <a:gd name="connsiteY28" fmla="*/ 560268 h 798927"/>
              <a:gd name="connsiteX29" fmla="*/ 3135841 w 3355256"/>
              <a:gd name="connsiteY29" fmla="*/ 544413 h 798927"/>
              <a:gd name="connsiteX30" fmla="*/ 3344039 w 3355256"/>
              <a:gd name="connsiteY30" fmla="*/ 492778 h 798927"/>
              <a:gd name="connsiteX31" fmla="*/ 3344040 w 3355256"/>
              <a:gd name="connsiteY31" fmla="*/ 555389 h 798927"/>
              <a:gd name="connsiteX32" fmla="*/ 3338753 w 3355256"/>
              <a:gd name="connsiteY32" fmla="*/ 217930 h 798927"/>
              <a:gd name="connsiteX0" fmla="*/ 3338753 w 3355256"/>
              <a:gd name="connsiteY0" fmla="*/ 141048 h 722045"/>
              <a:gd name="connsiteX1" fmla="*/ 3287120 w 3355256"/>
              <a:gd name="connsiteY1" fmla="*/ 17724 h 722045"/>
              <a:gd name="connsiteX2" fmla="*/ 2613733 w 3355256"/>
              <a:gd name="connsiteY2" fmla="*/ 47535 h 722045"/>
              <a:gd name="connsiteX3" fmla="*/ 2160076 w 3355256"/>
              <a:gd name="connsiteY3" fmla="*/ 77621 h 722045"/>
              <a:gd name="connsiteX4" fmla="*/ 2057719 w 3355256"/>
              <a:gd name="connsiteY4" fmla="*/ 52821 h 722045"/>
              <a:gd name="connsiteX5" fmla="*/ 1930357 w 3355256"/>
              <a:gd name="connsiteY5" fmla="*/ 38186 h 722045"/>
              <a:gd name="connsiteX6" fmla="*/ 1659372 w 3355256"/>
              <a:gd name="connsiteY6" fmla="*/ 33714 h 722045"/>
              <a:gd name="connsiteX7" fmla="*/ 1477601 w 3355256"/>
              <a:gd name="connsiteY7" fmla="*/ 14197 h 722045"/>
              <a:gd name="connsiteX8" fmla="*/ 1293508 w 3355256"/>
              <a:gd name="connsiteY8" fmla="*/ 8505 h 722045"/>
              <a:gd name="connsiteX9" fmla="*/ 875687 w 3355256"/>
              <a:gd name="connsiteY9" fmla="*/ 135762 h 722045"/>
              <a:gd name="connsiteX10" fmla="*/ 1002541 w 3355256"/>
              <a:gd name="connsiteY10" fmla="*/ 236187 h 722045"/>
              <a:gd name="connsiteX11" fmla="*/ 1107352 w 3355256"/>
              <a:gd name="connsiteY11" fmla="*/ 437038 h 722045"/>
              <a:gd name="connsiteX12" fmla="*/ 902085 w 3355256"/>
              <a:gd name="connsiteY12" fmla="*/ 285245 h 722045"/>
              <a:gd name="connsiteX13" fmla="*/ 653695 w 3355256"/>
              <a:gd name="connsiteY13" fmla="*/ 260181 h 722045"/>
              <a:gd name="connsiteX14" fmla="*/ 490611 w 3355256"/>
              <a:gd name="connsiteY14" fmla="*/ 256114 h 722045"/>
              <a:gd name="connsiteX15" fmla="*/ 2263 w 3355256"/>
              <a:gd name="connsiteY15" fmla="*/ 243511 h 722045"/>
              <a:gd name="connsiteX16" fmla="*/ 310134 w 3355256"/>
              <a:gd name="connsiteY16" fmla="*/ 474037 h 722045"/>
              <a:gd name="connsiteX17" fmla="*/ 357704 w 3355256"/>
              <a:gd name="connsiteY17" fmla="*/ 569177 h 722045"/>
              <a:gd name="connsiteX18" fmla="*/ 458129 w 3355256"/>
              <a:gd name="connsiteY18" fmla="*/ 637889 h 722045"/>
              <a:gd name="connsiteX19" fmla="*/ 579697 w 3355256"/>
              <a:gd name="connsiteY19" fmla="*/ 622033 h 722045"/>
              <a:gd name="connsiteX20" fmla="*/ 821031 w 3355256"/>
              <a:gd name="connsiteY20" fmla="*/ 694400 h 722045"/>
              <a:gd name="connsiteX21" fmla="*/ 989269 w 3355256"/>
              <a:gd name="connsiteY21" fmla="*/ 701718 h 722045"/>
              <a:gd name="connsiteX22" fmla="*/ 1250716 w 3355256"/>
              <a:gd name="connsiteY22" fmla="*/ 699686 h 722045"/>
              <a:gd name="connsiteX23" fmla="*/ 1350748 w 3355256"/>
              <a:gd name="connsiteY23" fmla="*/ 722044 h 722045"/>
              <a:gd name="connsiteX24" fmla="*/ 1503114 w 3355256"/>
              <a:gd name="connsiteY24" fmla="*/ 700756 h 722045"/>
              <a:gd name="connsiteX25" fmla="*/ 1823224 w 3355256"/>
              <a:gd name="connsiteY25" fmla="*/ 631785 h 722045"/>
              <a:gd name="connsiteX26" fmla="*/ 2485748 w 3355256"/>
              <a:gd name="connsiteY26" fmla="*/ 529997 h 722045"/>
              <a:gd name="connsiteX27" fmla="*/ 2671236 w 3355256"/>
              <a:gd name="connsiteY27" fmla="*/ 483386 h 722045"/>
              <a:gd name="connsiteX28" fmla="*/ 3135841 w 3355256"/>
              <a:gd name="connsiteY28" fmla="*/ 467531 h 722045"/>
              <a:gd name="connsiteX29" fmla="*/ 3344039 w 3355256"/>
              <a:gd name="connsiteY29" fmla="*/ 415896 h 722045"/>
              <a:gd name="connsiteX30" fmla="*/ 3344040 w 3355256"/>
              <a:gd name="connsiteY30" fmla="*/ 478507 h 722045"/>
              <a:gd name="connsiteX31" fmla="*/ 3338753 w 3355256"/>
              <a:gd name="connsiteY31" fmla="*/ 141048 h 722045"/>
              <a:gd name="connsiteX0" fmla="*/ 3338753 w 3355256"/>
              <a:gd name="connsiteY0" fmla="*/ 131739 h 712736"/>
              <a:gd name="connsiteX1" fmla="*/ 3287120 w 3355256"/>
              <a:gd name="connsiteY1" fmla="*/ 8415 h 712736"/>
              <a:gd name="connsiteX2" fmla="*/ 2613733 w 3355256"/>
              <a:gd name="connsiteY2" fmla="*/ 38226 h 712736"/>
              <a:gd name="connsiteX3" fmla="*/ 2160076 w 3355256"/>
              <a:gd name="connsiteY3" fmla="*/ 68312 h 712736"/>
              <a:gd name="connsiteX4" fmla="*/ 2057719 w 3355256"/>
              <a:gd name="connsiteY4" fmla="*/ 43512 h 712736"/>
              <a:gd name="connsiteX5" fmla="*/ 1930357 w 3355256"/>
              <a:gd name="connsiteY5" fmla="*/ 28877 h 712736"/>
              <a:gd name="connsiteX6" fmla="*/ 1659372 w 3355256"/>
              <a:gd name="connsiteY6" fmla="*/ 24405 h 712736"/>
              <a:gd name="connsiteX7" fmla="*/ 1477601 w 3355256"/>
              <a:gd name="connsiteY7" fmla="*/ 4888 h 712736"/>
              <a:gd name="connsiteX8" fmla="*/ 875687 w 3355256"/>
              <a:gd name="connsiteY8" fmla="*/ 126453 h 712736"/>
              <a:gd name="connsiteX9" fmla="*/ 1002541 w 3355256"/>
              <a:gd name="connsiteY9" fmla="*/ 226878 h 712736"/>
              <a:gd name="connsiteX10" fmla="*/ 1107352 w 3355256"/>
              <a:gd name="connsiteY10" fmla="*/ 427729 h 712736"/>
              <a:gd name="connsiteX11" fmla="*/ 902085 w 3355256"/>
              <a:gd name="connsiteY11" fmla="*/ 275936 h 712736"/>
              <a:gd name="connsiteX12" fmla="*/ 653695 w 3355256"/>
              <a:gd name="connsiteY12" fmla="*/ 250872 h 712736"/>
              <a:gd name="connsiteX13" fmla="*/ 490611 w 3355256"/>
              <a:gd name="connsiteY13" fmla="*/ 246805 h 712736"/>
              <a:gd name="connsiteX14" fmla="*/ 2263 w 3355256"/>
              <a:gd name="connsiteY14" fmla="*/ 234202 h 712736"/>
              <a:gd name="connsiteX15" fmla="*/ 310134 w 3355256"/>
              <a:gd name="connsiteY15" fmla="*/ 464728 h 712736"/>
              <a:gd name="connsiteX16" fmla="*/ 357704 w 3355256"/>
              <a:gd name="connsiteY16" fmla="*/ 559868 h 712736"/>
              <a:gd name="connsiteX17" fmla="*/ 458129 w 3355256"/>
              <a:gd name="connsiteY17" fmla="*/ 628580 h 712736"/>
              <a:gd name="connsiteX18" fmla="*/ 579697 w 3355256"/>
              <a:gd name="connsiteY18" fmla="*/ 612724 h 712736"/>
              <a:gd name="connsiteX19" fmla="*/ 821031 w 3355256"/>
              <a:gd name="connsiteY19" fmla="*/ 685091 h 712736"/>
              <a:gd name="connsiteX20" fmla="*/ 989269 w 3355256"/>
              <a:gd name="connsiteY20" fmla="*/ 692409 h 712736"/>
              <a:gd name="connsiteX21" fmla="*/ 1250716 w 3355256"/>
              <a:gd name="connsiteY21" fmla="*/ 690377 h 712736"/>
              <a:gd name="connsiteX22" fmla="*/ 1350748 w 3355256"/>
              <a:gd name="connsiteY22" fmla="*/ 712735 h 712736"/>
              <a:gd name="connsiteX23" fmla="*/ 1503114 w 3355256"/>
              <a:gd name="connsiteY23" fmla="*/ 691447 h 712736"/>
              <a:gd name="connsiteX24" fmla="*/ 1823224 w 3355256"/>
              <a:gd name="connsiteY24" fmla="*/ 622476 h 712736"/>
              <a:gd name="connsiteX25" fmla="*/ 2485748 w 3355256"/>
              <a:gd name="connsiteY25" fmla="*/ 520688 h 712736"/>
              <a:gd name="connsiteX26" fmla="*/ 2671236 w 3355256"/>
              <a:gd name="connsiteY26" fmla="*/ 474077 h 712736"/>
              <a:gd name="connsiteX27" fmla="*/ 3135841 w 3355256"/>
              <a:gd name="connsiteY27" fmla="*/ 458222 h 712736"/>
              <a:gd name="connsiteX28" fmla="*/ 3344039 w 3355256"/>
              <a:gd name="connsiteY28" fmla="*/ 406587 h 712736"/>
              <a:gd name="connsiteX29" fmla="*/ 3344040 w 3355256"/>
              <a:gd name="connsiteY29" fmla="*/ 469198 h 712736"/>
              <a:gd name="connsiteX30" fmla="*/ 3338753 w 3355256"/>
              <a:gd name="connsiteY30" fmla="*/ 131739 h 712736"/>
              <a:gd name="connsiteX0" fmla="*/ 3338753 w 3355256"/>
              <a:gd name="connsiteY0" fmla="*/ 127231 h 708228"/>
              <a:gd name="connsiteX1" fmla="*/ 3287120 w 3355256"/>
              <a:gd name="connsiteY1" fmla="*/ 3907 h 708228"/>
              <a:gd name="connsiteX2" fmla="*/ 2613733 w 3355256"/>
              <a:gd name="connsiteY2" fmla="*/ 33718 h 708228"/>
              <a:gd name="connsiteX3" fmla="*/ 2160076 w 3355256"/>
              <a:gd name="connsiteY3" fmla="*/ 63804 h 708228"/>
              <a:gd name="connsiteX4" fmla="*/ 2057719 w 3355256"/>
              <a:gd name="connsiteY4" fmla="*/ 39004 h 708228"/>
              <a:gd name="connsiteX5" fmla="*/ 1930357 w 3355256"/>
              <a:gd name="connsiteY5" fmla="*/ 24369 h 708228"/>
              <a:gd name="connsiteX6" fmla="*/ 1659372 w 3355256"/>
              <a:gd name="connsiteY6" fmla="*/ 19897 h 708228"/>
              <a:gd name="connsiteX7" fmla="*/ 875687 w 3355256"/>
              <a:gd name="connsiteY7" fmla="*/ 121945 h 708228"/>
              <a:gd name="connsiteX8" fmla="*/ 1002541 w 3355256"/>
              <a:gd name="connsiteY8" fmla="*/ 222370 h 708228"/>
              <a:gd name="connsiteX9" fmla="*/ 1107352 w 3355256"/>
              <a:gd name="connsiteY9" fmla="*/ 423221 h 708228"/>
              <a:gd name="connsiteX10" fmla="*/ 902085 w 3355256"/>
              <a:gd name="connsiteY10" fmla="*/ 271428 h 708228"/>
              <a:gd name="connsiteX11" fmla="*/ 653695 w 3355256"/>
              <a:gd name="connsiteY11" fmla="*/ 246364 h 708228"/>
              <a:gd name="connsiteX12" fmla="*/ 490611 w 3355256"/>
              <a:gd name="connsiteY12" fmla="*/ 242297 h 708228"/>
              <a:gd name="connsiteX13" fmla="*/ 2263 w 3355256"/>
              <a:gd name="connsiteY13" fmla="*/ 229694 h 708228"/>
              <a:gd name="connsiteX14" fmla="*/ 310134 w 3355256"/>
              <a:gd name="connsiteY14" fmla="*/ 460220 h 708228"/>
              <a:gd name="connsiteX15" fmla="*/ 357704 w 3355256"/>
              <a:gd name="connsiteY15" fmla="*/ 555360 h 708228"/>
              <a:gd name="connsiteX16" fmla="*/ 458129 w 3355256"/>
              <a:gd name="connsiteY16" fmla="*/ 624072 h 708228"/>
              <a:gd name="connsiteX17" fmla="*/ 579697 w 3355256"/>
              <a:gd name="connsiteY17" fmla="*/ 608216 h 708228"/>
              <a:gd name="connsiteX18" fmla="*/ 821031 w 3355256"/>
              <a:gd name="connsiteY18" fmla="*/ 680583 h 708228"/>
              <a:gd name="connsiteX19" fmla="*/ 989269 w 3355256"/>
              <a:gd name="connsiteY19" fmla="*/ 687901 h 708228"/>
              <a:gd name="connsiteX20" fmla="*/ 1250716 w 3355256"/>
              <a:gd name="connsiteY20" fmla="*/ 685869 h 708228"/>
              <a:gd name="connsiteX21" fmla="*/ 1350748 w 3355256"/>
              <a:gd name="connsiteY21" fmla="*/ 708227 h 708228"/>
              <a:gd name="connsiteX22" fmla="*/ 1503114 w 3355256"/>
              <a:gd name="connsiteY22" fmla="*/ 686939 h 708228"/>
              <a:gd name="connsiteX23" fmla="*/ 1823224 w 3355256"/>
              <a:gd name="connsiteY23" fmla="*/ 617968 h 708228"/>
              <a:gd name="connsiteX24" fmla="*/ 2485748 w 3355256"/>
              <a:gd name="connsiteY24" fmla="*/ 516180 h 708228"/>
              <a:gd name="connsiteX25" fmla="*/ 2671236 w 3355256"/>
              <a:gd name="connsiteY25" fmla="*/ 469569 h 708228"/>
              <a:gd name="connsiteX26" fmla="*/ 3135841 w 3355256"/>
              <a:gd name="connsiteY26" fmla="*/ 453714 h 708228"/>
              <a:gd name="connsiteX27" fmla="*/ 3344039 w 3355256"/>
              <a:gd name="connsiteY27" fmla="*/ 402079 h 708228"/>
              <a:gd name="connsiteX28" fmla="*/ 3344040 w 3355256"/>
              <a:gd name="connsiteY28" fmla="*/ 464690 h 708228"/>
              <a:gd name="connsiteX29" fmla="*/ 3338753 w 3355256"/>
              <a:gd name="connsiteY29" fmla="*/ 127231 h 708228"/>
              <a:gd name="connsiteX0" fmla="*/ 3338753 w 3355256"/>
              <a:gd name="connsiteY0" fmla="*/ 127231 h 708228"/>
              <a:gd name="connsiteX1" fmla="*/ 3287120 w 3355256"/>
              <a:gd name="connsiteY1" fmla="*/ 3907 h 708228"/>
              <a:gd name="connsiteX2" fmla="*/ 2613733 w 3355256"/>
              <a:gd name="connsiteY2" fmla="*/ 33718 h 708228"/>
              <a:gd name="connsiteX3" fmla="*/ 2160076 w 3355256"/>
              <a:gd name="connsiteY3" fmla="*/ 63804 h 708228"/>
              <a:gd name="connsiteX4" fmla="*/ 2057719 w 3355256"/>
              <a:gd name="connsiteY4" fmla="*/ 39004 h 708228"/>
              <a:gd name="connsiteX5" fmla="*/ 1930357 w 3355256"/>
              <a:gd name="connsiteY5" fmla="*/ 24369 h 708228"/>
              <a:gd name="connsiteX6" fmla="*/ 1659372 w 3355256"/>
              <a:gd name="connsiteY6" fmla="*/ 19897 h 708228"/>
              <a:gd name="connsiteX7" fmla="*/ 875687 w 3355256"/>
              <a:gd name="connsiteY7" fmla="*/ 121945 h 708228"/>
              <a:gd name="connsiteX8" fmla="*/ 1002541 w 3355256"/>
              <a:gd name="connsiteY8" fmla="*/ 222370 h 708228"/>
              <a:gd name="connsiteX9" fmla="*/ 902085 w 3355256"/>
              <a:gd name="connsiteY9" fmla="*/ 271428 h 708228"/>
              <a:gd name="connsiteX10" fmla="*/ 653695 w 3355256"/>
              <a:gd name="connsiteY10" fmla="*/ 246364 h 708228"/>
              <a:gd name="connsiteX11" fmla="*/ 490611 w 3355256"/>
              <a:gd name="connsiteY11" fmla="*/ 242297 h 708228"/>
              <a:gd name="connsiteX12" fmla="*/ 2263 w 3355256"/>
              <a:gd name="connsiteY12" fmla="*/ 229694 h 708228"/>
              <a:gd name="connsiteX13" fmla="*/ 310134 w 3355256"/>
              <a:gd name="connsiteY13" fmla="*/ 460220 h 708228"/>
              <a:gd name="connsiteX14" fmla="*/ 357704 w 3355256"/>
              <a:gd name="connsiteY14" fmla="*/ 555360 h 708228"/>
              <a:gd name="connsiteX15" fmla="*/ 458129 w 3355256"/>
              <a:gd name="connsiteY15" fmla="*/ 624072 h 708228"/>
              <a:gd name="connsiteX16" fmla="*/ 579697 w 3355256"/>
              <a:gd name="connsiteY16" fmla="*/ 608216 h 708228"/>
              <a:gd name="connsiteX17" fmla="*/ 821031 w 3355256"/>
              <a:gd name="connsiteY17" fmla="*/ 680583 h 708228"/>
              <a:gd name="connsiteX18" fmla="*/ 989269 w 3355256"/>
              <a:gd name="connsiteY18" fmla="*/ 687901 h 708228"/>
              <a:gd name="connsiteX19" fmla="*/ 1250716 w 3355256"/>
              <a:gd name="connsiteY19" fmla="*/ 685869 h 708228"/>
              <a:gd name="connsiteX20" fmla="*/ 1350748 w 3355256"/>
              <a:gd name="connsiteY20" fmla="*/ 708227 h 708228"/>
              <a:gd name="connsiteX21" fmla="*/ 1503114 w 3355256"/>
              <a:gd name="connsiteY21" fmla="*/ 686939 h 708228"/>
              <a:gd name="connsiteX22" fmla="*/ 1823224 w 3355256"/>
              <a:gd name="connsiteY22" fmla="*/ 617968 h 708228"/>
              <a:gd name="connsiteX23" fmla="*/ 2485748 w 3355256"/>
              <a:gd name="connsiteY23" fmla="*/ 516180 h 708228"/>
              <a:gd name="connsiteX24" fmla="*/ 2671236 w 3355256"/>
              <a:gd name="connsiteY24" fmla="*/ 469569 h 708228"/>
              <a:gd name="connsiteX25" fmla="*/ 3135841 w 3355256"/>
              <a:gd name="connsiteY25" fmla="*/ 453714 h 708228"/>
              <a:gd name="connsiteX26" fmla="*/ 3344039 w 3355256"/>
              <a:gd name="connsiteY26" fmla="*/ 402079 h 708228"/>
              <a:gd name="connsiteX27" fmla="*/ 3344040 w 3355256"/>
              <a:gd name="connsiteY27" fmla="*/ 464690 h 708228"/>
              <a:gd name="connsiteX28" fmla="*/ 3338753 w 3355256"/>
              <a:gd name="connsiteY28" fmla="*/ 127231 h 708228"/>
              <a:gd name="connsiteX0" fmla="*/ 3338753 w 3355256"/>
              <a:gd name="connsiteY0" fmla="*/ 131829 h 712826"/>
              <a:gd name="connsiteX1" fmla="*/ 3287120 w 3355256"/>
              <a:gd name="connsiteY1" fmla="*/ 8505 h 712826"/>
              <a:gd name="connsiteX2" fmla="*/ 2613733 w 3355256"/>
              <a:gd name="connsiteY2" fmla="*/ 38316 h 712826"/>
              <a:gd name="connsiteX3" fmla="*/ 2160076 w 3355256"/>
              <a:gd name="connsiteY3" fmla="*/ 68402 h 712826"/>
              <a:gd name="connsiteX4" fmla="*/ 2057719 w 3355256"/>
              <a:gd name="connsiteY4" fmla="*/ 43602 h 712826"/>
              <a:gd name="connsiteX5" fmla="*/ 1930357 w 3355256"/>
              <a:gd name="connsiteY5" fmla="*/ 28967 h 712826"/>
              <a:gd name="connsiteX6" fmla="*/ 1659372 w 3355256"/>
              <a:gd name="connsiteY6" fmla="*/ 24495 h 712826"/>
              <a:gd name="connsiteX7" fmla="*/ 1161892 w 3355256"/>
              <a:gd name="connsiteY7" fmla="*/ 365605 h 712826"/>
              <a:gd name="connsiteX8" fmla="*/ 1002541 w 3355256"/>
              <a:gd name="connsiteY8" fmla="*/ 226968 h 712826"/>
              <a:gd name="connsiteX9" fmla="*/ 902085 w 3355256"/>
              <a:gd name="connsiteY9" fmla="*/ 276026 h 712826"/>
              <a:gd name="connsiteX10" fmla="*/ 653695 w 3355256"/>
              <a:gd name="connsiteY10" fmla="*/ 250962 h 712826"/>
              <a:gd name="connsiteX11" fmla="*/ 490611 w 3355256"/>
              <a:gd name="connsiteY11" fmla="*/ 246895 h 712826"/>
              <a:gd name="connsiteX12" fmla="*/ 2263 w 3355256"/>
              <a:gd name="connsiteY12" fmla="*/ 234292 h 712826"/>
              <a:gd name="connsiteX13" fmla="*/ 310134 w 3355256"/>
              <a:gd name="connsiteY13" fmla="*/ 464818 h 712826"/>
              <a:gd name="connsiteX14" fmla="*/ 357704 w 3355256"/>
              <a:gd name="connsiteY14" fmla="*/ 559958 h 712826"/>
              <a:gd name="connsiteX15" fmla="*/ 458129 w 3355256"/>
              <a:gd name="connsiteY15" fmla="*/ 628670 h 712826"/>
              <a:gd name="connsiteX16" fmla="*/ 579697 w 3355256"/>
              <a:gd name="connsiteY16" fmla="*/ 612814 h 712826"/>
              <a:gd name="connsiteX17" fmla="*/ 821031 w 3355256"/>
              <a:gd name="connsiteY17" fmla="*/ 685181 h 712826"/>
              <a:gd name="connsiteX18" fmla="*/ 989269 w 3355256"/>
              <a:gd name="connsiteY18" fmla="*/ 692499 h 712826"/>
              <a:gd name="connsiteX19" fmla="*/ 1250716 w 3355256"/>
              <a:gd name="connsiteY19" fmla="*/ 690467 h 712826"/>
              <a:gd name="connsiteX20" fmla="*/ 1350748 w 3355256"/>
              <a:gd name="connsiteY20" fmla="*/ 712825 h 712826"/>
              <a:gd name="connsiteX21" fmla="*/ 1503114 w 3355256"/>
              <a:gd name="connsiteY21" fmla="*/ 691537 h 712826"/>
              <a:gd name="connsiteX22" fmla="*/ 1823224 w 3355256"/>
              <a:gd name="connsiteY22" fmla="*/ 622566 h 712826"/>
              <a:gd name="connsiteX23" fmla="*/ 2485748 w 3355256"/>
              <a:gd name="connsiteY23" fmla="*/ 520778 h 712826"/>
              <a:gd name="connsiteX24" fmla="*/ 2671236 w 3355256"/>
              <a:gd name="connsiteY24" fmla="*/ 474167 h 712826"/>
              <a:gd name="connsiteX25" fmla="*/ 3135841 w 3355256"/>
              <a:gd name="connsiteY25" fmla="*/ 458312 h 712826"/>
              <a:gd name="connsiteX26" fmla="*/ 3344039 w 3355256"/>
              <a:gd name="connsiteY26" fmla="*/ 406677 h 712826"/>
              <a:gd name="connsiteX27" fmla="*/ 3344040 w 3355256"/>
              <a:gd name="connsiteY27" fmla="*/ 469288 h 712826"/>
              <a:gd name="connsiteX28" fmla="*/ 3338753 w 3355256"/>
              <a:gd name="connsiteY28" fmla="*/ 131829 h 712826"/>
              <a:gd name="connsiteX0" fmla="*/ 3338753 w 3355256"/>
              <a:gd name="connsiteY0" fmla="*/ 127231 h 708228"/>
              <a:gd name="connsiteX1" fmla="*/ 3287120 w 3355256"/>
              <a:gd name="connsiteY1" fmla="*/ 3907 h 708228"/>
              <a:gd name="connsiteX2" fmla="*/ 2613733 w 3355256"/>
              <a:gd name="connsiteY2" fmla="*/ 33718 h 708228"/>
              <a:gd name="connsiteX3" fmla="*/ 2160076 w 3355256"/>
              <a:gd name="connsiteY3" fmla="*/ 63804 h 708228"/>
              <a:gd name="connsiteX4" fmla="*/ 2057719 w 3355256"/>
              <a:gd name="connsiteY4" fmla="*/ 39004 h 708228"/>
              <a:gd name="connsiteX5" fmla="*/ 1930357 w 3355256"/>
              <a:gd name="connsiteY5" fmla="*/ 24369 h 708228"/>
              <a:gd name="connsiteX6" fmla="*/ 1678452 w 3355256"/>
              <a:gd name="connsiteY6" fmla="*/ 298802 h 708228"/>
              <a:gd name="connsiteX7" fmla="*/ 1161892 w 3355256"/>
              <a:gd name="connsiteY7" fmla="*/ 361007 h 708228"/>
              <a:gd name="connsiteX8" fmla="*/ 1002541 w 3355256"/>
              <a:gd name="connsiteY8" fmla="*/ 222370 h 708228"/>
              <a:gd name="connsiteX9" fmla="*/ 902085 w 3355256"/>
              <a:gd name="connsiteY9" fmla="*/ 271428 h 708228"/>
              <a:gd name="connsiteX10" fmla="*/ 653695 w 3355256"/>
              <a:gd name="connsiteY10" fmla="*/ 246364 h 708228"/>
              <a:gd name="connsiteX11" fmla="*/ 490611 w 3355256"/>
              <a:gd name="connsiteY11" fmla="*/ 242297 h 708228"/>
              <a:gd name="connsiteX12" fmla="*/ 2263 w 3355256"/>
              <a:gd name="connsiteY12" fmla="*/ 229694 h 708228"/>
              <a:gd name="connsiteX13" fmla="*/ 310134 w 3355256"/>
              <a:gd name="connsiteY13" fmla="*/ 460220 h 708228"/>
              <a:gd name="connsiteX14" fmla="*/ 357704 w 3355256"/>
              <a:gd name="connsiteY14" fmla="*/ 555360 h 708228"/>
              <a:gd name="connsiteX15" fmla="*/ 458129 w 3355256"/>
              <a:gd name="connsiteY15" fmla="*/ 624072 h 708228"/>
              <a:gd name="connsiteX16" fmla="*/ 579697 w 3355256"/>
              <a:gd name="connsiteY16" fmla="*/ 608216 h 708228"/>
              <a:gd name="connsiteX17" fmla="*/ 821031 w 3355256"/>
              <a:gd name="connsiteY17" fmla="*/ 680583 h 708228"/>
              <a:gd name="connsiteX18" fmla="*/ 989269 w 3355256"/>
              <a:gd name="connsiteY18" fmla="*/ 687901 h 708228"/>
              <a:gd name="connsiteX19" fmla="*/ 1250716 w 3355256"/>
              <a:gd name="connsiteY19" fmla="*/ 685869 h 708228"/>
              <a:gd name="connsiteX20" fmla="*/ 1350748 w 3355256"/>
              <a:gd name="connsiteY20" fmla="*/ 708227 h 708228"/>
              <a:gd name="connsiteX21" fmla="*/ 1503114 w 3355256"/>
              <a:gd name="connsiteY21" fmla="*/ 686939 h 708228"/>
              <a:gd name="connsiteX22" fmla="*/ 1823224 w 3355256"/>
              <a:gd name="connsiteY22" fmla="*/ 617968 h 708228"/>
              <a:gd name="connsiteX23" fmla="*/ 2485748 w 3355256"/>
              <a:gd name="connsiteY23" fmla="*/ 516180 h 708228"/>
              <a:gd name="connsiteX24" fmla="*/ 2671236 w 3355256"/>
              <a:gd name="connsiteY24" fmla="*/ 469569 h 708228"/>
              <a:gd name="connsiteX25" fmla="*/ 3135841 w 3355256"/>
              <a:gd name="connsiteY25" fmla="*/ 453714 h 708228"/>
              <a:gd name="connsiteX26" fmla="*/ 3344039 w 3355256"/>
              <a:gd name="connsiteY26" fmla="*/ 402079 h 708228"/>
              <a:gd name="connsiteX27" fmla="*/ 3344040 w 3355256"/>
              <a:gd name="connsiteY27" fmla="*/ 464690 h 708228"/>
              <a:gd name="connsiteX28" fmla="*/ 3338753 w 3355256"/>
              <a:gd name="connsiteY28" fmla="*/ 127231 h 708228"/>
              <a:gd name="connsiteX0" fmla="*/ 3338753 w 3355256"/>
              <a:gd name="connsiteY0" fmla="*/ 127231 h 708228"/>
              <a:gd name="connsiteX1" fmla="*/ 3287120 w 3355256"/>
              <a:gd name="connsiteY1" fmla="*/ 3907 h 708228"/>
              <a:gd name="connsiteX2" fmla="*/ 2613733 w 3355256"/>
              <a:gd name="connsiteY2" fmla="*/ 33718 h 708228"/>
              <a:gd name="connsiteX3" fmla="*/ 2160076 w 3355256"/>
              <a:gd name="connsiteY3" fmla="*/ 63804 h 708228"/>
              <a:gd name="connsiteX4" fmla="*/ 2057719 w 3355256"/>
              <a:gd name="connsiteY4" fmla="*/ 39004 h 708228"/>
              <a:gd name="connsiteX5" fmla="*/ 2054379 w 3355256"/>
              <a:gd name="connsiteY5" fmla="*/ 229279 h 708228"/>
              <a:gd name="connsiteX6" fmla="*/ 1678452 w 3355256"/>
              <a:gd name="connsiteY6" fmla="*/ 298802 h 708228"/>
              <a:gd name="connsiteX7" fmla="*/ 1161892 w 3355256"/>
              <a:gd name="connsiteY7" fmla="*/ 361007 h 708228"/>
              <a:gd name="connsiteX8" fmla="*/ 1002541 w 3355256"/>
              <a:gd name="connsiteY8" fmla="*/ 222370 h 708228"/>
              <a:gd name="connsiteX9" fmla="*/ 902085 w 3355256"/>
              <a:gd name="connsiteY9" fmla="*/ 271428 h 708228"/>
              <a:gd name="connsiteX10" fmla="*/ 653695 w 3355256"/>
              <a:gd name="connsiteY10" fmla="*/ 246364 h 708228"/>
              <a:gd name="connsiteX11" fmla="*/ 490611 w 3355256"/>
              <a:gd name="connsiteY11" fmla="*/ 242297 h 708228"/>
              <a:gd name="connsiteX12" fmla="*/ 2263 w 3355256"/>
              <a:gd name="connsiteY12" fmla="*/ 229694 h 708228"/>
              <a:gd name="connsiteX13" fmla="*/ 310134 w 3355256"/>
              <a:gd name="connsiteY13" fmla="*/ 460220 h 708228"/>
              <a:gd name="connsiteX14" fmla="*/ 357704 w 3355256"/>
              <a:gd name="connsiteY14" fmla="*/ 555360 h 708228"/>
              <a:gd name="connsiteX15" fmla="*/ 458129 w 3355256"/>
              <a:gd name="connsiteY15" fmla="*/ 624072 h 708228"/>
              <a:gd name="connsiteX16" fmla="*/ 579697 w 3355256"/>
              <a:gd name="connsiteY16" fmla="*/ 608216 h 708228"/>
              <a:gd name="connsiteX17" fmla="*/ 821031 w 3355256"/>
              <a:gd name="connsiteY17" fmla="*/ 680583 h 708228"/>
              <a:gd name="connsiteX18" fmla="*/ 989269 w 3355256"/>
              <a:gd name="connsiteY18" fmla="*/ 687901 h 708228"/>
              <a:gd name="connsiteX19" fmla="*/ 1250716 w 3355256"/>
              <a:gd name="connsiteY19" fmla="*/ 685869 h 708228"/>
              <a:gd name="connsiteX20" fmla="*/ 1350748 w 3355256"/>
              <a:gd name="connsiteY20" fmla="*/ 708227 h 708228"/>
              <a:gd name="connsiteX21" fmla="*/ 1503114 w 3355256"/>
              <a:gd name="connsiteY21" fmla="*/ 686939 h 708228"/>
              <a:gd name="connsiteX22" fmla="*/ 1823224 w 3355256"/>
              <a:gd name="connsiteY22" fmla="*/ 617968 h 708228"/>
              <a:gd name="connsiteX23" fmla="*/ 2485748 w 3355256"/>
              <a:gd name="connsiteY23" fmla="*/ 516180 h 708228"/>
              <a:gd name="connsiteX24" fmla="*/ 2671236 w 3355256"/>
              <a:gd name="connsiteY24" fmla="*/ 469569 h 708228"/>
              <a:gd name="connsiteX25" fmla="*/ 3135841 w 3355256"/>
              <a:gd name="connsiteY25" fmla="*/ 453714 h 708228"/>
              <a:gd name="connsiteX26" fmla="*/ 3344039 w 3355256"/>
              <a:gd name="connsiteY26" fmla="*/ 402079 h 708228"/>
              <a:gd name="connsiteX27" fmla="*/ 3344040 w 3355256"/>
              <a:gd name="connsiteY27" fmla="*/ 464690 h 708228"/>
              <a:gd name="connsiteX28" fmla="*/ 3338753 w 3355256"/>
              <a:gd name="connsiteY28" fmla="*/ 127231 h 708228"/>
              <a:gd name="connsiteX0" fmla="*/ 3338753 w 3355256"/>
              <a:gd name="connsiteY0" fmla="*/ 127231 h 708228"/>
              <a:gd name="connsiteX1" fmla="*/ 3287120 w 3355256"/>
              <a:gd name="connsiteY1" fmla="*/ 3907 h 708228"/>
              <a:gd name="connsiteX2" fmla="*/ 2613733 w 3355256"/>
              <a:gd name="connsiteY2" fmla="*/ 33718 h 708228"/>
              <a:gd name="connsiteX3" fmla="*/ 2160076 w 3355256"/>
              <a:gd name="connsiteY3" fmla="*/ 63804 h 708228"/>
              <a:gd name="connsiteX4" fmla="*/ 2054379 w 3355256"/>
              <a:gd name="connsiteY4" fmla="*/ 229279 h 708228"/>
              <a:gd name="connsiteX5" fmla="*/ 1678452 w 3355256"/>
              <a:gd name="connsiteY5" fmla="*/ 298802 h 708228"/>
              <a:gd name="connsiteX6" fmla="*/ 1161892 w 3355256"/>
              <a:gd name="connsiteY6" fmla="*/ 361007 h 708228"/>
              <a:gd name="connsiteX7" fmla="*/ 1002541 w 3355256"/>
              <a:gd name="connsiteY7" fmla="*/ 222370 h 708228"/>
              <a:gd name="connsiteX8" fmla="*/ 902085 w 3355256"/>
              <a:gd name="connsiteY8" fmla="*/ 271428 h 708228"/>
              <a:gd name="connsiteX9" fmla="*/ 653695 w 3355256"/>
              <a:gd name="connsiteY9" fmla="*/ 246364 h 708228"/>
              <a:gd name="connsiteX10" fmla="*/ 490611 w 3355256"/>
              <a:gd name="connsiteY10" fmla="*/ 242297 h 708228"/>
              <a:gd name="connsiteX11" fmla="*/ 2263 w 3355256"/>
              <a:gd name="connsiteY11" fmla="*/ 229694 h 708228"/>
              <a:gd name="connsiteX12" fmla="*/ 310134 w 3355256"/>
              <a:gd name="connsiteY12" fmla="*/ 460220 h 708228"/>
              <a:gd name="connsiteX13" fmla="*/ 357704 w 3355256"/>
              <a:gd name="connsiteY13" fmla="*/ 555360 h 708228"/>
              <a:gd name="connsiteX14" fmla="*/ 458129 w 3355256"/>
              <a:gd name="connsiteY14" fmla="*/ 624072 h 708228"/>
              <a:gd name="connsiteX15" fmla="*/ 579697 w 3355256"/>
              <a:gd name="connsiteY15" fmla="*/ 608216 h 708228"/>
              <a:gd name="connsiteX16" fmla="*/ 821031 w 3355256"/>
              <a:gd name="connsiteY16" fmla="*/ 680583 h 708228"/>
              <a:gd name="connsiteX17" fmla="*/ 989269 w 3355256"/>
              <a:gd name="connsiteY17" fmla="*/ 687901 h 708228"/>
              <a:gd name="connsiteX18" fmla="*/ 1250716 w 3355256"/>
              <a:gd name="connsiteY18" fmla="*/ 685869 h 708228"/>
              <a:gd name="connsiteX19" fmla="*/ 1350748 w 3355256"/>
              <a:gd name="connsiteY19" fmla="*/ 708227 h 708228"/>
              <a:gd name="connsiteX20" fmla="*/ 1503114 w 3355256"/>
              <a:gd name="connsiteY20" fmla="*/ 686939 h 708228"/>
              <a:gd name="connsiteX21" fmla="*/ 1823224 w 3355256"/>
              <a:gd name="connsiteY21" fmla="*/ 617968 h 708228"/>
              <a:gd name="connsiteX22" fmla="*/ 2485748 w 3355256"/>
              <a:gd name="connsiteY22" fmla="*/ 516180 h 708228"/>
              <a:gd name="connsiteX23" fmla="*/ 2671236 w 3355256"/>
              <a:gd name="connsiteY23" fmla="*/ 469569 h 708228"/>
              <a:gd name="connsiteX24" fmla="*/ 3135841 w 3355256"/>
              <a:gd name="connsiteY24" fmla="*/ 453714 h 708228"/>
              <a:gd name="connsiteX25" fmla="*/ 3344039 w 3355256"/>
              <a:gd name="connsiteY25" fmla="*/ 402079 h 708228"/>
              <a:gd name="connsiteX26" fmla="*/ 3344040 w 3355256"/>
              <a:gd name="connsiteY26" fmla="*/ 464690 h 708228"/>
              <a:gd name="connsiteX27" fmla="*/ 3338753 w 3355256"/>
              <a:gd name="connsiteY27" fmla="*/ 127231 h 708228"/>
              <a:gd name="connsiteX0" fmla="*/ 3338753 w 3355256"/>
              <a:gd name="connsiteY0" fmla="*/ 129959 h 710956"/>
              <a:gd name="connsiteX1" fmla="*/ 3287120 w 3355256"/>
              <a:gd name="connsiteY1" fmla="*/ 6635 h 710956"/>
              <a:gd name="connsiteX2" fmla="*/ 2613733 w 3355256"/>
              <a:gd name="connsiteY2" fmla="*/ 36446 h 710956"/>
              <a:gd name="connsiteX3" fmla="*/ 2274558 w 3355256"/>
              <a:gd name="connsiteY3" fmla="*/ 203139 h 710956"/>
              <a:gd name="connsiteX4" fmla="*/ 2054379 w 3355256"/>
              <a:gd name="connsiteY4" fmla="*/ 232007 h 710956"/>
              <a:gd name="connsiteX5" fmla="*/ 1678452 w 3355256"/>
              <a:gd name="connsiteY5" fmla="*/ 301530 h 710956"/>
              <a:gd name="connsiteX6" fmla="*/ 1161892 w 3355256"/>
              <a:gd name="connsiteY6" fmla="*/ 363735 h 710956"/>
              <a:gd name="connsiteX7" fmla="*/ 1002541 w 3355256"/>
              <a:gd name="connsiteY7" fmla="*/ 225098 h 710956"/>
              <a:gd name="connsiteX8" fmla="*/ 902085 w 3355256"/>
              <a:gd name="connsiteY8" fmla="*/ 274156 h 710956"/>
              <a:gd name="connsiteX9" fmla="*/ 653695 w 3355256"/>
              <a:gd name="connsiteY9" fmla="*/ 249092 h 710956"/>
              <a:gd name="connsiteX10" fmla="*/ 490611 w 3355256"/>
              <a:gd name="connsiteY10" fmla="*/ 245025 h 710956"/>
              <a:gd name="connsiteX11" fmla="*/ 2263 w 3355256"/>
              <a:gd name="connsiteY11" fmla="*/ 232422 h 710956"/>
              <a:gd name="connsiteX12" fmla="*/ 310134 w 3355256"/>
              <a:gd name="connsiteY12" fmla="*/ 462948 h 710956"/>
              <a:gd name="connsiteX13" fmla="*/ 357704 w 3355256"/>
              <a:gd name="connsiteY13" fmla="*/ 558088 h 710956"/>
              <a:gd name="connsiteX14" fmla="*/ 458129 w 3355256"/>
              <a:gd name="connsiteY14" fmla="*/ 626800 h 710956"/>
              <a:gd name="connsiteX15" fmla="*/ 579697 w 3355256"/>
              <a:gd name="connsiteY15" fmla="*/ 610944 h 710956"/>
              <a:gd name="connsiteX16" fmla="*/ 821031 w 3355256"/>
              <a:gd name="connsiteY16" fmla="*/ 683311 h 710956"/>
              <a:gd name="connsiteX17" fmla="*/ 989269 w 3355256"/>
              <a:gd name="connsiteY17" fmla="*/ 690629 h 710956"/>
              <a:gd name="connsiteX18" fmla="*/ 1250716 w 3355256"/>
              <a:gd name="connsiteY18" fmla="*/ 688597 h 710956"/>
              <a:gd name="connsiteX19" fmla="*/ 1350748 w 3355256"/>
              <a:gd name="connsiteY19" fmla="*/ 710955 h 710956"/>
              <a:gd name="connsiteX20" fmla="*/ 1503114 w 3355256"/>
              <a:gd name="connsiteY20" fmla="*/ 689667 h 710956"/>
              <a:gd name="connsiteX21" fmla="*/ 1823224 w 3355256"/>
              <a:gd name="connsiteY21" fmla="*/ 620696 h 710956"/>
              <a:gd name="connsiteX22" fmla="*/ 2485748 w 3355256"/>
              <a:gd name="connsiteY22" fmla="*/ 518908 h 710956"/>
              <a:gd name="connsiteX23" fmla="*/ 2671236 w 3355256"/>
              <a:gd name="connsiteY23" fmla="*/ 472297 h 710956"/>
              <a:gd name="connsiteX24" fmla="*/ 3135841 w 3355256"/>
              <a:gd name="connsiteY24" fmla="*/ 456442 h 710956"/>
              <a:gd name="connsiteX25" fmla="*/ 3344039 w 3355256"/>
              <a:gd name="connsiteY25" fmla="*/ 404807 h 710956"/>
              <a:gd name="connsiteX26" fmla="*/ 3344040 w 3355256"/>
              <a:gd name="connsiteY26" fmla="*/ 467418 h 710956"/>
              <a:gd name="connsiteX27" fmla="*/ 3338753 w 3355256"/>
              <a:gd name="connsiteY27" fmla="*/ 129959 h 710956"/>
              <a:gd name="connsiteX0" fmla="*/ 3338753 w 3355256"/>
              <a:gd name="connsiteY0" fmla="*/ 124835 h 705832"/>
              <a:gd name="connsiteX1" fmla="*/ 3287120 w 3355256"/>
              <a:gd name="connsiteY1" fmla="*/ 1511 h 705832"/>
              <a:gd name="connsiteX2" fmla="*/ 2642354 w 3355256"/>
              <a:gd name="connsiteY2" fmla="*/ 128085 h 705832"/>
              <a:gd name="connsiteX3" fmla="*/ 2274558 w 3355256"/>
              <a:gd name="connsiteY3" fmla="*/ 198015 h 705832"/>
              <a:gd name="connsiteX4" fmla="*/ 2054379 w 3355256"/>
              <a:gd name="connsiteY4" fmla="*/ 226883 h 705832"/>
              <a:gd name="connsiteX5" fmla="*/ 1678452 w 3355256"/>
              <a:gd name="connsiteY5" fmla="*/ 296406 h 705832"/>
              <a:gd name="connsiteX6" fmla="*/ 1161892 w 3355256"/>
              <a:gd name="connsiteY6" fmla="*/ 358611 h 705832"/>
              <a:gd name="connsiteX7" fmla="*/ 1002541 w 3355256"/>
              <a:gd name="connsiteY7" fmla="*/ 219974 h 705832"/>
              <a:gd name="connsiteX8" fmla="*/ 902085 w 3355256"/>
              <a:gd name="connsiteY8" fmla="*/ 269032 h 705832"/>
              <a:gd name="connsiteX9" fmla="*/ 653695 w 3355256"/>
              <a:gd name="connsiteY9" fmla="*/ 243968 h 705832"/>
              <a:gd name="connsiteX10" fmla="*/ 490611 w 3355256"/>
              <a:gd name="connsiteY10" fmla="*/ 239901 h 705832"/>
              <a:gd name="connsiteX11" fmla="*/ 2263 w 3355256"/>
              <a:gd name="connsiteY11" fmla="*/ 227298 h 705832"/>
              <a:gd name="connsiteX12" fmla="*/ 310134 w 3355256"/>
              <a:gd name="connsiteY12" fmla="*/ 457824 h 705832"/>
              <a:gd name="connsiteX13" fmla="*/ 357704 w 3355256"/>
              <a:gd name="connsiteY13" fmla="*/ 552964 h 705832"/>
              <a:gd name="connsiteX14" fmla="*/ 458129 w 3355256"/>
              <a:gd name="connsiteY14" fmla="*/ 621676 h 705832"/>
              <a:gd name="connsiteX15" fmla="*/ 579697 w 3355256"/>
              <a:gd name="connsiteY15" fmla="*/ 605820 h 705832"/>
              <a:gd name="connsiteX16" fmla="*/ 821031 w 3355256"/>
              <a:gd name="connsiteY16" fmla="*/ 678187 h 705832"/>
              <a:gd name="connsiteX17" fmla="*/ 989269 w 3355256"/>
              <a:gd name="connsiteY17" fmla="*/ 685505 h 705832"/>
              <a:gd name="connsiteX18" fmla="*/ 1250716 w 3355256"/>
              <a:gd name="connsiteY18" fmla="*/ 683473 h 705832"/>
              <a:gd name="connsiteX19" fmla="*/ 1350748 w 3355256"/>
              <a:gd name="connsiteY19" fmla="*/ 705831 h 705832"/>
              <a:gd name="connsiteX20" fmla="*/ 1503114 w 3355256"/>
              <a:gd name="connsiteY20" fmla="*/ 684543 h 705832"/>
              <a:gd name="connsiteX21" fmla="*/ 1823224 w 3355256"/>
              <a:gd name="connsiteY21" fmla="*/ 615572 h 705832"/>
              <a:gd name="connsiteX22" fmla="*/ 2485748 w 3355256"/>
              <a:gd name="connsiteY22" fmla="*/ 513784 h 705832"/>
              <a:gd name="connsiteX23" fmla="*/ 2671236 w 3355256"/>
              <a:gd name="connsiteY23" fmla="*/ 467173 h 705832"/>
              <a:gd name="connsiteX24" fmla="*/ 3135841 w 3355256"/>
              <a:gd name="connsiteY24" fmla="*/ 451318 h 705832"/>
              <a:gd name="connsiteX25" fmla="*/ 3344039 w 3355256"/>
              <a:gd name="connsiteY25" fmla="*/ 399683 h 705832"/>
              <a:gd name="connsiteX26" fmla="*/ 3344040 w 3355256"/>
              <a:gd name="connsiteY26" fmla="*/ 462294 h 705832"/>
              <a:gd name="connsiteX27" fmla="*/ 3338753 w 3355256"/>
              <a:gd name="connsiteY27" fmla="*/ 124835 h 705832"/>
              <a:gd name="connsiteX0" fmla="*/ 3338753 w 3363018"/>
              <a:gd name="connsiteY0" fmla="*/ 16117 h 597114"/>
              <a:gd name="connsiteX1" fmla="*/ 3039077 w 3363018"/>
              <a:gd name="connsiteY1" fmla="*/ 40783 h 597114"/>
              <a:gd name="connsiteX2" fmla="*/ 2642354 w 3363018"/>
              <a:gd name="connsiteY2" fmla="*/ 19367 h 597114"/>
              <a:gd name="connsiteX3" fmla="*/ 2274558 w 3363018"/>
              <a:gd name="connsiteY3" fmla="*/ 89297 h 597114"/>
              <a:gd name="connsiteX4" fmla="*/ 2054379 w 3363018"/>
              <a:gd name="connsiteY4" fmla="*/ 118165 h 597114"/>
              <a:gd name="connsiteX5" fmla="*/ 1678452 w 3363018"/>
              <a:gd name="connsiteY5" fmla="*/ 187688 h 597114"/>
              <a:gd name="connsiteX6" fmla="*/ 1161892 w 3363018"/>
              <a:gd name="connsiteY6" fmla="*/ 249893 h 597114"/>
              <a:gd name="connsiteX7" fmla="*/ 1002541 w 3363018"/>
              <a:gd name="connsiteY7" fmla="*/ 111256 h 597114"/>
              <a:gd name="connsiteX8" fmla="*/ 902085 w 3363018"/>
              <a:gd name="connsiteY8" fmla="*/ 160314 h 597114"/>
              <a:gd name="connsiteX9" fmla="*/ 653695 w 3363018"/>
              <a:gd name="connsiteY9" fmla="*/ 135250 h 597114"/>
              <a:gd name="connsiteX10" fmla="*/ 490611 w 3363018"/>
              <a:gd name="connsiteY10" fmla="*/ 131183 h 597114"/>
              <a:gd name="connsiteX11" fmla="*/ 2263 w 3363018"/>
              <a:gd name="connsiteY11" fmla="*/ 118580 h 597114"/>
              <a:gd name="connsiteX12" fmla="*/ 310134 w 3363018"/>
              <a:gd name="connsiteY12" fmla="*/ 349106 h 597114"/>
              <a:gd name="connsiteX13" fmla="*/ 357704 w 3363018"/>
              <a:gd name="connsiteY13" fmla="*/ 444246 h 597114"/>
              <a:gd name="connsiteX14" fmla="*/ 458129 w 3363018"/>
              <a:gd name="connsiteY14" fmla="*/ 512958 h 597114"/>
              <a:gd name="connsiteX15" fmla="*/ 579697 w 3363018"/>
              <a:gd name="connsiteY15" fmla="*/ 497102 h 597114"/>
              <a:gd name="connsiteX16" fmla="*/ 821031 w 3363018"/>
              <a:gd name="connsiteY16" fmla="*/ 569469 h 597114"/>
              <a:gd name="connsiteX17" fmla="*/ 989269 w 3363018"/>
              <a:gd name="connsiteY17" fmla="*/ 576787 h 597114"/>
              <a:gd name="connsiteX18" fmla="*/ 1250716 w 3363018"/>
              <a:gd name="connsiteY18" fmla="*/ 574755 h 597114"/>
              <a:gd name="connsiteX19" fmla="*/ 1350748 w 3363018"/>
              <a:gd name="connsiteY19" fmla="*/ 597113 h 597114"/>
              <a:gd name="connsiteX20" fmla="*/ 1503114 w 3363018"/>
              <a:gd name="connsiteY20" fmla="*/ 575825 h 597114"/>
              <a:gd name="connsiteX21" fmla="*/ 1823224 w 3363018"/>
              <a:gd name="connsiteY21" fmla="*/ 506854 h 597114"/>
              <a:gd name="connsiteX22" fmla="*/ 2485748 w 3363018"/>
              <a:gd name="connsiteY22" fmla="*/ 405066 h 597114"/>
              <a:gd name="connsiteX23" fmla="*/ 2671236 w 3363018"/>
              <a:gd name="connsiteY23" fmla="*/ 358455 h 597114"/>
              <a:gd name="connsiteX24" fmla="*/ 3135841 w 3363018"/>
              <a:gd name="connsiteY24" fmla="*/ 342600 h 597114"/>
              <a:gd name="connsiteX25" fmla="*/ 3344039 w 3363018"/>
              <a:gd name="connsiteY25" fmla="*/ 290965 h 597114"/>
              <a:gd name="connsiteX26" fmla="*/ 3344040 w 3363018"/>
              <a:gd name="connsiteY26" fmla="*/ 353576 h 597114"/>
              <a:gd name="connsiteX27" fmla="*/ 3338753 w 3363018"/>
              <a:gd name="connsiteY27" fmla="*/ 16117 h 597114"/>
              <a:gd name="connsiteX0" fmla="*/ 2823585 w 3344041"/>
              <a:gd name="connsiteY0" fmla="*/ 112964 h 580122"/>
              <a:gd name="connsiteX1" fmla="*/ 3039077 w 3344041"/>
              <a:gd name="connsiteY1" fmla="*/ 23791 h 580122"/>
              <a:gd name="connsiteX2" fmla="*/ 2642354 w 3344041"/>
              <a:gd name="connsiteY2" fmla="*/ 2375 h 580122"/>
              <a:gd name="connsiteX3" fmla="*/ 2274558 w 3344041"/>
              <a:gd name="connsiteY3" fmla="*/ 72305 h 580122"/>
              <a:gd name="connsiteX4" fmla="*/ 2054379 w 3344041"/>
              <a:gd name="connsiteY4" fmla="*/ 101173 h 580122"/>
              <a:gd name="connsiteX5" fmla="*/ 1678452 w 3344041"/>
              <a:gd name="connsiteY5" fmla="*/ 170696 h 580122"/>
              <a:gd name="connsiteX6" fmla="*/ 1161892 w 3344041"/>
              <a:gd name="connsiteY6" fmla="*/ 232901 h 580122"/>
              <a:gd name="connsiteX7" fmla="*/ 1002541 w 3344041"/>
              <a:gd name="connsiteY7" fmla="*/ 94264 h 580122"/>
              <a:gd name="connsiteX8" fmla="*/ 902085 w 3344041"/>
              <a:gd name="connsiteY8" fmla="*/ 143322 h 580122"/>
              <a:gd name="connsiteX9" fmla="*/ 653695 w 3344041"/>
              <a:gd name="connsiteY9" fmla="*/ 118258 h 580122"/>
              <a:gd name="connsiteX10" fmla="*/ 490611 w 3344041"/>
              <a:gd name="connsiteY10" fmla="*/ 114191 h 580122"/>
              <a:gd name="connsiteX11" fmla="*/ 2263 w 3344041"/>
              <a:gd name="connsiteY11" fmla="*/ 101588 h 580122"/>
              <a:gd name="connsiteX12" fmla="*/ 310134 w 3344041"/>
              <a:gd name="connsiteY12" fmla="*/ 332114 h 580122"/>
              <a:gd name="connsiteX13" fmla="*/ 357704 w 3344041"/>
              <a:gd name="connsiteY13" fmla="*/ 427254 h 580122"/>
              <a:gd name="connsiteX14" fmla="*/ 458129 w 3344041"/>
              <a:gd name="connsiteY14" fmla="*/ 495966 h 580122"/>
              <a:gd name="connsiteX15" fmla="*/ 579697 w 3344041"/>
              <a:gd name="connsiteY15" fmla="*/ 480110 h 580122"/>
              <a:gd name="connsiteX16" fmla="*/ 821031 w 3344041"/>
              <a:gd name="connsiteY16" fmla="*/ 552477 h 580122"/>
              <a:gd name="connsiteX17" fmla="*/ 989269 w 3344041"/>
              <a:gd name="connsiteY17" fmla="*/ 559795 h 580122"/>
              <a:gd name="connsiteX18" fmla="*/ 1250716 w 3344041"/>
              <a:gd name="connsiteY18" fmla="*/ 557763 h 580122"/>
              <a:gd name="connsiteX19" fmla="*/ 1350748 w 3344041"/>
              <a:gd name="connsiteY19" fmla="*/ 580121 h 580122"/>
              <a:gd name="connsiteX20" fmla="*/ 1503114 w 3344041"/>
              <a:gd name="connsiteY20" fmla="*/ 558833 h 580122"/>
              <a:gd name="connsiteX21" fmla="*/ 1823224 w 3344041"/>
              <a:gd name="connsiteY21" fmla="*/ 489862 h 580122"/>
              <a:gd name="connsiteX22" fmla="*/ 2485748 w 3344041"/>
              <a:gd name="connsiteY22" fmla="*/ 388074 h 580122"/>
              <a:gd name="connsiteX23" fmla="*/ 2671236 w 3344041"/>
              <a:gd name="connsiteY23" fmla="*/ 341463 h 580122"/>
              <a:gd name="connsiteX24" fmla="*/ 3135841 w 3344041"/>
              <a:gd name="connsiteY24" fmla="*/ 325608 h 580122"/>
              <a:gd name="connsiteX25" fmla="*/ 3344039 w 3344041"/>
              <a:gd name="connsiteY25" fmla="*/ 273973 h 580122"/>
              <a:gd name="connsiteX26" fmla="*/ 3344040 w 3344041"/>
              <a:gd name="connsiteY26" fmla="*/ 336584 h 580122"/>
              <a:gd name="connsiteX27" fmla="*/ 2823585 w 3344041"/>
              <a:gd name="connsiteY27" fmla="*/ 112964 h 580122"/>
              <a:gd name="connsiteX0" fmla="*/ 2823585 w 3344041"/>
              <a:gd name="connsiteY0" fmla="*/ 111179 h 578337"/>
              <a:gd name="connsiteX1" fmla="*/ 2642354 w 3344041"/>
              <a:gd name="connsiteY1" fmla="*/ 590 h 578337"/>
              <a:gd name="connsiteX2" fmla="*/ 2274558 w 3344041"/>
              <a:gd name="connsiteY2" fmla="*/ 70520 h 578337"/>
              <a:gd name="connsiteX3" fmla="*/ 2054379 w 3344041"/>
              <a:gd name="connsiteY3" fmla="*/ 99388 h 578337"/>
              <a:gd name="connsiteX4" fmla="*/ 1678452 w 3344041"/>
              <a:gd name="connsiteY4" fmla="*/ 168911 h 578337"/>
              <a:gd name="connsiteX5" fmla="*/ 1161892 w 3344041"/>
              <a:gd name="connsiteY5" fmla="*/ 231116 h 578337"/>
              <a:gd name="connsiteX6" fmla="*/ 1002541 w 3344041"/>
              <a:gd name="connsiteY6" fmla="*/ 92479 h 578337"/>
              <a:gd name="connsiteX7" fmla="*/ 902085 w 3344041"/>
              <a:gd name="connsiteY7" fmla="*/ 141537 h 578337"/>
              <a:gd name="connsiteX8" fmla="*/ 653695 w 3344041"/>
              <a:gd name="connsiteY8" fmla="*/ 116473 h 578337"/>
              <a:gd name="connsiteX9" fmla="*/ 490611 w 3344041"/>
              <a:gd name="connsiteY9" fmla="*/ 112406 h 578337"/>
              <a:gd name="connsiteX10" fmla="*/ 2263 w 3344041"/>
              <a:gd name="connsiteY10" fmla="*/ 99803 h 578337"/>
              <a:gd name="connsiteX11" fmla="*/ 310134 w 3344041"/>
              <a:gd name="connsiteY11" fmla="*/ 330329 h 578337"/>
              <a:gd name="connsiteX12" fmla="*/ 357704 w 3344041"/>
              <a:gd name="connsiteY12" fmla="*/ 425469 h 578337"/>
              <a:gd name="connsiteX13" fmla="*/ 458129 w 3344041"/>
              <a:gd name="connsiteY13" fmla="*/ 494181 h 578337"/>
              <a:gd name="connsiteX14" fmla="*/ 579697 w 3344041"/>
              <a:gd name="connsiteY14" fmla="*/ 478325 h 578337"/>
              <a:gd name="connsiteX15" fmla="*/ 821031 w 3344041"/>
              <a:gd name="connsiteY15" fmla="*/ 550692 h 578337"/>
              <a:gd name="connsiteX16" fmla="*/ 989269 w 3344041"/>
              <a:gd name="connsiteY16" fmla="*/ 558010 h 578337"/>
              <a:gd name="connsiteX17" fmla="*/ 1250716 w 3344041"/>
              <a:gd name="connsiteY17" fmla="*/ 555978 h 578337"/>
              <a:gd name="connsiteX18" fmla="*/ 1350748 w 3344041"/>
              <a:gd name="connsiteY18" fmla="*/ 578336 h 578337"/>
              <a:gd name="connsiteX19" fmla="*/ 1503114 w 3344041"/>
              <a:gd name="connsiteY19" fmla="*/ 557048 h 578337"/>
              <a:gd name="connsiteX20" fmla="*/ 1823224 w 3344041"/>
              <a:gd name="connsiteY20" fmla="*/ 488077 h 578337"/>
              <a:gd name="connsiteX21" fmla="*/ 2485748 w 3344041"/>
              <a:gd name="connsiteY21" fmla="*/ 386289 h 578337"/>
              <a:gd name="connsiteX22" fmla="*/ 2671236 w 3344041"/>
              <a:gd name="connsiteY22" fmla="*/ 339678 h 578337"/>
              <a:gd name="connsiteX23" fmla="*/ 3135841 w 3344041"/>
              <a:gd name="connsiteY23" fmla="*/ 323823 h 578337"/>
              <a:gd name="connsiteX24" fmla="*/ 3344039 w 3344041"/>
              <a:gd name="connsiteY24" fmla="*/ 272188 h 578337"/>
              <a:gd name="connsiteX25" fmla="*/ 3344040 w 3344041"/>
              <a:gd name="connsiteY25" fmla="*/ 334799 h 578337"/>
              <a:gd name="connsiteX26" fmla="*/ 2823585 w 3344041"/>
              <a:gd name="connsiteY26" fmla="*/ 111179 h 578337"/>
              <a:gd name="connsiteX0" fmla="*/ 2823585 w 3344041"/>
              <a:gd name="connsiteY0" fmla="*/ 76437 h 543595"/>
              <a:gd name="connsiteX1" fmla="*/ 2775916 w 3344041"/>
              <a:gd name="connsiteY1" fmla="*/ 0 h 543595"/>
              <a:gd name="connsiteX2" fmla="*/ 2274558 w 3344041"/>
              <a:gd name="connsiteY2" fmla="*/ 35778 h 543595"/>
              <a:gd name="connsiteX3" fmla="*/ 2054379 w 3344041"/>
              <a:gd name="connsiteY3" fmla="*/ 64646 h 543595"/>
              <a:gd name="connsiteX4" fmla="*/ 1678452 w 3344041"/>
              <a:gd name="connsiteY4" fmla="*/ 134169 h 543595"/>
              <a:gd name="connsiteX5" fmla="*/ 1161892 w 3344041"/>
              <a:gd name="connsiteY5" fmla="*/ 196374 h 543595"/>
              <a:gd name="connsiteX6" fmla="*/ 1002541 w 3344041"/>
              <a:gd name="connsiteY6" fmla="*/ 57737 h 543595"/>
              <a:gd name="connsiteX7" fmla="*/ 902085 w 3344041"/>
              <a:gd name="connsiteY7" fmla="*/ 106795 h 543595"/>
              <a:gd name="connsiteX8" fmla="*/ 653695 w 3344041"/>
              <a:gd name="connsiteY8" fmla="*/ 81731 h 543595"/>
              <a:gd name="connsiteX9" fmla="*/ 490611 w 3344041"/>
              <a:gd name="connsiteY9" fmla="*/ 77664 h 543595"/>
              <a:gd name="connsiteX10" fmla="*/ 2263 w 3344041"/>
              <a:gd name="connsiteY10" fmla="*/ 65061 h 543595"/>
              <a:gd name="connsiteX11" fmla="*/ 310134 w 3344041"/>
              <a:gd name="connsiteY11" fmla="*/ 295587 h 543595"/>
              <a:gd name="connsiteX12" fmla="*/ 357704 w 3344041"/>
              <a:gd name="connsiteY12" fmla="*/ 390727 h 543595"/>
              <a:gd name="connsiteX13" fmla="*/ 458129 w 3344041"/>
              <a:gd name="connsiteY13" fmla="*/ 459439 h 543595"/>
              <a:gd name="connsiteX14" fmla="*/ 579697 w 3344041"/>
              <a:gd name="connsiteY14" fmla="*/ 443583 h 543595"/>
              <a:gd name="connsiteX15" fmla="*/ 821031 w 3344041"/>
              <a:gd name="connsiteY15" fmla="*/ 515950 h 543595"/>
              <a:gd name="connsiteX16" fmla="*/ 989269 w 3344041"/>
              <a:gd name="connsiteY16" fmla="*/ 523268 h 543595"/>
              <a:gd name="connsiteX17" fmla="*/ 1250716 w 3344041"/>
              <a:gd name="connsiteY17" fmla="*/ 521236 h 543595"/>
              <a:gd name="connsiteX18" fmla="*/ 1350748 w 3344041"/>
              <a:gd name="connsiteY18" fmla="*/ 543594 h 543595"/>
              <a:gd name="connsiteX19" fmla="*/ 1503114 w 3344041"/>
              <a:gd name="connsiteY19" fmla="*/ 522306 h 543595"/>
              <a:gd name="connsiteX20" fmla="*/ 1823224 w 3344041"/>
              <a:gd name="connsiteY20" fmla="*/ 453335 h 543595"/>
              <a:gd name="connsiteX21" fmla="*/ 2485748 w 3344041"/>
              <a:gd name="connsiteY21" fmla="*/ 351547 h 543595"/>
              <a:gd name="connsiteX22" fmla="*/ 2671236 w 3344041"/>
              <a:gd name="connsiteY22" fmla="*/ 304936 h 543595"/>
              <a:gd name="connsiteX23" fmla="*/ 3135841 w 3344041"/>
              <a:gd name="connsiteY23" fmla="*/ 289081 h 543595"/>
              <a:gd name="connsiteX24" fmla="*/ 3344039 w 3344041"/>
              <a:gd name="connsiteY24" fmla="*/ 237446 h 543595"/>
              <a:gd name="connsiteX25" fmla="*/ 3344040 w 3344041"/>
              <a:gd name="connsiteY25" fmla="*/ 300057 h 543595"/>
              <a:gd name="connsiteX26" fmla="*/ 2823585 w 3344041"/>
              <a:gd name="connsiteY26" fmla="*/ 76437 h 543595"/>
              <a:gd name="connsiteX0" fmla="*/ 2823585 w 3344041"/>
              <a:gd name="connsiteY0" fmla="*/ 76437 h 543595"/>
              <a:gd name="connsiteX1" fmla="*/ 2775916 w 3344041"/>
              <a:gd name="connsiteY1" fmla="*/ 0 h 543595"/>
              <a:gd name="connsiteX2" fmla="*/ 2274558 w 3344041"/>
              <a:gd name="connsiteY2" fmla="*/ 35778 h 543595"/>
              <a:gd name="connsiteX3" fmla="*/ 2054379 w 3344041"/>
              <a:gd name="connsiteY3" fmla="*/ 64646 h 543595"/>
              <a:gd name="connsiteX4" fmla="*/ 1678452 w 3344041"/>
              <a:gd name="connsiteY4" fmla="*/ 134169 h 543595"/>
              <a:gd name="connsiteX5" fmla="*/ 1161892 w 3344041"/>
              <a:gd name="connsiteY5" fmla="*/ 196374 h 543595"/>
              <a:gd name="connsiteX6" fmla="*/ 1002541 w 3344041"/>
              <a:gd name="connsiteY6" fmla="*/ 57737 h 543595"/>
              <a:gd name="connsiteX7" fmla="*/ 902085 w 3344041"/>
              <a:gd name="connsiteY7" fmla="*/ 106795 h 543595"/>
              <a:gd name="connsiteX8" fmla="*/ 653695 w 3344041"/>
              <a:gd name="connsiteY8" fmla="*/ 81731 h 543595"/>
              <a:gd name="connsiteX9" fmla="*/ 490611 w 3344041"/>
              <a:gd name="connsiteY9" fmla="*/ 77664 h 543595"/>
              <a:gd name="connsiteX10" fmla="*/ 2263 w 3344041"/>
              <a:gd name="connsiteY10" fmla="*/ 65061 h 543595"/>
              <a:gd name="connsiteX11" fmla="*/ 310134 w 3344041"/>
              <a:gd name="connsiteY11" fmla="*/ 295587 h 543595"/>
              <a:gd name="connsiteX12" fmla="*/ 357704 w 3344041"/>
              <a:gd name="connsiteY12" fmla="*/ 390727 h 543595"/>
              <a:gd name="connsiteX13" fmla="*/ 458129 w 3344041"/>
              <a:gd name="connsiteY13" fmla="*/ 459439 h 543595"/>
              <a:gd name="connsiteX14" fmla="*/ 579697 w 3344041"/>
              <a:gd name="connsiteY14" fmla="*/ 443583 h 543595"/>
              <a:gd name="connsiteX15" fmla="*/ 821031 w 3344041"/>
              <a:gd name="connsiteY15" fmla="*/ 515950 h 543595"/>
              <a:gd name="connsiteX16" fmla="*/ 989269 w 3344041"/>
              <a:gd name="connsiteY16" fmla="*/ 523268 h 543595"/>
              <a:gd name="connsiteX17" fmla="*/ 1250716 w 3344041"/>
              <a:gd name="connsiteY17" fmla="*/ 521236 h 543595"/>
              <a:gd name="connsiteX18" fmla="*/ 1350748 w 3344041"/>
              <a:gd name="connsiteY18" fmla="*/ 543594 h 543595"/>
              <a:gd name="connsiteX19" fmla="*/ 1503114 w 3344041"/>
              <a:gd name="connsiteY19" fmla="*/ 522306 h 543595"/>
              <a:gd name="connsiteX20" fmla="*/ 1823224 w 3344041"/>
              <a:gd name="connsiteY20" fmla="*/ 453335 h 543595"/>
              <a:gd name="connsiteX21" fmla="*/ 2485748 w 3344041"/>
              <a:gd name="connsiteY21" fmla="*/ 351547 h 543595"/>
              <a:gd name="connsiteX22" fmla="*/ 2671236 w 3344041"/>
              <a:gd name="connsiteY22" fmla="*/ 304936 h 543595"/>
              <a:gd name="connsiteX23" fmla="*/ 3135841 w 3344041"/>
              <a:gd name="connsiteY23" fmla="*/ 289081 h 543595"/>
              <a:gd name="connsiteX24" fmla="*/ 2704850 w 3344041"/>
              <a:gd name="connsiteY24" fmla="*/ 169143 h 543595"/>
              <a:gd name="connsiteX25" fmla="*/ 3344040 w 3344041"/>
              <a:gd name="connsiteY25" fmla="*/ 300057 h 543595"/>
              <a:gd name="connsiteX26" fmla="*/ 2823585 w 3344041"/>
              <a:gd name="connsiteY26" fmla="*/ 76437 h 543595"/>
              <a:gd name="connsiteX0" fmla="*/ 2823585 w 3448029"/>
              <a:gd name="connsiteY0" fmla="*/ 76437 h 543595"/>
              <a:gd name="connsiteX1" fmla="*/ 2775916 w 3448029"/>
              <a:gd name="connsiteY1" fmla="*/ 0 h 543595"/>
              <a:gd name="connsiteX2" fmla="*/ 2274558 w 3448029"/>
              <a:gd name="connsiteY2" fmla="*/ 35778 h 543595"/>
              <a:gd name="connsiteX3" fmla="*/ 2054379 w 3448029"/>
              <a:gd name="connsiteY3" fmla="*/ 64646 h 543595"/>
              <a:gd name="connsiteX4" fmla="*/ 1678452 w 3448029"/>
              <a:gd name="connsiteY4" fmla="*/ 134169 h 543595"/>
              <a:gd name="connsiteX5" fmla="*/ 1161892 w 3448029"/>
              <a:gd name="connsiteY5" fmla="*/ 196374 h 543595"/>
              <a:gd name="connsiteX6" fmla="*/ 1002541 w 3448029"/>
              <a:gd name="connsiteY6" fmla="*/ 57737 h 543595"/>
              <a:gd name="connsiteX7" fmla="*/ 902085 w 3448029"/>
              <a:gd name="connsiteY7" fmla="*/ 106795 h 543595"/>
              <a:gd name="connsiteX8" fmla="*/ 653695 w 3448029"/>
              <a:gd name="connsiteY8" fmla="*/ 81731 h 543595"/>
              <a:gd name="connsiteX9" fmla="*/ 490611 w 3448029"/>
              <a:gd name="connsiteY9" fmla="*/ 77664 h 543595"/>
              <a:gd name="connsiteX10" fmla="*/ 2263 w 3448029"/>
              <a:gd name="connsiteY10" fmla="*/ 65061 h 543595"/>
              <a:gd name="connsiteX11" fmla="*/ 310134 w 3448029"/>
              <a:gd name="connsiteY11" fmla="*/ 295587 h 543595"/>
              <a:gd name="connsiteX12" fmla="*/ 357704 w 3448029"/>
              <a:gd name="connsiteY12" fmla="*/ 390727 h 543595"/>
              <a:gd name="connsiteX13" fmla="*/ 458129 w 3448029"/>
              <a:gd name="connsiteY13" fmla="*/ 459439 h 543595"/>
              <a:gd name="connsiteX14" fmla="*/ 579697 w 3448029"/>
              <a:gd name="connsiteY14" fmla="*/ 443583 h 543595"/>
              <a:gd name="connsiteX15" fmla="*/ 821031 w 3448029"/>
              <a:gd name="connsiteY15" fmla="*/ 515950 h 543595"/>
              <a:gd name="connsiteX16" fmla="*/ 989269 w 3448029"/>
              <a:gd name="connsiteY16" fmla="*/ 523268 h 543595"/>
              <a:gd name="connsiteX17" fmla="*/ 1250716 w 3448029"/>
              <a:gd name="connsiteY17" fmla="*/ 521236 h 543595"/>
              <a:gd name="connsiteX18" fmla="*/ 1350748 w 3448029"/>
              <a:gd name="connsiteY18" fmla="*/ 543594 h 543595"/>
              <a:gd name="connsiteX19" fmla="*/ 1503114 w 3448029"/>
              <a:gd name="connsiteY19" fmla="*/ 522306 h 543595"/>
              <a:gd name="connsiteX20" fmla="*/ 1823224 w 3448029"/>
              <a:gd name="connsiteY20" fmla="*/ 453335 h 543595"/>
              <a:gd name="connsiteX21" fmla="*/ 2485748 w 3448029"/>
              <a:gd name="connsiteY21" fmla="*/ 351547 h 543595"/>
              <a:gd name="connsiteX22" fmla="*/ 2671236 w 3448029"/>
              <a:gd name="connsiteY22" fmla="*/ 304936 h 543595"/>
              <a:gd name="connsiteX23" fmla="*/ 3135841 w 3448029"/>
              <a:gd name="connsiteY23" fmla="*/ 289081 h 543595"/>
              <a:gd name="connsiteX24" fmla="*/ 2704850 w 3448029"/>
              <a:gd name="connsiteY24" fmla="*/ 169143 h 543595"/>
              <a:gd name="connsiteX25" fmla="*/ 3448028 w 3448029"/>
              <a:gd name="connsiteY25" fmla="*/ 362099 h 543595"/>
              <a:gd name="connsiteX0" fmla="*/ 2823585 w 3448028"/>
              <a:gd name="connsiteY0" fmla="*/ 76437 h 543595"/>
              <a:gd name="connsiteX1" fmla="*/ 2848319 w 3448028"/>
              <a:gd name="connsiteY1" fmla="*/ 86832 h 543595"/>
              <a:gd name="connsiteX2" fmla="*/ 2775916 w 3448028"/>
              <a:gd name="connsiteY2" fmla="*/ 0 h 543595"/>
              <a:gd name="connsiteX3" fmla="*/ 2274558 w 3448028"/>
              <a:gd name="connsiteY3" fmla="*/ 35778 h 543595"/>
              <a:gd name="connsiteX4" fmla="*/ 2054379 w 3448028"/>
              <a:gd name="connsiteY4" fmla="*/ 64646 h 543595"/>
              <a:gd name="connsiteX5" fmla="*/ 1678452 w 3448028"/>
              <a:gd name="connsiteY5" fmla="*/ 134169 h 543595"/>
              <a:gd name="connsiteX6" fmla="*/ 1161892 w 3448028"/>
              <a:gd name="connsiteY6" fmla="*/ 196374 h 543595"/>
              <a:gd name="connsiteX7" fmla="*/ 1002541 w 3448028"/>
              <a:gd name="connsiteY7" fmla="*/ 57737 h 543595"/>
              <a:gd name="connsiteX8" fmla="*/ 902085 w 3448028"/>
              <a:gd name="connsiteY8" fmla="*/ 106795 h 543595"/>
              <a:gd name="connsiteX9" fmla="*/ 653695 w 3448028"/>
              <a:gd name="connsiteY9" fmla="*/ 81731 h 543595"/>
              <a:gd name="connsiteX10" fmla="*/ 490611 w 3448028"/>
              <a:gd name="connsiteY10" fmla="*/ 77664 h 543595"/>
              <a:gd name="connsiteX11" fmla="*/ 2263 w 3448028"/>
              <a:gd name="connsiteY11" fmla="*/ 65061 h 543595"/>
              <a:gd name="connsiteX12" fmla="*/ 310134 w 3448028"/>
              <a:gd name="connsiteY12" fmla="*/ 295587 h 543595"/>
              <a:gd name="connsiteX13" fmla="*/ 357704 w 3448028"/>
              <a:gd name="connsiteY13" fmla="*/ 390727 h 543595"/>
              <a:gd name="connsiteX14" fmla="*/ 458129 w 3448028"/>
              <a:gd name="connsiteY14" fmla="*/ 459439 h 543595"/>
              <a:gd name="connsiteX15" fmla="*/ 579697 w 3448028"/>
              <a:gd name="connsiteY15" fmla="*/ 443583 h 543595"/>
              <a:gd name="connsiteX16" fmla="*/ 821031 w 3448028"/>
              <a:gd name="connsiteY16" fmla="*/ 515950 h 543595"/>
              <a:gd name="connsiteX17" fmla="*/ 989269 w 3448028"/>
              <a:gd name="connsiteY17" fmla="*/ 523268 h 543595"/>
              <a:gd name="connsiteX18" fmla="*/ 1250716 w 3448028"/>
              <a:gd name="connsiteY18" fmla="*/ 521236 h 543595"/>
              <a:gd name="connsiteX19" fmla="*/ 1350748 w 3448028"/>
              <a:gd name="connsiteY19" fmla="*/ 543594 h 543595"/>
              <a:gd name="connsiteX20" fmla="*/ 1503114 w 3448028"/>
              <a:gd name="connsiteY20" fmla="*/ 522306 h 543595"/>
              <a:gd name="connsiteX21" fmla="*/ 1823224 w 3448028"/>
              <a:gd name="connsiteY21" fmla="*/ 453335 h 543595"/>
              <a:gd name="connsiteX22" fmla="*/ 2485748 w 3448028"/>
              <a:gd name="connsiteY22" fmla="*/ 351547 h 543595"/>
              <a:gd name="connsiteX23" fmla="*/ 2671236 w 3448028"/>
              <a:gd name="connsiteY23" fmla="*/ 304936 h 543595"/>
              <a:gd name="connsiteX24" fmla="*/ 3135841 w 3448028"/>
              <a:gd name="connsiteY24" fmla="*/ 289081 h 543595"/>
              <a:gd name="connsiteX25" fmla="*/ 2704850 w 3448028"/>
              <a:gd name="connsiteY25" fmla="*/ 169143 h 543595"/>
              <a:gd name="connsiteX26" fmla="*/ 3448028 w 3448028"/>
              <a:gd name="connsiteY26" fmla="*/ 362099 h 543595"/>
              <a:gd name="connsiteX0" fmla="*/ 2823585 w 3448028"/>
              <a:gd name="connsiteY0" fmla="*/ 76437 h 543595"/>
              <a:gd name="connsiteX1" fmla="*/ 2848319 w 3448028"/>
              <a:gd name="connsiteY1" fmla="*/ 86832 h 543595"/>
              <a:gd name="connsiteX2" fmla="*/ 2775916 w 3448028"/>
              <a:gd name="connsiteY2" fmla="*/ 0 h 543595"/>
              <a:gd name="connsiteX3" fmla="*/ 2274558 w 3448028"/>
              <a:gd name="connsiteY3" fmla="*/ 35778 h 543595"/>
              <a:gd name="connsiteX4" fmla="*/ 2054379 w 3448028"/>
              <a:gd name="connsiteY4" fmla="*/ 64646 h 543595"/>
              <a:gd name="connsiteX5" fmla="*/ 1678452 w 3448028"/>
              <a:gd name="connsiteY5" fmla="*/ 134169 h 543595"/>
              <a:gd name="connsiteX6" fmla="*/ 1161892 w 3448028"/>
              <a:gd name="connsiteY6" fmla="*/ 196374 h 543595"/>
              <a:gd name="connsiteX7" fmla="*/ 1002541 w 3448028"/>
              <a:gd name="connsiteY7" fmla="*/ 57737 h 543595"/>
              <a:gd name="connsiteX8" fmla="*/ 902085 w 3448028"/>
              <a:gd name="connsiteY8" fmla="*/ 106795 h 543595"/>
              <a:gd name="connsiteX9" fmla="*/ 653695 w 3448028"/>
              <a:gd name="connsiteY9" fmla="*/ 81731 h 543595"/>
              <a:gd name="connsiteX10" fmla="*/ 490611 w 3448028"/>
              <a:gd name="connsiteY10" fmla="*/ 77664 h 543595"/>
              <a:gd name="connsiteX11" fmla="*/ 2263 w 3448028"/>
              <a:gd name="connsiteY11" fmla="*/ 65061 h 543595"/>
              <a:gd name="connsiteX12" fmla="*/ 310134 w 3448028"/>
              <a:gd name="connsiteY12" fmla="*/ 295587 h 543595"/>
              <a:gd name="connsiteX13" fmla="*/ 357704 w 3448028"/>
              <a:gd name="connsiteY13" fmla="*/ 390727 h 543595"/>
              <a:gd name="connsiteX14" fmla="*/ 458129 w 3448028"/>
              <a:gd name="connsiteY14" fmla="*/ 459439 h 543595"/>
              <a:gd name="connsiteX15" fmla="*/ 579697 w 3448028"/>
              <a:gd name="connsiteY15" fmla="*/ 443583 h 543595"/>
              <a:gd name="connsiteX16" fmla="*/ 821031 w 3448028"/>
              <a:gd name="connsiteY16" fmla="*/ 515950 h 543595"/>
              <a:gd name="connsiteX17" fmla="*/ 989269 w 3448028"/>
              <a:gd name="connsiteY17" fmla="*/ 523268 h 543595"/>
              <a:gd name="connsiteX18" fmla="*/ 1250716 w 3448028"/>
              <a:gd name="connsiteY18" fmla="*/ 521236 h 543595"/>
              <a:gd name="connsiteX19" fmla="*/ 1350748 w 3448028"/>
              <a:gd name="connsiteY19" fmla="*/ 543594 h 543595"/>
              <a:gd name="connsiteX20" fmla="*/ 1503114 w 3448028"/>
              <a:gd name="connsiteY20" fmla="*/ 522306 h 543595"/>
              <a:gd name="connsiteX21" fmla="*/ 1823224 w 3448028"/>
              <a:gd name="connsiteY21" fmla="*/ 453335 h 543595"/>
              <a:gd name="connsiteX22" fmla="*/ 2485748 w 3448028"/>
              <a:gd name="connsiteY22" fmla="*/ 351547 h 543595"/>
              <a:gd name="connsiteX23" fmla="*/ 2671236 w 3448028"/>
              <a:gd name="connsiteY23" fmla="*/ 304936 h 543595"/>
              <a:gd name="connsiteX24" fmla="*/ 3135841 w 3448028"/>
              <a:gd name="connsiteY24" fmla="*/ 289081 h 543595"/>
              <a:gd name="connsiteX25" fmla="*/ 2704850 w 3448028"/>
              <a:gd name="connsiteY25" fmla="*/ 169143 h 543595"/>
              <a:gd name="connsiteX26" fmla="*/ 3448028 w 3448028"/>
              <a:gd name="connsiteY26" fmla="*/ 362099 h 543595"/>
              <a:gd name="connsiteX0" fmla="*/ 2823585 w 3190444"/>
              <a:gd name="connsiteY0" fmla="*/ 76437 h 543595"/>
              <a:gd name="connsiteX1" fmla="*/ 2848319 w 3190444"/>
              <a:gd name="connsiteY1" fmla="*/ 86832 h 543595"/>
              <a:gd name="connsiteX2" fmla="*/ 2775916 w 3190444"/>
              <a:gd name="connsiteY2" fmla="*/ 0 h 543595"/>
              <a:gd name="connsiteX3" fmla="*/ 2274558 w 3190444"/>
              <a:gd name="connsiteY3" fmla="*/ 35778 h 543595"/>
              <a:gd name="connsiteX4" fmla="*/ 2054379 w 3190444"/>
              <a:gd name="connsiteY4" fmla="*/ 64646 h 543595"/>
              <a:gd name="connsiteX5" fmla="*/ 1678452 w 3190444"/>
              <a:gd name="connsiteY5" fmla="*/ 134169 h 543595"/>
              <a:gd name="connsiteX6" fmla="*/ 1161892 w 3190444"/>
              <a:gd name="connsiteY6" fmla="*/ 196374 h 543595"/>
              <a:gd name="connsiteX7" fmla="*/ 1002541 w 3190444"/>
              <a:gd name="connsiteY7" fmla="*/ 57737 h 543595"/>
              <a:gd name="connsiteX8" fmla="*/ 902085 w 3190444"/>
              <a:gd name="connsiteY8" fmla="*/ 106795 h 543595"/>
              <a:gd name="connsiteX9" fmla="*/ 653695 w 3190444"/>
              <a:gd name="connsiteY9" fmla="*/ 81731 h 543595"/>
              <a:gd name="connsiteX10" fmla="*/ 490611 w 3190444"/>
              <a:gd name="connsiteY10" fmla="*/ 77664 h 543595"/>
              <a:gd name="connsiteX11" fmla="*/ 2263 w 3190444"/>
              <a:gd name="connsiteY11" fmla="*/ 65061 h 543595"/>
              <a:gd name="connsiteX12" fmla="*/ 310134 w 3190444"/>
              <a:gd name="connsiteY12" fmla="*/ 295587 h 543595"/>
              <a:gd name="connsiteX13" fmla="*/ 357704 w 3190444"/>
              <a:gd name="connsiteY13" fmla="*/ 390727 h 543595"/>
              <a:gd name="connsiteX14" fmla="*/ 458129 w 3190444"/>
              <a:gd name="connsiteY14" fmla="*/ 459439 h 543595"/>
              <a:gd name="connsiteX15" fmla="*/ 579697 w 3190444"/>
              <a:gd name="connsiteY15" fmla="*/ 443583 h 543595"/>
              <a:gd name="connsiteX16" fmla="*/ 821031 w 3190444"/>
              <a:gd name="connsiteY16" fmla="*/ 515950 h 543595"/>
              <a:gd name="connsiteX17" fmla="*/ 989269 w 3190444"/>
              <a:gd name="connsiteY17" fmla="*/ 523268 h 543595"/>
              <a:gd name="connsiteX18" fmla="*/ 1250716 w 3190444"/>
              <a:gd name="connsiteY18" fmla="*/ 521236 h 543595"/>
              <a:gd name="connsiteX19" fmla="*/ 1350748 w 3190444"/>
              <a:gd name="connsiteY19" fmla="*/ 543594 h 543595"/>
              <a:gd name="connsiteX20" fmla="*/ 1503114 w 3190444"/>
              <a:gd name="connsiteY20" fmla="*/ 522306 h 543595"/>
              <a:gd name="connsiteX21" fmla="*/ 1823224 w 3190444"/>
              <a:gd name="connsiteY21" fmla="*/ 453335 h 543595"/>
              <a:gd name="connsiteX22" fmla="*/ 2485748 w 3190444"/>
              <a:gd name="connsiteY22" fmla="*/ 351547 h 543595"/>
              <a:gd name="connsiteX23" fmla="*/ 2671236 w 3190444"/>
              <a:gd name="connsiteY23" fmla="*/ 304936 h 543595"/>
              <a:gd name="connsiteX24" fmla="*/ 3135841 w 3190444"/>
              <a:gd name="connsiteY24" fmla="*/ 289081 h 543595"/>
              <a:gd name="connsiteX25" fmla="*/ 2704850 w 3190444"/>
              <a:gd name="connsiteY25" fmla="*/ 169143 h 543595"/>
              <a:gd name="connsiteX26" fmla="*/ 3190444 w 3190444"/>
              <a:gd name="connsiteY26" fmla="*/ 248260 h 543595"/>
              <a:gd name="connsiteX0" fmla="*/ 2823585 w 3191498"/>
              <a:gd name="connsiteY0" fmla="*/ 76437 h 543595"/>
              <a:gd name="connsiteX1" fmla="*/ 2848319 w 3191498"/>
              <a:gd name="connsiteY1" fmla="*/ 86832 h 543595"/>
              <a:gd name="connsiteX2" fmla="*/ 2775916 w 3191498"/>
              <a:gd name="connsiteY2" fmla="*/ 0 h 543595"/>
              <a:gd name="connsiteX3" fmla="*/ 2274558 w 3191498"/>
              <a:gd name="connsiteY3" fmla="*/ 35778 h 543595"/>
              <a:gd name="connsiteX4" fmla="*/ 2054379 w 3191498"/>
              <a:gd name="connsiteY4" fmla="*/ 64646 h 543595"/>
              <a:gd name="connsiteX5" fmla="*/ 1678452 w 3191498"/>
              <a:gd name="connsiteY5" fmla="*/ 134169 h 543595"/>
              <a:gd name="connsiteX6" fmla="*/ 1161892 w 3191498"/>
              <a:gd name="connsiteY6" fmla="*/ 196374 h 543595"/>
              <a:gd name="connsiteX7" fmla="*/ 1002541 w 3191498"/>
              <a:gd name="connsiteY7" fmla="*/ 57737 h 543595"/>
              <a:gd name="connsiteX8" fmla="*/ 902085 w 3191498"/>
              <a:gd name="connsiteY8" fmla="*/ 106795 h 543595"/>
              <a:gd name="connsiteX9" fmla="*/ 653695 w 3191498"/>
              <a:gd name="connsiteY9" fmla="*/ 81731 h 543595"/>
              <a:gd name="connsiteX10" fmla="*/ 490611 w 3191498"/>
              <a:gd name="connsiteY10" fmla="*/ 77664 h 543595"/>
              <a:gd name="connsiteX11" fmla="*/ 2263 w 3191498"/>
              <a:gd name="connsiteY11" fmla="*/ 65061 h 543595"/>
              <a:gd name="connsiteX12" fmla="*/ 310134 w 3191498"/>
              <a:gd name="connsiteY12" fmla="*/ 295587 h 543595"/>
              <a:gd name="connsiteX13" fmla="*/ 357704 w 3191498"/>
              <a:gd name="connsiteY13" fmla="*/ 390727 h 543595"/>
              <a:gd name="connsiteX14" fmla="*/ 458129 w 3191498"/>
              <a:gd name="connsiteY14" fmla="*/ 459439 h 543595"/>
              <a:gd name="connsiteX15" fmla="*/ 579697 w 3191498"/>
              <a:gd name="connsiteY15" fmla="*/ 443583 h 543595"/>
              <a:gd name="connsiteX16" fmla="*/ 821031 w 3191498"/>
              <a:gd name="connsiteY16" fmla="*/ 515950 h 543595"/>
              <a:gd name="connsiteX17" fmla="*/ 989269 w 3191498"/>
              <a:gd name="connsiteY17" fmla="*/ 523268 h 543595"/>
              <a:gd name="connsiteX18" fmla="*/ 1250716 w 3191498"/>
              <a:gd name="connsiteY18" fmla="*/ 521236 h 543595"/>
              <a:gd name="connsiteX19" fmla="*/ 1350748 w 3191498"/>
              <a:gd name="connsiteY19" fmla="*/ 543594 h 543595"/>
              <a:gd name="connsiteX20" fmla="*/ 1503114 w 3191498"/>
              <a:gd name="connsiteY20" fmla="*/ 522306 h 543595"/>
              <a:gd name="connsiteX21" fmla="*/ 1823224 w 3191498"/>
              <a:gd name="connsiteY21" fmla="*/ 453335 h 543595"/>
              <a:gd name="connsiteX22" fmla="*/ 2485748 w 3191498"/>
              <a:gd name="connsiteY22" fmla="*/ 351547 h 543595"/>
              <a:gd name="connsiteX23" fmla="*/ 2671236 w 3191498"/>
              <a:gd name="connsiteY23" fmla="*/ 304936 h 543595"/>
              <a:gd name="connsiteX24" fmla="*/ 3135841 w 3191498"/>
              <a:gd name="connsiteY24" fmla="*/ 289081 h 543595"/>
              <a:gd name="connsiteX25" fmla="*/ 3190444 w 3191498"/>
              <a:gd name="connsiteY25" fmla="*/ 248260 h 543595"/>
              <a:gd name="connsiteX0" fmla="*/ 2823585 w 3139518"/>
              <a:gd name="connsiteY0" fmla="*/ 76437 h 543595"/>
              <a:gd name="connsiteX1" fmla="*/ 2848319 w 3139518"/>
              <a:gd name="connsiteY1" fmla="*/ 86832 h 543595"/>
              <a:gd name="connsiteX2" fmla="*/ 2775916 w 3139518"/>
              <a:gd name="connsiteY2" fmla="*/ 0 h 543595"/>
              <a:gd name="connsiteX3" fmla="*/ 2274558 w 3139518"/>
              <a:gd name="connsiteY3" fmla="*/ 35778 h 543595"/>
              <a:gd name="connsiteX4" fmla="*/ 2054379 w 3139518"/>
              <a:gd name="connsiteY4" fmla="*/ 64646 h 543595"/>
              <a:gd name="connsiteX5" fmla="*/ 1678452 w 3139518"/>
              <a:gd name="connsiteY5" fmla="*/ 134169 h 543595"/>
              <a:gd name="connsiteX6" fmla="*/ 1161892 w 3139518"/>
              <a:gd name="connsiteY6" fmla="*/ 196374 h 543595"/>
              <a:gd name="connsiteX7" fmla="*/ 1002541 w 3139518"/>
              <a:gd name="connsiteY7" fmla="*/ 57737 h 543595"/>
              <a:gd name="connsiteX8" fmla="*/ 902085 w 3139518"/>
              <a:gd name="connsiteY8" fmla="*/ 106795 h 543595"/>
              <a:gd name="connsiteX9" fmla="*/ 653695 w 3139518"/>
              <a:gd name="connsiteY9" fmla="*/ 81731 h 543595"/>
              <a:gd name="connsiteX10" fmla="*/ 490611 w 3139518"/>
              <a:gd name="connsiteY10" fmla="*/ 77664 h 543595"/>
              <a:gd name="connsiteX11" fmla="*/ 2263 w 3139518"/>
              <a:gd name="connsiteY11" fmla="*/ 65061 h 543595"/>
              <a:gd name="connsiteX12" fmla="*/ 310134 w 3139518"/>
              <a:gd name="connsiteY12" fmla="*/ 295587 h 543595"/>
              <a:gd name="connsiteX13" fmla="*/ 357704 w 3139518"/>
              <a:gd name="connsiteY13" fmla="*/ 390727 h 543595"/>
              <a:gd name="connsiteX14" fmla="*/ 458129 w 3139518"/>
              <a:gd name="connsiteY14" fmla="*/ 459439 h 543595"/>
              <a:gd name="connsiteX15" fmla="*/ 579697 w 3139518"/>
              <a:gd name="connsiteY15" fmla="*/ 443583 h 543595"/>
              <a:gd name="connsiteX16" fmla="*/ 821031 w 3139518"/>
              <a:gd name="connsiteY16" fmla="*/ 515950 h 543595"/>
              <a:gd name="connsiteX17" fmla="*/ 989269 w 3139518"/>
              <a:gd name="connsiteY17" fmla="*/ 523268 h 543595"/>
              <a:gd name="connsiteX18" fmla="*/ 1250716 w 3139518"/>
              <a:gd name="connsiteY18" fmla="*/ 521236 h 543595"/>
              <a:gd name="connsiteX19" fmla="*/ 1350748 w 3139518"/>
              <a:gd name="connsiteY19" fmla="*/ 543594 h 543595"/>
              <a:gd name="connsiteX20" fmla="*/ 1503114 w 3139518"/>
              <a:gd name="connsiteY20" fmla="*/ 522306 h 543595"/>
              <a:gd name="connsiteX21" fmla="*/ 1823224 w 3139518"/>
              <a:gd name="connsiteY21" fmla="*/ 453335 h 543595"/>
              <a:gd name="connsiteX22" fmla="*/ 2485748 w 3139518"/>
              <a:gd name="connsiteY22" fmla="*/ 351547 h 543595"/>
              <a:gd name="connsiteX23" fmla="*/ 2671236 w 3139518"/>
              <a:gd name="connsiteY23" fmla="*/ 304936 h 543595"/>
              <a:gd name="connsiteX24" fmla="*/ 3135841 w 3139518"/>
              <a:gd name="connsiteY24" fmla="*/ 289081 h 543595"/>
              <a:gd name="connsiteX25" fmla="*/ 2904239 w 3139518"/>
              <a:gd name="connsiteY25" fmla="*/ 179957 h 543595"/>
              <a:gd name="connsiteX0" fmla="*/ 2823585 w 3016129"/>
              <a:gd name="connsiteY0" fmla="*/ 76437 h 543595"/>
              <a:gd name="connsiteX1" fmla="*/ 2848319 w 3016129"/>
              <a:gd name="connsiteY1" fmla="*/ 86832 h 543595"/>
              <a:gd name="connsiteX2" fmla="*/ 2775916 w 3016129"/>
              <a:gd name="connsiteY2" fmla="*/ 0 h 543595"/>
              <a:gd name="connsiteX3" fmla="*/ 2274558 w 3016129"/>
              <a:gd name="connsiteY3" fmla="*/ 35778 h 543595"/>
              <a:gd name="connsiteX4" fmla="*/ 2054379 w 3016129"/>
              <a:gd name="connsiteY4" fmla="*/ 64646 h 543595"/>
              <a:gd name="connsiteX5" fmla="*/ 1678452 w 3016129"/>
              <a:gd name="connsiteY5" fmla="*/ 134169 h 543595"/>
              <a:gd name="connsiteX6" fmla="*/ 1161892 w 3016129"/>
              <a:gd name="connsiteY6" fmla="*/ 196374 h 543595"/>
              <a:gd name="connsiteX7" fmla="*/ 1002541 w 3016129"/>
              <a:gd name="connsiteY7" fmla="*/ 57737 h 543595"/>
              <a:gd name="connsiteX8" fmla="*/ 902085 w 3016129"/>
              <a:gd name="connsiteY8" fmla="*/ 106795 h 543595"/>
              <a:gd name="connsiteX9" fmla="*/ 653695 w 3016129"/>
              <a:gd name="connsiteY9" fmla="*/ 81731 h 543595"/>
              <a:gd name="connsiteX10" fmla="*/ 490611 w 3016129"/>
              <a:gd name="connsiteY10" fmla="*/ 77664 h 543595"/>
              <a:gd name="connsiteX11" fmla="*/ 2263 w 3016129"/>
              <a:gd name="connsiteY11" fmla="*/ 65061 h 543595"/>
              <a:gd name="connsiteX12" fmla="*/ 310134 w 3016129"/>
              <a:gd name="connsiteY12" fmla="*/ 295587 h 543595"/>
              <a:gd name="connsiteX13" fmla="*/ 357704 w 3016129"/>
              <a:gd name="connsiteY13" fmla="*/ 390727 h 543595"/>
              <a:gd name="connsiteX14" fmla="*/ 458129 w 3016129"/>
              <a:gd name="connsiteY14" fmla="*/ 459439 h 543595"/>
              <a:gd name="connsiteX15" fmla="*/ 579697 w 3016129"/>
              <a:gd name="connsiteY15" fmla="*/ 443583 h 543595"/>
              <a:gd name="connsiteX16" fmla="*/ 821031 w 3016129"/>
              <a:gd name="connsiteY16" fmla="*/ 515950 h 543595"/>
              <a:gd name="connsiteX17" fmla="*/ 989269 w 3016129"/>
              <a:gd name="connsiteY17" fmla="*/ 523268 h 543595"/>
              <a:gd name="connsiteX18" fmla="*/ 1250716 w 3016129"/>
              <a:gd name="connsiteY18" fmla="*/ 521236 h 543595"/>
              <a:gd name="connsiteX19" fmla="*/ 1350748 w 3016129"/>
              <a:gd name="connsiteY19" fmla="*/ 543594 h 543595"/>
              <a:gd name="connsiteX20" fmla="*/ 1503114 w 3016129"/>
              <a:gd name="connsiteY20" fmla="*/ 522306 h 543595"/>
              <a:gd name="connsiteX21" fmla="*/ 1823224 w 3016129"/>
              <a:gd name="connsiteY21" fmla="*/ 453335 h 543595"/>
              <a:gd name="connsiteX22" fmla="*/ 2485748 w 3016129"/>
              <a:gd name="connsiteY22" fmla="*/ 351547 h 543595"/>
              <a:gd name="connsiteX23" fmla="*/ 2671236 w 3016129"/>
              <a:gd name="connsiteY23" fmla="*/ 304936 h 543595"/>
              <a:gd name="connsiteX24" fmla="*/ 2773317 w 3016129"/>
              <a:gd name="connsiteY24" fmla="*/ 215086 h 543595"/>
              <a:gd name="connsiteX25" fmla="*/ 2904239 w 3016129"/>
              <a:gd name="connsiteY25" fmla="*/ 179957 h 543595"/>
              <a:gd name="connsiteX0" fmla="*/ 2823585 w 2904239"/>
              <a:gd name="connsiteY0" fmla="*/ 76437 h 543595"/>
              <a:gd name="connsiteX1" fmla="*/ 2886479 w 2904239"/>
              <a:gd name="connsiteY1" fmla="*/ 166520 h 543595"/>
              <a:gd name="connsiteX2" fmla="*/ 2848319 w 2904239"/>
              <a:gd name="connsiteY2" fmla="*/ 86832 h 543595"/>
              <a:gd name="connsiteX3" fmla="*/ 2775916 w 2904239"/>
              <a:gd name="connsiteY3" fmla="*/ 0 h 543595"/>
              <a:gd name="connsiteX4" fmla="*/ 2274558 w 2904239"/>
              <a:gd name="connsiteY4" fmla="*/ 35778 h 543595"/>
              <a:gd name="connsiteX5" fmla="*/ 2054379 w 2904239"/>
              <a:gd name="connsiteY5" fmla="*/ 64646 h 543595"/>
              <a:gd name="connsiteX6" fmla="*/ 1678452 w 2904239"/>
              <a:gd name="connsiteY6" fmla="*/ 134169 h 543595"/>
              <a:gd name="connsiteX7" fmla="*/ 1161892 w 2904239"/>
              <a:gd name="connsiteY7" fmla="*/ 196374 h 543595"/>
              <a:gd name="connsiteX8" fmla="*/ 1002541 w 2904239"/>
              <a:gd name="connsiteY8" fmla="*/ 57737 h 543595"/>
              <a:gd name="connsiteX9" fmla="*/ 902085 w 2904239"/>
              <a:gd name="connsiteY9" fmla="*/ 106795 h 543595"/>
              <a:gd name="connsiteX10" fmla="*/ 653695 w 2904239"/>
              <a:gd name="connsiteY10" fmla="*/ 81731 h 543595"/>
              <a:gd name="connsiteX11" fmla="*/ 490611 w 2904239"/>
              <a:gd name="connsiteY11" fmla="*/ 77664 h 543595"/>
              <a:gd name="connsiteX12" fmla="*/ 2263 w 2904239"/>
              <a:gd name="connsiteY12" fmla="*/ 65061 h 543595"/>
              <a:gd name="connsiteX13" fmla="*/ 310134 w 2904239"/>
              <a:gd name="connsiteY13" fmla="*/ 295587 h 543595"/>
              <a:gd name="connsiteX14" fmla="*/ 357704 w 2904239"/>
              <a:gd name="connsiteY14" fmla="*/ 390727 h 543595"/>
              <a:gd name="connsiteX15" fmla="*/ 458129 w 2904239"/>
              <a:gd name="connsiteY15" fmla="*/ 459439 h 543595"/>
              <a:gd name="connsiteX16" fmla="*/ 579697 w 2904239"/>
              <a:gd name="connsiteY16" fmla="*/ 443583 h 543595"/>
              <a:gd name="connsiteX17" fmla="*/ 821031 w 2904239"/>
              <a:gd name="connsiteY17" fmla="*/ 515950 h 543595"/>
              <a:gd name="connsiteX18" fmla="*/ 989269 w 2904239"/>
              <a:gd name="connsiteY18" fmla="*/ 523268 h 543595"/>
              <a:gd name="connsiteX19" fmla="*/ 1250716 w 2904239"/>
              <a:gd name="connsiteY19" fmla="*/ 521236 h 543595"/>
              <a:gd name="connsiteX20" fmla="*/ 1350748 w 2904239"/>
              <a:gd name="connsiteY20" fmla="*/ 543594 h 543595"/>
              <a:gd name="connsiteX21" fmla="*/ 1503114 w 2904239"/>
              <a:gd name="connsiteY21" fmla="*/ 522306 h 543595"/>
              <a:gd name="connsiteX22" fmla="*/ 1823224 w 2904239"/>
              <a:gd name="connsiteY22" fmla="*/ 453335 h 543595"/>
              <a:gd name="connsiteX23" fmla="*/ 2485748 w 2904239"/>
              <a:gd name="connsiteY23" fmla="*/ 351547 h 543595"/>
              <a:gd name="connsiteX24" fmla="*/ 2671236 w 2904239"/>
              <a:gd name="connsiteY24" fmla="*/ 304936 h 543595"/>
              <a:gd name="connsiteX25" fmla="*/ 2773317 w 2904239"/>
              <a:gd name="connsiteY25" fmla="*/ 215086 h 543595"/>
              <a:gd name="connsiteX26" fmla="*/ 2904239 w 2904239"/>
              <a:gd name="connsiteY26" fmla="*/ 179957 h 543595"/>
              <a:gd name="connsiteX0" fmla="*/ 2823585 w 2904239"/>
              <a:gd name="connsiteY0" fmla="*/ 76437 h 543595"/>
              <a:gd name="connsiteX1" fmla="*/ 2886479 w 2904239"/>
              <a:gd name="connsiteY1" fmla="*/ 166520 h 543595"/>
              <a:gd name="connsiteX2" fmla="*/ 2848319 w 2904239"/>
              <a:gd name="connsiteY2" fmla="*/ 86832 h 543595"/>
              <a:gd name="connsiteX3" fmla="*/ 2775916 w 2904239"/>
              <a:gd name="connsiteY3" fmla="*/ 0 h 543595"/>
              <a:gd name="connsiteX4" fmla="*/ 2274558 w 2904239"/>
              <a:gd name="connsiteY4" fmla="*/ 35778 h 543595"/>
              <a:gd name="connsiteX5" fmla="*/ 2054379 w 2904239"/>
              <a:gd name="connsiteY5" fmla="*/ 64646 h 543595"/>
              <a:gd name="connsiteX6" fmla="*/ 1678452 w 2904239"/>
              <a:gd name="connsiteY6" fmla="*/ 134169 h 543595"/>
              <a:gd name="connsiteX7" fmla="*/ 1161892 w 2904239"/>
              <a:gd name="connsiteY7" fmla="*/ 196374 h 543595"/>
              <a:gd name="connsiteX8" fmla="*/ 1002541 w 2904239"/>
              <a:gd name="connsiteY8" fmla="*/ 57737 h 543595"/>
              <a:gd name="connsiteX9" fmla="*/ 902085 w 2904239"/>
              <a:gd name="connsiteY9" fmla="*/ 106795 h 543595"/>
              <a:gd name="connsiteX10" fmla="*/ 653695 w 2904239"/>
              <a:gd name="connsiteY10" fmla="*/ 81731 h 543595"/>
              <a:gd name="connsiteX11" fmla="*/ 490611 w 2904239"/>
              <a:gd name="connsiteY11" fmla="*/ 77664 h 543595"/>
              <a:gd name="connsiteX12" fmla="*/ 2263 w 2904239"/>
              <a:gd name="connsiteY12" fmla="*/ 65061 h 543595"/>
              <a:gd name="connsiteX13" fmla="*/ 310134 w 2904239"/>
              <a:gd name="connsiteY13" fmla="*/ 295587 h 543595"/>
              <a:gd name="connsiteX14" fmla="*/ 357704 w 2904239"/>
              <a:gd name="connsiteY14" fmla="*/ 390727 h 543595"/>
              <a:gd name="connsiteX15" fmla="*/ 458129 w 2904239"/>
              <a:gd name="connsiteY15" fmla="*/ 459439 h 543595"/>
              <a:gd name="connsiteX16" fmla="*/ 579697 w 2904239"/>
              <a:gd name="connsiteY16" fmla="*/ 443583 h 543595"/>
              <a:gd name="connsiteX17" fmla="*/ 821031 w 2904239"/>
              <a:gd name="connsiteY17" fmla="*/ 515950 h 543595"/>
              <a:gd name="connsiteX18" fmla="*/ 989269 w 2904239"/>
              <a:gd name="connsiteY18" fmla="*/ 523268 h 543595"/>
              <a:gd name="connsiteX19" fmla="*/ 1250716 w 2904239"/>
              <a:gd name="connsiteY19" fmla="*/ 521236 h 543595"/>
              <a:gd name="connsiteX20" fmla="*/ 1350748 w 2904239"/>
              <a:gd name="connsiteY20" fmla="*/ 543594 h 543595"/>
              <a:gd name="connsiteX21" fmla="*/ 1503114 w 2904239"/>
              <a:gd name="connsiteY21" fmla="*/ 522306 h 543595"/>
              <a:gd name="connsiteX22" fmla="*/ 1823224 w 2904239"/>
              <a:gd name="connsiteY22" fmla="*/ 453335 h 543595"/>
              <a:gd name="connsiteX23" fmla="*/ 2485748 w 2904239"/>
              <a:gd name="connsiteY23" fmla="*/ 351547 h 543595"/>
              <a:gd name="connsiteX24" fmla="*/ 2442272 w 2904239"/>
              <a:gd name="connsiteY24" fmla="*/ 248016 h 543595"/>
              <a:gd name="connsiteX25" fmla="*/ 2773317 w 2904239"/>
              <a:gd name="connsiteY25" fmla="*/ 215086 h 543595"/>
              <a:gd name="connsiteX26" fmla="*/ 2904239 w 2904239"/>
              <a:gd name="connsiteY26" fmla="*/ 179957 h 543595"/>
              <a:gd name="connsiteX0" fmla="*/ 2823585 w 2904239"/>
              <a:gd name="connsiteY0" fmla="*/ 76437 h 543595"/>
              <a:gd name="connsiteX1" fmla="*/ 2886479 w 2904239"/>
              <a:gd name="connsiteY1" fmla="*/ 166520 h 543595"/>
              <a:gd name="connsiteX2" fmla="*/ 2848319 w 2904239"/>
              <a:gd name="connsiteY2" fmla="*/ 86832 h 543595"/>
              <a:gd name="connsiteX3" fmla="*/ 2775916 w 2904239"/>
              <a:gd name="connsiteY3" fmla="*/ 0 h 543595"/>
              <a:gd name="connsiteX4" fmla="*/ 2274558 w 2904239"/>
              <a:gd name="connsiteY4" fmla="*/ 35778 h 543595"/>
              <a:gd name="connsiteX5" fmla="*/ 2054379 w 2904239"/>
              <a:gd name="connsiteY5" fmla="*/ 64646 h 543595"/>
              <a:gd name="connsiteX6" fmla="*/ 1678452 w 2904239"/>
              <a:gd name="connsiteY6" fmla="*/ 134169 h 543595"/>
              <a:gd name="connsiteX7" fmla="*/ 1161892 w 2904239"/>
              <a:gd name="connsiteY7" fmla="*/ 196374 h 543595"/>
              <a:gd name="connsiteX8" fmla="*/ 1002541 w 2904239"/>
              <a:gd name="connsiteY8" fmla="*/ 57737 h 543595"/>
              <a:gd name="connsiteX9" fmla="*/ 902085 w 2904239"/>
              <a:gd name="connsiteY9" fmla="*/ 106795 h 543595"/>
              <a:gd name="connsiteX10" fmla="*/ 653695 w 2904239"/>
              <a:gd name="connsiteY10" fmla="*/ 81731 h 543595"/>
              <a:gd name="connsiteX11" fmla="*/ 490611 w 2904239"/>
              <a:gd name="connsiteY11" fmla="*/ 77664 h 543595"/>
              <a:gd name="connsiteX12" fmla="*/ 2263 w 2904239"/>
              <a:gd name="connsiteY12" fmla="*/ 65061 h 543595"/>
              <a:gd name="connsiteX13" fmla="*/ 310134 w 2904239"/>
              <a:gd name="connsiteY13" fmla="*/ 295587 h 543595"/>
              <a:gd name="connsiteX14" fmla="*/ 357704 w 2904239"/>
              <a:gd name="connsiteY14" fmla="*/ 390727 h 543595"/>
              <a:gd name="connsiteX15" fmla="*/ 458129 w 2904239"/>
              <a:gd name="connsiteY15" fmla="*/ 459439 h 543595"/>
              <a:gd name="connsiteX16" fmla="*/ 579697 w 2904239"/>
              <a:gd name="connsiteY16" fmla="*/ 443583 h 543595"/>
              <a:gd name="connsiteX17" fmla="*/ 821031 w 2904239"/>
              <a:gd name="connsiteY17" fmla="*/ 515950 h 543595"/>
              <a:gd name="connsiteX18" fmla="*/ 989269 w 2904239"/>
              <a:gd name="connsiteY18" fmla="*/ 523268 h 543595"/>
              <a:gd name="connsiteX19" fmla="*/ 1250716 w 2904239"/>
              <a:gd name="connsiteY19" fmla="*/ 521236 h 543595"/>
              <a:gd name="connsiteX20" fmla="*/ 1350748 w 2904239"/>
              <a:gd name="connsiteY20" fmla="*/ 543594 h 543595"/>
              <a:gd name="connsiteX21" fmla="*/ 1503114 w 2904239"/>
              <a:gd name="connsiteY21" fmla="*/ 522306 h 543595"/>
              <a:gd name="connsiteX22" fmla="*/ 1823224 w 2904239"/>
              <a:gd name="connsiteY22" fmla="*/ 453335 h 543595"/>
              <a:gd name="connsiteX23" fmla="*/ 2485748 w 2904239"/>
              <a:gd name="connsiteY23" fmla="*/ 351547 h 543595"/>
              <a:gd name="connsiteX24" fmla="*/ 2442272 w 2904239"/>
              <a:gd name="connsiteY24" fmla="*/ 248016 h 543595"/>
              <a:gd name="connsiteX25" fmla="*/ 2677916 w 2904239"/>
              <a:gd name="connsiteY25" fmla="*/ 180934 h 543595"/>
              <a:gd name="connsiteX26" fmla="*/ 2904239 w 2904239"/>
              <a:gd name="connsiteY26" fmla="*/ 179957 h 543595"/>
              <a:gd name="connsiteX0" fmla="*/ 2823585 w 2887702"/>
              <a:gd name="connsiteY0" fmla="*/ 76437 h 543595"/>
              <a:gd name="connsiteX1" fmla="*/ 2886479 w 2887702"/>
              <a:gd name="connsiteY1" fmla="*/ 166520 h 543595"/>
              <a:gd name="connsiteX2" fmla="*/ 2848319 w 2887702"/>
              <a:gd name="connsiteY2" fmla="*/ 86832 h 543595"/>
              <a:gd name="connsiteX3" fmla="*/ 2775916 w 2887702"/>
              <a:gd name="connsiteY3" fmla="*/ 0 h 543595"/>
              <a:gd name="connsiteX4" fmla="*/ 2274558 w 2887702"/>
              <a:gd name="connsiteY4" fmla="*/ 35778 h 543595"/>
              <a:gd name="connsiteX5" fmla="*/ 2054379 w 2887702"/>
              <a:gd name="connsiteY5" fmla="*/ 64646 h 543595"/>
              <a:gd name="connsiteX6" fmla="*/ 1678452 w 2887702"/>
              <a:gd name="connsiteY6" fmla="*/ 134169 h 543595"/>
              <a:gd name="connsiteX7" fmla="*/ 1161892 w 2887702"/>
              <a:gd name="connsiteY7" fmla="*/ 196374 h 543595"/>
              <a:gd name="connsiteX8" fmla="*/ 1002541 w 2887702"/>
              <a:gd name="connsiteY8" fmla="*/ 57737 h 543595"/>
              <a:gd name="connsiteX9" fmla="*/ 902085 w 2887702"/>
              <a:gd name="connsiteY9" fmla="*/ 106795 h 543595"/>
              <a:gd name="connsiteX10" fmla="*/ 653695 w 2887702"/>
              <a:gd name="connsiteY10" fmla="*/ 81731 h 543595"/>
              <a:gd name="connsiteX11" fmla="*/ 490611 w 2887702"/>
              <a:gd name="connsiteY11" fmla="*/ 77664 h 543595"/>
              <a:gd name="connsiteX12" fmla="*/ 2263 w 2887702"/>
              <a:gd name="connsiteY12" fmla="*/ 65061 h 543595"/>
              <a:gd name="connsiteX13" fmla="*/ 310134 w 2887702"/>
              <a:gd name="connsiteY13" fmla="*/ 295587 h 543595"/>
              <a:gd name="connsiteX14" fmla="*/ 357704 w 2887702"/>
              <a:gd name="connsiteY14" fmla="*/ 390727 h 543595"/>
              <a:gd name="connsiteX15" fmla="*/ 458129 w 2887702"/>
              <a:gd name="connsiteY15" fmla="*/ 459439 h 543595"/>
              <a:gd name="connsiteX16" fmla="*/ 579697 w 2887702"/>
              <a:gd name="connsiteY16" fmla="*/ 443583 h 543595"/>
              <a:gd name="connsiteX17" fmla="*/ 821031 w 2887702"/>
              <a:gd name="connsiteY17" fmla="*/ 515950 h 543595"/>
              <a:gd name="connsiteX18" fmla="*/ 989269 w 2887702"/>
              <a:gd name="connsiteY18" fmla="*/ 523268 h 543595"/>
              <a:gd name="connsiteX19" fmla="*/ 1250716 w 2887702"/>
              <a:gd name="connsiteY19" fmla="*/ 521236 h 543595"/>
              <a:gd name="connsiteX20" fmla="*/ 1350748 w 2887702"/>
              <a:gd name="connsiteY20" fmla="*/ 543594 h 543595"/>
              <a:gd name="connsiteX21" fmla="*/ 1503114 w 2887702"/>
              <a:gd name="connsiteY21" fmla="*/ 522306 h 543595"/>
              <a:gd name="connsiteX22" fmla="*/ 1823224 w 2887702"/>
              <a:gd name="connsiteY22" fmla="*/ 453335 h 543595"/>
              <a:gd name="connsiteX23" fmla="*/ 2485748 w 2887702"/>
              <a:gd name="connsiteY23" fmla="*/ 351547 h 543595"/>
              <a:gd name="connsiteX24" fmla="*/ 2442272 w 2887702"/>
              <a:gd name="connsiteY24" fmla="*/ 248016 h 543595"/>
              <a:gd name="connsiteX25" fmla="*/ 2677916 w 2887702"/>
              <a:gd name="connsiteY25" fmla="*/ 180934 h 543595"/>
              <a:gd name="connsiteX26" fmla="*/ 2799298 w 2887702"/>
              <a:gd name="connsiteY26" fmla="*/ 168573 h 543595"/>
              <a:gd name="connsiteX0" fmla="*/ 2823585 w 2887702"/>
              <a:gd name="connsiteY0" fmla="*/ 76437 h 543595"/>
              <a:gd name="connsiteX1" fmla="*/ 2886479 w 2887702"/>
              <a:gd name="connsiteY1" fmla="*/ 166520 h 543595"/>
              <a:gd name="connsiteX2" fmla="*/ 2848319 w 2887702"/>
              <a:gd name="connsiteY2" fmla="*/ 86832 h 543595"/>
              <a:gd name="connsiteX3" fmla="*/ 2775916 w 2887702"/>
              <a:gd name="connsiteY3" fmla="*/ 0 h 543595"/>
              <a:gd name="connsiteX4" fmla="*/ 2274558 w 2887702"/>
              <a:gd name="connsiteY4" fmla="*/ 35778 h 543595"/>
              <a:gd name="connsiteX5" fmla="*/ 2054379 w 2887702"/>
              <a:gd name="connsiteY5" fmla="*/ 64646 h 543595"/>
              <a:gd name="connsiteX6" fmla="*/ 1678452 w 2887702"/>
              <a:gd name="connsiteY6" fmla="*/ 134169 h 543595"/>
              <a:gd name="connsiteX7" fmla="*/ 1161892 w 2887702"/>
              <a:gd name="connsiteY7" fmla="*/ 196374 h 543595"/>
              <a:gd name="connsiteX8" fmla="*/ 1002541 w 2887702"/>
              <a:gd name="connsiteY8" fmla="*/ 57737 h 543595"/>
              <a:gd name="connsiteX9" fmla="*/ 902085 w 2887702"/>
              <a:gd name="connsiteY9" fmla="*/ 106795 h 543595"/>
              <a:gd name="connsiteX10" fmla="*/ 653695 w 2887702"/>
              <a:gd name="connsiteY10" fmla="*/ 81731 h 543595"/>
              <a:gd name="connsiteX11" fmla="*/ 490611 w 2887702"/>
              <a:gd name="connsiteY11" fmla="*/ 77664 h 543595"/>
              <a:gd name="connsiteX12" fmla="*/ 2263 w 2887702"/>
              <a:gd name="connsiteY12" fmla="*/ 65061 h 543595"/>
              <a:gd name="connsiteX13" fmla="*/ 310134 w 2887702"/>
              <a:gd name="connsiteY13" fmla="*/ 295587 h 543595"/>
              <a:gd name="connsiteX14" fmla="*/ 357704 w 2887702"/>
              <a:gd name="connsiteY14" fmla="*/ 390727 h 543595"/>
              <a:gd name="connsiteX15" fmla="*/ 458129 w 2887702"/>
              <a:gd name="connsiteY15" fmla="*/ 459439 h 543595"/>
              <a:gd name="connsiteX16" fmla="*/ 579697 w 2887702"/>
              <a:gd name="connsiteY16" fmla="*/ 443583 h 543595"/>
              <a:gd name="connsiteX17" fmla="*/ 821031 w 2887702"/>
              <a:gd name="connsiteY17" fmla="*/ 515950 h 543595"/>
              <a:gd name="connsiteX18" fmla="*/ 989269 w 2887702"/>
              <a:gd name="connsiteY18" fmla="*/ 523268 h 543595"/>
              <a:gd name="connsiteX19" fmla="*/ 1250716 w 2887702"/>
              <a:gd name="connsiteY19" fmla="*/ 521236 h 543595"/>
              <a:gd name="connsiteX20" fmla="*/ 1350748 w 2887702"/>
              <a:gd name="connsiteY20" fmla="*/ 543594 h 543595"/>
              <a:gd name="connsiteX21" fmla="*/ 1503114 w 2887702"/>
              <a:gd name="connsiteY21" fmla="*/ 522306 h 543595"/>
              <a:gd name="connsiteX22" fmla="*/ 1823224 w 2887702"/>
              <a:gd name="connsiteY22" fmla="*/ 453335 h 543595"/>
              <a:gd name="connsiteX23" fmla="*/ 2399886 w 2887702"/>
              <a:gd name="connsiteY23" fmla="*/ 334471 h 543595"/>
              <a:gd name="connsiteX24" fmla="*/ 2442272 w 2887702"/>
              <a:gd name="connsiteY24" fmla="*/ 248016 h 543595"/>
              <a:gd name="connsiteX25" fmla="*/ 2677916 w 2887702"/>
              <a:gd name="connsiteY25" fmla="*/ 180934 h 543595"/>
              <a:gd name="connsiteX26" fmla="*/ 2799298 w 2887702"/>
              <a:gd name="connsiteY26" fmla="*/ 168573 h 543595"/>
              <a:gd name="connsiteX0" fmla="*/ 2823585 w 2887702"/>
              <a:gd name="connsiteY0" fmla="*/ 76437 h 543595"/>
              <a:gd name="connsiteX1" fmla="*/ 2886479 w 2887702"/>
              <a:gd name="connsiteY1" fmla="*/ 166520 h 543595"/>
              <a:gd name="connsiteX2" fmla="*/ 2848319 w 2887702"/>
              <a:gd name="connsiteY2" fmla="*/ 86832 h 543595"/>
              <a:gd name="connsiteX3" fmla="*/ 2775916 w 2887702"/>
              <a:gd name="connsiteY3" fmla="*/ 0 h 543595"/>
              <a:gd name="connsiteX4" fmla="*/ 2274558 w 2887702"/>
              <a:gd name="connsiteY4" fmla="*/ 35778 h 543595"/>
              <a:gd name="connsiteX5" fmla="*/ 2054379 w 2887702"/>
              <a:gd name="connsiteY5" fmla="*/ 64646 h 543595"/>
              <a:gd name="connsiteX6" fmla="*/ 1678452 w 2887702"/>
              <a:gd name="connsiteY6" fmla="*/ 134169 h 543595"/>
              <a:gd name="connsiteX7" fmla="*/ 1161892 w 2887702"/>
              <a:gd name="connsiteY7" fmla="*/ 196374 h 543595"/>
              <a:gd name="connsiteX8" fmla="*/ 1002541 w 2887702"/>
              <a:gd name="connsiteY8" fmla="*/ 57737 h 543595"/>
              <a:gd name="connsiteX9" fmla="*/ 902085 w 2887702"/>
              <a:gd name="connsiteY9" fmla="*/ 106795 h 543595"/>
              <a:gd name="connsiteX10" fmla="*/ 653695 w 2887702"/>
              <a:gd name="connsiteY10" fmla="*/ 81731 h 543595"/>
              <a:gd name="connsiteX11" fmla="*/ 490611 w 2887702"/>
              <a:gd name="connsiteY11" fmla="*/ 77664 h 543595"/>
              <a:gd name="connsiteX12" fmla="*/ 2263 w 2887702"/>
              <a:gd name="connsiteY12" fmla="*/ 65061 h 543595"/>
              <a:gd name="connsiteX13" fmla="*/ 310134 w 2887702"/>
              <a:gd name="connsiteY13" fmla="*/ 295587 h 543595"/>
              <a:gd name="connsiteX14" fmla="*/ 357704 w 2887702"/>
              <a:gd name="connsiteY14" fmla="*/ 390727 h 543595"/>
              <a:gd name="connsiteX15" fmla="*/ 458129 w 2887702"/>
              <a:gd name="connsiteY15" fmla="*/ 459439 h 543595"/>
              <a:gd name="connsiteX16" fmla="*/ 579697 w 2887702"/>
              <a:gd name="connsiteY16" fmla="*/ 443583 h 543595"/>
              <a:gd name="connsiteX17" fmla="*/ 821031 w 2887702"/>
              <a:gd name="connsiteY17" fmla="*/ 515950 h 543595"/>
              <a:gd name="connsiteX18" fmla="*/ 989269 w 2887702"/>
              <a:gd name="connsiteY18" fmla="*/ 523268 h 543595"/>
              <a:gd name="connsiteX19" fmla="*/ 1250716 w 2887702"/>
              <a:gd name="connsiteY19" fmla="*/ 521236 h 543595"/>
              <a:gd name="connsiteX20" fmla="*/ 1350748 w 2887702"/>
              <a:gd name="connsiteY20" fmla="*/ 543594 h 543595"/>
              <a:gd name="connsiteX21" fmla="*/ 1503114 w 2887702"/>
              <a:gd name="connsiteY21" fmla="*/ 522306 h 543595"/>
              <a:gd name="connsiteX22" fmla="*/ 2214370 w 2887702"/>
              <a:gd name="connsiteY22" fmla="*/ 407799 h 543595"/>
              <a:gd name="connsiteX23" fmla="*/ 2399886 w 2887702"/>
              <a:gd name="connsiteY23" fmla="*/ 334471 h 543595"/>
              <a:gd name="connsiteX24" fmla="*/ 2442272 w 2887702"/>
              <a:gd name="connsiteY24" fmla="*/ 248016 h 543595"/>
              <a:gd name="connsiteX25" fmla="*/ 2677916 w 2887702"/>
              <a:gd name="connsiteY25" fmla="*/ 180934 h 543595"/>
              <a:gd name="connsiteX26" fmla="*/ 2799298 w 2887702"/>
              <a:gd name="connsiteY26" fmla="*/ 168573 h 543595"/>
              <a:gd name="connsiteX0" fmla="*/ 2823585 w 2887702"/>
              <a:gd name="connsiteY0" fmla="*/ 76437 h 547744"/>
              <a:gd name="connsiteX1" fmla="*/ 2886479 w 2887702"/>
              <a:gd name="connsiteY1" fmla="*/ 166520 h 547744"/>
              <a:gd name="connsiteX2" fmla="*/ 2848319 w 2887702"/>
              <a:gd name="connsiteY2" fmla="*/ 86832 h 547744"/>
              <a:gd name="connsiteX3" fmla="*/ 2775916 w 2887702"/>
              <a:gd name="connsiteY3" fmla="*/ 0 h 547744"/>
              <a:gd name="connsiteX4" fmla="*/ 2274558 w 2887702"/>
              <a:gd name="connsiteY4" fmla="*/ 35778 h 547744"/>
              <a:gd name="connsiteX5" fmla="*/ 2054379 w 2887702"/>
              <a:gd name="connsiteY5" fmla="*/ 64646 h 547744"/>
              <a:gd name="connsiteX6" fmla="*/ 1678452 w 2887702"/>
              <a:gd name="connsiteY6" fmla="*/ 134169 h 547744"/>
              <a:gd name="connsiteX7" fmla="*/ 1161892 w 2887702"/>
              <a:gd name="connsiteY7" fmla="*/ 196374 h 547744"/>
              <a:gd name="connsiteX8" fmla="*/ 1002541 w 2887702"/>
              <a:gd name="connsiteY8" fmla="*/ 57737 h 547744"/>
              <a:gd name="connsiteX9" fmla="*/ 902085 w 2887702"/>
              <a:gd name="connsiteY9" fmla="*/ 106795 h 547744"/>
              <a:gd name="connsiteX10" fmla="*/ 653695 w 2887702"/>
              <a:gd name="connsiteY10" fmla="*/ 81731 h 547744"/>
              <a:gd name="connsiteX11" fmla="*/ 490611 w 2887702"/>
              <a:gd name="connsiteY11" fmla="*/ 77664 h 547744"/>
              <a:gd name="connsiteX12" fmla="*/ 2263 w 2887702"/>
              <a:gd name="connsiteY12" fmla="*/ 65061 h 547744"/>
              <a:gd name="connsiteX13" fmla="*/ 310134 w 2887702"/>
              <a:gd name="connsiteY13" fmla="*/ 295587 h 547744"/>
              <a:gd name="connsiteX14" fmla="*/ 357704 w 2887702"/>
              <a:gd name="connsiteY14" fmla="*/ 390727 h 547744"/>
              <a:gd name="connsiteX15" fmla="*/ 458129 w 2887702"/>
              <a:gd name="connsiteY15" fmla="*/ 459439 h 547744"/>
              <a:gd name="connsiteX16" fmla="*/ 579697 w 2887702"/>
              <a:gd name="connsiteY16" fmla="*/ 443583 h 547744"/>
              <a:gd name="connsiteX17" fmla="*/ 821031 w 2887702"/>
              <a:gd name="connsiteY17" fmla="*/ 515950 h 547744"/>
              <a:gd name="connsiteX18" fmla="*/ 989269 w 2887702"/>
              <a:gd name="connsiteY18" fmla="*/ 523268 h 547744"/>
              <a:gd name="connsiteX19" fmla="*/ 1250716 w 2887702"/>
              <a:gd name="connsiteY19" fmla="*/ 521236 h 547744"/>
              <a:gd name="connsiteX20" fmla="*/ 1350748 w 2887702"/>
              <a:gd name="connsiteY20" fmla="*/ 543594 h 547744"/>
              <a:gd name="connsiteX21" fmla="*/ 1751157 w 2887702"/>
              <a:gd name="connsiteY21" fmla="*/ 425544 h 547744"/>
              <a:gd name="connsiteX22" fmla="*/ 2214370 w 2887702"/>
              <a:gd name="connsiteY22" fmla="*/ 407799 h 547744"/>
              <a:gd name="connsiteX23" fmla="*/ 2399886 w 2887702"/>
              <a:gd name="connsiteY23" fmla="*/ 334471 h 547744"/>
              <a:gd name="connsiteX24" fmla="*/ 2442272 w 2887702"/>
              <a:gd name="connsiteY24" fmla="*/ 248016 h 547744"/>
              <a:gd name="connsiteX25" fmla="*/ 2677916 w 2887702"/>
              <a:gd name="connsiteY25" fmla="*/ 180934 h 547744"/>
              <a:gd name="connsiteX26" fmla="*/ 2799298 w 2887702"/>
              <a:gd name="connsiteY26" fmla="*/ 168573 h 547744"/>
              <a:gd name="connsiteX0" fmla="*/ 2823585 w 2887702"/>
              <a:gd name="connsiteY0" fmla="*/ 76437 h 526888"/>
              <a:gd name="connsiteX1" fmla="*/ 2886479 w 2887702"/>
              <a:gd name="connsiteY1" fmla="*/ 166520 h 526888"/>
              <a:gd name="connsiteX2" fmla="*/ 2848319 w 2887702"/>
              <a:gd name="connsiteY2" fmla="*/ 86832 h 526888"/>
              <a:gd name="connsiteX3" fmla="*/ 2775916 w 2887702"/>
              <a:gd name="connsiteY3" fmla="*/ 0 h 526888"/>
              <a:gd name="connsiteX4" fmla="*/ 2274558 w 2887702"/>
              <a:gd name="connsiteY4" fmla="*/ 35778 h 526888"/>
              <a:gd name="connsiteX5" fmla="*/ 2054379 w 2887702"/>
              <a:gd name="connsiteY5" fmla="*/ 64646 h 526888"/>
              <a:gd name="connsiteX6" fmla="*/ 1678452 w 2887702"/>
              <a:gd name="connsiteY6" fmla="*/ 134169 h 526888"/>
              <a:gd name="connsiteX7" fmla="*/ 1161892 w 2887702"/>
              <a:gd name="connsiteY7" fmla="*/ 196374 h 526888"/>
              <a:gd name="connsiteX8" fmla="*/ 1002541 w 2887702"/>
              <a:gd name="connsiteY8" fmla="*/ 57737 h 526888"/>
              <a:gd name="connsiteX9" fmla="*/ 902085 w 2887702"/>
              <a:gd name="connsiteY9" fmla="*/ 106795 h 526888"/>
              <a:gd name="connsiteX10" fmla="*/ 653695 w 2887702"/>
              <a:gd name="connsiteY10" fmla="*/ 81731 h 526888"/>
              <a:gd name="connsiteX11" fmla="*/ 490611 w 2887702"/>
              <a:gd name="connsiteY11" fmla="*/ 77664 h 526888"/>
              <a:gd name="connsiteX12" fmla="*/ 2263 w 2887702"/>
              <a:gd name="connsiteY12" fmla="*/ 65061 h 526888"/>
              <a:gd name="connsiteX13" fmla="*/ 310134 w 2887702"/>
              <a:gd name="connsiteY13" fmla="*/ 295587 h 526888"/>
              <a:gd name="connsiteX14" fmla="*/ 357704 w 2887702"/>
              <a:gd name="connsiteY14" fmla="*/ 390727 h 526888"/>
              <a:gd name="connsiteX15" fmla="*/ 458129 w 2887702"/>
              <a:gd name="connsiteY15" fmla="*/ 459439 h 526888"/>
              <a:gd name="connsiteX16" fmla="*/ 579697 w 2887702"/>
              <a:gd name="connsiteY16" fmla="*/ 443583 h 526888"/>
              <a:gd name="connsiteX17" fmla="*/ 821031 w 2887702"/>
              <a:gd name="connsiteY17" fmla="*/ 515950 h 526888"/>
              <a:gd name="connsiteX18" fmla="*/ 989269 w 2887702"/>
              <a:gd name="connsiteY18" fmla="*/ 523268 h 526888"/>
              <a:gd name="connsiteX19" fmla="*/ 1250716 w 2887702"/>
              <a:gd name="connsiteY19" fmla="*/ 521236 h 526888"/>
              <a:gd name="connsiteX20" fmla="*/ 1398449 w 2887702"/>
              <a:gd name="connsiteY20" fmla="*/ 458216 h 526888"/>
              <a:gd name="connsiteX21" fmla="*/ 1751157 w 2887702"/>
              <a:gd name="connsiteY21" fmla="*/ 425544 h 526888"/>
              <a:gd name="connsiteX22" fmla="*/ 2214370 w 2887702"/>
              <a:gd name="connsiteY22" fmla="*/ 407799 h 526888"/>
              <a:gd name="connsiteX23" fmla="*/ 2399886 w 2887702"/>
              <a:gd name="connsiteY23" fmla="*/ 334471 h 526888"/>
              <a:gd name="connsiteX24" fmla="*/ 2442272 w 2887702"/>
              <a:gd name="connsiteY24" fmla="*/ 248016 h 526888"/>
              <a:gd name="connsiteX25" fmla="*/ 2677916 w 2887702"/>
              <a:gd name="connsiteY25" fmla="*/ 180934 h 526888"/>
              <a:gd name="connsiteX26" fmla="*/ 2799298 w 2887702"/>
              <a:gd name="connsiteY26" fmla="*/ 168573 h 526888"/>
              <a:gd name="connsiteX0" fmla="*/ 2823585 w 2887702"/>
              <a:gd name="connsiteY0" fmla="*/ 76437 h 526888"/>
              <a:gd name="connsiteX1" fmla="*/ 2886479 w 2887702"/>
              <a:gd name="connsiteY1" fmla="*/ 166520 h 526888"/>
              <a:gd name="connsiteX2" fmla="*/ 2848319 w 2887702"/>
              <a:gd name="connsiteY2" fmla="*/ 86832 h 526888"/>
              <a:gd name="connsiteX3" fmla="*/ 2775916 w 2887702"/>
              <a:gd name="connsiteY3" fmla="*/ 0 h 526888"/>
              <a:gd name="connsiteX4" fmla="*/ 2274558 w 2887702"/>
              <a:gd name="connsiteY4" fmla="*/ 35778 h 526888"/>
              <a:gd name="connsiteX5" fmla="*/ 2054379 w 2887702"/>
              <a:gd name="connsiteY5" fmla="*/ 64646 h 526888"/>
              <a:gd name="connsiteX6" fmla="*/ 1678452 w 2887702"/>
              <a:gd name="connsiteY6" fmla="*/ 134169 h 526888"/>
              <a:gd name="connsiteX7" fmla="*/ 1161892 w 2887702"/>
              <a:gd name="connsiteY7" fmla="*/ 196374 h 526888"/>
              <a:gd name="connsiteX8" fmla="*/ 1002541 w 2887702"/>
              <a:gd name="connsiteY8" fmla="*/ 57737 h 526888"/>
              <a:gd name="connsiteX9" fmla="*/ 902085 w 2887702"/>
              <a:gd name="connsiteY9" fmla="*/ 106795 h 526888"/>
              <a:gd name="connsiteX10" fmla="*/ 653695 w 2887702"/>
              <a:gd name="connsiteY10" fmla="*/ 81731 h 526888"/>
              <a:gd name="connsiteX11" fmla="*/ 490611 w 2887702"/>
              <a:gd name="connsiteY11" fmla="*/ 77664 h 526888"/>
              <a:gd name="connsiteX12" fmla="*/ 2263 w 2887702"/>
              <a:gd name="connsiteY12" fmla="*/ 65061 h 526888"/>
              <a:gd name="connsiteX13" fmla="*/ 310134 w 2887702"/>
              <a:gd name="connsiteY13" fmla="*/ 295587 h 526888"/>
              <a:gd name="connsiteX14" fmla="*/ 357704 w 2887702"/>
              <a:gd name="connsiteY14" fmla="*/ 390727 h 526888"/>
              <a:gd name="connsiteX15" fmla="*/ 458129 w 2887702"/>
              <a:gd name="connsiteY15" fmla="*/ 459439 h 526888"/>
              <a:gd name="connsiteX16" fmla="*/ 579697 w 2887702"/>
              <a:gd name="connsiteY16" fmla="*/ 443583 h 526888"/>
              <a:gd name="connsiteX17" fmla="*/ 821031 w 2887702"/>
              <a:gd name="connsiteY17" fmla="*/ 515950 h 526888"/>
              <a:gd name="connsiteX18" fmla="*/ 989269 w 2887702"/>
              <a:gd name="connsiteY18" fmla="*/ 523268 h 526888"/>
              <a:gd name="connsiteX19" fmla="*/ 1250716 w 2887702"/>
              <a:gd name="connsiteY19" fmla="*/ 521236 h 526888"/>
              <a:gd name="connsiteX20" fmla="*/ 1398449 w 2887702"/>
              <a:gd name="connsiteY20" fmla="*/ 458216 h 526888"/>
              <a:gd name="connsiteX21" fmla="*/ 1674837 w 2887702"/>
              <a:gd name="connsiteY21" fmla="*/ 408468 h 526888"/>
              <a:gd name="connsiteX22" fmla="*/ 2214370 w 2887702"/>
              <a:gd name="connsiteY22" fmla="*/ 407799 h 526888"/>
              <a:gd name="connsiteX23" fmla="*/ 2399886 w 2887702"/>
              <a:gd name="connsiteY23" fmla="*/ 334471 h 526888"/>
              <a:gd name="connsiteX24" fmla="*/ 2442272 w 2887702"/>
              <a:gd name="connsiteY24" fmla="*/ 248016 h 526888"/>
              <a:gd name="connsiteX25" fmla="*/ 2677916 w 2887702"/>
              <a:gd name="connsiteY25" fmla="*/ 180934 h 526888"/>
              <a:gd name="connsiteX26" fmla="*/ 2799298 w 2887702"/>
              <a:gd name="connsiteY26" fmla="*/ 168573 h 526888"/>
              <a:gd name="connsiteX0" fmla="*/ 2823585 w 2887702"/>
              <a:gd name="connsiteY0" fmla="*/ 76437 h 527415"/>
              <a:gd name="connsiteX1" fmla="*/ 2886479 w 2887702"/>
              <a:gd name="connsiteY1" fmla="*/ 166520 h 527415"/>
              <a:gd name="connsiteX2" fmla="*/ 2848319 w 2887702"/>
              <a:gd name="connsiteY2" fmla="*/ 86832 h 527415"/>
              <a:gd name="connsiteX3" fmla="*/ 2775916 w 2887702"/>
              <a:gd name="connsiteY3" fmla="*/ 0 h 527415"/>
              <a:gd name="connsiteX4" fmla="*/ 2274558 w 2887702"/>
              <a:gd name="connsiteY4" fmla="*/ 35778 h 527415"/>
              <a:gd name="connsiteX5" fmla="*/ 2054379 w 2887702"/>
              <a:gd name="connsiteY5" fmla="*/ 64646 h 527415"/>
              <a:gd name="connsiteX6" fmla="*/ 1678452 w 2887702"/>
              <a:gd name="connsiteY6" fmla="*/ 134169 h 527415"/>
              <a:gd name="connsiteX7" fmla="*/ 1161892 w 2887702"/>
              <a:gd name="connsiteY7" fmla="*/ 196374 h 527415"/>
              <a:gd name="connsiteX8" fmla="*/ 1002541 w 2887702"/>
              <a:gd name="connsiteY8" fmla="*/ 57737 h 527415"/>
              <a:gd name="connsiteX9" fmla="*/ 902085 w 2887702"/>
              <a:gd name="connsiteY9" fmla="*/ 106795 h 527415"/>
              <a:gd name="connsiteX10" fmla="*/ 653695 w 2887702"/>
              <a:gd name="connsiteY10" fmla="*/ 81731 h 527415"/>
              <a:gd name="connsiteX11" fmla="*/ 490611 w 2887702"/>
              <a:gd name="connsiteY11" fmla="*/ 77664 h 527415"/>
              <a:gd name="connsiteX12" fmla="*/ 2263 w 2887702"/>
              <a:gd name="connsiteY12" fmla="*/ 65061 h 527415"/>
              <a:gd name="connsiteX13" fmla="*/ 310134 w 2887702"/>
              <a:gd name="connsiteY13" fmla="*/ 295587 h 527415"/>
              <a:gd name="connsiteX14" fmla="*/ 357704 w 2887702"/>
              <a:gd name="connsiteY14" fmla="*/ 390727 h 527415"/>
              <a:gd name="connsiteX15" fmla="*/ 458129 w 2887702"/>
              <a:gd name="connsiteY15" fmla="*/ 459439 h 527415"/>
              <a:gd name="connsiteX16" fmla="*/ 579697 w 2887702"/>
              <a:gd name="connsiteY16" fmla="*/ 443583 h 527415"/>
              <a:gd name="connsiteX17" fmla="*/ 821031 w 2887702"/>
              <a:gd name="connsiteY17" fmla="*/ 515950 h 527415"/>
              <a:gd name="connsiteX18" fmla="*/ 989269 w 2887702"/>
              <a:gd name="connsiteY18" fmla="*/ 523268 h 527415"/>
              <a:gd name="connsiteX19" fmla="*/ 1269796 w 2887702"/>
              <a:gd name="connsiteY19" fmla="*/ 475701 h 527415"/>
              <a:gd name="connsiteX20" fmla="*/ 1398449 w 2887702"/>
              <a:gd name="connsiteY20" fmla="*/ 458216 h 527415"/>
              <a:gd name="connsiteX21" fmla="*/ 1674837 w 2887702"/>
              <a:gd name="connsiteY21" fmla="*/ 408468 h 527415"/>
              <a:gd name="connsiteX22" fmla="*/ 2214370 w 2887702"/>
              <a:gd name="connsiteY22" fmla="*/ 407799 h 527415"/>
              <a:gd name="connsiteX23" fmla="*/ 2399886 w 2887702"/>
              <a:gd name="connsiteY23" fmla="*/ 334471 h 527415"/>
              <a:gd name="connsiteX24" fmla="*/ 2442272 w 2887702"/>
              <a:gd name="connsiteY24" fmla="*/ 248016 h 527415"/>
              <a:gd name="connsiteX25" fmla="*/ 2677916 w 2887702"/>
              <a:gd name="connsiteY25" fmla="*/ 180934 h 527415"/>
              <a:gd name="connsiteX26" fmla="*/ 2799298 w 2887702"/>
              <a:gd name="connsiteY26" fmla="*/ 168573 h 527415"/>
              <a:gd name="connsiteX0" fmla="*/ 2823585 w 2887702"/>
              <a:gd name="connsiteY0" fmla="*/ 76437 h 515996"/>
              <a:gd name="connsiteX1" fmla="*/ 2886479 w 2887702"/>
              <a:gd name="connsiteY1" fmla="*/ 166520 h 515996"/>
              <a:gd name="connsiteX2" fmla="*/ 2848319 w 2887702"/>
              <a:gd name="connsiteY2" fmla="*/ 86832 h 515996"/>
              <a:gd name="connsiteX3" fmla="*/ 2775916 w 2887702"/>
              <a:gd name="connsiteY3" fmla="*/ 0 h 515996"/>
              <a:gd name="connsiteX4" fmla="*/ 2274558 w 2887702"/>
              <a:gd name="connsiteY4" fmla="*/ 35778 h 515996"/>
              <a:gd name="connsiteX5" fmla="*/ 2054379 w 2887702"/>
              <a:gd name="connsiteY5" fmla="*/ 64646 h 515996"/>
              <a:gd name="connsiteX6" fmla="*/ 1678452 w 2887702"/>
              <a:gd name="connsiteY6" fmla="*/ 134169 h 515996"/>
              <a:gd name="connsiteX7" fmla="*/ 1161892 w 2887702"/>
              <a:gd name="connsiteY7" fmla="*/ 196374 h 515996"/>
              <a:gd name="connsiteX8" fmla="*/ 1002541 w 2887702"/>
              <a:gd name="connsiteY8" fmla="*/ 57737 h 515996"/>
              <a:gd name="connsiteX9" fmla="*/ 902085 w 2887702"/>
              <a:gd name="connsiteY9" fmla="*/ 106795 h 515996"/>
              <a:gd name="connsiteX10" fmla="*/ 653695 w 2887702"/>
              <a:gd name="connsiteY10" fmla="*/ 81731 h 515996"/>
              <a:gd name="connsiteX11" fmla="*/ 490611 w 2887702"/>
              <a:gd name="connsiteY11" fmla="*/ 77664 h 515996"/>
              <a:gd name="connsiteX12" fmla="*/ 2263 w 2887702"/>
              <a:gd name="connsiteY12" fmla="*/ 65061 h 515996"/>
              <a:gd name="connsiteX13" fmla="*/ 310134 w 2887702"/>
              <a:gd name="connsiteY13" fmla="*/ 295587 h 515996"/>
              <a:gd name="connsiteX14" fmla="*/ 357704 w 2887702"/>
              <a:gd name="connsiteY14" fmla="*/ 390727 h 515996"/>
              <a:gd name="connsiteX15" fmla="*/ 458129 w 2887702"/>
              <a:gd name="connsiteY15" fmla="*/ 459439 h 515996"/>
              <a:gd name="connsiteX16" fmla="*/ 579697 w 2887702"/>
              <a:gd name="connsiteY16" fmla="*/ 443583 h 515996"/>
              <a:gd name="connsiteX17" fmla="*/ 821031 w 2887702"/>
              <a:gd name="connsiteY17" fmla="*/ 515950 h 515996"/>
              <a:gd name="connsiteX18" fmla="*/ 989269 w 2887702"/>
              <a:gd name="connsiteY18" fmla="*/ 454965 h 515996"/>
              <a:gd name="connsiteX19" fmla="*/ 1269796 w 2887702"/>
              <a:gd name="connsiteY19" fmla="*/ 475701 h 515996"/>
              <a:gd name="connsiteX20" fmla="*/ 1398449 w 2887702"/>
              <a:gd name="connsiteY20" fmla="*/ 458216 h 515996"/>
              <a:gd name="connsiteX21" fmla="*/ 1674837 w 2887702"/>
              <a:gd name="connsiteY21" fmla="*/ 408468 h 515996"/>
              <a:gd name="connsiteX22" fmla="*/ 2214370 w 2887702"/>
              <a:gd name="connsiteY22" fmla="*/ 407799 h 515996"/>
              <a:gd name="connsiteX23" fmla="*/ 2399886 w 2887702"/>
              <a:gd name="connsiteY23" fmla="*/ 334471 h 515996"/>
              <a:gd name="connsiteX24" fmla="*/ 2442272 w 2887702"/>
              <a:gd name="connsiteY24" fmla="*/ 248016 h 515996"/>
              <a:gd name="connsiteX25" fmla="*/ 2677916 w 2887702"/>
              <a:gd name="connsiteY25" fmla="*/ 180934 h 515996"/>
              <a:gd name="connsiteX26" fmla="*/ 2799298 w 2887702"/>
              <a:gd name="connsiteY26" fmla="*/ 168573 h 515996"/>
              <a:gd name="connsiteX0" fmla="*/ 2823585 w 2887702"/>
              <a:gd name="connsiteY0" fmla="*/ 76437 h 475731"/>
              <a:gd name="connsiteX1" fmla="*/ 2886479 w 2887702"/>
              <a:gd name="connsiteY1" fmla="*/ 166520 h 475731"/>
              <a:gd name="connsiteX2" fmla="*/ 2848319 w 2887702"/>
              <a:gd name="connsiteY2" fmla="*/ 86832 h 475731"/>
              <a:gd name="connsiteX3" fmla="*/ 2775916 w 2887702"/>
              <a:gd name="connsiteY3" fmla="*/ 0 h 475731"/>
              <a:gd name="connsiteX4" fmla="*/ 2274558 w 2887702"/>
              <a:gd name="connsiteY4" fmla="*/ 35778 h 475731"/>
              <a:gd name="connsiteX5" fmla="*/ 2054379 w 2887702"/>
              <a:gd name="connsiteY5" fmla="*/ 64646 h 475731"/>
              <a:gd name="connsiteX6" fmla="*/ 1678452 w 2887702"/>
              <a:gd name="connsiteY6" fmla="*/ 134169 h 475731"/>
              <a:gd name="connsiteX7" fmla="*/ 1161892 w 2887702"/>
              <a:gd name="connsiteY7" fmla="*/ 196374 h 475731"/>
              <a:gd name="connsiteX8" fmla="*/ 1002541 w 2887702"/>
              <a:gd name="connsiteY8" fmla="*/ 57737 h 475731"/>
              <a:gd name="connsiteX9" fmla="*/ 902085 w 2887702"/>
              <a:gd name="connsiteY9" fmla="*/ 106795 h 475731"/>
              <a:gd name="connsiteX10" fmla="*/ 653695 w 2887702"/>
              <a:gd name="connsiteY10" fmla="*/ 81731 h 475731"/>
              <a:gd name="connsiteX11" fmla="*/ 490611 w 2887702"/>
              <a:gd name="connsiteY11" fmla="*/ 77664 h 475731"/>
              <a:gd name="connsiteX12" fmla="*/ 2263 w 2887702"/>
              <a:gd name="connsiteY12" fmla="*/ 65061 h 475731"/>
              <a:gd name="connsiteX13" fmla="*/ 310134 w 2887702"/>
              <a:gd name="connsiteY13" fmla="*/ 295587 h 475731"/>
              <a:gd name="connsiteX14" fmla="*/ 357704 w 2887702"/>
              <a:gd name="connsiteY14" fmla="*/ 390727 h 475731"/>
              <a:gd name="connsiteX15" fmla="*/ 458129 w 2887702"/>
              <a:gd name="connsiteY15" fmla="*/ 459439 h 475731"/>
              <a:gd name="connsiteX16" fmla="*/ 579697 w 2887702"/>
              <a:gd name="connsiteY16" fmla="*/ 443583 h 475731"/>
              <a:gd name="connsiteX17" fmla="*/ 868731 w 2887702"/>
              <a:gd name="connsiteY17" fmla="*/ 441955 h 475731"/>
              <a:gd name="connsiteX18" fmla="*/ 989269 w 2887702"/>
              <a:gd name="connsiteY18" fmla="*/ 454965 h 475731"/>
              <a:gd name="connsiteX19" fmla="*/ 1269796 w 2887702"/>
              <a:gd name="connsiteY19" fmla="*/ 475701 h 475731"/>
              <a:gd name="connsiteX20" fmla="*/ 1398449 w 2887702"/>
              <a:gd name="connsiteY20" fmla="*/ 458216 h 475731"/>
              <a:gd name="connsiteX21" fmla="*/ 1674837 w 2887702"/>
              <a:gd name="connsiteY21" fmla="*/ 408468 h 475731"/>
              <a:gd name="connsiteX22" fmla="*/ 2214370 w 2887702"/>
              <a:gd name="connsiteY22" fmla="*/ 407799 h 475731"/>
              <a:gd name="connsiteX23" fmla="*/ 2399886 w 2887702"/>
              <a:gd name="connsiteY23" fmla="*/ 334471 h 475731"/>
              <a:gd name="connsiteX24" fmla="*/ 2442272 w 2887702"/>
              <a:gd name="connsiteY24" fmla="*/ 248016 h 475731"/>
              <a:gd name="connsiteX25" fmla="*/ 2677916 w 2887702"/>
              <a:gd name="connsiteY25" fmla="*/ 180934 h 475731"/>
              <a:gd name="connsiteX26" fmla="*/ 2799298 w 2887702"/>
              <a:gd name="connsiteY26" fmla="*/ 168573 h 475731"/>
              <a:gd name="connsiteX0" fmla="*/ 2823585 w 2887702"/>
              <a:gd name="connsiteY0" fmla="*/ 76437 h 475731"/>
              <a:gd name="connsiteX1" fmla="*/ 2886479 w 2887702"/>
              <a:gd name="connsiteY1" fmla="*/ 166520 h 475731"/>
              <a:gd name="connsiteX2" fmla="*/ 2848319 w 2887702"/>
              <a:gd name="connsiteY2" fmla="*/ 86832 h 475731"/>
              <a:gd name="connsiteX3" fmla="*/ 2775916 w 2887702"/>
              <a:gd name="connsiteY3" fmla="*/ 0 h 475731"/>
              <a:gd name="connsiteX4" fmla="*/ 2274558 w 2887702"/>
              <a:gd name="connsiteY4" fmla="*/ 35778 h 475731"/>
              <a:gd name="connsiteX5" fmla="*/ 2054379 w 2887702"/>
              <a:gd name="connsiteY5" fmla="*/ 64646 h 475731"/>
              <a:gd name="connsiteX6" fmla="*/ 1678452 w 2887702"/>
              <a:gd name="connsiteY6" fmla="*/ 134169 h 475731"/>
              <a:gd name="connsiteX7" fmla="*/ 1161892 w 2887702"/>
              <a:gd name="connsiteY7" fmla="*/ 196374 h 475731"/>
              <a:gd name="connsiteX8" fmla="*/ 1002541 w 2887702"/>
              <a:gd name="connsiteY8" fmla="*/ 57737 h 475731"/>
              <a:gd name="connsiteX9" fmla="*/ 902085 w 2887702"/>
              <a:gd name="connsiteY9" fmla="*/ 106795 h 475731"/>
              <a:gd name="connsiteX10" fmla="*/ 653695 w 2887702"/>
              <a:gd name="connsiteY10" fmla="*/ 81731 h 475731"/>
              <a:gd name="connsiteX11" fmla="*/ 490611 w 2887702"/>
              <a:gd name="connsiteY11" fmla="*/ 77664 h 475731"/>
              <a:gd name="connsiteX12" fmla="*/ 2263 w 2887702"/>
              <a:gd name="connsiteY12" fmla="*/ 65061 h 475731"/>
              <a:gd name="connsiteX13" fmla="*/ 310134 w 2887702"/>
              <a:gd name="connsiteY13" fmla="*/ 295587 h 475731"/>
              <a:gd name="connsiteX14" fmla="*/ 357704 w 2887702"/>
              <a:gd name="connsiteY14" fmla="*/ 390727 h 475731"/>
              <a:gd name="connsiteX15" fmla="*/ 579697 w 2887702"/>
              <a:gd name="connsiteY15" fmla="*/ 443583 h 475731"/>
              <a:gd name="connsiteX16" fmla="*/ 868731 w 2887702"/>
              <a:gd name="connsiteY16" fmla="*/ 441955 h 475731"/>
              <a:gd name="connsiteX17" fmla="*/ 989269 w 2887702"/>
              <a:gd name="connsiteY17" fmla="*/ 454965 h 475731"/>
              <a:gd name="connsiteX18" fmla="*/ 1269796 w 2887702"/>
              <a:gd name="connsiteY18" fmla="*/ 475701 h 475731"/>
              <a:gd name="connsiteX19" fmla="*/ 1398449 w 2887702"/>
              <a:gd name="connsiteY19" fmla="*/ 458216 h 475731"/>
              <a:gd name="connsiteX20" fmla="*/ 1674837 w 2887702"/>
              <a:gd name="connsiteY20" fmla="*/ 408468 h 475731"/>
              <a:gd name="connsiteX21" fmla="*/ 2214370 w 2887702"/>
              <a:gd name="connsiteY21" fmla="*/ 407799 h 475731"/>
              <a:gd name="connsiteX22" fmla="*/ 2399886 w 2887702"/>
              <a:gd name="connsiteY22" fmla="*/ 334471 h 475731"/>
              <a:gd name="connsiteX23" fmla="*/ 2442272 w 2887702"/>
              <a:gd name="connsiteY23" fmla="*/ 248016 h 475731"/>
              <a:gd name="connsiteX24" fmla="*/ 2677916 w 2887702"/>
              <a:gd name="connsiteY24" fmla="*/ 180934 h 475731"/>
              <a:gd name="connsiteX25" fmla="*/ 2799298 w 2887702"/>
              <a:gd name="connsiteY25" fmla="*/ 168573 h 475731"/>
              <a:gd name="connsiteX0" fmla="*/ 2823708 w 2887825"/>
              <a:gd name="connsiteY0" fmla="*/ 76437 h 475731"/>
              <a:gd name="connsiteX1" fmla="*/ 2886602 w 2887825"/>
              <a:gd name="connsiteY1" fmla="*/ 166520 h 475731"/>
              <a:gd name="connsiteX2" fmla="*/ 2848442 w 2887825"/>
              <a:gd name="connsiteY2" fmla="*/ 86832 h 475731"/>
              <a:gd name="connsiteX3" fmla="*/ 2776039 w 2887825"/>
              <a:gd name="connsiteY3" fmla="*/ 0 h 475731"/>
              <a:gd name="connsiteX4" fmla="*/ 2274681 w 2887825"/>
              <a:gd name="connsiteY4" fmla="*/ 35778 h 475731"/>
              <a:gd name="connsiteX5" fmla="*/ 2054502 w 2887825"/>
              <a:gd name="connsiteY5" fmla="*/ 64646 h 475731"/>
              <a:gd name="connsiteX6" fmla="*/ 1678575 w 2887825"/>
              <a:gd name="connsiteY6" fmla="*/ 134169 h 475731"/>
              <a:gd name="connsiteX7" fmla="*/ 1162015 w 2887825"/>
              <a:gd name="connsiteY7" fmla="*/ 196374 h 475731"/>
              <a:gd name="connsiteX8" fmla="*/ 1002664 w 2887825"/>
              <a:gd name="connsiteY8" fmla="*/ 57737 h 475731"/>
              <a:gd name="connsiteX9" fmla="*/ 902208 w 2887825"/>
              <a:gd name="connsiteY9" fmla="*/ 106795 h 475731"/>
              <a:gd name="connsiteX10" fmla="*/ 653818 w 2887825"/>
              <a:gd name="connsiteY10" fmla="*/ 81731 h 475731"/>
              <a:gd name="connsiteX11" fmla="*/ 490734 w 2887825"/>
              <a:gd name="connsiteY11" fmla="*/ 77664 h 475731"/>
              <a:gd name="connsiteX12" fmla="*/ 2386 w 2887825"/>
              <a:gd name="connsiteY12" fmla="*/ 65061 h 475731"/>
              <a:gd name="connsiteX13" fmla="*/ 310257 w 2887825"/>
              <a:gd name="connsiteY13" fmla="*/ 295587 h 475731"/>
              <a:gd name="connsiteX14" fmla="*/ 453228 w 2887825"/>
              <a:gd name="connsiteY14" fmla="*/ 350884 h 475731"/>
              <a:gd name="connsiteX15" fmla="*/ 579820 w 2887825"/>
              <a:gd name="connsiteY15" fmla="*/ 443583 h 475731"/>
              <a:gd name="connsiteX16" fmla="*/ 868854 w 2887825"/>
              <a:gd name="connsiteY16" fmla="*/ 441955 h 475731"/>
              <a:gd name="connsiteX17" fmla="*/ 989392 w 2887825"/>
              <a:gd name="connsiteY17" fmla="*/ 454965 h 475731"/>
              <a:gd name="connsiteX18" fmla="*/ 1269919 w 2887825"/>
              <a:gd name="connsiteY18" fmla="*/ 475701 h 475731"/>
              <a:gd name="connsiteX19" fmla="*/ 1398572 w 2887825"/>
              <a:gd name="connsiteY19" fmla="*/ 458216 h 475731"/>
              <a:gd name="connsiteX20" fmla="*/ 1674960 w 2887825"/>
              <a:gd name="connsiteY20" fmla="*/ 408468 h 475731"/>
              <a:gd name="connsiteX21" fmla="*/ 2214493 w 2887825"/>
              <a:gd name="connsiteY21" fmla="*/ 407799 h 475731"/>
              <a:gd name="connsiteX22" fmla="*/ 2400009 w 2887825"/>
              <a:gd name="connsiteY22" fmla="*/ 334471 h 475731"/>
              <a:gd name="connsiteX23" fmla="*/ 2442395 w 2887825"/>
              <a:gd name="connsiteY23" fmla="*/ 248016 h 475731"/>
              <a:gd name="connsiteX24" fmla="*/ 2678039 w 2887825"/>
              <a:gd name="connsiteY24" fmla="*/ 180934 h 475731"/>
              <a:gd name="connsiteX25" fmla="*/ 2799421 w 2887825"/>
              <a:gd name="connsiteY25" fmla="*/ 168573 h 475731"/>
              <a:gd name="connsiteX0" fmla="*/ 2823708 w 2887825"/>
              <a:gd name="connsiteY0" fmla="*/ 76437 h 475731"/>
              <a:gd name="connsiteX1" fmla="*/ 2886602 w 2887825"/>
              <a:gd name="connsiteY1" fmla="*/ 166520 h 475731"/>
              <a:gd name="connsiteX2" fmla="*/ 2848442 w 2887825"/>
              <a:gd name="connsiteY2" fmla="*/ 86832 h 475731"/>
              <a:gd name="connsiteX3" fmla="*/ 2776039 w 2887825"/>
              <a:gd name="connsiteY3" fmla="*/ 0 h 475731"/>
              <a:gd name="connsiteX4" fmla="*/ 2274681 w 2887825"/>
              <a:gd name="connsiteY4" fmla="*/ 35778 h 475731"/>
              <a:gd name="connsiteX5" fmla="*/ 2054502 w 2887825"/>
              <a:gd name="connsiteY5" fmla="*/ 64646 h 475731"/>
              <a:gd name="connsiteX6" fmla="*/ 1678575 w 2887825"/>
              <a:gd name="connsiteY6" fmla="*/ 134169 h 475731"/>
              <a:gd name="connsiteX7" fmla="*/ 1162015 w 2887825"/>
              <a:gd name="connsiteY7" fmla="*/ 196374 h 475731"/>
              <a:gd name="connsiteX8" fmla="*/ 1002664 w 2887825"/>
              <a:gd name="connsiteY8" fmla="*/ 57737 h 475731"/>
              <a:gd name="connsiteX9" fmla="*/ 902208 w 2887825"/>
              <a:gd name="connsiteY9" fmla="*/ 106795 h 475731"/>
              <a:gd name="connsiteX10" fmla="*/ 653818 w 2887825"/>
              <a:gd name="connsiteY10" fmla="*/ 81731 h 475731"/>
              <a:gd name="connsiteX11" fmla="*/ 490734 w 2887825"/>
              <a:gd name="connsiteY11" fmla="*/ 77664 h 475731"/>
              <a:gd name="connsiteX12" fmla="*/ 2386 w 2887825"/>
              <a:gd name="connsiteY12" fmla="*/ 65061 h 475731"/>
              <a:gd name="connsiteX13" fmla="*/ 310257 w 2887825"/>
              <a:gd name="connsiteY13" fmla="*/ 295587 h 475731"/>
              <a:gd name="connsiteX14" fmla="*/ 453228 w 2887825"/>
              <a:gd name="connsiteY14" fmla="*/ 350884 h 475731"/>
              <a:gd name="connsiteX15" fmla="*/ 635131 w 2887825"/>
              <a:gd name="connsiteY15" fmla="*/ 377121 h 475731"/>
              <a:gd name="connsiteX16" fmla="*/ 579820 w 2887825"/>
              <a:gd name="connsiteY16" fmla="*/ 443583 h 475731"/>
              <a:gd name="connsiteX17" fmla="*/ 868854 w 2887825"/>
              <a:gd name="connsiteY17" fmla="*/ 441955 h 475731"/>
              <a:gd name="connsiteX18" fmla="*/ 989392 w 2887825"/>
              <a:gd name="connsiteY18" fmla="*/ 454965 h 475731"/>
              <a:gd name="connsiteX19" fmla="*/ 1269919 w 2887825"/>
              <a:gd name="connsiteY19" fmla="*/ 475701 h 475731"/>
              <a:gd name="connsiteX20" fmla="*/ 1398572 w 2887825"/>
              <a:gd name="connsiteY20" fmla="*/ 458216 h 475731"/>
              <a:gd name="connsiteX21" fmla="*/ 1674960 w 2887825"/>
              <a:gd name="connsiteY21" fmla="*/ 408468 h 475731"/>
              <a:gd name="connsiteX22" fmla="*/ 2214493 w 2887825"/>
              <a:gd name="connsiteY22" fmla="*/ 407799 h 475731"/>
              <a:gd name="connsiteX23" fmla="*/ 2400009 w 2887825"/>
              <a:gd name="connsiteY23" fmla="*/ 334471 h 475731"/>
              <a:gd name="connsiteX24" fmla="*/ 2442395 w 2887825"/>
              <a:gd name="connsiteY24" fmla="*/ 248016 h 475731"/>
              <a:gd name="connsiteX25" fmla="*/ 2678039 w 2887825"/>
              <a:gd name="connsiteY25" fmla="*/ 180934 h 475731"/>
              <a:gd name="connsiteX26" fmla="*/ 2799421 w 2887825"/>
              <a:gd name="connsiteY26" fmla="*/ 168573 h 475731"/>
              <a:gd name="connsiteX0" fmla="*/ 2823708 w 2887825"/>
              <a:gd name="connsiteY0" fmla="*/ 76437 h 475731"/>
              <a:gd name="connsiteX1" fmla="*/ 2886602 w 2887825"/>
              <a:gd name="connsiteY1" fmla="*/ 166520 h 475731"/>
              <a:gd name="connsiteX2" fmla="*/ 2848442 w 2887825"/>
              <a:gd name="connsiteY2" fmla="*/ 86832 h 475731"/>
              <a:gd name="connsiteX3" fmla="*/ 2776039 w 2887825"/>
              <a:gd name="connsiteY3" fmla="*/ 0 h 475731"/>
              <a:gd name="connsiteX4" fmla="*/ 2274681 w 2887825"/>
              <a:gd name="connsiteY4" fmla="*/ 35778 h 475731"/>
              <a:gd name="connsiteX5" fmla="*/ 2054502 w 2887825"/>
              <a:gd name="connsiteY5" fmla="*/ 64646 h 475731"/>
              <a:gd name="connsiteX6" fmla="*/ 1678575 w 2887825"/>
              <a:gd name="connsiteY6" fmla="*/ 134169 h 475731"/>
              <a:gd name="connsiteX7" fmla="*/ 1162015 w 2887825"/>
              <a:gd name="connsiteY7" fmla="*/ 196374 h 475731"/>
              <a:gd name="connsiteX8" fmla="*/ 1002664 w 2887825"/>
              <a:gd name="connsiteY8" fmla="*/ 57737 h 475731"/>
              <a:gd name="connsiteX9" fmla="*/ 902208 w 2887825"/>
              <a:gd name="connsiteY9" fmla="*/ 106795 h 475731"/>
              <a:gd name="connsiteX10" fmla="*/ 653818 w 2887825"/>
              <a:gd name="connsiteY10" fmla="*/ 81731 h 475731"/>
              <a:gd name="connsiteX11" fmla="*/ 490734 w 2887825"/>
              <a:gd name="connsiteY11" fmla="*/ 77664 h 475731"/>
              <a:gd name="connsiteX12" fmla="*/ 2386 w 2887825"/>
              <a:gd name="connsiteY12" fmla="*/ 65061 h 475731"/>
              <a:gd name="connsiteX13" fmla="*/ 310257 w 2887825"/>
              <a:gd name="connsiteY13" fmla="*/ 295587 h 475731"/>
              <a:gd name="connsiteX14" fmla="*/ 453228 w 2887825"/>
              <a:gd name="connsiteY14" fmla="*/ 350884 h 475731"/>
              <a:gd name="connsiteX15" fmla="*/ 635131 w 2887825"/>
              <a:gd name="connsiteY15" fmla="*/ 377121 h 475731"/>
              <a:gd name="connsiteX16" fmla="*/ 868854 w 2887825"/>
              <a:gd name="connsiteY16" fmla="*/ 441955 h 475731"/>
              <a:gd name="connsiteX17" fmla="*/ 989392 w 2887825"/>
              <a:gd name="connsiteY17" fmla="*/ 454965 h 475731"/>
              <a:gd name="connsiteX18" fmla="*/ 1269919 w 2887825"/>
              <a:gd name="connsiteY18" fmla="*/ 475701 h 475731"/>
              <a:gd name="connsiteX19" fmla="*/ 1398572 w 2887825"/>
              <a:gd name="connsiteY19" fmla="*/ 458216 h 475731"/>
              <a:gd name="connsiteX20" fmla="*/ 1674960 w 2887825"/>
              <a:gd name="connsiteY20" fmla="*/ 408468 h 475731"/>
              <a:gd name="connsiteX21" fmla="*/ 2214493 w 2887825"/>
              <a:gd name="connsiteY21" fmla="*/ 407799 h 475731"/>
              <a:gd name="connsiteX22" fmla="*/ 2400009 w 2887825"/>
              <a:gd name="connsiteY22" fmla="*/ 334471 h 475731"/>
              <a:gd name="connsiteX23" fmla="*/ 2442395 w 2887825"/>
              <a:gd name="connsiteY23" fmla="*/ 248016 h 475731"/>
              <a:gd name="connsiteX24" fmla="*/ 2678039 w 2887825"/>
              <a:gd name="connsiteY24" fmla="*/ 180934 h 475731"/>
              <a:gd name="connsiteX25" fmla="*/ 2799421 w 2887825"/>
              <a:gd name="connsiteY25" fmla="*/ 168573 h 475731"/>
              <a:gd name="connsiteX0" fmla="*/ 2672987 w 2737104"/>
              <a:gd name="connsiteY0" fmla="*/ 76437 h 475731"/>
              <a:gd name="connsiteX1" fmla="*/ 2735881 w 2737104"/>
              <a:gd name="connsiteY1" fmla="*/ 166520 h 475731"/>
              <a:gd name="connsiteX2" fmla="*/ 2697721 w 2737104"/>
              <a:gd name="connsiteY2" fmla="*/ 86832 h 475731"/>
              <a:gd name="connsiteX3" fmla="*/ 2625318 w 2737104"/>
              <a:gd name="connsiteY3" fmla="*/ 0 h 475731"/>
              <a:gd name="connsiteX4" fmla="*/ 2123960 w 2737104"/>
              <a:gd name="connsiteY4" fmla="*/ 35778 h 475731"/>
              <a:gd name="connsiteX5" fmla="*/ 1903781 w 2737104"/>
              <a:gd name="connsiteY5" fmla="*/ 64646 h 475731"/>
              <a:gd name="connsiteX6" fmla="*/ 1527854 w 2737104"/>
              <a:gd name="connsiteY6" fmla="*/ 134169 h 475731"/>
              <a:gd name="connsiteX7" fmla="*/ 1011294 w 2737104"/>
              <a:gd name="connsiteY7" fmla="*/ 196374 h 475731"/>
              <a:gd name="connsiteX8" fmla="*/ 851943 w 2737104"/>
              <a:gd name="connsiteY8" fmla="*/ 57737 h 475731"/>
              <a:gd name="connsiteX9" fmla="*/ 751487 w 2737104"/>
              <a:gd name="connsiteY9" fmla="*/ 106795 h 475731"/>
              <a:gd name="connsiteX10" fmla="*/ 503097 w 2737104"/>
              <a:gd name="connsiteY10" fmla="*/ 81731 h 475731"/>
              <a:gd name="connsiteX11" fmla="*/ 340013 w 2737104"/>
              <a:gd name="connsiteY11" fmla="*/ 77664 h 475731"/>
              <a:gd name="connsiteX12" fmla="*/ 4307 w 2737104"/>
              <a:gd name="connsiteY12" fmla="*/ 190283 h 475731"/>
              <a:gd name="connsiteX13" fmla="*/ 159536 w 2737104"/>
              <a:gd name="connsiteY13" fmla="*/ 295587 h 475731"/>
              <a:gd name="connsiteX14" fmla="*/ 302507 w 2737104"/>
              <a:gd name="connsiteY14" fmla="*/ 350884 h 475731"/>
              <a:gd name="connsiteX15" fmla="*/ 484410 w 2737104"/>
              <a:gd name="connsiteY15" fmla="*/ 377121 h 475731"/>
              <a:gd name="connsiteX16" fmla="*/ 718133 w 2737104"/>
              <a:gd name="connsiteY16" fmla="*/ 441955 h 475731"/>
              <a:gd name="connsiteX17" fmla="*/ 838671 w 2737104"/>
              <a:gd name="connsiteY17" fmla="*/ 454965 h 475731"/>
              <a:gd name="connsiteX18" fmla="*/ 1119198 w 2737104"/>
              <a:gd name="connsiteY18" fmla="*/ 475701 h 475731"/>
              <a:gd name="connsiteX19" fmla="*/ 1247851 w 2737104"/>
              <a:gd name="connsiteY19" fmla="*/ 458216 h 475731"/>
              <a:gd name="connsiteX20" fmla="*/ 1524239 w 2737104"/>
              <a:gd name="connsiteY20" fmla="*/ 408468 h 475731"/>
              <a:gd name="connsiteX21" fmla="*/ 2063772 w 2737104"/>
              <a:gd name="connsiteY21" fmla="*/ 407799 h 475731"/>
              <a:gd name="connsiteX22" fmla="*/ 2249288 w 2737104"/>
              <a:gd name="connsiteY22" fmla="*/ 334471 h 475731"/>
              <a:gd name="connsiteX23" fmla="*/ 2291674 w 2737104"/>
              <a:gd name="connsiteY23" fmla="*/ 248016 h 475731"/>
              <a:gd name="connsiteX24" fmla="*/ 2527318 w 2737104"/>
              <a:gd name="connsiteY24" fmla="*/ 180934 h 475731"/>
              <a:gd name="connsiteX25" fmla="*/ 2648700 w 2737104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848795 w 2733956"/>
              <a:gd name="connsiteY8" fmla="*/ 57737 h 475731"/>
              <a:gd name="connsiteX9" fmla="*/ 748339 w 2733956"/>
              <a:gd name="connsiteY9" fmla="*/ 106795 h 475731"/>
              <a:gd name="connsiteX10" fmla="*/ 499949 w 2733956"/>
              <a:gd name="connsiteY10" fmla="*/ 81731 h 475731"/>
              <a:gd name="connsiteX11" fmla="*/ 241464 w 2733956"/>
              <a:gd name="connsiteY11" fmla="*/ 128891 h 475731"/>
              <a:gd name="connsiteX12" fmla="*/ 1159 w 2733956"/>
              <a:gd name="connsiteY12" fmla="*/ 190283 h 475731"/>
              <a:gd name="connsiteX13" fmla="*/ 156388 w 2733956"/>
              <a:gd name="connsiteY13" fmla="*/ 295587 h 475731"/>
              <a:gd name="connsiteX14" fmla="*/ 299359 w 2733956"/>
              <a:gd name="connsiteY14" fmla="*/ 350884 h 475731"/>
              <a:gd name="connsiteX15" fmla="*/ 481262 w 2733956"/>
              <a:gd name="connsiteY15" fmla="*/ 377121 h 475731"/>
              <a:gd name="connsiteX16" fmla="*/ 714985 w 2733956"/>
              <a:gd name="connsiteY16" fmla="*/ 441955 h 475731"/>
              <a:gd name="connsiteX17" fmla="*/ 835523 w 2733956"/>
              <a:gd name="connsiteY17" fmla="*/ 454965 h 475731"/>
              <a:gd name="connsiteX18" fmla="*/ 1116050 w 2733956"/>
              <a:gd name="connsiteY18" fmla="*/ 475701 h 475731"/>
              <a:gd name="connsiteX19" fmla="*/ 1244703 w 2733956"/>
              <a:gd name="connsiteY19" fmla="*/ 458216 h 475731"/>
              <a:gd name="connsiteX20" fmla="*/ 1521091 w 2733956"/>
              <a:gd name="connsiteY20" fmla="*/ 408468 h 475731"/>
              <a:gd name="connsiteX21" fmla="*/ 2060624 w 2733956"/>
              <a:gd name="connsiteY21" fmla="*/ 407799 h 475731"/>
              <a:gd name="connsiteX22" fmla="*/ 2246140 w 2733956"/>
              <a:gd name="connsiteY22" fmla="*/ 334471 h 475731"/>
              <a:gd name="connsiteX23" fmla="*/ 2288526 w 2733956"/>
              <a:gd name="connsiteY23" fmla="*/ 248016 h 475731"/>
              <a:gd name="connsiteX24" fmla="*/ 2524170 w 2733956"/>
              <a:gd name="connsiteY24" fmla="*/ 180934 h 475731"/>
              <a:gd name="connsiteX25" fmla="*/ 2645552 w 2733956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848795 w 2733956"/>
              <a:gd name="connsiteY8" fmla="*/ 57737 h 475731"/>
              <a:gd name="connsiteX9" fmla="*/ 748339 w 2733956"/>
              <a:gd name="connsiteY9" fmla="*/ 106795 h 475731"/>
              <a:gd name="connsiteX10" fmla="*/ 433168 w 2733956"/>
              <a:gd name="connsiteY10" fmla="*/ 138650 h 475731"/>
              <a:gd name="connsiteX11" fmla="*/ 241464 w 2733956"/>
              <a:gd name="connsiteY11" fmla="*/ 128891 h 475731"/>
              <a:gd name="connsiteX12" fmla="*/ 1159 w 2733956"/>
              <a:gd name="connsiteY12" fmla="*/ 190283 h 475731"/>
              <a:gd name="connsiteX13" fmla="*/ 156388 w 2733956"/>
              <a:gd name="connsiteY13" fmla="*/ 295587 h 475731"/>
              <a:gd name="connsiteX14" fmla="*/ 299359 w 2733956"/>
              <a:gd name="connsiteY14" fmla="*/ 350884 h 475731"/>
              <a:gd name="connsiteX15" fmla="*/ 481262 w 2733956"/>
              <a:gd name="connsiteY15" fmla="*/ 377121 h 475731"/>
              <a:gd name="connsiteX16" fmla="*/ 714985 w 2733956"/>
              <a:gd name="connsiteY16" fmla="*/ 441955 h 475731"/>
              <a:gd name="connsiteX17" fmla="*/ 835523 w 2733956"/>
              <a:gd name="connsiteY17" fmla="*/ 454965 h 475731"/>
              <a:gd name="connsiteX18" fmla="*/ 1116050 w 2733956"/>
              <a:gd name="connsiteY18" fmla="*/ 475701 h 475731"/>
              <a:gd name="connsiteX19" fmla="*/ 1244703 w 2733956"/>
              <a:gd name="connsiteY19" fmla="*/ 458216 h 475731"/>
              <a:gd name="connsiteX20" fmla="*/ 1521091 w 2733956"/>
              <a:gd name="connsiteY20" fmla="*/ 408468 h 475731"/>
              <a:gd name="connsiteX21" fmla="*/ 2060624 w 2733956"/>
              <a:gd name="connsiteY21" fmla="*/ 407799 h 475731"/>
              <a:gd name="connsiteX22" fmla="*/ 2246140 w 2733956"/>
              <a:gd name="connsiteY22" fmla="*/ 334471 h 475731"/>
              <a:gd name="connsiteX23" fmla="*/ 2288526 w 2733956"/>
              <a:gd name="connsiteY23" fmla="*/ 248016 h 475731"/>
              <a:gd name="connsiteX24" fmla="*/ 2524170 w 2733956"/>
              <a:gd name="connsiteY24" fmla="*/ 180934 h 475731"/>
              <a:gd name="connsiteX25" fmla="*/ 2645552 w 2733956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848795 w 2733956"/>
              <a:gd name="connsiteY8" fmla="*/ 57737 h 475731"/>
              <a:gd name="connsiteX9" fmla="*/ 614777 w 2733956"/>
              <a:gd name="connsiteY9" fmla="*/ 180790 h 475731"/>
              <a:gd name="connsiteX10" fmla="*/ 433168 w 2733956"/>
              <a:gd name="connsiteY10" fmla="*/ 138650 h 475731"/>
              <a:gd name="connsiteX11" fmla="*/ 241464 w 2733956"/>
              <a:gd name="connsiteY11" fmla="*/ 128891 h 475731"/>
              <a:gd name="connsiteX12" fmla="*/ 1159 w 2733956"/>
              <a:gd name="connsiteY12" fmla="*/ 190283 h 475731"/>
              <a:gd name="connsiteX13" fmla="*/ 156388 w 2733956"/>
              <a:gd name="connsiteY13" fmla="*/ 295587 h 475731"/>
              <a:gd name="connsiteX14" fmla="*/ 299359 w 2733956"/>
              <a:gd name="connsiteY14" fmla="*/ 350884 h 475731"/>
              <a:gd name="connsiteX15" fmla="*/ 481262 w 2733956"/>
              <a:gd name="connsiteY15" fmla="*/ 377121 h 475731"/>
              <a:gd name="connsiteX16" fmla="*/ 714985 w 2733956"/>
              <a:gd name="connsiteY16" fmla="*/ 441955 h 475731"/>
              <a:gd name="connsiteX17" fmla="*/ 835523 w 2733956"/>
              <a:gd name="connsiteY17" fmla="*/ 454965 h 475731"/>
              <a:gd name="connsiteX18" fmla="*/ 1116050 w 2733956"/>
              <a:gd name="connsiteY18" fmla="*/ 475701 h 475731"/>
              <a:gd name="connsiteX19" fmla="*/ 1244703 w 2733956"/>
              <a:gd name="connsiteY19" fmla="*/ 458216 h 475731"/>
              <a:gd name="connsiteX20" fmla="*/ 1521091 w 2733956"/>
              <a:gd name="connsiteY20" fmla="*/ 408468 h 475731"/>
              <a:gd name="connsiteX21" fmla="*/ 2060624 w 2733956"/>
              <a:gd name="connsiteY21" fmla="*/ 407799 h 475731"/>
              <a:gd name="connsiteX22" fmla="*/ 2246140 w 2733956"/>
              <a:gd name="connsiteY22" fmla="*/ 334471 h 475731"/>
              <a:gd name="connsiteX23" fmla="*/ 2288526 w 2733956"/>
              <a:gd name="connsiteY23" fmla="*/ 248016 h 475731"/>
              <a:gd name="connsiteX24" fmla="*/ 2524170 w 2733956"/>
              <a:gd name="connsiteY24" fmla="*/ 180934 h 475731"/>
              <a:gd name="connsiteX25" fmla="*/ 2645552 w 2733956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829714 w 2733956"/>
              <a:gd name="connsiteY8" fmla="*/ 182960 h 475731"/>
              <a:gd name="connsiteX9" fmla="*/ 614777 w 2733956"/>
              <a:gd name="connsiteY9" fmla="*/ 180790 h 475731"/>
              <a:gd name="connsiteX10" fmla="*/ 433168 w 2733956"/>
              <a:gd name="connsiteY10" fmla="*/ 138650 h 475731"/>
              <a:gd name="connsiteX11" fmla="*/ 241464 w 2733956"/>
              <a:gd name="connsiteY11" fmla="*/ 128891 h 475731"/>
              <a:gd name="connsiteX12" fmla="*/ 1159 w 2733956"/>
              <a:gd name="connsiteY12" fmla="*/ 190283 h 475731"/>
              <a:gd name="connsiteX13" fmla="*/ 156388 w 2733956"/>
              <a:gd name="connsiteY13" fmla="*/ 295587 h 475731"/>
              <a:gd name="connsiteX14" fmla="*/ 299359 w 2733956"/>
              <a:gd name="connsiteY14" fmla="*/ 350884 h 475731"/>
              <a:gd name="connsiteX15" fmla="*/ 481262 w 2733956"/>
              <a:gd name="connsiteY15" fmla="*/ 377121 h 475731"/>
              <a:gd name="connsiteX16" fmla="*/ 714985 w 2733956"/>
              <a:gd name="connsiteY16" fmla="*/ 441955 h 475731"/>
              <a:gd name="connsiteX17" fmla="*/ 835523 w 2733956"/>
              <a:gd name="connsiteY17" fmla="*/ 454965 h 475731"/>
              <a:gd name="connsiteX18" fmla="*/ 1116050 w 2733956"/>
              <a:gd name="connsiteY18" fmla="*/ 475701 h 475731"/>
              <a:gd name="connsiteX19" fmla="*/ 1244703 w 2733956"/>
              <a:gd name="connsiteY19" fmla="*/ 458216 h 475731"/>
              <a:gd name="connsiteX20" fmla="*/ 1521091 w 2733956"/>
              <a:gd name="connsiteY20" fmla="*/ 408468 h 475731"/>
              <a:gd name="connsiteX21" fmla="*/ 2060624 w 2733956"/>
              <a:gd name="connsiteY21" fmla="*/ 407799 h 475731"/>
              <a:gd name="connsiteX22" fmla="*/ 2246140 w 2733956"/>
              <a:gd name="connsiteY22" fmla="*/ 334471 h 475731"/>
              <a:gd name="connsiteX23" fmla="*/ 2288526 w 2733956"/>
              <a:gd name="connsiteY23" fmla="*/ 248016 h 475731"/>
              <a:gd name="connsiteX24" fmla="*/ 2524170 w 2733956"/>
              <a:gd name="connsiteY24" fmla="*/ 180934 h 475731"/>
              <a:gd name="connsiteX25" fmla="*/ 2645552 w 2733956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829714 w 2733956"/>
              <a:gd name="connsiteY8" fmla="*/ 205728 h 475731"/>
              <a:gd name="connsiteX9" fmla="*/ 614777 w 2733956"/>
              <a:gd name="connsiteY9" fmla="*/ 180790 h 475731"/>
              <a:gd name="connsiteX10" fmla="*/ 433168 w 2733956"/>
              <a:gd name="connsiteY10" fmla="*/ 138650 h 475731"/>
              <a:gd name="connsiteX11" fmla="*/ 241464 w 2733956"/>
              <a:gd name="connsiteY11" fmla="*/ 128891 h 475731"/>
              <a:gd name="connsiteX12" fmla="*/ 1159 w 2733956"/>
              <a:gd name="connsiteY12" fmla="*/ 190283 h 475731"/>
              <a:gd name="connsiteX13" fmla="*/ 156388 w 2733956"/>
              <a:gd name="connsiteY13" fmla="*/ 295587 h 475731"/>
              <a:gd name="connsiteX14" fmla="*/ 299359 w 2733956"/>
              <a:gd name="connsiteY14" fmla="*/ 350884 h 475731"/>
              <a:gd name="connsiteX15" fmla="*/ 481262 w 2733956"/>
              <a:gd name="connsiteY15" fmla="*/ 377121 h 475731"/>
              <a:gd name="connsiteX16" fmla="*/ 714985 w 2733956"/>
              <a:gd name="connsiteY16" fmla="*/ 441955 h 475731"/>
              <a:gd name="connsiteX17" fmla="*/ 835523 w 2733956"/>
              <a:gd name="connsiteY17" fmla="*/ 454965 h 475731"/>
              <a:gd name="connsiteX18" fmla="*/ 1116050 w 2733956"/>
              <a:gd name="connsiteY18" fmla="*/ 475701 h 475731"/>
              <a:gd name="connsiteX19" fmla="*/ 1244703 w 2733956"/>
              <a:gd name="connsiteY19" fmla="*/ 458216 h 475731"/>
              <a:gd name="connsiteX20" fmla="*/ 1521091 w 2733956"/>
              <a:gd name="connsiteY20" fmla="*/ 408468 h 475731"/>
              <a:gd name="connsiteX21" fmla="*/ 2060624 w 2733956"/>
              <a:gd name="connsiteY21" fmla="*/ 407799 h 475731"/>
              <a:gd name="connsiteX22" fmla="*/ 2246140 w 2733956"/>
              <a:gd name="connsiteY22" fmla="*/ 334471 h 475731"/>
              <a:gd name="connsiteX23" fmla="*/ 2288526 w 2733956"/>
              <a:gd name="connsiteY23" fmla="*/ 248016 h 475731"/>
              <a:gd name="connsiteX24" fmla="*/ 2524170 w 2733956"/>
              <a:gd name="connsiteY24" fmla="*/ 180934 h 475731"/>
              <a:gd name="connsiteX25" fmla="*/ 2645552 w 2733956"/>
              <a:gd name="connsiteY25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008146 w 2733956"/>
              <a:gd name="connsiteY7" fmla="*/ 196374 h 475731"/>
              <a:gd name="connsiteX8" fmla="*/ 1015510 w 2733956"/>
              <a:gd name="connsiteY8" fmla="*/ 223438 h 475731"/>
              <a:gd name="connsiteX9" fmla="*/ 829714 w 2733956"/>
              <a:gd name="connsiteY9" fmla="*/ 205728 h 475731"/>
              <a:gd name="connsiteX10" fmla="*/ 614777 w 2733956"/>
              <a:gd name="connsiteY10" fmla="*/ 180790 h 475731"/>
              <a:gd name="connsiteX11" fmla="*/ 433168 w 2733956"/>
              <a:gd name="connsiteY11" fmla="*/ 138650 h 475731"/>
              <a:gd name="connsiteX12" fmla="*/ 241464 w 2733956"/>
              <a:gd name="connsiteY12" fmla="*/ 128891 h 475731"/>
              <a:gd name="connsiteX13" fmla="*/ 1159 w 2733956"/>
              <a:gd name="connsiteY13" fmla="*/ 190283 h 475731"/>
              <a:gd name="connsiteX14" fmla="*/ 156388 w 2733956"/>
              <a:gd name="connsiteY14" fmla="*/ 295587 h 475731"/>
              <a:gd name="connsiteX15" fmla="*/ 299359 w 2733956"/>
              <a:gd name="connsiteY15" fmla="*/ 350884 h 475731"/>
              <a:gd name="connsiteX16" fmla="*/ 481262 w 2733956"/>
              <a:gd name="connsiteY16" fmla="*/ 377121 h 475731"/>
              <a:gd name="connsiteX17" fmla="*/ 714985 w 2733956"/>
              <a:gd name="connsiteY17" fmla="*/ 441955 h 475731"/>
              <a:gd name="connsiteX18" fmla="*/ 835523 w 2733956"/>
              <a:gd name="connsiteY18" fmla="*/ 454965 h 475731"/>
              <a:gd name="connsiteX19" fmla="*/ 1116050 w 2733956"/>
              <a:gd name="connsiteY19" fmla="*/ 475701 h 475731"/>
              <a:gd name="connsiteX20" fmla="*/ 1244703 w 2733956"/>
              <a:gd name="connsiteY20" fmla="*/ 458216 h 475731"/>
              <a:gd name="connsiteX21" fmla="*/ 1521091 w 2733956"/>
              <a:gd name="connsiteY21" fmla="*/ 408468 h 475731"/>
              <a:gd name="connsiteX22" fmla="*/ 2060624 w 2733956"/>
              <a:gd name="connsiteY22" fmla="*/ 407799 h 475731"/>
              <a:gd name="connsiteX23" fmla="*/ 2246140 w 2733956"/>
              <a:gd name="connsiteY23" fmla="*/ 334471 h 475731"/>
              <a:gd name="connsiteX24" fmla="*/ 2288526 w 2733956"/>
              <a:gd name="connsiteY24" fmla="*/ 248016 h 475731"/>
              <a:gd name="connsiteX25" fmla="*/ 2524170 w 2733956"/>
              <a:gd name="connsiteY25" fmla="*/ 180934 h 475731"/>
              <a:gd name="connsiteX26" fmla="*/ 2645552 w 2733956"/>
              <a:gd name="connsiteY26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218030 w 2733956"/>
              <a:gd name="connsiteY7" fmla="*/ 202066 h 475731"/>
              <a:gd name="connsiteX8" fmla="*/ 1015510 w 2733956"/>
              <a:gd name="connsiteY8" fmla="*/ 223438 h 475731"/>
              <a:gd name="connsiteX9" fmla="*/ 829714 w 2733956"/>
              <a:gd name="connsiteY9" fmla="*/ 205728 h 475731"/>
              <a:gd name="connsiteX10" fmla="*/ 614777 w 2733956"/>
              <a:gd name="connsiteY10" fmla="*/ 180790 h 475731"/>
              <a:gd name="connsiteX11" fmla="*/ 433168 w 2733956"/>
              <a:gd name="connsiteY11" fmla="*/ 138650 h 475731"/>
              <a:gd name="connsiteX12" fmla="*/ 241464 w 2733956"/>
              <a:gd name="connsiteY12" fmla="*/ 128891 h 475731"/>
              <a:gd name="connsiteX13" fmla="*/ 1159 w 2733956"/>
              <a:gd name="connsiteY13" fmla="*/ 190283 h 475731"/>
              <a:gd name="connsiteX14" fmla="*/ 156388 w 2733956"/>
              <a:gd name="connsiteY14" fmla="*/ 295587 h 475731"/>
              <a:gd name="connsiteX15" fmla="*/ 299359 w 2733956"/>
              <a:gd name="connsiteY15" fmla="*/ 350884 h 475731"/>
              <a:gd name="connsiteX16" fmla="*/ 481262 w 2733956"/>
              <a:gd name="connsiteY16" fmla="*/ 377121 h 475731"/>
              <a:gd name="connsiteX17" fmla="*/ 714985 w 2733956"/>
              <a:gd name="connsiteY17" fmla="*/ 441955 h 475731"/>
              <a:gd name="connsiteX18" fmla="*/ 835523 w 2733956"/>
              <a:gd name="connsiteY18" fmla="*/ 454965 h 475731"/>
              <a:gd name="connsiteX19" fmla="*/ 1116050 w 2733956"/>
              <a:gd name="connsiteY19" fmla="*/ 475701 h 475731"/>
              <a:gd name="connsiteX20" fmla="*/ 1244703 w 2733956"/>
              <a:gd name="connsiteY20" fmla="*/ 458216 h 475731"/>
              <a:gd name="connsiteX21" fmla="*/ 1521091 w 2733956"/>
              <a:gd name="connsiteY21" fmla="*/ 408468 h 475731"/>
              <a:gd name="connsiteX22" fmla="*/ 2060624 w 2733956"/>
              <a:gd name="connsiteY22" fmla="*/ 407799 h 475731"/>
              <a:gd name="connsiteX23" fmla="*/ 2246140 w 2733956"/>
              <a:gd name="connsiteY23" fmla="*/ 334471 h 475731"/>
              <a:gd name="connsiteX24" fmla="*/ 2288526 w 2733956"/>
              <a:gd name="connsiteY24" fmla="*/ 248016 h 475731"/>
              <a:gd name="connsiteX25" fmla="*/ 2524170 w 2733956"/>
              <a:gd name="connsiteY25" fmla="*/ 180934 h 475731"/>
              <a:gd name="connsiteX26" fmla="*/ 2645552 w 2733956"/>
              <a:gd name="connsiteY26" fmla="*/ 168573 h 475731"/>
              <a:gd name="connsiteX0" fmla="*/ 2669839 w 2733956"/>
              <a:gd name="connsiteY0" fmla="*/ 76437 h 475731"/>
              <a:gd name="connsiteX1" fmla="*/ 2732733 w 2733956"/>
              <a:gd name="connsiteY1" fmla="*/ 166520 h 475731"/>
              <a:gd name="connsiteX2" fmla="*/ 2694573 w 2733956"/>
              <a:gd name="connsiteY2" fmla="*/ 86832 h 475731"/>
              <a:gd name="connsiteX3" fmla="*/ 2622170 w 2733956"/>
              <a:gd name="connsiteY3" fmla="*/ 0 h 475731"/>
              <a:gd name="connsiteX4" fmla="*/ 2120812 w 2733956"/>
              <a:gd name="connsiteY4" fmla="*/ 35778 h 475731"/>
              <a:gd name="connsiteX5" fmla="*/ 1900633 w 2733956"/>
              <a:gd name="connsiteY5" fmla="*/ 64646 h 475731"/>
              <a:gd name="connsiteX6" fmla="*/ 1524706 w 2733956"/>
              <a:gd name="connsiteY6" fmla="*/ 134169 h 475731"/>
              <a:gd name="connsiteX7" fmla="*/ 1218030 w 2733956"/>
              <a:gd name="connsiteY7" fmla="*/ 202066 h 475731"/>
              <a:gd name="connsiteX8" fmla="*/ 1015510 w 2733956"/>
              <a:gd name="connsiteY8" fmla="*/ 194979 h 475731"/>
              <a:gd name="connsiteX9" fmla="*/ 829714 w 2733956"/>
              <a:gd name="connsiteY9" fmla="*/ 205728 h 475731"/>
              <a:gd name="connsiteX10" fmla="*/ 614777 w 2733956"/>
              <a:gd name="connsiteY10" fmla="*/ 180790 h 475731"/>
              <a:gd name="connsiteX11" fmla="*/ 433168 w 2733956"/>
              <a:gd name="connsiteY11" fmla="*/ 138650 h 475731"/>
              <a:gd name="connsiteX12" fmla="*/ 241464 w 2733956"/>
              <a:gd name="connsiteY12" fmla="*/ 128891 h 475731"/>
              <a:gd name="connsiteX13" fmla="*/ 1159 w 2733956"/>
              <a:gd name="connsiteY13" fmla="*/ 190283 h 475731"/>
              <a:gd name="connsiteX14" fmla="*/ 156388 w 2733956"/>
              <a:gd name="connsiteY14" fmla="*/ 295587 h 475731"/>
              <a:gd name="connsiteX15" fmla="*/ 299359 w 2733956"/>
              <a:gd name="connsiteY15" fmla="*/ 350884 h 475731"/>
              <a:gd name="connsiteX16" fmla="*/ 481262 w 2733956"/>
              <a:gd name="connsiteY16" fmla="*/ 377121 h 475731"/>
              <a:gd name="connsiteX17" fmla="*/ 714985 w 2733956"/>
              <a:gd name="connsiteY17" fmla="*/ 441955 h 475731"/>
              <a:gd name="connsiteX18" fmla="*/ 835523 w 2733956"/>
              <a:gd name="connsiteY18" fmla="*/ 454965 h 475731"/>
              <a:gd name="connsiteX19" fmla="*/ 1116050 w 2733956"/>
              <a:gd name="connsiteY19" fmla="*/ 475701 h 475731"/>
              <a:gd name="connsiteX20" fmla="*/ 1244703 w 2733956"/>
              <a:gd name="connsiteY20" fmla="*/ 458216 h 475731"/>
              <a:gd name="connsiteX21" fmla="*/ 1521091 w 2733956"/>
              <a:gd name="connsiteY21" fmla="*/ 408468 h 475731"/>
              <a:gd name="connsiteX22" fmla="*/ 2060624 w 2733956"/>
              <a:gd name="connsiteY22" fmla="*/ 407799 h 475731"/>
              <a:gd name="connsiteX23" fmla="*/ 2246140 w 2733956"/>
              <a:gd name="connsiteY23" fmla="*/ 334471 h 475731"/>
              <a:gd name="connsiteX24" fmla="*/ 2288526 w 2733956"/>
              <a:gd name="connsiteY24" fmla="*/ 248016 h 475731"/>
              <a:gd name="connsiteX25" fmla="*/ 2524170 w 2733956"/>
              <a:gd name="connsiteY25" fmla="*/ 180934 h 475731"/>
              <a:gd name="connsiteX26" fmla="*/ 2645552 w 2733956"/>
              <a:gd name="connsiteY26" fmla="*/ 168573 h 475731"/>
              <a:gd name="connsiteX0" fmla="*/ 2669839 w 2733956"/>
              <a:gd name="connsiteY0" fmla="*/ 159338 h 558632"/>
              <a:gd name="connsiteX1" fmla="*/ 2732733 w 2733956"/>
              <a:gd name="connsiteY1" fmla="*/ 249421 h 558632"/>
              <a:gd name="connsiteX2" fmla="*/ 2694573 w 2733956"/>
              <a:gd name="connsiteY2" fmla="*/ 169733 h 558632"/>
              <a:gd name="connsiteX3" fmla="*/ 2622170 w 2733956"/>
              <a:gd name="connsiteY3" fmla="*/ 82901 h 558632"/>
              <a:gd name="connsiteX4" fmla="*/ 2120812 w 2733956"/>
              <a:gd name="connsiteY4" fmla="*/ 118679 h 558632"/>
              <a:gd name="connsiteX5" fmla="*/ 1900633 w 2733956"/>
              <a:gd name="connsiteY5" fmla="*/ 147547 h 558632"/>
              <a:gd name="connsiteX6" fmla="*/ 1524706 w 2733956"/>
              <a:gd name="connsiteY6" fmla="*/ 217070 h 558632"/>
              <a:gd name="connsiteX7" fmla="*/ 713726 w 2733956"/>
              <a:gd name="connsiteY7" fmla="*/ 369 h 558632"/>
              <a:gd name="connsiteX8" fmla="*/ 1015510 w 2733956"/>
              <a:gd name="connsiteY8" fmla="*/ 277880 h 558632"/>
              <a:gd name="connsiteX9" fmla="*/ 829714 w 2733956"/>
              <a:gd name="connsiteY9" fmla="*/ 288629 h 558632"/>
              <a:gd name="connsiteX10" fmla="*/ 614777 w 2733956"/>
              <a:gd name="connsiteY10" fmla="*/ 263691 h 558632"/>
              <a:gd name="connsiteX11" fmla="*/ 433168 w 2733956"/>
              <a:gd name="connsiteY11" fmla="*/ 221551 h 558632"/>
              <a:gd name="connsiteX12" fmla="*/ 241464 w 2733956"/>
              <a:gd name="connsiteY12" fmla="*/ 211792 h 558632"/>
              <a:gd name="connsiteX13" fmla="*/ 1159 w 2733956"/>
              <a:gd name="connsiteY13" fmla="*/ 273184 h 558632"/>
              <a:gd name="connsiteX14" fmla="*/ 156388 w 2733956"/>
              <a:gd name="connsiteY14" fmla="*/ 378488 h 558632"/>
              <a:gd name="connsiteX15" fmla="*/ 299359 w 2733956"/>
              <a:gd name="connsiteY15" fmla="*/ 433785 h 558632"/>
              <a:gd name="connsiteX16" fmla="*/ 481262 w 2733956"/>
              <a:gd name="connsiteY16" fmla="*/ 460022 h 558632"/>
              <a:gd name="connsiteX17" fmla="*/ 714985 w 2733956"/>
              <a:gd name="connsiteY17" fmla="*/ 524856 h 558632"/>
              <a:gd name="connsiteX18" fmla="*/ 835523 w 2733956"/>
              <a:gd name="connsiteY18" fmla="*/ 537866 h 558632"/>
              <a:gd name="connsiteX19" fmla="*/ 1116050 w 2733956"/>
              <a:gd name="connsiteY19" fmla="*/ 558602 h 558632"/>
              <a:gd name="connsiteX20" fmla="*/ 1244703 w 2733956"/>
              <a:gd name="connsiteY20" fmla="*/ 541117 h 558632"/>
              <a:gd name="connsiteX21" fmla="*/ 1521091 w 2733956"/>
              <a:gd name="connsiteY21" fmla="*/ 491369 h 558632"/>
              <a:gd name="connsiteX22" fmla="*/ 2060624 w 2733956"/>
              <a:gd name="connsiteY22" fmla="*/ 490700 h 558632"/>
              <a:gd name="connsiteX23" fmla="*/ 2246140 w 2733956"/>
              <a:gd name="connsiteY23" fmla="*/ 417372 h 558632"/>
              <a:gd name="connsiteX24" fmla="*/ 2288526 w 2733956"/>
              <a:gd name="connsiteY24" fmla="*/ 330917 h 558632"/>
              <a:gd name="connsiteX25" fmla="*/ 2524170 w 2733956"/>
              <a:gd name="connsiteY25" fmla="*/ 263835 h 558632"/>
              <a:gd name="connsiteX26" fmla="*/ 2645552 w 2733956"/>
              <a:gd name="connsiteY26" fmla="*/ 251474 h 558632"/>
              <a:gd name="connsiteX0" fmla="*/ 2669839 w 2733956"/>
              <a:gd name="connsiteY0" fmla="*/ 159338 h 558632"/>
              <a:gd name="connsiteX1" fmla="*/ 2732733 w 2733956"/>
              <a:gd name="connsiteY1" fmla="*/ 249421 h 558632"/>
              <a:gd name="connsiteX2" fmla="*/ 2694573 w 2733956"/>
              <a:gd name="connsiteY2" fmla="*/ 169733 h 558632"/>
              <a:gd name="connsiteX3" fmla="*/ 2622170 w 2733956"/>
              <a:gd name="connsiteY3" fmla="*/ 82901 h 558632"/>
              <a:gd name="connsiteX4" fmla="*/ 2120812 w 2733956"/>
              <a:gd name="connsiteY4" fmla="*/ 118679 h 558632"/>
              <a:gd name="connsiteX5" fmla="*/ 1900633 w 2733956"/>
              <a:gd name="connsiteY5" fmla="*/ 147547 h 558632"/>
              <a:gd name="connsiteX6" fmla="*/ 1524706 w 2733956"/>
              <a:gd name="connsiteY6" fmla="*/ 217070 h 558632"/>
              <a:gd name="connsiteX7" fmla="*/ 713726 w 2733956"/>
              <a:gd name="connsiteY7" fmla="*/ 369 h 558632"/>
              <a:gd name="connsiteX8" fmla="*/ 1015510 w 2733956"/>
              <a:gd name="connsiteY8" fmla="*/ 277880 h 558632"/>
              <a:gd name="connsiteX9" fmla="*/ 829714 w 2733956"/>
              <a:gd name="connsiteY9" fmla="*/ 288629 h 558632"/>
              <a:gd name="connsiteX10" fmla="*/ 433168 w 2733956"/>
              <a:gd name="connsiteY10" fmla="*/ 221551 h 558632"/>
              <a:gd name="connsiteX11" fmla="*/ 241464 w 2733956"/>
              <a:gd name="connsiteY11" fmla="*/ 211792 h 558632"/>
              <a:gd name="connsiteX12" fmla="*/ 1159 w 2733956"/>
              <a:gd name="connsiteY12" fmla="*/ 273184 h 558632"/>
              <a:gd name="connsiteX13" fmla="*/ 156388 w 2733956"/>
              <a:gd name="connsiteY13" fmla="*/ 378488 h 558632"/>
              <a:gd name="connsiteX14" fmla="*/ 299359 w 2733956"/>
              <a:gd name="connsiteY14" fmla="*/ 433785 h 558632"/>
              <a:gd name="connsiteX15" fmla="*/ 481262 w 2733956"/>
              <a:gd name="connsiteY15" fmla="*/ 460022 h 558632"/>
              <a:gd name="connsiteX16" fmla="*/ 714985 w 2733956"/>
              <a:gd name="connsiteY16" fmla="*/ 524856 h 558632"/>
              <a:gd name="connsiteX17" fmla="*/ 835523 w 2733956"/>
              <a:gd name="connsiteY17" fmla="*/ 537866 h 558632"/>
              <a:gd name="connsiteX18" fmla="*/ 1116050 w 2733956"/>
              <a:gd name="connsiteY18" fmla="*/ 558602 h 558632"/>
              <a:gd name="connsiteX19" fmla="*/ 1244703 w 2733956"/>
              <a:gd name="connsiteY19" fmla="*/ 541117 h 558632"/>
              <a:gd name="connsiteX20" fmla="*/ 1521091 w 2733956"/>
              <a:gd name="connsiteY20" fmla="*/ 491369 h 558632"/>
              <a:gd name="connsiteX21" fmla="*/ 2060624 w 2733956"/>
              <a:gd name="connsiteY21" fmla="*/ 490700 h 558632"/>
              <a:gd name="connsiteX22" fmla="*/ 2246140 w 2733956"/>
              <a:gd name="connsiteY22" fmla="*/ 417372 h 558632"/>
              <a:gd name="connsiteX23" fmla="*/ 2288526 w 2733956"/>
              <a:gd name="connsiteY23" fmla="*/ 330917 h 558632"/>
              <a:gd name="connsiteX24" fmla="*/ 2524170 w 2733956"/>
              <a:gd name="connsiteY24" fmla="*/ 263835 h 558632"/>
              <a:gd name="connsiteX25" fmla="*/ 2645552 w 2733956"/>
              <a:gd name="connsiteY25" fmla="*/ 251474 h 558632"/>
              <a:gd name="connsiteX0" fmla="*/ 2677300 w 2741417"/>
              <a:gd name="connsiteY0" fmla="*/ 159338 h 558632"/>
              <a:gd name="connsiteX1" fmla="*/ 2740194 w 2741417"/>
              <a:gd name="connsiteY1" fmla="*/ 249421 h 558632"/>
              <a:gd name="connsiteX2" fmla="*/ 2702034 w 2741417"/>
              <a:gd name="connsiteY2" fmla="*/ 169733 h 558632"/>
              <a:gd name="connsiteX3" fmla="*/ 2629631 w 2741417"/>
              <a:gd name="connsiteY3" fmla="*/ 82901 h 558632"/>
              <a:gd name="connsiteX4" fmla="*/ 2128273 w 2741417"/>
              <a:gd name="connsiteY4" fmla="*/ 118679 h 558632"/>
              <a:gd name="connsiteX5" fmla="*/ 1908094 w 2741417"/>
              <a:gd name="connsiteY5" fmla="*/ 147547 h 558632"/>
              <a:gd name="connsiteX6" fmla="*/ 1532167 w 2741417"/>
              <a:gd name="connsiteY6" fmla="*/ 217070 h 558632"/>
              <a:gd name="connsiteX7" fmla="*/ 721187 w 2741417"/>
              <a:gd name="connsiteY7" fmla="*/ 369 h 558632"/>
              <a:gd name="connsiteX8" fmla="*/ 1022971 w 2741417"/>
              <a:gd name="connsiteY8" fmla="*/ 277880 h 558632"/>
              <a:gd name="connsiteX9" fmla="*/ 837175 w 2741417"/>
              <a:gd name="connsiteY9" fmla="*/ 288629 h 558632"/>
              <a:gd name="connsiteX10" fmla="*/ 440629 w 2741417"/>
              <a:gd name="connsiteY10" fmla="*/ 221551 h 558632"/>
              <a:gd name="connsiteX11" fmla="*/ 8620 w 2741417"/>
              <a:gd name="connsiteY11" fmla="*/ 273184 h 558632"/>
              <a:gd name="connsiteX12" fmla="*/ 163849 w 2741417"/>
              <a:gd name="connsiteY12" fmla="*/ 378488 h 558632"/>
              <a:gd name="connsiteX13" fmla="*/ 306820 w 2741417"/>
              <a:gd name="connsiteY13" fmla="*/ 433785 h 558632"/>
              <a:gd name="connsiteX14" fmla="*/ 488723 w 2741417"/>
              <a:gd name="connsiteY14" fmla="*/ 460022 h 558632"/>
              <a:gd name="connsiteX15" fmla="*/ 722446 w 2741417"/>
              <a:gd name="connsiteY15" fmla="*/ 524856 h 558632"/>
              <a:gd name="connsiteX16" fmla="*/ 842984 w 2741417"/>
              <a:gd name="connsiteY16" fmla="*/ 537866 h 558632"/>
              <a:gd name="connsiteX17" fmla="*/ 1123511 w 2741417"/>
              <a:gd name="connsiteY17" fmla="*/ 558602 h 558632"/>
              <a:gd name="connsiteX18" fmla="*/ 1252164 w 2741417"/>
              <a:gd name="connsiteY18" fmla="*/ 541117 h 558632"/>
              <a:gd name="connsiteX19" fmla="*/ 1528552 w 2741417"/>
              <a:gd name="connsiteY19" fmla="*/ 491369 h 558632"/>
              <a:gd name="connsiteX20" fmla="*/ 2068085 w 2741417"/>
              <a:gd name="connsiteY20" fmla="*/ 490700 h 558632"/>
              <a:gd name="connsiteX21" fmla="*/ 2253601 w 2741417"/>
              <a:gd name="connsiteY21" fmla="*/ 417372 h 558632"/>
              <a:gd name="connsiteX22" fmla="*/ 2295987 w 2741417"/>
              <a:gd name="connsiteY22" fmla="*/ 330917 h 558632"/>
              <a:gd name="connsiteX23" fmla="*/ 2531631 w 2741417"/>
              <a:gd name="connsiteY23" fmla="*/ 263835 h 558632"/>
              <a:gd name="connsiteX24" fmla="*/ 2653013 w 2741417"/>
              <a:gd name="connsiteY24" fmla="*/ 251474 h 558632"/>
              <a:gd name="connsiteX0" fmla="*/ 2677300 w 2741417"/>
              <a:gd name="connsiteY0" fmla="*/ 159338 h 559088"/>
              <a:gd name="connsiteX1" fmla="*/ 2740194 w 2741417"/>
              <a:gd name="connsiteY1" fmla="*/ 249421 h 559088"/>
              <a:gd name="connsiteX2" fmla="*/ 2702034 w 2741417"/>
              <a:gd name="connsiteY2" fmla="*/ 169733 h 559088"/>
              <a:gd name="connsiteX3" fmla="*/ 2629631 w 2741417"/>
              <a:gd name="connsiteY3" fmla="*/ 82901 h 559088"/>
              <a:gd name="connsiteX4" fmla="*/ 2128273 w 2741417"/>
              <a:gd name="connsiteY4" fmla="*/ 118679 h 559088"/>
              <a:gd name="connsiteX5" fmla="*/ 1908094 w 2741417"/>
              <a:gd name="connsiteY5" fmla="*/ 147547 h 559088"/>
              <a:gd name="connsiteX6" fmla="*/ 1532167 w 2741417"/>
              <a:gd name="connsiteY6" fmla="*/ 217070 h 559088"/>
              <a:gd name="connsiteX7" fmla="*/ 721187 w 2741417"/>
              <a:gd name="connsiteY7" fmla="*/ 369 h 559088"/>
              <a:gd name="connsiteX8" fmla="*/ 1022971 w 2741417"/>
              <a:gd name="connsiteY8" fmla="*/ 277880 h 559088"/>
              <a:gd name="connsiteX9" fmla="*/ 837175 w 2741417"/>
              <a:gd name="connsiteY9" fmla="*/ 288629 h 559088"/>
              <a:gd name="connsiteX10" fmla="*/ 440629 w 2741417"/>
              <a:gd name="connsiteY10" fmla="*/ 221551 h 559088"/>
              <a:gd name="connsiteX11" fmla="*/ 8620 w 2741417"/>
              <a:gd name="connsiteY11" fmla="*/ 273184 h 559088"/>
              <a:gd name="connsiteX12" fmla="*/ 163849 w 2741417"/>
              <a:gd name="connsiteY12" fmla="*/ 378488 h 559088"/>
              <a:gd name="connsiteX13" fmla="*/ 306820 w 2741417"/>
              <a:gd name="connsiteY13" fmla="*/ 433785 h 559088"/>
              <a:gd name="connsiteX14" fmla="*/ 488723 w 2741417"/>
              <a:gd name="connsiteY14" fmla="*/ 460022 h 559088"/>
              <a:gd name="connsiteX15" fmla="*/ 722446 w 2741417"/>
              <a:gd name="connsiteY15" fmla="*/ 524856 h 559088"/>
              <a:gd name="connsiteX16" fmla="*/ 1123511 w 2741417"/>
              <a:gd name="connsiteY16" fmla="*/ 558602 h 559088"/>
              <a:gd name="connsiteX17" fmla="*/ 1252164 w 2741417"/>
              <a:gd name="connsiteY17" fmla="*/ 541117 h 559088"/>
              <a:gd name="connsiteX18" fmla="*/ 1528552 w 2741417"/>
              <a:gd name="connsiteY18" fmla="*/ 491369 h 559088"/>
              <a:gd name="connsiteX19" fmla="*/ 2068085 w 2741417"/>
              <a:gd name="connsiteY19" fmla="*/ 490700 h 559088"/>
              <a:gd name="connsiteX20" fmla="*/ 2253601 w 2741417"/>
              <a:gd name="connsiteY20" fmla="*/ 417372 h 559088"/>
              <a:gd name="connsiteX21" fmla="*/ 2295987 w 2741417"/>
              <a:gd name="connsiteY21" fmla="*/ 330917 h 559088"/>
              <a:gd name="connsiteX22" fmla="*/ 2531631 w 2741417"/>
              <a:gd name="connsiteY22" fmla="*/ 263835 h 559088"/>
              <a:gd name="connsiteX23" fmla="*/ 2653013 w 2741417"/>
              <a:gd name="connsiteY23" fmla="*/ 251474 h 559088"/>
              <a:gd name="connsiteX0" fmla="*/ 2677300 w 2741417"/>
              <a:gd name="connsiteY0" fmla="*/ 159338 h 559458"/>
              <a:gd name="connsiteX1" fmla="*/ 2740194 w 2741417"/>
              <a:gd name="connsiteY1" fmla="*/ 249421 h 559458"/>
              <a:gd name="connsiteX2" fmla="*/ 2702034 w 2741417"/>
              <a:gd name="connsiteY2" fmla="*/ 169733 h 559458"/>
              <a:gd name="connsiteX3" fmla="*/ 2629631 w 2741417"/>
              <a:gd name="connsiteY3" fmla="*/ 82901 h 559458"/>
              <a:gd name="connsiteX4" fmla="*/ 2128273 w 2741417"/>
              <a:gd name="connsiteY4" fmla="*/ 118679 h 559458"/>
              <a:gd name="connsiteX5" fmla="*/ 1908094 w 2741417"/>
              <a:gd name="connsiteY5" fmla="*/ 147547 h 559458"/>
              <a:gd name="connsiteX6" fmla="*/ 1532167 w 2741417"/>
              <a:gd name="connsiteY6" fmla="*/ 217070 h 559458"/>
              <a:gd name="connsiteX7" fmla="*/ 721187 w 2741417"/>
              <a:gd name="connsiteY7" fmla="*/ 369 h 559458"/>
              <a:gd name="connsiteX8" fmla="*/ 1022971 w 2741417"/>
              <a:gd name="connsiteY8" fmla="*/ 277880 h 559458"/>
              <a:gd name="connsiteX9" fmla="*/ 837175 w 2741417"/>
              <a:gd name="connsiteY9" fmla="*/ 288629 h 559458"/>
              <a:gd name="connsiteX10" fmla="*/ 440629 w 2741417"/>
              <a:gd name="connsiteY10" fmla="*/ 221551 h 559458"/>
              <a:gd name="connsiteX11" fmla="*/ 8620 w 2741417"/>
              <a:gd name="connsiteY11" fmla="*/ 273184 h 559458"/>
              <a:gd name="connsiteX12" fmla="*/ 163849 w 2741417"/>
              <a:gd name="connsiteY12" fmla="*/ 378488 h 559458"/>
              <a:gd name="connsiteX13" fmla="*/ 306820 w 2741417"/>
              <a:gd name="connsiteY13" fmla="*/ 433785 h 559458"/>
              <a:gd name="connsiteX14" fmla="*/ 488723 w 2741417"/>
              <a:gd name="connsiteY14" fmla="*/ 460022 h 559458"/>
              <a:gd name="connsiteX15" fmla="*/ 722446 w 2741417"/>
              <a:gd name="connsiteY15" fmla="*/ 524856 h 559458"/>
              <a:gd name="connsiteX16" fmla="*/ 1123511 w 2741417"/>
              <a:gd name="connsiteY16" fmla="*/ 558602 h 559458"/>
              <a:gd name="connsiteX17" fmla="*/ 1528552 w 2741417"/>
              <a:gd name="connsiteY17" fmla="*/ 491369 h 559458"/>
              <a:gd name="connsiteX18" fmla="*/ 2068085 w 2741417"/>
              <a:gd name="connsiteY18" fmla="*/ 490700 h 559458"/>
              <a:gd name="connsiteX19" fmla="*/ 2253601 w 2741417"/>
              <a:gd name="connsiteY19" fmla="*/ 417372 h 559458"/>
              <a:gd name="connsiteX20" fmla="*/ 2295987 w 2741417"/>
              <a:gd name="connsiteY20" fmla="*/ 330917 h 559458"/>
              <a:gd name="connsiteX21" fmla="*/ 2531631 w 2741417"/>
              <a:gd name="connsiteY21" fmla="*/ 263835 h 559458"/>
              <a:gd name="connsiteX22" fmla="*/ 2653013 w 2741417"/>
              <a:gd name="connsiteY22" fmla="*/ 251474 h 559458"/>
              <a:gd name="connsiteX0" fmla="*/ 2677300 w 2741417"/>
              <a:gd name="connsiteY0" fmla="*/ 159338 h 559458"/>
              <a:gd name="connsiteX1" fmla="*/ 2740194 w 2741417"/>
              <a:gd name="connsiteY1" fmla="*/ 249421 h 559458"/>
              <a:gd name="connsiteX2" fmla="*/ 2702034 w 2741417"/>
              <a:gd name="connsiteY2" fmla="*/ 169733 h 559458"/>
              <a:gd name="connsiteX3" fmla="*/ 2629631 w 2741417"/>
              <a:gd name="connsiteY3" fmla="*/ 82901 h 559458"/>
              <a:gd name="connsiteX4" fmla="*/ 2128273 w 2741417"/>
              <a:gd name="connsiteY4" fmla="*/ 118679 h 559458"/>
              <a:gd name="connsiteX5" fmla="*/ 1908094 w 2741417"/>
              <a:gd name="connsiteY5" fmla="*/ 147547 h 559458"/>
              <a:gd name="connsiteX6" fmla="*/ 1532167 w 2741417"/>
              <a:gd name="connsiteY6" fmla="*/ 217070 h 559458"/>
              <a:gd name="connsiteX7" fmla="*/ 721187 w 2741417"/>
              <a:gd name="connsiteY7" fmla="*/ 369 h 559458"/>
              <a:gd name="connsiteX8" fmla="*/ 1022971 w 2741417"/>
              <a:gd name="connsiteY8" fmla="*/ 277880 h 559458"/>
              <a:gd name="connsiteX9" fmla="*/ 837175 w 2741417"/>
              <a:gd name="connsiteY9" fmla="*/ 288629 h 559458"/>
              <a:gd name="connsiteX10" fmla="*/ 440629 w 2741417"/>
              <a:gd name="connsiteY10" fmla="*/ 221551 h 559458"/>
              <a:gd name="connsiteX11" fmla="*/ 8620 w 2741417"/>
              <a:gd name="connsiteY11" fmla="*/ 273184 h 559458"/>
              <a:gd name="connsiteX12" fmla="*/ 163849 w 2741417"/>
              <a:gd name="connsiteY12" fmla="*/ 378488 h 559458"/>
              <a:gd name="connsiteX13" fmla="*/ 306820 w 2741417"/>
              <a:gd name="connsiteY13" fmla="*/ 433785 h 559458"/>
              <a:gd name="connsiteX14" fmla="*/ 488723 w 2741417"/>
              <a:gd name="connsiteY14" fmla="*/ 460022 h 559458"/>
              <a:gd name="connsiteX15" fmla="*/ 722446 w 2741417"/>
              <a:gd name="connsiteY15" fmla="*/ 524856 h 559458"/>
              <a:gd name="connsiteX16" fmla="*/ 1123511 w 2741417"/>
              <a:gd name="connsiteY16" fmla="*/ 558602 h 559458"/>
              <a:gd name="connsiteX17" fmla="*/ 1528552 w 2741417"/>
              <a:gd name="connsiteY17" fmla="*/ 491369 h 559458"/>
              <a:gd name="connsiteX18" fmla="*/ 2068085 w 2741417"/>
              <a:gd name="connsiteY18" fmla="*/ 490700 h 559458"/>
              <a:gd name="connsiteX19" fmla="*/ 2253601 w 2741417"/>
              <a:gd name="connsiteY19" fmla="*/ 417372 h 559458"/>
              <a:gd name="connsiteX20" fmla="*/ 2295987 w 2741417"/>
              <a:gd name="connsiteY20" fmla="*/ 330917 h 559458"/>
              <a:gd name="connsiteX21" fmla="*/ 2653013 w 2741417"/>
              <a:gd name="connsiteY21" fmla="*/ 251474 h 559458"/>
              <a:gd name="connsiteX0" fmla="*/ 2677300 w 2741189"/>
              <a:gd name="connsiteY0" fmla="*/ 159338 h 559458"/>
              <a:gd name="connsiteX1" fmla="*/ 2740194 w 2741189"/>
              <a:gd name="connsiteY1" fmla="*/ 249421 h 559458"/>
              <a:gd name="connsiteX2" fmla="*/ 2629631 w 2741189"/>
              <a:gd name="connsiteY2" fmla="*/ 82901 h 559458"/>
              <a:gd name="connsiteX3" fmla="*/ 2128273 w 2741189"/>
              <a:gd name="connsiteY3" fmla="*/ 118679 h 559458"/>
              <a:gd name="connsiteX4" fmla="*/ 1908094 w 2741189"/>
              <a:gd name="connsiteY4" fmla="*/ 147547 h 559458"/>
              <a:gd name="connsiteX5" fmla="*/ 1532167 w 2741189"/>
              <a:gd name="connsiteY5" fmla="*/ 217070 h 559458"/>
              <a:gd name="connsiteX6" fmla="*/ 721187 w 2741189"/>
              <a:gd name="connsiteY6" fmla="*/ 369 h 559458"/>
              <a:gd name="connsiteX7" fmla="*/ 1022971 w 2741189"/>
              <a:gd name="connsiteY7" fmla="*/ 277880 h 559458"/>
              <a:gd name="connsiteX8" fmla="*/ 837175 w 2741189"/>
              <a:gd name="connsiteY8" fmla="*/ 288629 h 559458"/>
              <a:gd name="connsiteX9" fmla="*/ 440629 w 2741189"/>
              <a:gd name="connsiteY9" fmla="*/ 221551 h 559458"/>
              <a:gd name="connsiteX10" fmla="*/ 8620 w 2741189"/>
              <a:gd name="connsiteY10" fmla="*/ 273184 h 559458"/>
              <a:gd name="connsiteX11" fmla="*/ 163849 w 2741189"/>
              <a:gd name="connsiteY11" fmla="*/ 378488 h 559458"/>
              <a:gd name="connsiteX12" fmla="*/ 306820 w 2741189"/>
              <a:gd name="connsiteY12" fmla="*/ 433785 h 559458"/>
              <a:gd name="connsiteX13" fmla="*/ 488723 w 2741189"/>
              <a:gd name="connsiteY13" fmla="*/ 460022 h 559458"/>
              <a:gd name="connsiteX14" fmla="*/ 722446 w 2741189"/>
              <a:gd name="connsiteY14" fmla="*/ 524856 h 559458"/>
              <a:gd name="connsiteX15" fmla="*/ 1123511 w 2741189"/>
              <a:gd name="connsiteY15" fmla="*/ 558602 h 559458"/>
              <a:gd name="connsiteX16" fmla="*/ 1528552 w 2741189"/>
              <a:gd name="connsiteY16" fmla="*/ 491369 h 559458"/>
              <a:gd name="connsiteX17" fmla="*/ 2068085 w 2741189"/>
              <a:gd name="connsiteY17" fmla="*/ 490700 h 559458"/>
              <a:gd name="connsiteX18" fmla="*/ 2253601 w 2741189"/>
              <a:gd name="connsiteY18" fmla="*/ 417372 h 559458"/>
              <a:gd name="connsiteX19" fmla="*/ 2295987 w 2741189"/>
              <a:gd name="connsiteY19" fmla="*/ 330917 h 559458"/>
              <a:gd name="connsiteX20" fmla="*/ 2653013 w 2741189"/>
              <a:gd name="connsiteY20" fmla="*/ 251474 h 559458"/>
              <a:gd name="connsiteX0" fmla="*/ 2740194 w 2740196"/>
              <a:gd name="connsiteY0" fmla="*/ 249421 h 559458"/>
              <a:gd name="connsiteX1" fmla="*/ 2629631 w 2740196"/>
              <a:gd name="connsiteY1" fmla="*/ 82901 h 559458"/>
              <a:gd name="connsiteX2" fmla="*/ 2128273 w 2740196"/>
              <a:gd name="connsiteY2" fmla="*/ 118679 h 559458"/>
              <a:gd name="connsiteX3" fmla="*/ 1908094 w 2740196"/>
              <a:gd name="connsiteY3" fmla="*/ 147547 h 559458"/>
              <a:gd name="connsiteX4" fmla="*/ 1532167 w 2740196"/>
              <a:gd name="connsiteY4" fmla="*/ 217070 h 559458"/>
              <a:gd name="connsiteX5" fmla="*/ 721187 w 2740196"/>
              <a:gd name="connsiteY5" fmla="*/ 369 h 559458"/>
              <a:gd name="connsiteX6" fmla="*/ 1022971 w 2740196"/>
              <a:gd name="connsiteY6" fmla="*/ 277880 h 559458"/>
              <a:gd name="connsiteX7" fmla="*/ 837175 w 2740196"/>
              <a:gd name="connsiteY7" fmla="*/ 288629 h 559458"/>
              <a:gd name="connsiteX8" fmla="*/ 440629 w 2740196"/>
              <a:gd name="connsiteY8" fmla="*/ 221551 h 559458"/>
              <a:gd name="connsiteX9" fmla="*/ 8620 w 2740196"/>
              <a:gd name="connsiteY9" fmla="*/ 273184 h 559458"/>
              <a:gd name="connsiteX10" fmla="*/ 163849 w 2740196"/>
              <a:gd name="connsiteY10" fmla="*/ 378488 h 559458"/>
              <a:gd name="connsiteX11" fmla="*/ 306820 w 2740196"/>
              <a:gd name="connsiteY11" fmla="*/ 433785 h 559458"/>
              <a:gd name="connsiteX12" fmla="*/ 488723 w 2740196"/>
              <a:gd name="connsiteY12" fmla="*/ 460022 h 559458"/>
              <a:gd name="connsiteX13" fmla="*/ 722446 w 2740196"/>
              <a:gd name="connsiteY13" fmla="*/ 524856 h 559458"/>
              <a:gd name="connsiteX14" fmla="*/ 1123511 w 2740196"/>
              <a:gd name="connsiteY14" fmla="*/ 558602 h 559458"/>
              <a:gd name="connsiteX15" fmla="*/ 1528552 w 2740196"/>
              <a:gd name="connsiteY15" fmla="*/ 491369 h 559458"/>
              <a:gd name="connsiteX16" fmla="*/ 2068085 w 2740196"/>
              <a:gd name="connsiteY16" fmla="*/ 490700 h 559458"/>
              <a:gd name="connsiteX17" fmla="*/ 2253601 w 2740196"/>
              <a:gd name="connsiteY17" fmla="*/ 417372 h 559458"/>
              <a:gd name="connsiteX18" fmla="*/ 2295987 w 2740196"/>
              <a:gd name="connsiteY18" fmla="*/ 330917 h 559458"/>
              <a:gd name="connsiteX19" fmla="*/ 2653013 w 2740196"/>
              <a:gd name="connsiteY19" fmla="*/ 251474 h 559458"/>
              <a:gd name="connsiteX0" fmla="*/ 2740194 w 2740193"/>
              <a:gd name="connsiteY0" fmla="*/ 249421 h 559458"/>
              <a:gd name="connsiteX1" fmla="*/ 2629631 w 2740193"/>
              <a:gd name="connsiteY1" fmla="*/ 82901 h 559458"/>
              <a:gd name="connsiteX2" fmla="*/ 2128273 w 2740193"/>
              <a:gd name="connsiteY2" fmla="*/ 118679 h 559458"/>
              <a:gd name="connsiteX3" fmla="*/ 1908094 w 2740193"/>
              <a:gd name="connsiteY3" fmla="*/ 147547 h 559458"/>
              <a:gd name="connsiteX4" fmla="*/ 1532167 w 2740193"/>
              <a:gd name="connsiteY4" fmla="*/ 217070 h 559458"/>
              <a:gd name="connsiteX5" fmla="*/ 721187 w 2740193"/>
              <a:gd name="connsiteY5" fmla="*/ 369 h 559458"/>
              <a:gd name="connsiteX6" fmla="*/ 1022971 w 2740193"/>
              <a:gd name="connsiteY6" fmla="*/ 277880 h 559458"/>
              <a:gd name="connsiteX7" fmla="*/ 837175 w 2740193"/>
              <a:gd name="connsiteY7" fmla="*/ 288629 h 559458"/>
              <a:gd name="connsiteX8" fmla="*/ 440629 w 2740193"/>
              <a:gd name="connsiteY8" fmla="*/ 221551 h 559458"/>
              <a:gd name="connsiteX9" fmla="*/ 8620 w 2740193"/>
              <a:gd name="connsiteY9" fmla="*/ 273184 h 559458"/>
              <a:gd name="connsiteX10" fmla="*/ 163849 w 2740193"/>
              <a:gd name="connsiteY10" fmla="*/ 378488 h 559458"/>
              <a:gd name="connsiteX11" fmla="*/ 306820 w 2740193"/>
              <a:gd name="connsiteY11" fmla="*/ 433785 h 559458"/>
              <a:gd name="connsiteX12" fmla="*/ 488723 w 2740193"/>
              <a:gd name="connsiteY12" fmla="*/ 460022 h 559458"/>
              <a:gd name="connsiteX13" fmla="*/ 722446 w 2740193"/>
              <a:gd name="connsiteY13" fmla="*/ 524856 h 559458"/>
              <a:gd name="connsiteX14" fmla="*/ 1123511 w 2740193"/>
              <a:gd name="connsiteY14" fmla="*/ 558602 h 559458"/>
              <a:gd name="connsiteX15" fmla="*/ 1528552 w 2740193"/>
              <a:gd name="connsiteY15" fmla="*/ 491369 h 559458"/>
              <a:gd name="connsiteX16" fmla="*/ 2068085 w 2740193"/>
              <a:gd name="connsiteY16" fmla="*/ 490700 h 559458"/>
              <a:gd name="connsiteX17" fmla="*/ 2253601 w 2740193"/>
              <a:gd name="connsiteY17" fmla="*/ 417372 h 559458"/>
              <a:gd name="connsiteX18" fmla="*/ 2295987 w 2740193"/>
              <a:gd name="connsiteY18" fmla="*/ 330917 h 559458"/>
              <a:gd name="connsiteX0" fmla="*/ 2740194 w 2740193"/>
              <a:gd name="connsiteY0" fmla="*/ 249421 h 559458"/>
              <a:gd name="connsiteX1" fmla="*/ 2629631 w 2740193"/>
              <a:gd name="connsiteY1" fmla="*/ 82901 h 559458"/>
              <a:gd name="connsiteX2" fmla="*/ 2128273 w 2740193"/>
              <a:gd name="connsiteY2" fmla="*/ 118679 h 559458"/>
              <a:gd name="connsiteX3" fmla="*/ 1908094 w 2740193"/>
              <a:gd name="connsiteY3" fmla="*/ 147547 h 559458"/>
              <a:gd name="connsiteX4" fmla="*/ 1532167 w 2740193"/>
              <a:gd name="connsiteY4" fmla="*/ 217070 h 559458"/>
              <a:gd name="connsiteX5" fmla="*/ 721187 w 2740193"/>
              <a:gd name="connsiteY5" fmla="*/ 369 h 559458"/>
              <a:gd name="connsiteX6" fmla="*/ 1022971 w 2740193"/>
              <a:gd name="connsiteY6" fmla="*/ 277880 h 559458"/>
              <a:gd name="connsiteX7" fmla="*/ 440629 w 2740193"/>
              <a:gd name="connsiteY7" fmla="*/ 221551 h 559458"/>
              <a:gd name="connsiteX8" fmla="*/ 8620 w 2740193"/>
              <a:gd name="connsiteY8" fmla="*/ 273184 h 559458"/>
              <a:gd name="connsiteX9" fmla="*/ 163849 w 2740193"/>
              <a:gd name="connsiteY9" fmla="*/ 378488 h 559458"/>
              <a:gd name="connsiteX10" fmla="*/ 306820 w 2740193"/>
              <a:gd name="connsiteY10" fmla="*/ 433785 h 559458"/>
              <a:gd name="connsiteX11" fmla="*/ 488723 w 2740193"/>
              <a:gd name="connsiteY11" fmla="*/ 460022 h 559458"/>
              <a:gd name="connsiteX12" fmla="*/ 722446 w 2740193"/>
              <a:gd name="connsiteY12" fmla="*/ 524856 h 559458"/>
              <a:gd name="connsiteX13" fmla="*/ 1123511 w 2740193"/>
              <a:gd name="connsiteY13" fmla="*/ 558602 h 559458"/>
              <a:gd name="connsiteX14" fmla="*/ 1528552 w 2740193"/>
              <a:gd name="connsiteY14" fmla="*/ 491369 h 559458"/>
              <a:gd name="connsiteX15" fmla="*/ 2068085 w 2740193"/>
              <a:gd name="connsiteY15" fmla="*/ 490700 h 559458"/>
              <a:gd name="connsiteX16" fmla="*/ 2253601 w 2740193"/>
              <a:gd name="connsiteY16" fmla="*/ 417372 h 559458"/>
              <a:gd name="connsiteX17" fmla="*/ 2295987 w 2740193"/>
              <a:gd name="connsiteY17" fmla="*/ 330917 h 559458"/>
              <a:gd name="connsiteX0" fmla="*/ 2740194 w 2740193"/>
              <a:gd name="connsiteY0" fmla="*/ 305769 h 615806"/>
              <a:gd name="connsiteX1" fmla="*/ 2629631 w 2740193"/>
              <a:gd name="connsiteY1" fmla="*/ 139249 h 615806"/>
              <a:gd name="connsiteX2" fmla="*/ 2128273 w 2740193"/>
              <a:gd name="connsiteY2" fmla="*/ 175027 h 615806"/>
              <a:gd name="connsiteX3" fmla="*/ 1908094 w 2740193"/>
              <a:gd name="connsiteY3" fmla="*/ 203895 h 615806"/>
              <a:gd name="connsiteX4" fmla="*/ 1532167 w 2740193"/>
              <a:gd name="connsiteY4" fmla="*/ 273418 h 615806"/>
              <a:gd name="connsiteX5" fmla="*/ 721187 w 2740193"/>
              <a:gd name="connsiteY5" fmla="*/ 56717 h 615806"/>
              <a:gd name="connsiteX6" fmla="*/ 306330 w 2740193"/>
              <a:gd name="connsiteY6" fmla="*/ 15479 h 615806"/>
              <a:gd name="connsiteX7" fmla="*/ 440629 w 2740193"/>
              <a:gd name="connsiteY7" fmla="*/ 277899 h 615806"/>
              <a:gd name="connsiteX8" fmla="*/ 8620 w 2740193"/>
              <a:gd name="connsiteY8" fmla="*/ 329532 h 615806"/>
              <a:gd name="connsiteX9" fmla="*/ 163849 w 2740193"/>
              <a:gd name="connsiteY9" fmla="*/ 434836 h 615806"/>
              <a:gd name="connsiteX10" fmla="*/ 306820 w 2740193"/>
              <a:gd name="connsiteY10" fmla="*/ 490133 h 615806"/>
              <a:gd name="connsiteX11" fmla="*/ 488723 w 2740193"/>
              <a:gd name="connsiteY11" fmla="*/ 516370 h 615806"/>
              <a:gd name="connsiteX12" fmla="*/ 722446 w 2740193"/>
              <a:gd name="connsiteY12" fmla="*/ 581204 h 615806"/>
              <a:gd name="connsiteX13" fmla="*/ 1123511 w 2740193"/>
              <a:gd name="connsiteY13" fmla="*/ 614950 h 615806"/>
              <a:gd name="connsiteX14" fmla="*/ 1528552 w 2740193"/>
              <a:gd name="connsiteY14" fmla="*/ 547717 h 615806"/>
              <a:gd name="connsiteX15" fmla="*/ 2068085 w 2740193"/>
              <a:gd name="connsiteY15" fmla="*/ 547048 h 615806"/>
              <a:gd name="connsiteX16" fmla="*/ 2253601 w 2740193"/>
              <a:gd name="connsiteY16" fmla="*/ 473720 h 615806"/>
              <a:gd name="connsiteX17" fmla="*/ 2295987 w 2740193"/>
              <a:gd name="connsiteY17" fmla="*/ 387265 h 615806"/>
              <a:gd name="connsiteX0" fmla="*/ 2731598 w 2731597"/>
              <a:gd name="connsiteY0" fmla="*/ 305769 h 615806"/>
              <a:gd name="connsiteX1" fmla="*/ 2621035 w 2731597"/>
              <a:gd name="connsiteY1" fmla="*/ 139249 h 615806"/>
              <a:gd name="connsiteX2" fmla="*/ 2119677 w 2731597"/>
              <a:gd name="connsiteY2" fmla="*/ 175027 h 615806"/>
              <a:gd name="connsiteX3" fmla="*/ 1899498 w 2731597"/>
              <a:gd name="connsiteY3" fmla="*/ 203895 h 615806"/>
              <a:gd name="connsiteX4" fmla="*/ 1523571 w 2731597"/>
              <a:gd name="connsiteY4" fmla="*/ 273418 h 615806"/>
              <a:gd name="connsiteX5" fmla="*/ 712591 w 2731597"/>
              <a:gd name="connsiteY5" fmla="*/ 56717 h 615806"/>
              <a:gd name="connsiteX6" fmla="*/ 297734 w 2731597"/>
              <a:gd name="connsiteY6" fmla="*/ 15479 h 615806"/>
              <a:gd name="connsiteX7" fmla="*/ 166611 w 2731597"/>
              <a:gd name="connsiteY7" fmla="*/ 84373 h 615806"/>
              <a:gd name="connsiteX8" fmla="*/ 24 w 2731597"/>
              <a:gd name="connsiteY8" fmla="*/ 329532 h 615806"/>
              <a:gd name="connsiteX9" fmla="*/ 155253 w 2731597"/>
              <a:gd name="connsiteY9" fmla="*/ 434836 h 615806"/>
              <a:gd name="connsiteX10" fmla="*/ 298224 w 2731597"/>
              <a:gd name="connsiteY10" fmla="*/ 490133 h 615806"/>
              <a:gd name="connsiteX11" fmla="*/ 480127 w 2731597"/>
              <a:gd name="connsiteY11" fmla="*/ 516370 h 615806"/>
              <a:gd name="connsiteX12" fmla="*/ 713850 w 2731597"/>
              <a:gd name="connsiteY12" fmla="*/ 581204 h 615806"/>
              <a:gd name="connsiteX13" fmla="*/ 1114915 w 2731597"/>
              <a:gd name="connsiteY13" fmla="*/ 614950 h 615806"/>
              <a:gd name="connsiteX14" fmla="*/ 1519956 w 2731597"/>
              <a:gd name="connsiteY14" fmla="*/ 547717 h 615806"/>
              <a:gd name="connsiteX15" fmla="*/ 2059489 w 2731597"/>
              <a:gd name="connsiteY15" fmla="*/ 547048 h 615806"/>
              <a:gd name="connsiteX16" fmla="*/ 2245005 w 2731597"/>
              <a:gd name="connsiteY16" fmla="*/ 473720 h 615806"/>
              <a:gd name="connsiteX17" fmla="*/ 2287391 w 2731597"/>
              <a:gd name="connsiteY17" fmla="*/ 387265 h 615806"/>
              <a:gd name="connsiteX0" fmla="*/ 2576536 w 2576535"/>
              <a:gd name="connsiteY0" fmla="*/ 305769 h 615806"/>
              <a:gd name="connsiteX1" fmla="*/ 2465973 w 2576535"/>
              <a:gd name="connsiteY1" fmla="*/ 139249 h 615806"/>
              <a:gd name="connsiteX2" fmla="*/ 1964615 w 2576535"/>
              <a:gd name="connsiteY2" fmla="*/ 175027 h 615806"/>
              <a:gd name="connsiteX3" fmla="*/ 1744436 w 2576535"/>
              <a:gd name="connsiteY3" fmla="*/ 203895 h 615806"/>
              <a:gd name="connsiteX4" fmla="*/ 1368509 w 2576535"/>
              <a:gd name="connsiteY4" fmla="*/ 273418 h 615806"/>
              <a:gd name="connsiteX5" fmla="*/ 557529 w 2576535"/>
              <a:gd name="connsiteY5" fmla="*/ 56717 h 615806"/>
              <a:gd name="connsiteX6" fmla="*/ 142672 w 2576535"/>
              <a:gd name="connsiteY6" fmla="*/ 15479 h 615806"/>
              <a:gd name="connsiteX7" fmla="*/ 11549 w 2576535"/>
              <a:gd name="connsiteY7" fmla="*/ 84373 h 615806"/>
              <a:gd name="connsiteX8" fmla="*/ 110387 w 2576535"/>
              <a:gd name="connsiteY8" fmla="*/ 261228 h 615806"/>
              <a:gd name="connsiteX9" fmla="*/ 191 w 2576535"/>
              <a:gd name="connsiteY9" fmla="*/ 434836 h 615806"/>
              <a:gd name="connsiteX10" fmla="*/ 143162 w 2576535"/>
              <a:gd name="connsiteY10" fmla="*/ 490133 h 615806"/>
              <a:gd name="connsiteX11" fmla="*/ 325065 w 2576535"/>
              <a:gd name="connsiteY11" fmla="*/ 516370 h 615806"/>
              <a:gd name="connsiteX12" fmla="*/ 558788 w 2576535"/>
              <a:gd name="connsiteY12" fmla="*/ 581204 h 615806"/>
              <a:gd name="connsiteX13" fmla="*/ 959853 w 2576535"/>
              <a:gd name="connsiteY13" fmla="*/ 614950 h 615806"/>
              <a:gd name="connsiteX14" fmla="*/ 1364894 w 2576535"/>
              <a:gd name="connsiteY14" fmla="*/ 547717 h 615806"/>
              <a:gd name="connsiteX15" fmla="*/ 1904427 w 2576535"/>
              <a:gd name="connsiteY15" fmla="*/ 547048 h 615806"/>
              <a:gd name="connsiteX16" fmla="*/ 2089943 w 2576535"/>
              <a:gd name="connsiteY16" fmla="*/ 473720 h 615806"/>
              <a:gd name="connsiteX17" fmla="*/ 2132329 w 2576535"/>
              <a:gd name="connsiteY17" fmla="*/ 387265 h 615806"/>
              <a:gd name="connsiteX0" fmla="*/ 2565364 w 2565363"/>
              <a:gd name="connsiteY0" fmla="*/ 305769 h 615806"/>
              <a:gd name="connsiteX1" fmla="*/ 2454801 w 2565363"/>
              <a:gd name="connsiteY1" fmla="*/ 139249 h 615806"/>
              <a:gd name="connsiteX2" fmla="*/ 1953443 w 2565363"/>
              <a:gd name="connsiteY2" fmla="*/ 175027 h 615806"/>
              <a:gd name="connsiteX3" fmla="*/ 1733264 w 2565363"/>
              <a:gd name="connsiteY3" fmla="*/ 203895 h 615806"/>
              <a:gd name="connsiteX4" fmla="*/ 1357337 w 2565363"/>
              <a:gd name="connsiteY4" fmla="*/ 273418 h 615806"/>
              <a:gd name="connsiteX5" fmla="*/ 546357 w 2565363"/>
              <a:gd name="connsiteY5" fmla="*/ 56717 h 615806"/>
              <a:gd name="connsiteX6" fmla="*/ 131500 w 2565363"/>
              <a:gd name="connsiteY6" fmla="*/ 15479 h 615806"/>
              <a:gd name="connsiteX7" fmla="*/ 377 w 2565363"/>
              <a:gd name="connsiteY7" fmla="*/ 84373 h 615806"/>
              <a:gd name="connsiteX8" fmla="*/ 99215 w 2565363"/>
              <a:gd name="connsiteY8" fmla="*/ 261228 h 615806"/>
              <a:gd name="connsiteX9" fmla="*/ 307526 w 2565363"/>
              <a:gd name="connsiteY9" fmla="*/ 377917 h 615806"/>
              <a:gd name="connsiteX10" fmla="*/ 131990 w 2565363"/>
              <a:gd name="connsiteY10" fmla="*/ 490133 h 615806"/>
              <a:gd name="connsiteX11" fmla="*/ 313893 w 2565363"/>
              <a:gd name="connsiteY11" fmla="*/ 516370 h 615806"/>
              <a:gd name="connsiteX12" fmla="*/ 547616 w 2565363"/>
              <a:gd name="connsiteY12" fmla="*/ 581204 h 615806"/>
              <a:gd name="connsiteX13" fmla="*/ 948681 w 2565363"/>
              <a:gd name="connsiteY13" fmla="*/ 614950 h 615806"/>
              <a:gd name="connsiteX14" fmla="*/ 1353722 w 2565363"/>
              <a:gd name="connsiteY14" fmla="*/ 547717 h 615806"/>
              <a:gd name="connsiteX15" fmla="*/ 1893255 w 2565363"/>
              <a:gd name="connsiteY15" fmla="*/ 547048 h 615806"/>
              <a:gd name="connsiteX16" fmla="*/ 2078771 w 2565363"/>
              <a:gd name="connsiteY16" fmla="*/ 473720 h 615806"/>
              <a:gd name="connsiteX17" fmla="*/ 2121157 w 2565363"/>
              <a:gd name="connsiteY17" fmla="*/ 387265 h 615806"/>
              <a:gd name="connsiteX0" fmla="*/ 2565364 w 2565363"/>
              <a:gd name="connsiteY0" fmla="*/ 305769 h 615806"/>
              <a:gd name="connsiteX1" fmla="*/ 2454801 w 2565363"/>
              <a:gd name="connsiteY1" fmla="*/ 139249 h 615806"/>
              <a:gd name="connsiteX2" fmla="*/ 1953443 w 2565363"/>
              <a:gd name="connsiteY2" fmla="*/ 175027 h 615806"/>
              <a:gd name="connsiteX3" fmla="*/ 1733264 w 2565363"/>
              <a:gd name="connsiteY3" fmla="*/ 203895 h 615806"/>
              <a:gd name="connsiteX4" fmla="*/ 1357337 w 2565363"/>
              <a:gd name="connsiteY4" fmla="*/ 273418 h 615806"/>
              <a:gd name="connsiteX5" fmla="*/ 546357 w 2565363"/>
              <a:gd name="connsiteY5" fmla="*/ 56717 h 615806"/>
              <a:gd name="connsiteX6" fmla="*/ 131500 w 2565363"/>
              <a:gd name="connsiteY6" fmla="*/ 15479 h 615806"/>
              <a:gd name="connsiteX7" fmla="*/ 377 w 2565363"/>
              <a:gd name="connsiteY7" fmla="*/ 84373 h 615806"/>
              <a:gd name="connsiteX8" fmla="*/ 99215 w 2565363"/>
              <a:gd name="connsiteY8" fmla="*/ 261228 h 615806"/>
              <a:gd name="connsiteX9" fmla="*/ 307526 w 2565363"/>
              <a:gd name="connsiteY9" fmla="*/ 377917 h 615806"/>
              <a:gd name="connsiteX10" fmla="*/ 530122 w 2565363"/>
              <a:gd name="connsiteY10" fmla="*/ 444597 h 615806"/>
              <a:gd name="connsiteX11" fmla="*/ 313893 w 2565363"/>
              <a:gd name="connsiteY11" fmla="*/ 516370 h 615806"/>
              <a:gd name="connsiteX12" fmla="*/ 547616 w 2565363"/>
              <a:gd name="connsiteY12" fmla="*/ 581204 h 615806"/>
              <a:gd name="connsiteX13" fmla="*/ 948681 w 2565363"/>
              <a:gd name="connsiteY13" fmla="*/ 614950 h 615806"/>
              <a:gd name="connsiteX14" fmla="*/ 1353722 w 2565363"/>
              <a:gd name="connsiteY14" fmla="*/ 547717 h 615806"/>
              <a:gd name="connsiteX15" fmla="*/ 1893255 w 2565363"/>
              <a:gd name="connsiteY15" fmla="*/ 547048 h 615806"/>
              <a:gd name="connsiteX16" fmla="*/ 2078771 w 2565363"/>
              <a:gd name="connsiteY16" fmla="*/ 473720 h 615806"/>
              <a:gd name="connsiteX17" fmla="*/ 2121157 w 2565363"/>
              <a:gd name="connsiteY17" fmla="*/ 387265 h 615806"/>
              <a:gd name="connsiteX0" fmla="*/ 2565364 w 2565363"/>
              <a:gd name="connsiteY0" fmla="*/ 305769 h 615811"/>
              <a:gd name="connsiteX1" fmla="*/ 2454801 w 2565363"/>
              <a:gd name="connsiteY1" fmla="*/ 139249 h 615811"/>
              <a:gd name="connsiteX2" fmla="*/ 1953443 w 2565363"/>
              <a:gd name="connsiteY2" fmla="*/ 175027 h 615811"/>
              <a:gd name="connsiteX3" fmla="*/ 1733264 w 2565363"/>
              <a:gd name="connsiteY3" fmla="*/ 203895 h 615811"/>
              <a:gd name="connsiteX4" fmla="*/ 1357337 w 2565363"/>
              <a:gd name="connsiteY4" fmla="*/ 273418 h 615811"/>
              <a:gd name="connsiteX5" fmla="*/ 546357 w 2565363"/>
              <a:gd name="connsiteY5" fmla="*/ 56717 h 615811"/>
              <a:gd name="connsiteX6" fmla="*/ 131500 w 2565363"/>
              <a:gd name="connsiteY6" fmla="*/ 15479 h 615811"/>
              <a:gd name="connsiteX7" fmla="*/ 377 w 2565363"/>
              <a:gd name="connsiteY7" fmla="*/ 84373 h 615811"/>
              <a:gd name="connsiteX8" fmla="*/ 99215 w 2565363"/>
              <a:gd name="connsiteY8" fmla="*/ 261228 h 615811"/>
              <a:gd name="connsiteX9" fmla="*/ 307526 w 2565363"/>
              <a:gd name="connsiteY9" fmla="*/ 377917 h 615811"/>
              <a:gd name="connsiteX10" fmla="*/ 530122 w 2565363"/>
              <a:gd name="connsiteY10" fmla="*/ 444597 h 615811"/>
              <a:gd name="connsiteX11" fmla="*/ 313893 w 2565363"/>
              <a:gd name="connsiteY11" fmla="*/ 516370 h 615811"/>
              <a:gd name="connsiteX12" fmla="*/ 756879 w 2565363"/>
              <a:gd name="connsiteY12" fmla="*/ 515126 h 615811"/>
              <a:gd name="connsiteX13" fmla="*/ 547616 w 2565363"/>
              <a:gd name="connsiteY13" fmla="*/ 581204 h 615811"/>
              <a:gd name="connsiteX14" fmla="*/ 948681 w 2565363"/>
              <a:gd name="connsiteY14" fmla="*/ 614950 h 615811"/>
              <a:gd name="connsiteX15" fmla="*/ 1353722 w 2565363"/>
              <a:gd name="connsiteY15" fmla="*/ 547717 h 615811"/>
              <a:gd name="connsiteX16" fmla="*/ 1893255 w 2565363"/>
              <a:gd name="connsiteY16" fmla="*/ 547048 h 615811"/>
              <a:gd name="connsiteX17" fmla="*/ 2078771 w 2565363"/>
              <a:gd name="connsiteY17" fmla="*/ 473720 h 615811"/>
              <a:gd name="connsiteX18" fmla="*/ 2121157 w 2565363"/>
              <a:gd name="connsiteY18" fmla="*/ 387265 h 615811"/>
              <a:gd name="connsiteX0" fmla="*/ 2565364 w 2565363"/>
              <a:gd name="connsiteY0" fmla="*/ 305769 h 615289"/>
              <a:gd name="connsiteX1" fmla="*/ 2454801 w 2565363"/>
              <a:gd name="connsiteY1" fmla="*/ 139249 h 615289"/>
              <a:gd name="connsiteX2" fmla="*/ 1953443 w 2565363"/>
              <a:gd name="connsiteY2" fmla="*/ 175027 h 615289"/>
              <a:gd name="connsiteX3" fmla="*/ 1733264 w 2565363"/>
              <a:gd name="connsiteY3" fmla="*/ 203895 h 615289"/>
              <a:gd name="connsiteX4" fmla="*/ 1357337 w 2565363"/>
              <a:gd name="connsiteY4" fmla="*/ 273418 h 615289"/>
              <a:gd name="connsiteX5" fmla="*/ 546357 w 2565363"/>
              <a:gd name="connsiteY5" fmla="*/ 56717 h 615289"/>
              <a:gd name="connsiteX6" fmla="*/ 131500 w 2565363"/>
              <a:gd name="connsiteY6" fmla="*/ 15479 h 615289"/>
              <a:gd name="connsiteX7" fmla="*/ 377 w 2565363"/>
              <a:gd name="connsiteY7" fmla="*/ 84373 h 615289"/>
              <a:gd name="connsiteX8" fmla="*/ 99215 w 2565363"/>
              <a:gd name="connsiteY8" fmla="*/ 261228 h 615289"/>
              <a:gd name="connsiteX9" fmla="*/ 307526 w 2565363"/>
              <a:gd name="connsiteY9" fmla="*/ 377917 h 615289"/>
              <a:gd name="connsiteX10" fmla="*/ 530122 w 2565363"/>
              <a:gd name="connsiteY10" fmla="*/ 444597 h 615289"/>
              <a:gd name="connsiteX11" fmla="*/ 313893 w 2565363"/>
              <a:gd name="connsiteY11" fmla="*/ 516370 h 615289"/>
              <a:gd name="connsiteX12" fmla="*/ 756879 w 2565363"/>
              <a:gd name="connsiteY12" fmla="*/ 515126 h 615289"/>
              <a:gd name="connsiteX13" fmla="*/ 948681 w 2565363"/>
              <a:gd name="connsiteY13" fmla="*/ 614950 h 615289"/>
              <a:gd name="connsiteX14" fmla="*/ 1353722 w 2565363"/>
              <a:gd name="connsiteY14" fmla="*/ 547717 h 615289"/>
              <a:gd name="connsiteX15" fmla="*/ 1893255 w 2565363"/>
              <a:gd name="connsiteY15" fmla="*/ 547048 h 615289"/>
              <a:gd name="connsiteX16" fmla="*/ 2078771 w 2565363"/>
              <a:gd name="connsiteY16" fmla="*/ 473720 h 615289"/>
              <a:gd name="connsiteX17" fmla="*/ 2121157 w 2565363"/>
              <a:gd name="connsiteY17" fmla="*/ 387265 h 615289"/>
              <a:gd name="connsiteX0" fmla="*/ 2565364 w 2565363"/>
              <a:gd name="connsiteY0" fmla="*/ 305769 h 615289"/>
              <a:gd name="connsiteX1" fmla="*/ 2454801 w 2565363"/>
              <a:gd name="connsiteY1" fmla="*/ 139249 h 615289"/>
              <a:gd name="connsiteX2" fmla="*/ 1953443 w 2565363"/>
              <a:gd name="connsiteY2" fmla="*/ 175027 h 615289"/>
              <a:gd name="connsiteX3" fmla="*/ 1733264 w 2565363"/>
              <a:gd name="connsiteY3" fmla="*/ 203895 h 615289"/>
              <a:gd name="connsiteX4" fmla="*/ 1357337 w 2565363"/>
              <a:gd name="connsiteY4" fmla="*/ 273418 h 615289"/>
              <a:gd name="connsiteX5" fmla="*/ 546357 w 2565363"/>
              <a:gd name="connsiteY5" fmla="*/ 56717 h 615289"/>
              <a:gd name="connsiteX6" fmla="*/ 131500 w 2565363"/>
              <a:gd name="connsiteY6" fmla="*/ 15479 h 615289"/>
              <a:gd name="connsiteX7" fmla="*/ 377 w 2565363"/>
              <a:gd name="connsiteY7" fmla="*/ 84373 h 615289"/>
              <a:gd name="connsiteX8" fmla="*/ 99215 w 2565363"/>
              <a:gd name="connsiteY8" fmla="*/ 261228 h 615289"/>
              <a:gd name="connsiteX9" fmla="*/ 307526 w 2565363"/>
              <a:gd name="connsiteY9" fmla="*/ 377917 h 615289"/>
              <a:gd name="connsiteX10" fmla="*/ 530122 w 2565363"/>
              <a:gd name="connsiteY10" fmla="*/ 444597 h 615289"/>
              <a:gd name="connsiteX11" fmla="*/ 756879 w 2565363"/>
              <a:gd name="connsiteY11" fmla="*/ 515126 h 615289"/>
              <a:gd name="connsiteX12" fmla="*/ 948681 w 2565363"/>
              <a:gd name="connsiteY12" fmla="*/ 614950 h 615289"/>
              <a:gd name="connsiteX13" fmla="*/ 1353722 w 2565363"/>
              <a:gd name="connsiteY13" fmla="*/ 547717 h 615289"/>
              <a:gd name="connsiteX14" fmla="*/ 1893255 w 2565363"/>
              <a:gd name="connsiteY14" fmla="*/ 547048 h 615289"/>
              <a:gd name="connsiteX15" fmla="*/ 2078771 w 2565363"/>
              <a:gd name="connsiteY15" fmla="*/ 473720 h 615289"/>
              <a:gd name="connsiteX16" fmla="*/ 2121157 w 2565363"/>
              <a:gd name="connsiteY16" fmla="*/ 387265 h 615289"/>
              <a:gd name="connsiteX0" fmla="*/ 2857026 w 2857025"/>
              <a:gd name="connsiteY0" fmla="*/ 305769 h 615289"/>
              <a:gd name="connsiteX1" fmla="*/ 2746463 w 2857025"/>
              <a:gd name="connsiteY1" fmla="*/ 139249 h 615289"/>
              <a:gd name="connsiteX2" fmla="*/ 2245105 w 2857025"/>
              <a:gd name="connsiteY2" fmla="*/ 175027 h 615289"/>
              <a:gd name="connsiteX3" fmla="*/ 2024926 w 2857025"/>
              <a:gd name="connsiteY3" fmla="*/ 203895 h 615289"/>
              <a:gd name="connsiteX4" fmla="*/ 1648999 w 2857025"/>
              <a:gd name="connsiteY4" fmla="*/ 273418 h 615289"/>
              <a:gd name="connsiteX5" fmla="*/ 838019 w 2857025"/>
              <a:gd name="connsiteY5" fmla="*/ 56717 h 615289"/>
              <a:gd name="connsiteX6" fmla="*/ 423162 w 2857025"/>
              <a:gd name="connsiteY6" fmla="*/ 15479 h 615289"/>
              <a:gd name="connsiteX7" fmla="*/ 73 w 2857025"/>
              <a:gd name="connsiteY7" fmla="*/ 38837 h 615289"/>
              <a:gd name="connsiteX8" fmla="*/ 390877 w 2857025"/>
              <a:gd name="connsiteY8" fmla="*/ 261228 h 615289"/>
              <a:gd name="connsiteX9" fmla="*/ 599188 w 2857025"/>
              <a:gd name="connsiteY9" fmla="*/ 377917 h 615289"/>
              <a:gd name="connsiteX10" fmla="*/ 821784 w 2857025"/>
              <a:gd name="connsiteY10" fmla="*/ 444597 h 615289"/>
              <a:gd name="connsiteX11" fmla="*/ 1048541 w 2857025"/>
              <a:gd name="connsiteY11" fmla="*/ 515126 h 615289"/>
              <a:gd name="connsiteX12" fmla="*/ 1240343 w 2857025"/>
              <a:gd name="connsiteY12" fmla="*/ 614950 h 615289"/>
              <a:gd name="connsiteX13" fmla="*/ 1645384 w 2857025"/>
              <a:gd name="connsiteY13" fmla="*/ 547717 h 615289"/>
              <a:gd name="connsiteX14" fmla="*/ 2184917 w 2857025"/>
              <a:gd name="connsiteY14" fmla="*/ 547048 h 615289"/>
              <a:gd name="connsiteX15" fmla="*/ 2370433 w 2857025"/>
              <a:gd name="connsiteY15" fmla="*/ 473720 h 615289"/>
              <a:gd name="connsiteX16" fmla="*/ 2412819 w 2857025"/>
              <a:gd name="connsiteY16" fmla="*/ 387265 h 615289"/>
              <a:gd name="connsiteX0" fmla="*/ 2863319 w 2863318"/>
              <a:gd name="connsiteY0" fmla="*/ 335447 h 644967"/>
              <a:gd name="connsiteX1" fmla="*/ 2752756 w 2863318"/>
              <a:gd name="connsiteY1" fmla="*/ 168927 h 644967"/>
              <a:gd name="connsiteX2" fmla="*/ 2251398 w 2863318"/>
              <a:gd name="connsiteY2" fmla="*/ 204705 h 644967"/>
              <a:gd name="connsiteX3" fmla="*/ 2031219 w 2863318"/>
              <a:gd name="connsiteY3" fmla="*/ 233573 h 644967"/>
              <a:gd name="connsiteX4" fmla="*/ 1655292 w 2863318"/>
              <a:gd name="connsiteY4" fmla="*/ 303096 h 644967"/>
              <a:gd name="connsiteX5" fmla="*/ 844312 w 2863318"/>
              <a:gd name="connsiteY5" fmla="*/ 86395 h 644967"/>
              <a:gd name="connsiteX6" fmla="*/ 164032 w 2863318"/>
              <a:gd name="connsiteY6" fmla="*/ 11006 h 644967"/>
              <a:gd name="connsiteX7" fmla="*/ 6366 w 2863318"/>
              <a:gd name="connsiteY7" fmla="*/ 68515 h 644967"/>
              <a:gd name="connsiteX8" fmla="*/ 397170 w 2863318"/>
              <a:gd name="connsiteY8" fmla="*/ 290906 h 644967"/>
              <a:gd name="connsiteX9" fmla="*/ 605481 w 2863318"/>
              <a:gd name="connsiteY9" fmla="*/ 407595 h 644967"/>
              <a:gd name="connsiteX10" fmla="*/ 828077 w 2863318"/>
              <a:gd name="connsiteY10" fmla="*/ 474275 h 644967"/>
              <a:gd name="connsiteX11" fmla="*/ 1054834 w 2863318"/>
              <a:gd name="connsiteY11" fmla="*/ 544804 h 644967"/>
              <a:gd name="connsiteX12" fmla="*/ 1246636 w 2863318"/>
              <a:gd name="connsiteY12" fmla="*/ 644628 h 644967"/>
              <a:gd name="connsiteX13" fmla="*/ 1651677 w 2863318"/>
              <a:gd name="connsiteY13" fmla="*/ 577395 h 644967"/>
              <a:gd name="connsiteX14" fmla="*/ 2191210 w 2863318"/>
              <a:gd name="connsiteY14" fmla="*/ 576726 h 644967"/>
              <a:gd name="connsiteX15" fmla="*/ 2376726 w 2863318"/>
              <a:gd name="connsiteY15" fmla="*/ 503398 h 644967"/>
              <a:gd name="connsiteX16" fmla="*/ 2419112 w 2863318"/>
              <a:gd name="connsiteY16" fmla="*/ 416943 h 644967"/>
              <a:gd name="connsiteX0" fmla="*/ 3151336 w 3151335"/>
              <a:gd name="connsiteY0" fmla="*/ 335447 h 644967"/>
              <a:gd name="connsiteX1" fmla="*/ 3040773 w 3151335"/>
              <a:gd name="connsiteY1" fmla="*/ 168927 h 644967"/>
              <a:gd name="connsiteX2" fmla="*/ 2539415 w 3151335"/>
              <a:gd name="connsiteY2" fmla="*/ 204705 h 644967"/>
              <a:gd name="connsiteX3" fmla="*/ 2319236 w 3151335"/>
              <a:gd name="connsiteY3" fmla="*/ 233573 h 644967"/>
              <a:gd name="connsiteX4" fmla="*/ 1943309 w 3151335"/>
              <a:gd name="connsiteY4" fmla="*/ 303096 h 644967"/>
              <a:gd name="connsiteX5" fmla="*/ 1132329 w 3151335"/>
              <a:gd name="connsiteY5" fmla="*/ 86395 h 644967"/>
              <a:gd name="connsiteX6" fmla="*/ 452049 w 3151335"/>
              <a:gd name="connsiteY6" fmla="*/ 11006 h 644967"/>
              <a:gd name="connsiteX7" fmla="*/ 2417 w 3151335"/>
              <a:gd name="connsiteY7" fmla="*/ 22979 h 644967"/>
              <a:gd name="connsiteX8" fmla="*/ 685187 w 3151335"/>
              <a:gd name="connsiteY8" fmla="*/ 290906 h 644967"/>
              <a:gd name="connsiteX9" fmla="*/ 893498 w 3151335"/>
              <a:gd name="connsiteY9" fmla="*/ 407595 h 644967"/>
              <a:gd name="connsiteX10" fmla="*/ 1116094 w 3151335"/>
              <a:gd name="connsiteY10" fmla="*/ 474275 h 644967"/>
              <a:gd name="connsiteX11" fmla="*/ 1342851 w 3151335"/>
              <a:gd name="connsiteY11" fmla="*/ 544804 h 644967"/>
              <a:gd name="connsiteX12" fmla="*/ 1534653 w 3151335"/>
              <a:gd name="connsiteY12" fmla="*/ 644628 h 644967"/>
              <a:gd name="connsiteX13" fmla="*/ 1939694 w 3151335"/>
              <a:gd name="connsiteY13" fmla="*/ 577395 h 644967"/>
              <a:gd name="connsiteX14" fmla="*/ 2479227 w 3151335"/>
              <a:gd name="connsiteY14" fmla="*/ 576726 h 644967"/>
              <a:gd name="connsiteX15" fmla="*/ 2664743 w 3151335"/>
              <a:gd name="connsiteY15" fmla="*/ 503398 h 644967"/>
              <a:gd name="connsiteX16" fmla="*/ 2707129 w 3151335"/>
              <a:gd name="connsiteY16" fmla="*/ 416943 h 644967"/>
              <a:gd name="connsiteX0" fmla="*/ 3151336 w 3151335"/>
              <a:gd name="connsiteY0" fmla="*/ 334370 h 643890"/>
              <a:gd name="connsiteX1" fmla="*/ 3040773 w 3151335"/>
              <a:gd name="connsiteY1" fmla="*/ 167850 h 643890"/>
              <a:gd name="connsiteX2" fmla="*/ 2539415 w 3151335"/>
              <a:gd name="connsiteY2" fmla="*/ 203628 h 643890"/>
              <a:gd name="connsiteX3" fmla="*/ 2319236 w 3151335"/>
              <a:gd name="connsiteY3" fmla="*/ 232496 h 643890"/>
              <a:gd name="connsiteX4" fmla="*/ 2102563 w 3151335"/>
              <a:gd name="connsiteY4" fmla="*/ 233716 h 643890"/>
              <a:gd name="connsiteX5" fmla="*/ 1132329 w 3151335"/>
              <a:gd name="connsiteY5" fmla="*/ 85318 h 643890"/>
              <a:gd name="connsiteX6" fmla="*/ 452049 w 3151335"/>
              <a:gd name="connsiteY6" fmla="*/ 9929 h 643890"/>
              <a:gd name="connsiteX7" fmla="*/ 2417 w 3151335"/>
              <a:gd name="connsiteY7" fmla="*/ 21902 h 643890"/>
              <a:gd name="connsiteX8" fmla="*/ 685187 w 3151335"/>
              <a:gd name="connsiteY8" fmla="*/ 289829 h 643890"/>
              <a:gd name="connsiteX9" fmla="*/ 893498 w 3151335"/>
              <a:gd name="connsiteY9" fmla="*/ 406518 h 643890"/>
              <a:gd name="connsiteX10" fmla="*/ 1116094 w 3151335"/>
              <a:gd name="connsiteY10" fmla="*/ 473198 h 643890"/>
              <a:gd name="connsiteX11" fmla="*/ 1342851 w 3151335"/>
              <a:gd name="connsiteY11" fmla="*/ 543727 h 643890"/>
              <a:gd name="connsiteX12" fmla="*/ 1534653 w 3151335"/>
              <a:gd name="connsiteY12" fmla="*/ 643551 h 643890"/>
              <a:gd name="connsiteX13" fmla="*/ 1939694 w 3151335"/>
              <a:gd name="connsiteY13" fmla="*/ 576318 h 643890"/>
              <a:gd name="connsiteX14" fmla="*/ 2479227 w 3151335"/>
              <a:gd name="connsiteY14" fmla="*/ 575649 h 643890"/>
              <a:gd name="connsiteX15" fmla="*/ 2664743 w 3151335"/>
              <a:gd name="connsiteY15" fmla="*/ 502321 h 643890"/>
              <a:gd name="connsiteX16" fmla="*/ 2707129 w 3151335"/>
              <a:gd name="connsiteY16" fmla="*/ 415866 h 643890"/>
              <a:gd name="connsiteX0" fmla="*/ 3151336 w 3151335"/>
              <a:gd name="connsiteY0" fmla="*/ 334370 h 736895"/>
              <a:gd name="connsiteX1" fmla="*/ 3040773 w 3151335"/>
              <a:gd name="connsiteY1" fmla="*/ 167850 h 736895"/>
              <a:gd name="connsiteX2" fmla="*/ 2539415 w 3151335"/>
              <a:gd name="connsiteY2" fmla="*/ 203628 h 736895"/>
              <a:gd name="connsiteX3" fmla="*/ 2319236 w 3151335"/>
              <a:gd name="connsiteY3" fmla="*/ 232496 h 736895"/>
              <a:gd name="connsiteX4" fmla="*/ 2102563 w 3151335"/>
              <a:gd name="connsiteY4" fmla="*/ 233716 h 736895"/>
              <a:gd name="connsiteX5" fmla="*/ 1132329 w 3151335"/>
              <a:gd name="connsiteY5" fmla="*/ 85318 h 736895"/>
              <a:gd name="connsiteX6" fmla="*/ 452049 w 3151335"/>
              <a:gd name="connsiteY6" fmla="*/ 9929 h 736895"/>
              <a:gd name="connsiteX7" fmla="*/ 2417 w 3151335"/>
              <a:gd name="connsiteY7" fmla="*/ 21902 h 736895"/>
              <a:gd name="connsiteX8" fmla="*/ 685187 w 3151335"/>
              <a:gd name="connsiteY8" fmla="*/ 289829 h 736895"/>
              <a:gd name="connsiteX9" fmla="*/ 893498 w 3151335"/>
              <a:gd name="connsiteY9" fmla="*/ 406518 h 736895"/>
              <a:gd name="connsiteX10" fmla="*/ 1116094 w 3151335"/>
              <a:gd name="connsiteY10" fmla="*/ 473198 h 736895"/>
              <a:gd name="connsiteX11" fmla="*/ 1342851 w 3151335"/>
              <a:gd name="connsiteY11" fmla="*/ 543727 h 736895"/>
              <a:gd name="connsiteX12" fmla="*/ 1534653 w 3151335"/>
              <a:gd name="connsiteY12" fmla="*/ 643551 h 736895"/>
              <a:gd name="connsiteX13" fmla="*/ 1966238 w 3151335"/>
              <a:gd name="connsiteY13" fmla="*/ 735693 h 736895"/>
              <a:gd name="connsiteX14" fmla="*/ 2479227 w 3151335"/>
              <a:gd name="connsiteY14" fmla="*/ 575649 h 736895"/>
              <a:gd name="connsiteX15" fmla="*/ 2664743 w 3151335"/>
              <a:gd name="connsiteY15" fmla="*/ 502321 h 736895"/>
              <a:gd name="connsiteX16" fmla="*/ 2707129 w 3151335"/>
              <a:gd name="connsiteY16" fmla="*/ 415866 h 736895"/>
              <a:gd name="connsiteX0" fmla="*/ 2859369 w 3048437"/>
              <a:gd name="connsiteY0" fmla="*/ 334370 h 736895"/>
              <a:gd name="connsiteX1" fmla="*/ 3040773 w 3048437"/>
              <a:gd name="connsiteY1" fmla="*/ 167850 h 736895"/>
              <a:gd name="connsiteX2" fmla="*/ 2539415 w 3048437"/>
              <a:gd name="connsiteY2" fmla="*/ 203628 h 736895"/>
              <a:gd name="connsiteX3" fmla="*/ 2319236 w 3048437"/>
              <a:gd name="connsiteY3" fmla="*/ 232496 h 736895"/>
              <a:gd name="connsiteX4" fmla="*/ 2102563 w 3048437"/>
              <a:gd name="connsiteY4" fmla="*/ 233716 h 736895"/>
              <a:gd name="connsiteX5" fmla="*/ 1132329 w 3048437"/>
              <a:gd name="connsiteY5" fmla="*/ 85318 h 736895"/>
              <a:gd name="connsiteX6" fmla="*/ 452049 w 3048437"/>
              <a:gd name="connsiteY6" fmla="*/ 9929 h 736895"/>
              <a:gd name="connsiteX7" fmla="*/ 2417 w 3048437"/>
              <a:gd name="connsiteY7" fmla="*/ 21902 h 736895"/>
              <a:gd name="connsiteX8" fmla="*/ 685187 w 3048437"/>
              <a:gd name="connsiteY8" fmla="*/ 289829 h 736895"/>
              <a:gd name="connsiteX9" fmla="*/ 893498 w 3048437"/>
              <a:gd name="connsiteY9" fmla="*/ 406518 h 736895"/>
              <a:gd name="connsiteX10" fmla="*/ 1116094 w 3048437"/>
              <a:gd name="connsiteY10" fmla="*/ 473198 h 736895"/>
              <a:gd name="connsiteX11" fmla="*/ 1342851 w 3048437"/>
              <a:gd name="connsiteY11" fmla="*/ 543727 h 736895"/>
              <a:gd name="connsiteX12" fmla="*/ 1534653 w 3048437"/>
              <a:gd name="connsiteY12" fmla="*/ 643551 h 736895"/>
              <a:gd name="connsiteX13" fmla="*/ 1966238 w 3048437"/>
              <a:gd name="connsiteY13" fmla="*/ 735693 h 736895"/>
              <a:gd name="connsiteX14" fmla="*/ 2479227 w 3048437"/>
              <a:gd name="connsiteY14" fmla="*/ 575649 h 736895"/>
              <a:gd name="connsiteX15" fmla="*/ 2664743 w 3048437"/>
              <a:gd name="connsiteY15" fmla="*/ 502321 h 736895"/>
              <a:gd name="connsiteX16" fmla="*/ 2707129 w 3048437"/>
              <a:gd name="connsiteY16" fmla="*/ 415866 h 736895"/>
              <a:gd name="connsiteX0" fmla="*/ 2859369 w 3048437"/>
              <a:gd name="connsiteY0" fmla="*/ 334370 h 736895"/>
              <a:gd name="connsiteX1" fmla="*/ 3040773 w 3048437"/>
              <a:gd name="connsiteY1" fmla="*/ 167850 h 736895"/>
              <a:gd name="connsiteX2" fmla="*/ 2539415 w 3048437"/>
              <a:gd name="connsiteY2" fmla="*/ 203628 h 736895"/>
              <a:gd name="connsiteX3" fmla="*/ 2319236 w 3048437"/>
              <a:gd name="connsiteY3" fmla="*/ 232496 h 736895"/>
              <a:gd name="connsiteX4" fmla="*/ 2218755 w 3048437"/>
              <a:gd name="connsiteY4" fmla="*/ 99755 h 736895"/>
              <a:gd name="connsiteX5" fmla="*/ 2102563 w 3048437"/>
              <a:gd name="connsiteY5" fmla="*/ 233716 h 736895"/>
              <a:gd name="connsiteX6" fmla="*/ 1132329 w 3048437"/>
              <a:gd name="connsiteY6" fmla="*/ 85318 h 736895"/>
              <a:gd name="connsiteX7" fmla="*/ 452049 w 3048437"/>
              <a:gd name="connsiteY7" fmla="*/ 9929 h 736895"/>
              <a:gd name="connsiteX8" fmla="*/ 2417 w 3048437"/>
              <a:gd name="connsiteY8" fmla="*/ 21902 h 736895"/>
              <a:gd name="connsiteX9" fmla="*/ 685187 w 3048437"/>
              <a:gd name="connsiteY9" fmla="*/ 289829 h 736895"/>
              <a:gd name="connsiteX10" fmla="*/ 893498 w 3048437"/>
              <a:gd name="connsiteY10" fmla="*/ 406518 h 736895"/>
              <a:gd name="connsiteX11" fmla="*/ 1116094 w 3048437"/>
              <a:gd name="connsiteY11" fmla="*/ 473198 h 736895"/>
              <a:gd name="connsiteX12" fmla="*/ 1342851 w 3048437"/>
              <a:gd name="connsiteY12" fmla="*/ 543727 h 736895"/>
              <a:gd name="connsiteX13" fmla="*/ 1534653 w 3048437"/>
              <a:gd name="connsiteY13" fmla="*/ 643551 h 736895"/>
              <a:gd name="connsiteX14" fmla="*/ 1966238 w 3048437"/>
              <a:gd name="connsiteY14" fmla="*/ 735693 h 736895"/>
              <a:gd name="connsiteX15" fmla="*/ 2479227 w 3048437"/>
              <a:gd name="connsiteY15" fmla="*/ 575649 h 736895"/>
              <a:gd name="connsiteX16" fmla="*/ 2664743 w 3048437"/>
              <a:gd name="connsiteY16" fmla="*/ 502321 h 736895"/>
              <a:gd name="connsiteX17" fmla="*/ 2707129 w 3048437"/>
              <a:gd name="connsiteY17" fmla="*/ 415866 h 736895"/>
              <a:gd name="connsiteX0" fmla="*/ 2859369 w 3048437"/>
              <a:gd name="connsiteY0" fmla="*/ 333193 h 735718"/>
              <a:gd name="connsiteX1" fmla="*/ 3040773 w 3048437"/>
              <a:gd name="connsiteY1" fmla="*/ 166673 h 735718"/>
              <a:gd name="connsiteX2" fmla="*/ 2539415 w 3048437"/>
              <a:gd name="connsiteY2" fmla="*/ 202451 h 735718"/>
              <a:gd name="connsiteX3" fmla="*/ 2319236 w 3048437"/>
              <a:gd name="connsiteY3" fmla="*/ 231319 h 735718"/>
              <a:gd name="connsiteX4" fmla="*/ 2218755 w 3048437"/>
              <a:gd name="connsiteY4" fmla="*/ 98578 h 735718"/>
              <a:gd name="connsiteX5" fmla="*/ 1890224 w 3048437"/>
              <a:gd name="connsiteY5" fmla="*/ 141467 h 735718"/>
              <a:gd name="connsiteX6" fmla="*/ 1132329 w 3048437"/>
              <a:gd name="connsiteY6" fmla="*/ 84141 h 735718"/>
              <a:gd name="connsiteX7" fmla="*/ 452049 w 3048437"/>
              <a:gd name="connsiteY7" fmla="*/ 8752 h 735718"/>
              <a:gd name="connsiteX8" fmla="*/ 2417 w 3048437"/>
              <a:gd name="connsiteY8" fmla="*/ 20725 h 735718"/>
              <a:gd name="connsiteX9" fmla="*/ 685187 w 3048437"/>
              <a:gd name="connsiteY9" fmla="*/ 288652 h 735718"/>
              <a:gd name="connsiteX10" fmla="*/ 893498 w 3048437"/>
              <a:gd name="connsiteY10" fmla="*/ 405341 h 735718"/>
              <a:gd name="connsiteX11" fmla="*/ 1116094 w 3048437"/>
              <a:gd name="connsiteY11" fmla="*/ 472021 h 735718"/>
              <a:gd name="connsiteX12" fmla="*/ 1342851 w 3048437"/>
              <a:gd name="connsiteY12" fmla="*/ 542550 h 735718"/>
              <a:gd name="connsiteX13" fmla="*/ 1534653 w 3048437"/>
              <a:gd name="connsiteY13" fmla="*/ 642374 h 735718"/>
              <a:gd name="connsiteX14" fmla="*/ 1966238 w 3048437"/>
              <a:gd name="connsiteY14" fmla="*/ 734516 h 735718"/>
              <a:gd name="connsiteX15" fmla="*/ 2479227 w 3048437"/>
              <a:gd name="connsiteY15" fmla="*/ 574472 h 735718"/>
              <a:gd name="connsiteX16" fmla="*/ 2664743 w 3048437"/>
              <a:gd name="connsiteY16" fmla="*/ 501144 h 735718"/>
              <a:gd name="connsiteX17" fmla="*/ 2707129 w 3048437"/>
              <a:gd name="connsiteY17" fmla="*/ 414689 h 735718"/>
              <a:gd name="connsiteX0" fmla="*/ 2859369 w 3048437"/>
              <a:gd name="connsiteY0" fmla="*/ 333193 h 735718"/>
              <a:gd name="connsiteX1" fmla="*/ 3040773 w 3048437"/>
              <a:gd name="connsiteY1" fmla="*/ 166673 h 735718"/>
              <a:gd name="connsiteX2" fmla="*/ 2539415 w 3048437"/>
              <a:gd name="connsiteY2" fmla="*/ 202451 h 735718"/>
              <a:gd name="connsiteX3" fmla="*/ 2584659 w 3048437"/>
              <a:gd name="connsiteY3" fmla="*/ 106096 h 735718"/>
              <a:gd name="connsiteX4" fmla="*/ 2218755 w 3048437"/>
              <a:gd name="connsiteY4" fmla="*/ 98578 h 735718"/>
              <a:gd name="connsiteX5" fmla="*/ 1890224 w 3048437"/>
              <a:gd name="connsiteY5" fmla="*/ 141467 h 735718"/>
              <a:gd name="connsiteX6" fmla="*/ 1132329 w 3048437"/>
              <a:gd name="connsiteY6" fmla="*/ 84141 h 735718"/>
              <a:gd name="connsiteX7" fmla="*/ 452049 w 3048437"/>
              <a:gd name="connsiteY7" fmla="*/ 8752 h 735718"/>
              <a:gd name="connsiteX8" fmla="*/ 2417 w 3048437"/>
              <a:gd name="connsiteY8" fmla="*/ 20725 h 735718"/>
              <a:gd name="connsiteX9" fmla="*/ 685187 w 3048437"/>
              <a:gd name="connsiteY9" fmla="*/ 288652 h 735718"/>
              <a:gd name="connsiteX10" fmla="*/ 893498 w 3048437"/>
              <a:gd name="connsiteY10" fmla="*/ 405341 h 735718"/>
              <a:gd name="connsiteX11" fmla="*/ 1116094 w 3048437"/>
              <a:gd name="connsiteY11" fmla="*/ 472021 h 735718"/>
              <a:gd name="connsiteX12" fmla="*/ 1342851 w 3048437"/>
              <a:gd name="connsiteY12" fmla="*/ 542550 h 735718"/>
              <a:gd name="connsiteX13" fmla="*/ 1534653 w 3048437"/>
              <a:gd name="connsiteY13" fmla="*/ 642374 h 735718"/>
              <a:gd name="connsiteX14" fmla="*/ 1966238 w 3048437"/>
              <a:gd name="connsiteY14" fmla="*/ 734516 h 735718"/>
              <a:gd name="connsiteX15" fmla="*/ 2479227 w 3048437"/>
              <a:gd name="connsiteY15" fmla="*/ 574472 h 735718"/>
              <a:gd name="connsiteX16" fmla="*/ 2664743 w 3048437"/>
              <a:gd name="connsiteY16" fmla="*/ 501144 h 735718"/>
              <a:gd name="connsiteX17" fmla="*/ 2707129 w 3048437"/>
              <a:gd name="connsiteY17" fmla="*/ 414689 h 735718"/>
              <a:gd name="connsiteX0" fmla="*/ 2859369 w 3043198"/>
              <a:gd name="connsiteY0" fmla="*/ 333193 h 735718"/>
              <a:gd name="connsiteX1" fmla="*/ 3040773 w 3043198"/>
              <a:gd name="connsiteY1" fmla="*/ 166673 h 735718"/>
              <a:gd name="connsiteX2" fmla="*/ 2937550 w 3043198"/>
              <a:gd name="connsiteY2" fmla="*/ 145532 h 735718"/>
              <a:gd name="connsiteX3" fmla="*/ 2584659 w 3043198"/>
              <a:gd name="connsiteY3" fmla="*/ 106096 h 735718"/>
              <a:gd name="connsiteX4" fmla="*/ 2218755 w 3043198"/>
              <a:gd name="connsiteY4" fmla="*/ 98578 h 735718"/>
              <a:gd name="connsiteX5" fmla="*/ 1890224 w 3043198"/>
              <a:gd name="connsiteY5" fmla="*/ 141467 h 735718"/>
              <a:gd name="connsiteX6" fmla="*/ 1132329 w 3043198"/>
              <a:gd name="connsiteY6" fmla="*/ 84141 h 735718"/>
              <a:gd name="connsiteX7" fmla="*/ 452049 w 3043198"/>
              <a:gd name="connsiteY7" fmla="*/ 8752 h 735718"/>
              <a:gd name="connsiteX8" fmla="*/ 2417 w 3043198"/>
              <a:gd name="connsiteY8" fmla="*/ 20725 h 735718"/>
              <a:gd name="connsiteX9" fmla="*/ 685187 w 3043198"/>
              <a:gd name="connsiteY9" fmla="*/ 288652 h 735718"/>
              <a:gd name="connsiteX10" fmla="*/ 893498 w 3043198"/>
              <a:gd name="connsiteY10" fmla="*/ 405341 h 735718"/>
              <a:gd name="connsiteX11" fmla="*/ 1116094 w 3043198"/>
              <a:gd name="connsiteY11" fmla="*/ 472021 h 735718"/>
              <a:gd name="connsiteX12" fmla="*/ 1342851 w 3043198"/>
              <a:gd name="connsiteY12" fmla="*/ 542550 h 735718"/>
              <a:gd name="connsiteX13" fmla="*/ 1534653 w 3043198"/>
              <a:gd name="connsiteY13" fmla="*/ 642374 h 735718"/>
              <a:gd name="connsiteX14" fmla="*/ 1966238 w 3043198"/>
              <a:gd name="connsiteY14" fmla="*/ 734516 h 735718"/>
              <a:gd name="connsiteX15" fmla="*/ 2479227 w 3043198"/>
              <a:gd name="connsiteY15" fmla="*/ 574472 h 735718"/>
              <a:gd name="connsiteX16" fmla="*/ 2664743 w 3043198"/>
              <a:gd name="connsiteY16" fmla="*/ 501144 h 735718"/>
              <a:gd name="connsiteX17" fmla="*/ 2707129 w 3043198"/>
              <a:gd name="connsiteY17" fmla="*/ 414689 h 735718"/>
              <a:gd name="connsiteX0" fmla="*/ 2859369 w 3043195"/>
              <a:gd name="connsiteY0" fmla="*/ 332695 h 735220"/>
              <a:gd name="connsiteX1" fmla="*/ 3040773 w 3043195"/>
              <a:gd name="connsiteY1" fmla="*/ 166175 h 735220"/>
              <a:gd name="connsiteX2" fmla="*/ 2937550 w 3043195"/>
              <a:gd name="connsiteY2" fmla="*/ 145034 h 735220"/>
              <a:gd name="connsiteX3" fmla="*/ 2584659 w 3043195"/>
              <a:gd name="connsiteY3" fmla="*/ 105598 h 735220"/>
              <a:gd name="connsiteX4" fmla="*/ 2218755 w 3043195"/>
              <a:gd name="connsiteY4" fmla="*/ 98080 h 735220"/>
              <a:gd name="connsiteX5" fmla="*/ 1757512 w 3043195"/>
              <a:gd name="connsiteY5" fmla="*/ 95434 h 735220"/>
              <a:gd name="connsiteX6" fmla="*/ 1132329 w 3043195"/>
              <a:gd name="connsiteY6" fmla="*/ 83643 h 735220"/>
              <a:gd name="connsiteX7" fmla="*/ 452049 w 3043195"/>
              <a:gd name="connsiteY7" fmla="*/ 8254 h 735220"/>
              <a:gd name="connsiteX8" fmla="*/ 2417 w 3043195"/>
              <a:gd name="connsiteY8" fmla="*/ 20227 h 735220"/>
              <a:gd name="connsiteX9" fmla="*/ 685187 w 3043195"/>
              <a:gd name="connsiteY9" fmla="*/ 288154 h 735220"/>
              <a:gd name="connsiteX10" fmla="*/ 893498 w 3043195"/>
              <a:gd name="connsiteY10" fmla="*/ 404843 h 735220"/>
              <a:gd name="connsiteX11" fmla="*/ 1116094 w 3043195"/>
              <a:gd name="connsiteY11" fmla="*/ 471523 h 735220"/>
              <a:gd name="connsiteX12" fmla="*/ 1342851 w 3043195"/>
              <a:gd name="connsiteY12" fmla="*/ 542052 h 735220"/>
              <a:gd name="connsiteX13" fmla="*/ 1534653 w 3043195"/>
              <a:gd name="connsiteY13" fmla="*/ 641876 h 735220"/>
              <a:gd name="connsiteX14" fmla="*/ 1966238 w 3043195"/>
              <a:gd name="connsiteY14" fmla="*/ 734018 h 735220"/>
              <a:gd name="connsiteX15" fmla="*/ 2479227 w 3043195"/>
              <a:gd name="connsiteY15" fmla="*/ 573974 h 735220"/>
              <a:gd name="connsiteX16" fmla="*/ 2664743 w 3043195"/>
              <a:gd name="connsiteY16" fmla="*/ 500646 h 735220"/>
              <a:gd name="connsiteX17" fmla="*/ 2707129 w 3043195"/>
              <a:gd name="connsiteY17" fmla="*/ 414191 h 735220"/>
              <a:gd name="connsiteX0" fmla="*/ 2881770 w 3065596"/>
              <a:gd name="connsiteY0" fmla="*/ 332695 h 735220"/>
              <a:gd name="connsiteX1" fmla="*/ 3063174 w 3065596"/>
              <a:gd name="connsiteY1" fmla="*/ 166175 h 735220"/>
              <a:gd name="connsiteX2" fmla="*/ 2959951 w 3065596"/>
              <a:gd name="connsiteY2" fmla="*/ 145034 h 735220"/>
              <a:gd name="connsiteX3" fmla="*/ 2607060 w 3065596"/>
              <a:gd name="connsiteY3" fmla="*/ 105598 h 735220"/>
              <a:gd name="connsiteX4" fmla="*/ 2241156 w 3065596"/>
              <a:gd name="connsiteY4" fmla="*/ 98080 h 735220"/>
              <a:gd name="connsiteX5" fmla="*/ 1779913 w 3065596"/>
              <a:gd name="connsiteY5" fmla="*/ 95434 h 735220"/>
              <a:gd name="connsiteX6" fmla="*/ 1154730 w 3065596"/>
              <a:gd name="connsiteY6" fmla="*/ 83643 h 735220"/>
              <a:gd name="connsiteX7" fmla="*/ 474450 w 3065596"/>
              <a:gd name="connsiteY7" fmla="*/ 8254 h 735220"/>
              <a:gd name="connsiteX8" fmla="*/ 24818 w 3065596"/>
              <a:gd name="connsiteY8" fmla="*/ 20227 h 735220"/>
              <a:gd name="connsiteX9" fmla="*/ 150199 w 3065596"/>
              <a:gd name="connsiteY9" fmla="*/ 83244 h 735220"/>
              <a:gd name="connsiteX10" fmla="*/ 915899 w 3065596"/>
              <a:gd name="connsiteY10" fmla="*/ 404843 h 735220"/>
              <a:gd name="connsiteX11" fmla="*/ 1138495 w 3065596"/>
              <a:gd name="connsiteY11" fmla="*/ 471523 h 735220"/>
              <a:gd name="connsiteX12" fmla="*/ 1365252 w 3065596"/>
              <a:gd name="connsiteY12" fmla="*/ 542052 h 735220"/>
              <a:gd name="connsiteX13" fmla="*/ 1557054 w 3065596"/>
              <a:gd name="connsiteY13" fmla="*/ 641876 h 735220"/>
              <a:gd name="connsiteX14" fmla="*/ 1988639 w 3065596"/>
              <a:gd name="connsiteY14" fmla="*/ 734018 h 735220"/>
              <a:gd name="connsiteX15" fmla="*/ 2501628 w 3065596"/>
              <a:gd name="connsiteY15" fmla="*/ 573974 h 735220"/>
              <a:gd name="connsiteX16" fmla="*/ 2687144 w 3065596"/>
              <a:gd name="connsiteY16" fmla="*/ 500646 h 735220"/>
              <a:gd name="connsiteX17" fmla="*/ 2729530 w 3065596"/>
              <a:gd name="connsiteY17" fmla="*/ 414191 h 735220"/>
              <a:gd name="connsiteX0" fmla="*/ 2904070 w 3087896"/>
              <a:gd name="connsiteY0" fmla="*/ 370536 h 773061"/>
              <a:gd name="connsiteX1" fmla="*/ 3085474 w 3087896"/>
              <a:gd name="connsiteY1" fmla="*/ 204016 h 773061"/>
              <a:gd name="connsiteX2" fmla="*/ 2982251 w 3087896"/>
              <a:gd name="connsiteY2" fmla="*/ 182875 h 773061"/>
              <a:gd name="connsiteX3" fmla="*/ 2629360 w 3087896"/>
              <a:gd name="connsiteY3" fmla="*/ 143439 h 773061"/>
              <a:gd name="connsiteX4" fmla="*/ 2263456 w 3087896"/>
              <a:gd name="connsiteY4" fmla="*/ 135921 h 773061"/>
              <a:gd name="connsiteX5" fmla="*/ 1802213 w 3087896"/>
              <a:gd name="connsiteY5" fmla="*/ 133275 h 773061"/>
              <a:gd name="connsiteX6" fmla="*/ 1177030 w 3087896"/>
              <a:gd name="connsiteY6" fmla="*/ 121484 h 773061"/>
              <a:gd name="connsiteX7" fmla="*/ 496750 w 3087896"/>
              <a:gd name="connsiteY7" fmla="*/ 46095 h 773061"/>
              <a:gd name="connsiteX8" fmla="*/ 20576 w 3087896"/>
              <a:gd name="connsiteY8" fmla="*/ 1149 h 773061"/>
              <a:gd name="connsiteX9" fmla="*/ 172499 w 3087896"/>
              <a:gd name="connsiteY9" fmla="*/ 121085 h 773061"/>
              <a:gd name="connsiteX10" fmla="*/ 938199 w 3087896"/>
              <a:gd name="connsiteY10" fmla="*/ 442684 h 773061"/>
              <a:gd name="connsiteX11" fmla="*/ 1160795 w 3087896"/>
              <a:gd name="connsiteY11" fmla="*/ 509364 h 773061"/>
              <a:gd name="connsiteX12" fmla="*/ 1387552 w 3087896"/>
              <a:gd name="connsiteY12" fmla="*/ 579893 h 773061"/>
              <a:gd name="connsiteX13" fmla="*/ 1579354 w 3087896"/>
              <a:gd name="connsiteY13" fmla="*/ 679717 h 773061"/>
              <a:gd name="connsiteX14" fmla="*/ 2010939 w 3087896"/>
              <a:gd name="connsiteY14" fmla="*/ 771859 h 773061"/>
              <a:gd name="connsiteX15" fmla="*/ 2523928 w 3087896"/>
              <a:gd name="connsiteY15" fmla="*/ 611815 h 773061"/>
              <a:gd name="connsiteX16" fmla="*/ 2709444 w 3087896"/>
              <a:gd name="connsiteY16" fmla="*/ 538487 h 773061"/>
              <a:gd name="connsiteX17" fmla="*/ 2751830 w 3087896"/>
              <a:gd name="connsiteY17" fmla="*/ 452032 h 773061"/>
              <a:gd name="connsiteX0" fmla="*/ 2944913 w 3128739"/>
              <a:gd name="connsiteY0" fmla="*/ 370867 h 773392"/>
              <a:gd name="connsiteX1" fmla="*/ 3126317 w 3128739"/>
              <a:gd name="connsiteY1" fmla="*/ 204347 h 773392"/>
              <a:gd name="connsiteX2" fmla="*/ 3023094 w 3128739"/>
              <a:gd name="connsiteY2" fmla="*/ 183206 h 773392"/>
              <a:gd name="connsiteX3" fmla="*/ 2670203 w 3128739"/>
              <a:gd name="connsiteY3" fmla="*/ 143770 h 773392"/>
              <a:gd name="connsiteX4" fmla="*/ 2304299 w 3128739"/>
              <a:gd name="connsiteY4" fmla="*/ 136252 h 773392"/>
              <a:gd name="connsiteX5" fmla="*/ 1843056 w 3128739"/>
              <a:gd name="connsiteY5" fmla="*/ 133606 h 773392"/>
              <a:gd name="connsiteX6" fmla="*/ 1217873 w 3128739"/>
              <a:gd name="connsiteY6" fmla="*/ 121815 h 773392"/>
              <a:gd name="connsiteX7" fmla="*/ 537593 w 3128739"/>
              <a:gd name="connsiteY7" fmla="*/ 46426 h 773392"/>
              <a:gd name="connsiteX8" fmla="*/ 61419 w 3128739"/>
              <a:gd name="connsiteY8" fmla="*/ 1480 h 773392"/>
              <a:gd name="connsiteX9" fmla="*/ 107172 w 3128739"/>
              <a:gd name="connsiteY9" fmla="*/ 132800 h 773392"/>
              <a:gd name="connsiteX10" fmla="*/ 979042 w 3128739"/>
              <a:gd name="connsiteY10" fmla="*/ 443015 h 773392"/>
              <a:gd name="connsiteX11" fmla="*/ 1201638 w 3128739"/>
              <a:gd name="connsiteY11" fmla="*/ 509695 h 773392"/>
              <a:gd name="connsiteX12" fmla="*/ 1428395 w 3128739"/>
              <a:gd name="connsiteY12" fmla="*/ 580224 h 773392"/>
              <a:gd name="connsiteX13" fmla="*/ 1620197 w 3128739"/>
              <a:gd name="connsiteY13" fmla="*/ 680048 h 773392"/>
              <a:gd name="connsiteX14" fmla="*/ 2051782 w 3128739"/>
              <a:gd name="connsiteY14" fmla="*/ 772190 h 773392"/>
              <a:gd name="connsiteX15" fmla="*/ 2564771 w 3128739"/>
              <a:gd name="connsiteY15" fmla="*/ 612146 h 773392"/>
              <a:gd name="connsiteX16" fmla="*/ 2750287 w 3128739"/>
              <a:gd name="connsiteY16" fmla="*/ 538818 h 773392"/>
              <a:gd name="connsiteX17" fmla="*/ 2792673 w 3128739"/>
              <a:gd name="connsiteY17" fmla="*/ 452363 h 773392"/>
              <a:gd name="connsiteX0" fmla="*/ 2917852 w 3101678"/>
              <a:gd name="connsiteY0" fmla="*/ 370867 h 773392"/>
              <a:gd name="connsiteX1" fmla="*/ 3099256 w 3101678"/>
              <a:gd name="connsiteY1" fmla="*/ 204347 h 773392"/>
              <a:gd name="connsiteX2" fmla="*/ 2996033 w 3101678"/>
              <a:gd name="connsiteY2" fmla="*/ 183206 h 773392"/>
              <a:gd name="connsiteX3" fmla="*/ 2643142 w 3101678"/>
              <a:gd name="connsiteY3" fmla="*/ 143770 h 773392"/>
              <a:gd name="connsiteX4" fmla="*/ 2277238 w 3101678"/>
              <a:gd name="connsiteY4" fmla="*/ 136252 h 773392"/>
              <a:gd name="connsiteX5" fmla="*/ 1815995 w 3101678"/>
              <a:gd name="connsiteY5" fmla="*/ 133606 h 773392"/>
              <a:gd name="connsiteX6" fmla="*/ 1190812 w 3101678"/>
              <a:gd name="connsiteY6" fmla="*/ 121815 h 773392"/>
              <a:gd name="connsiteX7" fmla="*/ 510532 w 3101678"/>
              <a:gd name="connsiteY7" fmla="*/ 46426 h 773392"/>
              <a:gd name="connsiteX8" fmla="*/ 34358 w 3101678"/>
              <a:gd name="connsiteY8" fmla="*/ 1480 h 773392"/>
              <a:gd name="connsiteX9" fmla="*/ 80111 w 3101678"/>
              <a:gd name="connsiteY9" fmla="*/ 132800 h 773392"/>
              <a:gd name="connsiteX10" fmla="*/ 421134 w 3101678"/>
              <a:gd name="connsiteY10" fmla="*/ 192569 h 773392"/>
              <a:gd name="connsiteX11" fmla="*/ 1174577 w 3101678"/>
              <a:gd name="connsiteY11" fmla="*/ 509695 h 773392"/>
              <a:gd name="connsiteX12" fmla="*/ 1401334 w 3101678"/>
              <a:gd name="connsiteY12" fmla="*/ 580224 h 773392"/>
              <a:gd name="connsiteX13" fmla="*/ 1593136 w 3101678"/>
              <a:gd name="connsiteY13" fmla="*/ 680048 h 773392"/>
              <a:gd name="connsiteX14" fmla="*/ 2024721 w 3101678"/>
              <a:gd name="connsiteY14" fmla="*/ 772190 h 773392"/>
              <a:gd name="connsiteX15" fmla="*/ 2537710 w 3101678"/>
              <a:gd name="connsiteY15" fmla="*/ 612146 h 773392"/>
              <a:gd name="connsiteX16" fmla="*/ 2723226 w 3101678"/>
              <a:gd name="connsiteY16" fmla="*/ 538818 h 773392"/>
              <a:gd name="connsiteX17" fmla="*/ 2765612 w 3101678"/>
              <a:gd name="connsiteY17" fmla="*/ 452363 h 773392"/>
              <a:gd name="connsiteX0" fmla="*/ 2917852 w 3101678"/>
              <a:gd name="connsiteY0" fmla="*/ 370867 h 773392"/>
              <a:gd name="connsiteX1" fmla="*/ 3099256 w 3101678"/>
              <a:gd name="connsiteY1" fmla="*/ 204347 h 773392"/>
              <a:gd name="connsiteX2" fmla="*/ 2996033 w 3101678"/>
              <a:gd name="connsiteY2" fmla="*/ 183206 h 773392"/>
              <a:gd name="connsiteX3" fmla="*/ 2643142 w 3101678"/>
              <a:gd name="connsiteY3" fmla="*/ 143770 h 773392"/>
              <a:gd name="connsiteX4" fmla="*/ 2277238 w 3101678"/>
              <a:gd name="connsiteY4" fmla="*/ 136252 h 773392"/>
              <a:gd name="connsiteX5" fmla="*/ 1815995 w 3101678"/>
              <a:gd name="connsiteY5" fmla="*/ 133606 h 773392"/>
              <a:gd name="connsiteX6" fmla="*/ 1190812 w 3101678"/>
              <a:gd name="connsiteY6" fmla="*/ 121815 h 773392"/>
              <a:gd name="connsiteX7" fmla="*/ 510532 w 3101678"/>
              <a:gd name="connsiteY7" fmla="*/ 46426 h 773392"/>
              <a:gd name="connsiteX8" fmla="*/ 34358 w 3101678"/>
              <a:gd name="connsiteY8" fmla="*/ 1480 h 773392"/>
              <a:gd name="connsiteX9" fmla="*/ 80111 w 3101678"/>
              <a:gd name="connsiteY9" fmla="*/ 132800 h 773392"/>
              <a:gd name="connsiteX10" fmla="*/ 421134 w 3101678"/>
              <a:gd name="connsiteY10" fmla="*/ 192569 h 773392"/>
              <a:gd name="connsiteX11" fmla="*/ 537561 w 3101678"/>
              <a:gd name="connsiteY11" fmla="*/ 384473 h 773392"/>
              <a:gd name="connsiteX12" fmla="*/ 1401334 w 3101678"/>
              <a:gd name="connsiteY12" fmla="*/ 580224 h 773392"/>
              <a:gd name="connsiteX13" fmla="*/ 1593136 w 3101678"/>
              <a:gd name="connsiteY13" fmla="*/ 680048 h 773392"/>
              <a:gd name="connsiteX14" fmla="*/ 2024721 w 3101678"/>
              <a:gd name="connsiteY14" fmla="*/ 772190 h 773392"/>
              <a:gd name="connsiteX15" fmla="*/ 2537710 w 3101678"/>
              <a:gd name="connsiteY15" fmla="*/ 612146 h 773392"/>
              <a:gd name="connsiteX16" fmla="*/ 2723226 w 3101678"/>
              <a:gd name="connsiteY16" fmla="*/ 538818 h 773392"/>
              <a:gd name="connsiteX17" fmla="*/ 2765612 w 3101678"/>
              <a:gd name="connsiteY17" fmla="*/ 452363 h 773392"/>
              <a:gd name="connsiteX0" fmla="*/ 2918615 w 3102441"/>
              <a:gd name="connsiteY0" fmla="*/ 370867 h 773392"/>
              <a:gd name="connsiteX1" fmla="*/ 3100019 w 3102441"/>
              <a:gd name="connsiteY1" fmla="*/ 204347 h 773392"/>
              <a:gd name="connsiteX2" fmla="*/ 2996796 w 3102441"/>
              <a:gd name="connsiteY2" fmla="*/ 183206 h 773392"/>
              <a:gd name="connsiteX3" fmla="*/ 2643905 w 3102441"/>
              <a:gd name="connsiteY3" fmla="*/ 143770 h 773392"/>
              <a:gd name="connsiteX4" fmla="*/ 2278001 w 3102441"/>
              <a:gd name="connsiteY4" fmla="*/ 136252 h 773392"/>
              <a:gd name="connsiteX5" fmla="*/ 1816758 w 3102441"/>
              <a:gd name="connsiteY5" fmla="*/ 133606 h 773392"/>
              <a:gd name="connsiteX6" fmla="*/ 1191575 w 3102441"/>
              <a:gd name="connsiteY6" fmla="*/ 121815 h 773392"/>
              <a:gd name="connsiteX7" fmla="*/ 511295 w 3102441"/>
              <a:gd name="connsiteY7" fmla="*/ 46426 h 773392"/>
              <a:gd name="connsiteX8" fmla="*/ 35121 w 3102441"/>
              <a:gd name="connsiteY8" fmla="*/ 1480 h 773392"/>
              <a:gd name="connsiteX9" fmla="*/ 80874 w 3102441"/>
              <a:gd name="connsiteY9" fmla="*/ 132800 h 773392"/>
              <a:gd name="connsiteX10" fmla="*/ 23762 w 3102441"/>
              <a:gd name="connsiteY10" fmla="*/ 295024 h 773392"/>
              <a:gd name="connsiteX11" fmla="*/ 538324 w 3102441"/>
              <a:gd name="connsiteY11" fmla="*/ 384473 h 773392"/>
              <a:gd name="connsiteX12" fmla="*/ 1402097 w 3102441"/>
              <a:gd name="connsiteY12" fmla="*/ 580224 h 773392"/>
              <a:gd name="connsiteX13" fmla="*/ 1593899 w 3102441"/>
              <a:gd name="connsiteY13" fmla="*/ 680048 h 773392"/>
              <a:gd name="connsiteX14" fmla="*/ 2025484 w 3102441"/>
              <a:gd name="connsiteY14" fmla="*/ 772190 h 773392"/>
              <a:gd name="connsiteX15" fmla="*/ 2538473 w 3102441"/>
              <a:gd name="connsiteY15" fmla="*/ 612146 h 773392"/>
              <a:gd name="connsiteX16" fmla="*/ 2723989 w 3102441"/>
              <a:gd name="connsiteY16" fmla="*/ 538818 h 773392"/>
              <a:gd name="connsiteX17" fmla="*/ 2766375 w 3102441"/>
              <a:gd name="connsiteY17" fmla="*/ 452363 h 773392"/>
              <a:gd name="connsiteX0" fmla="*/ 2918615 w 3102441"/>
              <a:gd name="connsiteY0" fmla="*/ 370867 h 773392"/>
              <a:gd name="connsiteX1" fmla="*/ 3100019 w 3102441"/>
              <a:gd name="connsiteY1" fmla="*/ 204347 h 773392"/>
              <a:gd name="connsiteX2" fmla="*/ 2996796 w 3102441"/>
              <a:gd name="connsiteY2" fmla="*/ 183206 h 773392"/>
              <a:gd name="connsiteX3" fmla="*/ 2643905 w 3102441"/>
              <a:gd name="connsiteY3" fmla="*/ 143770 h 773392"/>
              <a:gd name="connsiteX4" fmla="*/ 2278001 w 3102441"/>
              <a:gd name="connsiteY4" fmla="*/ 136252 h 773392"/>
              <a:gd name="connsiteX5" fmla="*/ 1816758 w 3102441"/>
              <a:gd name="connsiteY5" fmla="*/ 133606 h 773392"/>
              <a:gd name="connsiteX6" fmla="*/ 1165032 w 3102441"/>
              <a:gd name="connsiteY6" fmla="*/ 167351 h 773392"/>
              <a:gd name="connsiteX7" fmla="*/ 511295 w 3102441"/>
              <a:gd name="connsiteY7" fmla="*/ 46426 h 773392"/>
              <a:gd name="connsiteX8" fmla="*/ 35121 w 3102441"/>
              <a:gd name="connsiteY8" fmla="*/ 1480 h 773392"/>
              <a:gd name="connsiteX9" fmla="*/ 80874 w 3102441"/>
              <a:gd name="connsiteY9" fmla="*/ 132800 h 773392"/>
              <a:gd name="connsiteX10" fmla="*/ 23762 w 3102441"/>
              <a:gd name="connsiteY10" fmla="*/ 295024 h 773392"/>
              <a:gd name="connsiteX11" fmla="*/ 538324 w 3102441"/>
              <a:gd name="connsiteY11" fmla="*/ 384473 h 773392"/>
              <a:gd name="connsiteX12" fmla="*/ 1402097 w 3102441"/>
              <a:gd name="connsiteY12" fmla="*/ 580224 h 773392"/>
              <a:gd name="connsiteX13" fmla="*/ 1593899 w 3102441"/>
              <a:gd name="connsiteY13" fmla="*/ 680048 h 773392"/>
              <a:gd name="connsiteX14" fmla="*/ 2025484 w 3102441"/>
              <a:gd name="connsiteY14" fmla="*/ 772190 h 773392"/>
              <a:gd name="connsiteX15" fmla="*/ 2538473 w 3102441"/>
              <a:gd name="connsiteY15" fmla="*/ 612146 h 773392"/>
              <a:gd name="connsiteX16" fmla="*/ 2723989 w 3102441"/>
              <a:gd name="connsiteY16" fmla="*/ 538818 h 773392"/>
              <a:gd name="connsiteX17" fmla="*/ 2766375 w 3102441"/>
              <a:gd name="connsiteY17" fmla="*/ 452363 h 773392"/>
              <a:gd name="connsiteX0" fmla="*/ 2932011 w 3115837"/>
              <a:gd name="connsiteY0" fmla="*/ 324890 h 727415"/>
              <a:gd name="connsiteX1" fmla="*/ 3113415 w 3115837"/>
              <a:gd name="connsiteY1" fmla="*/ 158370 h 727415"/>
              <a:gd name="connsiteX2" fmla="*/ 3010192 w 3115837"/>
              <a:gd name="connsiteY2" fmla="*/ 137229 h 727415"/>
              <a:gd name="connsiteX3" fmla="*/ 2657301 w 3115837"/>
              <a:gd name="connsiteY3" fmla="*/ 97793 h 727415"/>
              <a:gd name="connsiteX4" fmla="*/ 2291397 w 3115837"/>
              <a:gd name="connsiteY4" fmla="*/ 90275 h 727415"/>
              <a:gd name="connsiteX5" fmla="*/ 1830154 w 3115837"/>
              <a:gd name="connsiteY5" fmla="*/ 87629 h 727415"/>
              <a:gd name="connsiteX6" fmla="*/ 1178428 w 3115837"/>
              <a:gd name="connsiteY6" fmla="*/ 121374 h 727415"/>
              <a:gd name="connsiteX7" fmla="*/ 524691 w 3115837"/>
              <a:gd name="connsiteY7" fmla="*/ 449 h 727415"/>
              <a:gd name="connsiteX8" fmla="*/ 94270 w 3115837"/>
              <a:gd name="connsiteY8" fmla="*/ 86823 h 727415"/>
              <a:gd name="connsiteX9" fmla="*/ 37158 w 3115837"/>
              <a:gd name="connsiteY9" fmla="*/ 249047 h 727415"/>
              <a:gd name="connsiteX10" fmla="*/ 551720 w 3115837"/>
              <a:gd name="connsiteY10" fmla="*/ 338496 h 727415"/>
              <a:gd name="connsiteX11" fmla="*/ 1415493 w 3115837"/>
              <a:gd name="connsiteY11" fmla="*/ 534247 h 727415"/>
              <a:gd name="connsiteX12" fmla="*/ 1607295 w 3115837"/>
              <a:gd name="connsiteY12" fmla="*/ 634071 h 727415"/>
              <a:gd name="connsiteX13" fmla="*/ 2038880 w 3115837"/>
              <a:gd name="connsiteY13" fmla="*/ 726213 h 727415"/>
              <a:gd name="connsiteX14" fmla="*/ 2551869 w 3115837"/>
              <a:gd name="connsiteY14" fmla="*/ 566169 h 727415"/>
              <a:gd name="connsiteX15" fmla="*/ 2737385 w 3115837"/>
              <a:gd name="connsiteY15" fmla="*/ 492841 h 727415"/>
              <a:gd name="connsiteX16" fmla="*/ 2779771 w 3115837"/>
              <a:gd name="connsiteY16" fmla="*/ 406386 h 727415"/>
              <a:gd name="connsiteX0" fmla="*/ 2932011 w 3115837"/>
              <a:gd name="connsiteY0" fmla="*/ 324890 h 727415"/>
              <a:gd name="connsiteX1" fmla="*/ 3113415 w 3115837"/>
              <a:gd name="connsiteY1" fmla="*/ 158370 h 727415"/>
              <a:gd name="connsiteX2" fmla="*/ 3010192 w 3115837"/>
              <a:gd name="connsiteY2" fmla="*/ 137229 h 727415"/>
              <a:gd name="connsiteX3" fmla="*/ 2657301 w 3115837"/>
              <a:gd name="connsiteY3" fmla="*/ 97793 h 727415"/>
              <a:gd name="connsiteX4" fmla="*/ 2291397 w 3115837"/>
              <a:gd name="connsiteY4" fmla="*/ 90275 h 727415"/>
              <a:gd name="connsiteX5" fmla="*/ 1830154 w 3115837"/>
              <a:gd name="connsiteY5" fmla="*/ 87629 h 727415"/>
              <a:gd name="connsiteX6" fmla="*/ 1178428 w 3115837"/>
              <a:gd name="connsiteY6" fmla="*/ 121374 h 727415"/>
              <a:gd name="connsiteX7" fmla="*/ 524691 w 3115837"/>
              <a:gd name="connsiteY7" fmla="*/ 449 h 727415"/>
              <a:gd name="connsiteX8" fmla="*/ 94270 w 3115837"/>
              <a:gd name="connsiteY8" fmla="*/ 86823 h 727415"/>
              <a:gd name="connsiteX9" fmla="*/ 37158 w 3115837"/>
              <a:gd name="connsiteY9" fmla="*/ 249047 h 727415"/>
              <a:gd name="connsiteX10" fmla="*/ 551720 w 3115837"/>
              <a:gd name="connsiteY10" fmla="*/ 338496 h 727415"/>
              <a:gd name="connsiteX11" fmla="*/ 1415493 w 3115837"/>
              <a:gd name="connsiteY11" fmla="*/ 534247 h 727415"/>
              <a:gd name="connsiteX12" fmla="*/ 1607295 w 3115837"/>
              <a:gd name="connsiteY12" fmla="*/ 634071 h 727415"/>
              <a:gd name="connsiteX13" fmla="*/ 2038880 w 3115837"/>
              <a:gd name="connsiteY13" fmla="*/ 726213 h 727415"/>
              <a:gd name="connsiteX14" fmla="*/ 2551869 w 3115837"/>
              <a:gd name="connsiteY14" fmla="*/ 566169 h 727415"/>
              <a:gd name="connsiteX15" fmla="*/ 2779771 w 3115837"/>
              <a:gd name="connsiteY15" fmla="*/ 406386 h 727415"/>
              <a:gd name="connsiteX0" fmla="*/ 2932011 w 3119333"/>
              <a:gd name="connsiteY0" fmla="*/ 324890 h 727415"/>
              <a:gd name="connsiteX1" fmla="*/ 3113415 w 3119333"/>
              <a:gd name="connsiteY1" fmla="*/ 158370 h 727415"/>
              <a:gd name="connsiteX2" fmla="*/ 2657301 w 3119333"/>
              <a:gd name="connsiteY2" fmla="*/ 97793 h 727415"/>
              <a:gd name="connsiteX3" fmla="*/ 2291397 w 3119333"/>
              <a:gd name="connsiteY3" fmla="*/ 90275 h 727415"/>
              <a:gd name="connsiteX4" fmla="*/ 1830154 w 3119333"/>
              <a:gd name="connsiteY4" fmla="*/ 87629 h 727415"/>
              <a:gd name="connsiteX5" fmla="*/ 1178428 w 3119333"/>
              <a:gd name="connsiteY5" fmla="*/ 121374 h 727415"/>
              <a:gd name="connsiteX6" fmla="*/ 524691 w 3119333"/>
              <a:gd name="connsiteY6" fmla="*/ 449 h 727415"/>
              <a:gd name="connsiteX7" fmla="*/ 94270 w 3119333"/>
              <a:gd name="connsiteY7" fmla="*/ 86823 h 727415"/>
              <a:gd name="connsiteX8" fmla="*/ 37158 w 3119333"/>
              <a:gd name="connsiteY8" fmla="*/ 249047 h 727415"/>
              <a:gd name="connsiteX9" fmla="*/ 551720 w 3119333"/>
              <a:gd name="connsiteY9" fmla="*/ 338496 h 727415"/>
              <a:gd name="connsiteX10" fmla="*/ 1415493 w 3119333"/>
              <a:gd name="connsiteY10" fmla="*/ 534247 h 727415"/>
              <a:gd name="connsiteX11" fmla="*/ 1607295 w 3119333"/>
              <a:gd name="connsiteY11" fmla="*/ 634071 h 727415"/>
              <a:gd name="connsiteX12" fmla="*/ 2038880 w 3119333"/>
              <a:gd name="connsiteY12" fmla="*/ 726213 h 727415"/>
              <a:gd name="connsiteX13" fmla="*/ 2551869 w 3119333"/>
              <a:gd name="connsiteY13" fmla="*/ 566169 h 727415"/>
              <a:gd name="connsiteX14" fmla="*/ 2779771 w 3119333"/>
              <a:gd name="connsiteY14" fmla="*/ 406386 h 727415"/>
              <a:gd name="connsiteX0" fmla="*/ 2932011 w 2932011"/>
              <a:gd name="connsiteY0" fmla="*/ 324890 h 727415"/>
              <a:gd name="connsiteX1" fmla="*/ 2657301 w 2932011"/>
              <a:gd name="connsiteY1" fmla="*/ 97793 h 727415"/>
              <a:gd name="connsiteX2" fmla="*/ 2291397 w 2932011"/>
              <a:gd name="connsiteY2" fmla="*/ 90275 h 727415"/>
              <a:gd name="connsiteX3" fmla="*/ 1830154 w 2932011"/>
              <a:gd name="connsiteY3" fmla="*/ 87629 h 727415"/>
              <a:gd name="connsiteX4" fmla="*/ 1178428 w 2932011"/>
              <a:gd name="connsiteY4" fmla="*/ 121374 h 727415"/>
              <a:gd name="connsiteX5" fmla="*/ 524691 w 2932011"/>
              <a:gd name="connsiteY5" fmla="*/ 449 h 727415"/>
              <a:gd name="connsiteX6" fmla="*/ 94270 w 2932011"/>
              <a:gd name="connsiteY6" fmla="*/ 86823 h 727415"/>
              <a:gd name="connsiteX7" fmla="*/ 37158 w 2932011"/>
              <a:gd name="connsiteY7" fmla="*/ 249047 h 727415"/>
              <a:gd name="connsiteX8" fmla="*/ 551720 w 2932011"/>
              <a:gd name="connsiteY8" fmla="*/ 338496 h 727415"/>
              <a:gd name="connsiteX9" fmla="*/ 1415493 w 2932011"/>
              <a:gd name="connsiteY9" fmla="*/ 534247 h 727415"/>
              <a:gd name="connsiteX10" fmla="*/ 1607295 w 2932011"/>
              <a:gd name="connsiteY10" fmla="*/ 634071 h 727415"/>
              <a:gd name="connsiteX11" fmla="*/ 2038880 w 2932011"/>
              <a:gd name="connsiteY11" fmla="*/ 726213 h 727415"/>
              <a:gd name="connsiteX12" fmla="*/ 2551869 w 2932011"/>
              <a:gd name="connsiteY12" fmla="*/ 566169 h 727415"/>
              <a:gd name="connsiteX13" fmla="*/ 2779771 w 2932011"/>
              <a:gd name="connsiteY13" fmla="*/ 406386 h 727415"/>
              <a:gd name="connsiteX0" fmla="*/ 2932011 w 2940282"/>
              <a:gd name="connsiteY0" fmla="*/ 324890 h 727415"/>
              <a:gd name="connsiteX1" fmla="*/ 2896182 w 2940282"/>
              <a:gd name="connsiteY1" fmla="*/ 188865 h 727415"/>
              <a:gd name="connsiteX2" fmla="*/ 2291397 w 2940282"/>
              <a:gd name="connsiteY2" fmla="*/ 90275 h 727415"/>
              <a:gd name="connsiteX3" fmla="*/ 1830154 w 2940282"/>
              <a:gd name="connsiteY3" fmla="*/ 87629 h 727415"/>
              <a:gd name="connsiteX4" fmla="*/ 1178428 w 2940282"/>
              <a:gd name="connsiteY4" fmla="*/ 121374 h 727415"/>
              <a:gd name="connsiteX5" fmla="*/ 524691 w 2940282"/>
              <a:gd name="connsiteY5" fmla="*/ 449 h 727415"/>
              <a:gd name="connsiteX6" fmla="*/ 94270 w 2940282"/>
              <a:gd name="connsiteY6" fmla="*/ 86823 h 727415"/>
              <a:gd name="connsiteX7" fmla="*/ 37158 w 2940282"/>
              <a:gd name="connsiteY7" fmla="*/ 249047 h 727415"/>
              <a:gd name="connsiteX8" fmla="*/ 551720 w 2940282"/>
              <a:gd name="connsiteY8" fmla="*/ 338496 h 727415"/>
              <a:gd name="connsiteX9" fmla="*/ 1415493 w 2940282"/>
              <a:gd name="connsiteY9" fmla="*/ 534247 h 727415"/>
              <a:gd name="connsiteX10" fmla="*/ 1607295 w 2940282"/>
              <a:gd name="connsiteY10" fmla="*/ 634071 h 727415"/>
              <a:gd name="connsiteX11" fmla="*/ 2038880 w 2940282"/>
              <a:gd name="connsiteY11" fmla="*/ 726213 h 727415"/>
              <a:gd name="connsiteX12" fmla="*/ 2551869 w 2940282"/>
              <a:gd name="connsiteY12" fmla="*/ 566169 h 727415"/>
              <a:gd name="connsiteX13" fmla="*/ 2779771 w 2940282"/>
              <a:gd name="connsiteY13" fmla="*/ 406386 h 727415"/>
              <a:gd name="connsiteX0" fmla="*/ 2932011 w 2946170"/>
              <a:gd name="connsiteY0" fmla="*/ 324890 h 727415"/>
              <a:gd name="connsiteX1" fmla="*/ 2896182 w 2946170"/>
              <a:gd name="connsiteY1" fmla="*/ 188865 h 727415"/>
              <a:gd name="connsiteX2" fmla="*/ 2211770 w 2946170"/>
              <a:gd name="connsiteY2" fmla="*/ 113042 h 727415"/>
              <a:gd name="connsiteX3" fmla="*/ 1830154 w 2946170"/>
              <a:gd name="connsiteY3" fmla="*/ 87629 h 727415"/>
              <a:gd name="connsiteX4" fmla="*/ 1178428 w 2946170"/>
              <a:gd name="connsiteY4" fmla="*/ 121374 h 727415"/>
              <a:gd name="connsiteX5" fmla="*/ 524691 w 2946170"/>
              <a:gd name="connsiteY5" fmla="*/ 449 h 727415"/>
              <a:gd name="connsiteX6" fmla="*/ 94270 w 2946170"/>
              <a:gd name="connsiteY6" fmla="*/ 86823 h 727415"/>
              <a:gd name="connsiteX7" fmla="*/ 37158 w 2946170"/>
              <a:gd name="connsiteY7" fmla="*/ 249047 h 727415"/>
              <a:gd name="connsiteX8" fmla="*/ 551720 w 2946170"/>
              <a:gd name="connsiteY8" fmla="*/ 338496 h 727415"/>
              <a:gd name="connsiteX9" fmla="*/ 1415493 w 2946170"/>
              <a:gd name="connsiteY9" fmla="*/ 534247 h 727415"/>
              <a:gd name="connsiteX10" fmla="*/ 1607295 w 2946170"/>
              <a:gd name="connsiteY10" fmla="*/ 634071 h 727415"/>
              <a:gd name="connsiteX11" fmla="*/ 2038880 w 2946170"/>
              <a:gd name="connsiteY11" fmla="*/ 726213 h 727415"/>
              <a:gd name="connsiteX12" fmla="*/ 2551869 w 2946170"/>
              <a:gd name="connsiteY12" fmla="*/ 566169 h 727415"/>
              <a:gd name="connsiteX13" fmla="*/ 2779771 w 2946170"/>
              <a:gd name="connsiteY13" fmla="*/ 406386 h 727415"/>
              <a:gd name="connsiteX0" fmla="*/ 2932011 w 2946170"/>
              <a:gd name="connsiteY0" fmla="*/ 324890 h 727415"/>
              <a:gd name="connsiteX1" fmla="*/ 2896182 w 2946170"/>
              <a:gd name="connsiteY1" fmla="*/ 188865 h 727415"/>
              <a:gd name="connsiteX2" fmla="*/ 2211770 w 2946170"/>
              <a:gd name="connsiteY2" fmla="*/ 113042 h 727415"/>
              <a:gd name="connsiteX3" fmla="*/ 1830154 w 2946170"/>
              <a:gd name="connsiteY3" fmla="*/ 121780 h 727415"/>
              <a:gd name="connsiteX4" fmla="*/ 1178428 w 2946170"/>
              <a:gd name="connsiteY4" fmla="*/ 121374 h 727415"/>
              <a:gd name="connsiteX5" fmla="*/ 524691 w 2946170"/>
              <a:gd name="connsiteY5" fmla="*/ 449 h 727415"/>
              <a:gd name="connsiteX6" fmla="*/ 94270 w 2946170"/>
              <a:gd name="connsiteY6" fmla="*/ 86823 h 727415"/>
              <a:gd name="connsiteX7" fmla="*/ 37158 w 2946170"/>
              <a:gd name="connsiteY7" fmla="*/ 249047 h 727415"/>
              <a:gd name="connsiteX8" fmla="*/ 551720 w 2946170"/>
              <a:gd name="connsiteY8" fmla="*/ 338496 h 727415"/>
              <a:gd name="connsiteX9" fmla="*/ 1415493 w 2946170"/>
              <a:gd name="connsiteY9" fmla="*/ 534247 h 727415"/>
              <a:gd name="connsiteX10" fmla="*/ 1607295 w 2946170"/>
              <a:gd name="connsiteY10" fmla="*/ 634071 h 727415"/>
              <a:gd name="connsiteX11" fmla="*/ 2038880 w 2946170"/>
              <a:gd name="connsiteY11" fmla="*/ 726213 h 727415"/>
              <a:gd name="connsiteX12" fmla="*/ 2551869 w 2946170"/>
              <a:gd name="connsiteY12" fmla="*/ 566169 h 727415"/>
              <a:gd name="connsiteX13" fmla="*/ 2779771 w 2946170"/>
              <a:gd name="connsiteY13" fmla="*/ 406386 h 727415"/>
              <a:gd name="connsiteX0" fmla="*/ 2932011 w 3177907"/>
              <a:gd name="connsiteY0" fmla="*/ 324890 h 727415"/>
              <a:gd name="connsiteX1" fmla="*/ 2896182 w 3177907"/>
              <a:gd name="connsiteY1" fmla="*/ 188865 h 727415"/>
              <a:gd name="connsiteX2" fmla="*/ 2211770 w 3177907"/>
              <a:gd name="connsiteY2" fmla="*/ 113042 h 727415"/>
              <a:gd name="connsiteX3" fmla="*/ 1830154 w 3177907"/>
              <a:gd name="connsiteY3" fmla="*/ 121780 h 727415"/>
              <a:gd name="connsiteX4" fmla="*/ 1178428 w 3177907"/>
              <a:gd name="connsiteY4" fmla="*/ 121374 h 727415"/>
              <a:gd name="connsiteX5" fmla="*/ 524691 w 3177907"/>
              <a:gd name="connsiteY5" fmla="*/ 449 h 727415"/>
              <a:gd name="connsiteX6" fmla="*/ 94270 w 3177907"/>
              <a:gd name="connsiteY6" fmla="*/ 86823 h 727415"/>
              <a:gd name="connsiteX7" fmla="*/ 37158 w 3177907"/>
              <a:gd name="connsiteY7" fmla="*/ 249047 h 727415"/>
              <a:gd name="connsiteX8" fmla="*/ 551720 w 3177907"/>
              <a:gd name="connsiteY8" fmla="*/ 338496 h 727415"/>
              <a:gd name="connsiteX9" fmla="*/ 1415493 w 3177907"/>
              <a:gd name="connsiteY9" fmla="*/ 534247 h 727415"/>
              <a:gd name="connsiteX10" fmla="*/ 1607295 w 3177907"/>
              <a:gd name="connsiteY10" fmla="*/ 634071 h 727415"/>
              <a:gd name="connsiteX11" fmla="*/ 2038880 w 3177907"/>
              <a:gd name="connsiteY11" fmla="*/ 726213 h 727415"/>
              <a:gd name="connsiteX12" fmla="*/ 2551869 w 3177907"/>
              <a:gd name="connsiteY12" fmla="*/ 566169 h 727415"/>
              <a:gd name="connsiteX13" fmla="*/ 3177907 w 3177907"/>
              <a:gd name="connsiteY13" fmla="*/ 474690 h 727415"/>
              <a:gd name="connsiteX0" fmla="*/ 3170893 w 3177907"/>
              <a:gd name="connsiteY0" fmla="*/ 336274 h 727415"/>
              <a:gd name="connsiteX1" fmla="*/ 2896182 w 3177907"/>
              <a:gd name="connsiteY1" fmla="*/ 188865 h 727415"/>
              <a:gd name="connsiteX2" fmla="*/ 2211770 w 3177907"/>
              <a:gd name="connsiteY2" fmla="*/ 113042 h 727415"/>
              <a:gd name="connsiteX3" fmla="*/ 1830154 w 3177907"/>
              <a:gd name="connsiteY3" fmla="*/ 121780 h 727415"/>
              <a:gd name="connsiteX4" fmla="*/ 1178428 w 3177907"/>
              <a:gd name="connsiteY4" fmla="*/ 121374 h 727415"/>
              <a:gd name="connsiteX5" fmla="*/ 524691 w 3177907"/>
              <a:gd name="connsiteY5" fmla="*/ 449 h 727415"/>
              <a:gd name="connsiteX6" fmla="*/ 94270 w 3177907"/>
              <a:gd name="connsiteY6" fmla="*/ 86823 h 727415"/>
              <a:gd name="connsiteX7" fmla="*/ 37158 w 3177907"/>
              <a:gd name="connsiteY7" fmla="*/ 249047 h 727415"/>
              <a:gd name="connsiteX8" fmla="*/ 551720 w 3177907"/>
              <a:gd name="connsiteY8" fmla="*/ 338496 h 727415"/>
              <a:gd name="connsiteX9" fmla="*/ 1415493 w 3177907"/>
              <a:gd name="connsiteY9" fmla="*/ 534247 h 727415"/>
              <a:gd name="connsiteX10" fmla="*/ 1607295 w 3177907"/>
              <a:gd name="connsiteY10" fmla="*/ 634071 h 727415"/>
              <a:gd name="connsiteX11" fmla="*/ 2038880 w 3177907"/>
              <a:gd name="connsiteY11" fmla="*/ 726213 h 727415"/>
              <a:gd name="connsiteX12" fmla="*/ 2551869 w 3177907"/>
              <a:gd name="connsiteY12" fmla="*/ 566169 h 727415"/>
              <a:gd name="connsiteX13" fmla="*/ 3177907 w 3177907"/>
              <a:gd name="connsiteY13" fmla="*/ 474690 h 727415"/>
              <a:gd name="connsiteX0" fmla="*/ 3170893 w 3177907"/>
              <a:gd name="connsiteY0" fmla="*/ 336274 h 727415"/>
              <a:gd name="connsiteX1" fmla="*/ 2975810 w 3177907"/>
              <a:gd name="connsiteY1" fmla="*/ 188865 h 727415"/>
              <a:gd name="connsiteX2" fmla="*/ 2211770 w 3177907"/>
              <a:gd name="connsiteY2" fmla="*/ 113042 h 727415"/>
              <a:gd name="connsiteX3" fmla="*/ 1830154 w 3177907"/>
              <a:gd name="connsiteY3" fmla="*/ 121780 h 727415"/>
              <a:gd name="connsiteX4" fmla="*/ 1178428 w 3177907"/>
              <a:gd name="connsiteY4" fmla="*/ 121374 h 727415"/>
              <a:gd name="connsiteX5" fmla="*/ 524691 w 3177907"/>
              <a:gd name="connsiteY5" fmla="*/ 449 h 727415"/>
              <a:gd name="connsiteX6" fmla="*/ 94270 w 3177907"/>
              <a:gd name="connsiteY6" fmla="*/ 86823 h 727415"/>
              <a:gd name="connsiteX7" fmla="*/ 37158 w 3177907"/>
              <a:gd name="connsiteY7" fmla="*/ 249047 h 727415"/>
              <a:gd name="connsiteX8" fmla="*/ 551720 w 3177907"/>
              <a:gd name="connsiteY8" fmla="*/ 338496 h 727415"/>
              <a:gd name="connsiteX9" fmla="*/ 1415493 w 3177907"/>
              <a:gd name="connsiteY9" fmla="*/ 534247 h 727415"/>
              <a:gd name="connsiteX10" fmla="*/ 1607295 w 3177907"/>
              <a:gd name="connsiteY10" fmla="*/ 634071 h 727415"/>
              <a:gd name="connsiteX11" fmla="*/ 2038880 w 3177907"/>
              <a:gd name="connsiteY11" fmla="*/ 726213 h 727415"/>
              <a:gd name="connsiteX12" fmla="*/ 2551869 w 3177907"/>
              <a:gd name="connsiteY12" fmla="*/ 566169 h 727415"/>
              <a:gd name="connsiteX13" fmla="*/ 3177907 w 3177907"/>
              <a:gd name="connsiteY13" fmla="*/ 474690 h 727415"/>
              <a:gd name="connsiteX0" fmla="*/ 3170893 w 3177907"/>
              <a:gd name="connsiteY0" fmla="*/ 336274 h 727338"/>
              <a:gd name="connsiteX1" fmla="*/ 2975810 w 3177907"/>
              <a:gd name="connsiteY1" fmla="*/ 188865 h 727338"/>
              <a:gd name="connsiteX2" fmla="*/ 2211770 w 3177907"/>
              <a:gd name="connsiteY2" fmla="*/ 113042 h 727338"/>
              <a:gd name="connsiteX3" fmla="*/ 1830154 w 3177907"/>
              <a:gd name="connsiteY3" fmla="*/ 121780 h 727338"/>
              <a:gd name="connsiteX4" fmla="*/ 1178428 w 3177907"/>
              <a:gd name="connsiteY4" fmla="*/ 121374 h 727338"/>
              <a:gd name="connsiteX5" fmla="*/ 524691 w 3177907"/>
              <a:gd name="connsiteY5" fmla="*/ 449 h 727338"/>
              <a:gd name="connsiteX6" fmla="*/ 94270 w 3177907"/>
              <a:gd name="connsiteY6" fmla="*/ 86823 h 727338"/>
              <a:gd name="connsiteX7" fmla="*/ 37158 w 3177907"/>
              <a:gd name="connsiteY7" fmla="*/ 249047 h 727338"/>
              <a:gd name="connsiteX8" fmla="*/ 551720 w 3177907"/>
              <a:gd name="connsiteY8" fmla="*/ 338496 h 727338"/>
              <a:gd name="connsiteX9" fmla="*/ 1309324 w 3177907"/>
              <a:gd name="connsiteY9" fmla="*/ 568399 h 727338"/>
              <a:gd name="connsiteX10" fmla="*/ 1607295 w 3177907"/>
              <a:gd name="connsiteY10" fmla="*/ 634071 h 727338"/>
              <a:gd name="connsiteX11" fmla="*/ 2038880 w 3177907"/>
              <a:gd name="connsiteY11" fmla="*/ 726213 h 727338"/>
              <a:gd name="connsiteX12" fmla="*/ 2551869 w 3177907"/>
              <a:gd name="connsiteY12" fmla="*/ 566169 h 727338"/>
              <a:gd name="connsiteX13" fmla="*/ 3177907 w 3177907"/>
              <a:gd name="connsiteY13" fmla="*/ 474690 h 727338"/>
              <a:gd name="connsiteX0" fmla="*/ 3135137 w 3142151"/>
              <a:gd name="connsiteY0" fmla="*/ 337773 h 728837"/>
              <a:gd name="connsiteX1" fmla="*/ 2940054 w 3142151"/>
              <a:gd name="connsiteY1" fmla="*/ 190364 h 728837"/>
              <a:gd name="connsiteX2" fmla="*/ 2176014 w 3142151"/>
              <a:gd name="connsiteY2" fmla="*/ 114541 h 728837"/>
              <a:gd name="connsiteX3" fmla="*/ 1794398 w 3142151"/>
              <a:gd name="connsiteY3" fmla="*/ 123279 h 728837"/>
              <a:gd name="connsiteX4" fmla="*/ 1142672 w 3142151"/>
              <a:gd name="connsiteY4" fmla="*/ 122873 h 728837"/>
              <a:gd name="connsiteX5" fmla="*/ 488935 w 3142151"/>
              <a:gd name="connsiteY5" fmla="*/ 1948 h 728837"/>
              <a:gd name="connsiteX6" fmla="*/ 668988 w 3142151"/>
              <a:gd name="connsiteY6" fmla="*/ 42786 h 728837"/>
              <a:gd name="connsiteX7" fmla="*/ 1402 w 3142151"/>
              <a:gd name="connsiteY7" fmla="*/ 250546 h 728837"/>
              <a:gd name="connsiteX8" fmla="*/ 515964 w 3142151"/>
              <a:gd name="connsiteY8" fmla="*/ 339995 h 728837"/>
              <a:gd name="connsiteX9" fmla="*/ 1273568 w 3142151"/>
              <a:gd name="connsiteY9" fmla="*/ 569898 h 728837"/>
              <a:gd name="connsiteX10" fmla="*/ 1571539 w 3142151"/>
              <a:gd name="connsiteY10" fmla="*/ 635570 h 728837"/>
              <a:gd name="connsiteX11" fmla="*/ 2003124 w 3142151"/>
              <a:gd name="connsiteY11" fmla="*/ 727712 h 728837"/>
              <a:gd name="connsiteX12" fmla="*/ 2516113 w 3142151"/>
              <a:gd name="connsiteY12" fmla="*/ 567668 h 728837"/>
              <a:gd name="connsiteX13" fmla="*/ 3142151 w 3142151"/>
              <a:gd name="connsiteY13" fmla="*/ 476189 h 728837"/>
              <a:gd name="connsiteX0" fmla="*/ 2698006 w 2705020"/>
              <a:gd name="connsiteY0" fmla="*/ 336639 h 727703"/>
              <a:gd name="connsiteX1" fmla="*/ 2502923 w 2705020"/>
              <a:gd name="connsiteY1" fmla="*/ 189230 h 727703"/>
              <a:gd name="connsiteX2" fmla="*/ 1738883 w 2705020"/>
              <a:gd name="connsiteY2" fmla="*/ 113407 h 727703"/>
              <a:gd name="connsiteX3" fmla="*/ 1357267 w 2705020"/>
              <a:gd name="connsiteY3" fmla="*/ 122145 h 727703"/>
              <a:gd name="connsiteX4" fmla="*/ 705541 w 2705020"/>
              <a:gd name="connsiteY4" fmla="*/ 121739 h 727703"/>
              <a:gd name="connsiteX5" fmla="*/ 51804 w 2705020"/>
              <a:gd name="connsiteY5" fmla="*/ 814 h 727703"/>
              <a:gd name="connsiteX6" fmla="*/ 231857 w 2705020"/>
              <a:gd name="connsiteY6" fmla="*/ 41652 h 727703"/>
              <a:gd name="connsiteX7" fmla="*/ 121660 w 2705020"/>
              <a:gd name="connsiteY7" fmla="*/ 124189 h 727703"/>
              <a:gd name="connsiteX8" fmla="*/ 78833 w 2705020"/>
              <a:gd name="connsiteY8" fmla="*/ 338861 h 727703"/>
              <a:gd name="connsiteX9" fmla="*/ 836437 w 2705020"/>
              <a:gd name="connsiteY9" fmla="*/ 568764 h 727703"/>
              <a:gd name="connsiteX10" fmla="*/ 1134408 w 2705020"/>
              <a:gd name="connsiteY10" fmla="*/ 634436 h 727703"/>
              <a:gd name="connsiteX11" fmla="*/ 1565993 w 2705020"/>
              <a:gd name="connsiteY11" fmla="*/ 726578 h 727703"/>
              <a:gd name="connsiteX12" fmla="*/ 2078982 w 2705020"/>
              <a:gd name="connsiteY12" fmla="*/ 566534 h 727703"/>
              <a:gd name="connsiteX13" fmla="*/ 2705020 w 2705020"/>
              <a:gd name="connsiteY13" fmla="*/ 475055 h 727703"/>
              <a:gd name="connsiteX0" fmla="*/ 2730762 w 2737776"/>
              <a:gd name="connsiteY0" fmla="*/ 336638 h 727702"/>
              <a:gd name="connsiteX1" fmla="*/ 2535679 w 2737776"/>
              <a:gd name="connsiteY1" fmla="*/ 189229 h 727702"/>
              <a:gd name="connsiteX2" fmla="*/ 1771639 w 2737776"/>
              <a:gd name="connsiteY2" fmla="*/ 113406 h 727702"/>
              <a:gd name="connsiteX3" fmla="*/ 1390023 w 2737776"/>
              <a:gd name="connsiteY3" fmla="*/ 122144 h 727702"/>
              <a:gd name="connsiteX4" fmla="*/ 738297 w 2737776"/>
              <a:gd name="connsiteY4" fmla="*/ 121738 h 727702"/>
              <a:gd name="connsiteX5" fmla="*/ 84560 w 2737776"/>
              <a:gd name="connsiteY5" fmla="*/ 813 h 727702"/>
              <a:gd name="connsiteX6" fmla="*/ 78817 w 2737776"/>
              <a:gd name="connsiteY6" fmla="*/ 41651 h 727702"/>
              <a:gd name="connsiteX7" fmla="*/ 154416 w 2737776"/>
              <a:gd name="connsiteY7" fmla="*/ 124188 h 727702"/>
              <a:gd name="connsiteX8" fmla="*/ 111589 w 2737776"/>
              <a:gd name="connsiteY8" fmla="*/ 338860 h 727702"/>
              <a:gd name="connsiteX9" fmla="*/ 869193 w 2737776"/>
              <a:gd name="connsiteY9" fmla="*/ 568763 h 727702"/>
              <a:gd name="connsiteX10" fmla="*/ 1167164 w 2737776"/>
              <a:gd name="connsiteY10" fmla="*/ 634435 h 727702"/>
              <a:gd name="connsiteX11" fmla="*/ 1598749 w 2737776"/>
              <a:gd name="connsiteY11" fmla="*/ 726577 h 727702"/>
              <a:gd name="connsiteX12" fmla="*/ 2111738 w 2737776"/>
              <a:gd name="connsiteY12" fmla="*/ 566533 h 727702"/>
              <a:gd name="connsiteX13" fmla="*/ 2737776 w 2737776"/>
              <a:gd name="connsiteY13" fmla="*/ 475054 h 727702"/>
              <a:gd name="connsiteX0" fmla="*/ 2730762 w 2737776"/>
              <a:gd name="connsiteY0" fmla="*/ 336638 h 727702"/>
              <a:gd name="connsiteX1" fmla="*/ 2535679 w 2737776"/>
              <a:gd name="connsiteY1" fmla="*/ 189229 h 727702"/>
              <a:gd name="connsiteX2" fmla="*/ 1771639 w 2737776"/>
              <a:gd name="connsiteY2" fmla="*/ 113406 h 727702"/>
              <a:gd name="connsiteX3" fmla="*/ 1390023 w 2737776"/>
              <a:gd name="connsiteY3" fmla="*/ 122144 h 727702"/>
              <a:gd name="connsiteX4" fmla="*/ 791382 w 2737776"/>
              <a:gd name="connsiteY4" fmla="*/ 30667 h 727702"/>
              <a:gd name="connsiteX5" fmla="*/ 84560 w 2737776"/>
              <a:gd name="connsiteY5" fmla="*/ 813 h 727702"/>
              <a:gd name="connsiteX6" fmla="*/ 78817 w 2737776"/>
              <a:gd name="connsiteY6" fmla="*/ 41651 h 727702"/>
              <a:gd name="connsiteX7" fmla="*/ 154416 w 2737776"/>
              <a:gd name="connsiteY7" fmla="*/ 124188 h 727702"/>
              <a:gd name="connsiteX8" fmla="*/ 111589 w 2737776"/>
              <a:gd name="connsiteY8" fmla="*/ 338860 h 727702"/>
              <a:gd name="connsiteX9" fmla="*/ 869193 w 2737776"/>
              <a:gd name="connsiteY9" fmla="*/ 568763 h 727702"/>
              <a:gd name="connsiteX10" fmla="*/ 1167164 w 2737776"/>
              <a:gd name="connsiteY10" fmla="*/ 634435 h 727702"/>
              <a:gd name="connsiteX11" fmla="*/ 1598749 w 2737776"/>
              <a:gd name="connsiteY11" fmla="*/ 726577 h 727702"/>
              <a:gd name="connsiteX12" fmla="*/ 2111738 w 2737776"/>
              <a:gd name="connsiteY12" fmla="*/ 566533 h 727702"/>
              <a:gd name="connsiteX13" fmla="*/ 2737776 w 2737776"/>
              <a:gd name="connsiteY13" fmla="*/ 475054 h 727702"/>
              <a:gd name="connsiteX0" fmla="*/ 2412253 w 2737776"/>
              <a:gd name="connsiteY0" fmla="*/ 336638 h 727702"/>
              <a:gd name="connsiteX1" fmla="*/ 2535679 w 2737776"/>
              <a:gd name="connsiteY1" fmla="*/ 189229 h 727702"/>
              <a:gd name="connsiteX2" fmla="*/ 1771639 w 2737776"/>
              <a:gd name="connsiteY2" fmla="*/ 113406 h 727702"/>
              <a:gd name="connsiteX3" fmla="*/ 1390023 w 2737776"/>
              <a:gd name="connsiteY3" fmla="*/ 122144 h 727702"/>
              <a:gd name="connsiteX4" fmla="*/ 791382 w 2737776"/>
              <a:gd name="connsiteY4" fmla="*/ 30667 h 727702"/>
              <a:gd name="connsiteX5" fmla="*/ 84560 w 2737776"/>
              <a:gd name="connsiteY5" fmla="*/ 813 h 727702"/>
              <a:gd name="connsiteX6" fmla="*/ 78817 w 2737776"/>
              <a:gd name="connsiteY6" fmla="*/ 41651 h 727702"/>
              <a:gd name="connsiteX7" fmla="*/ 154416 w 2737776"/>
              <a:gd name="connsiteY7" fmla="*/ 124188 h 727702"/>
              <a:gd name="connsiteX8" fmla="*/ 111589 w 2737776"/>
              <a:gd name="connsiteY8" fmla="*/ 338860 h 727702"/>
              <a:gd name="connsiteX9" fmla="*/ 869193 w 2737776"/>
              <a:gd name="connsiteY9" fmla="*/ 568763 h 727702"/>
              <a:gd name="connsiteX10" fmla="*/ 1167164 w 2737776"/>
              <a:gd name="connsiteY10" fmla="*/ 634435 h 727702"/>
              <a:gd name="connsiteX11" fmla="*/ 1598749 w 2737776"/>
              <a:gd name="connsiteY11" fmla="*/ 726577 h 727702"/>
              <a:gd name="connsiteX12" fmla="*/ 2111738 w 2737776"/>
              <a:gd name="connsiteY12" fmla="*/ 566533 h 727702"/>
              <a:gd name="connsiteX13" fmla="*/ 2737776 w 2737776"/>
              <a:gd name="connsiteY13" fmla="*/ 475054 h 727702"/>
              <a:gd name="connsiteX0" fmla="*/ 2412253 w 2559681"/>
              <a:gd name="connsiteY0" fmla="*/ 336638 h 727702"/>
              <a:gd name="connsiteX1" fmla="*/ 2535679 w 2559681"/>
              <a:gd name="connsiteY1" fmla="*/ 189229 h 727702"/>
              <a:gd name="connsiteX2" fmla="*/ 1771639 w 2559681"/>
              <a:gd name="connsiteY2" fmla="*/ 113406 h 727702"/>
              <a:gd name="connsiteX3" fmla="*/ 1390023 w 2559681"/>
              <a:gd name="connsiteY3" fmla="*/ 122144 h 727702"/>
              <a:gd name="connsiteX4" fmla="*/ 791382 w 2559681"/>
              <a:gd name="connsiteY4" fmla="*/ 30667 h 727702"/>
              <a:gd name="connsiteX5" fmla="*/ 84560 w 2559681"/>
              <a:gd name="connsiteY5" fmla="*/ 813 h 727702"/>
              <a:gd name="connsiteX6" fmla="*/ 78817 w 2559681"/>
              <a:gd name="connsiteY6" fmla="*/ 41651 h 727702"/>
              <a:gd name="connsiteX7" fmla="*/ 154416 w 2559681"/>
              <a:gd name="connsiteY7" fmla="*/ 124188 h 727702"/>
              <a:gd name="connsiteX8" fmla="*/ 111589 w 2559681"/>
              <a:gd name="connsiteY8" fmla="*/ 338860 h 727702"/>
              <a:gd name="connsiteX9" fmla="*/ 869193 w 2559681"/>
              <a:gd name="connsiteY9" fmla="*/ 568763 h 727702"/>
              <a:gd name="connsiteX10" fmla="*/ 1167164 w 2559681"/>
              <a:gd name="connsiteY10" fmla="*/ 634435 h 727702"/>
              <a:gd name="connsiteX11" fmla="*/ 1598749 w 2559681"/>
              <a:gd name="connsiteY11" fmla="*/ 726577 h 727702"/>
              <a:gd name="connsiteX12" fmla="*/ 2111738 w 2559681"/>
              <a:gd name="connsiteY12" fmla="*/ 566533 h 727702"/>
              <a:gd name="connsiteX13" fmla="*/ 2366183 w 2559681"/>
              <a:gd name="connsiteY13" fmla="*/ 486438 h 727702"/>
              <a:gd name="connsiteX0" fmla="*/ 2624593 w 2624593"/>
              <a:gd name="connsiteY0" fmla="*/ 359406 h 727702"/>
              <a:gd name="connsiteX1" fmla="*/ 2535679 w 2624593"/>
              <a:gd name="connsiteY1" fmla="*/ 189229 h 727702"/>
              <a:gd name="connsiteX2" fmla="*/ 1771639 w 2624593"/>
              <a:gd name="connsiteY2" fmla="*/ 113406 h 727702"/>
              <a:gd name="connsiteX3" fmla="*/ 1390023 w 2624593"/>
              <a:gd name="connsiteY3" fmla="*/ 122144 h 727702"/>
              <a:gd name="connsiteX4" fmla="*/ 791382 w 2624593"/>
              <a:gd name="connsiteY4" fmla="*/ 30667 h 727702"/>
              <a:gd name="connsiteX5" fmla="*/ 84560 w 2624593"/>
              <a:gd name="connsiteY5" fmla="*/ 813 h 727702"/>
              <a:gd name="connsiteX6" fmla="*/ 78817 w 2624593"/>
              <a:gd name="connsiteY6" fmla="*/ 41651 h 727702"/>
              <a:gd name="connsiteX7" fmla="*/ 154416 w 2624593"/>
              <a:gd name="connsiteY7" fmla="*/ 124188 h 727702"/>
              <a:gd name="connsiteX8" fmla="*/ 111589 w 2624593"/>
              <a:gd name="connsiteY8" fmla="*/ 338860 h 727702"/>
              <a:gd name="connsiteX9" fmla="*/ 869193 w 2624593"/>
              <a:gd name="connsiteY9" fmla="*/ 568763 h 727702"/>
              <a:gd name="connsiteX10" fmla="*/ 1167164 w 2624593"/>
              <a:gd name="connsiteY10" fmla="*/ 634435 h 727702"/>
              <a:gd name="connsiteX11" fmla="*/ 1598749 w 2624593"/>
              <a:gd name="connsiteY11" fmla="*/ 726577 h 727702"/>
              <a:gd name="connsiteX12" fmla="*/ 2111738 w 2624593"/>
              <a:gd name="connsiteY12" fmla="*/ 566533 h 727702"/>
              <a:gd name="connsiteX13" fmla="*/ 2366183 w 2624593"/>
              <a:gd name="connsiteY13" fmla="*/ 486438 h 727702"/>
              <a:gd name="connsiteX0" fmla="*/ 2624593 w 2624593"/>
              <a:gd name="connsiteY0" fmla="*/ 359406 h 727702"/>
              <a:gd name="connsiteX1" fmla="*/ 2535679 w 2624593"/>
              <a:gd name="connsiteY1" fmla="*/ 189229 h 727702"/>
              <a:gd name="connsiteX2" fmla="*/ 1771639 w 2624593"/>
              <a:gd name="connsiteY2" fmla="*/ 113406 h 727702"/>
              <a:gd name="connsiteX3" fmla="*/ 1390023 w 2624593"/>
              <a:gd name="connsiteY3" fmla="*/ 122144 h 727702"/>
              <a:gd name="connsiteX4" fmla="*/ 791382 w 2624593"/>
              <a:gd name="connsiteY4" fmla="*/ 30667 h 727702"/>
              <a:gd name="connsiteX5" fmla="*/ 84560 w 2624593"/>
              <a:gd name="connsiteY5" fmla="*/ 813 h 727702"/>
              <a:gd name="connsiteX6" fmla="*/ 78817 w 2624593"/>
              <a:gd name="connsiteY6" fmla="*/ 41651 h 727702"/>
              <a:gd name="connsiteX7" fmla="*/ 154416 w 2624593"/>
              <a:gd name="connsiteY7" fmla="*/ 124188 h 727702"/>
              <a:gd name="connsiteX8" fmla="*/ 111589 w 2624593"/>
              <a:gd name="connsiteY8" fmla="*/ 338860 h 727702"/>
              <a:gd name="connsiteX9" fmla="*/ 869193 w 2624593"/>
              <a:gd name="connsiteY9" fmla="*/ 568763 h 727702"/>
              <a:gd name="connsiteX10" fmla="*/ 1167164 w 2624593"/>
              <a:gd name="connsiteY10" fmla="*/ 634435 h 727702"/>
              <a:gd name="connsiteX11" fmla="*/ 1598749 w 2624593"/>
              <a:gd name="connsiteY11" fmla="*/ 726577 h 727702"/>
              <a:gd name="connsiteX12" fmla="*/ 2111738 w 2624593"/>
              <a:gd name="connsiteY12" fmla="*/ 566533 h 727702"/>
              <a:gd name="connsiteX13" fmla="*/ 2525438 w 2624593"/>
              <a:gd name="connsiteY13" fmla="*/ 497822 h 727702"/>
              <a:gd name="connsiteX0" fmla="*/ 2624593 w 2624593"/>
              <a:gd name="connsiteY0" fmla="*/ 359406 h 727702"/>
              <a:gd name="connsiteX1" fmla="*/ 2535679 w 2624593"/>
              <a:gd name="connsiteY1" fmla="*/ 189229 h 727702"/>
              <a:gd name="connsiteX2" fmla="*/ 1771639 w 2624593"/>
              <a:gd name="connsiteY2" fmla="*/ 113406 h 727702"/>
              <a:gd name="connsiteX3" fmla="*/ 1390023 w 2624593"/>
              <a:gd name="connsiteY3" fmla="*/ 122144 h 727702"/>
              <a:gd name="connsiteX4" fmla="*/ 791382 w 2624593"/>
              <a:gd name="connsiteY4" fmla="*/ 30667 h 727702"/>
              <a:gd name="connsiteX5" fmla="*/ 84560 w 2624593"/>
              <a:gd name="connsiteY5" fmla="*/ 813 h 727702"/>
              <a:gd name="connsiteX6" fmla="*/ 78817 w 2624593"/>
              <a:gd name="connsiteY6" fmla="*/ 41651 h 727702"/>
              <a:gd name="connsiteX7" fmla="*/ 154416 w 2624593"/>
              <a:gd name="connsiteY7" fmla="*/ 124188 h 727702"/>
              <a:gd name="connsiteX8" fmla="*/ 111589 w 2624593"/>
              <a:gd name="connsiteY8" fmla="*/ 338860 h 727702"/>
              <a:gd name="connsiteX9" fmla="*/ 869193 w 2624593"/>
              <a:gd name="connsiteY9" fmla="*/ 568763 h 727702"/>
              <a:gd name="connsiteX10" fmla="*/ 1167164 w 2624593"/>
              <a:gd name="connsiteY10" fmla="*/ 634435 h 727702"/>
              <a:gd name="connsiteX11" fmla="*/ 1598749 w 2624593"/>
              <a:gd name="connsiteY11" fmla="*/ 726577 h 727702"/>
              <a:gd name="connsiteX12" fmla="*/ 2191366 w 2624593"/>
              <a:gd name="connsiteY12" fmla="*/ 600685 h 727702"/>
              <a:gd name="connsiteX13" fmla="*/ 2525438 w 2624593"/>
              <a:gd name="connsiteY13" fmla="*/ 497822 h 727702"/>
              <a:gd name="connsiteX0" fmla="*/ 2624593 w 2624593"/>
              <a:gd name="connsiteY0" fmla="*/ 359406 h 842903"/>
              <a:gd name="connsiteX1" fmla="*/ 2535679 w 2624593"/>
              <a:gd name="connsiteY1" fmla="*/ 189229 h 842903"/>
              <a:gd name="connsiteX2" fmla="*/ 1771639 w 2624593"/>
              <a:gd name="connsiteY2" fmla="*/ 113406 h 842903"/>
              <a:gd name="connsiteX3" fmla="*/ 1390023 w 2624593"/>
              <a:gd name="connsiteY3" fmla="*/ 122144 h 842903"/>
              <a:gd name="connsiteX4" fmla="*/ 791382 w 2624593"/>
              <a:gd name="connsiteY4" fmla="*/ 30667 h 842903"/>
              <a:gd name="connsiteX5" fmla="*/ 84560 w 2624593"/>
              <a:gd name="connsiteY5" fmla="*/ 813 h 842903"/>
              <a:gd name="connsiteX6" fmla="*/ 78817 w 2624593"/>
              <a:gd name="connsiteY6" fmla="*/ 41651 h 842903"/>
              <a:gd name="connsiteX7" fmla="*/ 154416 w 2624593"/>
              <a:gd name="connsiteY7" fmla="*/ 124188 h 842903"/>
              <a:gd name="connsiteX8" fmla="*/ 111589 w 2624593"/>
              <a:gd name="connsiteY8" fmla="*/ 338860 h 842903"/>
              <a:gd name="connsiteX9" fmla="*/ 869193 w 2624593"/>
              <a:gd name="connsiteY9" fmla="*/ 568763 h 842903"/>
              <a:gd name="connsiteX10" fmla="*/ 1618385 w 2624593"/>
              <a:gd name="connsiteY10" fmla="*/ 839345 h 842903"/>
              <a:gd name="connsiteX11" fmla="*/ 1598749 w 2624593"/>
              <a:gd name="connsiteY11" fmla="*/ 726577 h 842903"/>
              <a:gd name="connsiteX12" fmla="*/ 2191366 w 2624593"/>
              <a:gd name="connsiteY12" fmla="*/ 600685 h 842903"/>
              <a:gd name="connsiteX13" fmla="*/ 2525438 w 2624593"/>
              <a:gd name="connsiteY13" fmla="*/ 497822 h 842903"/>
              <a:gd name="connsiteX0" fmla="*/ 2624593 w 2624593"/>
              <a:gd name="connsiteY0" fmla="*/ 359406 h 846943"/>
              <a:gd name="connsiteX1" fmla="*/ 2535679 w 2624593"/>
              <a:gd name="connsiteY1" fmla="*/ 189229 h 846943"/>
              <a:gd name="connsiteX2" fmla="*/ 1771639 w 2624593"/>
              <a:gd name="connsiteY2" fmla="*/ 113406 h 846943"/>
              <a:gd name="connsiteX3" fmla="*/ 1390023 w 2624593"/>
              <a:gd name="connsiteY3" fmla="*/ 122144 h 846943"/>
              <a:gd name="connsiteX4" fmla="*/ 791382 w 2624593"/>
              <a:gd name="connsiteY4" fmla="*/ 30667 h 846943"/>
              <a:gd name="connsiteX5" fmla="*/ 84560 w 2624593"/>
              <a:gd name="connsiteY5" fmla="*/ 813 h 846943"/>
              <a:gd name="connsiteX6" fmla="*/ 78817 w 2624593"/>
              <a:gd name="connsiteY6" fmla="*/ 41651 h 846943"/>
              <a:gd name="connsiteX7" fmla="*/ 154416 w 2624593"/>
              <a:gd name="connsiteY7" fmla="*/ 124188 h 846943"/>
              <a:gd name="connsiteX8" fmla="*/ 111589 w 2624593"/>
              <a:gd name="connsiteY8" fmla="*/ 338860 h 846943"/>
              <a:gd name="connsiteX9" fmla="*/ 869193 w 2624593"/>
              <a:gd name="connsiteY9" fmla="*/ 568763 h 846943"/>
              <a:gd name="connsiteX10" fmla="*/ 1618385 w 2624593"/>
              <a:gd name="connsiteY10" fmla="*/ 839345 h 846943"/>
              <a:gd name="connsiteX11" fmla="*/ 1811088 w 2624593"/>
              <a:gd name="connsiteY11" fmla="*/ 772112 h 846943"/>
              <a:gd name="connsiteX12" fmla="*/ 2191366 w 2624593"/>
              <a:gd name="connsiteY12" fmla="*/ 600685 h 846943"/>
              <a:gd name="connsiteX13" fmla="*/ 2525438 w 2624593"/>
              <a:gd name="connsiteY13" fmla="*/ 497822 h 846943"/>
              <a:gd name="connsiteX0" fmla="*/ 2624593 w 2624593"/>
              <a:gd name="connsiteY0" fmla="*/ 359406 h 846313"/>
              <a:gd name="connsiteX1" fmla="*/ 2535679 w 2624593"/>
              <a:gd name="connsiteY1" fmla="*/ 189229 h 846313"/>
              <a:gd name="connsiteX2" fmla="*/ 1771639 w 2624593"/>
              <a:gd name="connsiteY2" fmla="*/ 113406 h 846313"/>
              <a:gd name="connsiteX3" fmla="*/ 1390023 w 2624593"/>
              <a:gd name="connsiteY3" fmla="*/ 122144 h 846313"/>
              <a:gd name="connsiteX4" fmla="*/ 791382 w 2624593"/>
              <a:gd name="connsiteY4" fmla="*/ 30667 h 846313"/>
              <a:gd name="connsiteX5" fmla="*/ 84560 w 2624593"/>
              <a:gd name="connsiteY5" fmla="*/ 813 h 846313"/>
              <a:gd name="connsiteX6" fmla="*/ 78817 w 2624593"/>
              <a:gd name="connsiteY6" fmla="*/ 41651 h 846313"/>
              <a:gd name="connsiteX7" fmla="*/ 154416 w 2624593"/>
              <a:gd name="connsiteY7" fmla="*/ 124188 h 846313"/>
              <a:gd name="connsiteX8" fmla="*/ 111589 w 2624593"/>
              <a:gd name="connsiteY8" fmla="*/ 338860 h 846313"/>
              <a:gd name="connsiteX9" fmla="*/ 1081532 w 2624593"/>
              <a:gd name="connsiteY9" fmla="*/ 580147 h 846313"/>
              <a:gd name="connsiteX10" fmla="*/ 1618385 w 2624593"/>
              <a:gd name="connsiteY10" fmla="*/ 839345 h 846313"/>
              <a:gd name="connsiteX11" fmla="*/ 1811088 w 2624593"/>
              <a:gd name="connsiteY11" fmla="*/ 772112 h 846313"/>
              <a:gd name="connsiteX12" fmla="*/ 2191366 w 2624593"/>
              <a:gd name="connsiteY12" fmla="*/ 600685 h 846313"/>
              <a:gd name="connsiteX13" fmla="*/ 2525438 w 2624593"/>
              <a:gd name="connsiteY13" fmla="*/ 497822 h 846313"/>
              <a:gd name="connsiteX0" fmla="*/ 2624593 w 2624593"/>
              <a:gd name="connsiteY0" fmla="*/ 523776 h 1010683"/>
              <a:gd name="connsiteX1" fmla="*/ 2535679 w 2624593"/>
              <a:gd name="connsiteY1" fmla="*/ 353599 h 1010683"/>
              <a:gd name="connsiteX2" fmla="*/ 1771639 w 2624593"/>
              <a:gd name="connsiteY2" fmla="*/ 277776 h 1010683"/>
              <a:gd name="connsiteX3" fmla="*/ 1390023 w 2624593"/>
              <a:gd name="connsiteY3" fmla="*/ 286514 h 1010683"/>
              <a:gd name="connsiteX4" fmla="*/ 393247 w 2624593"/>
              <a:gd name="connsiteY4" fmla="*/ 1511 h 1010683"/>
              <a:gd name="connsiteX5" fmla="*/ 84560 w 2624593"/>
              <a:gd name="connsiteY5" fmla="*/ 165183 h 1010683"/>
              <a:gd name="connsiteX6" fmla="*/ 78817 w 2624593"/>
              <a:gd name="connsiteY6" fmla="*/ 206021 h 1010683"/>
              <a:gd name="connsiteX7" fmla="*/ 154416 w 2624593"/>
              <a:gd name="connsiteY7" fmla="*/ 288558 h 1010683"/>
              <a:gd name="connsiteX8" fmla="*/ 111589 w 2624593"/>
              <a:gd name="connsiteY8" fmla="*/ 503230 h 1010683"/>
              <a:gd name="connsiteX9" fmla="*/ 1081532 w 2624593"/>
              <a:gd name="connsiteY9" fmla="*/ 744517 h 1010683"/>
              <a:gd name="connsiteX10" fmla="*/ 1618385 w 2624593"/>
              <a:gd name="connsiteY10" fmla="*/ 1003715 h 1010683"/>
              <a:gd name="connsiteX11" fmla="*/ 1811088 w 2624593"/>
              <a:gd name="connsiteY11" fmla="*/ 936482 h 1010683"/>
              <a:gd name="connsiteX12" fmla="*/ 2191366 w 2624593"/>
              <a:gd name="connsiteY12" fmla="*/ 765055 h 1010683"/>
              <a:gd name="connsiteX13" fmla="*/ 2525438 w 2624593"/>
              <a:gd name="connsiteY13" fmla="*/ 662192 h 1010683"/>
              <a:gd name="connsiteX0" fmla="*/ 2687942 w 2687942"/>
              <a:gd name="connsiteY0" fmla="*/ 523776 h 1010683"/>
              <a:gd name="connsiteX1" fmla="*/ 2599028 w 2687942"/>
              <a:gd name="connsiteY1" fmla="*/ 353599 h 1010683"/>
              <a:gd name="connsiteX2" fmla="*/ 1834988 w 2687942"/>
              <a:gd name="connsiteY2" fmla="*/ 277776 h 1010683"/>
              <a:gd name="connsiteX3" fmla="*/ 1453372 w 2687942"/>
              <a:gd name="connsiteY3" fmla="*/ 286514 h 1010683"/>
              <a:gd name="connsiteX4" fmla="*/ 456596 w 2687942"/>
              <a:gd name="connsiteY4" fmla="*/ 1511 h 1010683"/>
              <a:gd name="connsiteX5" fmla="*/ 147909 w 2687942"/>
              <a:gd name="connsiteY5" fmla="*/ 165183 h 1010683"/>
              <a:gd name="connsiteX6" fmla="*/ 9454 w 2687942"/>
              <a:gd name="connsiteY6" fmla="*/ 194638 h 1010683"/>
              <a:gd name="connsiteX7" fmla="*/ 217765 w 2687942"/>
              <a:gd name="connsiteY7" fmla="*/ 288558 h 1010683"/>
              <a:gd name="connsiteX8" fmla="*/ 174938 w 2687942"/>
              <a:gd name="connsiteY8" fmla="*/ 503230 h 1010683"/>
              <a:gd name="connsiteX9" fmla="*/ 1144881 w 2687942"/>
              <a:gd name="connsiteY9" fmla="*/ 744517 h 1010683"/>
              <a:gd name="connsiteX10" fmla="*/ 1681734 w 2687942"/>
              <a:gd name="connsiteY10" fmla="*/ 1003715 h 1010683"/>
              <a:gd name="connsiteX11" fmla="*/ 1874437 w 2687942"/>
              <a:gd name="connsiteY11" fmla="*/ 936482 h 1010683"/>
              <a:gd name="connsiteX12" fmla="*/ 2254715 w 2687942"/>
              <a:gd name="connsiteY12" fmla="*/ 765055 h 1010683"/>
              <a:gd name="connsiteX13" fmla="*/ 2588787 w 2687942"/>
              <a:gd name="connsiteY13" fmla="*/ 662192 h 1010683"/>
              <a:gd name="connsiteX0" fmla="*/ 2679732 w 2679732"/>
              <a:gd name="connsiteY0" fmla="*/ 523776 h 1010683"/>
              <a:gd name="connsiteX1" fmla="*/ 2590818 w 2679732"/>
              <a:gd name="connsiteY1" fmla="*/ 353599 h 1010683"/>
              <a:gd name="connsiteX2" fmla="*/ 1826778 w 2679732"/>
              <a:gd name="connsiteY2" fmla="*/ 277776 h 1010683"/>
              <a:gd name="connsiteX3" fmla="*/ 1445162 w 2679732"/>
              <a:gd name="connsiteY3" fmla="*/ 286514 h 1010683"/>
              <a:gd name="connsiteX4" fmla="*/ 448386 w 2679732"/>
              <a:gd name="connsiteY4" fmla="*/ 1511 h 1010683"/>
              <a:gd name="connsiteX5" fmla="*/ 139699 w 2679732"/>
              <a:gd name="connsiteY5" fmla="*/ 165183 h 1010683"/>
              <a:gd name="connsiteX6" fmla="*/ 1244 w 2679732"/>
              <a:gd name="connsiteY6" fmla="*/ 194638 h 1010683"/>
              <a:gd name="connsiteX7" fmla="*/ 76843 w 2679732"/>
              <a:gd name="connsiteY7" fmla="*/ 288558 h 1010683"/>
              <a:gd name="connsiteX8" fmla="*/ 166728 w 2679732"/>
              <a:gd name="connsiteY8" fmla="*/ 503230 h 1010683"/>
              <a:gd name="connsiteX9" fmla="*/ 1136671 w 2679732"/>
              <a:gd name="connsiteY9" fmla="*/ 744517 h 1010683"/>
              <a:gd name="connsiteX10" fmla="*/ 1673524 w 2679732"/>
              <a:gd name="connsiteY10" fmla="*/ 1003715 h 1010683"/>
              <a:gd name="connsiteX11" fmla="*/ 1866227 w 2679732"/>
              <a:gd name="connsiteY11" fmla="*/ 936482 h 1010683"/>
              <a:gd name="connsiteX12" fmla="*/ 2246505 w 2679732"/>
              <a:gd name="connsiteY12" fmla="*/ 765055 h 1010683"/>
              <a:gd name="connsiteX13" fmla="*/ 2580577 w 2679732"/>
              <a:gd name="connsiteY13" fmla="*/ 662192 h 1010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79732" h="1010683">
                <a:moveTo>
                  <a:pt x="2679732" y="523776"/>
                </a:moveTo>
                <a:cubicBezTo>
                  <a:pt x="2622501" y="476464"/>
                  <a:pt x="2732977" y="394599"/>
                  <a:pt x="2590818" y="353599"/>
                </a:cubicBezTo>
                <a:cubicBezTo>
                  <a:pt x="2448659" y="312599"/>
                  <a:pt x="1862890" y="277573"/>
                  <a:pt x="1826778" y="277776"/>
                </a:cubicBezTo>
                <a:cubicBezTo>
                  <a:pt x="1673030" y="276894"/>
                  <a:pt x="1674894" y="332558"/>
                  <a:pt x="1445162" y="286514"/>
                </a:cubicBezTo>
                <a:cubicBezTo>
                  <a:pt x="1215430" y="240470"/>
                  <a:pt x="665963" y="21733"/>
                  <a:pt x="448386" y="1511"/>
                </a:cubicBezTo>
                <a:cubicBezTo>
                  <a:pt x="230809" y="-18711"/>
                  <a:pt x="320392" y="170942"/>
                  <a:pt x="139699" y="165183"/>
                </a:cubicBezTo>
                <a:cubicBezTo>
                  <a:pt x="-40994" y="159425"/>
                  <a:pt x="11720" y="174076"/>
                  <a:pt x="1244" y="194638"/>
                </a:cubicBezTo>
                <a:cubicBezTo>
                  <a:pt x="-9232" y="215200"/>
                  <a:pt x="49262" y="237126"/>
                  <a:pt x="76843" y="288558"/>
                </a:cubicBezTo>
                <a:cubicBezTo>
                  <a:pt x="104424" y="339990"/>
                  <a:pt x="-9910" y="427237"/>
                  <a:pt x="166728" y="503230"/>
                </a:cubicBezTo>
                <a:cubicBezTo>
                  <a:pt x="343366" y="579223"/>
                  <a:pt x="1066911" y="716125"/>
                  <a:pt x="1136671" y="744517"/>
                </a:cubicBezTo>
                <a:cubicBezTo>
                  <a:pt x="1206431" y="772909"/>
                  <a:pt x="1551931" y="971721"/>
                  <a:pt x="1673524" y="1003715"/>
                </a:cubicBezTo>
                <a:cubicBezTo>
                  <a:pt x="1795117" y="1035709"/>
                  <a:pt x="1708798" y="947799"/>
                  <a:pt x="1866227" y="936482"/>
                </a:cubicBezTo>
                <a:cubicBezTo>
                  <a:pt x="2023656" y="925165"/>
                  <a:pt x="2127447" y="810770"/>
                  <a:pt x="2246505" y="765055"/>
                </a:cubicBezTo>
                <a:cubicBezTo>
                  <a:pt x="2365563" y="719340"/>
                  <a:pt x="2533098" y="695480"/>
                  <a:pt x="2580577" y="662192"/>
                </a:cubicBezTo>
              </a:path>
            </a:pathLst>
          </a:custGeom>
          <a:solidFill>
            <a:srgbClr val="00B0F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251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42508"/>
            <a:ext cx="3466555" cy="2615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6422"/>
            <a:ext cx="3170511" cy="272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C:\Users\ddi2\AppData\Local\Microsoft\Windows\Temporary Internet Files\Content.IE5\G6E7OHGJ\subacromial bursitis small S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7383" y="3849444"/>
            <a:ext cx="3626910" cy="300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4506" y="6273224"/>
            <a:ext cx="1731710" cy="43678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69" y="1414524"/>
            <a:ext cx="3634923" cy="281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200" dirty="0" smtClean="0">
                <a:solidFill>
                  <a:srgbClr val="0070C0"/>
                </a:solidFill>
              </a:rPr>
              <a:t>Shoulder -anterior</a:t>
            </a:r>
            <a:endParaRPr lang="en-GB" sz="4200" dirty="0">
              <a:solidFill>
                <a:srgbClr val="0070C0"/>
              </a:solidFill>
            </a:endParaRPr>
          </a:p>
        </p:txBody>
      </p:sp>
      <p:pic>
        <p:nvPicPr>
          <p:cNvPr id="7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52413"/>
            <a:ext cx="828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23738" y="6273225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Sub acromial bursitis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Transverse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23738" y="3646772"/>
            <a:ext cx="1952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Sub acromial bursitis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Longitudinal </a:t>
            </a:r>
          </a:p>
        </p:txBody>
      </p:sp>
      <p:sp>
        <p:nvSpPr>
          <p:cNvPr id="23" name="Freeform 22"/>
          <p:cNvSpPr/>
          <p:nvPr/>
        </p:nvSpPr>
        <p:spPr>
          <a:xfrm rot="21026572" flipV="1">
            <a:off x="3721730" y="4699858"/>
            <a:ext cx="2709574" cy="593558"/>
          </a:xfrm>
          <a:custGeom>
            <a:avLst/>
            <a:gdLst>
              <a:gd name="connsiteX0" fmla="*/ 3029500 w 3160758"/>
              <a:gd name="connsiteY0" fmla="*/ 129497 h 635147"/>
              <a:gd name="connsiteX1" fmla="*/ 2247239 w 3160758"/>
              <a:gd name="connsiteY1" fmla="*/ 87212 h 635147"/>
              <a:gd name="connsiteX2" fmla="*/ 1850823 w 3160758"/>
              <a:gd name="connsiteY2" fmla="*/ 66070 h 635147"/>
              <a:gd name="connsiteX3" fmla="*/ 1681685 w 3160758"/>
              <a:gd name="connsiteY3" fmla="*/ 92498 h 635147"/>
              <a:gd name="connsiteX4" fmla="*/ 1353981 w 3160758"/>
              <a:gd name="connsiteY4" fmla="*/ 134782 h 635147"/>
              <a:gd name="connsiteX5" fmla="*/ 1216557 w 3160758"/>
              <a:gd name="connsiteY5" fmla="*/ 118926 h 635147"/>
              <a:gd name="connsiteX6" fmla="*/ 1015706 w 3160758"/>
              <a:gd name="connsiteY6" fmla="*/ 76641 h 635147"/>
              <a:gd name="connsiteX7" fmla="*/ 888853 w 3160758"/>
              <a:gd name="connsiteY7" fmla="*/ 76641 h 635147"/>
              <a:gd name="connsiteX8" fmla="*/ 762000 w 3160758"/>
              <a:gd name="connsiteY8" fmla="*/ 34357 h 635147"/>
              <a:gd name="connsiteX9" fmla="*/ 614004 w 3160758"/>
              <a:gd name="connsiteY9" fmla="*/ 2643 h 635147"/>
              <a:gd name="connsiteX10" fmla="*/ 455438 w 3160758"/>
              <a:gd name="connsiteY10" fmla="*/ 50213 h 635147"/>
              <a:gd name="connsiteX11" fmla="*/ 333870 w 3160758"/>
              <a:gd name="connsiteY11" fmla="*/ 97783 h 635147"/>
              <a:gd name="connsiteX12" fmla="*/ 566434 w 3160758"/>
              <a:gd name="connsiteY12" fmla="*/ 124211 h 635147"/>
              <a:gd name="connsiteX13" fmla="*/ 693288 w 3160758"/>
              <a:gd name="connsiteY13" fmla="*/ 224636 h 635147"/>
              <a:gd name="connsiteX14" fmla="*/ 825426 w 3160758"/>
              <a:gd name="connsiteY14" fmla="*/ 235208 h 635147"/>
              <a:gd name="connsiteX15" fmla="*/ 835997 w 3160758"/>
              <a:gd name="connsiteY15" fmla="*/ 319776 h 635147"/>
              <a:gd name="connsiteX16" fmla="*/ 804284 w 3160758"/>
              <a:gd name="connsiteY16" fmla="*/ 414916 h 635147"/>
              <a:gd name="connsiteX17" fmla="*/ 740858 w 3160758"/>
              <a:gd name="connsiteY17" fmla="*/ 351490 h 635147"/>
              <a:gd name="connsiteX18" fmla="*/ 640432 w 3160758"/>
              <a:gd name="connsiteY18" fmla="*/ 351490 h 635147"/>
              <a:gd name="connsiteX19" fmla="*/ 503008 w 3160758"/>
              <a:gd name="connsiteY19" fmla="*/ 346204 h 635147"/>
              <a:gd name="connsiteX20" fmla="*/ 487151 w 3160758"/>
              <a:gd name="connsiteY20" fmla="*/ 346204 h 635147"/>
              <a:gd name="connsiteX21" fmla="*/ 344441 w 3160758"/>
              <a:gd name="connsiteY21" fmla="*/ 356775 h 635147"/>
              <a:gd name="connsiteX22" fmla="*/ 286300 w 3160758"/>
              <a:gd name="connsiteY22" fmla="*/ 335633 h 635147"/>
              <a:gd name="connsiteX23" fmla="*/ 170018 w 3160758"/>
              <a:gd name="connsiteY23" fmla="*/ 351490 h 635147"/>
              <a:gd name="connsiteX24" fmla="*/ 53736 w 3160758"/>
              <a:gd name="connsiteY24" fmla="*/ 377917 h 635147"/>
              <a:gd name="connsiteX25" fmla="*/ 881 w 3160758"/>
              <a:gd name="connsiteY25" fmla="*/ 462486 h 635147"/>
              <a:gd name="connsiteX26" fmla="*/ 48451 w 3160758"/>
              <a:gd name="connsiteY26" fmla="*/ 557626 h 635147"/>
              <a:gd name="connsiteX27" fmla="*/ 148876 w 3160758"/>
              <a:gd name="connsiteY27" fmla="*/ 626338 h 635147"/>
              <a:gd name="connsiteX28" fmla="*/ 270444 w 3160758"/>
              <a:gd name="connsiteY28" fmla="*/ 610482 h 635147"/>
              <a:gd name="connsiteX29" fmla="*/ 397297 w 3160758"/>
              <a:gd name="connsiteY29" fmla="*/ 557626 h 635147"/>
              <a:gd name="connsiteX30" fmla="*/ 508293 w 3160758"/>
              <a:gd name="connsiteY30" fmla="*/ 536484 h 635147"/>
              <a:gd name="connsiteX31" fmla="*/ 645718 w 3160758"/>
              <a:gd name="connsiteY31" fmla="*/ 562912 h 635147"/>
              <a:gd name="connsiteX32" fmla="*/ 888853 w 3160758"/>
              <a:gd name="connsiteY32" fmla="*/ 494199 h 635147"/>
              <a:gd name="connsiteX33" fmla="*/ 1380409 w 3160758"/>
              <a:gd name="connsiteY33" fmla="*/ 483628 h 635147"/>
              <a:gd name="connsiteX34" fmla="*/ 2152099 w 3160758"/>
              <a:gd name="connsiteY34" fmla="*/ 414916 h 635147"/>
              <a:gd name="connsiteX35" fmla="*/ 2807507 w 3160758"/>
              <a:gd name="connsiteY35" fmla="*/ 399060 h 635147"/>
              <a:gd name="connsiteX36" fmla="*/ 3034786 w 3160758"/>
              <a:gd name="connsiteY36" fmla="*/ 404345 h 635147"/>
              <a:gd name="connsiteX37" fmla="*/ 3034786 w 3160758"/>
              <a:gd name="connsiteY37" fmla="*/ 404345 h 635147"/>
              <a:gd name="connsiteX38" fmla="*/ 3029500 w 3160758"/>
              <a:gd name="connsiteY38" fmla="*/ 129497 h 635147"/>
              <a:gd name="connsiteX0" fmla="*/ 3463796 w 3523738"/>
              <a:gd name="connsiteY0" fmla="*/ 127072 h 626785"/>
              <a:gd name="connsiteX1" fmla="*/ 2681535 w 3523738"/>
              <a:gd name="connsiteY1" fmla="*/ 84787 h 626785"/>
              <a:gd name="connsiteX2" fmla="*/ 2285119 w 3523738"/>
              <a:gd name="connsiteY2" fmla="*/ 63645 h 626785"/>
              <a:gd name="connsiteX3" fmla="*/ 2115981 w 3523738"/>
              <a:gd name="connsiteY3" fmla="*/ 90073 h 626785"/>
              <a:gd name="connsiteX4" fmla="*/ 1788277 w 3523738"/>
              <a:gd name="connsiteY4" fmla="*/ 132357 h 626785"/>
              <a:gd name="connsiteX5" fmla="*/ 1650853 w 3523738"/>
              <a:gd name="connsiteY5" fmla="*/ 116501 h 626785"/>
              <a:gd name="connsiteX6" fmla="*/ 1450002 w 3523738"/>
              <a:gd name="connsiteY6" fmla="*/ 74216 h 626785"/>
              <a:gd name="connsiteX7" fmla="*/ 1323149 w 3523738"/>
              <a:gd name="connsiteY7" fmla="*/ 74216 h 626785"/>
              <a:gd name="connsiteX8" fmla="*/ 1196296 w 3523738"/>
              <a:gd name="connsiteY8" fmla="*/ 31932 h 626785"/>
              <a:gd name="connsiteX9" fmla="*/ 1048300 w 3523738"/>
              <a:gd name="connsiteY9" fmla="*/ 218 h 626785"/>
              <a:gd name="connsiteX10" fmla="*/ 889734 w 3523738"/>
              <a:gd name="connsiteY10" fmla="*/ 47788 h 626785"/>
              <a:gd name="connsiteX11" fmla="*/ 768166 w 3523738"/>
              <a:gd name="connsiteY11" fmla="*/ 95358 h 626785"/>
              <a:gd name="connsiteX12" fmla="*/ 1000730 w 3523738"/>
              <a:gd name="connsiteY12" fmla="*/ 121786 h 626785"/>
              <a:gd name="connsiteX13" fmla="*/ 1127584 w 3523738"/>
              <a:gd name="connsiteY13" fmla="*/ 222211 h 626785"/>
              <a:gd name="connsiteX14" fmla="*/ 1259722 w 3523738"/>
              <a:gd name="connsiteY14" fmla="*/ 232783 h 626785"/>
              <a:gd name="connsiteX15" fmla="*/ 1270293 w 3523738"/>
              <a:gd name="connsiteY15" fmla="*/ 317351 h 626785"/>
              <a:gd name="connsiteX16" fmla="*/ 1238580 w 3523738"/>
              <a:gd name="connsiteY16" fmla="*/ 412491 h 626785"/>
              <a:gd name="connsiteX17" fmla="*/ 1175154 w 3523738"/>
              <a:gd name="connsiteY17" fmla="*/ 349065 h 626785"/>
              <a:gd name="connsiteX18" fmla="*/ 1074728 w 3523738"/>
              <a:gd name="connsiteY18" fmla="*/ 349065 h 626785"/>
              <a:gd name="connsiteX19" fmla="*/ 937304 w 3523738"/>
              <a:gd name="connsiteY19" fmla="*/ 343779 h 626785"/>
              <a:gd name="connsiteX20" fmla="*/ 921447 w 3523738"/>
              <a:gd name="connsiteY20" fmla="*/ 343779 h 626785"/>
              <a:gd name="connsiteX21" fmla="*/ 778737 w 3523738"/>
              <a:gd name="connsiteY21" fmla="*/ 354350 h 626785"/>
              <a:gd name="connsiteX22" fmla="*/ 720596 w 3523738"/>
              <a:gd name="connsiteY22" fmla="*/ 333208 h 626785"/>
              <a:gd name="connsiteX23" fmla="*/ 604314 w 3523738"/>
              <a:gd name="connsiteY23" fmla="*/ 349065 h 626785"/>
              <a:gd name="connsiteX24" fmla="*/ 1484 w 3523738"/>
              <a:gd name="connsiteY24" fmla="*/ 278730 h 626785"/>
              <a:gd name="connsiteX25" fmla="*/ 435177 w 3523738"/>
              <a:gd name="connsiteY25" fmla="*/ 460061 h 626785"/>
              <a:gd name="connsiteX26" fmla="*/ 482747 w 3523738"/>
              <a:gd name="connsiteY26" fmla="*/ 555201 h 626785"/>
              <a:gd name="connsiteX27" fmla="*/ 583172 w 3523738"/>
              <a:gd name="connsiteY27" fmla="*/ 623913 h 626785"/>
              <a:gd name="connsiteX28" fmla="*/ 704740 w 3523738"/>
              <a:gd name="connsiteY28" fmla="*/ 608057 h 626785"/>
              <a:gd name="connsiteX29" fmla="*/ 831593 w 3523738"/>
              <a:gd name="connsiteY29" fmla="*/ 555201 h 626785"/>
              <a:gd name="connsiteX30" fmla="*/ 942589 w 3523738"/>
              <a:gd name="connsiteY30" fmla="*/ 534059 h 626785"/>
              <a:gd name="connsiteX31" fmla="*/ 1080014 w 3523738"/>
              <a:gd name="connsiteY31" fmla="*/ 560487 h 626785"/>
              <a:gd name="connsiteX32" fmla="*/ 1323149 w 3523738"/>
              <a:gd name="connsiteY32" fmla="*/ 491774 h 626785"/>
              <a:gd name="connsiteX33" fmla="*/ 1814705 w 3523738"/>
              <a:gd name="connsiteY33" fmla="*/ 481203 h 626785"/>
              <a:gd name="connsiteX34" fmla="*/ 2586395 w 3523738"/>
              <a:gd name="connsiteY34" fmla="*/ 412491 h 626785"/>
              <a:gd name="connsiteX35" fmla="*/ 3241803 w 3523738"/>
              <a:gd name="connsiteY35" fmla="*/ 396635 h 626785"/>
              <a:gd name="connsiteX36" fmla="*/ 3469082 w 3523738"/>
              <a:gd name="connsiteY36" fmla="*/ 401920 h 626785"/>
              <a:gd name="connsiteX37" fmla="*/ 3469082 w 3523738"/>
              <a:gd name="connsiteY37" fmla="*/ 401920 h 626785"/>
              <a:gd name="connsiteX38" fmla="*/ 3463796 w 3523738"/>
              <a:gd name="connsiteY38" fmla="*/ 127072 h 626785"/>
              <a:gd name="connsiteX0" fmla="*/ 3481153 w 3541097"/>
              <a:gd name="connsiteY0" fmla="*/ 127072 h 626785"/>
              <a:gd name="connsiteX1" fmla="*/ 2698892 w 3541097"/>
              <a:gd name="connsiteY1" fmla="*/ 84787 h 626785"/>
              <a:gd name="connsiteX2" fmla="*/ 2302476 w 3541097"/>
              <a:gd name="connsiteY2" fmla="*/ 63645 h 626785"/>
              <a:gd name="connsiteX3" fmla="*/ 2133338 w 3541097"/>
              <a:gd name="connsiteY3" fmla="*/ 90073 h 626785"/>
              <a:gd name="connsiteX4" fmla="*/ 1805634 w 3541097"/>
              <a:gd name="connsiteY4" fmla="*/ 132357 h 626785"/>
              <a:gd name="connsiteX5" fmla="*/ 1668210 w 3541097"/>
              <a:gd name="connsiteY5" fmla="*/ 116501 h 626785"/>
              <a:gd name="connsiteX6" fmla="*/ 1467359 w 3541097"/>
              <a:gd name="connsiteY6" fmla="*/ 74216 h 626785"/>
              <a:gd name="connsiteX7" fmla="*/ 1340506 w 3541097"/>
              <a:gd name="connsiteY7" fmla="*/ 74216 h 626785"/>
              <a:gd name="connsiteX8" fmla="*/ 1213653 w 3541097"/>
              <a:gd name="connsiteY8" fmla="*/ 31932 h 626785"/>
              <a:gd name="connsiteX9" fmla="*/ 1065657 w 3541097"/>
              <a:gd name="connsiteY9" fmla="*/ 218 h 626785"/>
              <a:gd name="connsiteX10" fmla="*/ 907091 w 3541097"/>
              <a:gd name="connsiteY10" fmla="*/ 47788 h 626785"/>
              <a:gd name="connsiteX11" fmla="*/ 785523 w 3541097"/>
              <a:gd name="connsiteY11" fmla="*/ 95358 h 626785"/>
              <a:gd name="connsiteX12" fmla="*/ 1018087 w 3541097"/>
              <a:gd name="connsiteY12" fmla="*/ 121786 h 626785"/>
              <a:gd name="connsiteX13" fmla="*/ 1144941 w 3541097"/>
              <a:gd name="connsiteY13" fmla="*/ 222211 h 626785"/>
              <a:gd name="connsiteX14" fmla="*/ 1277079 w 3541097"/>
              <a:gd name="connsiteY14" fmla="*/ 232783 h 626785"/>
              <a:gd name="connsiteX15" fmla="*/ 1287650 w 3541097"/>
              <a:gd name="connsiteY15" fmla="*/ 317351 h 626785"/>
              <a:gd name="connsiteX16" fmla="*/ 1255937 w 3541097"/>
              <a:gd name="connsiteY16" fmla="*/ 412491 h 626785"/>
              <a:gd name="connsiteX17" fmla="*/ 1192511 w 3541097"/>
              <a:gd name="connsiteY17" fmla="*/ 349065 h 626785"/>
              <a:gd name="connsiteX18" fmla="*/ 1092085 w 3541097"/>
              <a:gd name="connsiteY18" fmla="*/ 349065 h 626785"/>
              <a:gd name="connsiteX19" fmla="*/ 954661 w 3541097"/>
              <a:gd name="connsiteY19" fmla="*/ 343779 h 626785"/>
              <a:gd name="connsiteX20" fmla="*/ 938804 w 3541097"/>
              <a:gd name="connsiteY20" fmla="*/ 343779 h 626785"/>
              <a:gd name="connsiteX21" fmla="*/ 796094 w 3541097"/>
              <a:gd name="connsiteY21" fmla="*/ 354350 h 626785"/>
              <a:gd name="connsiteX22" fmla="*/ 737953 w 3541097"/>
              <a:gd name="connsiteY22" fmla="*/ 333208 h 626785"/>
              <a:gd name="connsiteX23" fmla="*/ 144663 w 3541097"/>
              <a:gd name="connsiteY23" fmla="*/ 229535 h 626785"/>
              <a:gd name="connsiteX24" fmla="*/ 18841 w 3541097"/>
              <a:gd name="connsiteY24" fmla="*/ 278730 h 626785"/>
              <a:gd name="connsiteX25" fmla="*/ 452534 w 3541097"/>
              <a:gd name="connsiteY25" fmla="*/ 460061 h 626785"/>
              <a:gd name="connsiteX26" fmla="*/ 500104 w 3541097"/>
              <a:gd name="connsiteY26" fmla="*/ 555201 h 626785"/>
              <a:gd name="connsiteX27" fmla="*/ 600529 w 3541097"/>
              <a:gd name="connsiteY27" fmla="*/ 623913 h 626785"/>
              <a:gd name="connsiteX28" fmla="*/ 722097 w 3541097"/>
              <a:gd name="connsiteY28" fmla="*/ 608057 h 626785"/>
              <a:gd name="connsiteX29" fmla="*/ 848950 w 3541097"/>
              <a:gd name="connsiteY29" fmla="*/ 555201 h 626785"/>
              <a:gd name="connsiteX30" fmla="*/ 959946 w 3541097"/>
              <a:gd name="connsiteY30" fmla="*/ 534059 h 626785"/>
              <a:gd name="connsiteX31" fmla="*/ 1097371 w 3541097"/>
              <a:gd name="connsiteY31" fmla="*/ 560487 h 626785"/>
              <a:gd name="connsiteX32" fmla="*/ 1340506 w 3541097"/>
              <a:gd name="connsiteY32" fmla="*/ 491774 h 626785"/>
              <a:gd name="connsiteX33" fmla="*/ 1832062 w 3541097"/>
              <a:gd name="connsiteY33" fmla="*/ 481203 h 626785"/>
              <a:gd name="connsiteX34" fmla="*/ 2603752 w 3541097"/>
              <a:gd name="connsiteY34" fmla="*/ 412491 h 626785"/>
              <a:gd name="connsiteX35" fmla="*/ 3259160 w 3541097"/>
              <a:gd name="connsiteY35" fmla="*/ 396635 h 626785"/>
              <a:gd name="connsiteX36" fmla="*/ 3486439 w 3541097"/>
              <a:gd name="connsiteY36" fmla="*/ 401920 h 626785"/>
              <a:gd name="connsiteX37" fmla="*/ 3486439 w 3541097"/>
              <a:gd name="connsiteY37" fmla="*/ 401920 h 626785"/>
              <a:gd name="connsiteX38" fmla="*/ 3481153 w 3541097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36948 w 3539240"/>
              <a:gd name="connsiteY20" fmla="*/ 343779 h 626785"/>
              <a:gd name="connsiteX21" fmla="*/ 794238 w 3539240"/>
              <a:gd name="connsiteY21" fmla="*/ 354350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36948 w 3539240"/>
              <a:gd name="connsiteY20" fmla="*/ 343779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1042629 w 3539240"/>
              <a:gd name="connsiteY19" fmla="*/ 271269 h 626785"/>
              <a:gd name="connsiteX20" fmla="*/ 952805 w 3539240"/>
              <a:gd name="connsiteY20" fmla="*/ 343779 h 626785"/>
              <a:gd name="connsiteX21" fmla="*/ 965569 w 3539240"/>
              <a:gd name="connsiteY21" fmla="*/ 269785 h 626785"/>
              <a:gd name="connsiteX22" fmla="*/ 765618 w 3539240"/>
              <a:gd name="connsiteY22" fmla="*/ 274664 h 626785"/>
              <a:gd name="connsiteX23" fmla="*/ 650236 w 3539240"/>
              <a:gd name="connsiteY23" fmla="*/ 276289 h 626785"/>
              <a:gd name="connsiteX24" fmla="*/ 142807 w 3539240"/>
              <a:gd name="connsiteY24" fmla="*/ 229535 h 626785"/>
              <a:gd name="connsiteX25" fmla="*/ 16985 w 3539240"/>
              <a:gd name="connsiteY25" fmla="*/ 278730 h 626785"/>
              <a:gd name="connsiteX26" fmla="*/ 450678 w 3539240"/>
              <a:gd name="connsiteY26" fmla="*/ 460061 h 626785"/>
              <a:gd name="connsiteX27" fmla="*/ 498248 w 3539240"/>
              <a:gd name="connsiteY27" fmla="*/ 555201 h 626785"/>
              <a:gd name="connsiteX28" fmla="*/ 598673 w 3539240"/>
              <a:gd name="connsiteY28" fmla="*/ 623913 h 626785"/>
              <a:gd name="connsiteX29" fmla="*/ 720241 w 3539240"/>
              <a:gd name="connsiteY29" fmla="*/ 608057 h 626785"/>
              <a:gd name="connsiteX30" fmla="*/ 847094 w 3539240"/>
              <a:gd name="connsiteY30" fmla="*/ 555201 h 626785"/>
              <a:gd name="connsiteX31" fmla="*/ 958090 w 3539240"/>
              <a:gd name="connsiteY31" fmla="*/ 534059 h 626785"/>
              <a:gd name="connsiteX32" fmla="*/ 1095515 w 3539240"/>
              <a:gd name="connsiteY32" fmla="*/ 560487 h 626785"/>
              <a:gd name="connsiteX33" fmla="*/ 1338650 w 3539240"/>
              <a:gd name="connsiteY33" fmla="*/ 491774 h 626785"/>
              <a:gd name="connsiteX34" fmla="*/ 1830206 w 3539240"/>
              <a:gd name="connsiteY34" fmla="*/ 481203 h 626785"/>
              <a:gd name="connsiteX35" fmla="*/ 2601896 w 3539240"/>
              <a:gd name="connsiteY35" fmla="*/ 412491 h 626785"/>
              <a:gd name="connsiteX36" fmla="*/ 3257304 w 3539240"/>
              <a:gd name="connsiteY36" fmla="*/ 396635 h 626785"/>
              <a:gd name="connsiteX37" fmla="*/ 3484583 w 3539240"/>
              <a:gd name="connsiteY37" fmla="*/ 401920 h 626785"/>
              <a:gd name="connsiteX38" fmla="*/ 3484583 w 3539240"/>
              <a:gd name="connsiteY38" fmla="*/ 401920 h 626785"/>
              <a:gd name="connsiteX39" fmla="*/ 3479297 w 3539240"/>
              <a:gd name="connsiteY39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42629 w 3539240"/>
              <a:gd name="connsiteY18" fmla="*/ 271269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209735 w 3539240"/>
              <a:gd name="connsiteY17" fmla="*/ 297839 h 626785"/>
              <a:gd name="connsiteX18" fmla="*/ 1042629 w 3539240"/>
              <a:gd name="connsiteY18" fmla="*/ 271269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09735 w 3539240"/>
              <a:gd name="connsiteY16" fmla="*/ 297839 h 626785"/>
              <a:gd name="connsiteX17" fmla="*/ 1042629 w 3539240"/>
              <a:gd name="connsiteY17" fmla="*/ 271269 h 626785"/>
              <a:gd name="connsiteX18" fmla="*/ 952805 w 3539240"/>
              <a:gd name="connsiteY18" fmla="*/ 343779 h 626785"/>
              <a:gd name="connsiteX19" fmla="*/ 965569 w 3539240"/>
              <a:gd name="connsiteY19" fmla="*/ 269785 h 626785"/>
              <a:gd name="connsiteX20" fmla="*/ 765618 w 3539240"/>
              <a:gd name="connsiteY20" fmla="*/ 274664 h 626785"/>
              <a:gd name="connsiteX21" fmla="*/ 650236 w 3539240"/>
              <a:gd name="connsiteY21" fmla="*/ 276289 h 626785"/>
              <a:gd name="connsiteX22" fmla="*/ 142807 w 3539240"/>
              <a:gd name="connsiteY22" fmla="*/ 229535 h 626785"/>
              <a:gd name="connsiteX23" fmla="*/ 16985 w 3539240"/>
              <a:gd name="connsiteY23" fmla="*/ 278730 h 626785"/>
              <a:gd name="connsiteX24" fmla="*/ 450678 w 3539240"/>
              <a:gd name="connsiteY24" fmla="*/ 460061 h 626785"/>
              <a:gd name="connsiteX25" fmla="*/ 498248 w 3539240"/>
              <a:gd name="connsiteY25" fmla="*/ 555201 h 626785"/>
              <a:gd name="connsiteX26" fmla="*/ 598673 w 3539240"/>
              <a:gd name="connsiteY26" fmla="*/ 623913 h 626785"/>
              <a:gd name="connsiteX27" fmla="*/ 720241 w 3539240"/>
              <a:gd name="connsiteY27" fmla="*/ 608057 h 626785"/>
              <a:gd name="connsiteX28" fmla="*/ 847094 w 3539240"/>
              <a:gd name="connsiteY28" fmla="*/ 555201 h 626785"/>
              <a:gd name="connsiteX29" fmla="*/ 958090 w 3539240"/>
              <a:gd name="connsiteY29" fmla="*/ 534059 h 626785"/>
              <a:gd name="connsiteX30" fmla="*/ 1095515 w 3539240"/>
              <a:gd name="connsiteY30" fmla="*/ 560487 h 626785"/>
              <a:gd name="connsiteX31" fmla="*/ 1338650 w 3539240"/>
              <a:gd name="connsiteY31" fmla="*/ 491774 h 626785"/>
              <a:gd name="connsiteX32" fmla="*/ 1830206 w 3539240"/>
              <a:gd name="connsiteY32" fmla="*/ 481203 h 626785"/>
              <a:gd name="connsiteX33" fmla="*/ 2601896 w 3539240"/>
              <a:gd name="connsiteY33" fmla="*/ 412491 h 626785"/>
              <a:gd name="connsiteX34" fmla="*/ 3257304 w 3539240"/>
              <a:gd name="connsiteY34" fmla="*/ 396635 h 626785"/>
              <a:gd name="connsiteX35" fmla="*/ 3484583 w 3539240"/>
              <a:gd name="connsiteY35" fmla="*/ 401920 h 626785"/>
              <a:gd name="connsiteX36" fmla="*/ 3484583 w 3539240"/>
              <a:gd name="connsiteY36" fmla="*/ 401920 h 626785"/>
              <a:gd name="connsiteX37" fmla="*/ 3479297 w 3539240"/>
              <a:gd name="connsiteY37" fmla="*/ 127072 h 626785"/>
              <a:gd name="connsiteX0" fmla="*/ 3479297 w 3539240"/>
              <a:gd name="connsiteY0" fmla="*/ 225998 h 725711"/>
              <a:gd name="connsiteX1" fmla="*/ 2697036 w 3539240"/>
              <a:gd name="connsiteY1" fmla="*/ 183713 h 725711"/>
              <a:gd name="connsiteX2" fmla="*/ 2300620 w 3539240"/>
              <a:gd name="connsiteY2" fmla="*/ 162571 h 725711"/>
              <a:gd name="connsiteX3" fmla="*/ 2131482 w 3539240"/>
              <a:gd name="connsiteY3" fmla="*/ 188999 h 725711"/>
              <a:gd name="connsiteX4" fmla="*/ 1803778 w 3539240"/>
              <a:gd name="connsiteY4" fmla="*/ 231283 h 725711"/>
              <a:gd name="connsiteX5" fmla="*/ 1666354 w 3539240"/>
              <a:gd name="connsiteY5" fmla="*/ 215427 h 725711"/>
              <a:gd name="connsiteX6" fmla="*/ 1465503 w 3539240"/>
              <a:gd name="connsiteY6" fmla="*/ 173142 h 725711"/>
              <a:gd name="connsiteX7" fmla="*/ 1338650 w 3539240"/>
              <a:gd name="connsiteY7" fmla="*/ 173142 h 725711"/>
              <a:gd name="connsiteX8" fmla="*/ 1211797 w 3539240"/>
              <a:gd name="connsiteY8" fmla="*/ 130858 h 725711"/>
              <a:gd name="connsiteX9" fmla="*/ 1063801 w 3539240"/>
              <a:gd name="connsiteY9" fmla="*/ 99144 h 725711"/>
              <a:gd name="connsiteX10" fmla="*/ 905235 w 3539240"/>
              <a:gd name="connsiteY10" fmla="*/ 146714 h 725711"/>
              <a:gd name="connsiteX11" fmla="*/ 669185 w 3539240"/>
              <a:gd name="connsiteY11" fmla="*/ 758 h 725711"/>
              <a:gd name="connsiteX12" fmla="*/ 1016231 w 3539240"/>
              <a:gd name="connsiteY12" fmla="*/ 220712 h 725711"/>
              <a:gd name="connsiteX13" fmla="*/ 1143085 w 3539240"/>
              <a:gd name="connsiteY13" fmla="*/ 321137 h 725711"/>
              <a:gd name="connsiteX14" fmla="*/ 1275223 w 3539240"/>
              <a:gd name="connsiteY14" fmla="*/ 331709 h 725711"/>
              <a:gd name="connsiteX15" fmla="*/ 1285794 w 3539240"/>
              <a:gd name="connsiteY15" fmla="*/ 416277 h 725711"/>
              <a:gd name="connsiteX16" fmla="*/ 1209735 w 3539240"/>
              <a:gd name="connsiteY16" fmla="*/ 396765 h 725711"/>
              <a:gd name="connsiteX17" fmla="*/ 1042629 w 3539240"/>
              <a:gd name="connsiteY17" fmla="*/ 370195 h 725711"/>
              <a:gd name="connsiteX18" fmla="*/ 952805 w 3539240"/>
              <a:gd name="connsiteY18" fmla="*/ 442705 h 725711"/>
              <a:gd name="connsiteX19" fmla="*/ 965569 w 3539240"/>
              <a:gd name="connsiteY19" fmla="*/ 368711 h 725711"/>
              <a:gd name="connsiteX20" fmla="*/ 765618 w 3539240"/>
              <a:gd name="connsiteY20" fmla="*/ 373590 h 725711"/>
              <a:gd name="connsiteX21" fmla="*/ 650236 w 3539240"/>
              <a:gd name="connsiteY21" fmla="*/ 375215 h 725711"/>
              <a:gd name="connsiteX22" fmla="*/ 142807 w 3539240"/>
              <a:gd name="connsiteY22" fmla="*/ 328461 h 725711"/>
              <a:gd name="connsiteX23" fmla="*/ 16985 w 3539240"/>
              <a:gd name="connsiteY23" fmla="*/ 377656 h 725711"/>
              <a:gd name="connsiteX24" fmla="*/ 450678 w 3539240"/>
              <a:gd name="connsiteY24" fmla="*/ 558987 h 725711"/>
              <a:gd name="connsiteX25" fmla="*/ 498248 w 3539240"/>
              <a:gd name="connsiteY25" fmla="*/ 654127 h 725711"/>
              <a:gd name="connsiteX26" fmla="*/ 598673 w 3539240"/>
              <a:gd name="connsiteY26" fmla="*/ 722839 h 725711"/>
              <a:gd name="connsiteX27" fmla="*/ 720241 w 3539240"/>
              <a:gd name="connsiteY27" fmla="*/ 706983 h 725711"/>
              <a:gd name="connsiteX28" fmla="*/ 847094 w 3539240"/>
              <a:gd name="connsiteY28" fmla="*/ 654127 h 725711"/>
              <a:gd name="connsiteX29" fmla="*/ 958090 w 3539240"/>
              <a:gd name="connsiteY29" fmla="*/ 632985 h 725711"/>
              <a:gd name="connsiteX30" fmla="*/ 1095515 w 3539240"/>
              <a:gd name="connsiteY30" fmla="*/ 659413 h 725711"/>
              <a:gd name="connsiteX31" fmla="*/ 1338650 w 3539240"/>
              <a:gd name="connsiteY31" fmla="*/ 590700 h 725711"/>
              <a:gd name="connsiteX32" fmla="*/ 1830206 w 3539240"/>
              <a:gd name="connsiteY32" fmla="*/ 580129 h 725711"/>
              <a:gd name="connsiteX33" fmla="*/ 2601896 w 3539240"/>
              <a:gd name="connsiteY33" fmla="*/ 511417 h 725711"/>
              <a:gd name="connsiteX34" fmla="*/ 3257304 w 3539240"/>
              <a:gd name="connsiteY34" fmla="*/ 495561 h 725711"/>
              <a:gd name="connsiteX35" fmla="*/ 3484583 w 3539240"/>
              <a:gd name="connsiteY35" fmla="*/ 500846 h 725711"/>
              <a:gd name="connsiteX36" fmla="*/ 3484583 w 3539240"/>
              <a:gd name="connsiteY36" fmla="*/ 500846 h 725711"/>
              <a:gd name="connsiteX37" fmla="*/ 3479297 w 3539240"/>
              <a:gd name="connsiteY37" fmla="*/ 225998 h 725711"/>
              <a:gd name="connsiteX0" fmla="*/ 3479297 w 3539240"/>
              <a:gd name="connsiteY0" fmla="*/ 283649 h 783362"/>
              <a:gd name="connsiteX1" fmla="*/ 2697036 w 3539240"/>
              <a:gd name="connsiteY1" fmla="*/ 241364 h 783362"/>
              <a:gd name="connsiteX2" fmla="*/ 2300620 w 3539240"/>
              <a:gd name="connsiteY2" fmla="*/ 220222 h 783362"/>
              <a:gd name="connsiteX3" fmla="*/ 2131482 w 3539240"/>
              <a:gd name="connsiteY3" fmla="*/ 246650 h 783362"/>
              <a:gd name="connsiteX4" fmla="*/ 1803778 w 3539240"/>
              <a:gd name="connsiteY4" fmla="*/ 288934 h 783362"/>
              <a:gd name="connsiteX5" fmla="*/ 1666354 w 3539240"/>
              <a:gd name="connsiteY5" fmla="*/ 273078 h 783362"/>
              <a:gd name="connsiteX6" fmla="*/ 1465503 w 3539240"/>
              <a:gd name="connsiteY6" fmla="*/ 230793 h 783362"/>
              <a:gd name="connsiteX7" fmla="*/ 1338650 w 3539240"/>
              <a:gd name="connsiteY7" fmla="*/ 230793 h 783362"/>
              <a:gd name="connsiteX8" fmla="*/ 1211797 w 3539240"/>
              <a:gd name="connsiteY8" fmla="*/ 188509 h 783362"/>
              <a:gd name="connsiteX9" fmla="*/ 1063801 w 3539240"/>
              <a:gd name="connsiteY9" fmla="*/ 156795 h 783362"/>
              <a:gd name="connsiteX10" fmla="*/ 895695 w 3539240"/>
              <a:gd name="connsiteY10" fmla="*/ 5147 h 783362"/>
              <a:gd name="connsiteX11" fmla="*/ 669185 w 3539240"/>
              <a:gd name="connsiteY11" fmla="*/ 58409 h 783362"/>
              <a:gd name="connsiteX12" fmla="*/ 1016231 w 3539240"/>
              <a:gd name="connsiteY12" fmla="*/ 278363 h 783362"/>
              <a:gd name="connsiteX13" fmla="*/ 1143085 w 3539240"/>
              <a:gd name="connsiteY13" fmla="*/ 378788 h 783362"/>
              <a:gd name="connsiteX14" fmla="*/ 1275223 w 3539240"/>
              <a:gd name="connsiteY14" fmla="*/ 389360 h 783362"/>
              <a:gd name="connsiteX15" fmla="*/ 1285794 w 3539240"/>
              <a:gd name="connsiteY15" fmla="*/ 473928 h 783362"/>
              <a:gd name="connsiteX16" fmla="*/ 1209735 w 3539240"/>
              <a:gd name="connsiteY16" fmla="*/ 454416 h 783362"/>
              <a:gd name="connsiteX17" fmla="*/ 1042629 w 3539240"/>
              <a:gd name="connsiteY17" fmla="*/ 427846 h 783362"/>
              <a:gd name="connsiteX18" fmla="*/ 952805 w 3539240"/>
              <a:gd name="connsiteY18" fmla="*/ 500356 h 783362"/>
              <a:gd name="connsiteX19" fmla="*/ 965569 w 3539240"/>
              <a:gd name="connsiteY19" fmla="*/ 426362 h 783362"/>
              <a:gd name="connsiteX20" fmla="*/ 765618 w 3539240"/>
              <a:gd name="connsiteY20" fmla="*/ 431241 h 783362"/>
              <a:gd name="connsiteX21" fmla="*/ 650236 w 3539240"/>
              <a:gd name="connsiteY21" fmla="*/ 432866 h 783362"/>
              <a:gd name="connsiteX22" fmla="*/ 142807 w 3539240"/>
              <a:gd name="connsiteY22" fmla="*/ 386112 h 783362"/>
              <a:gd name="connsiteX23" fmla="*/ 16985 w 3539240"/>
              <a:gd name="connsiteY23" fmla="*/ 435307 h 783362"/>
              <a:gd name="connsiteX24" fmla="*/ 450678 w 3539240"/>
              <a:gd name="connsiteY24" fmla="*/ 616638 h 783362"/>
              <a:gd name="connsiteX25" fmla="*/ 498248 w 3539240"/>
              <a:gd name="connsiteY25" fmla="*/ 711778 h 783362"/>
              <a:gd name="connsiteX26" fmla="*/ 598673 w 3539240"/>
              <a:gd name="connsiteY26" fmla="*/ 780490 h 783362"/>
              <a:gd name="connsiteX27" fmla="*/ 720241 w 3539240"/>
              <a:gd name="connsiteY27" fmla="*/ 764634 h 783362"/>
              <a:gd name="connsiteX28" fmla="*/ 847094 w 3539240"/>
              <a:gd name="connsiteY28" fmla="*/ 711778 h 783362"/>
              <a:gd name="connsiteX29" fmla="*/ 958090 w 3539240"/>
              <a:gd name="connsiteY29" fmla="*/ 690636 h 783362"/>
              <a:gd name="connsiteX30" fmla="*/ 1095515 w 3539240"/>
              <a:gd name="connsiteY30" fmla="*/ 717064 h 783362"/>
              <a:gd name="connsiteX31" fmla="*/ 1338650 w 3539240"/>
              <a:gd name="connsiteY31" fmla="*/ 648351 h 783362"/>
              <a:gd name="connsiteX32" fmla="*/ 1830206 w 3539240"/>
              <a:gd name="connsiteY32" fmla="*/ 637780 h 783362"/>
              <a:gd name="connsiteX33" fmla="*/ 2601896 w 3539240"/>
              <a:gd name="connsiteY33" fmla="*/ 569068 h 783362"/>
              <a:gd name="connsiteX34" fmla="*/ 3257304 w 3539240"/>
              <a:gd name="connsiteY34" fmla="*/ 553212 h 783362"/>
              <a:gd name="connsiteX35" fmla="*/ 3484583 w 3539240"/>
              <a:gd name="connsiteY35" fmla="*/ 558497 h 783362"/>
              <a:gd name="connsiteX36" fmla="*/ 3484583 w 3539240"/>
              <a:gd name="connsiteY36" fmla="*/ 558497 h 783362"/>
              <a:gd name="connsiteX37" fmla="*/ 3479297 w 3539240"/>
              <a:gd name="connsiteY37" fmla="*/ 283649 h 783362"/>
              <a:gd name="connsiteX0" fmla="*/ 3479297 w 3539240"/>
              <a:gd name="connsiteY0" fmla="*/ 283649 h 783362"/>
              <a:gd name="connsiteX1" fmla="*/ 2697036 w 3539240"/>
              <a:gd name="connsiteY1" fmla="*/ 241364 h 783362"/>
              <a:gd name="connsiteX2" fmla="*/ 2300620 w 3539240"/>
              <a:gd name="connsiteY2" fmla="*/ 220222 h 783362"/>
              <a:gd name="connsiteX3" fmla="*/ 2131482 w 3539240"/>
              <a:gd name="connsiteY3" fmla="*/ 246650 h 783362"/>
              <a:gd name="connsiteX4" fmla="*/ 1803778 w 3539240"/>
              <a:gd name="connsiteY4" fmla="*/ 288934 h 783362"/>
              <a:gd name="connsiteX5" fmla="*/ 1666354 w 3539240"/>
              <a:gd name="connsiteY5" fmla="*/ 273078 h 783362"/>
              <a:gd name="connsiteX6" fmla="*/ 1465503 w 3539240"/>
              <a:gd name="connsiteY6" fmla="*/ 230793 h 783362"/>
              <a:gd name="connsiteX7" fmla="*/ 1338650 w 3539240"/>
              <a:gd name="connsiteY7" fmla="*/ 230793 h 783362"/>
              <a:gd name="connsiteX8" fmla="*/ 1211797 w 3539240"/>
              <a:gd name="connsiteY8" fmla="*/ 188509 h 783362"/>
              <a:gd name="connsiteX9" fmla="*/ 1223892 w 3539240"/>
              <a:gd name="connsiteY9" fmla="*/ 12334 h 783362"/>
              <a:gd name="connsiteX10" fmla="*/ 1063801 w 3539240"/>
              <a:gd name="connsiteY10" fmla="*/ 156795 h 783362"/>
              <a:gd name="connsiteX11" fmla="*/ 895695 w 3539240"/>
              <a:gd name="connsiteY11" fmla="*/ 5147 h 783362"/>
              <a:gd name="connsiteX12" fmla="*/ 669185 w 3539240"/>
              <a:gd name="connsiteY12" fmla="*/ 58409 h 783362"/>
              <a:gd name="connsiteX13" fmla="*/ 1016231 w 3539240"/>
              <a:gd name="connsiteY13" fmla="*/ 278363 h 783362"/>
              <a:gd name="connsiteX14" fmla="*/ 1143085 w 3539240"/>
              <a:gd name="connsiteY14" fmla="*/ 378788 h 783362"/>
              <a:gd name="connsiteX15" fmla="*/ 1275223 w 3539240"/>
              <a:gd name="connsiteY15" fmla="*/ 389360 h 783362"/>
              <a:gd name="connsiteX16" fmla="*/ 1285794 w 3539240"/>
              <a:gd name="connsiteY16" fmla="*/ 473928 h 783362"/>
              <a:gd name="connsiteX17" fmla="*/ 1209735 w 3539240"/>
              <a:gd name="connsiteY17" fmla="*/ 454416 h 783362"/>
              <a:gd name="connsiteX18" fmla="*/ 1042629 w 3539240"/>
              <a:gd name="connsiteY18" fmla="*/ 427846 h 783362"/>
              <a:gd name="connsiteX19" fmla="*/ 952805 w 3539240"/>
              <a:gd name="connsiteY19" fmla="*/ 500356 h 783362"/>
              <a:gd name="connsiteX20" fmla="*/ 965569 w 3539240"/>
              <a:gd name="connsiteY20" fmla="*/ 426362 h 783362"/>
              <a:gd name="connsiteX21" fmla="*/ 765618 w 3539240"/>
              <a:gd name="connsiteY21" fmla="*/ 431241 h 783362"/>
              <a:gd name="connsiteX22" fmla="*/ 650236 w 3539240"/>
              <a:gd name="connsiteY22" fmla="*/ 432866 h 783362"/>
              <a:gd name="connsiteX23" fmla="*/ 142807 w 3539240"/>
              <a:gd name="connsiteY23" fmla="*/ 386112 h 783362"/>
              <a:gd name="connsiteX24" fmla="*/ 16985 w 3539240"/>
              <a:gd name="connsiteY24" fmla="*/ 435307 h 783362"/>
              <a:gd name="connsiteX25" fmla="*/ 450678 w 3539240"/>
              <a:gd name="connsiteY25" fmla="*/ 616638 h 783362"/>
              <a:gd name="connsiteX26" fmla="*/ 498248 w 3539240"/>
              <a:gd name="connsiteY26" fmla="*/ 711778 h 783362"/>
              <a:gd name="connsiteX27" fmla="*/ 598673 w 3539240"/>
              <a:gd name="connsiteY27" fmla="*/ 780490 h 783362"/>
              <a:gd name="connsiteX28" fmla="*/ 720241 w 3539240"/>
              <a:gd name="connsiteY28" fmla="*/ 764634 h 783362"/>
              <a:gd name="connsiteX29" fmla="*/ 847094 w 3539240"/>
              <a:gd name="connsiteY29" fmla="*/ 711778 h 783362"/>
              <a:gd name="connsiteX30" fmla="*/ 958090 w 3539240"/>
              <a:gd name="connsiteY30" fmla="*/ 690636 h 783362"/>
              <a:gd name="connsiteX31" fmla="*/ 1095515 w 3539240"/>
              <a:gd name="connsiteY31" fmla="*/ 717064 h 783362"/>
              <a:gd name="connsiteX32" fmla="*/ 1338650 w 3539240"/>
              <a:gd name="connsiteY32" fmla="*/ 648351 h 783362"/>
              <a:gd name="connsiteX33" fmla="*/ 1830206 w 3539240"/>
              <a:gd name="connsiteY33" fmla="*/ 637780 h 783362"/>
              <a:gd name="connsiteX34" fmla="*/ 2601896 w 3539240"/>
              <a:gd name="connsiteY34" fmla="*/ 569068 h 783362"/>
              <a:gd name="connsiteX35" fmla="*/ 3257304 w 3539240"/>
              <a:gd name="connsiteY35" fmla="*/ 553212 h 783362"/>
              <a:gd name="connsiteX36" fmla="*/ 3484583 w 3539240"/>
              <a:gd name="connsiteY36" fmla="*/ 558497 h 783362"/>
              <a:gd name="connsiteX37" fmla="*/ 3484583 w 3539240"/>
              <a:gd name="connsiteY37" fmla="*/ 558497 h 783362"/>
              <a:gd name="connsiteX38" fmla="*/ 3479297 w 3539240"/>
              <a:gd name="connsiteY38" fmla="*/ 283649 h 783362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338650 w 3539240"/>
              <a:gd name="connsiteY7" fmla="*/ 227604 h 780173"/>
              <a:gd name="connsiteX8" fmla="*/ 1211797 w 3539240"/>
              <a:gd name="connsiteY8" fmla="*/ 185320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338650 w 3539240"/>
              <a:gd name="connsiteY7" fmla="*/ 227604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2070901 w 3539240"/>
              <a:gd name="connsiteY4" fmla="*/ 177598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98263 w 3539240"/>
              <a:gd name="connsiteY3" fmla="*/ 192233 h 780173"/>
              <a:gd name="connsiteX4" fmla="*/ 2070901 w 3539240"/>
              <a:gd name="connsiteY4" fmla="*/ 177598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5004"/>
              <a:gd name="connsiteY0" fmla="*/ 280460 h 780173"/>
              <a:gd name="connsiteX1" fmla="*/ 2754277 w 3535004"/>
              <a:gd name="connsiteY1" fmla="*/ 186947 h 780173"/>
              <a:gd name="connsiteX2" fmla="*/ 2300620 w 3535004"/>
              <a:gd name="connsiteY2" fmla="*/ 217033 h 780173"/>
              <a:gd name="connsiteX3" fmla="*/ 2198263 w 3535004"/>
              <a:gd name="connsiteY3" fmla="*/ 192233 h 780173"/>
              <a:gd name="connsiteX4" fmla="*/ 2070901 w 3535004"/>
              <a:gd name="connsiteY4" fmla="*/ 177598 h 780173"/>
              <a:gd name="connsiteX5" fmla="*/ 1799916 w 3535004"/>
              <a:gd name="connsiteY5" fmla="*/ 173126 h 780173"/>
              <a:gd name="connsiteX6" fmla="*/ 1618145 w 3535004"/>
              <a:gd name="connsiteY6" fmla="*/ 153609 h 780173"/>
              <a:gd name="connsiteX7" fmla="*/ 1434052 w 3535004"/>
              <a:gd name="connsiteY7" fmla="*/ 147917 h 780173"/>
              <a:gd name="connsiteX8" fmla="*/ 1373979 w 3535004"/>
              <a:gd name="connsiteY8" fmla="*/ 65789 h 780173"/>
              <a:gd name="connsiteX9" fmla="*/ 1223892 w 3535004"/>
              <a:gd name="connsiteY9" fmla="*/ 9145 h 780173"/>
              <a:gd name="connsiteX10" fmla="*/ 1063801 w 3535004"/>
              <a:gd name="connsiteY10" fmla="*/ 11308 h 780173"/>
              <a:gd name="connsiteX11" fmla="*/ 895695 w 3535004"/>
              <a:gd name="connsiteY11" fmla="*/ 1958 h 780173"/>
              <a:gd name="connsiteX12" fmla="*/ 669185 w 3535004"/>
              <a:gd name="connsiteY12" fmla="*/ 55220 h 780173"/>
              <a:gd name="connsiteX13" fmla="*/ 1016231 w 3535004"/>
              <a:gd name="connsiteY13" fmla="*/ 275174 h 780173"/>
              <a:gd name="connsiteX14" fmla="*/ 1143085 w 3535004"/>
              <a:gd name="connsiteY14" fmla="*/ 375599 h 780173"/>
              <a:gd name="connsiteX15" fmla="*/ 1275223 w 3535004"/>
              <a:gd name="connsiteY15" fmla="*/ 386171 h 780173"/>
              <a:gd name="connsiteX16" fmla="*/ 1285794 w 3535004"/>
              <a:gd name="connsiteY16" fmla="*/ 470739 h 780173"/>
              <a:gd name="connsiteX17" fmla="*/ 1209735 w 3535004"/>
              <a:gd name="connsiteY17" fmla="*/ 451227 h 780173"/>
              <a:gd name="connsiteX18" fmla="*/ 1042629 w 3535004"/>
              <a:gd name="connsiteY18" fmla="*/ 424657 h 780173"/>
              <a:gd name="connsiteX19" fmla="*/ 952805 w 3535004"/>
              <a:gd name="connsiteY19" fmla="*/ 497167 h 780173"/>
              <a:gd name="connsiteX20" fmla="*/ 965569 w 3535004"/>
              <a:gd name="connsiteY20" fmla="*/ 423173 h 780173"/>
              <a:gd name="connsiteX21" fmla="*/ 765618 w 3535004"/>
              <a:gd name="connsiteY21" fmla="*/ 428052 h 780173"/>
              <a:gd name="connsiteX22" fmla="*/ 650236 w 3535004"/>
              <a:gd name="connsiteY22" fmla="*/ 429677 h 780173"/>
              <a:gd name="connsiteX23" fmla="*/ 142807 w 3535004"/>
              <a:gd name="connsiteY23" fmla="*/ 382923 h 780173"/>
              <a:gd name="connsiteX24" fmla="*/ 16985 w 3535004"/>
              <a:gd name="connsiteY24" fmla="*/ 432118 h 780173"/>
              <a:gd name="connsiteX25" fmla="*/ 450678 w 3535004"/>
              <a:gd name="connsiteY25" fmla="*/ 613449 h 780173"/>
              <a:gd name="connsiteX26" fmla="*/ 498248 w 3535004"/>
              <a:gd name="connsiteY26" fmla="*/ 708589 h 780173"/>
              <a:gd name="connsiteX27" fmla="*/ 598673 w 3535004"/>
              <a:gd name="connsiteY27" fmla="*/ 777301 h 780173"/>
              <a:gd name="connsiteX28" fmla="*/ 720241 w 3535004"/>
              <a:gd name="connsiteY28" fmla="*/ 761445 h 780173"/>
              <a:gd name="connsiteX29" fmla="*/ 847094 w 3535004"/>
              <a:gd name="connsiteY29" fmla="*/ 708589 h 780173"/>
              <a:gd name="connsiteX30" fmla="*/ 958090 w 3535004"/>
              <a:gd name="connsiteY30" fmla="*/ 687447 h 780173"/>
              <a:gd name="connsiteX31" fmla="*/ 1095515 w 3535004"/>
              <a:gd name="connsiteY31" fmla="*/ 713875 h 780173"/>
              <a:gd name="connsiteX32" fmla="*/ 1338650 w 3535004"/>
              <a:gd name="connsiteY32" fmla="*/ 645162 h 780173"/>
              <a:gd name="connsiteX33" fmla="*/ 1830206 w 3535004"/>
              <a:gd name="connsiteY33" fmla="*/ 634591 h 780173"/>
              <a:gd name="connsiteX34" fmla="*/ 2601896 w 3535004"/>
              <a:gd name="connsiteY34" fmla="*/ 565879 h 780173"/>
              <a:gd name="connsiteX35" fmla="*/ 3257304 w 3535004"/>
              <a:gd name="connsiteY35" fmla="*/ 550023 h 780173"/>
              <a:gd name="connsiteX36" fmla="*/ 3484583 w 3535004"/>
              <a:gd name="connsiteY36" fmla="*/ 555308 h 780173"/>
              <a:gd name="connsiteX37" fmla="*/ 3484583 w 3535004"/>
              <a:gd name="connsiteY37" fmla="*/ 555308 h 780173"/>
              <a:gd name="connsiteX38" fmla="*/ 3479297 w 3535004"/>
              <a:gd name="connsiteY38" fmla="*/ 280460 h 780173"/>
              <a:gd name="connsiteX0" fmla="*/ 3479297 w 3495799"/>
              <a:gd name="connsiteY0" fmla="*/ 280460 h 780173"/>
              <a:gd name="connsiteX1" fmla="*/ 3427664 w 3495799"/>
              <a:gd name="connsiteY1" fmla="*/ 157136 h 780173"/>
              <a:gd name="connsiteX2" fmla="*/ 2754277 w 3495799"/>
              <a:gd name="connsiteY2" fmla="*/ 186947 h 780173"/>
              <a:gd name="connsiteX3" fmla="*/ 2300620 w 3495799"/>
              <a:gd name="connsiteY3" fmla="*/ 217033 h 780173"/>
              <a:gd name="connsiteX4" fmla="*/ 2198263 w 3495799"/>
              <a:gd name="connsiteY4" fmla="*/ 192233 h 780173"/>
              <a:gd name="connsiteX5" fmla="*/ 2070901 w 3495799"/>
              <a:gd name="connsiteY5" fmla="*/ 177598 h 780173"/>
              <a:gd name="connsiteX6" fmla="*/ 1799916 w 3495799"/>
              <a:gd name="connsiteY6" fmla="*/ 173126 h 780173"/>
              <a:gd name="connsiteX7" fmla="*/ 1618145 w 3495799"/>
              <a:gd name="connsiteY7" fmla="*/ 153609 h 780173"/>
              <a:gd name="connsiteX8" fmla="*/ 1434052 w 3495799"/>
              <a:gd name="connsiteY8" fmla="*/ 147917 h 780173"/>
              <a:gd name="connsiteX9" fmla="*/ 1373979 w 3495799"/>
              <a:gd name="connsiteY9" fmla="*/ 65789 h 780173"/>
              <a:gd name="connsiteX10" fmla="*/ 1223892 w 3495799"/>
              <a:gd name="connsiteY10" fmla="*/ 9145 h 780173"/>
              <a:gd name="connsiteX11" fmla="*/ 1063801 w 3495799"/>
              <a:gd name="connsiteY11" fmla="*/ 11308 h 780173"/>
              <a:gd name="connsiteX12" fmla="*/ 895695 w 3495799"/>
              <a:gd name="connsiteY12" fmla="*/ 1958 h 780173"/>
              <a:gd name="connsiteX13" fmla="*/ 669185 w 3495799"/>
              <a:gd name="connsiteY13" fmla="*/ 55220 h 780173"/>
              <a:gd name="connsiteX14" fmla="*/ 1016231 w 3495799"/>
              <a:gd name="connsiteY14" fmla="*/ 275174 h 780173"/>
              <a:gd name="connsiteX15" fmla="*/ 1143085 w 3495799"/>
              <a:gd name="connsiteY15" fmla="*/ 375599 h 780173"/>
              <a:gd name="connsiteX16" fmla="*/ 1275223 w 3495799"/>
              <a:gd name="connsiteY16" fmla="*/ 386171 h 780173"/>
              <a:gd name="connsiteX17" fmla="*/ 1285794 w 3495799"/>
              <a:gd name="connsiteY17" fmla="*/ 470739 h 780173"/>
              <a:gd name="connsiteX18" fmla="*/ 1209735 w 3495799"/>
              <a:gd name="connsiteY18" fmla="*/ 451227 h 780173"/>
              <a:gd name="connsiteX19" fmla="*/ 1042629 w 3495799"/>
              <a:gd name="connsiteY19" fmla="*/ 424657 h 780173"/>
              <a:gd name="connsiteX20" fmla="*/ 952805 w 3495799"/>
              <a:gd name="connsiteY20" fmla="*/ 497167 h 780173"/>
              <a:gd name="connsiteX21" fmla="*/ 965569 w 3495799"/>
              <a:gd name="connsiteY21" fmla="*/ 423173 h 780173"/>
              <a:gd name="connsiteX22" fmla="*/ 765618 w 3495799"/>
              <a:gd name="connsiteY22" fmla="*/ 428052 h 780173"/>
              <a:gd name="connsiteX23" fmla="*/ 650236 w 3495799"/>
              <a:gd name="connsiteY23" fmla="*/ 429677 h 780173"/>
              <a:gd name="connsiteX24" fmla="*/ 142807 w 3495799"/>
              <a:gd name="connsiteY24" fmla="*/ 382923 h 780173"/>
              <a:gd name="connsiteX25" fmla="*/ 16985 w 3495799"/>
              <a:gd name="connsiteY25" fmla="*/ 432118 h 780173"/>
              <a:gd name="connsiteX26" fmla="*/ 450678 w 3495799"/>
              <a:gd name="connsiteY26" fmla="*/ 613449 h 780173"/>
              <a:gd name="connsiteX27" fmla="*/ 498248 w 3495799"/>
              <a:gd name="connsiteY27" fmla="*/ 708589 h 780173"/>
              <a:gd name="connsiteX28" fmla="*/ 598673 w 3495799"/>
              <a:gd name="connsiteY28" fmla="*/ 777301 h 780173"/>
              <a:gd name="connsiteX29" fmla="*/ 720241 w 3495799"/>
              <a:gd name="connsiteY29" fmla="*/ 761445 h 780173"/>
              <a:gd name="connsiteX30" fmla="*/ 847094 w 3495799"/>
              <a:gd name="connsiteY30" fmla="*/ 708589 h 780173"/>
              <a:gd name="connsiteX31" fmla="*/ 958090 w 3495799"/>
              <a:gd name="connsiteY31" fmla="*/ 687447 h 780173"/>
              <a:gd name="connsiteX32" fmla="*/ 1095515 w 3495799"/>
              <a:gd name="connsiteY32" fmla="*/ 713875 h 780173"/>
              <a:gd name="connsiteX33" fmla="*/ 1338650 w 3495799"/>
              <a:gd name="connsiteY33" fmla="*/ 645162 h 780173"/>
              <a:gd name="connsiteX34" fmla="*/ 1830206 w 3495799"/>
              <a:gd name="connsiteY34" fmla="*/ 634591 h 780173"/>
              <a:gd name="connsiteX35" fmla="*/ 2601896 w 3495799"/>
              <a:gd name="connsiteY35" fmla="*/ 565879 h 780173"/>
              <a:gd name="connsiteX36" fmla="*/ 3257304 w 3495799"/>
              <a:gd name="connsiteY36" fmla="*/ 550023 h 780173"/>
              <a:gd name="connsiteX37" fmla="*/ 3484583 w 3495799"/>
              <a:gd name="connsiteY37" fmla="*/ 555308 h 780173"/>
              <a:gd name="connsiteX38" fmla="*/ 3484583 w 3495799"/>
              <a:gd name="connsiteY38" fmla="*/ 555308 h 780173"/>
              <a:gd name="connsiteX39" fmla="*/ 3479297 w 3495799"/>
              <a:gd name="connsiteY39" fmla="*/ 280460 h 780173"/>
              <a:gd name="connsiteX0" fmla="*/ 3479297 w 3495800"/>
              <a:gd name="connsiteY0" fmla="*/ 280460 h 780173"/>
              <a:gd name="connsiteX1" fmla="*/ 3427664 w 3495800"/>
              <a:gd name="connsiteY1" fmla="*/ 157136 h 780173"/>
              <a:gd name="connsiteX2" fmla="*/ 2754277 w 3495800"/>
              <a:gd name="connsiteY2" fmla="*/ 186947 h 780173"/>
              <a:gd name="connsiteX3" fmla="*/ 2300620 w 3495800"/>
              <a:gd name="connsiteY3" fmla="*/ 217033 h 780173"/>
              <a:gd name="connsiteX4" fmla="*/ 2198263 w 3495800"/>
              <a:gd name="connsiteY4" fmla="*/ 192233 h 780173"/>
              <a:gd name="connsiteX5" fmla="*/ 2070901 w 3495800"/>
              <a:gd name="connsiteY5" fmla="*/ 177598 h 780173"/>
              <a:gd name="connsiteX6" fmla="*/ 1799916 w 3495800"/>
              <a:gd name="connsiteY6" fmla="*/ 173126 h 780173"/>
              <a:gd name="connsiteX7" fmla="*/ 1618145 w 3495800"/>
              <a:gd name="connsiteY7" fmla="*/ 153609 h 780173"/>
              <a:gd name="connsiteX8" fmla="*/ 1434052 w 3495800"/>
              <a:gd name="connsiteY8" fmla="*/ 147917 h 780173"/>
              <a:gd name="connsiteX9" fmla="*/ 1373979 w 3495800"/>
              <a:gd name="connsiteY9" fmla="*/ 65789 h 780173"/>
              <a:gd name="connsiteX10" fmla="*/ 1223892 w 3495800"/>
              <a:gd name="connsiteY10" fmla="*/ 9145 h 780173"/>
              <a:gd name="connsiteX11" fmla="*/ 1063801 w 3495800"/>
              <a:gd name="connsiteY11" fmla="*/ 11308 h 780173"/>
              <a:gd name="connsiteX12" fmla="*/ 895695 w 3495800"/>
              <a:gd name="connsiteY12" fmla="*/ 1958 h 780173"/>
              <a:gd name="connsiteX13" fmla="*/ 669185 w 3495800"/>
              <a:gd name="connsiteY13" fmla="*/ 55220 h 780173"/>
              <a:gd name="connsiteX14" fmla="*/ 1016231 w 3495800"/>
              <a:gd name="connsiteY14" fmla="*/ 275174 h 780173"/>
              <a:gd name="connsiteX15" fmla="*/ 1143085 w 3495800"/>
              <a:gd name="connsiteY15" fmla="*/ 375599 h 780173"/>
              <a:gd name="connsiteX16" fmla="*/ 1275223 w 3495800"/>
              <a:gd name="connsiteY16" fmla="*/ 386171 h 780173"/>
              <a:gd name="connsiteX17" fmla="*/ 1285794 w 3495800"/>
              <a:gd name="connsiteY17" fmla="*/ 470739 h 780173"/>
              <a:gd name="connsiteX18" fmla="*/ 1209735 w 3495800"/>
              <a:gd name="connsiteY18" fmla="*/ 451227 h 780173"/>
              <a:gd name="connsiteX19" fmla="*/ 1042629 w 3495800"/>
              <a:gd name="connsiteY19" fmla="*/ 424657 h 780173"/>
              <a:gd name="connsiteX20" fmla="*/ 952805 w 3495800"/>
              <a:gd name="connsiteY20" fmla="*/ 497167 h 780173"/>
              <a:gd name="connsiteX21" fmla="*/ 965569 w 3495800"/>
              <a:gd name="connsiteY21" fmla="*/ 423173 h 780173"/>
              <a:gd name="connsiteX22" fmla="*/ 794239 w 3495800"/>
              <a:gd name="connsiteY22" fmla="*/ 399593 h 780173"/>
              <a:gd name="connsiteX23" fmla="*/ 650236 w 3495800"/>
              <a:gd name="connsiteY23" fmla="*/ 429677 h 780173"/>
              <a:gd name="connsiteX24" fmla="*/ 142807 w 3495800"/>
              <a:gd name="connsiteY24" fmla="*/ 382923 h 780173"/>
              <a:gd name="connsiteX25" fmla="*/ 16985 w 3495800"/>
              <a:gd name="connsiteY25" fmla="*/ 432118 h 780173"/>
              <a:gd name="connsiteX26" fmla="*/ 450678 w 3495800"/>
              <a:gd name="connsiteY26" fmla="*/ 613449 h 780173"/>
              <a:gd name="connsiteX27" fmla="*/ 498248 w 3495800"/>
              <a:gd name="connsiteY27" fmla="*/ 708589 h 780173"/>
              <a:gd name="connsiteX28" fmla="*/ 598673 w 3495800"/>
              <a:gd name="connsiteY28" fmla="*/ 777301 h 780173"/>
              <a:gd name="connsiteX29" fmla="*/ 720241 w 3495800"/>
              <a:gd name="connsiteY29" fmla="*/ 761445 h 780173"/>
              <a:gd name="connsiteX30" fmla="*/ 847094 w 3495800"/>
              <a:gd name="connsiteY30" fmla="*/ 708589 h 780173"/>
              <a:gd name="connsiteX31" fmla="*/ 958090 w 3495800"/>
              <a:gd name="connsiteY31" fmla="*/ 687447 h 780173"/>
              <a:gd name="connsiteX32" fmla="*/ 1095515 w 3495800"/>
              <a:gd name="connsiteY32" fmla="*/ 713875 h 780173"/>
              <a:gd name="connsiteX33" fmla="*/ 1338650 w 3495800"/>
              <a:gd name="connsiteY33" fmla="*/ 645162 h 780173"/>
              <a:gd name="connsiteX34" fmla="*/ 1830206 w 3495800"/>
              <a:gd name="connsiteY34" fmla="*/ 634591 h 780173"/>
              <a:gd name="connsiteX35" fmla="*/ 2601896 w 3495800"/>
              <a:gd name="connsiteY35" fmla="*/ 565879 h 780173"/>
              <a:gd name="connsiteX36" fmla="*/ 3257304 w 3495800"/>
              <a:gd name="connsiteY36" fmla="*/ 550023 h 780173"/>
              <a:gd name="connsiteX37" fmla="*/ 3484583 w 3495800"/>
              <a:gd name="connsiteY37" fmla="*/ 555308 h 780173"/>
              <a:gd name="connsiteX38" fmla="*/ 3484583 w 3495800"/>
              <a:gd name="connsiteY38" fmla="*/ 555308 h 780173"/>
              <a:gd name="connsiteX39" fmla="*/ 3479297 w 3495800"/>
              <a:gd name="connsiteY39" fmla="*/ 280460 h 780173"/>
              <a:gd name="connsiteX0" fmla="*/ 3478922 w 3495425"/>
              <a:gd name="connsiteY0" fmla="*/ 280460 h 780173"/>
              <a:gd name="connsiteX1" fmla="*/ 3427289 w 3495425"/>
              <a:gd name="connsiteY1" fmla="*/ 157136 h 780173"/>
              <a:gd name="connsiteX2" fmla="*/ 2753902 w 3495425"/>
              <a:gd name="connsiteY2" fmla="*/ 186947 h 780173"/>
              <a:gd name="connsiteX3" fmla="*/ 2300245 w 3495425"/>
              <a:gd name="connsiteY3" fmla="*/ 217033 h 780173"/>
              <a:gd name="connsiteX4" fmla="*/ 2197888 w 3495425"/>
              <a:gd name="connsiteY4" fmla="*/ 192233 h 780173"/>
              <a:gd name="connsiteX5" fmla="*/ 2070526 w 3495425"/>
              <a:gd name="connsiteY5" fmla="*/ 177598 h 780173"/>
              <a:gd name="connsiteX6" fmla="*/ 1799541 w 3495425"/>
              <a:gd name="connsiteY6" fmla="*/ 173126 h 780173"/>
              <a:gd name="connsiteX7" fmla="*/ 1617770 w 3495425"/>
              <a:gd name="connsiteY7" fmla="*/ 153609 h 780173"/>
              <a:gd name="connsiteX8" fmla="*/ 1433677 w 3495425"/>
              <a:gd name="connsiteY8" fmla="*/ 147917 h 780173"/>
              <a:gd name="connsiteX9" fmla="*/ 1373604 w 3495425"/>
              <a:gd name="connsiteY9" fmla="*/ 65789 h 780173"/>
              <a:gd name="connsiteX10" fmla="*/ 1223517 w 3495425"/>
              <a:gd name="connsiteY10" fmla="*/ 9145 h 780173"/>
              <a:gd name="connsiteX11" fmla="*/ 1063426 w 3495425"/>
              <a:gd name="connsiteY11" fmla="*/ 11308 h 780173"/>
              <a:gd name="connsiteX12" fmla="*/ 895320 w 3495425"/>
              <a:gd name="connsiteY12" fmla="*/ 1958 h 780173"/>
              <a:gd name="connsiteX13" fmla="*/ 668810 w 3495425"/>
              <a:gd name="connsiteY13" fmla="*/ 55220 h 780173"/>
              <a:gd name="connsiteX14" fmla="*/ 1015856 w 3495425"/>
              <a:gd name="connsiteY14" fmla="*/ 275174 h 780173"/>
              <a:gd name="connsiteX15" fmla="*/ 1142710 w 3495425"/>
              <a:gd name="connsiteY15" fmla="*/ 375599 h 780173"/>
              <a:gd name="connsiteX16" fmla="*/ 1274848 w 3495425"/>
              <a:gd name="connsiteY16" fmla="*/ 386171 h 780173"/>
              <a:gd name="connsiteX17" fmla="*/ 1285419 w 3495425"/>
              <a:gd name="connsiteY17" fmla="*/ 470739 h 780173"/>
              <a:gd name="connsiteX18" fmla="*/ 1209360 w 3495425"/>
              <a:gd name="connsiteY18" fmla="*/ 451227 h 780173"/>
              <a:gd name="connsiteX19" fmla="*/ 1042254 w 3495425"/>
              <a:gd name="connsiteY19" fmla="*/ 424657 h 780173"/>
              <a:gd name="connsiteX20" fmla="*/ 952430 w 3495425"/>
              <a:gd name="connsiteY20" fmla="*/ 497167 h 780173"/>
              <a:gd name="connsiteX21" fmla="*/ 965194 w 3495425"/>
              <a:gd name="connsiteY21" fmla="*/ 423173 h 780173"/>
              <a:gd name="connsiteX22" fmla="*/ 793864 w 3495425"/>
              <a:gd name="connsiteY22" fmla="*/ 399593 h 780173"/>
              <a:gd name="connsiteX23" fmla="*/ 630780 w 3495425"/>
              <a:gd name="connsiteY23" fmla="*/ 395526 h 780173"/>
              <a:gd name="connsiteX24" fmla="*/ 142432 w 3495425"/>
              <a:gd name="connsiteY24" fmla="*/ 382923 h 780173"/>
              <a:gd name="connsiteX25" fmla="*/ 16610 w 3495425"/>
              <a:gd name="connsiteY25" fmla="*/ 432118 h 780173"/>
              <a:gd name="connsiteX26" fmla="*/ 450303 w 3495425"/>
              <a:gd name="connsiteY26" fmla="*/ 613449 h 780173"/>
              <a:gd name="connsiteX27" fmla="*/ 497873 w 3495425"/>
              <a:gd name="connsiteY27" fmla="*/ 708589 h 780173"/>
              <a:gd name="connsiteX28" fmla="*/ 598298 w 3495425"/>
              <a:gd name="connsiteY28" fmla="*/ 777301 h 780173"/>
              <a:gd name="connsiteX29" fmla="*/ 719866 w 3495425"/>
              <a:gd name="connsiteY29" fmla="*/ 761445 h 780173"/>
              <a:gd name="connsiteX30" fmla="*/ 846719 w 3495425"/>
              <a:gd name="connsiteY30" fmla="*/ 708589 h 780173"/>
              <a:gd name="connsiteX31" fmla="*/ 957715 w 3495425"/>
              <a:gd name="connsiteY31" fmla="*/ 687447 h 780173"/>
              <a:gd name="connsiteX32" fmla="*/ 1095140 w 3495425"/>
              <a:gd name="connsiteY32" fmla="*/ 713875 h 780173"/>
              <a:gd name="connsiteX33" fmla="*/ 1338275 w 3495425"/>
              <a:gd name="connsiteY33" fmla="*/ 645162 h 780173"/>
              <a:gd name="connsiteX34" fmla="*/ 1829831 w 3495425"/>
              <a:gd name="connsiteY34" fmla="*/ 634591 h 780173"/>
              <a:gd name="connsiteX35" fmla="*/ 2601521 w 3495425"/>
              <a:gd name="connsiteY35" fmla="*/ 565879 h 780173"/>
              <a:gd name="connsiteX36" fmla="*/ 3256929 w 3495425"/>
              <a:gd name="connsiteY36" fmla="*/ 550023 h 780173"/>
              <a:gd name="connsiteX37" fmla="*/ 3484208 w 3495425"/>
              <a:gd name="connsiteY37" fmla="*/ 555308 h 780173"/>
              <a:gd name="connsiteX38" fmla="*/ 3484208 w 3495425"/>
              <a:gd name="connsiteY38" fmla="*/ 555308 h 780173"/>
              <a:gd name="connsiteX39" fmla="*/ 3478922 w 3495425"/>
              <a:gd name="connsiteY39" fmla="*/ 280460 h 780173"/>
              <a:gd name="connsiteX0" fmla="*/ 3478922 w 3495425"/>
              <a:gd name="connsiteY0" fmla="*/ 280460 h 835173"/>
              <a:gd name="connsiteX1" fmla="*/ 3427289 w 3495425"/>
              <a:gd name="connsiteY1" fmla="*/ 157136 h 835173"/>
              <a:gd name="connsiteX2" fmla="*/ 2753902 w 3495425"/>
              <a:gd name="connsiteY2" fmla="*/ 186947 h 835173"/>
              <a:gd name="connsiteX3" fmla="*/ 2300245 w 3495425"/>
              <a:gd name="connsiteY3" fmla="*/ 217033 h 835173"/>
              <a:gd name="connsiteX4" fmla="*/ 2197888 w 3495425"/>
              <a:gd name="connsiteY4" fmla="*/ 192233 h 835173"/>
              <a:gd name="connsiteX5" fmla="*/ 2070526 w 3495425"/>
              <a:gd name="connsiteY5" fmla="*/ 177598 h 835173"/>
              <a:gd name="connsiteX6" fmla="*/ 1799541 w 3495425"/>
              <a:gd name="connsiteY6" fmla="*/ 173126 h 835173"/>
              <a:gd name="connsiteX7" fmla="*/ 1617770 w 3495425"/>
              <a:gd name="connsiteY7" fmla="*/ 153609 h 835173"/>
              <a:gd name="connsiteX8" fmla="*/ 1433677 w 3495425"/>
              <a:gd name="connsiteY8" fmla="*/ 147917 h 835173"/>
              <a:gd name="connsiteX9" fmla="*/ 1373604 w 3495425"/>
              <a:gd name="connsiteY9" fmla="*/ 65789 h 835173"/>
              <a:gd name="connsiteX10" fmla="*/ 1223517 w 3495425"/>
              <a:gd name="connsiteY10" fmla="*/ 9145 h 835173"/>
              <a:gd name="connsiteX11" fmla="*/ 1063426 w 3495425"/>
              <a:gd name="connsiteY11" fmla="*/ 11308 h 835173"/>
              <a:gd name="connsiteX12" fmla="*/ 895320 w 3495425"/>
              <a:gd name="connsiteY12" fmla="*/ 1958 h 835173"/>
              <a:gd name="connsiteX13" fmla="*/ 668810 w 3495425"/>
              <a:gd name="connsiteY13" fmla="*/ 55220 h 835173"/>
              <a:gd name="connsiteX14" fmla="*/ 1015856 w 3495425"/>
              <a:gd name="connsiteY14" fmla="*/ 275174 h 835173"/>
              <a:gd name="connsiteX15" fmla="*/ 1142710 w 3495425"/>
              <a:gd name="connsiteY15" fmla="*/ 375599 h 835173"/>
              <a:gd name="connsiteX16" fmla="*/ 1274848 w 3495425"/>
              <a:gd name="connsiteY16" fmla="*/ 386171 h 835173"/>
              <a:gd name="connsiteX17" fmla="*/ 1285419 w 3495425"/>
              <a:gd name="connsiteY17" fmla="*/ 470739 h 835173"/>
              <a:gd name="connsiteX18" fmla="*/ 1209360 w 3495425"/>
              <a:gd name="connsiteY18" fmla="*/ 451227 h 835173"/>
              <a:gd name="connsiteX19" fmla="*/ 1042254 w 3495425"/>
              <a:gd name="connsiteY19" fmla="*/ 424657 h 835173"/>
              <a:gd name="connsiteX20" fmla="*/ 952430 w 3495425"/>
              <a:gd name="connsiteY20" fmla="*/ 497167 h 835173"/>
              <a:gd name="connsiteX21" fmla="*/ 965194 w 3495425"/>
              <a:gd name="connsiteY21" fmla="*/ 423173 h 835173"/>
              <a:gd name="connsiteX22" fmla="*/ 793864 w 3495425"/>
              <a:gd name="connsiteY22" fmla="*/ 399593 h 835173"/>
              <a:gd name="connsiteX23" fmla="*/ 630780 w 3495425"/>
              <a:gd name="connsiteY23" fmla="*/ 395526 h 835173"/>
              <a:gd name="connsiteX24" fmla="*/ 142432 w 3495425"/>
              <a:gd name="connsiteY24" fmla="*/ 382923 h 835173"/>
              <a:gd name="connsiteX25" fmla="*/ 16610 w 3495425"/>
              <a:gd name="connsiteY25" fmla="*/ 432118 h 835173"/>
              <a:gd name="connsiteX26" fmla="*/ 450303 w 3495425"/>
              <a:gd name="connsiteY26" fmla="*/ 613449 h 835173"/>
              <a:gd name="connsiteX27" fmla="*/ 497873 w 3495425"/>
              <a:gd name="connsiteY27" fmla="*/ 708589 h 835173"/>
              <a:gd name="connsiteX28" fmla="*/ 598298 w 3495425"/>
              <a:gd name="connsiteY28" fmla="*/ 777301 h 835173"/>
              <a:gd name="connsiteX29" fmla="*/ 719866 w 3495425"/>
              <a:gd name="connsiteY29" fmla="*/ 761445 h 835173"/>
              <a:gd name="connsiteX30" fmla="*/ 961200 w 3495425"/>
              <a:gd name="connsiteY30" fmla="*/ 833812 h 835173"/>
              <a:gd name="connsiteX31" fmla="*/ 957715 w 3495425"/>
              <a:gd name="connsiteY31" fmla="*/ 687447 h 835173"/>
              <a:gd name="connsiteX32" fmla="*/ 1095140 w 3495425"/>
              <a:gd name="connsiteY32" fmla="*/ 713875 h 835173"/>
              <a:gd name="connsiteX33" fmla="*/ 1338275 w 3495425"/>
              <a:gd name="connsiteY33" fmla="*/ 645162 h 835173"/>
              <a:gd name="connsiteX34" fmla="*/ 1829831 w 3495425"/>
              <a:gd name="connsiteY34" fmla="*/ 634591 h 835173"/>
              <a:gd name="connsiteX35" fmla="*/ 2601521 w 3495425"/>
              <a:gd name="connsiteY35" fmla="*/ 565879 h 835173"/>
              <a:gd name="connsiteX36" fmla="*/ 3256929 w 3495425"/>
              <a:gd name="connsiteY36" fmla="*/ 550023 h 835173"/>
              <a:gd name="connsiteX37" fmla="*/ 3484208 w 3495425"/>
              <a:gd name="connsiteY37" fmla="*/ 555308 h 835173"/>
              <a:gd name="connsiteX38" fmla="*/ 3484208 w 3495425"/>
              <a:gd name="connsiteY38" fmla="*/ 555308 h 835173"/>
              <a:gd name="connsiteX39" fmla="*/ 3478922 w 3495425"/>
              <a:gd name="connsiteY39" fmla="*/ 280460 h 835173"/>
              <a:gd name="connsiteX0" fmla="*/ 3478922 w 3495425"/>
              <a:gd name="connsiteY0" fmla="*/ 280460 h 851114"/>
              <a:gd name="connsiteX1" fmla="*/ 3427289 w 3495425"/>
              <a:gd name="connsiteY1" fmla="*/ 157136 h 851114"/>
              <a:gd name="connsiteX2" fmla="*/ 2753902 w 3495425"/>
              <a:gd name="connsiteY2" fmla="*/ 186947 h 851114"/>
              <a:gd name="connsiteX3" fmla="*/ 2300245 w 3495425"/>
              <a:gd name="connsiteY3" fmla="*/ 217033 h 851114"/>
              <a:gd name="connsiteX4" fmla="*/ 2197888 w 3495425"/>
              <a:gd name="connsiteY4" fmla="*/ 192233 h 851114"/>
              <a:gd name="connsiteX5" fmla="*/ 2070526 w 3495425"/>
              <a:gd name="connsiteY5" fmla="*/ 177598 h 851114"/>
              <a:gd name="connsiteX6" fmla="*/ 1799541 w 3495425"/>
              <a:gd name="connsiteY6" fmla="*/ 173126 h 851114"/>
              <a:gd name="connsiteX7" fmla="*/ 1617770 w 3495425"/>
              <a:gd name="connsiteY7" fmla="*/ 153609 h 851114"/>
              <a:gd name="connsiteX8" fmla="*/ 1433677 w 3495425"/>
              <a:gd name="connsiteY8" fmla="*/ 147917 h 851114"/>
              <a:gd name="connsiteX9" fmla="*/ 1373604 w 3495425"/>
              <a:gd name="connsiteY9" fmla="*/ 65789 h 851114"/>
              <a:gd name="connsiteX10" fmla="*/ 1223517 w 3495425"/>
              <a:gd name="connsiteY10" fmla="*/ 9145 h 851114"/>
              <a:gd name="connsiteX11" fmla="*/ 1063426 w 3495425"/>
              <a:gd name="connsiteY11" fmla="*/ 11308 h 851114"/>
              <a:gd name="connsiteX12" fmla="*/ 895320 w 3495425"/>
              <a:gd name="connsiteY12" fmla="*/ 1958 h 851114"/>
              <a:gd name="connsiteX13" fmla="*/ 668810 w 3495425"/>
              <a:gd name="connsiteY13" fmla="*/ 55220 h 851114"/>
              <a:gd name="connsiteX14" fmla="*/ 1015856 w 3495425"/>
              <a:gd name="connsiteY14" fmla="*/ 275174 h 851114"/>
              <a:gd name="connsiteX15" fmla="*/ 1142710 w 3495425"/>
              <a:gd name="connsiteY15" fmla="*/ 375599 h 851114"/>
              <a:gd name="connsiteX16" fmla="*/ 1274848 w 3495425"/>
              <a:gd name="connsiteY16" fmla="*/ 386171 h 851114"/>
              <a:gd name="connsiteX17" fmla="*/ 1285419 w 3495425"/>
              <a:gd name="connsiteY17" fmla="*/ 470739 h 851114"/>
              <a:gd name="connsiteX18" fmla="*/ 1209360 w 3495425"/>
              <a:gd name="connsiteY18" fmla="*/ 451227 h 851114"/>
              <a:gd name="connsiteX19" fmla="*/ 1042254 w 3495425"/>
              <a:gd name="connsiteY19" fmla="*/ 424657 h 851114"/>
              <a:gd name="connsiteX20" fmla="*/ 952430 w 3495425"/>
              <a:gd name="connsiteY20" fmla="*/ 497167 h 851114"/>
              <a:gd name="connsiteX21" fmla="*/ 965194 w 3495425"/>
              <a:gd name="connsiteY21" fmla="*/ 423173 h 851114"/>
              <a:gd name="connsiteX22" fmla="*/ 793864 w 3495425"/>
              <a:gd name="connsiteY22" fmla="*/ 399593 h 851114"/>
              <a:gd name="connsiteX23" fmla="*/ 630780 w 3495425"/>
              <a:gd name="connsiteY23" fmla="*/ 395526 h 851114"/>
              <a:gd name="connsiteX24" fmla="*/ 142432 w 3495425"/>
              <a:gd name="connsiteY24" fmla="*/ 382923 h 851114"/>
              <a:gd name="connsiteX25" fmla="*/ 16610 w 3495425"/>
              <a:gd name="connsiteY25" fmla="*/ 432118 h 851114"/>
              <a:gd name="connsiteX26" fmla="*/ 450303 w 3495425"/>
              <a:gd name="connsiteY26" fmla="*/ 613449 h 851114"/>
              <a:gd name="connsiteX27" fmla="*/ 497873 w 3495425"/>
              <a:gd name="connsiteY27" fmla="*/ 708589 h 851114"/>
              <a:gd name="connsiteX28" fmla="*/ 598298 w 3495425"/>
              <a:gd name="connsiteY28" fmla="*/ 777301 h 851114"/>
              <a:gd name="connsiteX29" fmla="*/ 719866 w 3495425"/>
              <a:gd name="connsiteY29" fmla="*/ 761445 h 851114"/>
              <a:gd name="connsiteX30" fmla="*/ 961200 w 3495425"/>
              <a:gd name="connsiteY30" fmla="*/ 833812 h 851114"/>
              <a:gd name="connsiteX31" fmla="*/ 1129438 w 3495425"/>
              <a:gd name="connsiteY31" fmla="*/ 841130 h 851114"/>
              <a:gd name="connsiteX32" fmla="*/ 1095140 w 3495425"/>
              <a:gd name="connsiteY32" fmla="*/ 713875 h 851114"/>
              <a:gd name="connsiteX33" fmla="*/ 1338275 w 3495425"/>
              <a:gd name="connsiteY33" fmla="*/ 645162 h 851114"/>
              <a:gd name="connsiteX34" fmla="*/ 1829831 w 3495425"/>
              <a:gd name="connsiteY34" fmla="*/ 634591 h 851114"/>
              <a:gd name="connsiteX35" fmla="*/ 2601521 w 3495425"/>
              <a:gd name="connsiteY35" fmla="*/ 565879 h 851114"/>
              <a:gd name="connsiteX36" fmla="*/ 3256929 w 3495425"/>
              <a:gd name="connsiteY36" fmla="*/ 550023 h 851114"/>
              <a:gd name="connsiteX37" fmla="*/ 3484208 w 3495425"/>
              <a:gd name="connsiteY37" fmla="*/ 555308 h 851114"/>
              <a:gd name="connsiteX38" fmla="*/ 3484208 w 3495425"/>
              <a:gd name="connsiteY38" fmla="*/ 555308 h 851114"/>
              <a:gd name="connsiteX39" fmla="*/ 3478922 w 3495425"/>
              <a:gd name="connsiteY39" fmla="*/ 280460 h 851114"/>
              <a:gd name="connsiteX0" fmla="*/ 3478922 w 3495425"/>
              <a:gd name="connsiteY0" fmla="*/ 280460 h 854370"/>
              <a:gd name="connsiteX1" fmla="*/ 3427289 w 3495425"/>
              <a:gd name="connsiteY1" fmla="*/ 157136 h 854370"/>
              <a:gd name="connsiteX2" fmla="*/ 2753902 w 3495425"/>
              <a:gd name="connsiteY2" fmla="*/ 186947 h 854370"/>
              <a:gd name="connsiteX3" fmla="*/ 2300245 w 3495425"/>
              <a:gd name="connsiteY3" fmla="*/ 217033 h 854370"/>
              <a:gd name="connsiteX4" fmla="*/ 2197888 w 3495425"/>
              <a:gd name="connsiteY4" fmla="*/ 192233 h 854370"/>
              <a:gd name="connsiteX5" fmla="*/ 2070526 w 3495425"/>
              <a:gd name="connsiteY5" fmla="*/ 177598 h 854370"/>
              <a:gd name="connsiteX6" fmla="*/ 1799541 w 3495425"/>
              <a:gd name="connsiteY6" fmla="*/ 173126 h 854370"/>
              <a:gd name="connsiteX7" fmla="*/ 1617770 w 3495425"/>
              <a:gd name="connsiteY7" fmla="*/ 153609 h 854370"/>
              <a:gd name="connsiteX8" fmla="*/ 1433677 w 3495425"/>
              <a:gd name="connsiteY8" fmla="*/ 147917 h 854370"/>
              <a:gd name="connsiteX9" fmla="*/ 1373604 w 3495425"/>
              <a:gd name="connsiteY9" fmla="*/ 65789 h 854370"/>
              <a:gd name="connsiteX10" fmla="*/ 1223517 w 3495425"/>
              <a:gd name="connsiteY10" fmla="*/ 9145 h 854370"/>
              <a:gd name="connsiteX11" fmla="*/ 1063426 w 3495425"/>
              <a:gd name="connsiteY11" fmla="*/ 11308 h 854370"/>
              <a:gd name="connsiteX12" fmla="*/ 895320 w 3495425"/>
              <a:gd name="connsiteY12" fmla="*/ 1958 h 854370"/>
              <a:gd name="connsiteX13" fmla="*/ 668810 w 3495425"/>
              <a:gd name="connsiteY13" fmla="*/ 55220 h 854370"/>
              <a:gd name="connsiteX14" fmla="*/ 1015856 w 3495425"/>
              <a:gd name="connsiteY14" fmla="*/ 275174 h 854370"/>
              <a:gd name="connsiteX15" fmla="*/ 1142710 w 3495425"/>
              <a:gd name="connsiteY15" fmla="*/ 375599 h 854370"/>
              <a:gd name="connsiteX16" fmla="*/ 1274848 w 3495425"/>
              <a:gd name="connsiteY16" fmla="*/ 386171 h 854370"/>
              <a:gd name="connsiteX17" fmla="*/ 1285419 w 3495425"/>
              <a:gd name="connsiteY17" fmla="*/ 470739 h 854370"/>
              <a:gd name="connsiteX18" fmla="*/ 1209360 w 3495425"/>
              <a:gd name="connsiteY18" fmla="*/ 451227 h 854370"/>
              <a:gd name="connsiteX19" fmla="*/ 1042254 w 3495425"/>
              <a:gd name="connsiteY19" fmla="*/ 424657 h 854370"/>
              <a:gd name="connsiteX20" fmla="*/ 952430 w 3495425"/>
              <a:gd name="connsiteY20" fmla="*/ 497167 h 854370"/>
              <a:gd name="connsiteX21" fmla="*/ 965194 w 3495425"/>
              <a:gd name="connsiteY21" fmla="*/ 423173 h 854370"/>
              <a:gd name="connsiteX22" fmla="*/ 793864 w 3495425"/>
              <a:gd name="connsiteY22" fmla="*/ 399593 h 854370"/>
              <a:gd name="connsiteX23" fmla="*/ 630780 w 3495425"/>
              <a:gd name="connsiteY23" fmla="*/ 395526 h 854370"/>
              <a:gd name="connsiteX24" fmla="*/ 142432 w 3495425"/>
              <a:gd name="connsiteY24" fmla="*/ 382923 h 854370"/>
              <a:gd name="connsiteX25" fmla="*/ 16610 w 3495425"/>
              <a:gd name="connsiteY25" fmla="*/ 432118 h 854370"/>
              <a:gd name="connsiteX26" fmla="*/ 450303 w 3495425"/>
              <a:gd name="connsiteY26" fmla="*/ 613449 h 854370"/>
              <a:gd name="connsiteX27" fmla="*/ 497873 w 3495425"/>
              <a:gd name="connsiteY27" fmla="*/ 708589 h 854370"/>
              <a:gd name="connsiteX28" fmla="*/ 598298 w 3495425"/>
              <a:gd name="connsiteY28" fmla="*/ 777301 h 854370"/>
              <a:gd name="connsiteX29" fmla="*/ 719866 w 3495425"/>
              <a:gd name="connsiteY29" fmla="*/ 761445 h 854370"/>
              <a:gd name="connsiteX30" fmla="*/ 961200 w 3495425"/>
              <a:gd name="connsiteY30" fmla="*/ 833812 h 854370"/>
              <a:gd name="connsiteX31" fmla="*/ 1129438 w 3495425"/>
              <a:gd name="connsiteY31" fmla="*/ 841130 h 854370"/>
              <a:gd name="connsiteX32" fmla="*/ 1390885 w 3495425"/>
              <a:gd name="connsiteY32" fmla="*/ 839098 h 854370"/>
              <a:gd name="connsiteX33" fmla="*/ 1338275 w 3495425"/>
              <a:gd name="connsiteY33" fmla="*/ 645162 h 854370"/>
              <a:gd name="connsiteX34" fmla="*/ 1829831 w 3495425"/>
              <a:gd name="connsiteY34" fmla="*/ 634591 h 854370"/>
              <a:gd name="connsiteX35" fmla="*/ 2601521 w 3495425"/>
              <a:gd name="connsiteY35" fmla="*/ 565879 h 854370"/>
              <a:gd name="connsiteX36" fmla="*/ 3256929 w 3495425"/>
              <a:gd name="connsiteY36" fmla="*/ 550023 h 854370"/>
              <a:gd name="connsiteX37" fmla="*/ 3484208 w 3495425"/>
              <a:gd name="connsiteY37" fmla="*/ 555308 h 854370"/>
              <a:gd name="connsiteX38" fmla="*/ 3484208 w 3495425"/>
              <a:gd name="connsiteY38" fmla="*/ 555308 h 854370"/>
              <a:gd name="connsiteX39" fmla="*/ 3478922 w 3495425"/>
              <a:gd name="connsiteY39" fmla="*/ 280460 h 854370"/>
              <a:gd name="connsiteX0" fmla="*/ 3478922 w 3495425"/>
              <a:gd name="connsiteY0" fmla="*/ 280460 h 854370"/>
              <a:gd name="connsiteX1" fmla="*/ 3427289 w 3495425"/>
              <a:gd name="connsiteY1" fmla="*/ 157136 h 854370"/>
              <a:gd name="connsiteX2" fmla="*/ 2753902 w 3495425"/>
              <a:gd name="connsiteY2" fmla="*/ 186947 h 854370"/>
              <a:gd name="connsiteX3" fmla="*/ 2300245 w 3495425"/>
              <a:gd name="connsiteY3" fmla="*/ 217033 h 854370"/>
              <a:gd name="connsiteX4" fmla="*/ 2197888 w 3495425"/>
              <a:gd name="connsiteY4" fmla="*/ 192233 h 854370"/>
              <a:gd name="connsiteX5" fmla="*/ 2070526 w 3495425"/>
              <a:gd name="connsiteY5" fmla="*/ 177598 h 854370"/>
              <a:gd name="connsiteX6" fmla="*/ 1799541 w 3495425"/>
              <a:gd name="connsiteY6" fmla="*/ 173126 h 854370"/>
              <a:gd name="connsiteX7" fmla="*/ 1617770 w 3495425"/>
              <a:gd name="connsiteY7" fmla="*/ 153609 h 854370"/>
              <a:gd name="connsiteX8" fmla="*/ 1433677 w 3495425"/>
              <a:gd name="connsiteY8" fmla="*/ 147917 h 854370"/>
              <a:gd name="connsiteX9" fmla="*/ 1373604 w 3495425"/>
              <a:gd name="connsiteY9" fmla="*/ 65789 h 854370"/>
              <a:gd name="connsiteX10" fmla="*/ 1223517 w 3495425"/>
              <a:gd name="connsiteY10" fmla="*/ 9145 h 854370"/>
              <a:gd name="connsiteX11" fmla="*/ 1063426 w 3495425"/>
              <a:gd name="connsiteY11" fmla="*/ 11308 h 854370"/>
              <a:gd name="connsiteX12" fmla="*/ 895320 w 3495425"/>
              <a:gd name="connsiteY12" fmla="*/ 1958 h 854370"/>
              <a:gd name="connsiteX13" fmla="*/ 668810 w 3495425"/>
              <a:gd name="connsiteY13" fmla="*/ 55220 h 854370"/>
              <a:gd name="connsiteX14" fmla="*/ 1015856 w 3495425"/>
              <a:gd name="connsiteY14" fmla="*/ 275174 h 854370"/>
              <a:gd name="connsiteX15" fmla="*/ 1142710 w 3495425"/>
              <a:gd name="connsiteY15" fmla="*/ 375599 h 854370"/>
              <a:gd name="connsiteX16" fmla="*/ 1274848 w 3495425"/>
              <a:gd name="connsiteY16" fmla="*/ 386171 h 854370"/>
              <a:gd name="connsiteX17" fmla="*/ 1285419 w 3495425"/>
              <a:gd name="connsiteY17" fmla="*/ 470739 h 854370"/>
              <a:gd name="connsiteX18" fmla="*/ 1209360 w 3495425"/>
              <a:gd name="connsiteY18" fmla="*/ 451227 h 854370"/>
              <a:gd name="connsiteX19" fmla="*/ 1042254 w 3495425"/>
              <a:gd name="connsiteY19" fmla="*/ 424657 h 854370"/>
              <a:gd name="connsiteX20" fmla="*/ 952430 w 3495425"/>
              <a:gd name="connsiteY20" fmla="*/ 497167 h 854370"/>
              <a:gd name="connsiteX21" fmla="*/ 965194 w 3495425"/>
              <a:gd name="connsiteY21" fmla="*/ 423173 h 854370"/>
              <a:gd name="connsiteX22" fmla="*/ 793864 w 3495425"/>
              <a:gd name="connsiteY22" fmla="*/ 399593 h 854370"/>
              <a:gd name="connsiteX23" fmla="*/ 630780 w 3495425"/>
              <a:gd name="connsiteY23" fmla="*/ 395526 h 854370"/>
              <a:gd name="connsiteX24" fmla="*/ 142432 w 3495425"/>
              <a:gd name="connsiteY24" fmla="*/ 382923 h 854370"/>
              <a:gd name="connsiteX25" fmla="*/ 16610 w 3495425"/>
              <a:gd name="connsiteY25" fmla="*/ 432118 h 854370"/>
              <a:gd name="connsiteX26" fmla="*/ 450303 w 3495425"/>
              <a:gd name="connsiteY26" fmla="*/ 613449 h 854370"/>
              <a:gd name="connsiteX27" fmla="*/ 497873 w 3495425"/>
              <a:gd name="connsiteY27" fmla="*/ 708589 h 854370"/>
              <a:gd name="connsiteX28" fmla="*/ 598298 w 3495425"/>
              <a:gd name="connsiteY28" fmla="*/ 777301 h 854370"/>
              <a:gd name="connsiteX29" fmla="*/ 719866 w 3495425"/>
              <a:gd name="connsiteY29" fmla="*/ 761445 h 854370"/>
              <a:gd name="connsiteX30" fmla="*/ 961200 w 3495425"/>
              <a:gd name="connsiteY30" fmla="*/ 833812 h 854370"/>
              <a:gd name="connsiteX31" fmla="*/ 1129438 w 3495425"/>
              <a:gd name="connsiteY31" fmla="*/ 841130 h 854370"/>
              <a:gd name="connsiteX32" fmla="*/ 1390885 w 3495425"/>
              <a:gd name="connsiteY32" fmla="*/ 839098 h 854370"/>
              <a:gd name="connsiteX33" fmla="*/ 1338275 w 3495425"/>
              <a:gd name="connsiteY33" fmla="*/ 645162 h 854370"/>
              <a:gd name="connsiteX34" fmla="*/ 1643283 w 3495425"/>
              <a:gd name="connsiteY34" fmla="*/ 840168 h 854370"/>
              <a:gd name="connsiteX35" fmla="*/ 1829831 w 3495425"/>
              <a:gd name="connsiteY35" fmla="*/ 634591 h 854370"/>
              <a:gd name="connsiteX36" fmla="*/ 2601521 w 3495425"/>
              <a:gd name="connsiteY36" fmla="*/ 565879 h 854370"/>
              <a:gd name="connsiteX37" fmla="*/ 3256929 w 3495425"/>
              <a:gd name="connsiteY37" fmla="*/ 550023 h 854370"/>
              <a:gd name="connsiteX38" fmla="*/ 3484208 w 3495425"/>
              <a:gd name="connsiteY38" fmla="*/ 555308 h 854370"/>
              <a:gd name="connsiteX39" fmla="*/ 3484208 w 3495425"/>
              <a:gd name="connsiteY39" fmla="*/ 555308 h 854370"/>
              <a:gd name="connsiteX40" fmla="*/ 3478922 w 3495425"/>
              <a:gd name="connsiteY40" fmla="*/ 280460 h 854370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829831 w 3495425"/>
              <a:gd name="connsiteY35" fmla="*/ 634591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601521 w 3495425"/>
              <a:gd name="connsiteY37" fmla="*/ 565879 h 861457"/>
              <a:gd name="connsiteX38" fmla="*/ 3256929 w 3495425"/>
              <a:gd name="connsiteY38" fmla="*/ 55002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56929 w 3495425"/>
              <a:gd name="connsiteY38" fmla="*/ 55002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76010 w 3495425"/>
              <a:gd name="connsiteY38" fmla="*/ 60694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76010 w 3495425"/>
              <a:gd name="connsiteY38" fmla="*/ 606943 h 861457"/>
              <a:gd name="connsiteX39" fmla="*/ 3484208 w 3495425"/>
              <a:gd name="connsiteY39" fmla="*/ 555308 h 861457"/>
              <a:gd name="connsiteX40" fmla="*/ 3484209 w 3495425"/>
              <a:gd name="connsiteY40" fmla="*/ 617919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65194 w 3495425"/>
              <a:gd name="connsiteY20" fmla="*/ 423173 h 861457"/>
              <a:gd name="connsiteX21" fmla="*/ 793864 w 3495425"/>
              <a:gd name="connsiteY21" fmla="*/ 399593 h 861457"/>
              <a:gd name="connsiteX22" fmla="*/ 630780 w 3495425"/>
              <a:gd name="connsiteY22" fmla="*/ 395526 h 861457"/>
              <a:gd name="connsiteX23" fmla="*/ 142432 w 3495425"/>
              <a:gd name="connsiteY23" fmla="*/ 382923 h 861457"/>
              <a:gd name="connsiteX24" fmla="*/ 16610 w 3495425"/>
              <a:gd name="connsiteY24" fmla="*/ 432118 h 861457"/>
              <a:gd name="connsiteX25" fmla="*/ 450303 w 3495425"/>
              <a:gd name="connsiteY25" fmla="*/ 613449 h 861457"/>
              <a:gd name="connsiteX26" fmla="*/ 497873 w 3495425"/>
              <a:gd name="connsiteY26" fmla="*/ 708589 h 861457"/>
              <a:gd name="connsiteX27" fmla="*/ 598298 w 3495425"/>
              <a:gd name="connsiteY27" fmla="*/ 777301 h 861457"/>
              <a:gd name="connsiteX28" fmla="*/ 719866 w 3495425"/>
              <a:gd name="connsiteY28" fmla="*/ 761445 h 861457"/>
              <a:gd name="connsiteX29" fmla="*/ 961200 w 3495425"/>
              <a:gd name="connsiteY29" fmla="*/ 833812 h 861457"/>
              <a:gd name="connsiteX30" fmla="*/ 1129438 w 3495425"/>
              <a:gd name="connsiteY30" fmla="*/ 841130 h 861457"/>
              <a:gd name="connsiteX31" fmla="*/ 1390885 w 3495425"/>
              <a:gd name="connsiteY31" fmla="*/ 839098 h 861457"/>
              <a:gd name="connsiteX32" fmla="*/ 1490917 w 3495425"/>
              <a:gd name="connsiteY32" fmla="*/ 861456 h 861457"/>
              <a:gd name="connsiteX33" fmla="*/ 1643283 w 3495425"/>
              <a:gd name="connsiteY33" fmla="*/ 840168 h 861457"/>
              <a:gd name="connsiteX34" fmla="*/ 1963393 w 3495425"/>
              <a:gd name="connsiteY34" fmla="*/ 771197 h 861457"/>
              <a:gd name="connsiteX35" fmla="*/ 2625917 w 3495425"/>
              <a:gd name="connsiteY35" fmla="*/ 669409 h 861457"/>
              <a:gd name="connsiteX36" fmla="*/ 2811405 w 3495425"/>
              <a:gd name="connsiteY36" fmla="*/ 622798 h 861457"/>
              <a:gd name="connsiteX37" fmla="*/ 3276010 w 3495425"/>
              <a:gd name="connsiteY37" fmla="*/ 606943 h 861457"/>
              <a:gd name="connsiteX38" fmla="*/ 3484208 w 3495425"/>
              <a:gd name="connsiteY38" fmla="*/ 555308 h 861457"/>
              <a:gd name="connsiteX39" fmla="*/ 3484209 w 3495425"/>
              <a:gd name="connsiteY39" fmla="*/ 617919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274848 w 3495425"/>
              <a:gd name="connsiteY15" fmla="*/ 386171 h 861457"/>
              <a:gd name="connsiteX16" fmla="*/ 1285419 w 3495425"/>
              <a:gd name="connsiteY16" fmla="*/ 470739 h 861457"/>
              <a:gd name="connsiteX17" fmla="*/ 1209360 w 3495425"/>
              <a:gd name="connsiteY17" fmla="*/ 451227 h 861457"/>
              <a:gd name="connsiteX18" fmla="*/ 1042254 w 3495425"/>
              <a:gd name="connsiteY18" fmla="*/ 424657 h 861457"/>
              <a:gd name="connsiteX19" fmla="*/ 965194 w 3495425"/>
              <a:gd name="connsiteY19" fmla="*/ 423173 h 861457"/>
              <a:gd name="connsiteX20" fmla="*/ 793864 w 3495425"/>
              <a:gd name="connsiteY20" fmla="*/ 399593 h 861457"/>
              <a:gd name="connsiteX21" fmla="*/ 630780 w 3495425"/>
              <a:gd name="connsiteY21" fmla="*/ 395526 h 861457"/>
              <a:gd name="connsiteX22" fmla="*/ 142432 w 3495425"/>
              <a:gd name="connsiteY22" fmla="*/ 382923 h 861457"/>
              <a:gd name="connsiteX23" fmla="*/ 16610 w 3495425"/>
              <a:gd name="connsiteY23" fmla="*/ 432118 h 861457"/>
              <a:gd name="connsiteX24" fmla="*/ 450303 w 3495425"/>
              <a:gd name="connsiteY24" fmla="*/ 613449 h 861457"/>
              <a:gd name="connsiteX25" fmla="*/ 497873 w 3495425"/>
              <a:gd name="connsiteY25" fmla="*/ 708589 h 861457"/>
              <a:gd name="connsiteX26" fmla="*/ 598298 w 3495425"/>
              <a:gd name="connsiteY26" fmla="*/ 777301 h 861457"/>
              <a:gd name="connsiteX27" fmla="*/ 719866 w 3495425"/>
              <a:gd name="connsiteY27" fmla="*/ 761445 h 861457"/>
              <a:gd name="connsiteX28" fmla="*/ 961200 w 3495425"/>
              <a:gd name="connsiteY28" fmla="*/ 833812 h 861457"/>
              <a:gd name="connsiteX29" fmla="*/ 1129438 w 3495425"/>
              <a:gd name="connsiteY29" fmla="*/ 841130 h 861457"/>
              <a:gd name="connsiteX30" fmla="*/ 1390885 w 3495425"/>
              <a:gd name="connsiteY30" fmla="*/ 839098 h 861457"/>
              <a:gd name="connsiteX31" fmla="*/ 1490917 w 3495425"/>
              <a:gd name="connsiteY31" fmla="*/ 861456 h 861457"/>
              <a:gd name="connsiteX32" fmla="*/ 1643283 w 3495425"/>
              <a:gd name="connsiteY32" fmla="*/ 840168 h 861457"/>
              <a:gd name="connsiteX33" fmla="*/ 1963393 w 3495425"/>
              <a:gd name="connsiteY33" fmla="*/ 771197 h 861457"/>
              <a:gd name="connsiteX34" fmla="*/ 2625917 w 3495425"/>
              <a:gd name="connsiteY34" fmla="*/ 669409 h 861457"/>
              <a:gd name="connsiteX35" fmla="*/ 2811405 w 3495425"/>
              <a:gd name="connsiteY35" fmla="*/ 622798 h 861457"/>
              <a:gd name="connsiteX36" fmla="*/ 3276010 w 3495425"/>
              <a:gd name="connsiteY36" fmla="*/ 606943 h 861457"/>
              <a:gd name="connsiteX37" fmla="*/ 3484208 w 3495425"/>
              <a:gd name="connsiteY37" fmla="*/ 555308 h 861457"/>
              <a:gd name="connsiteX38" fmla="*/ 3484209 w 3495425"/>
              <a:gd name="connsiteY38" fmla="*/ 617919 h 861457"/>
              <a:gd name="connsiteX39" fmla="*/ 3478922 w 3495425"/>
              <a:gd name="connsiteY39" fmla="*/ 280460 h 861457"/>
              <a:gd name="connsiteX0" fmla="*/ 1015856 w 3495425"/>
              <a:gd name="connsiteY0" fmla="*/ 275174 h 861457"/>
              <a:gd name="connsiteX1" fmla="*/ 1274848 w 3495425"/>
              <a:gd name="connsiteY1" fmla="*/ 386171 h 861457"/>
              <a:gd name="connsiteX2" fmla="*/ 1285419 w 3495425"/>
              <a:gd name="connsiteY2" fmla="*/ 470739 h 861457"/>
              <a:gd name="connsiteX3" fmla="*/ 1209360 w 3495425"/>
              <a:gd name="connsiteY3" fmla="*/ 451227 h 861457"/>
              <a:gd name="connsiteX4" fmla="*/ 1042254 w 3495425"/>
              <a:gd name="connsiteY4" fmla="*/ 424657 h 861457"/>
              <a:gd name="connsiteX5" fmla="*/ 965194 w 3495425"/>
              <a:gd name="connsiteY5" fmla="*/ 423173 h 861457"/>
              <a:gd name="connsiteX6" fmla="*/ 793864 w 3495425"/>
              <a:gd name="connsiteY6" fmla="*/ 399593 h 861457"/>
              <a:gd name="connsiteX7" fmla="*/ 630780 w 3495425"/>
              <a:gd name="connsiteY7" fmla="*/ 395526 h 861457"/>
              <a:gd name="connsiteX8" fmla="*/ 142432 w 3495425"/>
              <a:gd name="connsiteY8" fmla="*/ 382923 h 861457"/>
              <a:gd name="connsiteX9" fmla="*/ 16610 w 3495425"/>
              <a:gd name="connsiteY9" fmla="*/ 432118 h 861457"/>
              <a:gd name="connsiteX10" fmla="*/ 450303 w 3495425"/>
              <a:gd name="connsiteY10" fmla="*/ 613449 h 861457"/>
              <a:gd name="connsiteX11" fmla="*/ 497873 w 3495425"/>
              <a:gd name="connsiteY11" fmla="*/ 708589 h 861457"/>
              <a:gd name="connsiteX12" fmla="*/ 598298 w 3495425"/>
              <a:gd name="connsiteY12" fmla="*/ 777301 h 861457"/>
              <a:gd name="connsiteX13" fmla="*/ 719866 w 3495425"/>
              <a:gd name="connsiteY13" fmla="*/ 761445 h 861457"/>
              <a:gd name="connsiteX14" fmla="*/ 961200 w 3495425"/>
              <a:gd name="connsiteY14" fmla="*/ 833812 h 861457"/>
              <a:gd name="connsiteX15" fmla="*/ 1129438 w 3495425"/>
              <a:gd name="connsiteY15" fmla="*/ 841130 h 861457"/>
              <a:gd name="connsiteX16" fmla="*/ 1390885 w 3495425"/>
              <a:gd name="connsiteY16" fmla="*/ 839098 h 861457"/>
              <a:gd name="connsiteX17" fmla="*/ 1490917 w 3495425"/>
              <a:gd name="connsiteY17" fmla="*/ 861456 h 861457"/>
              <a:gd name="connsiteX18" fmla="*/ 1643283 w 3495425"/>
              <a:gd name="connsiteY18" fmla="*/ 840168 h 861457"/>
              <a:gd name="connsiteX19" fmla="*/ 1963393 w 3495425"/>
              <a:gd name="connsiteY19" fmla="*/ 771197 h 861457"/>
              <a:gd name="connsiteX20" fmla="*/ 2625917 w 3495425"/>
              <a:gd name="connsiteY20" fmla="*/ 669409 h 861457"/>
              <a:gd name="connsiteX21" fmla="*/ 2811405 w 3495425"/>
              <a:gd name="connsiteY21" fmla="*/ 622798 h 861457"/>
              <a:gd name="connsiteX22" fmla="*/ 3276010 w 3495425"/>
              <a:gd name="connsiteY22" fmla="*/ 606943 h 861457"/>
              <a:gd name="connsiteX23" fmla="*/ 3484208 w 3495425"/>
              <a:gd name="connsiteY23" fmla="*/ 555308 h 861457"/>
              <a:gd name="connsiteX24" fmla="*/ 3484209 w 3495425"/>
              <a:gd name="connsiteY24" fmla="*/ 617919 h 861457"/>
              <a:gd name="connsiteX25" fmla="*/ 3478922 w 3495425"/>
              <a:gd name="connsiteY25" fmla="*/ 280460 h 861457"/>
              <a:gd name="connsiteX26" fmla="*/ 3427289 w 3495425"/>
              <a:gd name="connsiteY26" fmla="*/ 157136 h 861457"/>
              <a:gd name="connsiteX27" fmla="*/ 2753902 w 3495425"/>
              <a:gd name="connsiteY27" fmla="*/ 186947 h 861457"/>
              <a:gd name="connsiteX28" fmla="*/ 2300245 w 3495425"/>
              <a:gd name="connsiteY28" fmla="*/ 217033 h 861457"/>
              <a:gd name="connsiteX29" fmla="*/ 2197888 w 3495425"/>
              <a:gd name="connsiteY29" fmla="*/ 192233 h 861457"/>
              <a:gd name="connsiteX30" fmla="*/ 2070526 w 3495425"/>
              <a:gd name="connsiteY30" fmla="*/ 177598 h 861457"/>
              <a:gd name="connsiteX31" fmla="*/ 1799541 w 3495425"/>
              <a:gd name="connsiteY31" fmla="*/ 173126 h 861457"/>
              <a:gd name="connsiteX32" fmla="*/ 1617770 w 3495425"/>
              <a:gd name="connsiteY32" fmla="*/ 153609 h 861457"/>
              <a:gd name="connsiteX33" fmla="*/ 1433677 w 3495425"/>
              <a:gd name="connsiteY33" fmla="*/ 147917 h 861457"/>
              <a:gd name="connsiteX34" fmla="*/ 1373604 w 3495425"/>
              <a:gd name="connsiteY34" fmla="*/ 65789 h 861457"/>
              <a:gd name="connsiteX35" fmla="*/ 1223517 w 3495425"/>
              <a:gd name="connsiteY35" fmla="*/ 9145 h 861457"/>
              <a:gd name="connsiteX36" fmla="*/ 1063426 w 3495425"/>
              <a:gd name="connsiteY36" fmla="*/ 11308 h 861457"/>
              <a:gd name="connsiteX37" fmla="*/ 895320 w 3495425"/>
              <a:gd name="connsiteY37" fmla="*/ 1958 h 861457"/>
              <a:gd name="connsiteX38" fmla="*/ 772797 w 3495425"/>
              <a:gd name="connsiteY38" fmla="*/ 117262 h 861457"/>
              <a:gd name="connsiteX0" fmla="*/ 1015856 w 3495425"/>
              <a:gd name="connsiteY0" fmla="*/ 275174 h 861457"/>
              <a:gd name="connsiteX1" fmla="*/ 1274848 w 3495425"/>
              <a:gd name="connsiteY1" fmla="*/ 386171 h 861457"/>
              <a:gd name="connsiteX2" fmla="*/ 1285419 w 3495425"/>
              <a:gd name="connsiteY2" fmla="*/ 470739 h 861457"/>
              <a:gd name="connsiteX3" fmla="*/ 1209360 w 3495425"/>
              <a:gd name="connsiteY3" fmla="*/ 451227 h 861457"/>
              <a:gd name="connsiteX4" fmla="*/ 1042254 w 3495425"/>
              <a:gd name="connsiteY4" fmla="*/ 424657 h 861457"/>
              <a:gd name="connsiteX5" fmla="*/ 965194 w 3495425"/>
              <a:gd name="connsiteY5" fmla="*/ 423173 h 861457"/>
              <a:gd name="connsiteX6" fmla="*/ 793864 w 3495425"/>
              <a:gd name="connsiteY6" fmla="*/ 399593 h 861457"/>
              <a:gd name="connsiteX7" fmla="*/ 630780 w 3495425"/>
              <a:gd name="connsiteY7" fmla="*/ 395526 h 861457"/>
              <a:gd name="connsiteX8" fmla="*/ 142432 w 3495425"/>
              <a:gd name="connsiteY8" fmla="*/ 382923 h 861457"/>
              <a:gd name="connsiteX9" fmla="*/ 16610 w 3495425"/>
              <a:gd name="connsiteY9" fmla="*/ 432118 h 861457"/>
              <a:gd name="connsiteX10" fmla="*/ 450303 w 3495425"/>
              <a:gd name="connsiteY10" fmla="*/ 613449 h 861457"/>
              <a:gd name="connsiteX11" fmla="*/ 497873 w 3495425"/>
              <a:gd name="connsiteY11" fmla="*/ 708589 h 861457"/>
              <a:gd name="connsiteX12" fmla="*/ 598298 w 3495425"/>
              <a:gd name="connsiteY12" fmla="*/ 777301 h 861457"/>
              <a:gd name="connsiteX13" fmla="*/ 719866 w 3495425"/>
              <a:gd name="connsiteY13" fmla="*/ 761445 h 861457"/>
              <a:gd name="connsiteX14" fmla="*/ 961200 w 3495425"/>
              <a:gd name="connsiteY14" fmla="*/ 833812 h 861457"/>
              <a:gd name="connsiteX15" fmla="*/ 1129438 w 3495425"/>
              <a:gd name="connsiteY15" fmla="*/ 841130 h 861457"/>
              <a:gd name="connsiteX16" fmla="*/ 1390885 w 3495425"/>
              <a:gd name="connsiteY16" fmla="*/ 839098 h 861457"/>
              <a:gd name="connsiteX17" fmla="*/ 1490917 w 3495425"/>
              <a:gd name="connsiteY17" fmla="*/ 861456 h 861457"/>
              <a:gd name="connsiteX18" fmla="*/ 1643283 w 3495425"/>
              <a:gd name="connsiteY18" fmla="*/ 840168 h 861457"/>
              <a:gd name="connsiteX19" fmla="*/ 1963393 w 3495425"/>
              <a:gd name="connsiteY19" fmla="*/ 771197 h 861457"/>
              <a:gd name="connsiteX20" fmla="*/ 2625917 w 3495425"/>
              <a:gd name="connsiteY20" fmla="*/ 669409 h 861457"/>
              <a:gd name="connsiteX21" fmla="*/ 2811405 w 3495425"/>
              <a:gd name="connsiteY21" fmla="*/ 622798 h 861457"/>
              <a:gd name="connsiteX22" fmla="*/ 3276010 w 3495425"/>
              <a:gd name="connsiteY22" fmla="*/ 606943 h 861457"/>
              <a:gd name="connsiteX23" fmla="*/ 3484208 w 3495425"/>
              <a:gd name="connsiteY23" fmla="*/ 555308 h 861457"/>
              <a:gd name="connsiteX24" fmla="*/ 3484209 w 3495425"/>
              <a:gd name="connsiteY24" fmla="*/ 617919 h 861457"/>
              <a:gd name="connsiteX25" fmla="*/ 3478922 w 3495425"/>
              <a:gd name="connsiteY25" fmla="*/ 280460 h 861457"/>
              <a:gd name="connsiteX26" fmla="*/ 3427289 w 3495425"/>
              <a:gd name="connsiteY26" fmla="*/ 157136 h 861457"/>
              <a:gd name="connsiteX27" fmla="*/ 2753902 w 3495425"/>
              <a:gd name="connsiteY27" fmla="*/ 186947 h 861457"/>
              <a:gd name="connsiteX28" fmla="*/ 2300245 w 3495425"/>
              <a:gd name="connsiteY28" fmla="*/ 217033 h 861457"/>
              <a:gd name="connsiteX29" fmla="*/ 2197888 w 3495425"/>
              <a:gd name="connsiteY29" fmla="*/ 192233 h 861457"/>
              <a:gd name="connsiteX30" fmla="*/ 2070526 w 3495425"/>
              <a:gd name="connsiteY30" fmla="*/ 177598 h 861457"/>
              <a:gd name="connsiteX31" fmla="*/ 1799541 w 3495425"/>
              <a:gd name="connsiteY31" fmla="*/ 173126 h 861457"/>
              <a:gd name="connsiteX32" fmla="*/ 1617770 w 3495425"/>
              <a:gd name="connsiteY32" fmla="*/ 153609 h 861457"/>
              <a:gd name="connsiteX33" fmla="*/ 1433677 w 3495425"/>
              <a:gd name="connsiteY33" fmla="*/ 147917 h 861457"/>
              <a:gd name="connsiteX34" fmla="*/ 1373604 w 3495425"/>
              <a:gd name="connsiteY34" fmla="*/ 65789 h 861457"/>
              <a:gd name="connsiteX35" fmla="*/ 1223517 w 3495425"/>
              <a:gd name="connsiteY35" fmla="*/ 9145 h 861457"/>
              <a:gd name="connsiteX36" fmla="*/ 1063426 w 3495425"/>
              <a:gd name="connsiteY36" fmla="*/ 11308 h 861457"/>
              <a:gd name="connsiteX37" fmla="*/ 895320 w 3495425"/>
              <a:gd name="connsiteY37" fmla="*/ 1958 h 861457"/>
              <a:gd name="connsiteX0" fmla="*/ 1274848 w 3495425"/>
              <a:gd name="connsiteY0" fmla="*/ 386171 h 861457"/>
              <a:gd name="connsiteX1" fmla="*/ 1285419 w 3495425"/>
              <a:gd name="connsiteY1" fmla="*/ 470739 h 861457"/>
              <a:gd name="connsiteX2" fmla="*/ 1209360 w 3495425"/>
              <a:gd name="connsiteY2" fmla="*/ 451227 h 861457"/>
              <a:gd name="connsiteX3" fmla="*/ 1042254 w 3495425"/>
              <a:gd name="connsiteY3" fmla="*/ 424657 h 861457"/>
              <a:gd name="connsiteX4" fmla="*/ 965194 w 3495425"/>
              <a:gd name="connsiteY4" fmla="*/ 423173 h 861457"/>
              <a:gd name="connsiteX5" fmla="*/ 793864 w 3495425"/>
              <a:gd name="connsiteY5" fmla="*/ 399593 h 861457"/>
              <a:gd name="connsiteX6" fmla="*/ 630780 w 3495425"/>
              <a:gd name="connsiteY6" fmla="*/ 395526 h 861457"/>
              <a:gd name="connsiteX7" fmla="*/ 142432 w 3495425"/>
              <a:gd name="connsiteY7" fmla="*/ 382923 h 861457"/>
              <a:gd name="connsiteX8" fmla="*/ 16610 w 3495425"/>
              <a:gd name="connsiteY8" fmla="*/ 432118 h 861457"/>
              <a:gd name="connsiteX9" fmla="*/ 450303 w 3495425"/>
              <a:gd name="connsiteY9" fmla="*/ 613449 h 861457"/>
              <a:gd name="connsiteX10" fmla="*/ 497873 w 3495425"/>
              <a:gd name="connsiteY10" fmla="*/ 708589 h 861457"/>
              <a:gd name="connsiteX11" fmla="*/ 598298 w 3495425"/>
              <a:gd name="connsiteY11" fmla="*/ 777301 h 861457"/>
              <a:gd name="connsiteX12" fmla="*/ 719866 w 3495425"/>
              <a:gd name="connsiteY12" fmla="*/ 761445 h 861457"/>
              <a:gd name="connsiteX13" fmla="*/ 961200 w 3495425"/>
              <a:gd name="connsiteY13" fmla="*/ 833812 h 861457"/>
              <a:gd name="connsiteX14" fmla="*/ 1129438 w 3495425"/>
              <a:gd name="connsiteY14" fmla="*/ 841130 h 861457"/>
              <a:gd name="connsiteX15" fmla="*/ 1390885 w 3495425"/>
              <a:gd name="connsiteY15" fmla="*/ 839098 h 861457"/>
              <a:gd name="connsiteX16" fmla="*/ 1490917 w 3495425"/>
              <a:gd name="connsiteY16" fmla="*/ 861456 h 861457"/>
              <a:gd name="connsiteX17" fmla="*/ 1643283 w 3495425"/>
              <a:gd name="connsiteY17" fmla="*/ 840168 h 861457"/>
              <a:gd name="connsiteX18" fmla="*/ 1963393 w 3495425"/>
              <a:gd name="connsiteY18" fmla="*/ 771197 h 861457"/>
              <a:gd name="connsiteX19" fmla="*/ 2625917 w 3495425"/>
              <a:gd name="connsiteY19" fmla="*/ 669409 h 861457"/>
              <a:gd name="connsiteX20" fmla="*/ 2811405 w 3495425"/>
              <a:gd name="connsiteY20" fmla="*/ 622798 h 861457"/>
              <a:gd name="connsiteX21" fmla="*/ 3276010 w 3495425"/>
              <a:gd name="connsiteY21" fmla="*/ 606943 h 861457"/>
              <a:gd name="connsiteX22" fmla="*/ 3484208 w 3495425"/>
              <a:gd name="connsiteY22" fmla="*/ 555308 h 861457"/>
              <a:gd name="connsiteX23" fmla="*/ 3484209 w 3495425"/>
              <a:gd name="connsiteY23" fmla="*/ 617919 h 861457"/>
              <a:gd name="connsiteX24" fmla="*/ 3478922 w 3495425"/>
              <a:gd name="connsiteY24" fmla="*/ 280460 h 861457"/>
              <a:gd name="connsiteX25" fmla="*/ 3427289 w 3495425"/>
              <a:gd name="connsiteY25" fmla="*/ 157136 h 861457"/>
              <a:gd name="connsiteX26" fmla="*/ 2753902 w 3495425"/>
              <a:gd name="connsiteY26" fmla="*/ 186947 h 861457"/>
              <a:gd name="connsiteX27" fmla="*/ 2300245 w 3495425"/>
              <a:gd name="connsiteY27" fmla="*/ 217033 h 861457"/>
              <a:gd name="connsiteX28" fmla="*/ 2197888 w 3495425"/>
              <a:gd name="connsiteY28" fmla="*/ 192233 h 861457"/>
              <a:gd name="connsiteX29" fmla="*/ 2070526 w 3495425"/>
              <a:gd name="connsiteY29" fmla="*/ 177598 h 861457"/>
              <a:gd name="connsiteX30" fmla="*/ 1799541 w 3495425"/>
              <a:gd name="connsiteY30" fmla="*/ 173126 h 861457"/>
              <a:gd name="connsiteX31" fmla="*/ 1617770 w 3495425"/>
              <a:gd name="connsiteY31" fmla="*/ 153609 h 861457"/>
              <a:gd name="connsiteX32" fmla="*/ 1433677 w 3495425"/>
              <a:gd name="connsiteY32" fmla="*/ 147917 h 861457"/>
              <a:gd name="connsiteX33" fmla="*/ 1373604 w 3495425"/>
              <a:gd name="connsiteY33" fmla="*/ 65789 h 861457"/>
              <a:gd name="connsiteX34" fmla="*/ 1223517 w 3495425"/>
              <a:gd name="connsiteY34" fmla="*/ 9145 h 861457"/>
              <a:gd name="connsiteX35" fmla="*/ 1063426 w 3495425"/>
              <a:gd name="connsiteY35" fmla="*/ 11308 h 861457"/>
              <a:gd name="connsiteX36" fmla="*/ 895320 w 3495425"/>
              <a:gd name="connsiteY36" fmla="*/ 1958 h 861457"/>
              <a:gd name="connsiteX0" fmla="*/ 1274848 w 3495425"/>
              <a:gd name="connsiteY0" fmla="*/ 378754 h 854040"/>
              <a:gd name="connsiteX1" fmla="*/ 1285419 w 3495425"/>
              <a:gd name="connsiteY1" fmla="*/ 463322 h 854040"/>
              <a:gd name="connsiteX2" fmla="*/ 1209360 w 3495425"/>
              <a:gd name="connsiteY2" fmla="*/ 443810 h 854040"/>
              <a:gd name="connsiteX3" fmla="*/ 1042254 w 3495425"/>
              <a:gd name="connsiteY3" fmla="*/ 417240 h 854040"/>
              <a:gd name="connsiteX4" fmla="*/ 965194 w 3495425"/>
              <a:gd name="connsiteY4" fmla="*/ 415756 h 854040"/>
              <a:gd name="connsiteX5" fmla="*/ 793864 w 3495425"/>
              <a:gd name="connsiteY5" fmla="*/ 392176 h 854040"/>
              <a:gd name="connsiteX6" fmla="*/ 630780 w 3495425"/>
              <a:gd name="connsiteY6" fmla="*/ 388109 h 854040"/>
              <a:gd name="connsiteX7" fmla="*/ 142432 w 3495425"/>
              <a:gd name="connsiteY7" fmla="*/ 375506 h 854040"/>
              <a:gd name="connsiteX8" fmla="*/ 16610 w 3495425"/>
              <a:gd name="connsiteY8" fmla="*/ 424701 h 854040"/>
              <a:gd name="connsiteX9" fmla="*/ 450303 w 3495425"/>
              <a:gd name="connsiteY9" fmla="*/ 606032 h 854040"/>
              <a:gd name="connsiteX10" fmla="*/ 497873 w 3495425"/>
              <a:gd name="connsiteY10" fmla="*/ 701172 h 854040"/>
              <a:gd name="connsiteX11" fmla="*/ 598298 w 3495425"/>
              <a:gd name="connsiteY11" fmla="*/ 769884 h 854040"/>
              <a:gd name="connsiteX12" fmla="*/ 719866 w 3495425"/>
              <a:gd name="connsiteY12" fmla="*/ 754028 h 854040"/>
              <a:gd name="connsiteX13" fmla="*/ 961200 w 3495425"/>
              <a:gd name="connsiteY13" fmla="*/ 826395 h 854040"/>
              <a:gd name="connsiteX14" fmla="*/ 1129438 w 3495425"/>
              <a:gd name="connsiteY14" fmla="*/ 833713 h 854040"/>
              <a:gd name="connsiteX15" fmla="*/ 1390885 w 3495425"/>
              <a:gd name="connsiteY15" fmla="*/ 831681 h 854040"/>
              <a:gd name="connsiteX16" fmla="*/ 1490917 w 3495425"/>
              <a:gd name="connsiteY16" fmla="*/ 854039 h 854040"/>
              <a:gd name="connsiteX17" fmla="*/ 1643283 w 3495425"/>
              <a:gd name="connsiteY17" fmla="*/ 832751 h 854040"/>
              <a:gd name="connsiteX18" fmla="*/ 1963393 w 3495425"/>
              <a:gd name="connsiteY18" fmla="*/ 763780 h 854040"/>
              <a:gd name="connsiteX19" fmla="*/ 2625917 w 3495425"/>
              <a:gd name="connsiteY19" fmla="*/ 661992 h 854040"/>
              <a:gd name="connsiteX20" fmla="*/ 2811405 w 3495425"/>
              <a:gd name="connsiteY20" fmla="*/ 615381 h 854040"/>
              <a:gd name="connsiteX21" fmla="*/ 3276010 w 3495425"/>
              <a:gd name="connsiteY21" fmla="*/ 599526 h 854040"/>
              <a:gd name="connsiteX22" fmla="*/ 3484208 w 3495425"/>
              <a:gd name="connsiteY22" fmla="*/ 547891 h 854040"/>
              <a:gd name="connsiteX23" fmla="*/ 3484209 w 3495425"/>
              <a:gd name="connsiteY23" fmla="*/ 610502 h 854040"/>
              <a:gd name="connsiteX24" fmla="*/ 3478922 w 3495425"/>
              <a:gd name="connsiteY24" fmla="*/ 273043 h 854040"/>
              <a:gd name="connsiteX25" fmla="*/ 3427289 w 3495425"/>
              <a:gd name="connsiteY25" fmla="*/ 149719 h 854040"/>
              <a:gd name="connsiteX26" fmla="*/ 2753902 w 3495425"/>
              <a:gd name="connsiteY26" fmla="*/ 179530 h 854040"/>
              <a:gd name="connsiteX27" fmla="*/ 2300245 w 3495425"/>
              <a:gd name="connsiteY27" fmla="*/ 209616 h 854040"/>
              <a:gd name="connsiteX28" fmla="*/ 2197888 w 3495425"/>
              <a:gd name="connsiteY28" fmla="*/ 184816 h 854040"/>
              <a:gd name="connsiteX29" fmla="*/ 2070526 w 3495425"/>
              <a:gd name="connsiteY29" fmla="*/ 170181 h 854040"/>
              <a:gd name="connsiteX30" fmla="*/ 1799541 w 3495425"/>
              <a:gd name="connsiteY30" fmla="*/ 165709 h 854040"/>
              <a:gd name="connsiteX31" fmla="*/ 1617770 w 3495425"/>
              <a:gd name="connsiteY31" fmla="*/ 146192 h 854040"/>
              <a:gd name="connsiteX32" fmla="*/ 1433677 w 3495425"/>
              <a:gd name="connsiteY32" fmla="*/ 140500 h 854040"/>
              <a:gd name="connsiteX33" fmla="*/ 1373604 w 3495425"/>
              <a:gd name="connsiteY33" fmla="*/ 58372 h 854040"/>
              <a:gd name="connsiteX34" fmla="*/ 1223517 w 3495425"/>
              <a:gd name="connsiteY34" fmla="*/ 1728 h 854040"/>
              <a:gd name="connsiteX35" fmla="*/ 1063426 w 3495425"/>
              <a:gd name="connsiteY35" fmla="*/ 3891 h 854040"/>
              <a:gd name="connsiteX0" fmla="*/ 1274848 w 3495425"/>
              <a:gd name="connsiteY0" fmla="*/ 379897 h 855183"/>
              <a:gd name="connsiteX1" fmla="*/ 1285419 w 3495425"/>
              <a:gd name="connsiteY1" fmla="*/ 464465 h 855183"/>
              <a:gd name="connsiteX2" fmla="*/ 1209360 w 3495425"/>
              <a:gd name="connsiteY2" fmla="*/ 444953 h 855183"/>
              <a:gd name="connsiteX3" fmla="*/ 1042254 w 3495425"/>
              <a:gd name="connsiteY3" fmla="*/ 418383 h 855183"/>
              <a:gd name="connsiteX4" fmla="*/ 965194 w 3495425"/>
              <a:gd name="connsiteY4" fmla="*/ 416899 h 855183"/>
              <a:gd name="connsiteX5" fmla="*/ 793864 w 3495425"/>
              <a:gd name="connsiteY5" fmla="*/ 393319 h 855183"/>
              <a:gd name="connsiteX6" fmla="*/ 630780 w 3495425"/>
              <a:gd name="connsiteY6" fmla="*/ 389252 h 855183"/>
              <a:gd name="connsiteX7" fmla="*/ 142432 w 3495425"/>
              <a:gd name="connsiteY7" fmla="*/ 376649 h 855183"/>
              <a:gd name="connsiteX8" fmla="*/ 16610 w 3495425"/>
              <a:gd name="connsiteY8" fmla="*/ 425844 h 855183"/>
              <a:gd name="connsiteX9" fmla="*/ 450303 w 3495425"/>
              <a:gd name="connsiteY9" fmla="*/ 607175 h 855183"/>
              <a:gd name="connsiteX10" fmla="*/ 497873 w 3495425"/>
              <a:gd name="connsiteY10" fmla="*/ 702315 h 855183"/>
              <a:gd name="connsiteX11" fmla="*/ 598298 w 3495425"/>
              <a:gd name="connsiteY11" fmla="*/ 771027 h 855183"/>
              <a:gd name="connsiteX12" fmla="*/ 719866 w 3495425"/>
              <a:gd name="connsiteY12" fmla="*/ 755171 h 855183"/>
              <a:gd name="connsiteX13" fmla="*/ 961200 w 3495425"/>
              <a:gd name="connsiteY13" fmla="*/ 827538 h 855183"/>
              <a:gd name="connsiteX14" fmla="*/ 1129438 w 3495425"/>
              <a:gd name="connsiteY14" fmla="*/ 834856 h 855183"/>
              <a:gd name="connsiteX15" fmla="*/ 1390885 w 3495425"/>
              <a:gd name="connsiteY15" fmla="*/ 832824 h 855183"/>
              <a:gd name="connsiteX16" fmla="*/ 1490917 w 3495425"/>
              <a:gd name="connsiteY16" fmla="*/ 855182 h 855183"/>
              <a:gd name="connsiteX17" fmla="*/ 1643283 w 3495425"/>
              <a:gd name="connsiteY17" fmla="*/ 833894 h 855183"/>
              <a:gd name="connsiteX18" fmla="*/ 1963393 w 3495425"/>
              <a:gd name="connsiteY18" fmla="*/ 764923 h 855183"/>
              <a:gd name="connsiteX19" fmla="*/ 2625917 w 3495425"/>
              <a:gd name="connsiteY19" fmla="*/ 663135 h 855183"/>
              <a:gd name="connsiteX20" fmla="*/ 2811405 w 3495425"/>
              <a:gd name="connsiteY20" fmla="*/ 616524 h 855183"/>
              <a:gd name="connsiteX21" fmla="*/ 3276010 w 3495425"/>
              <a:gd name="connsiteY21" fmla="*/ 600669 h 855183"/>
              <a:gd name="connsiteX22" fmla="*/ 3484208 w 3495425"/>
              <a:gd name="connsiteY22" fmla="*/ 549034 h 855183"/>
              <a:gd name="connsiteX23" fmla="*/ 3484209 w 3495425"/>
              <a:gd name="connsiteY23" fmla="*/ 611645 h 855183"/>
              <a:gd name="connsiteX24" fmla="*/ 3478922 w 3495425"/>
              <a:gd name="connsiteY24" fmla="*/ 274186 h 855183"/>
              <a:gd name="connsiteX25" fmla="*/ 3427289 w 3495425"/>
              <a:gd name="connsiteY25" fmla="*/ 150862 h 855183"/>
              <a:gd name="connsiteX26" fmla="*/ 2753902 w 3495425"/>
              <a:gd name="connsiteY26" fmla="*/ 180673 h 855183"/>
              <a:gd name="connsiteX27" fmla="*/ 2300245 w 3495425"/>
              <a:gd name="connsiteY27" fmla="*/ 210759 h 855183"/>
              <a:gd name="connsiteX28" fmla="*/ 2197888 w 3495425"/>
              <a:gd name="connsiteY28" fmla="*/ 185959 h 855183"/>
              <a:gd name="connsiteX29" fmla="*/ 2070526 w 3495425"/>
              <a:gd name="connsiteY29" fmla="*/ 171324 h 855183"/>
              <a:gd name="connsiteX30" fmla="*/ 1799541 w 3495425"/>
              <a:gd name="connsiteY30" fmla="*/ 166852 h 855183"/>
              <a:gd name="connsiteX31" fmla="*/ 1617770 w 3495425"/>
              <a:gd name="connsiteY31" fmla="*/ 147335 h 855183"/>
              <a:gd name="connsiteX32" fmla="*/ 1433677 w 3495425"/>
              <a:gd name="connsiteY32" fmla="*/ 141643 h 855183"/>
              <a:gd name="connsiteX33" fmla="*/ 1373604 w 3495425"/>
              <a:gd name="connsiteY33" fmla="*/ 59515 h 855183"/>
              <a:gd name="connsiteX34" fmla="*/ 1223517 w 3495425"/>
              <a:gd name="connsiteY34" fmla="*/ 2871 h 855183"/>
              <a:gd name="connsiteX35" fmla="*/ 1108304 w 3495425"/>
              <a:gd name="connsiteY35" fmla="*/ 8011 h 855183"/>
              <a:gd name="connsiteX36" fmla="*/ 1063426 w 3495425"/>
              <a:gd name="connsiteY36" fmla="*/ 5034 h 855183"/>
              <a:gd name="connsiteX0" fmla="*/ 1274848 w 3495425"/>
              <a:gd name="connsiteY0" fmla="*/ 380649 h 855935"/>
              <a:gd name="connsiteX1" fmla="*/ 1285419 w 3495425"/>
              <a:gd name="connsiteY1" fmla="*/ 465217 h 855935"/>
              <a:gd name="connsiteX2" fmla="*/ 1209360 w 3495425"/>
              <a:gd name="connsiteY2" fmla="*/ 445705 h 855935"/>
              <a:gd name="connsiteX3" fmla="*/ 1042254 w 3495425"/>
              <a:gd name="connsiteY3" fmla="*/ 419135 h 855935"/>
              <a:gd name="connsiteX4" fmla="*/ 965194 w 3495425"/>
              <a:gd name="connsiteY4" fmla="*/ 417651 h 855935"/>
              <a:gd name="connsiteX5" fmla="*/ 793864 w 3495425"/>
              <a:gd name="connsiteY5" fmla="*/ 394071 h 855935"/>
              <a:gd name="connsiteX6" fmla="*/ 630780 w 3495425"/>
              <a:gd name="connsiteY6" fmla="*/ 390004 h 855935"/>
              <a:gd name="connsiteX7" fmla="*/ 142432 w 3495425"/>
              <a:gd name="connsiteY7" fmla="*/ 377401 h 855935"/>
              <a:gd name="connsiteX8" fmla="*/ 16610 w 3495425"/>
              <a:gd name="connsiteY8" fmla="*/ 426596 h 855935"/>
              <a:gd name="connsiteX9" fmla="*/ 450303 w 3495425"/>
              <a:gd name="connsiteY9" fmla="*/ 607927 h 855935"/>
              <a:gd name="connsiteX10" fmla="*/ 497873 w 3495425"/>
              <a:gd name="connsiteY10" fmla="*/ 703067 h 855935"/>
              <a:gd name="connsiteX11" fmla="*/ 598298 w 3495425"/>
              <a:gd name="connsiteY11" fmla="*/ 771779 h 855935"/>
              <a:gd name="connsiteX12" fmla="*/ 719866 w 3495425"/>
              <a:gd name="connsiteY12" fmla="*/ 755923 h 855935"/>
              <a:gd name="connsiteX13" fmla="*/ 961200 w 3495425"/>
              <a:gd name="connsiteY13" fmla="*/ 828290 h 855935"/>
              <a:gd name="connsiteX14" fmla="*/ 1129438 w 3495425"/>
              <a:gd name="connsiteY14" fmla="*/ 835608 h 855935"/>
              <a:gd name="connsiteX15" fmla="*/ 1390885 w 3495425"/>
              <a:gd name="connsiteY15" fmla="*/ 833576 h 855935"/>
              <a:gd name="connsiteX16" fmla="*/ 1490917 w 3495425"/>
              <a:gd name="connsiteY16" fmla="*/ 855934 h 855935"/>
              <a:gd name="connsiteX17" fmla="*/ 1643283 w 3495425"/>
              <a:gd name="connsiteY17" fmla="*/ 834646 h 855935"/>
              <a:gd name="connsiteX18" fmla="*/ 1963393 w 3495425"/>
              <a:gd name="connsiteY18" fmla="*/ 765675 h 855935"/>
              <a:gd name="connsiteX19" fmla="*/ 2625917 w 3495425"/>
              <a:gd name="connsiteY19" fmla="*/ 663887 h 855935"/>
              <a:gd name="connsiteX20" fmla="*/ 2811405 w 3495425"/>
              <a:gd name="connsiteY20" fmla="*/ 617276 h 855935"/>
              <a:gd name="connsiteX21" fmla="*/ 3276010 w 3495425"/>
              <a:gd name="connsiteY21" fmla="*/ 601421 h 855935"/>
              <a:gd name="connsiteX22" fmla="*/ 3484208 w 3495425"/>
              <a:gd name="connsiteY22" fmla="*/ 549786 h 855935"/>
              <a:gd name="connsiteX23" fmla="*/ 3484209 w 3495425"/>
              <a:gd name="connsiteY23" fmla="*/ 612397 h 855935"/>
              <a:gd name="connsiteX24" fmla="*/ 3478922 w 3495425"/>
              <a:gd name="connsiteY24" fmla="*/ 274938 h 855935"/>
              <a:gd name="connsiteX25" fmla="*/ 3427289 w 3495425"/>
              <a:gd name="connsiteY25" fmla="*/ 151614 h 855935"/>
              <a:gd name="connsiteX26" fmla="*/ 2753902 w 3495425"/>
              <a:gd name="connsiteY26" fmla="*/ 181425 h 855935"/>
              <a:gd name="connsiteX27" fmla="*/ 2300245 w 3495425"/>
              <a:gd name="connsiteY27" fmla="*/ 211511 h 855935"/>
              <a:gd name="connsiteX28" fmla="*/ 2197888 w 3495425"/>
              <a:gd name="connsiteY28" fmla="*/ 186711 h 855935"/>
              <a:gd name="connsiteX29" fmla="*/ 2070526 w 3495425"/>
              <a:gd name="connsiteY29" fmla="*/ 172076 h 855935"/>
              <a:gd name="connsiteX30" fmla="*/ 1799541 w 3495425"/>
              <a:gd name="connsiteY30" fmla="*/ 167604 h 855935"/>
              <a:gd name="connsiteX31" fmla="*/ 1617770 w 3495425"/>
              <a:gd name="connsiteY31" fmla="*/ 148087 h 855935"/>
              <a:gd name="connsiteX32" fmla="*/ 1433677 w 3495425"/>
              <a:gd name="connsiteY32" fmla="*/ 142395 h 855935"/>
              <a:gd name="connsiteX33" fmla="*/ 1373604 w 3495425"/>
              <a:gd name="connsiteY33" fmla="*/ 60267 h 855935"/>
              <a:gd name="connsiteX34" fmla="*/ 1223517 w 3495425"/>
              <a:gd name="connsiteY34" fmla="*/ 3623 h 855935"/>
              <a:gd name="connsiteX35" fmla="*/ 1063426 w 3495425"/>
              <a:gd name="connsiteY35" fmla="*/ 5786 h 855935"/>
              <a:gd name="connsiteX0" fmla="*/ 1274848 w 3495425"/>
              <a:gd name="connsiteY0" fmla="*/ 377026 h 852312"/>
              <a:gd name="connsiteX1" fmla="*/ 1285419 w 3495425"/>
              <a:gd name="connsiteY1" fmla="*/ 461594 h 852312"/>
              <a:gd name="connsiteX2" fmla="*/ 1209360 w 3495425"/>
              <a:gd name="connsiteY2" fmla="*/ 442082 h 852312"/>
              <a:gd name="connsiteX3" fmla="*/ 1042254 w 3495425"/>
              <a:gd name="connsiteY3" fmla="*/ 415512 h 852312"/>
              <a:gd name="connsiteX4" fmla="*/ 965194 w 3495425"/>
              <a:gd name="connsiteY4" fmla="*/ 414028 h 852312"/>
              <a:gd name="connsiteX5" fmla="*/ 793864 w 3495425"/>
              <a:gd name="connsiteY5" fmla="*/ 390448 h 852312"/>
              <a:gd name="connsiteX6" fmla="*/ 630780 w 3495425"/>
              <a:gd name="connsiteY6" fmla="*/ 386381 h 852312"/>
              <a:gd name="connsiteX7" fmla="*/ 142432 w 3495425"/>
              <a:gd name="connsiteY7" fmla="*/ 373778 h 852312"/>
              <a:gd name="connsiteX8" fmla="*/ 16610 w 3495425"/>
              <a:gd name="connsiteY8" fmla="*/ 422973 h 852312"/>
              <a:gd name="connsiteX9" fmla="*/ 450303 w 3495425"/>
              <a:gd name="connsiteY9" fmla="*/ 604304 h 852312"/>
              <a:gd name="connsiteX10" fmla="*/ 497873 w 3495425"/>
              <a:gd name="connsiteY10" fmla="*/ 699444 h 852312"/>
              <a:gd name="connsiteX11" fmla="*/ 598298 w 3495425"/>
              <a:gd name="connsiteY11" fmla="*/ 768156 h 852312"/>
              <a:gd name="connsiteX12" fmla="*/ 719866 w 3495425"/>
              <a:gd name="connsiteY12" fmla="*/ 752300 h 852312"/>
              <a:gd name="connsiteX13" fmla="*/ 961200 w 3495425"/>
              <a:gd name="connsiteY13" fmla="*/ 824667 h 852312"/>
              <a:gd name="connsiteX14" fmla="*/ 1129438 w 3495425"/>
              <a:gd name="connsiteY14" fmla="*/ 831985 h 852312"/>
              <a:gd name="connsiteX15" fmla="*/ 1390885 w 3495425"/>
              <a:gd name="connsiteY15" fmla="*/ 829953 h 852312"/>
              <a:gd name="connsiteX16" fmla="*/ 1490917 w 3495425"/>
              <a:gd name="connsiteY16" fmla="*/ 852311 h 852312"/>
              <a:gd name="connsiteX17" fmla="*/ 1643283 w 3495425"/>
              <a:gd name="connsiteY17" fmla="*/ 831023 h 852312"/>
              <a:gd name="connsiteX18" fmla="*/ 1963393 w 3495425"/>
              <a:gd name="connsiteY18" fmla="*/ 762052 h 852312"/>
              <a:gd name="connsiteX19" fmla="*/ 2625917 w 3495425"/>
              <a:gd name="connsiteY19" fmla="*/ 660264 h 852312"/>
              <a:gd name="connsiteX20" fmla="*/ 2811405 w 3495425"/>
              <a:gd name="connsiteY20" fmla="*/ 613653 h 852312"/>
              <a:gd name="connsiteX21" fmla="*/ 3276010 w 3495425"/>
              <a:gd name="connsiteY21" fmla="*/ 597798 h 852312"/>
              <a:gd name="connsiteX22" fmla="*/ 3484208 w 3495425"/>
              <a:gd name="connsiteY22" fmla="*/ 546163 h 852312"/>
              <a:gd name="connsiteX23" fmla="*/ 3484209 w 3495425"/>
              <a:gd name="connsiteY23" fmla="*/ 608774 h 852312"/>
              <a:gd name="connsiteX24" fmla="*/ 3478922 w 3495425"/>
              <a:gd name="connsiteY24" fmla="*/ 271315 h 852312"/>
              <a:gd name="connsiteX25" fmla="*/ 3427289 w 3495425"/>
              <a:gd name="connsiteY25" fmla="*/ 147991 h 852312"/>
              <a:gd name="connsiteX26" fmla="*/ 2753902 w 3495425"/>
              <a:gd name="connsiteY26" fmla="*/ 177802 h 852312"/>
              <a:gd name="connsiteX27" fmla="*/ 2300245 w 3495425"/>
              <a:gd name="connsiteY27" fmla="*/ 207888 h 852312"/>
              <a:gd name="connsiteX28" fmla="*/ 2197888 w 3495425"/>
              <a:gd name="connsiteY28" fmla="*/ 183088 h 852312"/>
              <a:gd name="connsiteX29" fmla="*/ 2070526 w 3495425"/>
              <a:gd name="connsiteY29" fmla="*/ 168453 h 852312"/>
              <a:gd name="connsiteX30" fmla="*/ 1799541 w 3495425"/>
              <a:gd name="connsiteY30" fmla="*/ 163981 h 852312"/>
              <a:gd name="connsiteX31" fmla="*/ 1617770 w 3495425"/>
              <a:gd name="connsiteY31" fmla="*/ 144464 h 852312"/>
              <a:gd name="connsiteX32" fmla="*/ 1433677 w 3495425"/>
              <a:gd name="connsiteY32" fmla="*/ 138772 h 852312"/>
              <a:gd name="connsiteX33" fmla="*/ 1373604 w 3495425"/>
              <a:gd name="connsiteY33" fmla="*/ 56644 h 852312"/>
              <a:gd name="connsiteX34" fmla="*/ 1223517 w 3495425"/>
              <a:gd name="connsiteY34" fmla="*/ 0 h 852312"/>
              <a:gd name="connsiteX0" fmla="*/ 1274848 w 3495425"/>
              <a:gd name="connsiteY0" fmla="*/ 320382 h 795668"/>
              <a:gd name="connsiteX1" fmla="*/ 1285419 w 3495425"/>
              <a:gd name="connsiteY1" fmla="*/ 404950 h 795668"/>
              <a:gd name="connsiteX2" fmla="*/ 1209360 w 3495425"/>
              <a:gd name="connsiteY2" fmla="*/ 385438 h 795668"/>
              <a:gd name="connsiteX3" fmla="*/ 1042254 w 3495425"/>
              <a:gd name="connsiteY3" fmla="*/ 358868 h 795668"/>
              <a:gd name="connsiteX4" fmla="*/ 965194 w 3495425"/>
              <a:gd name="connsiteY4" fmla="*/ 357384 h 795668"/>
              <a:gd name="connsiteX5" fmla="*/ 793864 w 3495425"/>
              <a:gd name="connsiteY5" fmla="*/ 333804 h 795668"/>
              <a:gd name="connsiteX6" fmla="*/ 630780 w 3495425"/>
              <a:gd name="connsiteY6" fmla="*/ 329737 h 795668"/>
              <a:gd name="connsiteX7" fmla="*/ 142432 w 3495425"/>
              <a:gd name="connsiteY7" fmla="*/ 317134 h 795668"/>
              <a:gd name="connsiteX8" fmla="*/ 16610 w 3495425"/>
              <a:gd name="connsiteY8" fmla="*/ 366329 h 795668"/>
              <a:gd name="connsiteX9" fmla="*/ 450303 w 3495425"/>
              <a:gd name="connsiteY9" fmla="*/ 547660 h 795668"/>
              <a:gd name="connsiteX10" fmla="*/ 497873 w 3495425"/>
              <a:gd name="connsiteY10" fmla="*/ 642800 h 795668"/>
              <a:gd name="connsiteX11" fmla="*/ 598298 w 3495425"/>
              <a:gd name="connsiteY11" fmla="*/ 711512 h 795668"/>
              <a:gd name="connsiteX12" fmla="*/ 719866 w 3495425"/>
              <a:gd name="connsiteY12" fmla="*/ 695656 h 795668"/>
              <a:gd name="connsiteX13" fmla="*/ 961200 w 3495425"/>
              <a:gd name="connsiteY13" fmla="*/ 768023 h 795668"/>
              <a:gd name="connsiteX14" fmla="*/ 1129438 w 3495425"/>
              <a:gd name="connsiteY14" fmla="*/ 775341 h 795668"/>
              <a:gd name="connsiteX15" fmla="*/ 1390885 w 3495425"/>
              <a:gd name="connsiteY15" fmla="*/ 773309 h 795668"/>
              <a:gd name="connsiteX16" fmla="*/ 1490917 w 3495425"/>
              <a:gd name="connsiteY16" fmla="*/ 795667 h 795668"/>
              <a:gd name="connsiteX17" fmla="*/ 1643283 w 3495425"/>
              <a:gd name="connsiteY17" fmla="*/ 774379 h 795668"/>
              <a:gd name="connsiteX18" fmla="*/ 1963393 w 3495425"/>
              <a:gd name="connsiteY18" fmla="*/ 705408 h 795668"/>
              <a:gd name="connsiteX19" fmla="*/ 2625917 w 3495425"/>
              <a:gd name="connsiteY19" fmla="*/ 603620 h 795668"/>
              <a:gd name="connsiteX20" fmla="*/ 2811405 w 3495425"/>
              <a:gd name="connsiteY20" fmla="*/ 557009 h 795668"/>
              <a:gd name="connsiteX21" fmla="*/ 3276010 w 3495425"/>
              <a:gd name="connsiteY21" fmla="*/ 541154 h 795668"/>
              <a:gd name="connsiteX22" fmla="*/ 3484208 w 3495425"/>
              <a:gd name="connsiteY22" fmla="*/ 489519 h 795668"/>
              <a:gd name="connsiteX23" fmla="*/ 3484209 w 3495425"/>
              <a:gd name="connsiteY23" fmla="*/ 552130 h 795668"/>
              <a:gd name="connsiteX24" fmla="*/ 3478922 w 3495425"/>
              <a:gd name="connsiteY24" fmla="*/ 214671 h 795668"/>
              <a:gd name="connsiteX25" fmla="*/ 3427289 w 3495425"/>
              <a:gd name="connsiteY25" fmla="*/ 91347 h 795668"/>
              <a:gd name="connsiteX26" fmla="*/ 2753902 w 3495425"/>
              <a:gd name="connsiteY26" fmla="*/ 121158 h 795668"/>
              <a:gd name="connsiteX27" fmla="*/ 2300245 w 3495425"/>
              <a:gd name="connsiteY27" fmla="*/ 151244 h 795668"/>
              <a:gd name="connsiteX28" fmla="*/ 2197888 w 3495425"/>
              <a:gd name="connsiteY28" fmla="*/ 126444 h 795668"/>
              <a:gd name="connsiteX29" fmla="*/ 2070526 w 3495425"/>
              <a:gd name="connsiteY29" fmla="*/ 111809 h 795668"/>
              <a:gd name="connsiteX30" fmla="*/ 1799541 w 3495425"/>
              <a:gd name="connsiteY30" fmla="*/ 107337 h 795668"/>
              <a:gd name="connsiteX31" fmla="*/ 1617770 w 3495425"/>
              <a:gd name="connsiteY31" fmla="*/ 87820 h 795668"/>
              <a:gd name="connsiteX32" fmla="*/ 1433677 w 3495425"/>
              <a:gd name="connsiteY32" fmla="*/ 82128 h 795668"/>
              <a:gd name="connsiteX33" fmla="*/ 1373604 w 3495425"/>
              <a:gd name="connsiteY33" fmla="*/ 0 h 795668"/>
              <a:gd name="connsiteX0" fmla="*/ 1274848 w 3495425"/>
              <a:gd name="connsiteY0" fmla="*/ 238254 h 713540"/>
              <a:gd name="connsiteX1" fmla="*/ 1285419 w 3495425"/>
              <a:gd name="connsiteY1" fmla="*/ 322822 h 713540"/>
              <a:gd name="connsiteX2" fmla="*/ 1209360 w 3495425"/>
              <a:gd name="connsiteY2" fmla="*/ 303310 h 713540"/>
              <a:gd name="connsiteX3" fmla="*/ 1042254 w 3495425"/>
              <a:gd name="connsiteY3" fmla="*/ 276740 h 713540"/>
              <a:gd name="connsiteX4" fmla="*/ 965194 w 3495425"/>
              <a:gd name="connsiteY4" fmla="*/ 275256 h 713540"/>
              <a:gd name="connsiteX5" fmla="*/ 793864 w 3495425"/>
              <a:gd name="connsiteY5" fmla="*/ 251676 h 713540"/>
              <a:gd name="connsiteX6" fmla="*/ 630780 w 3495425"/>
              <a:gd name="connsiteY6" fmla="*/ 247609 h 713540"/>
              <a:gd name="connsiteX7" fmla="*/ 142432 w 3495425"/>
              <a:gd name="connsiteY7" fmla="*/ 235006 h 713540"/>
              <a:gd name="connsiteX8" fmla="*/ 16610 w 3495425"/>
              <a:gd name="connsiteY8" fmla="*/ 284201 h 713540"/>
              <a:gd name="connsiteX9" fmla="*/ 450303 w 3495425"/>
              <a:gd name="connsiteY9" fmla="*/ 465532 h 713540"/>
              <a:gd name="connsiteX10" fmla="*/ 497873 w 3495425"/>
              <a:gd name="connsiteY10" fmla="*/ 560672 h 713540"/>
              <a:gd name="connsiteX11" fmla="*/ 598298 w 3495425"/>
              <a:gd name="connsiteY11" fmla="*/ 629384 h 713540"/>
              <a:gd name="connsiteX12" fmla="*/ 719866 w 3495425"/>
              <a:gd name="connsiteY12" fmla="*/ 613528 h 713540"/>
              <a:gd name="connsiteX13" fmla="*/ 961200 w 3495425"/>
              <a:gd name="connsiteY13" fmla="*/ 685895 h 713540"/>
              <a:gd name="connsiteX14" fmla="*/ 1129438 w 3495425"/>
              <a:gd name="connsiteY14" fmla="*/ 693213 h 713540"/>
              <a:gd name="connsiteX15" fmla="*/ 1390885 w 3495425"/>
              <a:gd name="connsiteY15" fmla="*/ 691181 h 713540"/>
              <a:gd name="connsiteX16" fmla="*/ 1490917 w 3495425"/>
              <a:gd name="connsiteY16" fmla="*/ 713539 h 713540"/>
              <a:gd name="connsiteX17" fmla="*/ 1643283 w 3495425"/>
              <a:gd name="connsiteY17" fmla="*/ 692251 h 713540"/>
              <a:gd name="connsiteX18" fmla="*/ 1963393 w 3495425"/>
              <a:gd name="connsiteY18" fmla="*/ 623280 h 713540"/>
              <a:gd name="connsiteX19" fmla="*/ 2625917 w 3495425"/>
              <a:gd name="connsiteY19" fmla="*/ 521492 h 713540"/>
              <a:gd name="connsiteX20" fmla="*/ 2811405 w 3495425"/>
              <a:gd name="connsiteY20" fmla="*/ 474881 h 713540"/>
              <a:gd name="connsiteX21" fmla="*/ 3276010 w 3495425"/>
              <a:gd name="connsiteY21" fmla="*/ 459026 h 713540"/>
              <a:gd name="connsiteX22" fmla="*/ 3484208 w 3495425"/>
              <a:gd name="connsiteY22" fmla="*/ 407391 h 713540"/>
              <a:gd name="connsiteX23" fmla="*/ 3484209 w 3495425"/>
              <a:gd name="connsiteY23" fmla="*/ 470002 h 713540"/>
              <a:gd name="connsiteX24" fmla="*/ 3478922 w 3495425"/>
              <a:gd name="connsiteY24" fmla="*/ 132543 h 713540"/>
              <a:gd name="connsiteX25" fmla="*/ 3427289 w 3495425"/>
              <a:gd name="connsiteY25" fmla="*/ 9219 h 713540"/>
              <a:gd name="connsiteX26" fmla="*/ 2753902 w 3495425"/>
              <a:gd name="connsiteY26" fmla="*/ 39030 h 713540"/>
              <a:gd name="connsiteX27" fmla="*/ 2300245 w 3495425"/>
              <a:gd name="connsiteY27" fmla="*/ 69116 h 713540"/>
              <a:gd name="connsiteX28" fmla="*/ 2197888 w 3495425"/>
              <a:gd name="connsiteY28" fmla="*/ 44316 h 713540"/>
              <a:gd name="connsiteX29" fmla="*/ 2070526 w 3495425"/>
              <a:gd name="connsiteY29" fmla="*/ 29681 h 713540"/>
              <a:gd name="connsiteX30" fmla="*/ 1799541 w 3495425"/>
              <a:gd name="connsiteY30" fmla="*/ 25209 h 713540"/>
              <a:gd name="connsiteX31" fmla="*/ 1617770 w 3495425"/>
              <a:gd name="connsiteY31" fmla="*/ 5692 h 713540"/>
              <a:gd name="connsiteX32" fmla="*/ 1433677 w 3495425"/>
              <a:gd name="connsiteY32" fmla="*/ 0 h 713540"/>
              <a:gd name="connsiteX0" fmla="*/ 1274848 w 3495425"/>
              <a:gd name="connsiteY0" fmla="*/ 232942 h 708228"/>
              <a:gd name="connsiteX1" fmla="*/ 1285419 w 3495425"/>
              <a:gd name="connsiteY1" fmla="*/ 317510 h 708228"/>
              <a:gd name="connsiteX2" fmla="*/ 1209360 w 3495425"/>
              <a:gd name="connsiteY2" fmla="*/ 297998 h 708228"/>
              <a:gd name="connsiteX3" fmla="*/ 1042254 w 3495425"/>
              <a:gd name="connsiteY3" fmla="*/ 271428 h 708228"/>
              <a:gd name="connsiteX4" fmla="*/ 965194 w 3495425"/>
              <a:gd name="connsiteY4" fmla="*/ 269944 h 708228"/>
              <a:gd name="connsiteX5" fmla="*/ 793864 w 3495425"/>
              <a:gd name="connsiteY5" fmla="*/ 246364 h 708228"/>
              <a:gd name="connsiteX6" fmla="*/ 630780 w 3495425"/>
              <a:gd name="connsiteY6" fmla="*/ 242297 h 708228"/>
              <a:gd name="connsiteX7" fmla="*/ 142432 w 3495425"/>
              <a:gd name="connsiteY7" fmla="*/ 229694 h 708228"/>
              <a:gd name="connsiteX8" fmla="*/ 16610 w 3495425"/>
              <a:gd name="connsiteY8" fmla="*/ 278889 h 708228"/>
              <a:gd name="connsiteX9" fmla="*/ 450303 w 3495425"/>
              <a:gd name="connsiteY9" fmla="*/ 460220 h 708228"/>
              <a:gd name="connsiteX10" fmla="*/ 497873 w 3495425"/>
              <a:gd name="connsiteY10" fmla="*/ 555360 h 708228"/>
              <a:gd name="connsiteX11" fmla="*/ 598298 w 3495425"/>
              <a:gd name="connsiteY11" fmla="*/ 624072 h 708228"/>
              <a:gd name="connsiteX12" fmla="*/ 719866 w 3495425"/>
              <a:gd name="connsiteY12" fmla="*/ 608216 h 708228"/>
              <a:gd name="connsiteX13" fmla="*/ 961200 w 3495425"/>
              <a:gd name="connsiteY13" fmla="*/ 680583 h 708228"/>
              <a:gd name="connsiteX14" fmla="*/ 1129438 w 3495425"/>
              <a:gd name="connsiteY14" fmla="*/ 687901 h 708228"/>
              <a:gd name="connsiteX15" fmla="*/ 1390885 w 3495425"/>
              <a:gd name="connsiteY15" fmla="*/ 685869 h 708228"/>
              <a:gd name="connsiteX16" fmla="*/ 1490917 w 3495425"/>
              <a:gd name="connsiteY16" fmla="*/ 708227 h 708228"/>
              <a:gd name="connsiteX17" fmla="*/ 1643283 w 3495425"/>
              <a:gd name="connsiteY17" fmla="*/ 686939 h 708228"/>
              <a:gd name="connsiteX18" fmla="*/ 1963393 w 3495425"/>
              <a:gd name="connsiteY18" fmla="*/ 617968 h 708228"/>
              <a:gd name="connsiteX19" fmla="*/ 2625917 w 3495425"/>
              <a:gd name="connsiteY19" fmla="*/ 516180 h 708228"/>
              <a:gd name="connsiteX20" fmla="*/ 2811405 w 3495425"/>
              <a:gd name="connsiteY20" fmla="*/ 469569 h 708228"/>
              <a:gd name="connsiteX21" fmla="*/ 3276010 w 3495425"/>
              <a:gd name="connsiteY21" fmla="*/ 453714 h 708228"/>
              <a:gd name="connsiteX22" fmla="*/ 3484208 w 3495425"/>
              <a:gd name="connsiteY22" fmla="*/ 402079 h 708228"/>
              <a:gd name="connsiteX23" fmla="*/ 3484209 w 3495425"/>
              <a:gd name="connsiteY23" fmla="*/ 464690 h 708228"/>
              <a:gd name="connsiteX24" fmla="*/ 3478922 w 3495425"/>
              <a:gd name="connsiteY24" fmla="*/ 127231 h 708228"/>
              <a:gd name="connsiteX25" fmla="*/ 3427289 w 3495425"/>
              <a:gd name="connsiteY25" fmla="*/ 3907 h 708228"/>
              <a:gd name="connsiteX26" fmla="*/ 2753902 w 3495425"/>
              <a:gd name="connsiteY26" fmla="*/ 33718 h 708228"/>
              <a:gd name="connsiteX27" fmla="*/ 2300245 w 3495425"/>
              <a:gd name="connsiteY27" fmla="*/ 63804 h 708228"/>
              <a:gd name="connsiteX28" fmla="*/ 2197888 w 3495425"/>
              <a:gd name="connsiteY28" fmla="*/ 39004 h 708228"/>
              <a:gd name="connsiteX29" fmla="*/ 2070526 w 3495425"/>
              <a:gd name="connsiteY29" fmla="*/ 24369 h 708228"/>
              <a:gd name="connsiteX30" fmla="*/ 1799541 w 3495425"/>
              <a:gd name="connsiteY30" fmla="*/ 19897 h 708228"/>
              <a:gd name="connsiteX31" fmla="*/ 1617770 w 3495425"/>
              <a:gd name="connsiteY31" fmla="*/ 380 h 708228"/>
              <a:gd name="connsiteX0" fmla="*/ 1274848 w 3495425"/>
              <a:gd name="connsiteY0" fmla="*/ 232942 h 708228"/>
              <a:gd name="connsiteX1" fmla="*/ 1285419 w 3495425"/>
              <a:gd name="connsiteY1" fmla="*/ 317510 h 708228"/>
              <a:gd name="connsiteX2" fmla="*/ 1209360 w 3495425"/>
              <a:gd name="connsiteY2" fmla="*/ 297998 h 708228"/>
              <a:gd name="connsiteX3" fmla="*/ 1042254 w 3495425"/>
              <a:gd name="connsiteY3" fmla="*/ 271428 h 708228"/>
              <a:gd name="connsiteX4" fmla="*/ 965194 w 3495425"/>
              <a:gd name="connsiteY4" fmla="*/ 269944 h 708228"/>
              <a:gd name="connsiteX5" fmla="*/ 793864 w 3495425"/>
              <a:gd name="connsiteY5" fmla="*/ 246364 h 708228"/>
              <a:gd name="connsiteX6" fmla="*/ 630780 w 3495425"/>
              <a:gd name="connsiteY6" fmla="*/ 242297 h 708228"/>
              <a:gd name="connsiteX7" fmla="*/ 142432 w 3495425"/>
              <a:gd name="connsiteY7" fmla="*/ 229694 h 708228"/>
              <a:gd name="connsiteX8" fmla="*/ 16610 w 3495425"/>
              <a:gd name="connsiteY8" fmla="*/ 278889 h 708228"/>
              <a:gd name="connsiteX9" fmla="*/ 450303 w 3495425"/>
              <a:gd name="connsiteY9" fmla="*/ 460220 h 708228"/>
              <a:gd name="connsiteX10" fmla="*/ 497873 w 3495425"/>
              <a:gd name="connsiteY10" fmla="*/ 555360 h 708228"/>
              <a:gd name="connsiteX11" fmla="*/ 598298 w 3495425"/>
              <a:gd name="connsiteY11" fmla="*/ 624072 h 708228"/>
              <a:gd name="connsiteX12" fmla="*/ 719866 w 3495425"/>
              <a:gd name="connsiteY12" fmla="*/ 608216 h 708228"/>
              <a:gd name="connsiteX13" fmla="*/ 961200 w 3495425"/>
              <a:gd name="connsiteY13" fmla="*/ 680583 h 708228"/>
              <a:gd name="connsiteX14" fmla="*/ 1129438 w 3495425"/>
              <a:gd name="connsiteY14" fmla="*/ 687901 h 708228"/>
              <a:gd name="connsiteX15" fmla="*/ 1390885 w 3495425"/>
              <a:gd name="connsiteY15" fmla="*/ 685869 h 708228"/>
              <a:gd name="connsiteX16" fmla="*/ 1490917 w 3495425"/>
              <a:gd name="connsiteY16" fmla="*/ 708227 h 708228"/>
              <a:gd name="connsiteX17" fmla="*/ 1643283 w 3495425"/>
              <a:gd name="connsiteY17" fmla="*/ 686939 h 708228"/>
              <a:gd name="connsiteX18" fmla="*/ 1963393 w 3495425"/>
              <a:gd name="connsiteY18" fmla="*/ 617968 h 708228"/>
              <a:gd name="connsiteX19" fmla="*/ 2625917 w 3495425"/>
              <a:gd name="connsiteY19" fmla="*/ 516180 h 708228"/>
              <a:gd name="connsiteX20" fmla="*/ 2811405 w 3495425"/>
              <a:gd name="connsiteY20" fmla="*/ 469569 h 708228"/>
              <a:gd name="connsiteX21" fmla="*/ 3276010 w 3495425"/>
              <a:gd name="connsiteY21" fmla="*/ 453714 h 708228"/>
              <a:gd name="connsiteX22" fmla="*/ 3484208 w 3495425"/>
              <a:gd name="connsiteY22" fmla="*/ 402079 h 708228"/>
              <a:gd name="connsiteX23" fmla="*/ 3484209 w 3495425"/>
              <a:gd name="connsiteY23" fmla="*/ 464690 h 708228"/>
              <a:gd name="connsiteX24" fmla="*/ 3478922 w 3495425"/>
              <a:gd name="connsiteY24" fmla="*/ 127231 h 708228"/>
              <a:gd name="connsiteX25" fmla="*/ 3427289 w 3495425"/>
              <a:gd name="connsiteY25" fmla="*/ 3907 h 708228"/>
              <a:gd name="connsiteX26" fmla="*/ 2753902 w 3495425"/>
              <a:gd name="connsiteY26" fmla="*/ 33718 h 708228"/>
              <a:gd name="connsiteX27" fmla="*/ 2300245 w 3495425"/>
              <a:gd name="connsiteY27" fmla="*/ 63804 h 708228"/>
              <a:gd name="connsiteX28" fmla="*/ 2197888 w 3495425"/>
              <a:gd name="connsiteY28" fmla="*/ 39004 h 708228"/>
              <a:gd name="connsiteX29" fmla="*/ 2070526 w 3495425"/>
              <a:gd name="connsiteY29" fmla="*/ 24369 h 708228"/>
              <a:gd name="connsiteX30" fmla="*/ 1799541 w 3495425"/>
              <a:gd name="connsiteY30" fmla="*/ 19897 h 708228"/>
              <a:gd name="connsiteX0" fmla="*/ 1274848 w 3495425"/>
              <a:gd name="connsiteY0" fmla="*/ 232942 h 708228"/>
              <a:gd name="connsiteX1" fmla="*/ 1285419 w 3495425"/>
              <a:gd name="connsiteY1" fmla="*/ 317510 h 708228"/>
              <a:gd name="connsiteX2" fmla="*/ 1209360 w 3495425"/>
              <a:gd name="connsiteY2" fmla="*/ 297998 h 708228"/>
              <a:gd name="connsiteX3" fmla="*/ 1042254 w 3495425"/>
              <a:gd name="connsiteY3" fmla="*/ 271428 h 708228"/>
              <a:gd name="connsiteX4" fmla="*/ 965194 w 3495425"/>
              <a:gd name="connsiteY4" fmla="*/ 269944 h 708228"/>
              <a:gd name="connsiteX5" fmla="*/ 793864 w 3495425"/>
              <a:gd name="connsiteY5" fmla="*/ 246364 h 708228"/>
              <a:gd name="connsiteX6" fmla="*/ 630780 w 3495425"/>
              <a:gd name="connsiteY6" fmla="*/ 242297 h 708228"/>
              <a:gd name="connsiteX7" fmla="*/ 142432 w 3495425"/>
              <a:gd name="connsiteY7" fmla="*/ 229694 h 708228"/>
              <a:gd name="connsiteX8" fmla="*/ 16610 w 3495425"/>
              <a:gd name="connsiteY8" fmla="*/ 278889 h 708228"/>
              <a:gd name="connsiteX9" fmla="*/ 450303 w 3495425"/>
              <a:gd name="connsiteY9" fmla="*/ 460220 h 708228"/>
              <a:gd name="connsiteX10" fmla="*/ 497873 w 3495425"/>
              <a:gd name="connsiteY10" fmla="*/ 555360 h 708228"/>
              <a:gd name="connsiteX11" fmla="*/ 598298 w 3495425"/>
              <a:gd name="connsiteY11" fmla="*/ 624072 h 708228"/>
              <a:gd name="connsiteX12" fmla="*/ 719866 w 3495425"/>
              <a:gd name="connsiteY12" fmla="*/ 608216 h 708228"/>
              <a:gd name="connsiteX13" fmla="*/ 961200 w 3495425"/>
              <a:gd name="connsiteY13" fmla="*/ 680583 h 708228"/>
              <a:gd name="connsiteX14" fmla="*/ 1129438 w 3495425"/>
              <a:gd name="connsiteY14" fmla="*/ 687901 h 708228"/>
              <a:gd name="connsiteX15" fmla="*/ 1390885 w 3495425"/>
              <a:gd name="connsiteY15" fmla="*/ 685869 h 708228"/>
              <a:gd name="connsiteX16" fmla="*/ 1490917 w 3495425"/>
              <a:gd name="connsiteY16" fmla="*/ 708227 h 708228"/>
              <a:gd name="connsiteX17" fmla="*/ 1643283 w 3495425"/>
              <a:gd name="connsiteY17" fmla="*/ 686939 h 708228"/>
              <a:gd name="connsiteX18" fmla="*/ 1963393 w 3495425"/>
              <a:gd name="connsiteY18" fmla="*/ 617968 h 708228"/>
              <a:gd name="connsiteX19" fmla="*/ 2625917 w 3495425"/>
              <a:gd name="connsiteY19" fmla="*/ 516180 h 708228"/>
              <a:gd name="connsiteX20" fmla="*/ 2811405 w 3495425"/>
              <a:gd name="connsiteY20" fmla="*/ 469569 h 708228"/>
              <a:gd name="connsiteX21" fmla="*/ 3276010 w 3495425"/>
              <a:gd name="connsiteY21" fmla="*/ 453714 h 708228"/>
              <a:gd name="connsiteX22" fmla="*/ 3484208 w 3495425"/>
              <a:gd name="connsiteY22" fmla="*/ 402079 h 708228"/>
              <a:gd name="connsiteX23" fmla="*/ 3484209 w 3495425"/>
              <a:gd name="connsiteY23" fmla="*/ 464690 h 708228"/>
              <a:gd name="connsiteX24" fmla="*/ 3478922 w 3495425"/>
              <a:gd name="connsiteY24" fmla="*/ 127231 h 708228"/>
              <a:gd name="connsiteX25" fmla="*/ 3427289 w 3495425"/>
              <a:gd name="connsiteY25" fmla="*/ 3907 h 708228"/>
              <a:gd name="connsiteX26" fmla="*/ 2753902 w 3495425"/>
              <a:gd name="connsiteY26" fmla="*/ 33718 h 708228"/>
              <a:gd name="connsiteX27" fmla="*/ 2300245 w 3495425"/>
              <a:gd name="connsiteY27" fmla="*/ 63804 h 708228"/>
              <a:gd name="connsiteX28" fmla="*/ 2197888 w 3495425"/>
              <a:gd name="connsiteY28" fmla="*/ 39004 h 708228"/>
              <a:gd name="connsiteX29" fmla="*/ 2070526 w 3495425"/>
              <a:gd name="connsiteY29" fmla="*/ 24369 h 708228"/>
              <a:gd name="connsiteX0" fmla="*/ 1274848 w 3495425"/>
              <a:gd name="connsiteY0" fmla="*/ 232942 h 708228"/>
              <a:gd name="connsiteX1" fmla="*/ 1285419 w 3495425"/>
              <a:gd name="connsiteY1" fmla="*/ 317510 h 708228"/>
              <a:gd name="connsiteX2" fmla="*/ 1209360 w 3495425"/>
              <a:gd name="connsiteY2" fmla="*/ 297998 h 708228"/>
              <a:gd name="connsiteX3" fmla="*/ 1042254 w 3495425"/>
              <a:gd name="connsiteY3" fmla="*/ 271428 h 708228"/>
              <a:gd name="connsiteX4" fmla="*/ 965194 w 3495425"/>
              <a:gd name="connsiteY4" fmla="*/ 269944 h 708228"/>
              <a:gd name="connsiteX5" fmla="*/ 793864 w 3495425"/>
              <a:gd name="connsiteY5" fmla="*/ 246364 h 708228"/>
              <a:gd name="connsiteX6" fmla="*/ 630780 w 3495425"/>
              <a:gd name="connsiteY6" fmla="*/ 242297 h 708228"/>
              <a:gd name="connsiteX7" fmla="*/ 142432 w 3495425"/>
              <a:gd name="connsiteY7" fmla="*/ 229694 h 708228"/>
              <a:gd name="connsiteX8" fmla="*/ 16610 w 3495425"/>
              <a:gd name="connsiteY8" fmla="*/ 278889 h 708228"/>
              <a:gd name="connsiteX9" fmla="*/ 450303 w 3495425"/>
              <a:gd name="connsiteY9" fmla="*/ 460220 h 708228"/>
              <a:gd name="connsiteX10" fmla="*/ 497873 w 3495425"/>
              <a:gd name="connsiteY10" fmla="*/ 555360 h 708228"/>
              <a:gd name="connsiteX11" fmla="*/ 598298 w 3495425"/>
              <a:gd name="connsiteY11" fmla="*/ 624072 h 708228"/>
              <a:gd name="connsiteX12" fmla="*/ 719866 w 3495425"/>
              <a:gd name="connsiteY12" fmla="*/ 608216 h 708228"/>
              <a:gd name="connsiteX13" fmla="*/ 961200 w 3495425"/>
              <a:gd name="connsiteY13" fmla="*/ 680583 h 708228"/>
              <a:gd name="connsiteX14" fmla="*/ 1129438 w 3495425"/>
              <a:gd name="connsiteY14" fmla="*/ 687901 h 708228"/>
              <a:gd name="connsiteX15" fmla="*/ 1390885 w 3495425"/>
              <a:gd name="connsiteY15" fmla="*/ 685869 h 708228"/>
              <a:gd name="connsiteX16" fmla="*/ 1490917 w 3495425"/>
              <a:gd name="connsiteY16" fmla="*/ 708227 h 708228"/>
              <a:gd name="connsiteX17" fmla="*/ 1643283 w 3495425"/>
              <a:gd name="connsiteY17" fmla="*/ 686939 h 708228"/>
              <a:gd name="connsiteX18" fmla="*/ 1963393 w 3495425"/>
              <a:gd name="connsiteY18" fmla="*/ 617968 h 708228"/>
              <a:gd name="connsiteX19" fmla="*/ 2625917 w 3495425"/>
              <a:gd name="connsiteY19" fmla="*/ 516180 h 708228"/>
              <a:gd name="connsiteX20" fmla="*/ 2811405 w 3495425"/>
              <a:gd name="connsiteY20" fmla="*/ 469569 h 708228"/>
              <a:gd name="connsiteX21" fmla="*/ 3276010 w 3495425"/>
              <a:gd name="connsiteY21" fmla="*/ 453714 h 708228"/>
              <a:gd name="connsiteX22" fmla="*/ 3484208 w 3495425"/>
              <a:gd name="connsiteY22" fmla="*/ 402079 h 708228"/>
              <a:gd name="connsiteX23" fmla="*/ 3484209 w 3495425"/>
              <a:gd name="connsiteY23" fmla="*/ 464690 h 708228"/>
              <a:gd name="connsiteX24" fmla="*/ 3478922 w 3495425"/>
              <a:gd name="connsiteY24" fmla="*/ 127231 h 708228"/>
              <a:gd name="connsiteX25" fmla="*/ 3427289 w 3495425"/>
              <a:gd name="connsiteY25" fmla="*/ 3907 h 708228"/>
              <a:gd name="connsiteX26" fmla="*/ 2753902 w 3495425"/>
              <a:gd name="connsiteY26" fmla="*/ 33718 h 708228"/>
              <a:gd name="connsiteX27" fmla="*/ 2300245 w 3495425"/>
              <a:gd name="connsiteY27" fmla="*/ 63804 h 708228"/>
              <a:gd name="connsiteX28" fmla="*/ 2197888 w 3495425"/>
              <a:gd name="connsiteY28" fmla="*/ 39004 h 708228"/>
              <a:gd name="connsiteX29" fmla="*/ 2032365 w 3495425"/>
              <a:gd name="connsiteY29" fmla="*/ 257738 h 708228"/>
              <a:gd name="connsiteX0" fmla="*/ 1285419 w 3495425"/>
              <a:gd name="connsiteY0" fmla="*/ 317510 h 708228"/>
              <a:gd name="connsiteX1" fmla="*/ 1209360 w 3495425"/>
              <a:gd name="connsiteY1" fmla="*/ 297998 h 708228"/>
              <a:gd name="connsiteX2" fmla="*/ 1042254 w 3495425"/>
              <a:gd name="connsiteY2" fmla="*/ 271428 h 708228"/>
              <a:gd name="connsiteX3" fmla="*/ 965194 w 3495425"/>
              <a:gd name="connsiteY3" fmla="*/ 269944 h 708228"/>
              <a:gd name="connsiteX4" fmla="*/ 793864 w 3495425"/>
              <a:gd name="connsiteY4" fmla="*/ 246364 h 708228"/>
              <a:gd name="connsiteX5" fmla="*/ 630780 w 3495425"/>
              <a:gd name="connsiteY5" fmla="*/ 242297 h 708228"/>
              <a:gd name="connsiteX6" fmla="*/ 142432 w 3495425"/>
              <a:gd name="connsiteY6" fmla="*/ 229694 h 708228"/>
              <a:gd name="connsiteX7" fmla="*/ 16610 w 3495425"/>
              <a:gd name="connsiteY7" fmla="*/ 278889 h 708228"/>
              <a:gd name="connsiteX8" fmla="*/ 450303 w 3495425"/>
              <a:gd name="connsiteY8" fmla="*/ 460220 h 708228"/>
              <a:gd name="connsiteX9" fmla="*/ 497873 w 3495425"/>
              <a:gd name="connsiteY9" fmla="*/ 555360 h 708228"/>
              <a:gd name="connsiteX10" fmla="*/ 598298 w 3495425"/>
              <a:gd name="connsiteY10" fmla="*/ 624072 h 708228"/>
              <a:gd name="connsiteX11" fmla="*/ 719866 w 3495425"/>
              <a:gd name="connsiteY11" fmla="*/ 608216 h 708228"/>
              <a:gd name="connsiteX12" fmla="*/ 961200 w 3495425"/>
              <a:gd name="connsiteY12" fmla="*/ 680583 h 708228"/>
              <a:gd name="connsiteX13" fmla="*/ 1129438 w 3495425"/>
              <a:gd name="connsiteY13" fmla="*/ 687901 h 708228"/>
              <a:gd name="connsiteX14" fmla="*/ 1390885 w 3495425"/>
              <a:gd name="connsiteY14" fmla="*/ 685869 h 708228"/>
              <a:gd name="connsiteX15" fmla="*/ 1490917 w 3495425"/>
              <a:gd name="connsiteY15" fmla="*/ 708227 h 708228"/>
              <a:gd name="connsiteX16" fmla="*/ 1643283 w 3495425"/>
              <a:gd name="connsiteY16" fmla="*/ 686939 h 708228"/>
              <a:gd name="connsiteX17" fmla="*/ 1963393 w 3495425"/>
              <a:gd name="connsiteY17" fmla="*/ 617968 h 708228"/>
              <a:gd name="connsiteX18" fmla="*/ 2625917 w 3495425"/>
              <a:gd name="connsiteY18" fmla="*/ 516180 h 708228"/>
              <a:gd name="connsiteX19" fmla="*/ 2811405 w 3495425"/>
              <a:gd name="connsiteY19" fmla="*/ 469569 h 708228"/>
              <a:gd name="connsiteX20" fmla="*/ 3276010 w 3495425"/>
              <a:gd name="connsiteY20" fmla="*/ 453714 h 708228"/>
              <a:gd name="connsiteX21" fmla="*/ 3484208 w 3495425"/>
              <a:gd name="connsiteY21" fmla="*/ 402079 h 708228"/>
              <a:gd name="connsiteX22" fmla="*/ 3484209 w 3495425"/>
              <a:gd name="connsiteY22" fmla="*/ 464690 h 708228"/>
              <a:gd name="connsiteX23" fmla="*/ 3478922 w 3495425"/>
              <a:gd name="connsiteY23" fmla="*/ 127231 h 708228"/>
              <a:gd name="connsiteX24" fmla="*/ 3427289 w 3495425"/>
              <a:gd name="connsiteY24" fmla="*/ 3907 h 708228"/>
              <a:gd name="connsiteX25" fmla="*/ 2753902 w 3495425"/>
              <a:gd name="connsiteY25" fmla="*/ 33718 h 708228"/>
              <a:gd name="connsiteX26" fmla="*/ 2300245 w 3495425"/>
              <a:gd name="connsiteY26" fmla="*/ 63804 h 708228"/>
              <a:gd name="connsiteX27" fmla="*/ 2197888 w 3495425"/>
              <a:gd name="connsiteY27" fmla="*/ 39004 h 708228"/>
              <a:gd name="connsiteX28" fmla="*/ 2032365 w 3495425"/>
              <a:gd name="connsiteY28" fmla="*/ 257738 h 708228"/>
              <a:gd name="connsiteX0" fmla="*/ 1285419 w 3495425"/>
              <a:gd name="connsiteY0" fmla="*/ 317510 h 708228"/>
              <a:gd name="connsiteX1" fmla="*/ 1209360 w 3495425"/>
              <a:gd name="connsiteY1" fmla="*/ 297998 h 708228"/>
              <a:gd name="connsiteX2" fmla="*/ 1042254 w 3495425"/>
              <a:gd name="connsiteY2" fmla="*/ 271428 h 708228"/>
              <a:gd name="connsiteX3" fmla="*/ 965194 w 3495425"/>
              <a:gd name="connsiteY3" fmla="*/ 269944 h 708228"/>
              <a:gd name="connsiteX4" fmla="*/ 793864 w 3495425"/>
              <a:gd name="connsiteY4" fmla="*/ 246364 h 708228"/>
              <a:gd name="connsiteX5" fmla="*/ 630780 w 3495425"/>
              <a:gd name="connsiteY5" fmla="*/ 242297 h 708228"/>
              <a:gd name="connsiteX6" fmla="*/ 142432 w 3495425"/>
              <a:gd name="connsiteY6" fmla="*/ 229694 h 708228"/>
              <a:gd name="connsiteX7" fmla="*/ 16610 w 3495425"/>
              <a:gd name="connsiteY7" fmla="*/ 278889 h 708228"/>
              <a:gd name="connsiteX8" fmla="*/ 450303 w 3495425"/>
              <a:gd name="connsiteY8" fmla="*/ 460220 h 708228"/>
              <a:gd name="connsiteX9" fmla="*/ 497873 w 3495425"/>
              <a:gd name="connsiteY9" fmla="*/ 555360 h 708228"/>
              <a:gd name="connsiteX10" fmla="*/ 598298 w 3495425"/>
              <a:gd name="connsiteY10" fmla="*/ 624072 h 708228"/>
              <a:gd name="connsiteX11" fmla="*/ 719866 w 3495425"/>
              <a:gd name="connsiteY11" fmla="*/ 608216 h 708228"/>
              <a:gd name="connsiteX12" fmla="*/ 961200 w 3495425"/>
              <a:gd name="connsiteY12" fmla="*/ 680583 h 708228"/>
              <a:gd name="connsiteX13" fmla="*/ 1129438 w 3495425"/>
              <a:gd name="connsiteY13" fmla="*/ 687901 h 708228"/>
              <a:gd name="connsiteX14" fmla="*/ 1390885 w 3495425"/>
              <a:gd name="connsiteY14" fmla="*/ 685869 h 708228"/>
              <a:gd name="connsiteX15" fmla="*/ 1490917 w 3495425"/>
              <a:gd name="connsiteY15" fmla="*/ 708227 h 708228"/>
              <a:gd name="connsiteX16" fmla="*/ 1643283 w 3495425"/>
              <a:gd name="connsiteY16" fmla="*/ 686939 h 708228"/>
              <a:gd name="connsiteX17" fmla="*/ 1963393 w 3495425"/>
              <a:gd name="connsiteY17" fmla="*/ 617968 h 708228"/>
              <a:gd name="connsiteX18" fmla="*/ 2625917 w 3495425"/>
              <a:gd name="connsiteY18" fmla="*/ 516180 h 708228"/>
              <a:gd name="connsiteX19" fmla="*/ 2811405 w 3495425"/>
              <a:gd name="connsiteY19" fmla="*/ 469569 h 708228"/>
              <a:gd name="connsiteX20" fmla="*/ 3276010 w 3495425"/>
              <a:gd name="connsiteY20" fmla="*/ 453714 h 708228"/>
              <a:gd name="connsiteX21" fmla="*/ 3484208 w 3495425"/>
              <a:gd name="connsiteY21" fmla="*/ 402079 h 708228"/>
              <a:gd name="connsiteX22" fmla="*/ 3484209 w 3495425"/>
              <a:gd name="connsiteY22" fmla="*/ 464690 h 708228"/>
              <a:gd name="connsiteX23" fmla="*/ 3478922 w 3495425"/>
              <a:gd name="connsiteY23" fmla="*/ 127231 h 708228"/>
              <a:gd name="connsiteX24" fmla="*/ 3427289 w 3495425"/>
              <a:gd name="connsiteY24" fmla="*/ 3907 h 708228"/>
              <a:gd name="connsiteX25" fmla="*/ 2753902 w 3495425"/>
              <a:gd name="connsiteY25" fmla="*/ 33718 h 708228"/>
              <a:gd name="connsiteX26" fmla="*/ 2300245 w 3495425"/>
              <a:gd name="connsiteY26" fmla="*/ 63804 h 708228"/>
              <a:gd name="connsiteX27" fmla="*/ 2293289 w 3495425"/>
              <a:gd name="connsiteY27" fmla="*/ 243913 h 708228"/>
              <a:gd name="connsiteX28" fmla="*/ 2032365 w 3495425"/>
              <a:gd name="connsiteY28" fmla="*/ 257738 h 708228"/>
              <a:gd name="connsiteX0" fmla="*/ 1285419 w 3495425"/>
              <a:gd name="connsiteY0" fmla="*/ 321984 h 712702"/>
              <a:gd name="connsiteX1" fmla="*/ 1209360 w 3495425"/>
              <a:gd name="connsiteY1" fmla="*/ 302472 h 712702"/>
              <a:gd name="connsiteX2" fmla="*/ 1042254 w 3495425"/>
              <a:gd name="connsiteY2" fmla="*/ 275902 h 712702"/>
              <a:gd name="connsiteX3" fmla="*/ 965194 w 3495425"/>
              <a:gd name="connsiteY3" fmla="*/ 274418 h 712702"/>
              <a:gd name="connsiteX4" fmla="*/ 793864 w 3495425"/>
              <a:gd name="connsiteY4" fmla="*/ 250838 h 712702"/>
              <a:gd name="connsiteX5" fmla="*/ 630780 w 3495425"/>
              <a:gd name="connsiteY5" fmla="*/ 246771 h 712702"/>
              <a:gd name="connsiteX6" fmla="*/ 142432 w 3495425"/>
              <a:gd name="connsiteY6" fmla="*/ 234168 h 712702"/>
              <a:gd name="connsiteX7" fmla="*/ 16610 w 3495425"/>
              <a:gd name="connsiteY7" fmla="*/ 283363 h 712702"/>
              <a:gd name="connsiteX8" fmla="*/ 450303 w 3495425"/>
              <a:gd name="connsiteY8" fmla="*/ 464694 h 712702"/>
              <a:gd name="connsiteX9" fmla="*/ 497873 w 3495425"/>
              <a:gd name="connsiteY9" fmla="*/ 559834 h 712702"/>
              <a:gd name="connsiteX10" fmla="*/ 598298 w 3495425"/>
              <a:gd name="connsiteY10" fmla="*/ 628546 h 712702"/>
              <a:gd name="connsiteX11" fmla="*/ 719866 w 3495425"/>
              <a:gd name="connsiteY11" fmla="*/ 612690 h 712702"/>
              <a:gd name="connsiteX12" fmla="*/ 961200 w 3495425"/>
              <a:gd name="connsiteY12" fmla="*/ 685057 h 712702"/>
              <a:gd name="connsiteX13" fmla="*/ 1129438 w 3495425"/>
              <a:gd name="connsiteY13" fmla="*/ 692375 h 712702"/>
              <a:gd name="connsiteX14" fmla="*/ 1390885 w 3495425"/>
              <a:gd name="connsiteY14" fmla="*/ 690343 h 712702"/>
              <a:gd name="connsiteX15" fmla="*/ 1490917 w 3495425"/>
              <a:gd name="connsiteY15" fmla="*/ 712701 h 712702"/>
              <a:gd name="connsiteX16" fmla="*/ 1643283 w 3495425"/>
              <a:gd name="connsiteY16" fmla="*/ 691413 h 712702"/>
              <a:gd name="connsiteX17" fmla="*/ 1963393 w 3495425"/>
              <a:gd name="connsiteY17" fmla="*/ 622442 h 712702"/>
              <a:gd name="connsiteX18" fmla="*/ 2625917 w 3495425"/>
              <a:gd name="connsiteY18" fmla="*/ 520654 h 712702"/>
              <a:gd name="connsiteX19" fmla="*/ 2811405 w 3495425"/>
              <a:gd name="connsiteY19" fmla="*/ 474043 h 712702"/>
              <a:gd name="connsiteX20" fmla="*/ 3276010 w 3495425"/>
              <a:gd name="connsiteY20" fmla="*/ 458188 h 712702"/>
              <a:gd name="connsiteX21" fmla="*/ 3484208 w 3495425"/>
              <a:gd name="connsiteY21" fmla="*/ 406553 h 712702"/>
              <a:gd name="connsiteX22" fmla="*/ 3484209 w 3495425"/>
              <a:gd name="connsiteY22" fmla="*/ 469164 h 712702"/>
              <a:gd name="connsiteX23" fmla="*/ 3478922 w 3495425"/>
              <a:gd name="connsiteY23" fmla="*/ 131705 h 712702"/>
              <a:gd name="connsiteX24" fmla="*/ 3427289 w 3495425"/>
              <a:gd name="connsiteY24" fmla="*/ 8381 h 712702"/>
              <a:gd name="connsiteX25" fmla="*/ 2753902 w 3495425"/>
              <a:gd name="connsiteY25" fmla="*/ 38192 h 712702"/>
              <a:gd name="connsiteX26" fmla="*/ 2595990 w 3495425"/>
              <a:gd name="connsiteY26" fmla="*/ 256111 h 712702"/>
              <a:gd name="connsiteX27" fmla="*/ 2293289 w 3495425"/>
              <a:gd name="connsiteY27" fmla="*/ 248387 h 712702"/>
              <a:gd name="connsiteX28" fmla="*/ 2032365 w 3495425"/>
              <a:gd name="connsiteY28" fmla="*/ 262212 h 712702"/>
              <a:gd name="connsiteX0" fmla="*/ 1285419 w 3495425"/>
              <a:gd name="connsiteY0" fmla="*/ 314337 h 705055"/>
              <a:gd name="connsiteX1" fmla="*/ 1209360 w 3495425"/>
              <a:gd name="connsiteY1" fmla="*/ 294825 h 705055"/>
              <a:gd name="connsiteX2" fmla="*/ 1042254 w 3495425"/>
              <a:gd name="connsiteY2" fmla="*/ 268255 h 705055"/>
              <a:gd name="connsiteX3" fmla="*/ 965194 w 3495425"/>
              <a:gd name="connsiteY3" fmla="*/ 266771 h 705055"/>
              <a:gd name="connsiteX4" fmla="*/ 793864 w 3495425"/>
              <a:gd name="connsiteY4" fmla="*/ 243191 h 705055"/>
              <a:gd name="connsiteX5" fmla="*/ 630780 w 3495425"/>
              <a:gd name="connsiteY5" fmla="*/ 239124 h 705055"/>
              <a:gd name="connsiteX6" fmla="*/ 142432 w 3495425"/>
              <a:gd name="connsiteY6" fmla="*/ 226521 h 705055"/>
              <a:gd name="connsiteX7" fmla="*/ 16610 w 3495425"/>
              <a:gd name="connsiteY7" fmla="*/ 275716 h 705055"/>
              <a:gd name="connsiteX8" fmla="*/ 450303 w 3495425"/>
              <a:gd name="connsiteY8" fmla="*/ 457047 h 705055"/>
              <a:gd name="connsiteX9" fmla="*/ 497873 w 3495425"/>
              <a:gd name="connsiteY9" fmla="*/ 552187 h 705055"/>
              <a:gd name="connsiteX10" fmla="*/ 598298 w 3495425"/>
              <a:gd name="connsiteY10" fmla="*/ 620899 h 705055"/>
              <a:gd name="connsiteX11" fmla="*/ 719866 w 3495425"/>
              <a:gd name="connsiteY11" fmla="*/ 605043 h 705055"/>
              <a:gd name="connsiteX12" fmla="*/ 961200 w 3495425"/>
              <a:gd name="connsiteY12" fmla="*/ 677410 h 705055"/>
              <a:gd name="connsiteX13" fmla="*/ 1129438 w 3495425"/>
              <a:gd name="connsiteY13" fmla="*/ 684728 h 705055"/>
              <a:gd name="connsiteX14" fmla="*/ 1390885 w 3495425"/>
              <a:gd name="connsiteY14" fmla="*/ 682696 h 705055"/>
              <a:gd name="connsiteX15" fmla="*/ 1490917 w 3495425"/>
              <a:gd name="connsiteY15" fmla="*/ 705054 h 705055"/>
              <a:gd name="connsiteX16" fmla="*/ 1643283 w 3495425"/>
              <a:gd name="connsiteY16" fmla="*/ 683766 h 705055"/>
              <a:gd name="connsiteX17" fmla="*/ 1963393 w 3495425"/>
              <a:gd name="connsiteY17" fmla="*/ 614795 h 705055"/>
              <a:gd name="connsiteX18" fmla="*/ 2625917 w 3495425"/>
              <a:gd name="connsiteY18" fmla="*/ 513007 h 705055"/>
              <a:gd name="connsiteX19" fmla="*/ 2811405 w 3495425"/>
              <a:gd name="connsiteY19" fmla="*/ 466396 h 705055"/>
              <a:gd name="connsiteX20" fmla="*/ 3276010 w 3495425"/>
              <a:gd name="connsiteY20" fmla="*/ 450541 h 705055"/>
              <a:gd name="connsiteX21" fmla="*/ 3484208 w 3495425"/>
              <a:gd name="connsiteY21" fmla="*/ 398906 h 705055"/>
              <a:gd name="connsiteX22" fmla="*/ 3484209 w 3495425"/>
              <a:gd name="connsiteY22" fmla="*/ 461517 h 705055"/>
              <a:gd name="connsiteX23" fmla="*/ 3478922 w 3495425"/>
              <a:gd name="connsiteY23" fmla="*/ 124058 h 705055"/>
              <a:gd name="connsiteX24" fmla="*/ 3427289 w 3495425"/>
              <a:gd name="connsiteY24" fmla="*/ 734 h 705055"/>
              <a:gd name="connsiteX25" fmla="*/ 2772983 w 3495425"/>
              <a:gd name="connsiteY25" fmla="*/ 263914 h 705055"/>
              <a:gd name="connsiteX26" fmla="*/ 2595990 w 3495425"/>
              <a:gd name="connsiteY26" fmla="*/ 248464 h 705055"/>
              <a:gd name="connsiteX27" fmla="*/ 2293289 w 3495425"/>
              <a:gd name="connsiteY27" fmla="*/ 240740 h 705055"/>
              <a:gd name="connsiteX28" fmla="*/ 2032365 w 3495425"/>
              <a:gd name="connsiteY28" fmla="*/ 254565 h 705055"/>
              <a:gd name="connsiteX0" fmla="*/ 1285419 w 3491317"/>
              <a:gd name="connsiteY0" fmla="*/ 195598 h 586316"/>
              <a:gd name="connsiteX1" fmla="*/ 1209360 w 3491317"/>
              <a:gd name="connsiteY1" fmla="*/ 176086 h 586316"/>
              <a:gd name="connsiteX2" fmla="*/ 1042254 w 3491317"/>
              <a:gd name="connsiteY2" fmla="*/ 149516 h 586316"/>
              <a:gd name="connsiteX3" fmla="*/ 965194 w 3491317"/>
              <a:gd name="connsiteY3" fmla="*/ 148032 h 586316"/>
              <a:gd name="connsiteX4" fmla="*/ 793864 w 3491317"/>
              <a:gd name="connsiteY4" fmla="*/ 124452 h 586316"/>
              <a:gd name="connsiteX5" fmla="*/ 630780 w 3491317"/>
              <a:gd name="connsiteY5" fmla="*/ 120385 h 586316"/>
              <a:gd name="connsiteX6" fmla="*/ 142432 w 3491317"/>
              <a:gd name="connsiteY6" fmla="*/ 107782 h 586316"/>
              <a:gd name="connsiteX7" fmla="*/ 16610 w 3491317"/>
              <a:gd name="connsiteY7" fmla="*/ 156977 h 586316"/>
              <a:gd name="connsiteX8" fmla="*/ 450303 w 3491317"/>
              <a:gd name="connsiteY8" fmla="*/ 338308 h 586316"/>
              <a:gd name="connsiteX9" fmla="*/ 497873 w 3491317"/>
              <a:gd name="connsiteY9" fmla="*/ 433448 h 586316"/>
              <a:gd name="connsiteX10" fmla="*/ 598298 w 3491317"/>
              <a:gd name="connsiteY10" fmla="*/ 502160 h 586316"/>
              <a:gd name="connsiteX11" fmla="*/ 719866 w 3491317"/>
              <a:gd name="connsiteY11" fmla="*/ 486304 h 586316"/>
              <a:gd name="connsiteX12" fmla="*/ 961200 w 3491317"/>
              <a:gd name="connsiteY12" fmla="*/ 558671 h 586316"/>
              <a:gd name="connsiteX13" fmla="*/ 1129438 w 3491317"/>
              <a:gd name="connsiteY13" fmla="*/ 565989 h 586316"/>
              <a:gd name="connsiteX14" fmla="*/ 1390885 w 3491317"/>
              <a:gd name="connsiteY14" fmla="*/ 563957 h 586316"/>
              <a:gd name="connsiteX15" fmla="*/ 1490917 w 3491317"/>
              <a:gd name="connsiteY15" fmla="*/ 586315 h 586316"/>
              <a:gd name="connsiteX16" fmla="*/ 1643283 w 3491317"/>
              <a:gd name="connsiteY16" fmla="*/ 565027 h 586316"/>
              <a:gd name="connsiteX17" fmla="*/ 1963393 w 3491317"/>
              <a:gd name="connsiteY17" fmla="*/ 496056 h 586316"/>
              <a:gd name="connsiteX18" fmla="*/ 2625917 w 3491317"/>
              <a:gd name="connsiteY18" fmla="*/ 394268 h 586316"/>
              <a:gd name="connsiteX19" fmla="*/ 2811405 w 3491317"/>
              <a:gd name="connsiteY19" fmla="*/ 347657 h 586316"/>
              <a:gd name="connsiteX20" fmla="*/ 3276010 w 3491317"/>
              <a:gd name="connsiteY20" fmla="*/ 331802 h 586316"/>
              <a:gd name="connsiteX21" fmla="*/ 3484208 w 3491317"/>
              <a:gd name="connsiteY21" fmla="*/ 280167 h 586316"/>
              <a:gd name="connsiteX22" fmla="*/ 3484209 w 3491317"/>
              <a:gd name="connsiteY22" fmla="*/ 342778 h 586316"/>
              <a:gd name="connsiteX23" fmla="*/ 3478922 w 3491317"/>
              <a:gd name="connsiteY23" fmla="*/ 5319 h 586316"/>
              <a:gd name="connsiteX24" fmla="*/ 3341428 w 3491317"/>
              <a:gd name="connsiteY24" fmla="*/ 121056 h 586316"/>
              <a:gd name="connsiteX25" fmla="*/ 2772983 w 3491317"/>
              <a:gd name="connsiteY25" fmla="*/ 145175 h 586316"/>
              <a:gd name="connsiteX26" fmla="*/ 2595990 w 3491317"/>
              <a:gd name="connsiteY26" fmla="*/ 129725 h 586316"/>
              <a:gd name="connsiteX27" fmla="*/ 2293289 w 3491317"/>
              <a:gd name="connsiteY27" fmla="*/ 122001 h 586316"/>
              <a:gd name="connsiteX28" fmla="*/ 2032365 w 3491317"/>
              <a:gd name="connsiteY28" fmla="*/ 135826 h 586316"/>
              <a:gd name="connsiteX0" fmla="*/ 1285419 w 3484209"/>
              <a:gd name="connsiteY0" fmla="*/ 89197 h 479915"/>
              <a:gd name="connsiteX1" fmla="*/ 1209360 w 3484209"/>
              <a:gd name="connsiteY1" fmla="*/ 69685 h 479915"/>
              <a:gd name="connsiteX2" fmla="*/ 1042254 w 3484209"/>
              <a:gd name="connsiteY2" fmla="*/ 43115 h 479915"/>
              <a:gd name="connsiteX3" fmla="*/ 965194 w 3484209"/>
              <a:gd name="connsiteY3" fmla="*/ 41631 h 479915"/>
              <a:gd name="connsiteX4" fmla="*/ 793864 w 3484209"/>
              <a:gd name="connsiteY4" fmla="*/ 18051 h 479915"/>
              <a:gd name="connsiteX5" fmla="*/ 630780 w 3484209"/>
              <a:gd name="connsiteY5" fmla="*/ 13984 h 479915"/>
              <a:gd name="connsiteX6" fmla="*/ 142432 w 3484209"/>
              <a:gd name="connsiteY6" fmla="*/ 1381 h 479915"/>
              <a:gd name="connsiteX7" fmla="*/ 16610 w 3484209"/>
              <a:gd name="connsiteY7" fmla="*/ 50576 h 479915"/>
              <a:gd name="connsiteX8" fmla="*/ 450303 w 3484209"/>
              <a:gd name="connsiteY8" fmla="*/ 231907 h 479915"/>
              <a:gd name="connsiteX9" fmla="*/ 497873 w 3484209"/>
              <a:gd name="connsiteY9" fmla="*/ 327047 h 479915"/>
              <a:gd name="connsiteX10" fmla="*/ 598298 w 3484209"/>
              <a:gd name="connsiteY10" fmla="*/ 395759 h 479915"/>
              <a:gd name="connsiteX11" fmla="*/ 719866 w 3484209"/>
              <a:gd name="connsiteY11" fmla="*/ 379903 h 479915"/>
              <a:gd name="connsiteX12" fmla="*/ 961200 w 3484209"/>
              <a:gd name="connsiteY12" fmla="*/ 452270 h 479915"/>
              <a:gd name="connsiteX13" fmla="*/ 1129438 w 3484209"/>
              <a:gd name="connsiteY13" fmla="*/ 459588 h 479915"/>
              <a:gd name="connsiteX14" fmla="*/ 1390885 w 3484209"/>
              <a:gd name="connsiteY14" fmla="*/ 457556 h 479915"/>
              <a:gd name="connsiteX15" fmla="*/ 1490917 w 3484209"/>
              <a:gd name="connsiteY15" fmla="*/ 479914 h 479915"/>
              <a:gd name="connsiteX16" fmla="*/ 1643283 w 3484209"/>
              <a:gd name="connsiteY16" fmla="*/ 458626 h 479915"/>
              <a:gd name="connsiteX17" fmla="*/ 1963393 w 3484209"/>
              <a:gd name="connsiteY17" fmla="*/ 389655 h 479915"/>
              <a:gd name="connsiteX18" fmla="*/ 2625917 w 3484209"/>
              <a:gd name="connsiteY18" fmla="*/ 287867 h 479915"/>
              <a:gd name="connsiteX19" fmla="*/ 2811405 w 3484209"/>
              <a:gd name="connsiteY19" fmla="*/ 241256 h 479915"/>
              <a:gd name="connsiteX20" fmla="*/ 3276010 w 3484209"/>
              <a:gd name="connsiteY20" fmla="*/ 225401 h 479915"/>
              <a:gd name="connsiteX21" fmla="*/ 3484208 w 3484209"/>
              <a:gd name="connsiteY21" fmla="*/ 173766 h 479915"/>
              <a:gd name="connsiteX22" fmla="*/ 3484209 w 3484209"/>
              <a:gd name="connsiteY22" fmla="*/ 236377 h 479915"/>
              <a:gd name="connsiteX23" fmla="*/ 3341428 w 3484209"/>
              <a:gd name="connsiteY23" fmla="*/ 14655 h 479915"/>
              <a:gd name="connsiteX24" fmla="*/ 2772983 w 3484209"/>
              <a:gd name="connsiteY24" fmla="*/ 38774 h 479915"/>
              <a:gd name="connsiteX25" fmla="*/ 2595990 w 3484209"/>
              <a:gd name="connsiteY25" fmla="*/ 23324 h 479915"/>
              <a:gd name="connsiteX26" fmla="*/ 2293289 w 3484209"/>
              <a:gd name="connsiteY26" fmla="*/ 15600 h 479915"/>
              <a:gd name="connsiteX27" fmla="*/ 2032365 w 3484209"/>
              <a:gd name="connsiteY27" fmla="*/ 29425 h 479915"/>
              <a:gd name="connsiteX0" fmla="*/ 1268834 w 3467624"/>
              <a:gd name="connsiteY0" fmla="*/ 89197 h 479915"/>
              <a:gd name="connsiteX1" fmla="*/ 1192775 w 3467624"/>
              <a:gd name="connsiteY1" fmla="*/ 69685 h 479915"/>
              <a:gd name="connsiteX2" fmla="*/ 1025669 w 3467624"/>
              <a:gd name="connsiteY2" fmla="*/ 43115 h 479915"/>
              <a:gd name="connsiteX3" fmla="*/ 948609 w 3467624"/>
              <a:gd name="connsiteY3" fmla="*/ 41631 h 479915"/>
              <a:gd name="connsiteX4" fmla="*/ 777279 w 3467624"/>
              <a:gd name="connsiteY4" fmla="*/ 18051 h 479915"/>
              <a:gd name="connsiteX5" fmla="*/ 614195 w 3467624"/>
              <a:gd name="connsiteY5" fmla="*/ 13984 h 479915"/>
              <a:gd name="connsiteX6" fmla="*/ 125847 w 3467624"/>
              <a:gd name="connsiteY6" fmla="*/ 1381 h 479915"/>
              <a:gd name="connsiteX7" fmla="*/ 25 w 3467624"/>
              <a:gd name="connsiteY7" fmla="*/ 50576 h 479915"/>
              <a:gd name="connsiteX8" fmla="*/ 118894 w 3467624"/>
              <a:gd name="connsiteY8" fmla="*/ 248983 h 479915"/>
              <a:gd name="connsiteX9" fmla="*/ 481288 w 3467624"/>
              <a:gd name="connsiteY9" fmla="*/ 327047 h 479915"/>
              <a:gd name="connsiteX10" fmla="*/ 581713 w 3467624"/>
              <a:gd name="connsiteY10" fmla="*/ 395759 h 479915"/>
              <a:gd name="connsiteX11" fmla="*/ 703281 w 3467624"/>
              <a:gd name="connsiteY11" fmla="*/ 379903 h 479915"/>
              <a:gd name="connsiteX12" fmla="*/ 944615 w 3467624"/>
              <a:gd name="connsiteY12" fmla="*/ 452270 h 479915"/>
              <a:gd name="connsiteX13" fmla="*/ 1112853 w 3467624"/>
              <a:gd name="connsiteY13" fmla="*/ 459588 h 479915"/>
              <a:gd name="connsiteX14" fmla="*/ 1374300 w 3467624"/>
              <a:gd name="connsiteY14" fmla="*/ 457556 h 479915"/>
              <a:gd name="connsiteX15" fmla="*/ 1474332 w 3467624"/>
              <a:gd name="connsiteY15" fmla="*/ 479914 h 479915"/>
              <a:gd name="connsiteX16" fmla="*/ 1626698 w 3467624"/>
              <a:gd name="connsiteY16" fmla="*/ 458626 h 479915"/>
              <a:gd name="connsiteX17" fmla="*/ 1946808 w 3467624"/>
              <a:gd name="connsiteY17" fmla="*/ 389655 h 479915"/>
              <a:gd name="connsiteX18" fmla="*/ 2609332 w 3467624"/>
              <a:gd name="connsiteY18" fmla="*/ 287867 h 479915"/>
              <a:gd name="connsiteX19" fmla="*/ 2794820 w 3467624"/>
              <a:gd name="connsiteY19" fmla="*/ 241256 h 479915"/>
              <a:gd name="connsiteX20" fmla="*/ 3259425 w 3467624"/>
              <a:gd name="connsiteY20" fmla="*/ 225401 h 479915"/>
              <a:gd name="connsiteX21" fmla="*/ 3467623 w 3467624"/>
              <a:gd name="connsiteY21" fmla="*/ 173766 h 479915"/>
              <a:gd name="connsiteX22" fmla="*/ 3467624 w 3467624"/>
              <a:gd name="connsiteY22" fmla="*/ 236377 h 479915"/>
              <a:gd name="connsiteX23" fmla="*/ 3324843 w 3467624"/>
              <a:gd name="connsiteY23" fmla="*/ 14655 h 479915"/>
              <a:gd name="connsiteX24" fmla="*/ 2756398 w 3467624"/>
              <a:gd name="connsiteY24" fmla="*/ 38774 h 479915"/>
              <a:gd name="connsiteX25" fmla="*/ 2579405 w 3467624"/>
              <a:gd name="connsiteY25" fmla="*/ 23324 h 479915"/>
              <a:gd name="connsiteX26" fmla="*/ 2276704 w 3467624"/>
              <a:gd name="connsiteY26" fmla="*/ 15600 h 479915"/>
              <a:gd name="connsiteX27" fmla="*/ 2015780 w 3467624"/>
              <a:gd name="connsiteY27" fmla="*/ 29425 h 479915"/>
              <a:gd name="connsiteX0" fmla="*/ 1268834 w 3467624"/>
              <a:gd name="connsiteY0" fmla="*/ 89197 h 479915"/>
              <a:gd name="connsiteX1" fmla="*/ 1192775 w 3467624"/>
              <a:gd name="connsiteY1" fmla="*/ 69685 h 479915"/>
              <a:gd name="connsiteX2" fmla="*/ 1025669 w 3467624"/>
              <a:gd name="connsiteY2" fmla="*/ 43115 h 479915"/>
              <a:gd name="connsiteX3" fmla="*/ 948609 w 3467624"/>
              <a:gd name="connsiteY3" fmla="*/ 41631 h 479915"/>
              <a:gd name="connsiteX4" fmla="*/ 777279 w 3467624"/>
              <a:gd name="connsiteY4" fmla="*/ 18051 h 479915"/>
              <a:gd name="connsiteX5" fmla="*/ 614195 w 3467624"/>
              <a:gd name="connsiteY5" fmla="*/ 13984 h 479915"/>
              <a:gd name="connsiteX6" fmla="*/ 125847 w 3467624"/>
              <a:gd name="connsiteY6" fmla="*/ 1381 h 479915"/>
              <a:gd name="connsiteX7" fmla="*/ 25 w 3467624"/>
              <a:gd name="connsiteY7" fmla="*/ 50576 h 479915"/>
              <a:gd name="connsiteX8" fmla="*/ 118894 w 3467624"/>
              <a:gd name="connsiteY8" fmla="*/ 248983 h 479915"/>
              <a:gd name="connsiteX9" fmla="*/ 481288 w 3467624"/>
              <a:gd name="connsiteY9" fmla="*/ 327047 h 479915"/>
              <a:gd name="connsiteX10" fmla="*/ 703281 w 3467624"/>
              <a:gd name="connsiteY10" fmla="*/ 379903 h 479915"/>
              <a:gd name="connsiteX11" fmla="*/ 944615 w 3467624"/>
              <a:gd name="connsiteY11" fmla="*/ 452270 h 479915"/>
              <a:gd name="connsiteX12" fmla="*/ 1112853 w 3467624"/>
              <a:gd name="connsiteY12" fmla="*/ 459588 h 479915"/>
              <a:gd name="connsiteX13" fmla="*/ 1374300 w 3467624"/>
              <a:gd name="connsiteY13" fmla="*/ 457556 h 479915"/>
              <a:gd name="connsiteX14" fmla="*/ 1474332 w 3467624"/>
              <a:gd name="connsiteY14" fmla="*/ 479914 h 479915"/>
              <a:gd name="connsiteX15" fmla="*/ 1626698 w 3467624"/>
              <a:gd name="connsiteY15" fmla="*/ 458626 h 479915"/>
              <a:gd name="connsiteX16" fmla="*/ 1946808 w 3467624"/>
              <a:gd name="connsiteY16" fmla="*/ 389655 h 479915"/>
              <a:gd name="connsiteX17" fmla="*/ 2609332 w 3467624"/>
              <a:gd name="connsiteY17" fmla="*/ 287867 h 479915"/>
              <a:gd name="connsiteX18" fmla="*/ 2794820 w 3467624"/>
              <a:gd name="connsiteY18" fmla="*/ 241256 h 479915"/>
              <a:gd name="connsiteX19" fmla="*/ 3259425 w 3467624"/>
              <a:gd name="connsiteY19" fmla="*/ 225401 h 479915"/>
              <a:gd name="connsiteX20" fmla="*/ 3467623 w 3467624"/>
              <a:gd name="connsiteY20" fmla="*/ 173766 h 479915"/>
              <a:gd name="connsiteX21" fmla="*/ 3467624 w 3467624"/>
              <a:gd name="connsiteY21" fmla="*/ 236377 h 479915"/>
              <a:gd name="connsiteX22" fmla="*/ 3324843 w 3467624"/>
              <a:gd name="connsiteY22" fmla="*/ 14655 h 479915"/>
              <a:gd name="connsiteX23" fmla="*/ 2756398 w 3467624"/>
              <a:gd name="connsiteY23" fmla="*/ 38774 h 479915"/>
              <a:gd name="connsiteX24" fmla="*/ 2579405 w 3467624"/>
              <a:gd name="connsiteY24" fmla="*/ 23324 h 479915"/>
              <a:gd name="connsiteX25" fmla="*/ 2276704 w 3467624"/>
              <a:gd name="connsiteY25" fmla="*/ 15600 h 479915"/>
              <a:gd name="connsiteX26" fmla="*/ 2015780 w 3467624"/>
              <a:gd name="connsiteY26" fmla="*/ 29425 h 479915"/>
              <a:gd name="connsiteX0" fmla="*/ 1268834 w 3467624"/>
              <a:gd name="connsiteY0" fmla="*/ 89197 h 479915"/>
              <a:gd name="connsiteX1" fmla="*/ 1192775 w 3467624"/>
              <a:gd name="connsiteY1" fmla="*/ 69685 h 479915"/>
              <a:gd name="connsiteX2" fmla="*/ 1025669 w 3467624"/>
              <a:gd name="connsiteY2" fmla="*/ 43115 h 479915"/>
              <a:gd name="connsiteX3" fmla="*/ 948609 w 3467624"/>
              <a:gd name="connsiteY3" fmla="*/ 41631 h 479915"/>
              <a:gd name="connsiteX4" fmla="*/ 777279 w 3467624"/>
              <a:gd name="connsiteY4" fmla="*/ 18051 h 479915"/>
              <a:gd name="connsiteX5" fmla="*/ 614195 w 3467624"/>
              <a:gd name="connsiteY5" fmla="*/ 13984 h 479915"/>
              <a:gd name="connsiteX6" fmla="*/ 125847 w 3467624"/>
              <a:gd name="connsiteY6" fmla="*/ 1381 h 479915"/>
              <a:gd name="connsiteX7" fmla="*/ 25 w 3467624"/>
              <a:gd name="connsiteY7" fmla="*/ 50576 h 479915"/>
              <a:gd name="connsiteX8" fmla="*/ 118894 w 3467624"/>
              <a:gd name="connsiteY8" fmla="*/ 248983 h 479915"/>
              <a:gd name="connsiteX9" fmla="*/ 481288 w 3467624"/>
              <a:gd name="connsiteY9" fmla="*/ 327047 h 479915"/>
              <a:gd name="connsiteX10" fmla="*/ 703281 w 3467624"/>
              <a:gd name="connsiteY10" fmla="*/ 311600 h 479915"/>
              <a:gd name="connsiteX11" fmla="*/ 944615 w 3467624"/>
              <a:gd name="connsiteY11" fmla="*/ 452270 h 479915"/>
              <a:gd name="connsiteX12" fmla="*/ 1112853 w 3467624"/>
              <a:gd name="connsiteY12" fmla="*/ 459588 h 479915"/>
              <a:gd name="connsiteX13" fmla="*/ 1374300 w 3467624"/>
              <a:gd name="connsiteY13" fmla="*/ 457556 h 479915"/>
              <a:gd name="connsiteX14" fmla="*/ 1474332 w 3467624"/>
              <a:gd name="connsiteY14" fmla="*/ 479914 h 479915"/>
              <a:gd name="connsiteX15" fmla="*/ 1626698 w 3467624"/>
              <a:gd name="connsiteY15" fmla="*/ 458626 h 479915"/>
              <a:gd name="connsiteX16" fmla="*/ 1946808 w 3467624"/>
              <a:gd name="connsiteY16" fmla="*/ 389655 h 479915"/>
              <a:gd name="connsiteX17" fmla="*/ 2609332 w 3467624"/>
              <a:gd name="connsiteY17" fmla="*/ 287867 h 479915"/>
              <a:gd name="connsiteX18" fmla="*/ 2794820 w 3467624"/>
              <a:gd name="connsiteY18" fmla="*/ 241256 h 479915"/>
              <a:gd name="connsiteX19" fmla="*/ 3259425 w 3467624"/>
              <a:gd name="connsiteY19" fmla="*/ 225401 h 479915"/>
              <a:gd name="connsiteX20" fmla="*/ 3467623 w 3467624"/>
              <a:gd name="connsiteY20" fmla="*/ 173766 h 479915"/>
              <a:gd name="connsiteX21" fmla="*/ 3467624 w 3467624"/>
              <a:gd name="connsiteY21" fmla="*/ 236377 h 479915"/>
              <a:gd name="connsiteX22" fmla="*/ 3324843 w 3467624"/>
              <a:gd name="connsiteY22" fmla="*/ 14655 h 479915"/>
              <a:gd name="connsiteX23" fmla="*/ 2756398 w 3467624"/>
              <a:gd name="connsiteY23" fmla="*/ 38774 h 479915"/>
              <a:gd name="connsiteX24" fmla="*/ 2579405 w 3467624"/>
              <a:gd name="connsiteY24" fmla="*/ 23324 h 479915"/>
              <a:gd name="connsiteX25" fmla="*/ 2276704 w 3467624"/>
              <a:gd name="connsiteY25" fmla="*/ 15600 h 479915"/>
              <a:gd name="connsiteX26" fmla="*/ 2015780 w 3467624"/>
              <a:gd name="connsiteY26" fmla="*/ 29425 h 479915"/>
              <a:gd name="connsiteX0" fmla="*/ 1268834 w 3467624"/>
              <a:gd name="connsiteY0" fmla="*/ 89197 h 479915"/>
              <a:gd name="connsiteX1" fmla="*/ 1192775 w 3467624"/>
              <a:gd name="connsiteY1" fmla="*/ 69685 h 479915"/>
              <a:gd name="connsiteX2" fmla="*/ 1025669 w 3467624"/>
              <a:gd name="connsiteY2" fmla="*/ 43115 h 479915"/>
              <a:gd name="connsiteX3" fmla="*/ 948609 w 3467624"/>
              <a:gd name="connsiteY3" fmla="*/ 41631 h 479915"/>
              <a:gd name="connsiteX4" fmla="*/ 777279 w 3467624"/>
              <a:gd name="connsiteY4" fmla="*/ 18051 h 479915"/>
              <a:gd name="connsiteX5" fmla="*/ 614195 w 3467624"/>
              <a:gd name="connsiteY5" fmla="*/ 13984 h 479915"/>
              <a:gd name="connsiteX6" fmla="*/ 125847 w 3467624"/>
              <a:gd name="connsiteY6" fmla="*/ 1381 h 479915"/>
              <a:gd name="connsiteX7" fmla="*/ 25 w 3467624"/>
              <a:gd name="connsiteY7" fmla="*/ 50576 h 479915"/>
              <a:gd name="connsiteX8" fmla="*/ 118894 w 3467624"/>
              <a:gd name="connsiteY8" fmla="*/ 248983 h 479915"/>
              <a:gd name="connsiteX9" fmla="*/ 481288 w 3467624"/>
              <a:gd name="connsiteY9" fmla="*/ 327047 h 479915"/>
              <a:gd name="connsiteX10" fmla="*/ 703281 w 3467624"/>
              <a:gd name="connsiteY10" fmla="*/ 311600 h 479915"/>
              <a:gd name="connsiteX11" fmla="*/ 1040017 w 3467624"/>
              <a:gd name="connsiteY11" fmla="*/ 275820 h 479915"/>
              <a:gd name="connsiteX12" fmla="*/ 1112853 w 3467624"/>
              <a:gd name="connsiteY12" fmla="*/ 459588 h 479915"/>
              <a:gd name="connsiteX13" fmla="*/ 1374300 w 3467624"/>
              <a:gd name="connsiteY13" fmla="*/ 457556 h 479915"/>
              <a:gd name="connsiteX14" fmla="*/ 1474332 w 3467624"/>
              <a:gd name="connsiteY14" fmla="*/ 479914 h 479915"/>
              <a:gd name="connsiteX15" fmla="*/ 1626698 w 3467624"/>
              <a:gd name="connsiteY15" fmla="*/ 458626 h 479915"/>
              <a:gd name="connsiteX16" fmla="*/ 1946808 w 3467624"/>
              <a:gd name="connsiteY16" fmla="*/ 389655 h 479915"/>
              <a:gd name="connsiteX17" fmla="*/ 2609332 w 3467624"/>
              <a:gd name="connsiteY17" fmla="*/ 287867 h 479915"/>
              <a:gd name="connsiteX18" fmla="*/ 2794820 w 3467624"/>
              <a:gd name="connsiteY18" fmla="*/ 241256 h 479915"/>
              <a:gd name="connsiteX19" fmla="*/ 3259425 w 3467624"/>
              <a:gd name="connsiteY19" fmla="*/ 225401 h 479915"/>
              <a:gd name="connsiteX20" fmla="*/ 3467623 w 3467624"/>
              <a:gd name="connsiteY20" fmla="*/ 173766 h 479915"/>
              <a:gd name="connsiteX21" fmla="*/ 3467624 w 3467624"/>
              <a:gd name="connsiteY21" fmla="*/ 236377 h 479915"/>
              <a:gd name="connsiteX22" fmla="*/ 3324843 w 3467624"/>
              <a:gd name="connsiteY22" fmla="*/ 14655 h 479915"/>
              <a:gd name="connsiteX23" fmla="*/ 2756398 w 3467624"/>
              <a:gd name="connsiteY23" fmla="*/ 38774 h 479915"/>
              <a:gd name="connsiteX24" fmla="*/ 2579405 w 3467624"/>
              <a:gd name="connsiteY24" fmla="*/ 23324 h 479915"/>
              <a:gd name="connsiteX25" fmla="*/ 2276704 w 3467624"/>
              <a:gd name="connsiteY25" fmla="*/ 15600 h 479915"/>
              <a:gd name="connsiteX26" fmla="*/ 2015780 w 3467624"/>
              <a:gd name="connsiteY26" fmla="*/ 29425 h 479915"/>
              <a:gd name="connsiteX0" fmla="*/ 1268834 w 3467624"/>
              <a:gd name="connsiteY0" fmla="*/ 89197 h 481415"/>
              <a:gd name="connsiteX1" fmla="*/ 1192775 w 3467624"/>
              <a:gd name="connsiteY1" fmla="*/ 69685 h 481415"/>
              <a:gd name="connsiteX2" fmla="*/ 1025669 w 3467624"/>
              <a:gd name="connsiteY2" fmla="*/ 43115 h 481415"/>
              <a:gd name="connsiteX3" fmla="*/ 948609 w 3467624"/>
              <a:gd name="connsiteY3" fmla="*/ 41631 h 481415"/>
              <a:gd name="connsiteX4" fmla="*/ 777279 w 3467624"/>
              <a:gd name="connsiteY4" fmla="*/ 18051 h 481415"/>
              <a:gd name="connsiteX5" fmla="*/ 614195 w 3467624"/>
              <a:gd name="connsiteY5" fmla="*/ 13984 h 481415"/>
              <a:gd name="connsiteX6" fmla="*/ 125847 w 3467624"/>
              <a:gd name="connsiteY6" fmla="*/ 1381 h 481415"/>
              <a:gd name="connsiteX7" fmla="*/ 25 w 3467624"/>
              <a:gd name="connsiteY7" fmla="*/ 50576 h 481415"/>
              <a:gd name="connsiteX8" fmla="*/ 118894 w 3467624"/>
              <a:gd name="connsiteY8" fmla="*/ 248983 h 481415"/>
              <a:gd name="connsiteX9" fmla="*/ 481288 w 3467624"/>
              <a:gd name="connsiteY9" fmla="*/ 327047 h 481415"/>
              <a:gd name="connsiteX10" fmla="*/ 703281 w 3467624"/>
              <a:gd name="connsiteY10" fmla="*/ 311600 h 481415"/>
              <a:gd name="connsiteX11" fmla="*/ 1040017 w 3467624"/>
              <a:gd name="connsiteY11" fmla="*/ 275820 h 481415"/>
              <a:gd name="connsiteX12" fmla="*/ 1255955 w 3467624"/>
              <a:gd name="connsiteY12" fmla="*/ 283138 h 481415"/>
              <a:gd name="connsiteX13" fmla="*/ 1374300 w 3467624"/>
              <a:gd name="connsiteY13" fmla="*/ 457556 h 481415"/>
              <a:gd name="connsiteX14" fmla="*/ 1474332 w 3467624"/>
              <a:gd name="connsiteY14" fmla="*/ 479914 h 481415"/>
              <a:gd name="connsiteX15" fmla="*/ 1626698 w 3467624"/>
              <a:gd name="connsiteY15" fmla="*/ 458626 h 481415"/>
              <a:gd name="connsiteX16" fmla="*/ 1946808 w 3467624"/>
              <a:gd name="connsiteY16" fmla="*/ 389655 h 481415"/>
              <a:gd name="connsiteX17" fmla="*/ 2609332 w 3467624"/>
              <a:gd name="connsiteY17" fmla="*/ 287867 h 481415"/>
              <a:gd name="connsiteX18" fmla="*/ 2794820 w 3467624"/>
              <a:gd name="connsiteY18" fmla="*/ 241256 h 481415"/>
              <a:gd name="connsiteX19" fmla="*/ 3259425 w 3467624"/>
              <a:gd name="connsiteY19" fmla="*/ 225401 h 481415"/>
              <a:gd name="connsiteX20" fmla="*/ 3467623 w 3467624"/>
              <a:gd name="connsiteY20" fmla="*/ 173766 h 481415"/>
              <a:gd name="connsiteX21" fmla="*/ 3467624 w 3467624"/>
              <a:gd name="connsiteY21" fmla="*/ 236377 h 481415"/>
              <a:gd name="connsiteX22" fmla="*/ 3324843 w 3467624"/>
              <a:gd name="connsiteY22" fmla="*/ 14655 h 481415"/>
              <a:gd name="connsiteX23" fmla="*/ 2756398 w 3467624"/>
              <a:gd name="connsiteY23" fmla="*/ 38774 h 481415"/>
              <a:gd name="connsiteX24" fmla="*/ 2579405 w 3467624"/>
              <a:gd name="connsiteY24" fmla="*/ 23324 h 481415"/>
              <a:gd name="connsiteX25" fmla="*/ 2276704 w 3467624"/>
              <a:gd name="connsiteY25" fmla="*/ 15600 h 481415"/>
              <a:gd name="connsiteX26" fmla="*/ 2015780 w 3467624"/>
              <a:gd name="connsiteY26" fmla="*/ 29425 h 481415"/>
              <a:gd name="connsiteX0" fmla="*/ 1268834 w 3467624"/>
              <a:gd name="connsiteY0" fmla="*/ 89197 h 489234"/>
              <a:gd name="connsiteX1" fmla="*/ 1192775 w 3467624"/>
              <a:gd name="connsiteY1" fmla="*/ 69685 h 489234"/>
              <a:gd name="connsiteX2" fmla="*/ 1025669 w 3467624"/>
              <a:gd name="connsiteY2" fmla="*/ 43115 h 489234"/>
              <a:gd name="connsiteX3" fmla="*/ 948609 w 3467624"/>
              <a:gd name="connsiteY3" fmla="*/ 41631 h 489234"/>
              <a:gd name="connsiteX4" fmla="*/ 777279 w 3467624"/>
              <a:gd name="connsiteY4" fmla="*/ 18051 h 489234"/>
              <a:gd name="connsiteX5" fmla="*/ 614195 w 3467624"/>
              <a:gd name="connsiteY5" fmla="*/ 13984 h 489234"/>
              <a:gd name="connsiteX6" fmla="*/ 125847 w 3467624"/>
              <a:gd name="connsiteY6" fmla="*/ 1381 h 489234"/>
              <a:gd name="connsiteX7" fmla="*/ 25 w 3467624"/>
              <a:gd name="connsiteY7" fmla="*/ 50576 h 489234"/>
              <a:gd name="connsiteX8" fmla="*/ 118894 w 3467624"/>
              <a:gd name="connsiteY8" fmla="*/ 248983 h 489234"/>
              <a:gd name="connsiteX9" fmla="*/ 481288 w 3467624"/>
              <a:gd name="connsiteY9" fmla="*/ 327047 h 489234"/>
              <a:gd name="connsiteX10" fmla="*/ 703281 w 3467624"/>
              <a:gd name="connsiteY10" fmla="*/ 311600 h 489234"/>
              <a:gd name="connsiteX11" fmla="*/ 1040017 w 3467624"/>
              <a:gd name="connsiteY11" fmla="*/ 275820 h 489234"/>
              <a:gd name="connsiteX12" fmla="*/ 1255955 w 3467624"/>
              <a:gd name="connsiteY12" fmla="*/ 283138 h 489234"/>
              <a:gd name="connsiteX13" fmla="*/ 1474332 w 3467624"/>
              <a:gd name="connsiteY13" fmla="*/ 479914 h 489234"/>
              <a:gd name="connsiteX14" fmla="*/ 1626698 w 3467624"/>
              <a:gd name="connsiteY14" fmla="*/ 458626 h 489234"/>
              <a:gd name="connsiteX15" fmla="*/ 1946808 w 3467624"/>
              <a:gd name="connsiteY15" fmla="*/ 389655 h 489234"/>
              <a:gd name="connsiteX16" fmla="*/ 2609332 w 3467624"/>
              <a:gd name="connsiteY16" fmla="*/ 287867 h 489234"/>
              <a:gd name="connsiteX17" fmla="*/ 2794820 w 3467624"/>
              <a:gd name="connsiteY17" fmla="*/ 241256 h 489234"/>
              <a:gd name="connsiteX18" fmla="*/ 3259425 w 3467624"/>
              <a:gd name="connsiteY18" fmla="*/ 225401 h 489234"/>
              <a:gd name="connsiteX19" fmla="*/ 3467623 w 3467624"/>
              <a:gd name="connsiteY19" fmla="*/ 173766 h 489234"/>
              <a:gd name="connsiteX20" fmla="*/ 3467624 w 3467624"/>
              <a:gd name="connsiteY20" fmla="*/ 236377 h 489234"/>
              <a:gd name="connsiteX21" fmla="*/ 3324843 w 3467624"/>
              <a:gd name="connsiteY21" fmla="*/ 14655 h 489234"/>
              <a:gd name="connsiteX22" fmla="*/ 2756398 w 3467624"/>
              <a:gd name="connsiteY22" fmla="*/ 38774 h 489234"/>
              <a:gd name="connsiteX23" fmla="*/ 2579405 w 3467624"/>
              <a:gd name="connsiteY23" fmla="*/ 23324 h 489234"/>
              <a:gd name="connsiteX24" fmla="*/ 2276704 w 3467624"/>
              <a:gd name="connsiteY24" fmla="*/ 15600 h 489234"/>
              <a:gd name="connsiteX25" fmla="*/ 2015780 w 3467624"/>
              <a:gd name="connsiteY25" fmla="*/ 29425 h 489234"/>
              <a:gd name="connsiteX0" fmla="*/ 1268834 w 3467624"/>
              <a:gd name="connsiteY0" fmla="*/ 89197 h 458641"/>
              <a:gd name="connsiteX1" fmla="*/ 1192775 w 3467624"/>
              <a:gd name="connsiteY1" fmla="*/ 69685 h 458641"/>
              <a:gd name="connsiteX2" fmla="*/ 1025669 w 3467624"/>
              <a:gd name="connsiteY2" fmla="*/ 43115 h 458641"/>
              <a:gd name="connsiteX3" fmla="*/ 948609 w 3467624"/>
              <a:gd name="connsiteY3" fmla="*/ 41631 h 458641"/>
              <a:gd name="connsiteX4" fmla="*/ 777279 w 3467624"/>
              <a:gd name="connsiteY4" fmla="*/ 18051 h 458641"/>
              <a:gd name="connsiteX5" fmla="*/ 614195 w 3467624"/>
              <a:gd name="connsiteY5" fmla="*/ 13984 h 458641"/>
              <a:gd name="connsiteX6" fmla="*/ 125847 w 3467624"/>
              <a:gd name="connsiteY6" fmla="*/ 1381 h 458641"/>
              <a:gd name="connsiteX7" fmla="*/ 25 w 3467624"/>
              <a:gd name="connsiteY7" fmla="*/ 50576 h 458641"/>
              <a:gd name="connsiteX8" fmla="*/ 118894 w 3467624"/>
              <a:gd name="connsiteY8" fmla="*/ 248983 h 458641"/>
              <a:gd name="connsiteX9" fmla="*/ 481288 w 3467624"/>
              <a:gd name="connsiteY9" fmla="*/ 327047 h 458641"/>
              <a:gd name="connsiteX10" fmla="*/ 703281 w 3467624"/>
              <a:gd name="connsiteY10" fmla="*/ 311600 h 458641"/>
              <a:gd name="connsiteX11" fmla="*/ 1040017 w 3467624"/>
              <a:gd name="connsiteY11" fmla="*/ 275820 h 458641"/>
              <a:gd name="connsiteX12" fmla="*/ 1255955 w 3467624"/>
              <a:gd name="connsiteY12" fmla="*/ 283138 h 458641"/>
              <a:gd name="connsiteX13" fmla="*/ 1626974 w 3467624"/>
              <a:gd name="connsiteY13" fmla="*/ 286388 h 458641"/>
              <a:gd name="connsiteX14" fmla="*/ 1626698 w 3467624"/>
              <a:gd name="connsiteY14" fmla="*/ 458626 h 458641"/>
              <a:gd name="connsiteX15" fmla="*/ 1946808 w 3467624"/>
              <a:gd name="connsiteY15" fmla="*/ 389655 h 458641"/>
              <a:gd name="connsiteX16" fmla="*/ 2609332 w 3467624"/>
              <a:gd name="connsiteY16" fmla="*/ 287867 h 458641"/>
              <a:gd name="connsiteX17" fmla="*/ 2794820 w 3467624"/>
              <a:gd name="connsiteY17" fmla="*/ 241256 h 458641"/>
              <a:gd name="connsiteX18" fmla="*/ 3259425 w 3467624"/>
              <a:gd name="connsiteY18" fmla="*/ 225401 h 458641"/>
              <a:gd name="connsiteX19" fmla="*/ 3467623 w 3467624"/>
              <a:gd name="connsiteY19" fmla="*/ 173766 h 458641"/>
              <a:gd name="connsiteX20" fmla="*/ 3467624 w 3467624"/>
              <a:gd name="connsiteY20" fmla="*/ 236377 h 458641"/>
              <a:gd name="connsiteX21" fmla="*/ 3324843 w 3467624"/>
              <a:gd name="connsiteY21" fmla="*/ 14655 h 458641"/>
              <a:gd name="connsiteX22" fmla="*/ 2756398 w 3467624"/>
              <a:gd name="connsiteY22" fmla="*/ 38774 h 458641"/>
              <a:gd name="connsiteX23" fmla="*/ 2579405 w 3467624"/>
              <a:gd name="connsiteY23" fmla="*/ 23324 h 458641"/>
              <a:gd name="connsiteX24" fmla="*/ 2276704 w 3467624"/>
              <a:gd name="connsiteY24" fmla="*/ 15600 h 458641"/>
              <a:gd name="connsiteX25" fmla="*/ 2015780 w 3467624"/>
              <a:gd name="connsiteY25" fmla="*/ 29425 h 458641"/>
              <a:gd name="connsiteX0" fmla="*/ 1268834 w 3467624"/>
              <a:gd name="connsiteY0" fmla="*/ 89197 h 389655"/>
              <a:gd name="connsiteX1" fmla="*/ 1192775 w 3467624"/>
              <a:gd name="connsiteY1" fmla="*/ 69685 h 389655"/>
              <a:gd name="connsiteX2" fmla="*/ 1025669 w 3467624"/>
              <a:gd name="connsiteY2" fmla="*/ 43115 h 389655"/>
              <a:gd name="connsiteX3" fmla="*/ 948609 w 3467624"/>
              <a:gd name="connsiteY3" fmla="*/ 41631 h 389655"/>
              <a:gd name="connsiteX4" fmla="*/ 777279 w 3467624"/>
              <a:gd name="connsiteY4" fmla="*/ 18051 h 389655"/>
              <a:gd name="connsiteX5" fmla="*/ 614195 w 3467624"/>
              <a:gd name="connsiteY5" fmla="*/ 13984 h 389655"/>
              <a:gd name="connsiteX6" fmla="*/ 125847 w 3467624"/>
              <a:gd name="connsiteY6" fmla="*/ 1381 h 389655"/>
              <a:gd name="connsiteX7" fmla="*/ 25 w 3467624"/>
              <a:gd name="connsiteY7" fmla="*/ 50576 h 389655"/>
              <a:gd name="connsiteX8" fmla="*/ 118894 w 3467624"/>
              <a:gd name="connsiteY8" fmla="*/ 248983 h 389655"/>
              <a:gd name="connsiteX9" fmla="*/ 481288 w 3467624"/>
              <a:gd name="connsiteY9" fmla="*/ 327047 h 389655"/>
              <a:gd name="connsiteX10" fmla="*/ 703281 w 3467624"/>
              <a:gd name="connsiteY10" fmla="*/ 311600 h 389655"/>
              <a:gd name="connsiteX11" fmla="*/ 1040017 w 3467624"/>
              <a:gd name="connsiteY11" fmla="*/ 275820 h 389655"/>
              <a:gd name="connsiteX12" fmla="*/ 1255955 w 3467624"/>
              <a:gd name="connsiteY12" fmla="*/ 283138 h 389655"/>
              <a:gd name="connsiteX13" fmla="*/ 1626974 w 3467624"/>
              <a:gd name="connsiteY13" fmla="*/ 286388 h 389655"/>
              <a:gd name="connsiteX14" fmla="*/ 1946808 w 3467624"/>
              <a:gd name="connsiteY14" fmla="*/ 389655 h 389655"/>
              <a:gd name="connsiteX15" fmla="*/ 2609332 w 3467624"/>
              <a:gd name="connsiteY15" fmla="*/ 287867 h 389655"/>
              <a:gd name="connsiteX16" fmla="*/ 2794820 w 3467624"/>
              <a:gd name="connsiteY16" fmla="*/ 241256 h 389655"/>
              <a:gd name="connsiteX17" fmla="*/ 3259425 w 3467624"/>
              <a:gd name="connsiteY17" fmla="*/ 225401 h 389655"/>
              <a:gd name="connsiteX18" fmla="*/ 3467623 w 3467624"/>
              <a:gd name="connsiteY18" fmla="*/ 173766 h 389655"/>
              <a:gd name="connsiteX19" fmla="*/ 3467624 w 3467624"/>
              <a:gd name="connsiteY19" fmla="*/ 236377 h 389655"/>
              <a:gd name="connsiteX20" fmla="*/ 3324843 w 3467624"/>
              <a:gd name="connsiteY20" fmla="*/ 14655 h 389655"/>
              <a:gd name="connsiteX21" fmla="*/ 2756398 w 3467624"/>
              <a:gd name="connsiteY21" fmla="*/ 38774 h 389655"/>
              <a:gd name="connsiteX22" fmla="*/ 2579405 w 3467624"/>
              <a:gd name="connsiteY22" fmla="*/ 23324 h 389655"/>
              <a:gd name="connsiteX23" fmla="*/ 2276704 w 3467624"/>
              <a:gd name="connsiteY23" fmla="*/ 15600 h 389655"/>
              <a:gd name="connsiteX24" fmla="*/ 2015780 w 3467624"/>
              <a:gd name="connsiteY24" fmla="*/ 29425 h 389655"/>
              <a:gd name="connsiteX0" fmla="*/ 1268834 w 3467624"/>
              <a:gd name="connsiteY0" fmla="*/ 89197 h 330290"/>
              <a:gd name="connsiteX1" fmla="*/ 1192775 w 3467624"/>
              <a:gd name="connsiteY1" fmla="*/ 69685 h 330290"/>
              <a:gd name="connsiteX2" fmla="*/ 1025669 w 3467624"/>
              <a:gd name="connsiteY2" fmla="*/ 43115 h 330290"/>
              <a:gd name="connsiteX3" fmla="*/ 948609 w 3467624"/>
              <a:gd name="connsiteY3" fmla="*/ 41631 h 330290"/>
              <a:gd name="connsiteX4" fmla="*/ 777279 w 3467624"/>
              <a:gd name="connsiteY4" fmla="*/ 18051 h 330290"/>
              <a:gd name="connsiteX5" fmla="*/ 614195 w 3467624"/>
              <a:gd name="connsiteY5" fmla="*/ 13984 h 330290"/>
              <a:gd name="connsiteX6" fmla="*/ 125847 w 3467624"/>
              <a:gd name="connsiteY6" fmla="*/ 1381 h 330290"/>
              <a:gd name="connsiteX7" fmla="*/ 25 w 3467624"/>
              <a:gd name="connsiteY7" fmla="*/ 50576 h 330290"/>
              <a:gd name="connsiteX8" fmla="*/ 118894 w 3467624"/>
              <a:gd name="connsiteY8" fmla="*/ 248983 h 330290"/>
              <a:gd name="connsiteX9" fmla="*/ 481288 w 3467624"/>
              <a:gd name="connsiteY9" fmla="*/ 327047 h 330290"/>
              <a:gd name="connsiteX10" fmla="*/ 703281 w 3467624"/>
              <a:gd name="connsiteY10" fmla="*/ 311600 h 330290"/>
              <a:gd name="connsiteX11" fmla="*/ 1040017 w 3467624"/>
              <a:gd name="connsiteY11" fmla="*/ 275820 h 330290"/>
              <a:gd name="connsiteX12" fmla="*/ 1255955 w 3467624"/>
              <a:gd name="connsiteY12" fmla="*/ 283138 h 330290"/>
              <a:gd name="connsiteX13" fmla="*/ 1626974 w 3467624"/>
              <a:gd name="connsiteY13" fmla="*/ 286388 h 330290"/>
              <a:gd name="connsiteX14" fmla="*/ 2099451 w 3467624"/>
              <a:gd name="connsiteY14" fmla="*/ 292892 h 330290"/>
              <a:gd name="connsiteX15" fmla="*/ 2609332 w 3467624"/>
              <a:gd name="connsiteY15" fmla="*/ 287867 h 330290"/>
              <a:gd name="connsiteX16" fmla="*/ 2794820 w 3467624"/>
              <a:gd name="connsiteY16" fmla="*/ 241256 h 330290"/>
              <a:gd name="connsiteX17" fmla="*/ 3259425 w 3467624"/>
              <a:gd name="connsiteY17" fmla="*/ 225401 h 330290"/>
              <a:gd name="connsiteX18" fmla="*/ 3467623 w 3467624"/>
              <a:gd name="connsiteY18" fmla="*/ 173766 h 330290"/>
              <a:gd name="connsiteX19" fmla="*/ 3467624 w 3467624"/>
              <a:gd name="connsiteY19" fmla="*/ 236377 h 330290"/>
              <a:gd name="connsiteX20" fmla="*/ 3324843 w 3467624"/>
              <a:gd name="connsiteY20" fmla="*/ 14655 h 330290"/>
              <a:gd name="connsiteX21" fmla="*/ 2756398 w 3467624"/>
              <a:gd name="connsiteY21" fmla="*/ 38774 h 330290"/>
              <a:gd name="connsiteX22" fmla="*/ 2579405 w 3467624"/>
              <a:gd name="connsiteY22" fmla="*/ 23324 h 330290"/>
              <a:gd name="connsiteX23" fmla="*/ 2276704 w 3467624"/>
              <a:gd name="connsiteY23" fmla="*/ 15600 h 330290"/>
              <a:gd name="connsiteX24" fmla="*/ 2015780 w 3467624"/>
              <a:gd name="connsiteY24" fmla="*/ 29425 h 330290"/>
              <a:gd name="connsiteX0" fmla="*/ 1268834 w 3467624"/>
              <a:gd name="connsiteY0" fmla="*/ 89197 h 330290"/>
              <a:gd name="connsiteX1" fmla="*/ 1192775 w 3467624"/>
              <a:gd name="connsiteY1" fmla="*/ 69685 h 330290"/>
              <a:gd name="connsiteX2" fmla="*/ 1025669 w 3467624"/>
              <a:gd name="connsiteY2" fmla="*/ 43115 h 330290"/>
              <a:gd name="connsiteX3" fmla="*/ 948609 w 3467624"/>
              <a:gd name="connsiteY3" fmla="*/ 41631 h 330290"/>
              <a:gd name="connsiteX4" fmla="*/ 777279 w 3467624"/>
              <a:gd name="connsiteY4" fmla="*/ 18051 h 330290"/>
              <a:gd name="connsiteX5" fmla="*/ 614195 w 3467624"/>
              <a:gd name="connsiteY5" fmla="*/ 13984 h 330290"/>
              <a:gd name="connsiteX6" fmla="*/ 125847 w 3467624"/>
              <a:gd name="connsiteY6" fmla="*/ 1381 h 330290"/>
              <a:gd name="connsiteX7" fmla="*/ 25 w 3467624"/>
              <a:gd name="connsiteY7" fmla="*/ 50576 h 330290"/>
              <a:gd name="connsiteX8" fmla="*/ 118894 w 3467624"/>
              <a:gd name="connsiteY8" fmla="*/ 248983 h 330290"/>
              <a:gd name="connsiteX9" fmla="*/ 481288 w 3467624"/>
              <a:gd name="connsiteY9" fmla="*/ 327047 h 330290"/>
              <a:gd name="connsiteX10" fmla="*/ 703281 w 3467624"/>
              <a:gd name="connsiteY10" fmla="*/ 311600 h 330290"/>
              <a:gd name="connsiteX11" fmla="*/ 1040017 w 3467624"/>
              <a:gd name="connsiteY11" fmla="*/ 275820 h 330290"/>
              <a:gd name="connsiteX12" fmla="*/ 1255955 w 3467624"/>
              <a:gd name="connsiteY12" fmla="*/ 283138 h 330290"/>
              <a:gd name="connsiteX13" fmla="*/ 1626974 w 3467624"/>
              <a:gd name="connsiteY13" fmla="*/ 286388 h 330290"/>
              <a:gd name="connsiteX14" fmla="*/ 2099451 w 3467624"/>
              <a:gd name="connsiteY14" fmla="*/ 292892 h 330290"/>
              <a:gd name="connsiteX15" fmla="*/ 2609332 w 3467624"/>
              <a:gd name="connsiteY15" fmla="*/ 287867 h 330290"/>
              <a:gd name="connsiteX16" fmla="*/ 2794820 w 3467624"/>
              <a:gd name="connsiteY16" fmla="*/ 241256 h 330290"/>
              <a:gd name="connsiteX17" fmla="*/ 3259425 w 3467624"/>
              <a:gd name="connsiteY17" fmla="*/ 225401 h 330290"/>
              <a:gd name="connsiteX18" fmla="*/ 3467623 w 3467624"/>
              <a:gd name="connsiteY18" fmla="*/ 173766 h 330290"/>
              <a:gd name="connsiteX19" fmla="*/ 3467624 w 3467624"/>
              <a:gd name="connsiteY19" fmla="*/ 236377 h 330290"/>
              <a:gd name="connsiteX20" fmla="*/ 3324843 w 3467624"/>
              <a:gd name="connsiteY20" fmla="*/ 14655 h 330290"/>
              <a:gd name="connsiteX21" fmla="*/ 2756398 w 3467624"/>
              <a:gd name="connsiteY21" fmla="*/ 38774 h 330290"/>
              <a:gd name="connsiteX22" fmla="*/ 2579405 w 3467624"/>
              <a:gd name="connsiteY22" fmla="*/ 23324 h 330290"/>
              <a:gd name="connsiteX23" fmla="*/ 2276704 w 3467624"/>
              <a:gd name="connsiteY23" fmla="*/ 15600 h 330290"/>
              <a:gd name="connsiteX24" fmla="*/ 2015780 w 3467624"/>
              <a:gd name="connsiteY24" fmla="*/ 29425 h 330290"/>
              <a:gd name="connsiteX0" fmla="*/ 1419491 w 3618281"/>
              <a:gd name="connsiteY0" fmla="*/ 89197 h 334653"/>
              <a:gd name="connsiteX1" fmla="*/ 1343432 w 3618281"/>
              <a:gd name="connsiteY1" fmla="*/ 69685 h 334653"/>
              <a:gd name="connsiteX2" fmla="*/ 1176326 w 3618281"/>
              <a:gd name="connsiteY2" fmla="*/ 43115 h 334653"/>
              <a:gd name="connsiteX3" fmla="*/ 1099266 w 3618281"/>
              <a:gd name="connsiteY3" fmla="*/ 41631 h 334653"/>
              <a:gd name="connsiteX4" fmla="*/ 927936 w 3618281"/>
              <a:gd name="connsiteY4" fmla="*/ 18051 h 334653"/>
              <a:gd name="connsiteX5" fmla="*/ 764852 w 3618281"/>
              <a:gd name="connsiteY5" fmla="*/ 13984 h 334653"/>
              <a:gd name="connsiteX6" fmla="*/ 276504 w 3618281"/>
              <a:gd name="connsiteY6" fmla="*/ 1381 h 334653"/>
              <a:gd name="connsiteX7" fmla="*/ 150682 w 3618281"/>
              <a:gd name="connsiteY7" fmla="*/ 50576 h 334653"/>
              <a:gd name="connsiteX8" fmla="*/ 21507 w 3618281"/>
              <a:gd name="connsiteY8" fmla="*/ 186372 h 334653"/>
              <a:gd name="connsiteX9" fmla="*/ 631945 w 3618281"/>
              <a:gd name="connsiteY9" fmla="*/ 327047 h 334653"/>
              <a:gd name="connsiteX10" fmla="*/ 853938 w 3618281"/>
              <a:gd name="connsiteY10" fmla="*/ 311600 h 334653"/>
              <a:gd name="connsiteX11" fmla="*/ 1190674 w 3618281"/>
              <a:gd name="connsiteY11" fmla="*/ 275820 h 334653"/>
              <a:gd name="connsiteX12" fmla="*/ 1406612 w 3618281"/>
              <a:gd name="connsiteY12" fmla="*/ 283138 h 334653"/>
              <a:gd name="connsiteX13" fmla="*/ 1777631 w 3618281"/>
              <a:gd name="connsiteY13" fmla="*/ 286388 h 334653"/>
              <a:gd name="connsiteX14" fmla="*/ 2250108 w 3618281"/>
              <a:gd name="connsiteY14" fmla="*/ 292892 h 334653"/>
              <a:gd name="connsiteX15" fmla="*/ 2759989 w 3618281"/>
              <a:gd name="connsiteY15" fmla="*/ 287867 h 334653"/>
              <a:gd name="connsiteX16" fmla="*/ 2945477 w 3618281"/>
              <a:gd name="connsiteY16" fmla="*/ 241256 h 334653"/>
              <a:gd name="connsiteX17" fmla="*/ 3410082 w 3618281"/>
              <a:gd name="connsiteY17" fmla="*/ 225401 h 334653"/>
              <a:gd name="connsiteX18" fmla="*/ 3618280 w 3618281"/>
              <a:gd name="connsiteY18" fmla="*/ 173766 h 334653"/>
              <a:gd name="connsiteX19" fmla="*/ 3618281 w 3618281"/>
              <a:gd name="connsiteY19" fmla="*/ 236377 h 334653"/>
              <a:gd name="connsiteX20" fmla="*/ 3475500 w 3618281"/>
              <a:gd name="connsiteY20" fmla="*/ 14655 h 334653"/>
              <a:gd name="connsiteX21" fmla="*/ 2907055 w 3618281"/>
              <a:gd name="connsiteY21" fmla="*/ 38774 h 334653"/>
              <a:gd name="connsiteX22" fmla="*/ 2730062 w 3618281"/>
              <a:gd name="connsiteY22" fmla="*/ 23324 h 334653"/>
              <a:gd name="connsiteX23" fmla="*/ 2427361 w 3618281"/>
              <a:gd name="connsiteY23" fmla="*/ 15600 h 334653"/>
              <a:gd name="connsiteX24" fmla="*/ 2166437 w 3618281"/>
              <a:gd name="connsiteY24" fmla="*/ 29425 h 334653"/>
              <a:gd name="connsiteX0" fmla="*/ 1456133 w 3654923"/>
              <a:gd name="connsiteY0" fmla="*/ 88596 h 334052"/>
              <a:gd name="connsiteX1" fmla="*/ 1380074 w 3654923"/>
              <a:gd name="connsiteY1" fmla="*/ 69084 h 334052"/>
              <a:gd name="connsiteX2" fmla="*/ 1212968 w 3654923"/>
              <a:gd name="connsiteY2" fmla="*/ 42514 h 334052"/>
              <a:gd name="connsiteX3" fmla="*/ 1135908 w 3654923"/>
              <a:gd name="connsiteY3" fmla="*/ 41030 h 334052"/>
              <a:gd name="connsiteX4" fmla="*/ 964578 w 3654923"/>
              <a:gd name="connsiteY4" fmla="*/ 17450 h 334052"/>
              <a:gd name="connsiteX5" fmla="*/ 801494 w 3654923"/>
              <a:gd name="connsiteY5" fmla="*/ 13383 h 334052"/>
              <a:gd name="connsiteX6" fmla="*/ 313146 w 3654923"/>
              <a:gd name="connsiteY6" fmla="*/ 780 h 334052"/>
              <a:gd name="connsiteX7" fmla="*/ 53762 w 3654923"/>
              <a:gd name="connsiteY7" fmla="*/ 38591 h 334052"/>
              <a:gd name="connsiteX8" fmla="*/ 58149 w 3654923"/>
              <a:gd name="connsiteY8" fmla="*/ 185771 h 334052"/>
              <a:gd name="connsiteX9" fmla="*/ 668587 w 3654923"/>
              <a:gd name="connsiteY9" fmla="*/ 326446 h 334052"/>
              <a:gd name="connsiteX10" fmla="*/ 890580 w 3654923"/>
              <a:gd name="connsiteY10" fmla="*/ 310999 h 334052"/>
              <a:gd name="connsiteX11" fmla="*/ 1227316 w 3654923"/>
              <a:gd name="connsiteY11" fmla="*/ 275219 h 334052"/>
              <a:gd name="connsiteX12" fmla="*/ 1443254 w 3654923"/>
              <a:gd name="connsiteY12" fmla="*/ 282537 h 334052"/>
              <a:gd name="connsiteX13" fmla="*/ 1814273 w 3654923"/>
              <a:gd name="connsiteY13" fmla="*/ 285787 h 334052"/>
              <a:gd name="connsiteX14" fmla="*/ 2286750 w 3654923"/>
              <a:gd name="connsiteY14" fmla="*/ 292291 h 334052"/>
              <a:gd name="connsiteX15" fmla="*/ 2796631 w 3654923"/>
              <a:gd name="connsiteY15" fmla="*/ 287266 h 334052"/>
              <a:gd name="connsiteX16" fmla="*/ 2982119 w 3654923"/>
              <a:gd name="connsiteY16" fmla="*/ 240655 h 334052"/>
              <a:gd name="connsiteX17" fmla="*/ 3446724 w 3654923"/>
              <a:gd name="connsiteY17" fmla="*/ 224800 h 334052"/>
              <a:gd name="connsiteX18" fmla="*/ 3654922 w 3654923"/>
              <a:gd name="connsiteY18" fmla="*/ 173165 h 334052"/>
              <a:gd name="connsiteX19" fmla="*/ 3654923 w 3654923"/>
              <a:gd name="connsiteY19" fmla="*/ 235776 h 334052"/>
              <a:gd name="connsiteX20" fmla="*/ 3512142 w 3654923"/>
              <a:gd name="connsiteY20" fmla="*/ 14054 h 334052"/>
              <a:gd name="connsiteX21" fmla="*/ 2943697 w 3654923"/>
              <a:gd name="connsiteY21" fmla="*/ 38173 h 334052"/>
              <a:gd name="connsiteX22" fmla="*/ 2766704 w 3654923"/>
              <a:gd name="connsiteY22" fmla="*/ 22723 h 334052"/>
              <a:gd name="connsiteX23" fmla="*/ 2464003 w 3654923"/>
              <a:gd name="connsiteY23" fmla="*/ 14999 h 334052"/>
              <a:gd name="connsiteX24" fmla="*/ 2203079 w 3654923"/>
              <a:gd name="connsiteY24" fmla="*/ 28824 h 334052"/>
              <a:gd name="connsiteX0" fmla="*/ 1431411 w 3630201"/>
              <a:gd name="connsiteY0" fmla="*/ 88596 h 330175"/>
              <a:gd name="connsiteX1" fmla="*/ 1355352 w 3630201"/>
              <a:gd name="connsiteY1" fmla="*/ 69084 h 330175"/>
              <a:gd name="connsiteX2" fmla="*/ 1188246 w 3630201"/>
              <a:gd name="connsiteY2" fmla="*/ 42514 h 330175"/>
              <a:gd name="connsiteX3" fmla="*/ 1111186 w 3630201"/>
              <a:gd name="connsiteY3" fmla="*/ 41030 h 330175"/>
              <a:gd name="connsiteX4" fmla="*/ 939856 w 3630201"/>
              <a:gd name="connsiteY4" fmla="*/ 17450 h 330175"/>
              <a:gd name="connsiteX5" fmla="*/ 776772 w 3630201"/>
              <a:gd name="connsiteY5" fmla="*/ 13383 h 330175"/>
              <a:gd name="connsiteX6" fmla="*/ 288424 w 3630201"/>
              <a:gd name="connsiteY6" fmla="*/ 780 h 330175"/>
              <a:gd name="connsiteX7" fmla="*/ 29040 w 3630201"/>
              <a:gd name="connsiteY7" fmla="*/ 38591 h 330175"/>
              <a:gd name="connsiteX8" fmla="*/ 33427 w 3630201"/>
              <a:gd name="connsiteY8" fmla="*/ 185771 h 330175"/>
              <a:gd name="connsiteX9" fmla="*/ 271662 w 3630201"/>
              <a:gd name="connsiteY9" fmla="*/ 241179 h 330175"/>
              <a:gd name="connsiteX10" fmla="*/ 643865 w 3630201"/>
              <a:gd name="connsiteY10" fmla="*/ 326446 h 330175"/>
              <a:gd name="connsiteX11" fmla="*/ 865858 w 3630201"/>
              <a:gd name="connsiteY11" fmla="*/ 310999 h 330175"/>
              <a:gd name="connsiteX12" fmla="*/ 1202594 w 3630201"/>
              <a:gd name="connsiteY12" fmla="*/ 275219 h 330175"/>
              <a:gd name="connsiteX13" fmla="*/ 1418532 w 3630201"/>
              <a:gd name="connsiteY13" fmla="*/ 282537 h 330175"/>
              <a:gd name="connsiteX14" fmla="*/ 1789551 w 3630201"/>
              <a:gd name="connsiteY14" fmla="*/ 285787 h 330175"/>
              <a:gd name="connsiteX15" fmla="*/ 2262028 w 3630201"/>
              <a:gd name="connsiteY15" fmla="*/ 292291 h 330175"/>
              <a:gd name="connsiteX16" fmla="*/ 2771909 w 3630201"/>
              <a:gd name="connsiteY16" fmla="*/ 287266 h 330175"/>
              <a:gd name="connsiteX17" fmla="*/ 2957397 w 3630201"/>
              <a:gd name="connsiteY17" fmla="*/ 240655 h 330175"/>
              <a:gd name="connsiteX18" fmla="*/ 3422002 w 3630201"/>
              <a:gd name="connsiteY18" fmla="*/ 224800 h 330175"/>
              <a:gd name="connsiteX19" fmla="*/ 3630200 w 3630201"/>
              <a:gd name="connsiteY19" fmla="*/ 173165 h 330175"/>
              <a:gd name="connsiteX20" fmla="*/ 3630201 w 3630201"/>
              <a:gd name="connsiteY20" fmla="*/ 235776 h 330175"/>
              <a:gd name="connsiteX21" fmla="*/ 3487420 w 3630201"/>
              <a:gd name="connsiteY21" fmla="*/ 14054 h 330175"/>
              <a:gd name="connsiteX22" fmla="*/ 2918975 w 3630201"/>
              <a:gd name="connsiteY22" fmla="*/ 38173 h 330175"/>
              <a:gd name="connsiteX23" fmla="*/ 2741982 w 3630201"/>
              <a:gd name="connsiteY23" fmla="*/ 22723 h 330175"/>
              <a:gd name="connsiteX24" fmla="*/ 2439281 w 3630201"/>
              <a:gd name="connsiteY24" fmla="*/ 14999 h 330175"/>
              <a:gd name="connsiteX25" fmla="*/ 2178357 w 3630201"/>
              <a:gd name="connsiteY25" fmla="*/ 28824 h 330175"/>
              <a:gd name="connsiteX0" fmla="*/ 1431411 w 3630201"/>
              <a:gd name="connsiteY0" fmla="*/ 88596 h 321115"/>
              <a:gd name="connsiteX1" fmla="*/ 1355352 w 3630201"/>
              <a:gd name="connsiteY1" fmla="*/ 69084 h 321115"/>
              <a:gd name="connsiteX2" fmla="*/ 1188246 w 3630201"/>
              <a:gd name="connsiteY2" fmla="*/ 42514 h 321115"/>
              <a:gd name="connsiteX3" fmla="*/ 1111186 w 3630201"/>
              <a:gd name="connsiteY3" fmla="*/ 41030 h 321115"/>
              <a:gd name="connsiteX4" fmla="*/ 939856 w 3630201"/>
              <a:gd name="connsiteY4" fmla="*/ 17450 h 321115"/>
              <a:gd name="connsiteX5" fmla="*/ 776772 w 3630201"/>
              <a:gd name="connsiteY5" fmla="*/ 13383 h 321115"/>
              <a:gd name="connsiteX6" fmla="*/ 288424 w 3630201"/>
              <a:gd name="connsiteY6" fmla="*/ 780 h 321115"/>
              <a:gd name="connsiteX7" fmla="*/ 29040 w 3630201"/>
              <a:gd name="connsiteY7" fmla="*/ 38591 h 321115"/>
              <a:gd name="connsiteX8" fmla="*/ 33427 w 3630201"/>
              <a:gd name="connsiteY8" fmla="*/ 185771 h 321115"/>
              <a:gd name="connsiteX9" fmla="*/ 271662 w 3630201"/>
              <a:gd name="connsiteY9" fmla="*/ 241179 h 321115"/>
              <a:gd name="connsiteX10" fmla="*/ 624785 w 3630201"/>
              <a:gd name="connsiteY10" fmla="*/ 280910 h 321115"/>
              <a:gd name="connsiteX11" fmla="*/ 865858 w 3630201"/>
              <a:gd name="connsiteY11" fmla="*/ 310999 h 321115"/>
              <a:gd name="connsiteX12" fmla="*/ 1202594 w 3630201"/>
              <a:gd name="connsiteY12" fmla="*/ 275219 h 321115"/>
              <a:gd name="connsiteX13" fmla="*/ 1418532 w 3630201"/>
              <a:gd name="connsiteY13" fmla="*/ 282537 h 321115"/>
              <a:gd name="connsiteX14" fmla="*/ 1789551 w 3630201"/>
              <a:gd name="connsiteY14" fmla="*/ 285787 h 321115"/>
              <a:gd name="connsiteX15" fmla="*/ 2262028 w 3630201"/>
              <a:gd name="connsiteY15" fmla="*/ 292291 h 321115"/>
              <a:gd name="connsiteX16" fmla="*/ 2771909 w 3630201"/>
              <a:gd name="connsiteY16" fmla="*/ 287266 h 321115"/>
              <a:gd name="connsiteX17" fmla="*/ 2957397 w 3630201"/>
              <a:gd name="connsiteY17" fmla="*/ 240655 h 321115"/>
              <a:gd name="connsiteX18" fmla="*/ 3422002 w 3630201"/>
              <a:gd name="connsiteY18" fmla="*/ 224800 h 321115"/>
              <a:gd name="connsiteX19" fmla="*/ 3630200 w 3630201"/>
              <a:gd name="connsiteY19" fmla="*/ 173165 h 321115"/>
              <a:gd name="connsiteX20" fmla="*/ 3630201 w 3630201"/>
              <a:gd name="connsiteY20" fmla="*/ 235776 h 321115"/>
              <a:gd name="connsiteX21" fmla="*/ 3487420 w 3630201"/>
              <a:gd name="connsiteY21" fmla="*/ 14054 h 321115"/>
              <a:gd name="connsiteX22" fmla="*/ 2918975 w 3630201"/>
              <a:gd name="connsiteY22" fmla="*/ 38173 h 321115"/>
              <a:gd name="connsiteX23" fmla="*/ 2741982 w 3630201"/>
              <a:gd name="connsiteY23" fmla="*/ 22723 h 321115"/>
              <a:gd name="connsiteX24" fmla="*/ 2439281 w 3630201"/>
              <a:gd name="connsiteY24" fmla="*/ 14999 h 321115"/>
              <a:gd name="connsiteX25" fmla="*/ 2178357 w 3630201"/>
              <a:gd name="connsiteY25" fmla="*/ 28824 h 321115"/>
              <a:gd name="connsiteX0" fmla="*/ 1431411 w 3630201"/>
              <a:gd name="connsiteY0" fmla="*/ 88596 h 321115"/>
              <a:gd name="connsiteX1" fmla="*/ 1355352 w 3630201"/>
              <a:gd name="connsiteY1" fmla="*/ 69084 h 321115"/>
              <a:gd name="connsiteX2" fmla="*/ 1188246 w 3630201"/>
              <a:gd name="connsiteY2" fmla="*/ 42514 h 321115"/>
              <a:gd name="connsiteX3" fmla="*/ 1111186 w 3630201"/>
              <a:gd name="connsiteY3" fmla="*/ 41030 h 321115"/>
              <a:gd name="connsiteX4" fmla="*/ 939856 w 3630201"/>
              <a:gd name="connsiteY4" fmla="*/ 17450 h 321115"/>
              <a:gd name="connsiteX5" fmla="*/ 776772 w 3630201"/>
              <a:gd name="connsiteY5" fmla="*/ 13383 h 321115"/>
              <a:gd name="connsiteX6" fmla="*/ 288424 w 3630201"/>
              <a:gd name="connsiteY6" fmla="*/ 780 h 321115"/>
              <a:gd name="connsiteX7" fmla="*/ 29040 w 3630201"/>
              <a:gd name="connsiteY7" fmla="*/ 38591 h 321115"/>
              <a:gd name="connsiteX8" fmla="*/ 33427 w 3630201"/>
              <a:gd name="connsiteY8" fmla="*/ 185771 h 321115"/>
              <a:gd name="connsiteX9" fmla="*/ 271662 w 3630201"/>
              <a:gd name="connsiteY9" fmla="*/ 241179 h 321115"/>
              <a:gd name="connsiteX10" fmla="*/ 624785 w 3630201"/>
              <a:gd name="connsiteY10" fmla="*/ 280910 h 321115"/>
              <a:gd name="connsiteX11" fmla="*/ 865858 w 3630201"/>
              <a:gd name="connsiteY11" fmla="*/ 310999 h 321115"/>
              <a:gd name="connsiteX12" fmla="*/ 1202594 w 3630201"/>
              <a:gd name="connsiteY12" fmla="*/ 275219 h 321115"/>
              <a:gd name="connsiteX13" fmla="*/ 1418532 w 3630201"/>
              <a:gd name="connsiteY13" fmla="*/ 282537 h 321115"/>
              <a:gd name="connsiteX14" fmla="*/ 1789551 w 3630201"/>
              <a:gd name="connsiteY14" fmla="*/ 285787 h 321115"/>
              <a:gd name="connsiteX15" fmla="*/ 2262028 w 3630201"/>
              <a:gd name="connsiteY15" fmla="*/ 292291 h 321115"/>
              <a:gd name="connsiteX16" fmla="*/ 2771909 w 3630201"/>
              <a:gd name="connsiteY16" fmla="*/ 287266 h 321115"/>
              <a:gd name="connsiteX17" fmla="*/ 2957397 w 3630201"/>
              <a:gd name="connsiteY17" fmla="*/ 240655 h 321115"/>
              <a:gd name="connsiteX18" fmla="*/ 3422002 w 3630201"/>
              <a:gd name="connsiteY18" fmla="*/ 224800 h 321115"/>
              <a:gd name="connsiteX19" fmla="*/ 3630200 w 3630201"/>
              <a:gd name="connsiteY19" fmla="*/ 173165 h 321115"/>
              <a:gd name="connsiteX20" fmla="*/ 3630201 w 3630201"/>
              <a:gd name="connsiteY20" fmla="*/ 235776 h 321115"/>
              <a:gd name="connsiteX21" fmla="*/ 3487420 w 3630201"/>
              <a:gd name="connsiteY21" fmla="*/ 14054 h 321115"/>
              <a:gd name="connsiteX22" fmla="*/ 2918975 w 3630201"/>
              <a:gd name="connsiteY22" fmla="*/ 38173 h 321115"/>
              <a:gd name="connsiteX23" fmla="*/ 2741982 w 3630201"/>
              <a:gd name="connsiteY23" fmla="*/ 22723 h 321115"/>
              <a:gd name="connsiteX24" fmla="*/ 2506062 w 3630201"/>
              <a:gd name="connsiteY24" fmla="*/ 77610 h 321115"/>
              <a:gd name="connsiteX25" fmla="*/ 2178357 w 3630201"/>
              <a:gd name="connsiteY25" fmla="*/ 28824 h 321115"/>
              <a:gd name="connsiteX0" fmla="*/ 1431411 w 3630201"/>
              <a:gd name="connsiteY0" fmla="*/ 88596 h 321115"/>
              <a:gd name="connsiteX1" fmla="*/ 1355352 w 3630201"/>
              <a:gd name="connsiteY1" fmla="*/ 69084 h 321115"/>
              <a:gd name="connsiteX2" fmla="*/ 1188246 w 3630201"/>
              <a:gd name="connsiteY2" fmla="*/ 42514 h 321115"/>
              <a:gd name="connsiteX3" fmla="*/ 1111186 w 3630201"/>
              <a:gd name="connsiteY3" fmla="*/ 41030 h 321115"/>
              <a:gd name="connsiteX4" fmla="*/ 939856 w 3630201"/>
              <a:gd name="connsiteY4" fmla="*/ 17450 h 321115"/>
              <a:gd name="connsiteX5" fmla="*/ 776772 w 3630201"/>
              <a:gd name="connsiteY5" fmla="*/ 13383 h 321115"/>
              <a:gd name="connsiteX6" fmla="*/ 288424 w 3630201"/>
              <a:gd name="connsiteY6" fmla="*/ 780 h 321115"/>
              <a:gd name="connsiteX7" fmla="*/ 29040 w 3630201"/>
              <a:gd name="connsiteY7" fmla="*/ 38591 h 321115"/>
              <a:gd name="connsiteX8" fmla="*/ 33427 w 3630201"/>
              <a:gd name="connsiteY8" fmla="*/ 185771 h 321115"/>
              <a:gd name="connsiteX9" fmla="*/ 271662 w 3630201"/>
              <a:gd name="connsiteY9" fmla="*/ 241179 h 321115"/>
              <a:gd name="connsiteX10" fmla="*/ 624785 w 3630201"/>
              <a:gd name="connsiteY10" fmla="*/ 280910 h 321115"/>
              <a:gd name="connsiteX11" fmla="*/ 865858 w 3630201"/>
              <a:gd name="connsiteY11" fmla="*/ 310999 h 321115"/>
              <a:gd name="connsiteX12" fmla="*/ 1202594 w 3630201"/>
              <a:gd name="connsiteY12" fmla="*/ 275219 h 321115"/>
              <a:gd name="connsiteX13" fmla="*/ 1418532 w 3630201"/>
              <a:gd name="connsiteY13" fmla="*/ 282537 h 321115"/>
              <a:gd name="connsiteX14" fmla="*/ 1789551 w 3630201"/>
              <a:gd name="connsiteY14" fmla="*/ 285787 h 321115"/>
              <a:gd name="connsiteX15" fmla="*/ 2262028 w 3630201"/>
              <a:gd name="connsiteY15" fmla="*/ 292291 h 321115"/>
              <a:gd name="connsiteX16" fmla="*/ 2771909 w 3630201"/>
              <a:gd name="connsiteY16" fmla="*/ 287266 h 321115"/>
              <a:gd name="connsiteX17" fmla="*/ 2957397 w 3630201"/>
              <a:gd name="connsiteY17" fmla="*/ 240655 h 321115"/>
              <a:gd name="connsiteX18" fmla="*/ 3422002 w 3630201"/>
              <a:gd name="connsiteY18" fmla="*/ 224800 h 321115"/>
              <a:gd name="connsiteX19" fmla="*/ 3630200 w 3630201"/>
              <a:gd name="connsiteY19" fmla="*/ 173165 h 321115"/>
              <a:gd name="connsiteX20" fmla="*/ 3630201 w 3630201"/>
              <a:gd name="connsiteY20" fmla="*/ 235776 h 321115"/>
              <a:gd name="connsiteX21" fmla="*/ 3487420 w 3630201"/>
              <a:gd name="connsiteY21" fmla="*/ 14054 h 321115"/>
              <a:gd name="connsiteX22" fmla="*/ 2918975 w 3630201"/>
              <a:gd name="connsiteY22" fmla="*/ 38173 h 321115"/>
              <a:gd name="connsiteX23" fmla="*/ 2751523 w 3630201"/>
              <a:gd name="connsiteY23" fmla="*/ 62567 h 321115"/>
              <a:gd name="connsiteX24" fmla="*/ 2506062 w 3630201"/>
              <a:gd name="connsiteY24" fmla="*/ 77610 h 321115"/>
              <a:gd name="connsiteX25" fmla="*/ 2178357 w 3630201"/>
              <a:gd name="connsiteY25" fmla="*/ 28824 h 321115"/>
              <a:gd name="connsiteX0" fmla="*/ 1431411 w 3759204"/>
              <a:gd name="connsiteY0" fmla="*/ 88596 h 321115"/>
              <a:gd name="connsiteX1" fmla="*/ 1355352 w 3759204"/>
              <a:gd name="connsiteY1" fmla="*/ 69084 h 321115"/>
              <a:gd name="connsiteX2" fmla="*/ 1188246 w 3759204"/>
              <a:gd name="connsiteY2" fmla="*/ 42514 h 321115"/>
              <a:gd name="connsiteX3" fmla="*/ 1111186 w 3759204"/>
              <a:gd name="connsiteY3" fmla="*/ 41030 h 321115"/>
              <a:gd name="connsiteX4" fmla="*/ 939856 w 3759204"/>
              <a:gd name="connsiteY4" fmla="*/ 17450 h 321115"/>
              <a:gd name="connsiteX5" fmla="*/ 776772 w 3759204"/>
              <a:gd name="connsiteY5" fmla="*/ 13383 h 321115"/>
              <a:gd name="connsiteX6" fmla="*/ 288424 w 3759204"/>
              <a:gd name="connsiteY6" fmla="*/ 780 h 321115"/>
              <a:gd name="connsiteX7" fmla="*/ 29040 w 3759204"/>
              <a:gd name="connsiteY7" fmla="*/ 38591 h 321115"/>
              <a:gd name="connsiteX8" fmla="*/ 33427 w 3759204"/>
              <a:gd name="connsiteY8" fmla="*/ 185771 h 321115"/>
              <a:gd name="connsiteX9" fmla="*/ 271662 w 3759204"/>
              <a:gd name="connsiteY9" fmla="*/ 241179 h 321115"/>
              <a:gd name="connsiteX10" fmla="*/ 624785 w 3759204"/>
              <a:gd name="connsiteY10" fmla="*/ 280910 h 321115"/>
              <a:gd name="connsiteX11" fmla="*/ 865858 w 3759204"/>
              <a:gd name="connsiteY11" fmla="*/ 310999 h 321115"/>
              <a:gd name="connsiteX12" fmla="*/ 1202594 w 3759204"/>
              <a:gd name="connsiteY12" fmla="*/ 275219 h 321115"/>
              <a:gd name="connsiteX13" fmla="*/ 1418532 w 3759204"/>
              <a:gd name="connsiteY13" fmla="*/ 282537 h 321115"/>
              <a:gd name="connsiteX14" fmla="*/ 1789551 w 3759204"/>
              <a:gd name="connsiteY14" fmla="*/ 285787 h 321115"/>
              <a:gd name="connsiteX15" fmla="*/ 2262028 w 3759204"/>
              <a:gd name="connsiteY15" fmla="*/ 292291 h 321115"/>
              <a:gd name="connsiteX16" fmla="*/ 2771909 w 3759204"/>
              <a:gd name="connsiteY16" fmla="*/ 287266 h 321115"/>
              <a:gd name="connsiteX17" fmla="*/ 2957397 w 3759204"/>
              <a:gd name="connsiteY17" fmla="*/ 240655 h 321115"/>
              <a:gd name="connsiteX18" fmla="*/ 3422002 w 3759204"/>
              <a:gd name="connsiteY18" fmla="*/ 224800 h 321115"/>
              <a:gd name="connsiteX19" fmla="*/ 3630200 w 3759204"/>
              <a:gd name="connsiteY19" fmla="*/ 173165 h 321115"/>
              <a:gd name="connsiteX20" fmla="*/ 3630201 w 3759204"/>
              <a:gd name="connsiteY20" fmla="*/ 235776 h 321115"/>
              <a:gd name="connsiteX21" fmla="*/ 3725924 w 3759204"/>
              <a:gd name="connsiteY21" fmla="*/ 19746 h 321115"/>
              <a:gd name="connsiteX22" fmla="*/ 2918975 w 3759204"/>
              <a:gd name="connsiteY22" fmla="*/ 38173 h 321115"/>
              <a:gd name="connsiteX23" fmla="*/ 2751523 w 3759204"/>
              <a:gd name="connsiteY23" fmla="*/ 62567 h 321115"/>
              <a:gd name="connsiteX24" fmla="*/ 2506062 w 3759204"/>
              <a:gd name="connsiteY24" fmla="*/ 77610 h 321115"/>
              <a:gd name="connsiteX25" fmla="*/ 2178357 w 3759204"/>
              <a:gd name="connsiteY25" fmla="*/ 28824 h 321115"/>
              <a:gd name="connsiteX0" fmla="*/ 1431411 w 3759204"/>
              <a:gd name="connsiteY0" fmla="*/ 88596 h 321115"/>
              <a:gd name="connsiteX1" fmla="*/ 1355352 w 3759204"/>
              <a:gd name="connsiteY1" fmla="*/ 69084 h 321115"/>
              <a:gd name="connsiteX2" fmla="*/ 1188246 w 3759204"/>
              <a:gd name="connsiteY2" fmla="*/ 42514 h 321115"/>
              <a:gd name="connsiteX3" fmla="*/ 1111186 w 3759204"/>
              <a:gd name="connsiteY3" fmla="*/ 41030 h 321115"/>
              <a:gd name="connsiteX4" fmla="*/ 939856 w 3759204"/>
              <a:gd name="connsiteY4" fmla="*/ 17450 h 321115"/>
              <a:gd name="connsiteX5" fmla="*/ 776772 w 3759204"/>
              <a:gd name="connsiteY5" fmla="*/ 13383 h 321115"/>
              <a:gd name="connsiteX6" fmla="*/ 288424 w 3759204"/>
              <a:gd name="connsiteY6" fmla="*/ 780 h 321115"/>
              <a:gd name="connsiteX7" fmla="*/ 29040 w 3759204"/>
              <a:gd name="connsiteY7" fmla="*/ 38591 h 321115"/>
              <a:gd name="connsiteX8" fmla="*/ 33427 w 3759204"/>
              <a:gd name="connsiteY8" fmla="*/ 185771 h 321115"/>
              <a:gd name="connsiteX9" fmla="*/ 271662 w 3759204"/>
              <a:gd name="connsiteY9" fmla="*/ 241179 h 321115"/>
              <a:gd name="connsiteX10" fmla="*/ 624785 w 3759204"/>
              <a:gd name="connsiteY10" fmla="*/ 280910 h 321115"/>
              <a:gd name="connsiteX11" fmla="*/ 865858 w 3759204"/>
              <a:gd name="connsiteY11" fmla="*/ 310999 h 321115"/>
              <a:gd name="connsiteX12" fmla="*/ 1202594 w 3759204"/>
              <a:gd name="connsiteY12" fmla="*/ 275219 h 321115"/>
              <a:gd name="connsiteX13" fmla="*/ 1418532 w 3759204"/>
              <a:gd name="connsiteY13" fmla="*/ 282537 h 321115"/>
              <a:gd name="connsiteX14" fmla="*/ 1789551 w 3759204"/>
              <a:gd name="connsiteY14" fmla="*/ 285787 h 321115"/>
              <a:gd name="connsiteX15" fmla="*/ 2262028 w 3759204"/>
              <a:gd name="connsiteY15" fmla="*/ 292291 h 321115"/>
              <a:gd name="connsiteX16" fmla="*/ 2771909 w 3759204"/>
              <a:gd name="connsiteY16" fmla="*/ 287266 h 321115"/>
              <a:gd name="connsiteX17" fmla="*/ 2957397 w 3759204"/>
              <a:gd name="connsiteY17" fmla="*/ 240655 h 321115"/>
              <a:gd name="connsiteX18" fmla="*/ 3422002 w 3759204"/>
              <a:gd name="connsiteY18" fmla="*/ 224800 h 321115"/>
              <a:gd name="connsiteX19" fmla="*/ 3582499 w 3759204"/>
              <a:gd name="connsiteY19" fmla="*/ 247160 h 321115"/>
              <a:gd name="connsiteX20" fmla="*/ 3630201 w 3759204"/>
              <a:gd name="connsiteY20" fmla="*/ 235776 h 321115"/>
              <a:gd name="connsiteX21" fmla="*/ 3725924 w 3759204"/>
              <a:gd name="connsiteY21" fmla="*/ 19746 h 321115"/>
              <a:gd name="connsiteX22" fmla="*/ 2918975 w 3759204"/>
              <a:gd name="connsiteY22" fmla="*/ 38173 h 321115"/>
              <a:gd name="connsiteX23" fmla="*/ 2751523 w 3759204"/>
              <a:gd name="connsiteY23" fmla="*/ 62567 h 321115"/>
              <a:gd name="connsiteX24" fmla="*/ 2506062 w 3759204"/>
              <a:gd name="connsiteY24" fmla="*/ 77610 h 321115"/>
              <a:gd name="connsiteX25" fmla="*/ 2178357 w 3759204"/>
              <a:gd name="connsiteY25" fmla="*/ 28824 h 321115"/>
              <a:gd name="connsiteX0" fmla="*/ 1431411 w 3773632"/>
              <a:gd name="connsiteY0" fmla="*/ 88596 h 321115"/>
              <a:gd name="connsiteX1" fmla="*/ 1355352 w 3773632"/>
              <a:gd name="connsiteY1" fmla="*/ 69084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24785 w 3773632"/>
              <a:gd name="connsiteY10" fmla="*/ 280910 h 321115"/>
              <a:gd name="connsiteX11" fmla="*/ 865858 w 3773632"/>
              <a:gd name="connsiteY11" fmla="*/ 310999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31411 w 3773632"/>
              <a:gd name="connsiteY0" fmla="*/ 88596 h 321115"/>
              <a:gd name="connsiteX1" fmla="*/ 1355352 w 3773632"/>
              <a:gd name="connsiteY1" fmla="*/ 69084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24785 w 3773632"/>
              <a:gd name="connsiteY10" fmla="*/ 280910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31411 w 3773632"/>
              <a:gd name="connsiteY0" fmla="*/ 88596 h 321115"/>
              <a:gd name="connsiteX1" fmla="*/ 1355352 w 3773632"/>
              <a:gd name="connsiteY1" fmla="*/ 69084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15244 w 3773632"/>
              <a:gd name="connsiteY10" fmla="*/ 258142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60031 w 3773632"/>
              <a:gd name="connsiteY0" fmla="*/ 25985 h 321115"/>
              <a:gd name="connsiteX1" fmla="*/ 1355352 w 3773632"/>
              <a:gd name="connsiteY1" fmla="*/ 69084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15244 w 3773632"/>
              <a:gd name="connsiteY10" fmla="*/ 258142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60031 w 3773632"/>
              <a:gd name="connsiteY0" fmla="*/ 25985 h 321115"/>
              <a:gd name="connsiteX1" fmla="*/ 1336272 w 3773632"/>
              <a:gd name="connsiteY1" fmla="*/ 29241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15244 w 3773632"/>
              <a:gd name="connsiteY10" fmla="*/ 258142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60031 w 3773632"/>
              <a:gd name="connsiteY0" fmla="*/ 25985 h 321115"/>
              <a:gd name="connsiteX1" fmla="*/ 1336272 w 3773632"/>
              <a:gd name="connsiteY1" fmla="*/ 29241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15244 w 3773632"/>
              <a:gd name="connsiteY10" fmla="*/ 258142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65461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60031 w 3773632"/>
              <a:gd name="connsiteY0" fmla="*/ 25985 h 305529"/>
              <a:gd name="connsiteX1" fmla="*/ 1336272 w 3773632"/>
              <a:gd name="connsiteY1" fmla="*/ 29241 h 305529"/>
              <a:gd name="connsiteX2" fmla="*/ 1188246 w 3773632"/>
              <a:gd name="connsiteY2" fmla="*/ 42514 h 305529"/>
              <a:gd name="connsiteX3" fmla="*/ 1111186 w 3773632"/>
              <a:gd name="connsiteY3" fmla="*/ 41030 h 305529"/>
              <a:gd name="connsiteX4" fmla="*/ 939856 w 3773632"/>
              <a:gd name="connsiteY4" fmla="*/ 17450 h 305529"/>
              <a:gd name="connsiteX5" fmla="*/ 776772 w 3773632"/>
              <a:gd name="connsiteY5" fmla="*/ 13383 h 305529"/>
              <a:gd name="connsiteX6" fmla="*/ 288424 w 3773632"/>
              <a:gd name="connsiteY6" fmla="*/ 780 h 305529"/>
              <a:gd name="connsiteX7" fmla="*/ 29040 w 3773632"/>
              <a:gd name="connsiteY7" fmla="*/ 38591 h 305529"/>
              <a:gd name="connsiteX8" fmla="*/ 33427 w 3773632"/>
              <a:gd name="connsiteY8" fmla="*/ 185771 h 305529"/>
              <a:gd name="connsiteX9" fmla="*/ 271662 w 3773632"/>
              <a:gd name="connsiteY9" fmla="*/ 241179 h 305529"/>
              <a:gd name="connsiteX10" fmla="*/ 615244 w 3773632"/>
              <a:gd name="connsiteY10" fmla="*/ 258142 h 305529"/>
              <a:gd name="connsiteX11" fmla="*/ 856318 w 3773632"/>
              <a:gd name="connsiteY11" fmla="*/ 276848 h 305529"/>
              <a:gd name="connsiteX12" fmla="*/ 1202594 w 3773632"/>
              <a:gd name="connsiteY12" fmla="*/ 275219 h 305529"/>
              <a:gd name="connsiteX13" fmla="*/ 1418532 w 3773632"/>
              <a:gd name="connsiteY13" fmla="*/ 265461 h 305529"/>
              <a:gd name="connsiteX14" fmla="*/ 1818172 w 3773632"/>
              <a:gd name="connsiteY14" fmla="*/ 251635 h 305529"/>
              <a:gd name="connsiteX15" fmla="*/ 2262028 w 3773632"/>
              <a:gd name="connsiteY15" fmla="*/ 292291 h 305529"/>
              <a:gd name="connsiteX16" fmla="*/ 2771909 w 3773632"/>
              <a:gd name="connsiteY16" fmla="*/ 287266 h 305529"/>
              <a:gd name="connsiteX17" fmla="*/ 2957397 w 3773632"/>
              <a:gd name="connsiteY17" fmla="*/ 240655 h 305529"/>
              <a:gd name="connsiteX18" fmla="*/ 3422002 w 3773632"/>
              <a:gd name="connsiteY18" fmla="*/ 224800 h 305529"/>
              <a:gd name="connsiteX19" fmla="*/ 3582499 w 3773632"/>
              <a:gd name="connsiteY19" fmla="*/ 247160 h 305529"/>
              <a:gd name="connsiteX20" fmla="*/ 3725603 w 3773632"/>
              <a:gd name="connsiteY20" fmla="*/ 230084 h 305529"/>
              <a:gd name="connsiteX21" fmla="*/ 3725924 w 3773632"/>
              <a:gd name="connsiteY21" fmla="*/ 19746 h 305529"/>
              <a:gd name="connsiteX22" fmla="*/ 2918975 w 3773632"/>
              <a:gd name="connsiteY22" fmla="*/ 38173 h 305529"/>
              <a:gd name="connsiteX23" fmla="*/ 2751523 w 3773632"/>
              <a:gd name="connsiteY23" fmla="*/ 62567 h 305529"/>
              <a:gd name="connsiteX24" fmla="*/ 2506062 w 3773632"/>
              <a:gd name="connsiteY24" fmla="*/ 77610 h 305529"/>
              <a:gd name="connsiteX25" fmla="*/ 2178357 w 3773632"/>
              <a:gd name="connsiteY25" fmla="*/ 28824 h 305529"/>
              <a:gd name="connsiteX0" fmla="*/ 1460031 w 3773632"/>
              <a:gd name="connsiteY0" fmla="*/ 25985 h 305529"/>
              <a:gd name="connsiteX1" fmla="*/ 1336272 w 3773632"/>
              <a:gd name="connsiteY1" fmla="*/ 29241 h 305529"/>
              <a:gd name="connsiteX2" fmla="*/ 1188246 w 3773632"/>
              <a:gd name="connsiteY2" fmla="*/ 42514 h 305529"/>
              <a:gd name="connsiteX3" fmla="*/ 1111186 w 3773632"/>
              <a:gd name="connsiteY3" fmla="*/ 41030 h 305529"/>
              <a:gd name="connsiteX4" fmla="*/ 939856 w 3773632"/>
              <a:gd name="connsiteY4" fmla="*/ 17450 h 305529"/>
              <a:gd name="connsiteX5" fmla="*/ 776772 w 3773632"/>
              <a:gd name="connsiteY5" fmla="*/ 13383 h 305529"/>
              <a:gd name="connsiteX6" fmla="*/ 288424 w 3773632"/>
              <a:gd name="connsiteY6" fmla="*/ 780 h 305529"/>
              <a:gd name="connsiteX7" fmla="*/ 29040 w 3773632"/>
              <a:gd name="connsiteY7" fmla="*/ 38591 h 305529"/>
              <a:gd name="connsiteX8" fmla="*/ 33427 w 3773632"/>
              <a:gd name="connsiteY8" fmla="*/ 185771 h 305529"/>
              <a:gd name="connsiteX9" fmla="*/ 271662 w 3773632"/>
              <a:gd name="connsiteY9" fmla="*/ 241179 h 305529"/>
              <a:gd name="connsiteX10" fmla="*/ 615244 w 3773632"/>
              <a:gd name="connsiteY10" fmla="*/ 286602 h 305529"/>
              <a:gd name="connsiteX11" fmla="*/ 856318 w 3773632"/>
              <a:gd name="connsiteY11" fmla="*/ 276848 h 305529"/>
              <a:gd name="connsiteX12" fmla="*/ 1202594 w 3773632"/>
              <a:gd name="connsiteY12" fmla="*/ 275219 h 305529"/>
              <a:gd name="connsiteX13" fmla="*/ 1418532 w 3773632"/>
              <a:gd name="connsiteY13" fmla="*/ 265461 h 305529"/>
              <a:gd name="connsiteX14" fmla="*/ 1818172 w 3773632"/>
              <a:gd name="connsiteY14" fmla="*/ 251635 h 305529"/>
              <a:gd name="connsiteX15" fmla="*/ 2262028 w 3773632"/>
              <a:gd name="connsiteY15" fmla="*/ 292291 h 305529"/>
              <a:gd name="connsiteX16" fmla="*/ 2771909 w 3773632"/>
              <a:gd name="connsiteY16" fmla="*/ 287266 h 305529"/>
              <a:gd name="connsiteX17" fmla="*/ 2957397 w 3773632"/>
              <a:gd name="connsiteY17" fmla="*/ 240655 h 305529"/>
              <a:gd name="connsiteX18" fmla="*/ 3422002 w 3773632"/>
              <a:gd name="connsiteY18" fmla="*/ 224800 h 305529"/>
              <a:gd name="connsiteX19" fmla="*/ 3582499 w 3773632"/>
              <a:gd name="connsiteY19" fmla="*/ 247160 h 305529"/>
              <a:gd name="connsiteX20" fmla="*/ 3725603 w 3773632"/>
              <a:gd name="connsiteY20" fmla="*/ 230084 h 305529"/>
              <a:gd name="connsiteX21" fmla="*/ 3725924 w 3773632"/>
              <a:gd name="connsiteY21" fmla="*/ 19746 h 305529"/>
              <a:gd name="connsiteX22" fmla="*/ 2918975 w 3773632"/>
              <a:gd name="connsiteY22" fmla="*/ 38173 h 305529"/>
              <a:gd name="connsiteX23" fmla="*/ 2751523 w 3773632"/>
              <a:gd name="connsiteY23" fmla="*/ 62567 h 305529"/>
              <a:gd name="connsiteX24" fmla="*/ 2506062 w 3773632"/>
              <a:gd name="connsiteY24" fmla="*/ 77610 h 305529"/>
              <a:gd name="connsiteX25" fmla="*/ 2178357 w 3773632"/>
              <a:gd name="connsiteY25" fmla="*/ 28824 h 305529"/>
              <a:gd name="connsiteX0" fmla="*/ 1460031 w 3773632"/>
              <a:gd name="connsiteY0" fmla="*/ 25985 h 296348"/>
              <a:gd name="connsiteX1" fmla="*/ 1336272 w 3773632"/>
              <a:gd name="connsiteY1" fmla="*/ 29241 h 296348"/>
              <a:gd name="connsiteX2" fmla="*/ 1188246 w 3773632"/>
              <a:gd name="connsiteY2" fmla="*/ 42514 h 296348"/>
              <a:gd name="connsiteX3" fmla="*/ 1111186 w 3773632"/>
              <a:gd name="connsiteY3" fmla="*/ 41030 h 296348"/>
              <a:gd name="connsiteX4" fmla="*/ 939856 w 3773632"/>
              <a:gd name="connsiteY4" fmla="*/ 17450 h 296348"/>
              <a:gd name="connsiteX5" fmla="*/ 776772 w 3773632"/>
              <a:gd name="connsiteY5" fmla="*/ 13383 h 296348"/>
              <a:gd name="connsiteX6" fmla="*/ 288424 w 3773632"/>
              <a:gd name="connsiteY6" fmla="*/ 780 h 296348"/>
              <a:gd name="connsiteX7" fmla="*/ 29040 w 3773632"/>
              <a:gd name="connsiteY7" fmla="*/ 38591 h 296348"/>
              <a:gd name="connsiteX8" fmla="*/ 33427 w 3773632"/>
              <a:gd name="connsiteY8" fmla="*/ 185771 h 296348"/>
              <a:gd name="connsiteX9" fmla="*/ 271662 w 3773632"/>
              <a:gd name="connsiteY9" fmla="*/ 241179 h 296348"/>
              <a:gd name="connsiteX10" fmla="*/ 615244 w 3773632"/>
              <a:gd name="connsiteY10" fmla="*/ 286602 h 296348"/>
              <a:gd name="connsiteX11" fmla="*/ 856318 w 3773632"/>
              <a:gd name="connsiteY11" fmla="*/ 276848 h 296348"/>
              <a:gd name="connsiteX12" fmla="*/ 1202594 w 3773632"/>
              <a:gd name="connsiteY12" fmla="*/ 275219 h 296348"/>
              <a:gd name="connsiteX13" fmla="*/ 1418532 w 3773632"/>
              <a:gd name="connsiteY13" fmla="*/ 265461 h 296348"/>
              <a:gd name="connsiteX14" fmla="*/ 1818172 w 3773632"/>
              <a:gd name="connsiteY14" fmla="*/ 251635 h 296348"/>
              <a:gd name="connsiteX15" fmla="*/ 2262028 w 3773632"/>
              <a:gd name="connsiteY15" fmla="*/ 292291 h 296348"/>
              <a:gd name="connsiteX16" fmla="*/ 2771909 w 3773632"/>
              <a:gd name="connsiteY16" fmla="*/ 287266 h 296348"/>
              <a:gd name="connsiteX17" fmla="*/ 3422002 w 3773632"/>
              <a:gd name="connsiteY17" fmla="*/ 224800 h 296348"/>
              <a:gd name="connsiteX18" fmla="*/ 3582499 w 3773632"/>
              <a:gd name="connsiteY18" fmla="*/ 247160 h 296348"/>
              <a:gd name="connsiteX19" fmla="*/ 3725603 w 3773632"/>
              <a:gd name="connsiteY19" fmla="*/ 230084 h 296348"/>
              <a:gd name="connsiteX20" fmla="*/ 3725924 w 3773632"/>
              <a:gd name="connsiteY20" fmla="*/ 19746 h 296348"/>
              <a:gd name="connsiteX21" fmla="*/ 2918975 w 3773632"/>
              <a:gd name="connsiteY21" fmla="*/ 38173 h 296348"/>
              <a:gd name="connsiteX22" fmla="*/ 2751523 w 3773632"/>
              <a:gd name="connsiteY22" fmla="*/ 62567 h 296348"/>
              <a:gd name="connsiteX23" fmla="*/ 2506062 w 3773632"/>
              <a:gd name="connsiteY23" fmla="*/ 77610 h 296348"/>
              <a:gd name="connsiteX24" fmla="*/ 2178357 w 3773632"/>
              <a:gd name="connsiteY24" fmla="*/ 28824 h 296348"/>
              <a:gd name="connsiteX0" fmla="*/ 1460031 w 3773632"/>
              <a:gd name="connsiteY0" fmla="*/ 25985 h 296347"/>
              <a:gd name="connsiteX1" fmla="*/ 1336272 w 3773632"/>
              <a:gd name="connsiteY1" fmla="*/ 29241 h 296347"/>
              <a:gd name="connsiteX2" fmla="*/ 1188246 w 3773632"/>
              <a:gd name="connsiteY2" fmla="*/ 42514 h 296347"/>
              <a:gd name="connsiteX3" fmla="*/ 939856 w 3773632"/>
              <a:gd name="connsiteY3" fmla="*/ 17450 h 296347"/>
              <a:gd name="connsiteX4" fmla="*/ 776772 w 3773632"/>
              <a:gd name="connsiteY4" fmla="*/ 13383 h 296347"/>
              <a:gd name="connsiteX5" fmla="*/ 288424 w 3773632"/>
              <a:gd name="connsiteY5" fmla="*/ 780 h 296347"/>
              <a:gd name="connsiteX6" fmla="*/ 29040 w 3773632"/>
              <a:gd name="connsiteY6" fmla="*/ 38591 h 296347"/>
              <a:gd name="connsiteX7" fmla="*/ 33427 w 3773632"/>
              <a:gd name="connsiteY7" fmla="*/ 185771 h 296347"/>
              <a:gd name="connsiteX8" fmla="*/ 271662 w 3773632"/>
              <a:gd name="connsiteY8" fmla="*/ 241179 h 296347"/>
              <a:gd name="connsiteX9" fmla="*/ 615244 w 3773632"/>
              <a:gd name="connsiteY9" fmla="*/ 286602 h 296347"/>
              <a:gd name="connsiteX10" fmla="*/ 856318 w 3773632"/>
              <a:gd name="connsiteY10" fmla="*/ 276848 h 296347"/>
              <a:gd name="connsiteX11" fmla="*/ 1202594 w 3773632"/>
              <a:gd name="connsiteY11" fmla="*/ 275219 h 296347"/>
              <a:gd name="connsiteX12" fmla="*/ 1418532 w 3773632"/>
              <a:gd name="connsiteY12" fmla="*/ 265461 h 296347"/>
              <a:gd name="connsiteX13" fmla="*/ 1818172 w 3773632"/>
              <a:gd name="connsiteY13" fmla="*/ 251635 h 296347"/>
              <a:gd name="connsiteX14" fmla="*/ 2262028 w 3773632"/>
              <a:gd name="connsiteY14" fmla="*/ 292291 h 296347"/>
              <a:gd name="connsiteX15" fmla="*/ 2771909 w 3773632"/>
              <a:gd name="connsiteY15" fmla="*/ 287266 h 296347"/>
              <a:gd name="connsiteX16" fmla="*/ 3422002 w 3773632"/>
              <a:gd name="connsiteY16" fmla="*/ 224800 h 296347"/>
              <a:gd name="connsiteX17" fmla="*/ 3582499 w 3773632"/>
              <a:gd name="connsiteY17" fmla="*/ 247160 h 296347"/>
              <a:gd name="connsiteX18" fmla="*/ 3725603 w 3773632"/>
              <a:gd name="connsiteY18" fmla="*/ 230084 h 296347"/>
              <a:gd name="connsiteX19" fmla="*/ 3725924 w 3773632"/>
              <a:gd name="connsiteY19" fmla="*/ 19746 h 296347"/>
              <a:gd name="connsiteX20" fmla="*/ 2918975 w 3773632"/>
              <a:gd name="connsiteY20" fmla="*/ 38173 h 296347"/>
              <a:gd name="connsiteX21" fmla="*/ 2751523 w 3773632"/>
              <a:gd name="connsiteY21" fmla="*/ 62567 h 296347"/>
              <a:gd name="connsiteX22" fmla="*/ 2506062 w 3773632"/>
              <a:gd name="connsiteY22" fmla="*/ 77610 h 296347"/>
              <a:gd name="connsiteX23" fmla="*/ 2178357 w 3773632"/>
              <a:gd name="connsiteY23" fmla="*/ 28824 h 296347"/>
              <a:gd name="connsiteX0" fmla="*/ 1460031 w 3773632"/>
              <a:gd name="connsiteY0" fmla="*/ 25985 h 296347"/>
              <a:gd name="connsiteX1" fmla="*/ 1188246 w 3773632"/>
              <a:gd name="connsiteY1" fmla="*/ 42514 h 296347"/>
              <a:gd name="connsiteX2" fmla="*/ 939856 w 3773632"/>
              <a:gd name="connsiteY2" fmla="*/ 17450 h 296347"/>
              <a:gd name="connsiteX3" fmla="*/ 776772 w 3773632"/>
              <a:gd name="connsiteY3" fmla="*/ 13383 h 296347"/>
              <a:gd name="connsiteX4" fmla="*/ 288424 w 3773632"/>
              <a:gd name="connsiteY4" fmla="*/ 780 h 296347"/>
              <a:gd name="connsiteX5" fmla="*/ 29040 w 3773632"/>
              <a:gd name="connsiteY5" fmla="*/ 38591 h 296347"/>
              <a:gd name="connsiteX6" fmla="*/ 33427 w 3773632"/>
              <a:gd name="connsiteY6" fmla="*/ 185771 h 296347"/>
              <a:gd name="connsiteX7" fmla="*/ 271662 w 3773632"/>
              <a:gd name="connsiteY7" fmla="*/ 241179 h 296347"/>
              <a:gd name="connsiteX8" fmla="*/ 615244 w 3773632"/>
              <a:gd name="connsiteY8" fmla="*/ 286602 h 296347"/>
              <a:gd name="connsiteX9" fmla="*/ 856318 w 3773632"/>
              <a:gd name="connsiteY9" fmla="*/ 276848 h 296347"/>
              <a:gd name="connsiteX10" fmla="*/ 1202594 w 3773632"/>
              <a:gd name="connsiteY10" fmla="*/ 275219 h 296347"/>
              <a:gd name="connsiteX11" fmla="*/ 1418532 w 3773632"/>
              <a:gd name="connsiteY11" fmla="*/ 265461 h 296347"/>
              <a:gd name="connsiteX12" fmla="*/ 1818172 w 3773632"/>
              <a:gd name="connsiteY12" fmla="*/ 251635 h 296347"/>
              <a:gd name="connsiteX13" fmla="*/ 2262028 w 3773632"/>
              <a:gd name="connsiteY13" fmla="*/ 292291 h 296347"/>
              <a:gd name="connsiteX14" fmla="*/ 2771909 w 3773632"/>
              <a:gd name="connsiteY14" fmla="*/ 287266 h 296347"/>
              <a:gd name="connsiteX15" fmla="*/ 3422002 w 3773632"/>
              <a:gd name="connsiteY15" fmla="*/ 224800 h 296347"/>
              <a:gd name="connsiteX16" fmla="*/ 3582499 w 3773632"/>
              <a:gd name="connsiteY16" fmla="*/ 247160 h 296347"/>
              <a:gd name="connsiteX17" fmla="*/ 3725603 w 3773632"/>
              <a:gd name="connsiteY17" fmla="*/ 230084 h 296347"/>
              <a:gd name="connsiteX18" fmla="*/ 3725924 w 3773632"/>
              <a:gd name="connsiteY18" fmla="*/ 19746 h 296347"/>
              <a:gd name="connsiteX19" fmla="*/ 2918975 w 3773632"/>
              <a:gd name="connsiteY19" fmla="*/ 38173 h 296347"/>
              <a:gd name="connsiteX20" fmla="*/ 2751523 w 3773632"/>
              <a:gd name="connsiteY20" fmla="*/ 62567 h 296347"/>
              <a:gd name="connsiteX21" fmla="*/ 2506062 w 3773632"/>
              <a:gd name="connsiteY21" fmla="*/ 77610 h 296347"/>
              <a:gd name="connsiteX22" fmla="*/ 2178357 w 3773632"/>
              <a:gd name="connsiteY22" fmla="*/ 28824 h 296347"/>
              <a:gd name="connsiteX0" fmla="*/ 1460031 w 3773632"/>
              <a:gd name="connsiteY0" fmla="*/ 26213 h 296575"/>
              <a:gd name="connsiteX1" fmla="*/ 1188246 w 3773632"/>
              <a:gd name="connsiteY1" fmla="*/ 42742 h 296575"/>
              <a:gd name="connsiteX2" fmla="*/ 776772 w 3773632"/>
              <a:gd name="connsiteY2" fmla="*/ 13611 h 296575"/>
              <a:gd name="connsiteX3" fmla="*/ 288424 w 3773632"/>
              <a:gd name="connsiteY3" fmla="*/ 1008 h 296575"/>
              <a:gd name="connsiteX4" fmla="*/ 29040 w 3773632"/>
              <a:gd name="connsiteY4" fmla="*/ 38819 h 296575"/>
              <a:gd name="connsiteX5" fmla="*/ 33427 w 3773632"/>
              <a:gd name="connsiteY5" fmla="*/ 185999 h 296575"/>
              <a:gd name="connsiteX6" fmla="*/ 271662 w 3773632"/>
              <a:gd name="connsiteY6" fmla="*/ 241407 h 296575"/>
              <a:gd name="connsiteX7" fmla="*/ 615244 w 3773632"/>
              <a:gd name="connsiteY7" fmla="*/ 286830 h 296575"/>
              <a:gd name="connsiteX8" fmla="*/ 856318 w 3773632"/>
              <a:gd name="connsiteY8" fmla="*/ 277076 h 296575"/>
              <a:gd name="connsiteX9" fmla="*/ 1202594 w 3773632"/>
              <a:gd name="connsiteY9" fmla="*/ 275447 h 296575"/>
              <a:gd name="connsiteX10" fmla="*/ 1418532 w 3773632"/>
              <a:gd name="connsiteY10" fmla="*/ 265689 h 296575"/>
              <a:gd name="connsiteX11" fmla="*/ 1818172 w 3773632"/>
              <a:gd name="connsiteY11" fmla="*/ 251863 h 296575"/>
              <a:gd name="connsiteX12" fmla="*/ 2262028 w 3773632"/>
              <a:gd name="connsiteY12" fmla="*/ 292519 h 296575"/>
              <a:gd name="connsiteX13" fmla="*/ 2771909 w 3773632"/>
              <a:gd name="connsiteY13" fmla="*/ 287494 h 296575"/>
              <a:gd name="connsiteX14" fmla="*/ 3422002 w 3773632"/>
              <a:gd name="connsiteY14" fmla="*/ 225028 h 296575"/>
              <a:gd name="connsiteX15" fmla="*/ 3582499 w 3773632"/>
              <a:gd name="connsiteY15" fmla="*/ 247388 h 296575"/>
              <a:gd name="connsiteX16" fmla="*/ 3725603 w 3773632"/>
              <a:gd name="connsiteY16" fmla="*/ 230312 h 296575"/>
              <a:gd name="connsiteX17" fmla="*/ 3725924 w 3773632"/>
              <a:gd name="connsiteY17" fmla="*/ 19974 h 296575"/>
              <a:gd name="connsiteX18" fmla="*/ 2918975 w 3773632"/>
              <a:gd name="connsiteY18" fmla="*/ 38401 h 296575"/>
              <a:gd name="connsiteX19" fmla="*/ 2751523 w 3773632"/>
              <a:gd name="connsiteY19" fmla="*/ 62795 h 296575"/>
              <a:gd name="connsiteX20" fmla="*/ 2506062 w 3773632"/>
              <a:gd name="connsiteY20" fmla="*/ 77838 h 296575"/>
              <a:gd name="connsiteX21" fmla="*/ 2178357 w 3773632"/>
              <a:gd name="connsiteY21" fmla="*/ 29052 h 296575"/>
              <a:gd name="connsiteX0" fmla="*/ 1460031 w 3773632"/>
              <a:gd name="connsiteY0" fmla="*/ 26213 h 296575"/>
              <a:gd name="connsiteX1" fmla="*/ 1188246 w 3773632"/>
              <a:gd name="connsiteY1" fmla="*/ 42742 h 296575"/>
              <a:gd name="connsiteX2" fmla="*/ 776772 w 3773632"/>
              <a:gd name="connsiteY2" fmla="*/ 13611 h 296575"/>
              <a:gd name="connsiteX3" fmla="*/ 288424 w 3773632"/>
              <a:gd name="connsiteY3" fmla="*/ 1008 h 296575"/>
              <a:gd name="connsiteX4" fmla="*/ 29040 w 3773632"/>
              <a:gd name="connsiteY4" fmla="*/ 38819 h 296575"/>
              <a:gd name="connsiteX5" fmla="*/ 33427 w 3773632"/>
              <a:gd name="connsiteY5" fmla="*/ 185999 h 296575"/>
              <a:gd name="connsiteX6" fmla="*/ 271662 w 3773632"/>
              <a:gd name="connsiteY6" fmla="*/ 241407 h 296575"/>
              <a:gd name="connsiteX7" fmla="*/ 615244 w 3773632"/>
              <a:gd name="connsiteY7" fmla="*/ 286830 h 296575"/>
              <a:gd name="connsiteX8" fmla="*/ 856318 w 3773632"/>
              <a:gd name="connsiteY8" fmla="*/ 277076 h 296575"/>
              <a:gd name="connsiteX9" fmla="*/ 1418532 w 3773632"/>
              <a:gd name="connsiteY9" fmla="*/ 265689 h 296575"/>
              <a:gd name="connsiteX10" fmla="*/ 1818172 w 3773632"/>
              <a:gd name="connsiteY10" fmla="*/ 251863 h 296575"/>
              <a:gd name="connsiteX11" fmla="*/ 2262028 w 3773632"/>
              <a:gd name="connsiteY11" fmla="*/ 292519 h 296575"/>
              <a:gd name="connsiteX12" fmla="*/ 2771909 w 3773632"/>
              <a:gd name="connsiteY12" fmla="*/ 287494 h 296575"/>
              <a:gd name="connsiteX13" fmla="*/ 3422002 w 3773632"/>
              <a:gd name="connsiteY13" fmla="*/ 225028 h 296575"/>
              <a:gd name="connsiteX14" fmla="*/ 3582499 w 3773632"/>
              <a:gd name="connsiteY14" fmla="*/ 247388 h 296575"/>
              <a:gd name="connsiteX15" fmla="*/ 3725603 w 3773632"/>
              <a:gd name="connsiteY15" fmla="*/ 230312 h 296575"/>
              <a:gd name="connsiteX16" fmla="*/ 3725924 w 3773632"/>
              <a:gd name="connsiteY16" fmla="*/ 19974 h 296575"/>
              <a:gd name="connsiteX17" fmla="*/ 2918975 w 3773632"/>
              <a:gd name="connsiteY17" fmla="*/ 38401 h 296575"/>
              <a:gd name="connsiteX18" fmla="*/ 2751523 w 3773632"/>
              <a:gd name="connsiteY18" fmla="*/ 62795 h 296575"/>
              <a:gd name="connsiteX19" fmla="*/ 2506062 w 3773632"/>
              <a:gd name="connsiteY19" fmla="*/ 77838 h 296575"/>
              <a:gd name="connsiteX20" fmla="*/ 2178357 w 3773632"/>
              <a:gd name="connsiteY20" fmla="*/ 29052 h 296575"/>
              <a:gd name="connsiteX0" fmla="*/ 1460031 w 3773632"/>
              <a:gd name="connsiteY0" fmla="*/ 26213 h 296575"/>
              <a:gd name="connsiteX1" fmla="*/ 1188246 w 3773632"/>
              <a:gd name="connsiteY1" fmla="*/ 42742 h 296575"/>
              <a:gd name="connsiteX2" fmla="*/ 776772 w 3773632"/>
              <a:gd name="connsiteY2" fmla="*/ 13611 h 296575"/>
              <a:gd name="connsiteX3" fmla="*/ 288424 w 3773632"/>
              <a:gd name="connsiteY3" fmla="*/ 1008 h 296575"/>
              <a:gd name="connsiteX4" fmla="*/ 29040 w 3773632"/>
              <a:gd name="connsiteY4" fmla="*/ 38819 h 296575"/>
              <a:gd name="connsiteX5" fmla="*/ 33427 w 3773632"/>
              <a:gd name="connsiteY5" fmla="*/ 185999 h 296575"/>
              <a:gd name="connsiteX6" fmla="*/ 271662 w 3773632"/>
              <a:gd name="connsiteY6" fmla="*/ 241407 h 296575"/>
              <a:gd name="connsiteX7" fmla="*/ 856318 w 3773632"/>
              <a:gd name="connsiteY7" fmla="*/ 277076 h 296575"/>
              <a:gd name="connsiteX8" fmla="*/ 1418532 w 3773632"/>
              <a:gd name="connsiteY8" fmla="*/ 265689 h 296575"/>
              <a:gd name="connsiteX9" fmla="*/ 1818172 w 3773632"/>
              <a:gd name="connsiteY9" fmla="*/ 251863 h 296575"/>
              <a:gd name="connsiteX10" fmla="*/ 2262028 w 3773632"/>
              <a:gd name="connsiteY10" fmla="*/ 292519 h 296575"/>
              <a:gd name="connsiteX11" fmla="*/ 2771909 w 3773632"/>
              <a:gd name="connsiteY11" fmla="*/ 287494 h 296575"/>
              <a:gd name="connsiteX12" fmla="*/ 3422002 w 3773632"/>
              <a:gd name="connsiteY12" fmla="*/ 225028 h 296575"/>
              <a:gd name="connsiteX13" fmla="*/ 3582499 w 3773632"/>
              <a:gd name="connsiteY13" fmla="*/ 247388 h 296575"/>
              <a:gd name="connsiteX14" fmla="*/ 3725603 w 3773632"/>
              <a:gd name="connsiteY14" fmla="*/ 230312 h 296575"/>
              <a:gd name="connsiteX15" fmla="*/ 3725924 w 3773632"/>
              <a:gd name="connsiteY15" fmla="*/ 19974 h 296575"/>
              <a:gd name="connsiteX16" fmla="*/ 2918975 w 3773632"/>
              <a:gd name="connsiteY16" fmla="*/ 38401 h 296575"/>
              <a:gd name="connsiteX17" fmla="*/ 2751523 w 3773632"/>
              <a:gd name="connsiteY17" fmla="*/ 62795 h 296575"/>
              <a:gd name="connsiteX18" fmla="*/ 2506062 w 3773632"/>
              <a:gd name="connsiteY18" fmla="*/ 77838 h 296575"/>
              <a:gd name="connsiteX19" fmla="*/ 2178357 w 3773632"/>
              <a:gd name="connsiteY19" fmla="*/ 29052 h 296575"/>
              <a:gd name="connsiteX0" fmla="*/ 1494724 w 3808325"/>
              <a:gd name="connsiteY0" fmla="*/ 18294 h 288656"/>
              <a:gd name="connsiteX1" fmla="*/ 1222939 w 3808325"/>
              <a:gd name="connsiteY1" fmla="*/ 34823 h 288656"/>
              <a:gd name="connsiteX2" fmla="*/ 811465 w 3808325"/>
              <a:gd name="connsiteY2" fmla="*/ 5692 h 288656"/>
              <a:gd name="connsiteX3" fmla="*/ 63733 w 3808325"/>
              <a:gd name="connsiteY3" fmla="*/ 30900 h 288656"/>
              <a:gd name="connsiteX4" fmla="*/ 68120 w 3808325"/>
              <a:gd name="connsiteY4" fmla="*/ 178080 h 288656"/>
              <a:gd name="connsiteX5" fmla="*/ 306355 w 3808325"/>
              <a:gd name="connsiteY5" fmla="*/ 233488 h 288656"/>
              <a:gd name="connsiteX6" fmla="*/ 891011 w 3808325"/>
              <a:gd name="connsiteY6" fmla="*/ 269157 h 288656"/>
              <a:gd name="connsiteX7" fmla="*/ 1453225 w 3808325"/>
              <a:gd name="connsiteY7" fmla="*/ 257770 h 288656"/>
              <a:gd name="connsiteX8" fmla="*/ 1852865 w 3808325"/>
              <a:gd name="connsiteY8" fmla="*/ 243944 h 288656"/>
              <a:gd name="connsiteX9" fmla="*/ 2296721 w 3808325"/>
              <a:gd name="connsiteY9" fmla="*/ 284600 h 288656"/>
              <a:gd name="connsiteX10" fmla="*/ 2806602 w 3808325"/>
              <a:gd name="connsiteY10" fmla="*/ 279575 h 288656"/>
              <a:gd name="connsiteX11" fmla="*/ 3456695 w 3808325"/>
              <a:gd name="connsiteY11" fmla="*/ 217109 h 288656"/>
              <a:gd name="connsiteX12" fmla="*/ 3617192 w 3808325"/>
              <a:gd name="connsiteY12" fmla="*/ 239469 h 288656"/>
              <a:gd name="connsiteX13" fmla="*/ 3760296 w 3808325"/>
              <a:gd name="connsiteY13" fmla="*/ 222393 h 288656"/>
              <a:gd name="connsiteX14" fmla="*/ 3760617 w 3808325"/>
              <a:gd name="connsiteY14" fmla="*/ 12055 h 288656"/>
              <a:gd name="connsiteX15" fmla="*/ 2953668 w 3808325"/>
              <a:gd name="connsiteY15" fmla="*/ 30482 h 288656"/>
              <a:gd name="connsiteX16" fmla="*/ 2786216 w 3808325"/>
              <a:gd name="connsiteY16" fmla="*/ 54876 h 288656"/>
              <a:gd name="connsiteX17" fmla="*/ 2540755 w 3808325"/>
              <a:gd name="connsiteY17" fmla="*/ 69919 h 288656"/>
              <a:gd name="connsiteX18" fmla="*/ 2213050 w 3808325"/>
              <a:gd name="connsiteY18" fmla="*/ 21133 h 288656"/>
              <a:gd name="connsiteX0" fmla="*/ 1494724 w 3808325"/>
              <a:gd name="connsiteY0" fmla="*/ 76318 h 346680"/>
              <a:gd name="connsiteX1" fmla="*/ 1222939 w 3808325"/>
              <a:gd name="connsiteY1" fmla="*/ 92847 h 346680"/>
              <a:gd name="connsiteX2" fmla="*/ 811465 w 3808325"/>
              <a:gd name="connsiteY2" fmla="*/ 63716 h 346680"/>
              <a:gd name="connsiteX3" fmla="*/ 63733 w 3808325"/>
              <a:gd name="connsiteY3" fmla="*/ 88924 h 346680"/>
              <a:gd name="connsiteX4" fmla="*/ 68120 w 3808325"/>
              <a:gd name="connsiteY4" fmla="*/ 236104 h 346680"/>
              <a:gd name="connsiteX5" fmla="*/ 306355 w 3808325"/>
              <a:gd name="connsiteY5" fmla="*/ 291512 h 346680"/>
              <a:gd name="connsiteX6" fmla="*/ 891011 w 3808325"/>
              <a:gd name="connsiteY6" fmla="*/ 327181 h 346680"/>
              <a:gd name="connsiteX7" fmla="*/ 1453225 w 3808325"/>
              <a:gd name="connsiteY7" fmla="*/ 315794 h 346680"/>
              <a:gd name="connsiteX8" fmla="*/ 1852865 w 3808325"/>
              <a:gd name="connsiteY8" fmla="*/ 301968 h 346680"/>
              <a:gd name="connsiteX9" fmla="*/ 2296721 w 3808325"/>
              <a:gd name="connsiteY9" fmla="*/ 342624 h 346680"/>
              <a:gd name="connsiteX10" fmla="*/ 2806602 w 3808325"/>
              <a:gd name="connsiteY10" fmla="*/ 337599 h 346680"/>
              <a:gd name="connsiteX11" fmla="*/ 3456695 w 3808325"/>
              <a:gd name="connsiteY11" fmla="*/ 275133 h 346680"/>
              <a:gd name="connsiteX12" fmla="*/ 3617192 w 3808325"/>
              <a:gd name="connsiteY12" fmla="*/ 297493 h 346680"/>
              <a:gd name="connsiteX13" fmla="*/ 3760296 w 3808325"/>
              <a:gd name="connsiteY13" fmla="*/ 280417 h 346680"/>
              <a:gd name="connsiteX14" fmla="*/ 3760617 w 3808325"/>
              <a:gd name="connsiteY14" fmla="*/ 70079 h 346680"/>
              <a:gd name="connsiteX15" fmla="*/ 2953668 w 3808325"/>
              <a:gd name="connsiteY15" fmla="*/ 88506 h 346680"/>
              <a:gd name="connsiteX16" fmla="*/ 2786216 w 3808325"/>
              <a:gd name="connsiteY16" fmla="*/ 112900 h 346680"/>
              <a:gd name="connsiteX17" fmla="*/ 2540755 w 3808325"/>
              <a:gd name="connsiteY17" fmla="*/ 127943 h 346680"/>
              <a:gd name="connsiteX18" fmla="*/ 2127745 w 3808325"/>
              <a:gd name="connsiteY18" fmla="*/ 0 h 346680"/>
              <a:gd name="connsiteX0" fmla="*/ 1494724 w 3760296"/>
              <a:gd name="connsiteY0" fmla="*/ 76318 h 346680"/>
              <a:gd name="connsiteX1" fmla="*/ 1222939 w 3760296"/>
              <a:gd name="connsiteY1" fmla="*/ 92847 h 346680"/>
              <a:gd name="connsiteX2" fmla="*/ 811465 w 3760296"/>
              <a:gd name="connsiteY2" fmla="*/ 63716 h 346680"/>
              <a:gd name="connsiteX3" fmla="*/ 63733 w 3760296"/>
              <a:gd name="connsiteY3" fmla="*/ 88924 h 346680"/>
              <a:gd name="connsiteX4" fmla="*/ 68120 w 3760296"/>
              <a:gd name="connsiteY4" fmla="*/ 236104 h 346680"/>
              <a:gd name="connsiteX5" fmla="*/ 306355 w 3760296"/>
              <a:gd name="connsiteY5" fmla="*/ 291512 h 346680"/>
              <a:gd name="connsiteX6" fmla="*/ 891011 w 3760296"/>
              <a:gd name="connsiteY6" fmla="*/ 327181 h 346680"/>
              <a:gd name="connsiteX7" fmla="*/ 1453225 w 3760296"/>
              <a:gd name="connsiteY7" fmla="*/ 315794 h 346680"/>
              <a:gd name="connsiteX8" fmla="*/ 1852865 w 3760296"/>
              <a:gd name="connsiteY8" fmla="*/ 301968 h 346680"/>
              <a:gd name="connsiteX9" fmla="*/ 2296721 w 3760296"/>
              <a:gd name="connsiteY9" fmla="*/ 342624 h 346680"/>
              <a:gd name="connsiteX10" fmla="*/ 2806602 w 3760296"/>
              <a:gd name="connsiteY10" fmla="*/ 337599 h 346680"/>
              <a:gd name="connsiteX11" fmla="*/ 3456695 w 3760296"/>
              <a:gd name="connsiteY11" fmla="*/ 275133 h 346680"/>
              <a:gd name="connsiteX12" fmla="*/ 3617192 w 3760296"/>
              <a:gd name="connsiteY12" fmla="*/ 297493 h 346680"/>
              <a:gd name="connsiteX13" fmla="*/ 3760296 w 3760296"/>
              <a:gd name="connsiteY13" fmla="*/ 280417 h 346680"/>
              <a:gd name="connsiteX14" fmla="*/ 3462050 w 3760296"/>
              <a:gd name="connsiteY14" fmla="*/ 238284 h 346680"/>
              <a:gd name="connsiteX15" fmla="*/ 2953668 w 3760296"/>
              <a:gd name="connsiteY15" fmla="*/ 88506 h 346680"/>
              <a:gd name="connsiteX16" fmla="*/ 2786216 w 3760296"/>
              <a:gd name="connsiteY16" fmla="*/ 112900 h 346680"/>
              <a:gd name="connsiteX17" fmla="*/ 2540755 w 3760296"/>
              <a:gd name="connsiteY17" fmla="*/ 127943 h 346680"/>
              <a:gd name="connsiteX18" fmla="*/ 2127745 w 3760296"/>
              <a:gd name="connsiteY18" fmla="*/ 0 h 346680"/>
              <a:gd name="connsiteX0" fmla="*/ 1494724 w 3994884"/>
              <a:gd name="connsiteY0" fmla="*/ 76318 h 346680"/>
              <a:gd name="connsiteX1" fmla="*/ 1222939 w 3994884"/>
              <a:gd name="connsiteY1" fmla="*/ 92847 h 346680"/>
              <a:gd name="connsiteX2" fmla="*/ 811465 w 3994884"/>
              <a:gd name="connsiteY2" fmla="*/ 63716 h 346680"/>
              <a:gd name="connsiteX3" fmla="*/ 63733 w 3994884"/>
              <a:gd name="connsiteY3" fmla="*/ 88924 h 346680"/>
              <a:gd name="connsiteX4" fmla="*/ 68120 w 3994884"/>
              <a:gd name="connsiteY4" fmla="*/ 236104 h 346680"/>
              <a:gd name="connsiteX5" fmla="*/ 306355 w 3994884"/>
              <a:gd name="connsiteY5" fmla="*/ 291512 h 346680"/>
              <a:gd name="connsiteX6" fmla="*/ 891011 w 3994884"/>
              <a:gd name="connsiteY6" fmla="*/ 327181 h 346680"/>
              <a:gd name="connsiteX7" fmla="*/ 1453225 w 3994884"/>
              <a:gd name="connsiteY7" fmla="*/ 315794 h 346680"/>
              <a:gd name="connsiteX8" fmla="*/ 1852865 w 3994884"/>
              <a:gd name="connsiteY8" fmla="*/ 301968 h 346680"/>
              <a:gd name="connsiteX9" fmla="*/ 2296721 w 3994884"/>
              <a:gd name="connsiteY9" fmla="*/ 342624 h 346680"/>
              <a:gd name="connsiteX10" fmla="*/ 2806602 w 3994884"/>
              <a:gd name="connsiteY10" fmla="*/ 337599 h 346680"/>
              <a:gd name="connsiteX11" fmla="*/ 3456695 w 3994884"/>
              <a:gd name="connsiteY11" fmla="*/ 275133 h 346680"/>
              <a:gd name="connsiteX12" fmla="*/ 3617192 w 3994884"/>
              <a:gd name="connsiteY12" fmla="*/ 297493 h 346680"/>
              <a:gd name="connsiteX13" fmla="*/ 3994884 w 3994884"/>
              <a:gd name="connsiteY13" fmla="*/ 280417 h 346680"/>
              <a:gd name="connsiteX14" fmla="*/ 3462050 w 3994884"/>
              <a:gd name="connsiteY14" fmla="*/ 238284 h 346680"/>
              <a:gd name="connsiteX15" fmla="*/ 2953668 w 3994884"/>
              <a:gd name="connsiteY15" fmla="*/ 88506 h 346680"/>
              <a:gd name="connsiteX16" fmla="*/ 2786216 w 3994884"/>
              <a:gd name="connsiteY16" fmla="*/ 112900 h 346680"/>
              <a:gd name="connsiteX17" fmla="*/ 2540755 w 3994884"/>
              <a:gd name="connsiteY17" fmla="*/ 127943 h 346680"/>
              <a:gd name="connsiteX18" fmla="*/ 2127745 w 3994884"/>
              <a:gd name="connsiteY18" fmla="*/ 0 h 346680"/>
              <a:gd name="connsiteX0" fmla="*/ 1494724 w 3994884"/>
              <a:gd name="connsiteY0" fmla="*/ 76318 h 346680"/>
              <a:gd name="connsiteX1" fmla="*/ 1222939 w 3994884"/>
              <a:gd name="connsiteY1" fmla="*/ 92847 h 346680"/>
              <a:gd name="connsiteX2" fmla="*/ 811465 w 3994884"/>
              <a:gd name="connsiteY2" fmla="*/ 63716 h 346680"/>
              <a:gd name="connsiteX3" fmla="*/ 63733 w 3994884"/>
              <a:gd name="connsiteY3" fmla="*/ 88924 h 346680"/>
              <a:gd name="connsiteX4" fmla="*/ 68120 w 3994884"/>
              <a:gd name="connsiteY4" fmla="*/ 236104 h 346680"/>
              <a:gd name="connsiteX5" fmla="*/ 306355 w 3994884"/>
              <a:gd name="connsiteY5" fmla="*/ 291512 h 346680"/>
              <a:gd name="connsiteX6" fmla="*/ 891011 w 3994884"/>
              <a:gd name="connsiteY6" fmla="*/ 327181 h 346680"/>
              <a:gd name="connsiteX7" fmla="*/ 1453225 w 3994884"/>
              <a:gd name="connsiteY7" fmla="*/ 315794 h 346680"/>
              <a:gd name="connsiteX8" fmla="*/ 1852865 w 3994884"/>
              <a:gd name="connsiteY8" fmla="*/ 301968 h 346680"/>
              <a:gd name="connsiteX9" fmla="*/ 2296721 w 3994884"/>
              <a:gd name="connsiteY9" fmla="*/ 342624 h 346680"/>
              <a:gd name="connsiteX10" fmla="*/ 2806602 w 3994884"/>
              <a:gd name="connsiteY10" fmla="*/ 337599 h 346680"/>
              <a:gd name="connsiteX11" fmla="*/ 3456695 w 3994884"/>
              <a:gd name="connsiteY11" fmla="*/ 275133 h 346680"/>
              <a:gd name="connsiteX12" fmla="*/ 3617192 w 3994884"/>
              <a:gd name="connsiteY12" fmla="*/ 297493 h 346680"/>
              <a:gd name="connsiteX13" fmla="*/ 3994884 w 3994884"/>
              <a:gd name="connsiteY13" fmla="*/ 280417 h 346680"/>
              <a:gd name="connsiteX14" fmla="*/ 3547354 w 3994884"/>
              <a:gd name="connsiteY14" fmla="*/ 218495 h 346680"/>
              <a:gd name="connsiteX15" fmla="*/ 2953668 w 3994884"/>
              <a:gd name="connsiteY15" fmla="*/ 88506 h 346680"/>
              <a:gd name="connsiteX16" fmla="*/ 2786216 w 3994884"/>
              <a:gd name="connsiteY16" fmla="*/ 112900 h 346680"/>
              <a:gd name="connsiteX17" fmla="*/ 2540755 w 3994884"/>
              <a:gd name="connsiteY17" fmla="*/ 127943 h 346680"/>
              <a:gd name="connsiteX18" fmla="*/ 2127745 w 3994884"/>
              <a:gd name="connsiteY18" fmla="*/ 0 h 346680"/>
              <a:gd name="connsiteX0" fmla="*/ 1494724 w 3994884"/>
              <a:gd name="connsiteY0" fmla="*/ 76318 h 343803"/>
              <a:gd name="connsiteX1" fmla="*/ 1222939 w 3994884"/>
              <a:gd name="connsiteY1" fmla="*/ 92847 h 343803"/>
              <a:gd name="connsiteX2" fmla="*/ 811465 w 3994884"/>
              <a:gd name="connsiteY2" fmla="*/ 63716 h 343803"/>
              <a:gd name="connsiteX3" fmla="*/ 63733 w 3994884"/>
              <a:gd name="connsiteY3" fmla="*/ 88924 h 343803"/>
              <a:gd name="connsiteX4" fmla="*/ 68120 w 3994884"/>
              <a:gd name="connsiteY4" fmla="*/ 236104 h 343803"/>
              <a:gd name="connsiteX5" fmla="*/ 306355 w 3994884"/>
              <a:gd name="connsiteY5" fmla="*/ 291512 h 343803"/>
              <a:gd name="connsiteX6" fmla="*/ 891011 w 3994884"/>
              <a:gd name="connsiteY6" fmla="*/ 327181 h 343803"/>
              <a:gd name="connsiteX7" fmla="*/ 1453225 w 3994884"/>
              <a:gd name="connsiteY7" fmla="*/ 315794 h 343803"/>
              <a:gd name="connsiteX8" fmla="*/ 1852865 w 3994884"/>
              <a:gd name="connsiteY8" fmla="*/ 301968 h 343803"/>
              <a:gd name="connsiteX9" fmla="*/ 2296721 w 3994884"/>
              <a:gd name="connsiteY9" fmla="*/ 342624 h 343803"/>
              <a:gd name="connsiteX10" fmla="*/ 2699971 w 3994884"/>
              <a:gd name="connsiteY10" fmla="*/ 327705 h 343803"/>
              <a:gd name="connsiteX11" fmla="*/ 3456695 w 3994884"/>
              <a:gd name="connsiteY11" fmla="*/ 275133 h 343803"/>
              <a:gd name="connsiteX12" fmla="*/ 3617192 w 3994884"/>
              <a:gd name="connsiteY12" fmla="*/ 297493 h 343803"/>
              <a:gd name="connsiteX13" fmla="*/ 3994884 w 3994884"/>
              <a:gd name="connsiteY13" fmla="*/ 280417 h 343803"/>
              <a:gd name="connsiteX14" fmla="*/ 3547354 w 3994884"/>
              <a:gd name="connsiteY14" fmla="*/ 218495 h 343803"/>
              <a:gd name="connsiteX15" fmla="*/ 2953668 w 3994884"/>
              <a:gd name="connsiteY15" fmla="*/ 88506 h 343803"/>
              <a:gd name="connsiteX16" fmla="*/ 2786216 w 3994884"/>
              <a:gd name="connsiteY16" fmla="*/ 112900 h 343803"/>
              <a:gd name="connsiteX17" fmla="*/ 2540755 w 3994884"/>
              <a:gd name="connsiteY17" fmla="*/ 127943 h 343803"/>
              <a:gd name="connsiteX18" fmla="*/ 2127745 w 3994884"/>
              <a:gd name="connsiteY18" fmla="*/ 0 h 343803"/>
              <a:gd name="connsiteX0" fmla="*/ 1494724 w 3994884"/>
              <a:gd name="connsiteY0" fmla="*/ 76318 h 329309"/>
              <a:gd name="connsiteX1" fmla="*/ 1222939 w 3994884"/>
              <a:gd name="connsiteY1" fmla="*/ 92847 h 329309"/>
              <a:gd name="connsiteX2" fmla="*/ 811465 w 3994884"/>
              <a:gd name="connsiteY2" fmla="*/ 63716 h 329309"/>
              <a:gd name="connsiteX3" fmla="*/ 63733 w 3994884"/>
              <a:gd name="connsiteY3" fmla="*/ 88924 h 329309"/>
              <a:gd name="connsiteX4" fmla="*/ 68120 w 3994884"/>
              <a:gd name="connsiteY4" fmla="*/ 236104 h 329309"/>
              <a:gd name="connsiteX5" fmla="*/ 306355 w 3994884"/>
              <a:gd name="connsiteY5" fmla="*/ 291512 h 329309"/>
              <a:gd name="connsiteX6" fmla="*/ 891011 w 3994884"/>
              <a:gd name="connsiteY6" fmla="*/ 327181 h 329309"/>
              <a:gd name="connsiteX7" fmla="*/ 1453225 w 3994884"/>
              <a:gd name="connsiteY7" fmla="*/ 315794 h 329309"/>
              <a:gd name="connsiteX8" fmla="*/ 1852865 w 3994884"/>
              <a:gd name="connsiteY8" fmla="*/ 301968 h 329309"/>
              <a:gd name="connsiteX9" fmla="*/ 2296721 w 3994884"/>
              <a:gd name="connsiteY9" fmla="*/ 283258 h 329309"/>
              <a:gd name="connsiteX10" fmla="*/ 2699971 w 3994884"/>
              <a:gd name="connsiteY10" fmla="*/ 327705 h 329309"/>
              <a:gd name="connsiteX11" fmla="*/ 3456695 w 3994884"/>
              <a:gd name="connsiteY11" fmla="*/ 275133 h 329309"/>
              <a:gd name="connsiteX12" fmla="*/ 3617192 w 3994884"/>
              <a:gd name="connsiteY12" fmla="*/ 297493 h 329309"/>
              <a:gd name="connsiteX13" fmla="*/ 3994884 w 3994884"/>
              <a:gd name="connsiteY13" fmla="*/ 280417 h 329309"/>
              <a:gd name="connsiteX14" fmla="*/ 3547354 w 3994884"/>
              <a:gd name="connsiteY14" fmla="*/ 218495 h 329309"/>
              <a:gd name="connsiteX15" fmla="*/ 2953668 w 3994884"/>
              <a:gd name="connsiteY15" fmla="*/ 88506 h 329309"/>
              <a:gd name="connsiteX16" fmla="*/ 2786216 w 3994884"/>
              <a:gd name="connsiteY16" fmla="*/ 112900 h 329309"/>
              <a:gd name="connsiteX17" fmla="*/ 2540755 w 3994884"/>
              <a:gd name="connsiteY17" fmla="*/ 127943 h 329309"/>
              <a:gd name="connsiteX18" fmla="*/ 2127745 w 3994884"/>
              <a:gd name="connsiteY18" fmla="*/ 0 h 329309"/>
              <a:gd name="connsiteX0" fmla="*/ 1494724 w 3994884"/>
              <a:gd name="connsiteY0" fmla="*/ 76318 h 329310"/>
              <a:gd name="connsiteX1" fmla="*/ 1222939 w 3994884"/>
              <a:gd name="connsiteY1" fmla="*/ 92847 h 329310"/>
              <a:gd name="connsiteX2" fmla="*/ 811465 w 3994884"/>
              <a:gd name="connsiteY2" fmla="*/ 63716 h 329310"/>
              <a:gd name="connsiteX3" fmla="*/ 63733 w 3994884"/>
              <a:gd name="connsiteY3" fmla="*/ 88924 h 329310"/>
              <a:gd name="connsiteX4" fmla="*/ 68120 w 3994884"/>
              <a:gd name="connsiteY4" fmla="*/ 236104 h 329310"/>
              <a:gd name="connsiteX5" fmla="*/ 306355 w 3994884"/>
              <a:gd name="connsiteY5" fmla="*/ 291512 h 329310"/>
              <a:gd name="connsiteX6" fmla="*/ 1453225 w 3994884"/>
              <a:gd name="connsiteY6" fmla="*/ 315794 h 329310"/>
              <a:gd name="connsiteX7" fmla="*/ 1852865 w 3994884"/>
              <a:gd name="connsiteY7" fmla="*/ 301968 h 329310"/>
              <a:gd name="connsiteX8" fmla="*/ 2296721 w 3994884"/>
              <a:gd name="connsiteY8" fmla="*/ 283258 h 329310"/>
              <a:gd name="connsiteX9" fmla="*/ 2699971 w 3994884"/>
              <a:gd name="connsiteY9" fmla="*/ 327705 h 329310"/>
              <a:gd name="connsiteX10" fmla="*/ 3456695 w 3994884"/>
              <a:gd name="connsiteY10" fmla="*/ 275133 h 329310"/>
              <a:gd name="connsiteX11" fmla="*/ 3617192 w 3994884"/>
              <a:gd name="connsiteY11" fmla="*/ 297493 h 329310"/>
              <a:gd name="connsiteX12" fmla="*/ 3994884 w 3994884"/>
              <a:gd name="connsiteY12" fmla="*/ 280417 h 329310"/>
              <a:gd name="connsiteX13" fmla="*/ 3547354 w 3994884"/>
              <a:gd name="connsiteY13" fmla="*/ 218495 h 329310"/>
              <a:gd name="connsiteX14" fmla="*/ 2953668 w 3994884"/>
              <a:gd name="connsiteY14" fmla="*/ 88506 h 329310"/>
              <a:gd name="connsiteX15" fmla="*/ 2786216 w 3994884"/>
              <a:gd name="connsiteY15" fmla="*/ 112900 h 329310"/>
              <a:gd name="connsiteX16" fmla="*/ 2540755 w 3994884"/>
              <a:gd name="connsiteY16" fmla="*/ 127943 h 329310"/>
              <a:gd name="connsiteX17" fmla="*/ 2127745 w 3994884"/>
              <a:gd name="connsiteY17" fmla="*/ 0 h 329310"/>
              <a:gd name="connsiteX0" fmla="*/ 1431014 w 3931174"/>
              <a:gd name="connsiteY0" fmla="*/ 76318 h 329310"/>
              <a:gd name="connsiteX1" fmla="*/ 1159229 w 3931174"/>
              <a:gd name="connsiteY1" fmla="*/ 92847 h 329310"/>
              <a:gd name="connsiteX2" fmla="*/ 747755 w 3931174"/>
              <a:gd name="connsiteY2" fmla="*/ 63716 h 329310"/>
              <a:gd name="connsiteX3" fmla="*/ 23 w 3931174"/>
              <a:gd name="connsiteY3" fmla="*/ 88924 h 329310"/>
              <a:gd name="connsiteX4" fmla="*/ 772151 w 3931174"/>
              <a:gd name="connsiteY4" fmla="*/ 97582 h 329310"/>
              <a:gd name="connsiteX5" fmla="*/ 242645 w 3931174"/>
              <a:gd name="connsiteY5" fmla="*/ 291512 h 329310"/>
              <a:gd name="connsiteX6" fmla="*/ 1389515 w 3931174"/>
              <a:gd name="connsiteY6" fmla="*/ 315794 h 329310"/>
              <a:gd name="connsiteX7" fmla="*/ 1789155 w 3931174"/>
              <a:gd name="connsiteY7" fmla="*/ 301968 h 329310"/>
              <a:gd name="connsiteX8" fmla="*/ 2233011 w 3931174"/>
              <a:gd name="connsiteY8" fmla="*/ 283258 h 329310"/>
              <a:gd name="connsiteX9" fmla="*/ 2636261 w 3931174"/>
              <a:gd name="connsiteY9" fmla="*/ 327705 h 329310"/>
              <a:gd name="connsiteX10" fmla="*/ 3392985 w 3931174"/>
              <a:gd name="connsiteY10" fmla="*/ 275133 h 329310"/>
              <a:gd name="connsiteX11" fmla="*/ 3553482 w 3931174"/>
              <a:gd name="connsiteY11" fmla="*/ 297493 h 329310"/>
              <a:gd name="connsiteX12" fmla="*/ 3931174 w 3931174"/>
              <a:gd name="connsiteY12" fmla="*/ 280417 h 329310"/>
              <a:gd name="connsiteX13" fmla="*/ 3483644 w 3931174"/>
              <a:gd name="connsiteY13" fmla="*/ 218495 h 329310"/>
              <a:gd name="connsiteX14" fmla="*/ 2889958 w 3931174"/>
              <a:gd name="connsiteY14" fmla="*/ 88506 h 329310"/>
              <a:gd name="connsiteX15" fmla="*/ 2722506 w 3931174"/>
              <a:gd name="connsiteY15" fmla="*/ 112900 h 329310"/>
              <a:gd name="connsiteX16" fmla="*/ 2477045 w 3931174"/>
              <a:gd name="connsiteY16" fmla="*/ 127943 h 329310"/>
              <a:gd name="connsiteX17" fmla="*/ 2064035 w 3931174"/>
              <a:gd name="connsiteY17" fmla="*/ 0 h 329310"/>
              <a:gd name="connsiteX0" fmla="*/ 1236150 w 3736310"/>
              <a:gd name="connsiteY0" fmla="*/ 76318 h 329310"/>
              <a:gd name="connsiteX1" fmla="*/ 964365 w 3736310"/>
              <a:gd name="connsiteY1" fmla="*/ 92847 h 329310"/>
              <a:gd name="connsiteX2" fmla="*/ 552891 w 3736310"/>
              <a:gd name="connsiteY2" fmla="*/ 63716 h 329310"/>
              <a:gd name="connsiteX3" fmla="*/ 577287 w 3736310"/>
              <a:gd name="connsiteY3" fmla="*/ 97582 h 329310"/>
              <a:gd name="connsiteX4" fmla="*/ 47781 w 3736310"/>
              <a:gd name="connsiteY4" fmla="*/ 291512 h 329310"/>
              <a:gd name="connsiteX5" fmla="*/ 1194651 w 3736310"/>
              <a:gd name="connsiteY5" fmla="*/ 315794 h 329310"/>
              <a:gd name="connsiteX6" fmla="*/ 1594291 w 3736310"/>
              <a:gd name="connsiteY6" fmla="*/ 301968 h 329310"/>
              <a:gd name="connsiteX7" fmla="*/ 2038147 w 3736310"/>
              <a:gd name="connsiteY7" fmla="*/ 283258 h 329310"/>
              <a:gd name="connsiteX8" fmla="*/ 2441397 w 3736310"/>
              <a:gd name="connsiteY8" fmla="*/ 327705 h 329310"/>
              <a:gd name="connsiteX9" fmla="*/ 3198121 w 3736310"/>
              <a:gd name="connsiteY9" fmla="*/ 275133 h 329310"/>
              <a:gd name="connsiteX10" fmla="*/ 3358618 w 3736310"/>
              <a:gd name="connsiteY10" fmla="*/ 297493 h 329310"/>
              <a:gd name="connsiteX11" fmla="*/ 3736310 w 3736310"/>
              <a:gd name="connsiteY11" fmla="*/ 280417 h 329310"/>
              <a:gd name="connsiteX12" fmla="*/ 3288780 w 3736310"/>
              <a:gd name="connsiteY12" fmla="*/ 218495 h 329310"/>
              <a:gd name="connsiteX13" fmla="*/ 2695094 w 3736310"/>
              <a:gd name="connsiteY13" fmla="*/ 88506 h 329310"/>
              <a:gd name="connsiteX14" fmla="*/ 2527642 w 3736310"/>
              <a:gd name="connsiteY14" fmla="*/ 112900 h 329310"/>
              <a:gd name="connsiteX15" fmla="*/ 2282181 w 3736310"/>
              <a:gd name="connsiteY15" fmla="*/ 127943 h 329310"/>
              <a:gd name="connsiteX16" fmla="*/ 1869171 w 3736310"/>
              <a:gd name="connsiteY16" fmla="*/ 0 h 329310"/>
              <a:gd name="connsiteX0" fmla="*/ 1194365 w 3694525"/>
              <a:gd name="connsiteY0" fmla="*/ 76318 h 329310"/>
              <a:gd name="connsiteX1" fmla="*/ 922580 w 3694525"/>
              <a:gd name="connsiteY1" fmla="*/ 92847 h 329310"/>
              <a:gd name="connsiteX2" fmla="*/ 511106 w 3694525"/>
              <a:gd name="connsiteY2" fmla="*/ 63716 h 329310"/>
              <a:gd name="connsiteX3" fmla="*/ 535502 w 3694525"/>
              <a:gd name="connsiteY3" fmla="*/ 97582 h 329310"/>
              <a:gd name="connsiteX4" fmla="*/ 5996 w 3694525"/>
              <a:gd name="connsiteY4" fmla="*/ 291512 h 329310"/>
              <a:gd name="connsiteX5" fmla="*/ 800640 w 3694525"/>
              <a:gd name="connsiteY5" fmla="*/ 213320 h 329310"/>
              <a:gd name="connsiteX6" fmla="*/ 1152866 w 3694525"/>
              <a:gd name="connsiteY6" fmla="*/ 315794 h 329310"/>
              <a:gd name="connsiteX7" fmla="*/ 1552506 w 3694525"/>
              <a:gd name="connsiteY7" fmla="*/ 301968 h 329310"/>
              <a:gd name="connsiteX8" fmla="*/ 1996362 w 3694525"/>
              <a:gd name="connsiteY8" fmla="*/ 283258 h 329310"/>
              <a:gd name="connsiteX9" fmla="*/ 2399612 w 3694525"/>
              <a:gd name="connsiteY9" fmla="*/ 327705 h 329310"/>
              <a:gd name="connsiteX10" fmla="*/ 3156336 w 3694525"/>
              <a:gd name="connsiteY10" fmla="*/ 275133 h 329310"/>
              <a:gd name="connsiteX11" fmla="*/ 3316833 w 3694525"/>
              <a:gd name="connsiteY11" fmla="*/ 297493 h 329310"/>
              <a:gd name="connsiteX12" fmla="*/ 3694525 w 3694525"/>
              <a:gd name="connsiteY12" fmla="*/ 280417 h 329310"/>
              <a:gd name="connsiteX13" fmla="*/ 3246995 w 3694525"/>
              <a:gd name="connsiteY13" fmla="*/ 218495 h 329310"/>
              <a:gd name="connsiteX14" fmla="*/ 2653309 w 3694525"/>
              <a:gd name="connsiteY14" fmla="*/ 88506 h 329310"/>
              <a:gd name="connsiteX15" fmla="*/ 2485857 w 3694525"/>
              <a:gd name="connsiteY15" fmla="*/ 112900 h 329310"/>
              <a:gd name="connsiteX16" fmla="*/ 2240396 w 3694525"/>
              <a:gd name="connsiteY16" fmla="*/ 127943 h 329310"/>
              <a:gd name="connsiteX17" fmla="*/ 1827386 w 3694525"/>
              <a:gd name="connsiteY17" fmla="*/ 0 h 329310"/>
              <a:gd name="connsiteX0" fmla="*/ 1194365 w 3694525"/>
              <a:gd name="connsiteY0" fmla="*/ 179743 h 432735"/>
              <a:gd name="connsiteX1" fmla="*/ 922580 w 3694525"/>
              <a:gd name="connsiteY1" fmla="*/ 196272 h 432735"/>
              <a:gd name="connsiteX2" fmla="*/ 694009 w 3694525"/>
              <a:gd name="connsiteY2" fmla="*/ 124 h 432735"/>
              <a:gd name="connsiteX3" fmla="*/ 511106 w 3694525"/>
              <a:gd name="connsiteY3" fmla="*/ 167141 h 432735"/>
              <a:gd name="connsiteX4" fmla="*/ 535502 w 3694525"/>
              <a:gd name="connsiteY4" fmla="*/ 201007 h 432735"/>
              <a:gd name="connsiteX5" fmla="*/ 5996 w 3694525"/>
              <a:gd name="connsiteY5" fmla="*/ 394937 h 432735"/>
              <a:gd name="connsiteX6" fmla="*/ 800640 w 3694525"/>
              <a:gd name="connsiteY6" fmla="*/ 316745 h 432735"/>
              <a:gd name="connsiteX7" fmla="*/ 1152866 w 3694525"/>
              <a:gd name="connsiteY7" fmla="*/ 419219 h 432735"/>
              <a:gd name="connsiteX8" fmla="*/ 1552506 w 3694525"/>
              <a:gd name="connsiteY8" fmla="*/ 405393 h 432735"/>
              <a:gd name="connsiteX9" fmla="*/ 1996362 w 3694525"/>
              <a:gd name="connsiteY9" fmla="*/ 386683 h 432735"/>
              <a:gd name="connsiteX10" fmla="*/ 2399612 w 3694525"/>
              <a:gd name="connsiteY10" fmla="*/ 431130 h 432735"/>
              <a:gd name="connsiteX11" fmla="*/ 3156336 w 3694525"/>
              <a:gd name="connsiteY11" fmla="*/ 378558 h 432735"/>
              <a:gd name="connsiteX12" fmla="*/ 3316833 w 3694525"/>
              <a:gd name="connsiteY12" fmla="*/ 400918 h 432735"/>
              <a:gd name="connsiteX13" fmla="*/ 3694525 w 3694525"/>
              <a:gd name="connsiteY13" fmla="*/ 383842 h 432735"/>
              <a:gd name="connsiteX14" fmla="*/ 3246995 w 3694525"/>
              <a:gd name="connsiteY14" fmla="*/ 321920 h 432735"/>
              <a:gd name="connsiteX15" fmla="*/ 2653309 w 3694525"/>
              <a:gd name="connsiteY15" fmla="*/ 191931 h 432735"/>
              <a:gd name="connsiteX16" fmla="*/ 2485857 w 3694525"/>
              <a:gd name="connsiteY16" fmla="*/ 216325 h 432735"/>
              <a:gd name="connsiteX17" fmla="*/ 2240396 w 3694525"/>
              <a:gd name="connsiteY17" fmla="*/ 231368 h 432735"/>
              <a:gd name="connsiteX18" fmla="*/ 1827386 w 3694525"/>
              <a:gd name="connsiteY18" fmla="*/ 103425 h 432735"/>
              <a:gd name="connsiteX0" fmla="*/ 1194365 w 3694525"/>
              <a:gd name="connsiteY0" fmla="*/ 179743 h 432735"/>
              <a:gd name="connsiteX1" fmla="*/ 1056552 w 3694525"/>
              <a:gd name="connsiteY1" fmla="*/ 59490 h 432735"/>
              <a:gd name="connsiteX2" fmla="*/ 922580 w 3694525"/>
              <a:gd name="connsiteY2" fmla="*/ 196272 h 432735"/>
              <a:gd name="connsiteX3" fmla="*/ 694009 w 3694525"/>
              <a:gd name="connsiteY3" fmla="*/ 124 h 432735"/>
              <a:gd name="connsiteX4" fmla="*/ 511106 w 3694525"/>
              <a:gd name="connsiteY4" fmla="*/ 167141 h 432735"/>
              <a:gd name="connsiteX5" fmla="*/ 535502 w 3694525"/>
              <a:gd name="connsiteY5" fmla="*/ 201007 h 432735"/>
              <a:gd name="connsiteX6" fmla="*/ 5996 w 3694525"/>
              <a:gd name="connsiteY6" fmla="*/ 394937 h 432735"/>
              <a:gd name="connsiteX7" fmla="*/ 800640 w 3694525"/>
              <a:gd name="connsiteY7" fmla="*/ 316745 h 432735"/>
              <a:gd name="connsiteX8" fmla="*/ 1152866 w 3694525"/>
              <a:gd name="connsiteY8" fmla="*/ 419219 h 432735"/>
              <a:gd name="connsiteX9" fmla="*/ 1552506 w 3694525"/>
              <a:gd name="connsiteY9" fmla="*/ 405393 h 432735"/>
              <a:gd name="connsiteX10" fmla="*/ 1996362 w 3694525"/>
              <a:gd name="connsiteY10" fmla="*/ 386683 h 432735"/>
              <a:gd name="connsiteX11" fmla="*/ 2399612 w 3694525"/>
              <a:gd name="connsiteY11" fmla="*/ 431130 h 432735"/>
              <a:gd name="connsiteX12" fmla="*/ 3156336 w 3694525"/>
              <a:gd name="connsiteY12" fmla="*/ 378558 h 432735"/>
              <a:gd name="connsiteX13" fmla="*/ 3316833 w 3694525"/>
              <a:gd name="connsiteY13" fmla="*/ 400918 h 432735"/>
              <a:gd name="connsiteX14" fmla="*/ 3694525 w 3694525"/>
              <a:gd name="connsiteY14" fmla="*/ 383842 h 432735"/>
              <a:gd name="connsiteX15" fmla="*/ 3246995 w 3694525"/>
              <a:gd name="connsiteY15" fmla="*/ 321920 h 432735"/>
              <a:gd name="connsiteX16" fmla="*/ 2653309 w 3694525"/>
              <a:gd name="connsiteY16" fmla="*/ 191931 h 432735"/>
              <a:gd name="connsiteX17" fmla="*/ 2485857 w 3694525"/>
              <a:gd name="connsiteY17" fmla="*/ 216325 h 432735"/>
              <a:gd name="connsiteX18" fmla="*/ 2240396 w 3694525"/>
              <a:gd name="connsiteY18" fmla="*/ 231368 h 432735"/>
              <a:gd name="connsiteX19" fmla="*/ 1827386 w 3694525"/>
              <a:gd name="connsiteY19" fmla="*/ 103425 h 432735"/>
              <a:gd name="connsiteX0" fmla="*/ 1194365 w 3694525"/>
              <a:gd name="connsiteY0" fmla="*/ 179743 h 432735"/>
              <a:gd name="connsiteX1" fmla="*/ 1056552 w 3694525"/>
              <a:gd name="connsiteY1" fmla="*/ 59490 h 432735"/>
              <a:gd name="connsiteX2" fmla="*/ 922581 w 3694525"/>
              <a:gd name="connsiteY2" fmla="*/ 37961 h 432735"/>
              <a:gd name="connsiteX3" fmla="*/ 694009 w 3694525"/>
              <a:gd name="connsiteY3" fmla="*/ 124 h 432735"/>
              <a:gd name="connsiteX4" fmla="*/ 511106 w 3694525"/>
              <a:gd name="connsiteY4" fmla="*/ 167141 h 432735"/>
              <a:gd name="connsiteX5" fmla="*/ 535502 w 3694525"/>
              <a:gd name="connsiteY5" fmla="*/ 201007 h 432735"/>
              <a:gd name="connsiteX6" fmla="*/ 5996 w 3694525"/>
              <a:gd name="connsiteY6" fmla="*/ 394937 h 432735"/>
              <a:gd name="connsiteX7" fmla="*/ 800640 w 3694525"/>
              <a:gd name="connsiteY7" fmla="*/ 316745 h 432735"/>
              <a:gd name="connsiteX8" fmla="*/ 1152866 w 3694525"/>
              <a:gd name="connsiteY8" fmla="*/ 419219 h 432735"/>
              <a:gd name="connsiteX9" fmla="*/ 1552506 w 3694525"/>
              <a:gd name="connsiteY9" fmla="*/ 405393 h 432735"/>
              <a:gd name="connsiteX10" fmla="*/ 1996362 w 3694525"/>
              <a:gd name="connsiteY10" fmla="*/ 386683 h 432735"/>
              <a:gd name="connsiteX11" fmla="*/ 2399612 w 3694525"/>
              <a:gd name="connsiteY11" fmla="*/ 431130 h 432735"/>
              <a:gd name="connsiteX12" fmla="*/ 3156336 w 3694525"/>
              <a:gd name="connsiteY12" fmla="*/ 378558 h 432735"/>
              <a:gd name="connsiteX13" fmla="*/ 3316833 w 3694525"/>
              <a:gd name="connsiteY13" fmla="*/ 400918 h 432735"/>
              <a:gd name="connsiteX14" fmla="*/ 3694525 w 3694525"/>
              <a:gd name="connsiteY14" fmla="*/ 383842 h 432735"/>
              <a:gd name="connsiteX15" fmla="*/ 3246995 w 3694525"/>
              <a:gd name="connsiteY15" fmla="*/ 321920 h 432735"/>
              <a:gd name="connsiteX16" fmla="*/ 2653309 w 3694525"/>
              <a:gd name="connsiteY16" fmla="*/ 191931 h 432735"/>
              <a:gd name="connsiteX17" fmla="*/ 2485857 w 3694525"/>
              <a:gd name="connsiteY17" fmla="*/ 216325 h 432735"/>
              <a:gd name="connsiteX18" fmla="*/ 2240396 w 3694525"/>
              <a:gd name="connsiteY18" fmla="*/ 231368 h 432735"/>
              <a:gd name="connsiteX19" fmla="*/ 1827386 w 3694525"/>
              <a:gd name="connsiteY19" fmla="*/ 103425 h 432735"/>
              <a:gd name="connsiteX0" fmla="*/ 1322322 w 3694525"/>
              <a:gd name="connsiteY0" fmla="*/ 100588 h 432735"/>
              <a:gd name="connsiteX1" fmla="*/ 1056552 w 3694525"/>
              <a:gd name="connsiteY1" fmla="*/ 59490 h 432735"/>
              <a:gd name="connsiteX2" fmla="*/ 922581 w 3694525"/>
              <a:gd name="connsiteY2" fmla="*/ 37961 h 432735"/>
              <a:gd name="connsiteX3" fmla="*/ 694009 w 3694525"/>
              <a:gd name="connsiteY3" fmla="*/ 124 h 432735"/>
              <a:gd name="connsiteX4" fmla="*/ 511106 w 3694525"/>
              <a:gd name="connsiteY4" fmla="*/ 167141 h 432735"/>
              <a:gd name="connsiteX5" fmla="*/ 535502 w 3694525"/>
              <a:gd name="connsiteY5" fmla="*/ 201007 h 432735"/>
              <a:gd name="connsiteX6" fmla="*/ 5996 w 3694525"/>
              <a:gd name="connsiteY6" fmla="*/ 394937 h 432735"/>
              <a:gd name="connsiteX7" fmla="*/ 800640 w 3694525"/>
              <a:gd name="connsiteY7" fmla="*/ 316745 h 432735"/>
              <a:gd name="connsiteX8" fmla="*/ 1152866 w 3694525"/>
              <a:gd name="connsiteY8" fmla="*/ 419219 h 432735"/>
              <a:gd name="connsiteX9" fmla="*/ 1552506 w 3694525"/>
              <a:gd name="connsiteY9" fmla="*/ 405393 h 432735"/>
              <a:gd name="connsiteX10" fmla="*/ 1996362 w 3694525"/>
              <a:gd name="connsiteY10" fmla="*/ 386683 h 432735"/>
              <a:gd name="connsiteX11" fmla="*/ 2399612 w 3694525"/>
              <a:gd name="connsiteY11" fmla="*/ 431130 h 432735"/>
              <a:gd name="connsiteX12" fmla="*/ 3156336 w 3694525"/>
              <a:gd name="connsiteY12" fmla="*/ 378558 h 432735"/>
              <a:gd name="connsiteX13" fmla="*/ 3316833 w 3694525"/>
              <a:gd name="connsiteY13" fmla="*/ 400918 h 432735"/>
              <a:gd name="connsiteX14" fmla="*/ 3694525 w 3694525"/>
              <a:gd name="connsiteY14" fmla="*/ 383842 h 432735"/>
              <a:gd name="connsiteX15" fmla="*/ 3246995 w 3694525"/>
              <a:gd name="connsiteY15" fmla="*/ 321920 h 432735"/>
              <a:gd name="connsiteX16" fmla="*/ 2653309 w 3694525"/>
              <a:gd name="connsiteY16" fmla="*/ 191931 h 432735"/>
              <a:gd name="connsiteX17" fmla="*/ 2485857 w 3694525"/>
              <a:gd name="connsiteY17" fmla="*/ 216325 h 432735"/>
              <a:gd name="connsiteX18" fmla="*/ 2240396 w 3694525"/>
              <a:gd name="connsiteY18" fmla="*/ 231368 h 432735"/>
              <a:gd name="connsiteX19" fmla="*/ 1827386 w 3694525"/>
              <a:gd name="connsiteY19" fmla="*/ 103425 h 432735"/>
              <a:gd name="connsiteX0" fmla="*/ 1322322 w 3694525"/>
              <a:gd name="connsiteY0" fmla="*/ 100588 h 432735"/>
              <a:gd name="connsiteX1" fmla="*/ 1056552 w 3694525"/>
              <a:gd name="connsiteY1" fmla="*/ 59490 h 432735"/>
              <a:gd name="connsiteX2" fmla="*/ 922581 w 3694525"/>
              <a:gd name="connsiteY2" fmla="*/ 37961 h 432735"/>
              <a:gd name="connsiteX3" fmla="*/ 694009 w 3694525"/>
              <a:gd name="connsiteY3" fmla="*/ 124 h 432735"/>
              <a:gd name="connsiteX4" fmla="*/ 511106 w 3694525"/>
              <a:gd name="connsiteY4" fmla="*/ 167141 h 432735"/>
              <a:gd name="connsiteX5" fmla="*/ 535502 w 3694525"/>
              <a:gd name="connsiteY5" fmla="*/ 201007 h 432735"/>
              <a:gd name="connsiteX6" fmla="*/ 5996 w 3694525"/>
              <a:gd name="connsiteY6" fmla="*/ 394937 h 432735"/>
              <a:gd name="connsiteX7" fmla="*/ 800640 w 3694525"/>
              <a:gd name="connsiteY7" fmla="*/ 316745 h 432735"/>
              <a:gd name="connsiteX8" fmla="*/ 1174193 w 3694525"/>
              <a:gd name="connsiteY8" fmla="*/ 349958 h 432735"/>
              <a:gd name="connsiteX9" fmla="*/ 1552506 w 3694525"/>
              <a:gd name="connsiteY9" fmla="*/ 405393 h 432735"/>
              <a:gd name="connsiteX10" fmla="*/ 1996362 w 3694525"/>
              <a:gd name="connsiteY10" fmla="*/ 386683 h 432735"/>
              <a:gd name="connsiteX11" fmla="*/ 2399612 w 3694525"/>
              <a:gd name="connsiteY11" fmla="*/ 431130 h 432735"/>
              <a:gd name="connsiteX12" fmla="*/ 3156336 w 3694525"/>
              <a:gd name="connsiteY12" fmla="*/ 378558 h 432735"/>
              <a:gd name="connsiteX13" fmla="*/ 3316833 w 3694525"/>
              <a:gd name="connsiteY13" fmla="*/ 400918 h 432735"/>
              <a:gd name="connsiteX14" fmla="*/ 3694525 w 3694525"/>
              <a:gd name="connsiteY14" fmla="*/ 383842 h 432735"/>
              <a:gd name="connsiteX15" fmla="*/ 3246995 w 3694525"/>
              <a:gd name="connsiteY15" fmla="*/ 321920 h 432735"/>
              <a:gd name="connsiteX16" fmla="*/ 2653309 w 3694525"/>
              <a:gd name="connsiteY16" fmla="*/ 191931 h 432735"/>
              <a:gd name="connsiteX17" fmla="*/ 2485857 w 3694525"/>
              <a:gd name="connsiteY17" fmla="*/ 216325 h 432735"/>
              <a:gd name="connsiteX18" fmla="*/ 2240396 w 3694525"/>
              <a:gd name="connsiteY18" fmla="*/ 231368 h 432735"/>
              <a:gd name="connsiteX19" fmla="*/ 1827386 w 3694525"/>
              <a:gd name="connsiteY19" fmla="*/ 103425 h 432735"/>
              <a:gd name="connsiteX0" fmla="*/ 1322322 w 3694525"/>
              <a:gd name="connsiteY0" fmla="*/ 100588 h 433166"/>
              <a:gd name="connsiteX1" fmla="*/ 1056552 w 3694525"/>
              <a:gd name="connsiteY1" fmla="*/ 59490 h 433166"/>
              <a:gd name="connsiteX2" fmla="*/ 922581 w 3694525"/>
              <a:gd name="connsiteY2" fmla="*/ 37961 h 433166"/>
              <a:gd name="connsiteX3" fmla="*/ 694009 w 3694525"/>
              <a:gd name="connsiteY3" fmla="*/ 124 h 433166"/>
              <a:gd name="connsiteX4" fmla="*/ 511106 w 3694525"/>
              <a:gd name="connsiteY4" fmla="*/ 167141 h 433166"/>
              <a:gd name="connsiteX5" fmla="*/ 535502 w 3694525"/>
              <a:gd name="connsiteY5" fmla="*/ 201007 h 433166"/>
              <a:gd name="connsiteX6" fmla="*/ 5996 w 3694525"/>
              <a:gd name="connsiteY6" fmla="*/ 394937 h 433166"/>
              <a:gd name="connsiteX7" fmla="*/ 800640 w 3694525"/>
              <a:gd name="connsiteY7" fmla="*/ 316745 h 433166"/>
              <a:gd name="connsiteX8" fmla="*/ 1174193 w 3694525"/>
              <a:gd name="connsiteY8" fmla="*/ 349958 h 433166"/>
              <a:gd name="connsiteX9" fmla="*/ 1659136 w 3694525"/>
              <a:gd name="connsiteY9" fmla="*/ 326237 h 433166"/>
              <a:gd name="connsiteX10" fmla="*/ 1996362 w 3694525"/>
              <a:gd name="connsiteY10" fmla="*/ 386683 h 433166"/>
              <a:gd name="connsiteX11" fmla="*/ 2399612 w 3694525"/>
              <a:gd name="connsiteY11" fmla="*/ 431130 h 433166"/>
              <a:gd name="connsiteX12" fmla="*/ 3156336 w 3694525"/>
              <a:gd name="connsiteY12" fmla="*/ 378558 h 433166"/>
              <a:gd name="connsiteX13" fmla="*/ 3316833 w 3694525"/>
              <a:gd name="connsiteY13" fmla="*/ 400918 h 433166"/>
              <a:gd name="connsiteX14" fmla="*/ 3694525 w 3694525"/>
              <a:gd name="connsiteY14" fmla="*/ 383842 h 433166"/>
              <a:gd name="connsiteX15" fmla="*/ 3246995 w 3694525"/>
              <a:gd name="connsiteY15" fmla="*/ 321920 h 433166"/>
              <a:gd name="connsiteX16" fmla="*/ 2653309 w 3694525"/>
              <a:gd name="connsiteY16" fmla="*/ 191931 h 433166"/>
              <a:gd name="connsiteX17" fmla="*/ 2485857 w 3694525"/>
              <a:gd name="connsiteY17" fmla="*/ 216325 h 433166"/>
              <a:gd name="connsiteX18" fmla="*/ 2240396 w 3694525"/>
              <a:gd name="connsiteY18" fmla="*/ 231368 h 433166"/>
              <a:gd name="connsiteX19" fmla="*/ 1827386 w 3694525"/>
              <a:gd name="connsiteY19" fmla="*/ 103425 h 433166"/>
              <a:gd name="connsiteX0" fmla="*/ 1322322 w 3694525"/>
              <a:gd name="connsiteY0" fmla="*/ 100588 h 433166"/>
              <a:gd name="connsiteX1" fmla="*/ 1056552 w 3694525"/>
              <a:gd name="connsiteY1" fmla="*/ 59490 h 433166"/>
              <a:gd name="connsiteX2" fmla="*/ 922581 w 3694525"/>
              <a:gd name="connsiteY2" fmla="*/ 37961 h 433166"/>
              <a:gd name="connsiteX3" fmla="*/ 694009 w 3694525"/>
              <a:gd name="connsiteY3" fmla="*/ 124 h 433166"/>
              <a:gd name="connsiteX4" fmla="*/ 511106 w 3694525"/>
              <a:gd name="connsiteY4" fmla="*/ 167141 h 433166"/>
              <a:gd name="connsiteX5" fmla="*/ 535502 w 3694525"/>
              <a:gd name="connsiteY5" fmla="*/ 201007 h 433166"/>
              <a:gd name="connsiteX6" fmla="*/ 5996 w 3694525"/>
              <a:gd name="connsiteY6" fmla="*/ 394937 h 433166"/>
              <a:gd name="connsiteX7" fmla="*/ 800640 w 3694525"/>
              <a:gd name="connsiteY7" fmla="*/ 316745 h 433166"/>
              <a:gd name="connsiteX8" fmla="*/ 1216844 w 3694525"/>
              <a:gd name="connsiteY8" fmla="*/ 270802 h 433166"/>
              <a:gd name="connsiteX9" fmla="*/ 1659136 w 3694525"/>
              <a:gd name="connsiteY9" fmla="*/ 326237 h 433166"/>
              <a:gd name="connsiteX10" fmla="*/ 1996362 w 3694525"/>
              <a:gd name="connsiteY10" fmla="*/ 386683 h 433166"/>
              <a:gd name="connsiteX11" fmla="*/ 2399612 w 3694525"/>
              <a:gd name="connsiteY11" fmla="*/ 431130 h 433166"/>
              <a:gd name="connsiteX12" fmla="*/ 3156336 w 3694525"/>
              <a:gd name="connsiteY12" fmla="*/ 378558 h 433166"/>
              <a:gd name="connsiteX13" fmla="*/ 3316833 w 3694525"/>
              <a:gd name="connsiteY13" fmla="*/ 400918 h 433166"/>
              <a:gd name="connsiteX14" fmla="*/ 3694525 w 3694525"/>
              <a:gd name="connsiteY14" fmla="*/ 383842 h 433166"/>
              <a:gd name="connsiteX15" fmla="*/ 3246995 w 3694525"/>
              <a:gd name="connsiteY15" fmla="*/ 321920 h 433166"/>
              <a:gd name="connsiteX16" fmla="*/ 2653309 w 3694525"/>
              <a:gd name="connsiteY16" fmla="*/ 191931 h 433166"/>
              <a:gd name="connsiteX17" fmla="*/ 2485857 w 3694525"/>
              <a:gd name="connsiteY17" fmla="*/ 216325 h 433166"/>
              <a:gd name="connsiteX18" fmla="*/ 2240396 w 3694525"/>
              <a:gd name="connsiteY18" fmla="*/ 231368 h 433166"/>
              <a:gd name="connsiteX19" fmla="*/ 1827386 w 3694525"/>
              <a:gd name="connsiteY19" fmla="*/ 103425 h 433166"/>
              <a:gd name="connsiteX0" fmla="*/ 1322155 w 3694358"/>
              <a:gd name="connsiteY0" fmla="*/ 100588 h 433166"/>
              <a:gd name="connsiteX1" fmla="*/ 1056385 w 3694358"/>
              <a:gd name="connsiteY1" fmla="*/ 59490 h 433166"/>
              <a:gd name="connsiteX2" fmla="*/ 922414 w 3694358"/>
              <a:gd name="connsiteY2" fmla="*/ 37961 h 433166"/>
              <a:gd name="connsiteX3" fmla="*/ 693842 w 3694358"/>
              <a:gd name="connsiteY3" fmla="*/ 124 h 433166"/>
              <a:gd name="connsiteX4" fmla="*/ 510939 w 3694358"/>
              <a:gd name="connsiteY4" fmla="*/ 167141 h 433166"/>
              <a:gd name="connsiteX5" fmla="*/ 535335 w 3694358"/>
              <a:gd name="connsiteY5" fmla="*/ 201007 h 433166"/>
              <a:gd name="connsiteX6" fmla="*/ 5829 w 3694358"/>
              <a:gd name="connsiteY6" fmla="*/ 394937 h 433166"/>
              <a:gd name="connsiteX7" fmla="*/ 821797 w 3694358"/>
              <a:gd name="connsiteY7" fmla="*/ 217802 h 433166"/>
              <a:gd name="connsiteX8" fmla="*/ 1216677 w 3694358"/>
              <a:gd name="connsiteY8" fmla="*/ 270802 h 433166"/>
              <a:gd name="connsiteX9" fmla="*/ 1658969 w 3694358"/>
              <a:gd name="connsiteY9" fmla="*/ 326237 h 433166"/>
              <a:gd name="connsiteX10" fmla="*/ 1996195 w 3694358"/>
              <a:gd name="connsiteY10" fmla="*/ 386683 h 433166"/>
              <a:gd name="connsiteX11" fmla="*/ 2399445 w 3694358"/>
              <a:gd name="connsiteY11" fmla="*/ 431130 h 433166"/>
              <a:gd name="connsiteX12" fmla="*/ 3156169 w 3694358"/>
              <a:gd name="connsiteY12" fmla="*/ 378558 h 433166"/>
              <a:gd name="connsiteX13" fmla="*/ 3316666 w 3694358"/>
              <a:gd name="connsiteY13" fmla="*/ 400918 h 433166"/>
              <a:gd name="connsiteX14" fmla="*/ 3694358 w 3694358"/>
              <a:gd name="connsiteY14" fmla="*/ 383842 h 433166"/>
              <a:gd name="connsiteX15" fmla="*/ 3246828 w 3694358"/>
              <a:gd name="connsiteY15" fmla="*/ 321920 h 433166"/>
              <a:gd name="connsiteX16" fmla="*/ 2653142 w 3694358"/>
              <a:gd name="connsiteY16" fmla="*/ 191931 h 433166"/>
              <a:gd name="connsiteX17" fmla="*/ 2485690 w 3694358"/>
              <a:gd name="connsiteY17" fmla="*/ 216325 h 433166"/>
              <a:gd name="connsiteX18" fmla="*/ 2240229 w 3694358"/>
              <a:gd name="connsiteY18" fmla="*/ 231368 h 433166"/>
              <a:gd name="connsiteX19" fmla="*/ 1827219 w 3694358"/>
              <a:gd name="connsiteY19" fmla="*/ 103425 h 433166"/>
              <a:gd name="connsiteX0" fmla="*/ 829022 w 3201225"/>
              <a:gd name="connsiteY0" fmla="*/ 100588 h 433166"/>
              <a:gd name="connsiteX1" fmla="*/ 563252 w 3201225"/>
              <a:gd name="connsiteY1" fmla="*/ 59490 h 433166"/>
              <a:gd name="connsiteX2" fmla="*/ 429281 w 3201225"/>
              <a:gd name="connsiteY2" fmla="*/ 37961 h 433166"/>
              <a:gd name="connsiteX3" fmla="*/ 200709 w 3201225"/>
              <a:gd name="connsiteY3" fmla="*/ 124 h 433166"/>
              <a:gd name="connsiteX4" fmla="*/ 17806 w 3201225"/>
              <a:gd name="connsiteY4" fmla="*/ 167141 h 433166"/>
              <a:gd name="connsiteX5" fmla="*/ 42202 w 3201225"/>
              <a:gd name="connsiteY5" fmla="*/ 201007 h 433166"/>
              <a:gd name="connsiteX6" fmla="*/ 328664 w 3201225"/>
              <a:gd name="connsiteY6" fmla="*/ 217802 h 433166"/>
              <a:gd name="connsiteX7" fmla="*/ 723544 w 3201225"/>
              <a:gd name="connsiteY7" fmla="*/ 270802 h 433166"/>
              <a:gd name="connsiteX8" fmla="*/ 1165836 w 3201225"/>
              <a:gd name="connsiteY8" fmla="*/ 326237 h 433166"/>
              <a:gd name="connsiteX9" fmla="*/ 1503062 w 3201225"/>
              <a:gd name="connsiteY9" fmla="*/ 386683 h 433166"/>
              <a:gd name="connsiteX10" fmla="*/ 1906312 w 3201225"/>
              <a:gd name="connsiteY10" fmla="*/ 431130 h 433166"/>
              <a:gd name="connsiteX11" fmla="*/ 2663036 w 3201225"/>
              <a:gd name="connsiteY11" fmla="*/ 378558 h 433166"/>
              <a:gd name="connsiteX12" fmla="*/ 2823533 w 3201225"/>
              <a:gd name="connsiteY12" fmla="*/ 400918 h 433166"/>
              <a:gd name="connsiteX13" fmla="*/ 3201225 w 3201225"/>
              <a:gd name="connsiteY13" fmla="*/ 383842 h 433166"/>
              <a:gd name="connsiteX14" fmla="*/ 2753695 w 3201225"/>
              <a:gd name="connsiteY14" fmla="*/ 321920 h 433166"/>
              <a:gd name="connsiteX15" fmla="*/ 2160009 w 3201225"/>
              <a:gd name="connsiteY15" fmla="*/ 191931 h 433166"/>
              <a:gd name="connsiteX16" fmla="*/ 1992557 w 3201225"/>
              <a:gd name="connsiteY16" fmla="*/ 216325 h 433166"/>
              <a:gd name="connsiteX17" fmla="*/ 1747096 w 3201225"/>
              <a:gd name="connsiteY17" fmla="*/ 231368 h 433166"/>
              <a:gd name="connsiteX18" fmla="*/ 1334086 w 3201225"/>
              <a:gd name="connsiteY18" fmla="*/ 103425 h 433166"/>
              <a:gd name="connsiteX0" fmla="*/ 829022 w 3201225"/>
              <a:gd name="connsiteY0" fmla="*/ 100588 h 433166"/>
              <a:gd name="connsiteX1" fmla="*/ 563252 w 3201225"/>
              <a:gd name="connsiteY1" fmla="*/ 59490 h 433166"/>
              <a:gd name="connsiteX2" fmla="*/ 429281 w 3201225"/>
              <a:gd name="connsiteY2" fmla="*/ 37961 h 433166"/>
              <a:gd name="connsiteX3" fmla="*/ 200709 w 3201225"/>
              <a:gd name="connsiteY3" fmla="*/ 124 h 433166"/>
              <a:gd name="connsiteX4" fmla="*/ 17806 w 3201225"/>
              <a:gd name="connsiteY4" fmla="*/ 167141 h 433166"/>
              <a:gd name="connsiteX5" fmla="*/ 42202 w 3201225"/>
              <a:gd name="connsiteY5" fmla="*/ 201007 h 433166"/>
              <a:gd name="connsiteX6" fmla="*/ 328664 w 3201225"/>
              <a:gd name="connsiteY6" fmla="*/ 217802 h 433166"/>
              <a:gd name="connsiteX7" fmla="*/ 723544 w 3201225"/>
              <a:gd name="connsiteY7" fmla="*/ 270802 h 433166"/>
              <a:gd name="connsiteX8" fmla="*/ 1165836 w 3201225"/>
              <a:gd name="connsiteY8" fmla="*/ 326237 h 433166"/>
              <a:gd name="connsiteX9" fmla="*/ 1503062 w 3201225"/>
              <a:gd name="connsiteY9" fmla="*/ 386683 h 433166"/>
              <a:gd name="connsiteX10" fmla="*/ 1906312 w 3201225"/>
              <a:gd name="connsiteY10" fmla="*/ 431130 h 433166"/>
              <a:gd name="connsiteX11" fmla="*/ 2663036 w 3201225"/>
              <a:gd name="connsiteY11" fmla="*/ 378558 h 433166"/>
              <a:gd name="connsiteX12" fmla="*/ 2823533 w 3201225"/>
              <a:gd name="connsiteY12" fmla="*/ 400918 h 433166"/>
              <a:gd name="connsiteX13" fmla="*/ 3201225 w 3201225"/>
              <a:gd name="connsiteY13" fmla="*/ 383842 h 433166"/>
              <a:gd name="connsiteX14" fmla="*/ 2753695 w 3201225"/>
              <a:gd name="connsiteY14" fmla="*/ 321920 h 433166"/>
              <a:gd name="connsiteX15" fmla="*/ 2160010 w 3201225"/>
              <a:gd name="connsiteY15" fmla="*/ 261192 h 433166"/>
              <a:gd name="connsiteX16" fmla="*/ 1992557 w 3201225"/>
              <a:gd name="connsiteY16" fmla="*/ 216325 h 433166"/>
              <a:gd name="connsiteX17" fmla="*/ 1747096 w 3201225"/>
              <a:gd name="connsiteY17" fmla="*/ 231368 h 433166"/>
              <a:gd name="connsiteX18" fmla="*/ 1334086 w 3201225"/>
              <a:gd name="connsiteY18" fmla="*/ 103425 h 433166"/>
              <a:gd name="connsiteX0" fmla="*/ 829022 w 3201225"/>
              <a:gd name="connsiteY0" fmla="*/ 100588 h 405472"/>
              <a:gd name="connsiteX1" fmla="*/ 563252 w 3201225"/>
              <a:gd name="connsiteY1" fmla="*/ 59490 h 405472"/>
              <a:gd name="connsiteX2" fmla="*/ 429281 w 3201225"/>
              <a:gd name="connsiteY2" fmla="*/ 37961 h 405472"/>
              <a:gd name="connsiteX3" fmla="*/ 200709 w 3201225"/>
              <a:gd name="connsiteY3" fmla="*/ 124 h 405472"/>
              <a:gd name="connsiteX4" fmla="*/ 17806 w 3201225"/>
              <a:gd name="connsiteY4" fmla="*/ 167141 h 405472"/>
              <a:gd name="connsiteX5" fmla="*/ 42202 w 3201225"/>
              <a:gd name="connsiteY5" fmla="*/ 201007 h 405472"/>
              <a:gd name="connsiteX6" fmla="*/ 328664 w 3201225"/>
              <a:gd name="connsiteY6" fmla="*/ 217802 h 405472"/>
              <a:gd name="connsiteX7" fmla="*/ 723544 w 3201225"/>
              <a:gd name="connsiteY7" fmla="*/ 270802 h 405472"/>
              <a:gd name="connsiteX8" fmla="*/ 1165836 w 3201225"/>
              <a:gd name="connsiteY8" fmla="*/ 326237 h 405472"/>
              <a:gd name="connsiteX9" fmla="*/ 1503062 w 3201225"/>
              <a:gd name="connsiteY9" fmla="*/ 386683 h 405472"/>
              <a:gd name="connsiteX10" fmla="*/ 1927636 w 3201225"/>
              <a:gd name="connsiteY10" fmla="*/ 391553 h 405472"/>
              <a:gd name="connsiteX11" fmla="*/ 2663036 w 3201225"/>
              <a:gd name="connsiteY11" fmla="*/ 378558 h 405472"/>
              <a:gd name="connsiteX12" fmla="*/ 2823533 w 3201225"/>
              <a:gd name="connsiteY12" fmla="*/ 400918 h 405472"/>
              <a:gd name="connsiteX13" fmla="*/ 3201225 w 3201225"/>
              <a:gd name="connsiteY13" fmla="*/ 383842 h 405472"/>
              <a:gd name="connsiteX14" fmla="*/ 2753695 w 3201225"/>
              <a:gd name="connsiteY14" fmla="*/ 321920 h 405472"/>
              <a:gd name="connsiteX15" fmla="*/ 2160010 w 3201225"/>
              <a:gd name="connsiteY15" fmla="*/ 261192 h 405472"/>
              <a:gd name="connsiteX16" fmla="*/ 1992557 w 3201225"/>
              <a:gd name="connsiteY16" fmla="*/ 216325 h 405472"/>
              <a:gd name="connsiteX17" fmla="*/ 1747096 w 3201225"/>
              <a:gd name="connsiteY17" fmla="*/ 231368 h 405472"/>
              <a:gd name="connsiteX18" fmla="*/ 1334086 w 3201225"/>
              <a:gd name="connsiteY18" fmla="*/ 103425 h 405472"/>
              <a:gd name="connsiteX0" fmla="*/ 829022 w 3201225"/>
              <a:gd name="connsiteY0" fmla="*/ 100588 h 405472"/>
              <a:gd name="connsiteX1" fmla="*/ 563252 w 3201225"/>
              <a:gd name="connsiteY1" fmla="*/ 59490 h 405472"/>
              <a:gd name="connsiteX2" fmla="*/ 429281 w 3201225"/>
              <a:gd name="connsiteY2" fmla="*/ 37961 h 405472"/>
              <a:gd name="connsiteX3" fmla="*/ 200709 w 3201225"/>
              <a:gd name="connsiteY3" fmla="*/ 124 h 405472"/>
              <a:gd name="connsiteX4" fmla="*/ 17806 w 3201225"/>
              <a:gd name="connsiteY4" fmla="*/ 167141 h 405472"/>
              <a:gd name="connsiteX5" fmla="*/ 42202 w 3201225"/>
              <a:gd name="connsiteY5" fmla="*/ 201007 h 405472"/>
              <a:gd name="connsiteX6" fmla="*/ 328664 w 3201225"/>
              <a:gd name="connsiteY6" fmla="*/ 217802 h 405472"/>
              <a:gd name="connsiteX7" fmla="*/ 723544 w 3201225"/>
              <a:gd name="connsiteY7" fmla="*/ 270802 h 405472"/>
              <a:gd name="connsiteX8" fmla="*/ 1165836 w 3201225"/>
              <a:gd name="connsiteY8" fmla="*/ 326237 h 405472"/>
              <a:gd name="connsiteX9" fmla="*/ 1503062 w 3201225"/>
              <a:gd name="connsiteY9" fmla="*/ 386683 h 405472"/>
              <a:gd name="connsiteX10" fmla="*/ 1927636 w 3201225"/>
              <a:gd name="connsiteY10" fmla="*/ 391553 h 405472"/>
              <a:gd name="connsiteX11" fmla="*/ 2663036 w 3201225"/>
              <a:gd name="connsiteY11" fmla="*/ 378558 h 405472"/>
              <a:gd name="connsiteX12" fmla="*/ 2823533 w 3201225"/>
              <a:gd name="connsiteY12" fmla="*/ 400918 h 405472"/>
              <a:gd name="connsiteX13" fmla="*/ 3201225 w 3201225"/>
              <a:gd name="connsiteY13" fmla="*/ 383842 h 405472"/>
              <a:gd name="connsiteX14" fmla="*/ 2753695 w 3201225"/>
              <a:gd name="connsiteY14" fmla="*/ 321920 h 405472"/>
              <a:gd name="connsiteX15" fmla="*/ 2160010 w 3201225"/>
              <a:gd name="connsiteY15" fmla="*/ 261192 h 405472"/>
              <a:gd name="connsiteX16" fmla="*/ 1992557 w 3201225"/>
              <a:gd name="connsiteY16" fmla="*/ 216325 h 405472"/>
              <a:gd name="connsiteX17" fmla="*/ 1789749 w 3201225"/>
              <a:gd name="connsiteY17" fmla="*/ 191791 h 405472"/>
              <a:gd name="connsiteX18" fmla="*/ 1334086 w 3201225"/>
              <a:gd name="connsiteY18" fmla="*/ 103425 h 405472"/>
              <a:gd name="connsiteX0" fmla="*/ 829022 w 3201225"/>
              <a:gd name="connsiteY0" fmla="*/ 100588 h 405472"/>
              <a:gd name="connsiteX1" fmla="*/ 429281 w 3201225"/>
              <a:gd name="connsiteY1" fmla="*/ 37961 h 405472"/>
              <a:gd name="connsiteX2" fmla="*/ 200709 w 3201225"/>
              <a:gd name="connsiteY2" fmla="*/ 124 h 405472"/>
              <a:gd name="connsiteX3" fmla="*/ 17806 w 3201225"/>
              <a:gd name="connsiteY3" fmla="*/ 167141 h 405472"/>
              <a:gd name="connsiteX4" fmla="*/ 42202 w 3201225"/>
              <a:gd name="connsiteY4" fmla="*/ 201007 h 405472"/>
              <a:gd name="connsiteX5" fmla="*/ 328664 w 3201225"/>
              <a:gd name="connsiteY5" fmla="*/ 217802 h 405472"/>
              <a:gd name="connsiteX6" fmla="*/ 723544 w 3201225"/>
              <a:gd name="connsiteY6" fmla="*/ 270802 h 405472"/>
              <a:gd name="connsiteX7" fmla="*/ 1165836 w 3201225"/>
              <a:gd name="connsiteY7" fmla="*/ 326237 h 405472"/>
              <a:gd name="connsiteX8" fmla="*/ 1503062 w 3201225"/>
              <a:gd name="connsiteY8" fmla="*/ 386683 h 405472"/>
              <a:gd name="connsiteX9" fmla="*/ 1927636 w 3201225"/>
              <a:gd name="connsiteY9" fmla="*/ 391553 h 405472"/>
              <a:gd name="connsiteX10" fmla="*/ 2663036 w 3201225"/>
              <a:gd name="connsiteY10" fmla="*/ 378558 h 405472"/>
              <a:gd name="connsiteX11" fmla="*/ 2823533 w 3201225"/>
              <a:gd name="connsiteY11" fmla="*/ 400918 h 405472"/>
              <a:gd name="connsiteX12" fmla="*/ 3201225 w 3201225"/>
              <a:gd name="connsiteY12" fmla="*/ 383842 h 405472"/>
              <a:gd name="connsiteX13" fmla="*/ 2753695 w 3201225"/>
              <a:gd name="connsiteY13" fmla="*/ 321920 h 405472"/>
              <a:gd name="connsiteX14" fmla="*/ 2160010 w 3201225"/>
              <a:gd name="connsiteY14" fmla="*/ 261192 h 405472"/>
              <a:gd name="connsiteX15" fmla="*/ 1992557 w 3201225"/>
              <a:gd name="connsiteY15" fmla="*/ 216325 h 405472"/>
              <a:gd name="connsiteX16" fmla="*/ 1789749 w 3201225"/>
              <a:gd name="connsiteY16" fmla="*/ 191791 h 405472"/>
              <a:gd name="connsiteX17" fmla="*/ 1334086 w 3201225"/>
              <a:gd name="connsiteY17" fmla="*/ 103425 h 405472"/>
              <a:gd name="connsiteX0" fmla="*/ 829022 w 3201225"/>
              <a:gd name="connsiteY0" fmla="*/ 100588 h 405472"/>
              <a:gd name="connsiteX1" fmla="*/ 200709 w 3201225"/>
              <a:gd name="connsiteY1" fmla="*/ 124 h 405472"/>
              <a:gd name="connsiteX2" fmla="*/ 17806 w 3201225"/>
              <a:gd name="connsiteY2" fmla="*/ 167141 h 405472"/>
              <a:gd name="connsiteX3" fmla="*/ 42202 w 3201225"/>
              <a:gd name="connsiteY3" fmla="*/ 201007 h 405472"/>
              <a:gd name="connsiteX4" fmla="*/ 328664 w 3201225"/>
              <a:gd name="connsiteY4" fmla="*/ 217802 h 405472"/>
              <a:gd name="connsiteX5" fmla="*/ 723544 w 3201225"/>
              <a:gd name="connsiteY5" fmla="*/ 270802 h 405472"/>
              <a:gd name="connsiteX6" fmla="*/ 1165836 w 3201225"/>
              <a:gd name="connsiteY6" fmla="*/ 326237 h 405472"/>
              <a:gd name="connsiteX7" fmla="*/ 1503062 w 3201225"/>
              <a:gd name="connsiteY7" fmla="*/ 386683 h 405472"/>
              <a:gd name="connsiteX8" fmla="*/ 1927636 w 3201225"/>
              <a:gd name="connsiteY8" fmla="*/ 391553 h 405472"/>
              <a:gd name="connsiteX9" fmla="*/ 2663036 w 3201225"/>
              <a:gd name="connsiteY9" fmla="*/ 378558 h 405472"/>
              <a:gd name="connsiteX10" fmla="*/ 2823533 w 3201225"/>
              <a:gd name="connsiteY10" fmla="*/ 400918 h 405472"/>
              <a:gd name="connsiteX11" fmla="*/ 3201225 w 3201225"/>
              <a:gd name="connsiteY11" fmla="*/ 383842 h 405472"/>
              <a:gd name="connsiteX12" fmla="*/ 2753695 w 3201225"/>
              <a:gd name="connsiteY12" fmla="*/ 321920 h 405472"/>
              <a:gd name="connsiteX13" fmla="*/ 2160010 w 3201225"/>
              <a:gd name="connsiteY13" fmla="*/ 261192 h 405472"/>
              <a:gd name="connsiteX14" fmla="*/ 1992557 w 3201225"/>
              <a:gd name="connsiteY14" fmla="*/ 216325 h 405472"/>
              <a:gd name="connsiteX15" fmla="*/ 1789749 w 3201225"/>
              <a:gd name="connsiteY15" fmla="*/ 191791 h 405472"/>
              <a:gd name="connsiteX16" fmla="*/ 1334086 w 3201225"/>
              <a:gd name="connsiteY16" fmla="*/ 103425 h 405472"/>
              <a:gd name="connsiteX0" fmla="*/ 813465 w 3185668"/>
              <a:gd name="connsiteY0" fmla="*/ 100591 h 405475"/>
              <a:gd name="connsiteX1" fmla="*/ 185152 w 3185668"/>
              <a:gd name="connsiteY1" fmla="*/ 127 h 405475"/>
              <a:gd name="connsiteX2" fmla="*/ 2249 w 3185668"/>
              <a:gd name="connsiteY2" fmla="*/ 167144 h 405475"/>
              <a:gd name="connsiteX3" fmla="*/ 313107 w 3185668"/>
              <a:gd name="connsiteY3" fmla="*/ 217805 h 405475"/>
              <a:gd name="connsiteX4" fmla="*/ 707987 w 3185668"/>
              <a:gd name="connsiteY4" fmla="*/ 270805 h 405475"/>
              <a:gd name="connsiteX5" fmla="*/ 1150279 w 3185668"/>
              <a:gd name="connsiteY5" fmla="*/ 326240 h 405475"/>
              <a:gd name="connsiteX6" fmla="*/ 1487505 w 3185668"/>
              <a:gd name="connsiteY6" fmla="*/ 386686 h 405475"/>
              <a:gd name="connsiteX7" fmla="*/ 1912079 w 3185668"/>
              <a:gd name="connsiteY7" fmla="*/ 391556 h 405475"/>
              <a:gd name="connsiteX8" fmla="*/ 2647479 w 3185668"/>
              <a:gd name="connsiteY8" fmla="*/ 378561 h 405475"/>
              <a:gd name="connsiteX9" fmla="*/ 2807976 w 3185668"/>
              <a:gd name="connsiteY9" fmla="*/ 400921 h 405475"/>
              <a:gd name="connsiteX10" fmla="*/ 3185668 w 3185668"/>
              <a:gd name="connsiteY10" fmla="*/ 383845 h 405475"/>
              <a:gd name="connsiteX11" fmla="*/ 2738138 w 3185668"/>
              <a:gd name="connsiteY11" fmla="*/ 321923 h 405475"/>
              <a:gd name="connsiteX12" fmla="*/ 2144453 w 3185668"/>
              <a:gd name="connsiteY12" fmla="*/ 261195 h 405475"/>
              <a:gd name="connsiteX13" fmla="*/ 1977000 w 3185668"/>
              <a:gd name="connsiteY13" fmla="*/ 216328 h 405475"/>
              <a:gd name="connsiteX14" fmla="*/ 1774192 w 3185668"/>
              <a:gd name="connsiteY14" fmla="*/ 191794 h 405475"/>
              <a:gd name="connsiteX15" fmla="*/ 1318529 w 3185668"/>
              <a:gd name="connsiteY15" fmla="*/ 103428 h 405475"/>
              <a:gd name="connsiteX0" fmla="*/ 813465 w 3185668"/>
              <a:gd name="connsiteY0" fmla="*/ 100591 h 405475"/>
              <a:gd name="connsiteX1" fmla="*/ 185152 w 3185668"/>
              <a:gd name="connsiteY1" fmla="*/ 127 h 405475"/>
              <a:gd name="connsiteX2" fmla="*/ 2249 w 3185668"/>
              <a:gd name="connsiteY2" fmla="*/ 167144 h 405475"/>
              <a:gd name="connsiteX3" fmla="*/ 313107 w 3185668"/>
              <a:gd name="connsiteY3" fmla="*/ 217805 h 405475"/>
              <a:gd name="connsiteX4" fmla="*/ 707987 w 3185668"/>
              <a:gd name="connsiteY4" fmla="*/ 270805 h 405475"/>
              <a:gd name="connsiteX5" fmla="*/ 1050234 w 3185668"/>
              <a:gd name="connsiteY5" fmla="*/ 396198 h 405475"/>
              <a:gd name="connsiteX6" fmla="*/ 1487505 w 3185668"/>
              <a:gd name="connsiteY6" fmla="*/ 386686 h 405475"/>
              <a:gd name="connsiteX7" fmla="*/ 1912079 w 3185668"/>
              <a:gd name="connsiteY7" fmla="*/ 391556 h 405475"/>
              <a:gd name="connsiteX8" fmla="*/ 2647479 w 3185668"/>
              <a:gd name="connsiteY8" fmla="*/ 378561 h 405475"/>
              <a:gd name="connsiteX9" fmla="*/ 2807976 w 3185668"/>
              <a:gd name="connsiteY9" fmla="*/ 400921 h 405475"/>
              <a:gd name="connsiteX10" fmla="*/ 3185668 w 3185668"/>
              <a:gd name="connsiteY10" fmla="*/ 383845 h 405475"/>
              <a:gd name="connsiteX11" fmla="*/ 2738138 w 3185668"/>
              <a:gd name="connsiteY11" fmla="*/ 321923 h 405475"/>
              <a:gd name="connsiteX12" fmla="*/ 2144453 w 3185668"/>
              <a:gd name="connsiteY12" fmla="*/ 261195 h 405475"/>
              <a:gd name="connsiteX13" fmla="*/ 1977000 w 3185668"/>
              <a:gd name="connsiteY13" fmla="*/ 216328 h 405475"/>
              <a:gd name="connsiteX14" fmla="*/ 1774192 w 3185668"/>
              <a:gd name="connsiteY14" fmla="*/ 191794 h 405475"/>
              <a:gd name="connsiteX15" fmla="*/ 1318529 w 3185668"/>
              <a:gd name="connsiteY15" fmla="*/ 103428 h 405475"/>
              <a:gd name="connsiteX0" fmla="*/ 813465 w 3185668"/>
              <a:gd name="connsiteY0" fmla="*/ 100591 h 405475"/>
              <a:gd name="connsiteX1" fmla="*/ 185152 w 3185668"/>
              <a:gd name="connsiteY1" fmla="*/ 127 h 405475"/>
              <a:gd name="connsiteX2" fmla="*/ 2249 w 3185668"/>
              <a:gd name="connsiteY2" fmla="*/ 167144 h 405475"/>
              <a:gd name="connsiteX3" fmla="*/ 313107 w 3185668"/>
              <a:gd name="connsiteY3" fmla="*/ 217805 h 405475"/>
              <a:gd name="connsiteX4" fmla="*/ 599487 w 3185668"/>
              <a:gd name="connsiteY4" fmla="*/ 321368 h 405475"/>
              <a:gd name="connsiteX5" fmla="*/ 1050234 w 3185668"/>
              <a:gd name="connsiteY5" fmla="*/ 396198 h 405475"/>
              <a:gd name="connsiteX6" fmla="*/ 1487505 w 3185668"/>
              <a:gd name="connsiteY6" fmla="*/ 386686 h 405475"/>
              <a:gd name="connsiteX7" fmla="*/ 1912079 w 3185668"/>
              <a:gd name="connsiteY7" fmla="*/ 391556 h 405475"/>
              <a:gd name="connsiteX8" fmla="*/ 2647479 w 3185668"/>
              <a:gd name="connsiteY8" fmla="*/ 378561 h 405475"/>
              <a:gd name="connsiteX9" fmla="*/ 2807976 w 3185668"/>
              <a:gd name="connsiteY9" fmla="*/ 400921 h 405475"/>
              <a:gd name="connsiteX10" fmla="*/ 3185668 w 3185668"/>
              <a:gd name="connsiteY10" fmla="*/ 383845 h 405475"/>
              <a:gd name="connsiteX11" fmla="*/ 2738138 w 3185668"/>
              <a:gd name="connsiteY11" fmla="*/ 321923 h 405475"/>
              <a:gd name="connsiteX12" fmla="*/ 2144453 w 3185668"/>
              <a:gd name="connsiteY12" fmla="*/ 261195 h 405475"/>
              <a:gd name="connsiteX13" fmla="*/ 1977000 w 3185668"/>
              <a:gd name="connsiteY13" fmla="*/ 216328 h 405475"/>
              <a:gd name="connsiteX14" fmla="*/ 1774192 w 3185668"/>
              <a:gd name="connsiteY14" fmla="*/ 191794 h 405475"/>
              <a:gd name="connsiteX15" fmla="*/ 1318529 w 3185668"/>
              <a:gd name="connsiteY15" fmla="*/ 103428 h 405475"/>
              <a:gd name="connsiteX0" fmla="*/ 813465 w 3185668"/>
              <a:gd name="connsiteY0" fmla="*/ 100591 h 405475"/>
              <a:gd name="connsiteX1" fmla="*/ 185152 w 3185668"/>
              <a:gd name="connsiteY1" fmla="*/ 127 h 405475"/>
              <a:gd name="connsiteX2" fmla="*/ 2249 w 3185668"/>
              <a:gd name="connsiteY2" fmla="*/ 167144 h 405475"/>
              <a:gd name="connsiteX3" fmla="*/ 313107 w 3185668"/>
              <a:gd name="connsiteY3" fmla="*/ 217805 h 405475"/>
              <a:gd name="connsiteX4" fmla="*/ 599487 w 3185668"/>
              <a:gd name="connsiteY4" fmla="*/ 321368 h 405475"/>
              <a:gd name="connsiteX5" fmla="*/ 1050234 w 3185668"/>
              <a:gd name="connsiteY5" fmla="*/ 396198 h 405475"/>
              <a:gd name="connsiteX6" fmla="*/ 1487505 w 3185668"/>
              <a:gd name="connsiteY6" fmla="*/ 386686 h 405475"/>
              <a:gd name="connsiteX7" fmla="*/ 1912079 w 3185668"/>
              <a:gd name="connsiteY7" fmla="*/ 391556 h 405475"/>
              <a:gd name="connsiteX8" fmla="*/ 2647479 w 3185668"/>
              <a:gd name="connsiteY8" fmla="*/ 378561 h 405475"/>
              <a:gd name="connsiteX9" fmla="*/ 2807976 w 3185668"/>
              <a:gd name="connsiteY9" fmla="*/ 400921 h 405475"/>
              <a:gd name="connsiteX10" fmla="*/ 3185668 w 3185668"/>
              <a:gd name="connsiteY10" fmla="*/ 383845 h 405475"/>
              <a:gd name="connsiteX11" fmla="*/ 2738138 w 3185668"/>
              <a:gd name="connsiteY11" fmla="*/ 321923 h 405475"/>
              <a:gd name="connsiteX12" fmla="*/ 2144453 w 3185668"/>
              <a:gd name="connsiteY12" fmla="*/ 261195 h 405475"/>
              <a:gd name="connsiteX13" fmla="*/ 1977000 w 3185668"/>
              <a:gd name="connsiteY13" fmla="*/ 216328 h 405475"/>
              <a:gd name="connsiteX14" fmla="*/ 1774192 w 3185668"/>
              <a:gd name="connsiteY14" fmla="*/ 191794 h 405475"/>
              <a:gd name="connsiteX15" fmla="*/ 1310556 w 3185668"/>
              <a:gd name="connsiteY15" fmla="*/ 184936 h 405475"/>
              <a:gd name="connsiteX0" fmla="*/ 813465 w 3511891"/>
              <a:gd name="connsiteY0" fmla="*/ 100591 h 405453"/>
              <a:gd name="connsiteX1" fmla="*/ 185152 w 3511891"/>
              <a:gd name="connsiteY1" fmla="*/ 127 h 405453"/>
              <a:gd name="connsiteX2" fmla="*/ 2249 w 3511891"/>
              <a:gd name="connsiteY2" fmla="*/ 167144 h 405453"/>
              <a:gd name="connsiteX3" fmla="*/ 313107 w 3511891"/>
              <a:gd name="connsiteY3" fmla="*/ 217805 h 405453"/>
              <a:gd name="connsiteX4" fmla="*/ 599487 w 3511891"/>
              <a:gd name="connsiteY4" fmla="*/ 321368 h 405453"/>
              <a:gd name="connsiteX5" fmla="*/ 1050234 w 3511891"/>
              <a:gd name="connsiteY5" fmla="*/ 396198 h 405453"/>
              <a:gd name="connsiteX6" fmla="*/ 1487505 w 3511891"/>
              <a:gd name="connsiteY6" fmla="*/ 386686 h 405453"/>
              <a:gd name="connsiteX7" fmla="*/ 1912079 w 3511891"/>
              <a:gd name="connsiteY7" fmla="*/ 391556 h 405453"/>
              <a:gd name="connsiteX8" fmla="*/ 2647479 w 3511891"/>
              <a:gd name="connsiteY8" fmla="*/ 378561 h 405453"/>
              <a:gd name="connsiteX9" fmla="*/ 2807976 w 3511891"/>
              <a:gd name="connsiteY9" fmla="*/ 400921 h 405453"/>
              <a:gd name="connsiteX10" fmla="*/ 3511892 w 3511891"/>
              <a:gd name="connsiteY10" fmla="*/ 383507 h 405453"/>
              <a:gd name="connsiteX11" fmla="*/ 2738138 w 3511891"/>
              <a:gd name="connsiteY11" fmla="*/ 321923 h 405453"/>
              <a:gd name="connsiteX12" fmla="*/ 2144453 w 3511891"/>
              <a:gd name="connsiteY12" fmla="*/ 261195 h 405453"/>
              <a:gd name="connsiteX13" fmla="*/ 1977000 w 3511891"/>
              <a:gd name="connsiteY13" fmla="*/ 216328 h 405453"/>
              <a:gd name="connsiteX14" fmla="*/ 1774192 w 3511891"/>
              <a:gd name="connsiteY14" fmla="*/ 191794 h 405453"/>
              <a:gd name="connsiteX15" fmla="*/ 1310556 w 3511891"/>
              <a:gd name="connsiteY15" fmla="*/ 184936 h 405453"/>
              <a:gd name="connsiteX0" fmla="*/ 813465 w 3511891"/>
              <a:gd name="connsiteY0" fmla="*/ 100591 h 405453"/>
              <a:gd name="connsiteX1" fmla="*/ 185152 w 3511891"/>
              <a:gd name="connsiteY1" fmla="*/ 127 h 405453"/>
              <a:gd name="connsiteX2" fmla="*/ 2249 w 3511891"/>
              <a:gd name="connsiteY2" fmla="*/ 167144 h 405453"/>
              <a:gd name="connsiteX3" fmla="*/ 313107 w 3511891"/>
              <a:gd name="connsiteY3" fmla="*/ 217805 h 405453"/>
              <a:gd name="connsiteX4" fmla="*/ 599487 w 3511891"/>
              <a:gd name="connsiteY4" fmla="*/ 321368 h 405453"/>
              <a:gd name="connsiteX5" fmla="*/ 1050234 w 3511891"/>
              <a:gd name="connsiteY5" fmla="*/ 396198 h 405453"/>
              <a:gd name="connsiteX6" fmla="*/ 1487505 w 3511891"/>
              <a:gd name="connsiteY6" fmla="*/ 386686 h 405453"/>
              <a:gd name="connsiteX7" fmla="*/ 1912079 w 3511891"/>
              <a:gd name="connsiteY7" fmla="*/ 391556 h 405453"/>
              <a:gd name="connsiteX8" fmla="*/ 2647479 w 3511891"/>
              <a:gd name="connsiteY8" fmla="*/ 378561 h 405453"/>
              <a:gd name="connsiteX9" fmla="*/ 2807976 w 3511891"/>
              <a:gd name="connsiteY9" fmla="*/ 400921 h 405453"/>
              <a:gd name="connsiteX10" fmla="*/ 3511892 w 3511891"/>
              <a:gd name="connsiteY10" fmla="*/ 383507 h 405453"/>
              <a:gd name="connsiteX11" fmla="*/ 2738138 w 3511891"/>
              <a:gd name="connsiteY11" fmla="*/ 321923 h 405453"/>
              <a:gd name="connsiteX12" fmla="*/ 2144453 w 3511891"/>
              <a:gd name="connsiteY12" fmla="*/ 261195 h 405453"/>
              <a:gd name="connsiteX13" fmla="*/ 1977000 w 3511891"/>
              <a:gd name="connsiteY13" fmla="*/ 216328 h 405453"/>
              <a:gd name="connsiteX14" fmla="*/ 2239048 w 3511891"/>
              <a:gd name="connsiteY14" fmla="*/ 86512 h 405453"/>
              <a:gd name="connsiteX15" fmla="*/ 1310556 w 3511891"/>
              <a:gd name="connsiteY15" fmla="*/ 184936 h 405453"/>
              <a:gd name="connsiteX0" fmla="*/ 813465 w 3511891"/>
              <a:gd name="connsiteY0" fmla="*/ 100591 h 405453"/>
              <a:gd name="connsiteX1" fmla="*/ 185152 w 3511891"/>
              <a:gd name="connsiteY1" fmla="*/ 127 h 405453"/>
              <a:gd name="connsiteX2" fmla="*/ 2249 w 3511891"/>
              <a:gd name="connsiteY2" fmla="*/ 167144 h 405453"/>
              <a:gd name="connsiteX3" fmla="*/ 313107 w 3511891"/>
              <a:gd name="connsiteY3" fmla="*/ 217805 h 405453"/>
              <a:gd name="connsiteX4" fmla="*/ 599487 w 3511891"/>
              <a:gd name="connsiteY4" fmla="*/ 321368 h 405453"/>
              <a:gd name="connsiteX5" fmla="*/ 1050234 w 3511891"/>
              <a:gd name="connsiteY5" fmla="*/ 396198 h 405453"/>
              <a:gd name="connsiteX6" fmla="*/ 1487505 w 3511891"/>
              <a:gd name="connsiteY6" fmla="*/ 386686 h 405453"/>
              <a:gd name="connsiteX7" fmla="*/ 1912079 w 3511891"/>
              <a:gd name="connsiteY7" fmla="*/ 391556 h 405453"/>
              <a:gd name="connsiteX8" fmla="*/ 2647479 w 3511891"/>
              <a:gd name="connsiteY8" fmla="*/ 378561 h 405453"/>
              <a:gd name="connsiteX9" fmla="*/ 2807976 w 3511891"/>
              <a:gd name="connsiteY9" fmla="*/ 400921 h 405453"/>
              <a:gd name="connsiteX10" fmla="*/ 3511892 w 3511891"/>
              <a:gd name="connsiteY10" fmla="*/ 383507 h 405453"/>
              <a:gd name="connsiteX11" fmla="*/ 2738138 w 3511891"/>
              <a:gd name="connsiteY11" fmla="*/ 321923 h 405453"/>
              <a:gd name="connsiteX12" fmla="*/ 2747943 w 3511891"/>
              <a:gd name="connsiteY12" fmla="*/ 94351 h 405453"/>
              <a:gd name="connsiteX13" fmla="*/ 1977000 w 3511891"/>
              <a:gd name="connsiteY13" fmla="*/ 216328 h 405453"/>
              <a:gd name="connsiteX14" fmla="*/ 2239048 w 3511891"/>
              <a:gd name="connsiteY14" fmla="*/ 86512 h 405453"/>
              <a:gd name="connsiteX15" fmla="*/ 1310556 w 3511891"/>
              <a:gd name="connsiteY15" fmla="*/ 184936 h 405453"/>
              <a:gd name="connsiteX0" fmla="*/ 813465 w 3511891"/>
              <a:gd name="connsiteY0" fmla="*/ 100591 h 405453"/>
              <a:gd name="connsiteX1" fmla="*/ 185152 w 3511891"/>
              <a:gd name="connsiteY1" fmla="*/ 127 h 405453"/>
              <a:gd name="connsiteX2" fmla="*/ 2249 w 3511891"/>
              <a:gd name="connsiteY2" fmla="*/ 167144 h 405453"/>
              <a:gd name="connsiteX3" fmla="*/ 313107 w 3511891"/>
              <a:gd name="connsiteY3" fmla="*/ 217805 h 405453"/>
              <a:gd name="connsiteX4" fmla="*/ 599487 w 3511891"/>
              <a:gd name="connsiteY4" fmla="*/ 321368 h 405453"/>
              <a:gd name="connsiteX5" fmla="*/ 1050234 w 3511891"/>
              <a:gd name="connsiteY5" fmla="*/ 396198 h 405453"/>
              <a:gd name="connsiteX6" fmla="*/ 1487505 w 3511891"/>
              <a:gd name="connsiteY6" fmla="*/ 386686 h 405453"/>
              <a:gd name="connsiteX7" fmla="*/ 1912079 w 3511891"/>
              <a:gd name="connsiteY7" fmla="*/ 391556 h 405453"/>
              <a:gd name="connsiteX8" fmla="*/ 2647479 w 3511891"/>
              <a:gd name="connsiteY8" fmla="*/ 378561 h 405453"/>
              <a:gd name="connsiteX9" fmla="*/ 2807976 w 3511891"/>
              <a:gd name="connsiteY9" fmla="*/ 400921 h 405453"/>
              <a:gd name="connsiteX10" fmla="*/ 3511892 w 3511891"/>
              <a:gd name="connsiteY10" fmla="*/ 383507 h 405453"/>
              <a:gd name="connsiteX11" fmla="*/ 2738138 w 3511891"/>
              <a:gd name="connsiteY11" fmla="*/ 321923 h 405453"/>
              <a:gd name="connsiteX12" fmla="*/ 2747943 w 3511891"/>
              <a:gd name="connsiteY12" fmla="*/ 94351 h 405453"/>
              <a:gd name="connsiteX13" fmla="*/ 2733570 w 3511891"/>
              <a:gd name="connsiteY13" fmla="*/ 117934 h 405453"/>
              <a:gd name="connsiteX14" fmla="*/ 2239048 w 3511891"/>
              <a:gd name="connsiteY14" fmla="*/ 86512 h 405453"/>
              <a:gd name="connsiteX15" fmla="*/ 1310556 w 3511891"/>
              <a:gd name="connsiteY15" fmla="*/ 184936 h 405453"/>
              <a:gd name="connsiteX0" fmla="*/ 813465 w 3511891"/>
              <a:gd name="connsiteY0" fmla="*/ 100591 h 405453"/>
              <a:gd name="connsiteX1" fmla="*/ 185152 w 3511891"/>
              <a:gd name="connsiteY1" fmla="*/ 127 h 405453"/>
              <a:gd name="connsiteX2" fmla="*/ 2249 w 3511891"/>
              <a:gd name="connsiteY2" fmla="*/ 167144 h 405453"/>
              <a:gd name="connsiteX3" fmla="*/ 313107 w 3511891"/>
              <a:gd name="connsiteY3" fmla="*/ 217805 h 405453"/>
              <a:gd name="connsiteX4" fmla="*/ 599487 w 3511891"/>
              <a:gd name="connsiteY4" fmla="*/ 321368 h 405453"/>
              <a:gd name="connsiteX5" fmla="*/ 1050234 w 3511891"/>
              <a:gd name="connsiteY5" fmla="*/ 396198 h 405453"/>
              <a:gd name="connsiteX6" fmla="*/ 1487505 w 3511891"/>
              <a:gd name="connsiteY6" fmla="*/ 386686 h 405453"/>
              <a:gd name="connsiteX7" fmla="*/ 1912079 w 3511891"/>
              <a:gd name="connsiteY7" fmla="*/ 391556 h 405453"/>
              <a:gd name="connsiteX8" fmla="*/ 2647479 w 3511891"/>
              <a:gd name="connsiteY8" fmla="*/ 378561 h 405453"/>
              <a:gd name="connsiteX9" fmla="*/ 2807976 w 3511891"/>
              <a:gd name="connsiteY9" fmla="*/ 400921 h 405453"/>
              <a:gd name="connsiteX10" fmla="*/ 3511892 w 3511891"/>
              <a:gd name="connsiteY10" fmla="*/ 383507 h 405453"/>
              <a:gd name="connsiteX11" fmla="*/ 3153643 w 3511891"/>
              <a:gd name="connsiteY11" fmla="*/ 43328 h 405453"/>
              <a:gd name="connsiteX12" fmla="*/ 2747943 w 3511891"/>
              <a:gd name="connsiteY12" fmla="*/ 94351 h 405453"/>
              <a:gd name="connsiteX13" fmla="*/ 2733570 w 3511891"/>
              <a:gd name="connsiteY13" fmla="*/ 117934 h 405453"/>
              <a:gd name="connsiteX14" fmla="*/ 2239048 w 3511891"/>
              <a:gd name="connsiteY14" fmla="*/ 86512 h 405453"/>
              <a:gd name="connsiteX15" fmla="*/ 1310556 w 3511891"/>
              <a:gd name="connsiteY15" fmla="*/ 184936 h 405453"/>
              <a:gd name="connsiteX0" fmla="*/ 813465 w 3580710"/>
              <a:gd name="connsiteY0" fmla="*/ 100591 h 402399"/>
              <a:gd name="connsiteX1" fmla="*/ 185152 w 3580710"/>
              <a:gd name="connsiteY1" fmla="*/ 127 h 402399"/>
              <a:gd name="connsiteX2" fmla="*/ 2249 w 3580710"/>
              <a:gd name="connsiteY2" fmla="*/ 167144 h 402399"/>
              <a:gd name="connsiteX3" fmla="*/ 313107 w 3580710"/>
              <a:gd name="connsiteY3" fmla="*/ 217805 h 402399"/>
              <a:gd name="connsiteX4" fmla="*/ 599487 w 3580710"/>
              <a:gd name="connsiteY4" fmla="*/ 321368 h 402399"/>
              <a:gd name="connsiteX5" fmla="*/ 1050234 w 3580710"/>
              <a:gd name="connsiteY5" fmla="*/ 396198 h 402399"/>
              <a:gd name="connsiteX6" fmla="*/ 1487505 w 3580710"/>
              <a:gd name="connsiteY6" fmla="*/ 386686 h 402399"/>
              <a:gd name="connsiteX7" fmla="*/ 1912079 w 3580710"/>
              <a:gd name="connsiteY7" fmla="*/ 391556 h 402399"/>
              <a:gd name="connsiteX8" fmla="*/ 2647479 w 3580710"/>
              <a:gd name="connsiteY8" fmla="*/ 378561 h 402399"/>
              <a:gd name="connsiteX9" fmla="*/ 2807976 w 3580710"/>
              <a:gd name="connsiteY9" fmla="*/ 400921 h 402399"/>
              <a:gd name="connsiteX10" fmla="*/ 3580710 w 3580710"/>
              <a:gd name="connsiteY10" fmla="*/ 235338 h 402399"/>
              <a:gd name="connsiteX11" fmla="*/ 3153643 w 3580710"/>
              <a:gd name="connsiteY11" fmla="*/ 43328 h 402399"/>
              <a:gd name="connsiteX12" fmla="*/ 2747943 w 3580710"/>
              <a:gd name="connsiteY12" fmla="*/ 94351 h 402399"/>
              <a:gd name="connsiteX13" fmla="*/ 2733570 w 3580710"/>
              <a:gd name="connsiteY13" fmla="*/ 117934 h 402399"/>
              <a:gd name="connsiteX14" fmla="*/ 2239048 w 3580710"/>
              <a:gd name="connsiteY14" fmla="*/ 86512 h 402399"/>
              <a:gd name="connsiteX15" fmla="*/ 1310556 w 3580710"/>
              <a:gd name="connsiteY15" fmla="*/ 184936 h 402399"/>
              <a:gd name="connsiteX0" fmla="*/ 813465 w 3633682"/>
              <a:gd name="connsiteY0" fmla="*/ 154598 h 456406"/>
              <a:gd name="connsiteX1" fmla="*/ 185152 w 3633682"/>
              <a:gd name="connsiteY1" fmla="*/ 54134 h 456406"/>
              <a:gd name="connsiteX2" fmla="*/ 2249 w 3633682"/>
              <a:gd name="connsiteY2" fmla="*/ 221151 h 456406"/>
              <a:gd name="connsiteX3" fmla="*/ 313107 w 3633682"/>
              <a:gd name="connsiteY3" fmla="*/ 271812 h 456406"/>
              <a:gd name="connsiteX4" fmla="*/ 599487 w 3633682"/>
              <a:gd name="connsiteY4" fmla="*/ 375375 h 456406"/>
              <a:gd name="connsiteX5" fmla="*/ 1050234 w 3633682"/>
              <a:gd name="connsiteY5" fmla="*/ 450205 h 456406"/>
              <a:gd name="connsiteX6" fmla="*/ 1487505 w 3633682"/>
              <a:gd name="connsiteY6" fmla="*/ 440693 h 456406"/>
              <a:gd name="connsiteX7" fmla="*/ 1912079 w 3633682"/>
              <a:gd name="connsiteY7" fmla="*/ 445563 h 456406"/>
              <a:gd name="connsiteX8" fmla="*/ 2647479 w 3633682"/>
              <a:gd name="connsiteY8" fmla="*/ 432568 h 456406"/>
              <a:gd name="connsiteX9" fmla="*/ 2807976 w 3633682"/>
              <a:gd name="connsiteY9" fmla="*/ 454928 h 456406"/>
              <a:gd name="connsiteX10" fmla="*/ 3580710 w 3633682"/>
              <a:gd name="connsiteY10" fmla="*/ 289345 h 456406"/>
              <a:gd name="connsiteX11" fmla="*/ 3587300 w 3633682"/>
              <a:gd name="connsiteY11" fmla="*/ 4734 h 456406"/>
              <a:gd name="connsiteX12" fmla="*/ 2747943 w 3633682"/>
              <a:gd name="connsiteY12" fmla="*/ 148358 h 456406"/>
              <a:gd name="connsiteX13" fmla="*/ 2733570 w 3633682"/>
              <a:gd name="connsiteY13" fmla="*/ 171941 h 456406"/>
              <a:gd name="connsiteX14" fmla="*/ 2239048 w 3633682"/>
              <a:gd name="connsiteY14" fmla="*/ 140519 h 456406"/>
              <a:gd name="connsiteX15" fmla="*/ 1310556 w 3633682"/>
              <a:gd name="connsiteY15" fmla="*/ 238943 h 456406"/>
              <a:gd name="connsiteX0" fmla="*/ 813465 w 3807151"/>
              <a:gd name="connsiteY0" fmla="*/ 151221 h 453029"/>
              <a:gd name="connsiteX1" fmla="*/ 185152 w 3807151"/>
              <a:gd name="connsiteY1" fmla="*/ 50757 h 453029"/>
              <a:gd name="connsiteX2" fmla="*/ 2249 w 3807151"/>
              <a:gd name="connsiteY2" fmla="*/ 217774 h 453029"/>
              <a:gd name="connsiteX3" fmla="*/ 313107 w 3807151"/>
              <a:gd name="connsiteY3" fmla="*/ 268435 h 453029"/>
              <a:gd name="connsiteX4" fmla="*/ 599487 w 3807151"/>
              <a:gd name="connsiteY4" fmla="*/ 371998 h 453029"/>
              <a:gd name="connsiteX5" fmla="*/ 1050234 w 3807151"/>
              <a:gd name="connsiteY5" fmla="*/ 446828 h 453029"/>
              <a:gd name="connsiteX6" fmla="*/ 1487505 w 3807151"/>
              <a:gd name="connsiteY6" fmla="*/ 437316 h 453029"/>
              <a:gd name="connsiteX7" fmla="*/ 1912079 w 3807151"/>
              <a:gd name="connsiteY7" fmla="*/ 442186 h 453029"/>
              <a:gd name="connsiteX8" fmla="*/ 2647479 w 3807151"/>
              <a:gd name="connsiteY8" fmla="*/ 429191 h 453029"/>
              <a:gd name="connsiteX9" fmla="*/ 2807976 w 3807151"/>
              <a:gd name="connsiteY9" fmla="*/ 451551 h 453029"/>
              <a:gd name="connsiteX10" fmla="*/ 3580710 w 3807151"/>
              <a:gd name="connsiteY10" fmla="*/ 285968 h 453029"/>
              <a:gd name="connsiteX11" fmla="*/ 3807140 w 3807151"/>
              <a:gd name="connsiteY11" fmla="*/ 163633 h 453029"/>
              <a:gd name="connsiteX12" fmla="*/ 3587300 w 3807151"/>
              <a:gd name="connsiteY12" fmla="*/ 1357 h 453029"/>
              <a:gd name="connsiteX13" fmla="*/ 2747943 w 3807151"/>
              <a:gd name="connsiteY13" fmla="*/ 144981 h 453029"/>
              <a:gd name="connsiteX14" fmla="*/ 2733570 w 3807151"/>
              <a:gd name="connsiteY14" fmla="*/ 168564 h 453029"/>
              <a:gd name="connsiteX15" fmla="*/ 2239048 w 3807151"/>
              <a:gd name="connsiteY15" fmla="*/ 137142 h 453029"/>
              <a:gd name="connsiteX16" fmla="*/ 1310556 w 3807151"/>
              <a:gd name="connsiteY16" fmla="*/ 235566 h 453029"/>
              <a:gd name="connsiteX0" fmla="*/ 813465 w 3807151"/>
              <a:gd name="connsiteY0" fmla="*/ 151175 h 452983"/>
              <a:gd name="connsiteX1" fmla="*/ 185152 w 3807151"/>
              <a:gd name="connsiteY1" fmla="*/ 50711 h 452983"/>
              <a:gd name="connsiteX2" fmla="*/ 2249 w 3807151"/>
              <a:gd name="connsiteY2" fmla="*/ 217728 h 452983"/>
              <a:gd name="connsiteX3" fmla="*/ 313107 w 3807151"/>
              <a:gd name="connsiteY3" fmla="*/ 268389 h 452983"/>
              <a:gd name="connsiteX4" fmla="*/ 599487 w 3807151"/>
              <a:gd name="connsiteY4" fmla="*/ 371952 h 452983"/>
              <a:gd name="connsiteX5" fmla="*/ 1050234 w 3807151"/>
              <a:gd name="connsiteY5" fmla="*/ 446782 h 452983"/>
              <a:gd name="connsiteX6" fmla="*/ 1487505 w 3807151"/>
              <a:gd name="connsiteY6" fmla="*/ 437270 h 452983"/>
              <a:gd name="connsiteX7" fmla="*/ 1912079 w 3807151"/>
              <a:gd name="connsiteY7" fmla="*/ 442140 h 452983"/>
              <a:gd name="connsiteX8" fmla="*/ 2647479 w 3807151"/>
              <a:gd name="connsiteY8" fmla="*/ 429145 h 452983"/>
              <a:gd name="connsiteX9" fmla="*/ 2807976 w 3807151"/>
              <a:gd name="connsiteY9" fmla="*/ 451505 h 452983"/>
              <a:gd name="connsiteX10" fmla="*/ 3580710 w 3807151"/>
              <a:gd name="connsiteY10" fmla="*/ 285922 h 452983"/>
              <a:gd name="connsiteX11" fmla="*/ 3807140 w 3807151"/>
              <a:gd name="connsiteY11" fmla="*/ 163587 h 452983"/>
              <a:gd name="connsiteX12" fmla="*/ 3587300 w 3807151"/>
              <a:gd name="connsiteY12" fmla="*/ 1311 h 452983"/>
              <a:gd name="connsiteX13" fmla="*/ 2747943 w 3807151"/>
              <a:gd name="connsiteY13" fmla="*/ 144935 h 452983"/>
              <a:gd name="connsiteX14" fmla="*/ 2757748 w 3807151"/>
              <a:gd name="connsiteY14" fmla="*/ 137789 h 452983"/>
              <a:gd name="connsiteX15" fmla="*/ 2239048 w 3807151"/>
              <a:gd name="connsiteY15" fmla="*/ 137096 h 452983"/>
              <a:gd name="connsiteX16" fmla="*/ 1310556 w 3807151"/>
              <a:gd name="connsiteY16" fmla="*/ 235520 h 452983"/>
              <a:gd name="connsiteX0" fmla="*/ 813465 w 3807151"/>
              <a:gd name="connsiteY0" fmla="*/ 151175 h 452983"/>
              <a:gd name="connsiteX1" fmla="*/ 185152 w 3807151"/>
              <a:gd name="connsiteY1" fmla="*/ 50711 h 452983"/>
              <a:gd name="connsiteX2" fmla="*/ 2249 w 3807151"/>
              <a:gd name="connsiteY2" fmla="*/ 217728 h 452983"/>
              <a:gd name="connsiteX3" fmla="*/ 313107 w 3807151"/>
              <a:gd name="connsiteY3" fmla="*/ 268389 h 452983"/>
              <a:gd name="connsiteX4" fmla="*/ 460654 w 3807151"/>
              <a:gd name="connsiteY4" fmla="*/ 386560 h 452983"/>
              <a:gd name="connsiteX5" fmla="*/ 1050234 w 3807151"/>
              <a:gd name="connsiteY5" fmla="*/ 446782 h 452983"/>
              <a:gd name="connsiteX6" fmla="*/ 1487505 w 3807151"/>
              <a:gd name="connsiteY6" fmla="*/ 437270 h 452983"/>
              <a:gd name="connsiteX7" fmla="*/ 1912079 w 3807151"/>
              <a:gd name="connsiteY7" fmla="*/ 442140 h 452983"/>
              <a:gd name="connsiteX8" fmla="*/ 2647479 w 3807151"/>
              <a:gd name="connsiteY8" fmla="*/ 429145 h 452983"/>
              <a:gd name="connsiteX9" fmla="*/ 2807976 w 3807151"/>
              <a:gd name="connsiteY9" fmla="*/ 451505 h 452983"/>
              <a:gd name="connsiteX10" fmla="*/ 3580710 w 3807151"/>
              <a:gd name="connsiteY10" fmla="*/ 285922 h 452983"/>
              <a:gd name="connsiteX11" fmla="*/ 3807140 w 3807151"/>
              <a:gd name="connsiteY11" fmla="*/ 163587 h 452983"/>
              <a:gd name="connsiteX12" fmla="*/ 3587300 w 3807151"/>
              <a:gd name="connsiteY12" fmla="*/ 1311 h 452983"/>
              <a:gd name="connsiteX13" fmla="*/ 2747943 w 3807151"/>
              <a:gd name="connsiteY13" fmla="*/ 144935 h 452983"/>
              <a:gd name="connsiteX14" fmla="*/ 2757748 w 3807151"/>
              <a:gd name="connsiteY14" fmla="*/ 137789 h 452983"/>
              <a:gd name="connsiteX15" fmla="*/ 2239048 w 3807151"/>
              <a:gd name="connsiteY15" fmla="*/ 137096 h 452983"/>
              <a:gd name="connsiteX16" fmla="*/ 1310556 w 3807151"/>
              <a:gd name="connsiteY16" fmla="*/ 235520 h 452983"/>
              <a:gd name="connsiteX0" fmla="*/ 852718 w 3846404"/>
              <a:gd name="connsiteY0" fmla="*/ 151175 h 452983"/>
              <a:gd name="connsiteX1" fmla="*/ 224405 w 3846404"/>
              <a:gd name="connsiteY1" fmla="*/ 50711 h 452983"/>
              <a:gd name="connsiteX2" fmla="*/ 41502 w 3846404"/>
              <a:gd name="connsiteY2" fmla="*/ 217728 h 452983"/>
              <a:gd name="connsiteX3" fmla="*/ 68068 w 3846404"/>
              <a:gd name="connsiteY3" fmla="*/ 373463 h 452983"/>
              <a:gd name="connsiteX4" fmla="*/ 499907 w 3846404"/>
              <a:gd name="connsiteY4" fmla="*/ 386560 h 452983"/>
              <a:gd name="connsiteX5" fmla="*/ 1089487 w 3846404"/>
              <a:gd name="connsiteY5" fmla="*/ 446782 h 452983"/>
              <a:gd name="connsiteX6" fmla="*/ 1526758 w 3846404"/>
              <a:gd name="connsiteY6" fmla="*/ 437270 h 452983"/>
              <a:gd name="connsiteX7" fmla="*/ 1951332 w 3846404"/>
              <a:gd name="connsiteY7" fmla="*/ 442140 h 452983"/>
              <a:gd name="connsiteX8" fmla="*/ 2686732 w 3846404"/>
              <a:gd name="connsiteY8" fmla="*/ 429145 h 452983"/>
              <a:gd name="connsiteX9" fmla="*/ 2847229 w 3846404"/>
              <a:gd name="connsiteY9" fmla="*/ 451505 h 452983"/>
              <a:gd name="connsiteX10" fmla="*/ 3619963 w 3846404"/>
              <a:gd name="connsiteY10" fmla="*/ 285922 h 452983"/>
              <a:gd name="connsiteX11" fmla="*/ 3846393 w 3846404"/>
              <a:gd name="connsiteY11" fmla="*/ 163587 h 452983"/>
              <a:gd name="connsiteX12" fmla="*/ 3626553 w 3846404"/>
              <a:gd name="connsiteY12" fmla="*/ 1311 h 452983"/>
              <a:gd name="connsiteX13" fmla="*/ 2787196 w 3846404"/>
              <a:gd name="connsiteY13" fmla="*/ 144935 h 452983"/>
              <a:gd name="connsiteX14" fmla="*/ 2797001 w 3846404"/>
              <a:gd name="connsiteY14" fmla="*/ 137789 h 452983"/>
              <a:gd name="connsiteX15" fmla="*/ 2278301 w 3846404"/>
              <a:gd name="connsiteY15" fmla="*/ 137096 h 452983"/>
              <a:gd name="connsiteX16" fmla="*/ 1349809 w 3846404"/>
              <a:gd name="connsiteY16" fmla="*/ 235520 h 452983"/>
              <a:gd name="connsiteX0" fmla="*/ 1008616 w 4002302"/>
              <a:gd name="connsiteY0" fmla="*/ 151175 h 452983"/>
              <a:gd name="connsiteX1" fmla="*/ 380303 w 4002302"/>
              <a:gd name="connsiteY1" fmla="*/ 50711 h 452983"/>
              <a:gd name="connsiteX2" fmla="*/ 3389 w 4002302"/>
              <a:gd name="connsiteY2" fmla="*/ 322698 h 452983"/>
              <a:gd name="connsiteX3" fmla="*/ 223966 w 4002302"/>
              <a:gd name="connsiteY3" fmla="*/ 373463 h 452983"/>
              <a:gd name="connsiteX4" fmla="*/ 655805 w 4002302"/>
              <a:gd name="connsiteY4" fmla="*/ 386560 h 452983"/>
              <a:gd name="connsiteX5" fmla="*/ 1245385 w 4002302"/>
              <a:gd name="connsiteY5" fmla="*/ 446782 h 452983"/>
              <a:gd name="connsiteX6" fmla="*/ 1682656 w 4002302"/>
              <a:gd name="connsiteY6" fmla="*/ 437270 h 452983"/>
              <a:gd name="connsiteX7" fmla="*/ 2107230 w 4002302"/>
              <a:gd name="connsiteY7" fmla="*/ 442140 h 452983"/>
              <a:gd name="connsiteX8" fmla="*/ 2842630 w 4002302"/>
              <a:gd name="connsiteY8" fmla="*/ 429145 h 452983"/>
              <a:gd name="connsiteX9" fmla="*/ 3003127 w 4002302"/>
              <a:gd name="connsiteY9" fmla="*/ 451505 h 452983"/>
              <a:gd name="connsiteX10" fmla="*/ 3775861 w 4002302"/>
              <a:gd name="connsiteY10" fmla="*/ 285922 h 452983"/>
              <a:gd name="connsiteX11" fmla="*/ 4002291 w 4002302"/>
              <a:gd name="connsiteY11" fmla="*/ 163587 h 452983"/>
              <a:gd name="connsiteX12" fmla="*/ 3782451 w 4002302"/>
              <a:gd name="connsiteY12" fmla="*/ 1311 h 452983"/>
              <a:gd name="connsiteX13" fmla="*/ 2943094 w 4002302"/>
              <a:gd name="connsiteY13" fmla="*/ 144935 h 452983"/>
              <a:gd name="connsiteX14" fmla="*/ 2952899 w 4002302"/>
              <a:gd name="connsiteY14" fmla="*/ 137789 h 452983"/>
              <a:gd name="connsiteX15" fmla="*/ 2434199 w 4002302"/>
              <a:gd name="connsiteY15" fmla="*/ 137096 h 452983"/>
              <a:gd name="connsiteX16" fmla="*/ 1505707 w 4002302"/>
              <a:gd name="connsiteY16" fmla="*/ 235520 h 452983"/>
              <a:gd name="connsiteX0" fmla="*/ 1008616 w 4002302"/>
              <a:gd name="connsiteY0" fmla="*/ 151175 h 452983"/>
              <a:gd name="connsiteX1" fmla="*/ 178829 w 4002302"/>
              <a:gd name="connsiteY1" fmla="*/ 86724 h 452983"/>
              <a:gd name="connsiteX2" fmla="*/ 380303 w 4002302"/>
              <a:gd name="connsiteY2" fmla="*/ 50711 h 452983"/>
              <a:gd name="connsiteX3" fmla="*/ 3389 w 4002302"/>
              <a:gd name="connsiteY3" fmla="*/ 322698 h 452983"/>
              <a:gd name="connsiteX4" fmla="*/ 223966 w 4002302"/>
              <a:gd name="connsiteY4" fmla="*/ 373463 h 452983"/>
              <a:gd name="connsiteX5" fmla="*/ 655805 w 4002302"/>
              <a:gd name="connsiteY5" fmla="*/ 386560 h 452983"/>
              <a:gd name="connsiteX6" fmla="*/ 1245385 w 4002302"/>
              <a:gd name="connsiteY6" fmla="*/ 446782 h 452983"/>
              <a:gd name="connsiteX7" fmla="*/ 1682656 w 4002302"/>
              <a:gd name="connsiteY7" fmla="*/ 437270 h 452983"/>
              <a:gd name="connsiteX8" fmla="*/ 2107230 w 4002302"/>
              <a:gd name="connsiteY8" fmla="*/ 442140 h 452983"/>
              <a:gd name="connsiteX9" fmla="*/ 2842630 w 4002302"/>
              <a:gd name="connsiteY9" fmla="*/ 429145 h 452983"/>
              <a:gd name="connsiteX10" fmla="*/ 3003127 w 4002302"/>
              <a:gd name="connsiteY10" fmla="*/ 451505 h 452983"/>
              <a:gd name="connsiteX11" fmla="*/ 3775861 w 4002302"/>
              <a:gd name="connsiteY11" fmla="*/ 285922 h 452983"/>
              <a:gd name="connsiteX12" fmla="*/ 4002291 w 4002302"/>
              <a:gd name="connsiteY12" fmla="*/ 163587 h 452983"/>
              <a:gd name="connsiteX13" fmla="*/ 3782451 w 4002302"/>
              <a:gd name="connsiteY13" fmla="*/ 1311 h 452983"/>
              <a:gd name="connsiteX14" fmla="*/ 2943094 w 4002302"/>
              <a:gd name="connsiteY14" fmla="*/ 144935 h 452983"/>
              <a:gd name="connsiteX15" fmla="*/ 2952899 w 4002302"/>
              <a:gd name="connsiteY15" fmla="*/ 137789 h 452983"/>
              <a:gd name="connsiteX16" fmla="*/ 2434199 w 4002302"/>
              <a:gd name="connsiteY16" fmla="*/ 137096 h 452983"/>
              <a:gd name="connsiteX17" fmla="*/ 1505707 w 4002302"/>
              <a:gd name="connsiteY17" fmla="*/ 235520 h 452983"/>
              <a:gd name="connsiteX0" fmla="*/ 977218 w 4002302"/>
              <a:gd name="connsiteY0" fmla="*/ 116899 h 452983"/>
              <a:gd name="connsiteX1" fmla="*/ 178829 w 4002302"/>
              <a:gd name="connsiteY1" fmla="*/ 86724 h 452983"/>
              <a:gd name="connsiteX2" fmla="*/ 380303 w 4002302"/>
              <a:gd name="connsiteY2" fmla="*/ 50711 h 452983"/>
              <a:gd name="connsiteX3" fmla="*/ 3389 w 4002302"/>
              <a:gd name="connsiteY3" fmla="*/ 322698 h 452983"/>
              <a:gd name="connsiteX4" fmla="*/ 223966 w 4002302"/>
              <a:gd name="connsiteY4" fmla="*/ 373463 h 452983"/>
              <a:gd name="connsiteX5" fmla="*/ 655805 w 4002302"/>
              <a:gd name="connsiteY5" fmla="*/ 386560 h 452983"/>
              <a:gd name="connsiteX6" fmla="*/ 1245385 w 4002302"/>
              <a:gd name="connsiteY6" fmla="*/ 446782 h 452983"/>
              <a:gd name="connsiteX7" fmla="*/ 1682656 w 4002302"/>
              <a:gd name="connsiteY7" fmla="*/ 437270 h 452983"/>
              <a:gd name="connsiteX8" fmla="*/ 2107230 w 4002302"/>
              <a:gd name="connsiteY8" fmla="*/ 442140 h 452983"/>
              <a:gd name="connsiteX9" fmla="*/ 2842630 w 4002302"/>
              <a:gd name="connsiteY9" fmla="*/ 429145 h 452983"/>
              <a:gd name="connsiteX10" fmla="*/ 3003127 w 4002302"/>
              <a:gd name="connsiteY10" fmla="*/ 451505 h 452983"/>
              <a:gd name="connsiteX11" fmla="*/ 3775861 w 4002302"/>
              <a:gd name="connsiteY11" fmla="*/ 285922 h 452983"/>
              <a:gd name="connsiteX12" fmla="*/ 4002291 w 4002302"/>
              <a:gd name="connsiteY12" fmla="*/ 163587 h 452983"/>
              <a:gd name="connsiteX13" fmla="*/ 3782451 w 4002302"/>
              <a:gd name="connsiteY13" fmla="*/ 1311 h 452983"/>
              <a:gd name="connsiteX14" fmla="*/ 2943094 w 4002302"/>
              <a:gd name="connsiteY14" fmla="*/ 144935 h 452983"/>
              <a:gd name="connsiteX15" fmla="*/ 2952899 w 4002302"/>
              <a:gd name="connsiteY15" fmla="*/ 137789 h 452983"/>
              <a:gd name="connsiteX16" fmla="*/ 2434199 w 4002302"/>
              <a:gd name="connsiteY16" fmla="*/ 137096 h 452983"/>
              <a:gd name="connsiteX17" fmla="*/ 1505707 w 4002302"/>
              <a:gd name="connsiteY17" fmla="*/ 235520 h 452983"/>
              <a:gd name="connsiteX0" fmla="*/ 977218 w 4002302"/>
              <a:gd name="connsiteY0" fmla="*/ 116899 h 452983"/>
              <a:gd name="connsiteX1" fmla="*/ 178829 w 4002302"/>
              <a:gd name="connsiteY1" fmla="*/ 86724 h 452983"/>
              <a:gd name="connsiteX2" fmla="*/ 380303 w 4002302"/>
              <a:gd name="connsiteY2" fmla="*/ 50711 h 452983"/>
              <a:gd name="connsiteX3" fmla="*/ 3389 w 4002302"/>
              <a:gd name="connsiteY3" fmla="*/ 322698 h 452983"/>
              <a:gd name="connsiteX4" fmla="*/ 223966 w 4002302"/>
              <a:gd name="connsiteY4" fmla="*/ 373463 h 452983"/>
              <a:gd name="connsiteX5" fmla="*/ 655805 w 4002302"/>
              <a:gd name="connsiteY5" fmla="*/ 386560 h 452983"/>
              <a:gd name="connsiteX6" fmla="*/ 1245385 w 4002302"/>
              <a:gd name="connsiteY6" fmla="*/ 446782 h 452983"/>
              <a:gd name="connsiteX7" fmla="*/ 1682656 w 4002302"/>
              <a:gd name="connsiteY7" fmla="*/ 437270 h 452983"/>
              <a:gd name="connsiteX8" fmla="*/ 2107230 w 4002302"/>
              <a:gd name="connsiteY8" fmla="*/ 442140 h 452983"/>
              <a:gd name="connsiteX9" fmla="*/ 2842630 w 4002302"/>
              <a:gd name="connsiteY9" fmla="*/ 429145 h 452983"/>
              <a:gd name="connsiteX10" fmla="*/ 3003127 w 4002302"/>
              <a:gd name="connsiteY10" fmla="*/ 451505 h 452983"/>
              <a:gd name="connsiteX11" fmla="*/ 3775861 w 4002302"/>
              <a:gd name="connsiteY11" fmla="*/ 285922 h 452983"/>
              <a:gd name="connsiteX12" fmla="*/ 4002291 w 4002302"/>
              <a:gd name="connsiteY12" fmla="*/ 163587 h 452983"/>
              <a:gd name="connsiteX13" fmla="*/ 3782451 w 4002302"/>
              <a:gd name="connsiteY13" fmla="*/ 1311 h 452983"/>
              <a:gd name="connsiteX14" fmla="*/ 2943094 w 4002302"/>
              <a:gd name="connsiteY14" fmla="*/ 144935 h 452983"/>
              <a:gd name="connsiteX15" fmla="*/ 2952899 w 4002302"/>
              <a:gd name="connsiteY15" fmla="*/ 137789 h 452983"/>
              <a:gd name="connsiteX16" fmla="*/ 2434199 w 4002302"/>
              <a:gd name="connsiteY16" fmla="*/ 137096 h 452983"/>
              <a:gd name="connsiteX17" fmla="*/ 1512328 w 4002302"/>
              <a:gd name="connsiteY17" fmla="*/ 159662 h 452983"/>
              <a:gd name="connsiteX0" fmla="*/ 1381816 w 4406900"/>
              <a:gd name="connsiteY0" fmla="*/ 116899 h 452983"/>
              <a:gd name="connsiteX1" fmla="*/ 0 w 4406900"/>
              <a:gd name="connsiteY1" fmla="*/ 72948 h 452983"/>
              <a:gd name="connsiteX2" fmla="*/ 784901 w 4406900"/>
              <a:gd name="connsiteY2" fmla="*/ 50711 h 452983"/>
              <a:gd name="connsiteX3" fmla="*/ 407987 w 4406900"/>
              <a:gd name="connsiteY3" fmla="*/ 322698 h 452983"/>
              <a:gd name="connsiteX4" fmla="*/ 628564 w 4406900"/>
              <a:gd name="connsiteY4" fmla="*/ 373463 h 452983"/>
              <a:gd name="connsiteX5" fmla="*/ 1060403 w 4406900"/>
              <a:gd name="connsiteY5" fmla="*/ 386560 h 452983"/>
              <a:gd name="connsiteX6" fmla="*/ 1649983 w 4406900"/>
              <a:gd name="connsiteY6" fmla="*/ 446782 h 452983"/>
              <a:gd name="connsiteX7" fmla="*/ 2087254 w 4406900"/>
              <a:gd name="connsiteY7" fmla="*/ 437270 h 452983"/>
              <a:gd name="connsiteX8" fmla="*/ 2511828 w 4406900"/>
              <a:gd name="connsiteY8" fmla="*/ 442140 h 452983"/>
              <a:gd name="connsiteX9" fmla="*/ 3247228 w 4406900"/>
              <a:gd name="connsiteY9" fmla="*/ 429145 h 452983"/>
              <a:gd name="connsiteX10" fmla="*/ 3407725 w 4406900"/>
              <a:gd name="connsiteY10" fmla="*/ 451505 h 452983"/>
              <a:gd name="connsiteX11" fmla="*/ 4180459 w 4406900"/>
              <a:gd name="connsiteY11" fmla="*/ 285922 h 452983"/>
              <a:gd name="connsiteX12" fmla="*/ 4406889 w 4406900"/>
              <a:gd name="connsiteY12" fmla="*/ 163587 h 452983"/>
              <a:gd name="connsiteX13" fmla="*/ 4187049 w 4406900"/>
              <a:gd name="connsiteY13" fmla="*/ 1311 h 452983"/>
              <a:gd name="connsiteX14" fmla="*/ 3347692 w 4406900"/>
              <a:gd name="connsiteY14" fmla="*/ 144935 h 452983"/>
              <a:gd name="connsiteX15" fmla="*/ 3357497 w 4406900"/>
              <a:gd name="connsiteY15" fmla="*/ 137789 h 452983"/>
              <a:gd name="connsiteX16" fmla="*/ 2838797 w 4406900"/>
              <a:gd name="connsiteY16" fmla="*/ 137096 h 452983"/>
              <a:gd name="connsiteX17" fmla="*/ 1916926 w 4406900"/>
              <a:gd name="connsiteY17" fmla="*/ 159662 h 452983"/>
              <a:gd name="connsiteX0" fmla="*/ 1478282 w 4503366"/>
              <a:gd name="connsiteY0" fmla="*/ 116899 h 452983"/>
              <a:gd name="connsiteX1" fmla="*/ 96466 w 4503366"/>
              <a:gd name="connsiteY1" fmla="*/ 72948 h 452983"/>
              <a:gd name="connsiteX2" fmla="*/ 881367 w 4503366"/>
              <a:gd name="connsiteY2" fmla="*/ 50711 h 452983"/>
              <a:gd name="connsiteX3" fmla="*/ 782 w 4503366"/>
              <a:gd name="connsiteY3" fmla="*/ 281742 h 452983"/>
              <a:gd name="connsiteX4" fmla="*/ 725030 w 4503366"/>
              <a:gd name="connsiteY4" fmla="*/ 373463 h 452983"/>
              <a:gd name="connsiteX5" fmla="*/ 1156869 w 4503366"/>
              <a:gd name="connsiteY5" fmla="*/ 386560 h 452983"/>
              <a:gd name="connsiteX6" fmla="*/ 1746449 w 4503366"/>
              <a:gd name="connsiteY6" fmla="*/ 446782 h 452983"/>
              <a:gd name="connsiteX7" fmla="*/ 2183720 w 4503366"/>
              <a:gd name="connsiteY7" fmla="*/ 437270 h 452983"/>
              <a:gd name="connsiteX8" fmla="*/ 2608294 w 4503366"/>
              <a:gd name="connsiteY8" fmla="*/ 442140 h 452983"/>
              <a:gd name="connsiteX9" fmla="*/ 3343694 w 4503366"/>
              <a:gd name="connsiteY9" fmla="*/ 429145 h 452983"/>
              <a:gd name="connsiteX10" fmla="*/ 3504191 w 4503366"/>
              <a:gd name="connsiteY10" fmla="*/ 451505 h 452983"/>
              <a:gd name="connsiteX11" fmla="*/ 4276925 w 4503366"/>
              <a:gd name="connsiteY11" fmla="*/ 285922 h 452983"/>
              <a:gd name="connsiteX12" fmla="*/ 4503355 w 4503366"/>
              <a:gd name="connsiteY12" fmla="*/ 163587 h 452983"/>
              <a:gd name="connsiteX13" fmla="*/ 4283515 w 4503366"/>
              <a:gd name="connsiteY13" fmla="*/ 1311 h 452983"/>
              <a:gd name="connsiteX14" fmla="*/ 3444158 w 4503366"/>
              <a:gd name="connsiteY14" fmla="*/ 144935 h 452983"/>
              <a:gd name="connsiteX15" fmla="*/ 3453963 w 4503366"/>
              <a:gd name="connsiteY15" fmla="*/ 137789 h 452983"/>
              <a:gd name="connsiteX16" fmla="*/ 2935263 w 4503366"/>
              <a:gd name="connsiteY16" fmla="*/ 137096 h 452983"/>
              <a:gd name="connsiteX17" fmla="*/ 2013392 w 4503366"/>
              <a:gd name="connsiteY17" fmla="*/ 159662 h 452983"/>
              <a:gd name="connsiteX0" fmla="*/ 2021058 w 5046142"/>
              <a:gd name="connsiteY0" fmla="*/ 116899 h 452983"/>
              <a:gd name="connsiteX1" fmla="*/ 639242 w 5046142"/>
              <a:gd name="connsiteY1" fmla="*/ 72948 h 452983"/>
              <a:gd name="connsiteX2" fmla="*/ 7908 w 5046142"/>
              <a:gd name="connsiteY2" fmla="*/ 171537 h 452983"/>
              <a:gd name="connsiteX3" fmla="*/ 543558 w 5046142"/>
              <a:gd name="connsiteY3" fmla="*/ 281742 h 452983"/>
              <a:gd name="connsiteX4" fmla="*/ 1267806 w 5046142"/>
              <a:gd name="connsiteY4" fmla="*/ 373463 h 452983"/>
              <a:gd name="connsiteX5" fmla="*/ 1699645 w 5046142"/>
              <a:gd name="connsiteY5" fmla="*/ 386560 h 452983"/>
              <a:gd name="connsiteX6" fmla="*/ 2289225 w 5046142"/>
              <a:gd name="connsiteY6" fmla="*/ 446782 h 452983"/>
              <a:gd name="connsiteX7" fmla="*/ 2726496 w 5046142"/>
              <a:gd name="connsiteY7" fmla="*/ 437270 h 452983"/>
              <a:gd name="connsiteX8" fmla="*/ 3151070 w 5046142"/>
              <a:gd name="connsiteY8" fmla="*/ 442140 h 452983"/>
              <a:gd name="connsiteX9" fmla="*/ 3886470 w 5046142"/>
              <a:gd name="connsiteY9" fmla="*/ 429145 h 452983"/>
              <a:gd name="connsiteX10" fmla="*/ 4046967 w 5046142"/>
              <a:gd name="connsiteY10" fmla="*/ 451505 h 452983"/>
              <a:gd name="connsiteX11" fmla="*/ 4819701 w 5046142"/>
              <a:gd name="connsiteY11" fmla="*/ 285922 h 452983"/>
              <a:gd name="connsiteX12" fmla="*/ 5046131 w 5046142"/>
              <a:gd name="connsiteY12" fmla="*/ 163587 h 452983"/>
              <a:gd name="connsiteX13" fmla="*/ 4826291 w 5046142"/>
              <a:gd name="connsiteY13" fmla="*/ 1311 h 452983"/>
              <a:gd name="connsiteX14" fmla="*/ 3986934 w 5046142"/>
              <a:gd name="connsiteY14" fmla="*/ 144935 h 452983"/>
              <a:gd name="connsiteX15" fmla="*/ 3996739 w 5046142"/>
              <a:gd name="connsiteY15" fmla="*/ 137789 h 452983"/>
              <a:gd name="connsiteX16" fmla="*/ 3478039 w 5046142"/>
              <a:gd name="connsiteY16" fmla="*/ 137096 h 452983"/>
              <a:gd name="connsiteX17" fmla="*/ 2556168 w 5046142"/>
              <a:gd name="connsiteY17" fmla="*/ 159662 h 452983"/>
              <a:gd name="connsiteX0" fmla="*/ 2021058 w 5718843"/>
              <a:gd name="connsiteY0" fmla="*/ 185413 h 521497"/>
              <a:gd name="connsiteX1" fmla="*/ 639242 w 5718843"/>
              <a:gd name="connsiteY1" fmla="*/ 141462 h 521497"/>
              <a:gd name="connsiteX2" fmla="*/ 7908 w 5718843"/>
              <a:gd name="connsiteY2" fmla="*/ 240051 h 521497"/>
              <a:gd name="connsiteX3" fmla="*/ 543558 w 5718843"/>
              <a:gd name="connsiteY3" fmla="*/ 350256 h 521497"/>
              <a:gd name="connsiteX4" fmla="*/ 1267806 w 5718843"/>
              <a:gd name="connsiteY4" fmla="*/ 441977 h 521497"/>
              <a:gd name="connsiteX5" fmla="*/ 1699645 w 5718843"/>
              <a:gd name="connsiteY5" fmla="*/ 455074 h 521497"/>
              <a:gd name="connsiteX6" fmla="*/ 2289225 w 5718843"/>
              <a:gd name="connsiteY6" fmla="*/ 515296 h 521497"/>
              <a:gd name="connsiteX7" fmla="*/ 2726496 w 5718843"/>
              <a:gd name="connsiteY7" fmla="*/ 505784 h 521497"/>
              <a:gd name="connsiteX8" fmla="*/ 3151070 w 5718843"/>
              <a:gd name="connsiteY8" fmla="*/ 510654 h 521497"/>
              <a:gd name="connsiteX9" fmla="*/ 3886470 w 5718843"/>
              <a:gd name="connsiteY9" fmla="*/ 497659 h 521497"/>
              <a:gd name="connsiteX10" fmla="*/ 4046967 w 5718843"/>
              <a:gd name="connsiteY10" fmla="*/ 520019 h 521497"/>
              <a:gd name="connsiteX11" fmla="*/ 4819701 w 5718843"/>
              <a:gd name="connsiteY11" fmla="*/ 354436 h 521497"/>
              <a:gd name="connsiteX12" fmla="*/ 5718841 w 5718843"/>
              <a:gd name="connsiteY12" fmla="*/ 10997 h 521497"/>
              <a:gd name="connsiteX13" fmla="*/ 4826291 w 5718843"/>
              <a:gd name="connsiteY13" fmla="*/ 69825 h 521497"/>
              <a:gd name="connsiteX14" fmla="*/ 3986934 w 5718843"/>
              <a:gd name="connsiteY14" fmla="*/ 213449 h 521497"/>
              <a:gd name="connsiteX15" fmla="*/ 3996739 w 5718843"/>
              <a:gd name="connsiteY15" fmla="*/ 206303 h 521497"/>
              <a:gd name="connsiteX16" fmla="*/ 3478039 w 5718843"/>
              <a:gd name="connsiteY16" fmla="*/ 205610 h 521497"/>
              <a:gd name="connsiteX17" fmla="*/ 2556168 w 5718843"/>
              <a:gd name="connsiteY17" fmla="*/ 228176 h 521497"/>
              <a:gd name="connsiteX0" fmla="*/ 2021058 w 5744949"/>
              <a:gd name="connsiteY0" fmla="*/ 288784 h 624868"/>
              <a:gd name="connsiteX1" fmla="*/ 639242 w 5744949"/>
              <a:gd name="connsiteY1" fmla="*/ 244833 h 624868"/>
              <a:gd name="connsiteX2" fmla="*/ 7908 w 5744949"/>
              <a:gd name="connsiteY2" fmla="*/ 343422 h 624868"/>
              <a:gd name="connsiteX3" fmla="*/ 543558 w 5744949"/>
              <a:gd name="connsiteY3" fmla="*/ 453627 h 624868"/>
              <a:gd name="connsiteX4" fmla="*/ 1267806 w 5744949"/>
              <a:gd name="connsiteY4" fmla="*/ 545348 h 624868"/>
              <a:gd name="connsiteX5" fmla="*/ 1699645 w 5744949"/>
              <a:gd name="connsiteY5" fmla="*/ 558445 h 624868"/>
              <a:gd name="connsiteX6" fmla="*/ 2289225 w 5744949"/>
              <a:gd name="connsiteY6" fmla="*/ 618667 h 624868"/>
              <a:gd name="connsiteX7" fmla="*/ 2726496 w 5744949"/>
              <a:gd name="connsiteY7" fmla="*/ 609155 h 624868"/>
              <a:gd name="connsiteX8" fmla="*/ 3151070 w 5744949"/>
              <a:gd name="connsiteY8" fmla="*/ 614025 h 624868"/>
              <a:gd name="connsiteX9" fmla="*/ 3886470 w 5744949"/>
              <a:gd name="connsiteY9" fmla="*/ 601030 h 624868"/>
              <a:gd name="connsiteX10" fmla="*/ 4046967 w 5744949"/>
              <a:gd name="connsiteY10" fmla="*/ 623390 h 624868"/>
              <a:gd name="connsiteX11" fmla="*/ 4819701 w 5744949"/>
              <a:gd name="connsiteY11" fmla="*/ 457807 h 624868"/>
              <a:gd name="connsiteX12" fmla="*/ 5718841 w 5744949"/>
              <a:gd name="connsiteY12" fmla="*/ 114368 h 624868"/>
              <a:gd name="connsiteX13" fmla="*/ 5662411 w 5744949"/>
              <a:gd name="connsiteY13" fmla="*/ 665 h 624868"/>
              <a:gd name="connsiteX14" fmla="*/ 3986934 w 5744949"/>
              <a:gd name="connsiteY14" fmla="*/ 316820 h 624868"/>
              <a:gd name="connsiteX15" fmla="*/ 3996739 w 5744949"/>
              <a:gd name="connsiteY15" fmla="*/ 309674 h 624868"/>
              <a:gd name="connsiteX16" fmla="*/ 3478039 w 5744949"/>
              <a:gd name="connsiteY16" fmla="*/ 308981 h 624868"/>
              <a:gd name="connsiteX17" fmla="*/ 2556168 w 5744949"/>
              <a:gd name="connsiteY17" fmla="*/ 331547 h 624868"/>
              <a:gd name="connsiteX0" fmla="*/ 2021058 w 5744949"/>
              <a:gd name="connsiteY0" fmla="*/ 288784 h 624868"/>
              <a:gd name="connsiteX1" fmla="*/ 639242 w 5744949"/>
              <a:gd name="connsiteY1" fmla="*/ 244833 h 624868"/>
              <a:gd name="connsiteX2" fmla="*/ 7908 w 5744949"/>
              <a:gd name="connsiteY2" fmla="*/ 343422 h 624868"/>
              <a:gd name="connsiteX3" fmla="*/ 543558 w 5744949"/>
              <a:gd name="connsiteY3" fmla="*/ 453627 h 624868"/>
              <a:gd name="connsiteX4" fmla="*/ 1267806 w 5744949"/>
              <a:gd name="connsiteY4" fmla="*/ 545348 h 624868"/>
              <a:gd name="connsiteX5" fmla="*/ 1699645 w 5744949"/>
              <a:gd name="connsiteY5" fmla="*/ 558445 h 624868"/>
              <a:gd name="connsiteX6" fmla="*/ 2289225 w 5744949"/>
              <a:gd name="connsiteY6" fmla="*/ 618667 h 624868"/>
              <a:gd name="connsiteX7" fmla="*/ 2726496 w 5744949"/>
              <a:gd name="connsiteY7" fmla="*/ 609155 h 624868"/>
              <a:gd name="connsiteX8" fmla="*/ 3151070 w 5744949"/>
              <a:gd name="connsiteY8" fmla="*/ 614025 h 624868"/>
              <a:gd name="connsiteX9" fmla="*/ 3886470 w 5744949"/>
              <a:gd name="connsiteY9" fmla="*/ 601030 h 624868"/>
              <a:gd name="connsiteX10" fmla="*/ 4046967 w 5744949"/>
              <a:gd name="connsiteY10" fmla="*/ 623390 h 624868"/>
              <a:gd name="connsiteX11" fmla="*/ 4819701 w 5744949"/>
              <a:gd name="connsiteY11" fmla="*/ 457807 h 624868"/>
              <a:gd name="connsiteX12" fmla="*/ 5718841 w 5744949"/>
              <a:gd name="connsiteY12" fmla="*/ 114368 h 624868"/>
              <a:gd name="connsiteX13" fmla="*/ 5662411 w 5744949"/>
              <a:gd name="connsiteY13" fmla="*/ 665 h 624868"/>
              <a:gd name="connsiteX14" fmla="*/ 3986934 w 5744949"/>
              <a:gd name="connsiteY14" fmla="*/ 316820 h 624868"/>
              <a:gd name="connsiteX15" fmla="*/ 3996739 w 5744949"/>
              <a:gd name="connsiteY15" fmla="*/ 309674 h 624868"/>
              <a:gd name="connsiteX16" fmla="*/ 3973075 w 5744949"/>
              <a:gd name="connsiteY16" fmla="*/ 316841 h 624868"/>
              <a:gd name="connsiteX17" fmla="*/ 3478039 w 5744949"/>
              <a:gd name="connsiteY17" fmla="*/ 308981 h 624868"/>
              <a:gd name="connsiteX18" fmla="*/ 2556168 w 5744949"/>
              <a:gd name="connsiteY18" fmla="*/ 331547 h 624868"/>
              <a:gd name="connsiteX0" fmla="*/ 2021058 w 5744949"/>
              <a:gd name="connsiteY0" fmla="*/ 288784 h 624868"/>
              <a:gd name="connsiteX1" fmla="*/ 639242 w 5744949"/>
              <a:gd name="connsiteY1" fmla="*/ 244833 h 624868"/>
              <a:gd name="connsiteX2" fmla="*/ 7908 w 5744949"/>
              <a:gd name="connsiteY2" fmla="*/ 343422 h 624868"/>
              <a:gd name="connsiteX3" fmla="*/ 543558 w 5744949"/>
              <a:gd name="connsiteY3" fmla="*/ 453627 h 624868"/>
              <a:gd name="connsiteX4" fmla="*/ 1267806 w 5744949"/>
              <a:gd name="connsiteY4" fmla="*/ 545348 h 624868"/>
              <a:gd name="connsiteX5" fmla="*/ 1699645 w 5744949"/>
              <a:gd name="connsiteY5" fmla="*/ 558445 h 624868"/>
              <a:gd name="connsiteX6" fmla="*/ 2289225 w 5744949"/>
              <a:gd name="connsiteY6" fmla="*/ 618667 h 624868"/>
              <a:gd name="connsiteX7" fmla="*/ 2726496 w 5744949"/>
              <a:gd name="connsiteY7" fmla="*/ 609155 h 624868"/>
              <a:gd name="connsiteX8" fmla="*/ 3151070 w 5744949"/>
              <a:gd name="connsiteY8" fmla="*/ 614025 h 624868"/>
              <a:gd name="connsiteX9" fmla="*/ 3886470 w 5744949"/>
              <a:gd name="connsiteY9" fmla="*/ 601030 h 624868"/>
              <a:gd name="connsiteX10" fmla="*/ 4046967 w 5744949"/>
              <a:gd name="connsiteY10" fmla="*/ 623390 h 624868"/>
              <a:gd name="connsiteX11" fmla="*/ 4819701 w 5744949"/>
              <a:gd name="connsiteY11" fmla="*/ 457807 h 624868"/>
              <a:gd name="connsiteX12" fmla="*/ 5718841 w 5744949"/>
              <a:gd name="connsiteY12" fmla="*/ 114368 h 624868"/>
              <a:gd name="connsiteX13" fmla="*/ 5662411 w 5744949"/>
              <a:gd name="connsiteY13" fmla="*/ 665 h 624868"/>
              <a:gd name="connsiteX14" fmla="*/ 3986934 w 5744949"/>
              <a:gd name="connsiteY14" fmla="*/ 316820 h 624868"/>
              <a:gd name="connsiteX15" fmla="*/ 3996739 w 5744949"/>
              <a:gd name="connsiteY15" fmla="*/ 309674 h 624868"/>
              <a:gd name="connsiteX16" fmla="*/ 3973075 w 5744949"/>
              <a:gd name="connsiteY16" fmla="*/ 316841 h 624868"/>
              <a:gd name="connsiteX17" fmla="*/ 3478039 w 5744949"/>
              <a:gd name="connsiteY17" fmla="*/ 308981 h 624868"/>
              <a:gd name="connsiteX18" fmla="*/ 2556168 w 5744949"/>
              <a:gd name="connsiteY18" fmla="*/ 331547 h 624868"/>
              <a:gd name="connsiteX0" fmla="*/ 2021058 w 5744949"/>
              <a:gd name="connsiteY0" fmla="*/ 288784 h 624868"/>
              <a:gd name="connsiteX1" fmla="*/ 639242 w 5744949"/>
              <a:gd name="connsiteY1" fmla="*/ 244833 h 624868"/>
              <a:gd name="connsiteX2" fmla="*/ 7908 w 5744949"/>
              <a:gd name="connsiteY2" fmla="*/ 343422 h 624868"/>
              <a:gd name="connsiteX3" fmla="*/ 543558 w 5744949"/>
              <a:gd name="connsiteY3" fmla="*/ 453627 h 624868"/>
              <a:gd name="connsiteX4" fmla="*/ 1267806 w 5744949"/>
              <a:gd name="connsiteY4" fmla="*/ 545348 h 624868"/>
              <a:gd name="connsiteX5" fmla="*/ 1699645 w 5744949"/>
              <a:gd name="connsiteY5" fmla="*/ 558445 h 624868"/>
              <a:gd name="connsiteX6" fmla="*/ 2289225 w 5744949"/>
              <a:gd name="connsiteY6" fmla="*/ 618667 h 624868"/>
              <a:gd name="connsiteX7" fmla="*/ 2726496 w 5744949"/>
              <a:gd name="connsiteY7" fmla="*/ 609155 h 624868"/>
              <a:gd name="connsiteX8" fmla="*/ 3151070 w 5744949"/>
              <a:gd name="connsiteY8" fmla="*/ 614025 h 624868"/>
              <a:gd name="connsiteX9" fmla="*/ 3886470 w 5744949"/>
              <a:gd name="connsiteY9" fmla="*/ 601030 h 624868"/>
              <a:gd name="connsiteX10" fmla="*/ 4046967 w 5744949"/>
              <a:gd name="connsiteY10" fmla="*/ 623390 h 624868"/>
              <a:gd name="connsiteX11" fmla="*/ 4819701 w 5744949"/>
              <a:gd name="connsiteY11" fmla="*/ 457807 h 624868"/>
              <a:gd name="connsiteX12" fmla="*/ 5718841 w 5744949"/>
              <a:gd name="connsiteY12" fmla="*/ 114368 h 624868"/>
              <a:gd name="connsiteX13" fmla="*/ 5662411 w 5744949"/>
              <a:gd name="connsiteY13" fmla="*/ 665 h 624868"/>
              <a:gd name="connsiteX14" fmla="*/ 3986934 w 5744949"/>
              <a:gd name="connsiteY14" fmla="*/ 316820 h 624868"/>
              <a:gd name="connsiteX15" fmla="*/ 3996739 w 5744949"/>
              <a:gd name="connsiteY15" fmla="*/ 309674 h 624868"/>
              <a:gd name="connsiteX16" fmla="*/ 3478039 w 5744949"/>
              <a:gd name="connsiteY16" fmla="*/ 308981 h 624868"/>
              <a:gd name="connsiteX17" fmla="*/ 2556168 w 5744949"/>
              <a:gd name="connsiteY17" fmla="*/ 331547 h 624868"/>
              <a:gd name="connsiteX0" fmla="*/ 2021058 w 5763254"/>
              <a:gd name="connsiteY0" fmla="*/ 322862 h 658946"/>
              <a:gd name="connsiteX1" fmla="*/ 639242 w 5763254"/>
              <a:gd name="connsiteY1" fmla="*/ 278911 h 658946"/>
              <a:gd name="connsiteX2" fmla="*/ 7908 w 5763254"/>
              <a:gd name="connsiteY2" fmla="*/ 377500 h 658946"/>
              <a:gd name="connsiteX3" fmla="*/ 543558 w 5763254"/>
              <a:gd name="connsiteY3" fmla="*/ 487705 h 658946"/>
              <a:gd name="connsiteX4" fmla="*/ 1267806 w 5763254"/>
              <a:gd name="connsiteY4" fmla="*/ 579426 h 658946"/>
              <a:gd name="connsiteX5" fmla="*/ 1699645 w 5763254"/>
              <a:gd name="connsiteY5" fmla="*/ 592523 h 658946"/>
              <a:gd name="connsiteX6" fmla="*/ 2289225 w 5763254"/>
              <a:gd name="connsiteY6" fmla="*/ 652745 h 658946"/>
              <a:gd name="connsiteX7" fmla="*/ 2726496 w 5763254"/>
              <a:gd name="connsiteY7" fmla="*/ 643233 h 658946"/>
              <a:gd name="connsiteX8" fmla="*/ 3151070 w 5763254"/>
              <a:gd name="connsiteY8" fmla="*/ 648103 h 658946"/>
              <a:gd name="connsiteX9" fmla="*/ 3886470 w 5763254"/>
              <a:gd name="connsiteY9" fmla="*/ 635108 h 658946"/>
              <a:gd name="connsiteX10" fmla="*/ 4046967 w 5763254"/>
              <a:gd name="connsiteY10" fmla="*/ 657468 h 658946"/>
              <a:gd name="connsiteX11" fmla="*/ 4819701 w 5763254"/>
              <a:gd name="connsiteY11" fmla="*/ 491885 h 658946"/>
              <a:gd name="connsiteX12" fmla="*/ 5718841 w 5763254"/>
              <a:gd name="connsiteY12" fmla="*/ 148446 h 658946"/>
              <a:gd name="connsiteX13" fmla="*/ 5662411 w 5763254"/>
              <a:gd name="connsiteY13" fmla="*/ 34743 h 658946"/>
              <a:gd name="connsiteX14" fmla="*/ 5634980 w 5763254"/>
              <a:gd name="connsiteY14" fmla="*/ 25737 h 658946"/>
              <a:gd name="connsiteX15" fmla="*/ 3986934 w 5763254"/>
              <a:gd name="connsiteY15" fmla="*/ 350898 h 658946"/>
              <a:gd name="connsiteX16" fmla="*/ 3996739 w 5763254"/>
              <a:gd name="connsiteY16" fmla="*/ 343752 h 658946"/>
              <a:gd name="connsiteX17" fmla="*/ 3478039 w 5763254"/>
              <a:gd name="connsiteY17" fmla="*/ 343059 h 658946"/>
              <a:gd name="connsiteX18" fmla="*/ 2556168 w 5763254"/>
              <a:gd name="connsiteY18" fmla="*/ 365625 h 658946"/>
              <a:gd name="connsiteX0" fmla="*/ 2021058 w 5763254"/>
              <a:gd name="connsiteY0" fmla="*/ 322862 h 658946"/>
              <a:gd name="connsiteX1" fmla="*/ 639242 w 5763254"/>
              <a:gd name="connsiteY1" fmla="*/ 278911 h 658946"/>
              <a:gd name="connsiteX2" fmla="*/ 7908 w 5763254"/>
              <a:gd name="connsiteY2" fmla="*/ 377500 h 658946"/>
              <a:gd name="connsiteX3" fmla="*/ 543558 w 5763254"/>
              <a:gd name="connsiteY3" fmla="*/ 487705 h 658946"/>
              <a:gd name="connsiteX4" fmla="*/ 1267806 w 5763254"/>
              <a:gd name="connsiteY4" fmla="*/ 579426 h 658946"/>
              <a:gd name="connsiteX5" fmla="*/ 1699645 w 5763254"/>
              <a:gd name="connsiteY5" fmla="*/ 592523 h 658946"/>
              <a:gd name="connsiteX6" fmla="*/ 2289225 w 5763254"/>
              <a:gd name="connsiteY6" fmla="*/ 652745 h 658946"/>
              <a:gd name="connsiteX7" fmla="*/ 2726496 w 5763254"/>
              <a:gd name="connsiteY7" fmla="*/ 643233 h 658946"/>
              <a:gd name="connsiteX8" fmla="*/ 3151070 w 5763254"/>
              <a:gd name="connsiteY8" fmla="*/ 648103 h 658946"/>
              <a:gd name="connsiteX9" fmla="*/ 3886470 w 5763254"/>
              <a:gd name="connsiteY9" fmla="*/ 635108 h 658946"/>
              <a:gd name="connsiteX10" fmla="*/ 4046967 w 5763254"/>
              <a:gd name="connsiteY10" fmla="*/ 657468 h 658946"/>
              <a:gd name="connsiteX11" fmla="*/ 4819701 w 5763254"/>
              <a:gd name="connsiteY11" fmla="*/ 491885 h 658946"/>
              <a:gd name="connsiteX12" fmla="*/ 5718841 w 5763254"/>
              <a:gd name="connsiteY12" fmla="*/ 148446 h 658946"/>
              <a:gd name="connsiteX13" fmla="*/ 5662411 w 5763254"/>
              <a:gd name="connsiteY13" fmla="*/ 34743 h 658946"/>
              <a:gd name="connsiteX14" fmla="*/ 5634980 w 5763254"/>
              <a:gd name="connsiteY14" fmla="*/ 25737 h 658946"/>
              <a:gd name="connsiteX15" fmla="*/ 3986934 w 5763254"/>
              <a:gd name="connsiteY15" fmla="*/ 350898 h 658946"/>
              <a:gd name="connsiteX16" fmla="*/ 3996739 w 5763254"/>
              <a:gd name="connsiteY16" fmla="*/ 343752 h 658946"/>
              <a:gd name="connsiteX17" fmla="*/ 3478039 w 5763254"/>
              <a:gd name="connsiteY17" fmla="*/ 343059 h 658946"/>
              <a:gd name="connsiteX18" fmla="*/ 2556168 w 5763254"/>
              <a:gd name="connsiteY18" fmla="*/ 365625 h 658946"/>
              <a:gd name="connsiteX0" fmla="*/ 2021058 w 5718861"/>
              <a:gd name="connsiteY0" fmla="*/ 315466 h 651550"/>
              <a:gd name="connsiteX1" fmla="*/ 639242 w 5718861"/>
              <a:gd name="connsiteY1" fmla="*/ 271515 h 651550"/>
              <a:gd name="connsiteX2" fmla="*/ 7908 w 5718861"/>
              <a:gd name="connsiteY2" fmla="*/ 370104 h 651550"/>
              <a:gd name="connsiteX3" fmla="*/ 543558 w 5718861"/>
              <a:gd name="connsiteY3" fmla="*/ 480309 h 651550"/>
              <a:gd name="connsiteX4" fmla="*/ 1267806 w 5718861"/>
              <a:gd name="connsiteY4" fmla="*/ 572030 h 651550"/>
              <a:gd name="connsiteX5" fmla="*/ 1699645 w 5718861"/>
              <a:gd name="connsiteY5" fmla="*/ 585127 h 651550"/>
              <a:gd name="connsiteX6" fmla="*/ 2289225 w 5718861"/>
              <a:gd name="connsiteY6" fmla="*/ 645349 h 651550"/>
              <a:gd name="connsiteX7" fmla="*/ 2726496 w 5718861"/>
              <a:gd name="connsiteY7" fmla="*/ 635837 h 651550"/>
              <a:gd name="connsiteX8" fmla="*/ 3151070 w 5718861"/>
              <a:gd name="connsiteY8" fmla="*/ 640707 h 651550"/>
              <a:gd name="connsiteX9" fmla="*/ 3886470 w 5718861"/>
              <a:gd name="connsiteY9" fmla="*/ 627712 h 651550"/>
              <a:gd name="connsiteX10" fmla="*/ 4046967 w 5718861"/>
              <a:gd name="connsiteY10" fmla="*/ 650072 h 651550"/>
              <a:gd name="connsiteX11" fmla="*/ 4819701 w 5718861"/>
              <a:gd name="connsiteY11" fmla="*/ 484489 h 651550"/>
              <a:gd name="connsiteX12" fmla="*/ 5718841 w 5718861"/>
              <a:gd name="connsiteY12" fmla="*/ 141050 h 651550"/>
              <a:gd name="connsiteX13" fmla="*/ 5662411 w 5718861"/>
              <a:gd name="connsiteY13" fmla="*/ 27347 h 651550"/>
              <a:gd name="connsiteX14" fmla="*/ 5440571 w 5718861"/>
              <a:gd name="connsiteY14" fmla="*/ 29401 h 651550"/>
              <a:gd name="connsiteX15" fmla="*/ 3986934 w 5718861"/>
              <a:gd name="connsiteY15" fmla="*/ 343502 h 651550"/>
              <a:gd name="connsiteX16" fmla="*/ 3996739 w 5718861"/>
              <a:gd name="connsiteY16" fmla="*/ 336356 h 651550"/>
              <a:gd name="connsiteX17" fmla="*/ 3478039 w 5718861"/>
              <a:gd name="connsiteY17" fmla="*/ 335663 h 651550"/>
              <a:gd name="connsiteX18" fmla="*/ 2556168 w 5718861"/>
              <a:gd name="connsiteY18" fmla="*/ 358229 h 651550"/>
              <a:gd name="connsiteX0" fmla="*/ 2021058 w 5718861"/>
              <a:gd name="connsiteY0" fmla="*/ 315466 h 651550"/>
              <a:gd name="connsiteX1" fmla="*/ 639242 w 5718861"/>
              <a:gd name="connsiteY1" fmla="*/ 271515 h 651550"/>
              <a:gd name="connsiteX2" fmla="*/ 7908 w 5718861"/>
              <a:gd name="connsiteY2" fmla="*/ 370104 h 651550"/>
              <a:gd name="connsiteX3" fmla="*/ 543558 w 5718861"/>
              <a:gd name="connsiteY3" fmla="*/ 480309 h 651550"/>
              <a:gd name="connsiteX4" fmla="*/ 1267806 w 5718861"/>
              <a:gd name="connsiteY4" fmla="*/ 572030 h 651550"/>
              <a:gd name="connsiteX5" fmla="*/ 1699645 w 5718861"/>
              <a:gd name="connsiteY5" fmla="*/ 585127 h 651550"/>
              <a:gd name="connsiteX6" fmla="*/ 2289225 w 5718861"/>
              <a:gd name="connsiteY6" fmla="*/ 645349 h 651550"/>
              <a:gd name="connsiteX7" fmla="*/ 2726496 w 5718861"/>
              <a:gd name="connsiteY7" fmla="*/ 635837 h 651550"/>
              <a:gd name="connsiteX8" fmla="*/ 3151070 w 5718861"/>
              <a:gd name="connsiteY8" fmla="*/ 640707 h 651550"/>
              <a:gd name="connsiteX9" fmla="*/ 3886470 w 5718861"/>
              <a:gd name="connsiteY9" fmla="*/ 627712 h 651550"/>
              <a:gd name="connsiteX10" fmla="*/ 4046967 w 5718861"/>
              <a:gd name="connsiteY10" fmla="*/ 650072 h 651550"/>
              <a:gd name="connsiteX11" fmla="*/ 4819701 w 5718861"/>
              <a:gd name="connsiteY11" fmla="*/ 484489 h 651550"/>
              <a:gd name="connsiteX12" fmla="*/ 5718841 w 5718861"/>
              <a:gd name="connsiteY12" fmla="*/ 141050 h 651550"/>
              <a:gd name="connsiteX13" fmla="*/ 5662411 w 5718861"/>
              <a:gd name="connsiteY13" fmla="*/ 27347 h 651550"/>
              <a:gd name="connsiteX14" fmla="*/ 5440571 w 5718861"/>
              <a:gd name="connsiteY14" fmla="*/ 29401 h 651550"/>
              <a:gd name="connsiteX15" fmla="*/ 3986934 w 5718861"/>
              <a:gd name="connsiteY15" fmla="*/ 343502 h 651550"/>
              <a:gd name="connsiteX16" fmla="*/ 3996739 w 5718861"/>
              <a:gd name="connsiteY16" fmla="*/ 336356 h 651550"/>
              <a:gd name="connsiteX17" fmla="*/ 3478039 w 5718861"/>
              <a:gd name="connsiteY17" fmla="*/ 335663 h 651550"/>
              <a:gd name="connsiteX18" fmla="*/ 2556168 w 5718861"/>
              <a:gd name="connsiteY18" fmla="*/ 358229 h 6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18861" h="651550">
                <a:moveTo>
                  <a:pt x="2021058" y="315466"/>
                </a:moveTo>
                <a:cubicBezTo>
                  <a:pt x="1833575" y="290870"/>
                  <a:pt x="826725" y="296111"/>
                  <a:pt x="639242" y="271515"/>
                </a:cubicBezTo>
                <a:lnTo>
                  <a:pt x="7908" y="370104"/>
                </a:lnTo>
                <a:cubicBezTo>
                  <a:pt x="-60671" y="365249"/>
                  <a:pt x="333575" y="446655"/>
                  <a:pt x="543558" y="480309"/>
                </a:cubicBezTo>
                <a:cubicBezTo>
                  <a:pt x="753541" y="513963"/>
                  <a:pt x="1150183" y="554753"/>
                  <a:pt x="1267806" y="572030"/>
                </a:cubicBezTo>
                <a:cubicBezTo>
                  <a:pt x="1458951" y="576077"/>
                  <a:pt x="1529409" y="572907"/>
                  <a:pt x="1699645" y="585127"/>
                </a:cubicBezTo>
                <a:cubicBezTo>
                  <a:pt x="1869881" y="597347"/>
                  <a:pt x="2118083" y="636897"/>
                  <a:pt x="2289225" y="645349"/>
                </a:cubicBezTo>
                <a:cubicBezTo>
                  <a:pt x="2460367" y="653801"/>
                  <a:pt x="2582855" y="636611"/>
                  <a:pt x="2726496" y="635837"/>
                </a:cubicBezTo>
                <a:cubicBezTo>
                  <a:pt x="2870137" y="635063"/>
                  <a:pt x="2957741" y="651955"/>
                  <a:pt x="3151070" y="640707"/>
                </a:cubicBezTo>
                <a:cubicBezTo>
                  <a:pt x="3344399" y="629459"/>
                  <a:pt x="3737154" y="626151"/>
                  <a:pt x="3886470" y="627712"/>
                </a:cubicBezTo>
                <a:cubicBezTo>
                  <a:pt x="4035786" y="629273"/>
                  <a:pt x="4046967" y="650072"/>
                  <a:pt x="4046967" y="650072"/>
                </a:cubicBezTo>
                <a:cubicBezTo>
                  <a:pt x="4046967" y="670942"/>
                  <a:pt x="4819701" y="463619"/>
                  <a:pt x="4819701" y="484489"/>
                </a:cubicBezTo>
                <a:cubicBezTo>
                  <a:pt x="4952138" y="449485"/>
                  <a:pt x="5717743" y="188485"/>
                  <a:pt x="5718841" y="141050"/>
                </a:cubicBezTo>
                <a:cubicBezTo>
                  <a:pt x="5719939" y="93615"/>
                  <a:pt x="5676388" y="47799"/>
                  <a:pt x="5662411" y="27347"/>
                </a:cubicBezTo>
                <a:cubicBezTo>
                  <a:pt x="5648434" y="6895"/>
                  <a:pt x="5719817" y="-23292"/>
                  <a:pt x="5440571" y="29401"/>
                </a:cubicBezTo>
                <a:cubicBezTo>
                  <a:pt x="4728615" y="277033"/>
                  <a:pt x="4227573" y="292343"/>
                  <a:pt x="3986934" y="343502"/>
                </a:cubicBezTo>
                <a:cubicBezTo>
                  <a:pt x="3746295" y="394661"/>
                  <a:pt x="4081555" y="337662"/>
                  <a:pt x="3996739" y="336356"/>
                </a:cubicBezTo>
                <a:cubicBezTo>
                  <a:pt x="3911923" y="335050"/>
                  <a:pt x="3718134" y="332018"/>
                  <a:pt x="3478039" y="335663"/>
                </a:cubicBezTo>
                <a:lnTo>
                  <a:pt x="2556168" y="358229"/>
                </a:lnTo>
              </a:path>
            </a:pathLst>
          </a:custGeom>
          <a:solidFill>
            <a:schemeClr val="accent5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534959" flipV="1">
            <a:off x="3641192" y="2213139"/>
            <a:ext cx="2281008" cy="558731"/>
          </a:xfrm>
          <a:custGeom>
            <a:avLst/>
            <a:gdLst>
              <a:gd name="connsiteX0" fmla="*/ 3029500 w 3160758"/>
              <a:gd name="connsiteY0" fmla="*/ 129497 h 635147"/>
              <a:gd name="connsiteX1" fmla="*/ 2247239 w 3160758"/>
              <a:gd name="connsiteY1" fmla="*/ 87212 h 635147"/>
              <a:gd name="connsiteX2" fmla="*/ 1850823 w 3160758"/>
              <a:gd name="connsiteY2" fmla="*/ 66070 h 635147"/>
              <a:gd name="connsiteX3" fmla="*/ 1681685 w 3160758"/>
              <a:gd name="connsiteY3" fmla="*/ 92498 h 635147"/>
              <a:gd name="connsiteX4" fmla="*/ 1353981 w 3160758"/>
              <a:gd name="connsiteY4" fmla="*/ 134782 h 635147"/>
              <a:gd name="connsiteX5" fmla="*/ 1216557 w 3160758"/>
              <a:gd name="connsiteY5" fmla="*/ 118926 h 635147"/>
              <a:gd name="connsiteX6" fmla="*/ 1015706 w 3160758"/>
              <a:gd name="connsiteY6" fmla="*/ 76641 h 635147"/>
              <a:gd name="connsiteX7" fmla="*/ 888853 w 3160758"/>
              <a:gd name="connsiteY7" fmla="*/ 76641 h 635147"/>
              <a:gd name="connsiteX8" fmla="*/ 762000 w 3160758"/>
              <a:gd name="connsiteY8" fmla="*/ 34357 h 635147"/>
              <a:gd name="connsiteX9" fmla="*/ 614004 w 3160758"/>
              <a:gd name="connsiteY9" fmla="*/ 2643 h 635147"/>
              <a:gd name="connsiteX10" fmla="*/ 455438 w 3160758"/>
              <a:gd name="connsiteY10" fmla="*/ 50213 h 635147"/>
              <a:gd name="connsiteX11" fmla="*/ 333870 w 3160758"/>
              <a:gd name="connsiteY11" fmla="*/ 97783 h 635147"/>
              <a:gd name="connsiteX12" fmla="*/ 566434 w 3160758"/>
              <a:gd name="connsiteY12" fmla="*/ 124211 h 635147"/>
              <a:gd name="connsiteX13" fmla="*/ 693288 w 3160758"/>
              <a:gd name="connsiteY13" fmla="*/ 224636 h 635147"/>
              <a:gd name="connsiteX14" fmla="*/ 825426 w 3160758"/>
              <a:gd name="connsiteY14" fmla="*/ 235208 h 635147"/>
              <a:gd name="connsiteX15" fmla="*/ 835997 w 3160758"/>
              <a:gd name="connsiteY15" fmla="*/ 319776 h 635147"/>
              <a:gd name="connsiteX16" fmla="*/ 804284 w 3160758"/>
              <a:gd name="connsiteY16" fmla="*/ 414916 h 635147"/>
              <a:gd name="connsiteX17" fmla="*/ 740858 w 3160758"/>
              <a:gd name="connsiteY17" fmla="*/ 351490 h 635147"/>
              <a:gd name="connsiteX18" fmla="*/ 640432 w 3160758"/>
              <a:gd name="connsiteY18" fmla="*/ 351490 h 635147"/>
              <a:gd name="connsiteX19" fmla="*/ 503008 w 3160758"/>
              <a:gd name="connsiteY19" fmla="*/ 346204 h 635147"/>
              <a:gd name="connsiteX20" fmla="*/ 487151 w 3160758"/>
              <a:gd name="connsiteY20" fmla="*/ 346204 h 635147"/>
              <a:gd name="connsiteX21" fmla="*/ 344441 w 3160758"/>
              <a:gd name="connsiteY21" fmla="*/ 356775 h 635147"/>
              <a:gd name="connsiteX22" fmla="*/ 286300 w 3160758"/>
              <a:gd name="connsiteY22" fmla="*/ 335633 h 635147"/>
              <a:gd name="connsiteX23" fmla="*/ 170018 w 3160758"/>
              <a:gd name="connsiteY23" fmla="*/ 351490 h 635147"/>
              <a:gd name="connsiteX24" fmla="*/ 53736 w 3160758"/>
              <a:gd name="connsiteY24" fmla="*/ 377917 h 635147"/>
              <a:gd name="connsiteX25" fmla="*/ 881 w 3160758"/>
              <a:gd name="connsiteY25" fmla="*/ 462486 h 635147"/>
              <a:gd name="connsiteX26" fmla="*/ 48451 w 3160758"/>
              <a:gd name="connsiteY26" fmla="*/ 557626 h 635147"/>
              <a:gd name="connsiteX27" fmla="*/ 148876 w 3160758"/>
              <a:gd name="connsiteY27" fmla="*/ 626338 h 635147"/>
              <a:gd name="connsiteX28" fmla="*/ 270444 w 3160758"/>
              <a:gd name="connsiteY28" fmla="*/ 610482 h 635147"/>
              <a:gd name="connsiteX29" fmla="*/ 397297 w 3160758"/>
              <a:gd name="connsiteY29" fmla="*/ 557626 h 635147"/>
              <a:gd name="connsiteX30" fmla="*/ 508293 w 3160758"/>
              <a:gd name="connsiteY30" fmla="*/ 536484 h 635147"/>
              <a:gd name="connsiteX31" fmla="*/ 645718 w 3160758"/>
              <a:gd name="connsiteY31" fmla="*/ 562912 h 635147"/>
              <a:gd name="connsiteX32" fmla="*/ 888853 w 3160758"/>
              <a:gd name="connsiteY32" fmla="*/ 494199 h 635147"/>
              <a:gd name="connsiteX33" fmla="*/ 1380409 w 3160758"/>
              <a:gd name="connsiteY33" fmla="*/ 483628 h 635147"/>
              <a:gd name="connsiteX34" fmla="*/ 2152099 w 3160758"/>
              <a:gd name="connsiteY34" fmla="*/ 414916 h 635147"/>
              <a:gd name="connsiteX35" fmla="*/ 2807507 w 3160758"/>
              <a:gd name="connsiteY35" fmla="*/ 399060 h 635147"/>
              <a:gd name="connsiteX36" fmla="*/ 3034786 w 3160758"/>
              <a:gd name="connsiteY36" fmla="*/ 404345 h 635147"/>
              <a:gd name="connsiteX37" fmla="*/ 3034786 w 3160758"/>
              <a:gd name="connsiteY37" fmla="*/ 404345 h 635147"/>
              <a:gd name="connsiteX38" fmla="*/ 3029500 w 3160758"/>
              <a:gd name="connsiteY38" fmla="*/ 129497 h 635147"/>
              <a:gd name="connsiteX0" fmla="*/ 3463796 w 3523738"/>
              <a:gd name="connsiteY0" fmla="*/ 127072 h 626785"/>
              <a:gd name="connsiteX1" fmla="*/ 2681535 w 3523738"/>
              <a:gd name="connsiteY1" fmla="*/ 84787 h 626785"/>
              <a:gd name="connsiteX2" fmla="*/ 2285119 w 3523738"/>
              <a:gd name="connsiteY2" fmla="*/ 63645 h 626785"/>
              <a:gd name="connsiteX3" fmla="*/ 2115981 w 3523738"/>
              <a:gd name="connsiteY3" fmla="*/ 90073 h 626785"/>
              <a:gd name="connsiteX4" fmla="*/ 1788277 w 3523738"/>
              <a:gd name="connsiteY4" fmla="*/ 132357 h 626785"/>
              <a:gd name="connsiteX5" fmla="*/ 1650853 w 3523738"/>
              <a:gd name="connsiteY5" fmla="*/ 116501 h 626785"/>
              <a:gd name="connsiteX6" fmla="*/ 1450002 w 3523738"/>
              <a:gd name="connsiteY6" fmla="*/ 74216 h 626785"/>
              <a:gd name="connsiteX7" fmla="*/ 1323149 w 3523738"/>
              <a:gd name="connsiteY7" fmla="*/ 74216 h 626785"/>
              <a:gd name="connsiteX8" fmla="*/ 1196296 w 3523738"/>
              <a:gd name="connsiteY8" fmla="*/ 31932 h 626785"/>
              <a:gd name="connsiteX9" fmla="*/ 1048300 w 3523738"/>
              <a:gd name="connsiteY9" fmla="*/ 218 h 626785"/>
              <a:gd name="connsiteX10" fmla="*/ 889734 w 3523738"/>
              <a:gd name="connsiteY10" fmla="*/ 47788 h 626785"/>
              <a:gd name="connsiteX11" fmla="*/ 768166 w 3523738"/>
              <a:gd name="connsiteY11" fmla="*/ 95358 h 626785"/>
              <a:gd name="connsiteX12" fmla="*/ 1000730 w 3523738"/>
              <a:gd name="connsiteY12" fmla="*/ 121786 h 626785"/>
              <a:gd name="connsiteX13" fmla="*/ 1127584 w 3523738"/>
              <a:gd name="connsiteY13" fmla="*/ 222211 h 626785"/>
              <a:gd name="connsiteX14" fmla="*/ 1259722 w 3523738"/>
              <a:gd name="connsiteY14" fmla="*/ 232783 h 626785"/>
              <a:gd name="connsiteX15" fmla="*/ 1270293 w 3523738"/>
              <a:gd name="connsiteY15" fmla="*/ 317351 h 626785"/>
              <a:gd name="connsiteX16" fmla="*/ 1238580 w 3523738"/>
              <a:gd name="connsiteY16" fmla="*/ 412491 h 626785"/>
              <a:gd name="connsiteX17" fmla="*/ 1175154 w 3523738"/>
              <a:gd name="connsiteY17" fmla="*/ 349065 h 626785"/>
              <a:gd name="connsiteX18" fmla="*/ 1074728 w 3523738"/>
              <a:gd name="connsiteY18" fmla="*/ 349065 h 626785"/>
              <a:gd name="connsiteX19" fmla="*/ 937304 w 3523738"/>
              <a:gd name="connsiteY19" fmla="*/ 343779 h 626785"/>
              <a:gd name="connsiteX20" fmla="*/ 921447 w 3523738"/>
              <a:gd name="connsiteY20" fmla="*/ 343779 h 626785"/>
              <a:gd name="connsiteX21" fmla="*/ 778737 w 3523738"/>
              <a:gd name="connsiteY21" fmla="*/ 354350 h 626785"/>
              <a:gd name="connsiteX22" fmla="*/ 720596 w 3523738"/>
              <a:gd name="connsiteY22" fmla="*/ 333208 h 626785"/>
              <a:gd name="connsiteX23" fmla="*/ 604314 w 3523738"/>
              <a:gd name="connsiteY23" fmla="*/ 349065 h 626785"/>
              <a:gd name="connsiteX24" fmla="*/ 1484 w 3523738"/>
              <a:gd name="connsiteY24" fmla="*/ 278730 h 626785"/>
              <a:gd name="connsiteX25" fmla="*/ 435177 w 3523738"/>
              <a:gd name="connsiteY25" fmla="*/ 460061 h 626785"/>
              <a:gd name="connsiteX26" fmla="*/ 482747 w 3523738"/>
              <a:gd name="connsiteY26" fmla="*/ 555201 h 626785"/>
              <a:gd name="connsiteX27" fmla="*/ 583172 w 3523738"/>
              <a:gd name="connsiteY27" fmla="*/ 623913 h 626785"/>
              <a:gd name="connsiteX28" fmla="*/ 704740 w 3523738"/>
              <a:gd name="connsiteY28" fmla="*/ 608057 h 626785"/>
              <a:gd name="connsiteX29" fmla="*/ 831593 w 3523738"/>
              <a:gd name="connsiteY29" fmla="*/ 555201 h 626785"/>
              <a:gd name="connsiteX30" fmla="*/ 942589 w 3523738"/>
              <a:gd name="connsiteY30" fmla="*/ 534059 h 626785"/>
              <a:gd name="connsiteX31" fmla="*/ 1080014 w 3523738"/>
              <a:gd name="connsiteY31" fmla="*/ 560487 h 626785"/>
              <a:gd name="connsiteX32" fmla="*/ 1323149 w 3523738"/>
              <a:gd name="connsiteY32" fmla="*/ 491774 h 626785"/>
              <a:gd name="connsiteX33" fmla="*/ 1814705 w 3523738"/>
              <a:gd name="connsiteY33" fmla="*/ 481203 h 626785"/>
              <a:gd name="connsiteX34" fmla="*/ 2586395 w 3523738"/>
              <a:gd name="connsiteY34" fmla="*/ 412491 h 626785"/>
              <a:gd name="connsiteX35" fmla="*/ 3241803 w 3523738"/>
              <a:gd name="connsiteY35" fmla="*/ 396635 h 626785"/>
              <a:gd name="connsiteX36" fmla="*/ 3469082 w 3523738"/>
              <a:gd name="connsiteY36" fmla="*/ 401920 h 626785"/>
              <a:gd name="connsiteX37" fmla="*/ 3469082 w 3523738"/>
              <a:gd name="connsiteY37" fmla="*/ 401920 h 626785"/>
              <a:gd name="connsiteX38" fmla="*/ 3463796 w 3523738"/>
              <a:gd name="connsiteY38" fmla="*/ 127072 h 626785"/>
              <a:gd name="connsiteX0" fmla="*/ 3481153 w 3541097"/>
              <a:gd name="connsiteY0" fmla="*/ 127072 h 626785"/>
              <a:gd name="connsiteX1" fmla="*/ 2698892 w 3541097"/>
              <a:gd name="connsiteY1" fmla="*/ 84787 h 626785"/>
              <a:gd name="connsiteX2" fmla="*/ 2302476 w 3541097"/>
              <a:gd name="connsiteY2" fmla="*/ 63645 h 626785"/>
              <a:gd name="connsiteX3" fmla="*/ 2133338 w 3541097"/>
              <a:gd name="connsiteY3" fmla="*/ 90073 h 626785"/>
              <a:gd name="connsiteX4" fmla="*/ 1805634 w 3541097"/>
              <a:gd name="connsiteY4" fmla="*/ 132357 h 626785"/>
              <a:gd name="connsiteX5" fmla="*/ 1668210 w 3541097"/>
              <a:gd name="connsiteY5" fmla="*/ 116501 h 626785"/>
              <a:gd name="connsiteX6" fmla="*/ 1467359 w 3541097"/>
              <a:gd name="connsiteY6" fmla="*/ 74216 h 626785"/>
              <a:gd name="connsiteX7" fmla="*/ 1340506 w 3541097"/>
              <a:gd name="connsiteY7" fmla="*/ 74216 h 626785"/>
              <a:gd name="connsiteX8" fmla="*/ 1213653 w 3541097"/>
              <a:gd name="connsiteY8" fmla="*/ 31932 h 626785"/>
              <a:gd name="connsiteX9" fmla="*/ 1065657 w 3541097"/>
              <a:gd name="connsiteY9" fmla="*/ 218 h 626785"/>
              <a:gd name="connsiteX10" fmla="*/ 907091 w 3541097"/>
              <a:gd name="connsiteY10" fmla="*/ 47788 h 626785"/>
              <a:gd name="connsiteX11" fmla="*/ 785523 w 3541097"/>
              <a:gd name="connsiteY11" fmla="*/ 95358 h 626785"/>
              <a:gd name="connsiteX12" fmla="*/ 1018087 w 3541097"/>
              <a:gd name="connsiteY12" fmla="*/ 121786 h 626785"/>
              <a:gd name="connsiteX13" fmla="*/ 1144941 w 3541097"/>
              <a:gd name="connsiteY13" fmla="*/ 222211 h 626785"/>
              <a:gd name="connsiteX14" fmla="*/ 1277079 w 3541097"/>
              <a:gd name="connsiteY14" fmla="*/ 232783 h 626785"/>
              <a:gd name="connsiteX15" fmla="*/ 1287650 w 3541097"/>
              <a:gd name="connsiteY15" fmla="*/ 317351 h 626785"/>
              <a:gd name="connsiteX16" fmla="*/ 1255937 w 3541097"/>
              <a:gd name="connsiteY16" fmla="*/ 412491 h 626785"/>
              <a:gd name="connsiteX17" fmla="*/ 1192511 w 3541097"/>
              <a:gd name="connsiteY17" fmla="*/ 349065 h 626785"/>
              <a:gd name="connsiteX18" fmla="*/ 1092085 w 3541097"/>
              <a:gd name="connsiteY18" fmla="*/ 349065 h 626785"/>
              <a:gd name="connsiteX19" fmla="*/ 954661 w 3541097"/>
              <a:gd name="connsiteY19" fmla="*/ 343779 h 626785"/>
              <a:gd name="connsiteX20" fmla="*/ 938804 w 3541097"/>
              <a:gd name="connsiteY20" fmla="*/ 343779 h 626785"/>
              <a:gd name="connsiteX21" fmla="*/ 796094 w 3541097"/>
              <a:gd name="connsiteY21" fmla="*/ 354350 h 626785"/>
              <a:gd name="connsiteX22" fmla="*/ 737953 w 3541097"/>
              <a:gd name="connsiteY22" fmla="*/ 333208 h 626785"/>
              <a:gd name="connsiteX23" fmla="*/ 144663 w 3541097"/>
              <a:gd name="connsiteY23" fmla="*/ 229535 h 626785"/>
              <a:gd name="connsiteX24" fmla="*/ 18841 w 3541097"/>
              <a:gd name="connsiteY24" fmla="*/ 278730 h 626785"/>
              <a:gd name="connsiteX25" fmla="*/ 452534 w 3541097"/>
              <a:gd name="connsiteY25" fmla="*/ 460061 h 626785"/>
              <a:gd name="connsiteX26" fmla="*/ 500104 w 3541097"/>
              <a:gd name="connsiteY26" fmla="*/ 555201 h 626785"/>
              <a:gd name="connsiteX27" fmla="*/ 600529 w 3541097"/>
              <a:gd name="connsiteY27" fmla="*/ 623913 h 626785"/>
              <a:gd name="connsiteX28" fmla="*/ 722097 w 3541097"/>
              <a:gd name="connsiteY28" fmla="*/ 608057 h 626785"/>
              <a:gd name="connsiteX29" fmla="*/ 848950 w 3541097"/>
              <a:gd name="connsiteY29" fmla="*/ 555201 h 626785"/>
              <a:gd name="connsiteX30" fmla="*/ 959946 w 3541097"/>
              <a:gd name="connsiteY30" fmla="*/ 534059 h 626785"/>
              <a:gd name="connsiteX31" fmla="*/ 1097371 w 3541097"/>
              <a:gd name="connsiteY31" fmla="*/ 560487 h 626785"/>
              <a:gd name="connsiteX32" fmla="*/ 1340506 w 3541097"/>
              <a:gd name="connsiteY32" fmla="*/ 491774 h 626785"/>
              <a:gd name="connsiteX33" fmla="*/ 1832062 w 3541097"/>
              <a:gd name="connsiteY33" fmla="*/ 481203 h 626785"/>
              <a:gd name="connsiteX34" fmla="*/ 2603752 w 3541097"/>
              <a:gd name="connsiteY34" fmla="*/ 412491 h 626785"/>
              <a:gd name="connsiteX35" fmla="*/ 3259160 w 3541097"/>
              <a:gd name="connsiteY35" fmla="*/ 396635 h 626785"/>
              <a:gd name="connsiteX36" fmla="*/ 3486439 w 3541097"/>
              <a:gd name="connsiteY36" fmla="*/ 401920 h 626785"/>
              <a:gd name="connsiteX37" fmla="*/ 3486439 w 3541097"/>
              <a:gd name="connsiteY37" fmla="*/ 401920 h 626785"/>
              <a:gd name="connsiteX38" fmla="*/ 3481153 w 3541097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36948 w 3539240"/>
              <a:gd name="connsiteY20" fmla="*/ 343779 h 626785"/>
              <a:gd name="connsiteX21" fmla="*/ 794238 w 3539240"/>
              <a:gd name="connsiteY21" fmla="*/ 354350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36948 w 3539240"/>
              <a:gd name="connsiteY20" fmla="*/ 343779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1042629 w 3539240"/>
              <a:gd name="connsiteY19" fmla="*/ 271269 h 626785"/>
              <a:gd name="connsiteX20" fmla="*/ 952805 w 3539240"/>
              <a:gd name="connsiteY20" fmla="*/ 343779 h 626785"/>
              <a:gd name="connsiteX21" fmla="*/ 965569 w 3539240"/>
              <a:gd name="connsiteY21" fmla="*/ 269785 h 626785"/>
              <a:gd name="connsiteX22" fmla="*/ 765618 w 3539240"/>
              <a:gd name="connsiteY22" fmla="*/ 274664 h 626785"/>
              <a:gd name="connsiteX23" fmla="*/ 650236 w 3539240"/>
              <a:gd name="connsiteY23" fmla="*/ 276289 h 626785"/>
              <a:gd name="connsiteX24" fmla="*/ 142807 w 3539240"/>
              <a:gd name="connsiteY24" fmla="*/ 229535 h 626785"/>
              <a:gd name="connsiteX25" fmla="*/ 16985 w 3539240"/>
              <a:gd name="connsiteY25" fmla="*/ 278730 h 626785"/>
              <a:gd name="connsiteX26" fmla="*/ 450678 w 3539240"/>
              <a:gd name="connsiteY26" fmla="*/ 460061 h 626785"/>
              <a:gd name="connsiteX27" fmla="*/ 498248 w 3539240"/>
              <a:gd name="connsiteY27" fmla="*/ 555201 h 626785"/>
              <a:gd name="connsiteX28" fmla="*/ 598673 w 3539240"/>
              <a:gd name="connsiteY28" fmla="*/ 623913 h 626785"/>
              <a:gd name="connsiteX29" fmla="*/ 720241 w 3539240"/>
              <a:gd name="connsiteY29" fmla="*/ 608057 h 626785"/>
              <a:gd name="connsiteX30" fmla="*/ 847094 w 3539240"/>
              <a:gd name="connsiteY30" fmla="*/ 555201 h 626785"/>
              <a:gd name="connsiteX31" fmla="*/ 958090 w 3539240"/>
              <a:gd name="connsiteY31" fmla="*/ 534059 h 626785"/>
              <a:gd name="connsiteX32" fmla="*/ 1095515 w 3539240"/>
              <a:gd name="connsiteY32" fmla="*/ 560487 h 626785"/>
              <a:gd name="connsiteX33" fmla="*/ 1338650 w 3539240"/>
              <a:gd name="connsiteY33" fmla="*/ 491774 h 626785"/>
              <a:gd name="connsiteX34" fmla="*/ 1830206 w 3539240"/>
              <a:gd name="connsiteY34" fmla="*/ 481203 h 626785"/>
              <a:gd name="connsiteX35" fmla="*/ 2601896 w 3539240"/>
              <a:gd name="connsiteY35" fmla="*/ 412491 h 626785"/>
              <a:gd name="connsiteX36" fmla="*/ 3257304 w 3539240"/>
              <a:gd name="connsiteY36" fmla="*/ 396635 h 626785"/>
              <a:gd name="connsiteX37" fmla="*/ 3484583 w 3539240"/>
              <a:gd name="connsiteY37" fmla="*/ 401920 h 626785"/>
              <a:gd name="connsiteX38" fmla="*/ 3484583 w 3539240"/>
              <a:gd name="connsiteY38" fmla="*/ 401920 h 626785"/>
              <a:gd name="connsiteX39" fmla="*/ 3479297 w 3539240"/>
              <a:gd name="connsiteY39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42629 w 3539240"/>
              <a:gd name="connsiteY18" fmla="*/ 271269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209735 w 3539240"/>
              <a:gd name="connsiteY17" fmla="*/ 297839 h 626785"/>
              <a:gd name="connsiteX18" fmla="*/ 1042629 w 3539240"/>
              <a:gd name="connsiteY18" fmla="*/ 271269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09735 w 3539240"/>
              <a:gd name="connsiteY16" fmla="*/ 297839 h 626785"/>
              <a:gd name="connsiteX17" fmla="*/ 1042629 w 3539240"/>
              <a:gd name="connsiteY17" fmla="*/ 271269 h 626785"/>
              <a:gd name="connsiteX18" fmla="*/ 952805 w 3539240"/>
              <a:gd name="connsiteY18" fmla="*/ 343779 h 626785"/>
              <a:gd name="connsiteX19" fmla="*/ 965569 w 3539240"/>
              <a:gd name="connsiteY19" fmla="*/ 269785 h 626785"/>
              <a:gd name="connsiteX20" fmla="*/ 765618 w 3539240"/>
              <a:gd name="connsiteY20" fmla="*/ 274664 h 626785"/>
              <a:gd name="connsiteX21" fmla="*/ 650236 w 3539240"/>
              <a:gd name="connsiteY21" fmla="*/ 276289 h 626785"/>
              <a:gd name="connsiteX22" fmla="*/ 142807 w 3539240"/>
              <a:gd name="connsiteY22" fmla="*/ 229535 h 626785"/>
              <a:gd name="connsiteX23" fmla="*/ 16985 w 3539240"/>
              <a:gd name="connsiteY23" fmla="*/ 278730 h 626785"/>
              <a:gd name="connsiteX24" fmla="*/ 450678 w 3539240"/>
              <a:gd name="connsiteY24" fmla="*/ 460061 h 626785"/>
              <a:gd name="connsiteX25" fmla="*/ 498248 w 3539240"/>
              <a:gd name="connsiteY25" fmla="*/ 555201 h 626785"/>
              <a:gd name="connsiteX26" fmla="*/ 598673 w 3539240"/>
              <a:gd name="connsiteY26" fmla="*/ 623913 h 626785"/>
              <a:gd name="connsiteX27" fmla="*/ 720241 w 3539240"/>
              <a:gd name="connsiteY27" fmla="*/ 608057 h 626785"/>
              <a:gd name="connsiteX28" fmla="*/ 847094 w 3539240"/>
              <a:gd name="connsiteY28" fmla="*/ 555201 h 626785"/>
              <a:gd name="connsiteX29" fmla="*/ 958090 w 3539240"/>
              <a:gd name="connsiteY29" fmla="*/ 534059 h 626785"/>
              <a:gd name="connsiteX30" fmla="*/ 1095515 w 3539240"/>
              <a:gd name="connsiteY30" fmla="*/ 560487 h 626785"/>
              <a:gd name="connsiteX31" fmla="*/ 1338650 w 3539240"/>
              <a:gd name="connsiteY31" fmla="*/ 491774 h 626785"/>
              <a:gd name="connsiteX32" fmla="*/ 1830206 w 3539240"/>
              <a:gd name="connsiteY32" fmla="*/ 481203 h 626785"/>
              <a:gd name="connsiteX33" fmla="*/ 2601896 w 3539240"/>
              <a:gd name="connsiteY33" fmla="*/ 412491 h 626785"/>
              <a:gd name="connsiteX34" fmla="*/ 3257304 w 3539240"/>
              <a:gd name="connsiteY34" fmla="*/ 396635 h 626785"/>
              <a:gd name="connsiteX35" fmla="*/ 3484583 w 3539240"/>
              <a:gd name="connsiteY35" fmla="*/ 401920 h 626785"/>
              <a:gd name="connsiteX36" fmla="*/ 3484583 w 3539240"/>
              <a:gd name="connsiteY36" fmla="*/ 401920 h 626785"/>
              <a:gd name="connsiteX37" fmla="*/ 3479297 w 3539240"/>
              <a:gd name="connsiteY37" fmla="*/ 127072 h 626785"/>
              <a:gd name="connsiteX0" fmla="*/ 3479297 w 3539240"/>
              <a:gd name="connsiteY0" fmla="*/ 225998 h 725711"/>
              <a:gd name="connsiteX1" fmla="*/ 2697036 w 3539240"/>
              <a:gd name="connsiteY1" fmla="*/ 183713 h 725711"/>
              <a:gd name="connsiteX2" fmla="*/ 2300620 w 3539240"/>
              <a:gd name="connsiteY2" fmla="*/ 162571 h 725711"/>
              <a:gd name="connsiteX3" fmla="*/ 2131482 w 3539240"/>
              <a:gd name="connsiteY3" fmla="*/ 188999 h 725711"/>
              <a:gd name="connsiteX4" fmla="*/ 1803778 w 3539240"/>
              <a:gd name="connsiteY4" fmla="*/ 231283 h 725711"/>
              <a:gd name="connsiteX5" fmla="*/ 1666354 w 3539240"/>
              <a:gd name="connsiteY5" fmla="*/ 215427 h 725711"/>
              <a:gd name="connsiteX6" fmla="*/ 1465503 w 3539240"/>
              <a:gd name="connsiteY6" fmla="*/ 173142 h 725711"/>
              <a:gd name="connsiteX7" fmla="*/ 1338650 w 3539240"/>
              <a:gd name="connsiteY7" fmla="*/ 173142 h 725711"/>
              <a:gd name="connsiteX8" fmla="*/ 1211797 w 3539240"/>
              <a:gd name="connsiteY8" fmla="*/ 130858 h 725711"/>
              <a:gd name="connsiteX9" fmla="*/ 1063801 w 3539240"/>
              <a:gd name="connsiteY9" fmla="*/ 99144 h 725711"/>
              <a:gd name="connsiteX10" fmla="*/ 905235 w 3539240"/>
              <a:gd name="connsiteY10" fmla="*/ 146714 h 725711"/>
              <a:gd name="connsiteX11" fmla="*/ 669185 w 3539240"/>
              <a:gd name="connsiteY11" fmla="*/ 758 h 725711"/>
              <a:gd name="connsiteX12" fmla="*/ 1016231 w 3539240"/>
              <a:gd name="connsiteY12" fmla="*/ 220712 h 725711"/>
              <a:gd name="connsiteX13" fmla="*/ 1143085 w 3539240"/>
              <a:gd name="connsiteY13" fmla="*/ 321137 h 725711"/>
              <a:gd name="connsiteX14" fmla="*/ 1275223 w 3539240"/>
              <a:gd name="connsiteY14" fmla="*/ 331709 h 725711"/>
              <a:gd name="connsiteX15" fmla="*/ 1285794 w 3539240"/>
              <a:gd name="connsiteY15" fmla="*/ 416277 h 725711"/>
              <a:gd name="connsiteX16" fmla="*/ 1209735 w 3539240"/>
              <a:gd name="connsiteY16" fmla="*/ 396765 h 725711"/>
              <a:gd name="connsiteX17" fmla="*/ 1042629 w 3539240"/>
              <a:gd name="connsiteY17" fmla="*/ 370195 h 725711"/>
              <a:gd name="connsiteX18" fmla="*/ 952805 w 3539240"/>
              <a:gd name="connsiteY18" fmla="*/ 442705 h 725711"/>
              <a:gd name="connsiteX19" fmla="*/ 965569 w 3539240"/>
              <a:gd name="connsiteY19" fmla="*/ 368711 h 725711"/>
              <a:gd name="connsiteX20" fmla="*/ 765618 w 3539240"/>
              <a:gd name="connsiteY20" fmla="*/ 373590 h 725711"/>
              <a:gd name="connsiteX21" fmla="*/ 650236 w 3539240"/>
              <a:gd name="connsiteY21" fmla="*/ 375215 h 725711"/>
              <a:gd name="connsiteX22" fmla="*/ 142807 w 3539240"/>
              <a:gd name="connsiteY22" fmla="*/ 328461 h 725711"/>
              <a:gd name="connsiteX23" fmla="*/ 16985 w 3539240"/>
              <a:gd name="connsiteY23" fmla="*/ 377656 h 725711"/>
              <a:gd name="connsiteX24" fmla="*/ 450678 w 3539240"/>
              <a:gd name="connsiteY24" fmla="*/ 558987 h 725711"/>
              <a:gd name="connsiteX25" fmla="*/ 498248 w 3539240"/>
              <a:gd name="connsiteY25" fmla="*/ 654127 h 725711"/>
              <a:gd name="connsiteX26" fmla="*/ 598673 w 3539240"/>
              <a:gd name="connsiteY26" fmla="*/ 722839 h 725711"/>
              <a:gd name="connsiteX27" fmla="*/ 720241 w 3539240"/>
              <a:gd name="connsiteY27" fmla="*/ 706983 h 725711"/>
              <a:gd name="connsiteX28" fmla="*/ 847094 w 3539240"/>
              <a:gd name="connsiteY28" fmla="*/ 654127 h 725711"/>
              <a:gd name="connsiteX29" fmla="*/ 958090 w 3539240"/>
              <a:gd name="connsiteY29" fmla="*/ 632985 h 725711"/>
              <a:gd name="connsiteX30" fmla="*/ 1095515 w 3539240"/>
              <a:gd name="connsiteY30" fmla="*/ 659413 h 725711"/>
              <a:gd name="connsiteX31" fmla="*/ 1338650 w 3539240"/>
              <a:gd name="connsiteY31" fmla="*/ 590700 h 725711"/>
              <a:gd name="connsiteX32" fmla="*/ 1830206 w 3539240"/>
              <a:gd name="connsiteY32" fmla="*/ 580129 h 725711"/>
              <a:gd name="connsiteX33" fmla="*/ 2601896 w 3539240"/>
              <a:gd name="connsiteY33" fmla="*/ 511417 h 725711"/>
              <a:gd name="connsiteX34" fmla="*/ 3257304 w 3539240"/>
              <a:gd name="connsiteY34" fmla="*/ 495561 h 725711"/>
              <a:gd name="connsiteX35" fmla="*/ 3484583 w 3539240"/>
              <a:gd name="connsiteY35" fmla="*/ 500846 h 725711"/>
              <a:gd name="connsiteX36" fmla="*/ 3484583 w 3539240"/>
              <a:gd name="connsiteY36" fmla="*/ 500846 h 725711"/>
              <a:gd name="connsiteX37" fmla="*/ 3479297 w 3539240"/>
              <a:gd name="connsiteY37" fmla="*/ 225998 h 725711"/>
              <a:gd name="connsiteX0" fmla="*/ 3479297 w 3539240"/>
              <a:gd name="connsiteY0" fmla="*/ 283649 h 783362"/>
              <a:gd name="connsiteX1" fmla="*/ 2697036 w 3539240"/>
              <a:gd name="connsiteY1" fmla="*/ 241364 h 783362"/>
              <a:gd name="connsiteX2" fmla="*/ 2300620 w 3539240"/>
              <a:gd name="connsiteY2" fmla="*/ 220222 h 783362"/>
              <a:gd name="connsiteX3" fmla="*/ 2131482 w 3539240"/>
              <a:gd name="connsiteY3" fmla="*/ 246650 h 783362"/>
              <a:gd name="connsiteX4" fmla="*/ 1803778 w 3539240"/>
              <a:gd name="connsiteY4" fmla="*/ 288934 h 783362"/>
              <a:gd name="connsiteX5" fmla="*/ 1666354 w 3539240"/>
              <a:gd name="connsiteY5" fmla="*/ 273078 h 783362"/>
              <a:gd name="connsiteX6" fmla="*/ 1465503 w 3539240"/>
              <a:gd name="connsiteY6" fmla="*/ 230793 h 783362"/>
              <a:gd name="connsiteX7" fmla="*/ 1338650 w 3539240"/>
              <a:gd name="connsiteY7" fmla="*/ 230793 h 783362"/>
              <a:gd name="connsiteX8" fmla="*/ 1211797 w 3539240"/>
              <a:gd name="connsiteY8" fmla="*/ 188509 h 783362"/>
              <a:gd name="connsiteX9" fmla="*/ 1063801 w 3539240"/>
              <a:gd name="connsiteY9" fmla="*/ 156795 h 783362"/>
              <a:gd name="connsiteX10" fmla="*/ 895695 w 3539240"/>
              <a:gd name="connsiteY10" fmla="*/ 5147 h 783362"/>
              <a:gd name="connsiteX11" fmla="*/ 669185 w 3539240"/>
              <a:gd name="connsiteY11" fmla="*/ 58409 h 783362"/>
              <a:gd name="connsiteX12" fmla="*/ 1016231 w 3539240"/>
              <a:gd name="connsiteY12" fmla="*/ 278363 h 783362"/>
              <a:gd name="connsiteX13" fmla="*/ 1143085 w 3539240"/>
              <a:gd name="connsiteY13" fmla="*/ 378788 h 783362"/>
              <a:gd name="connsiteX14" fmla="*/ 1275223 w 3539240"/>
              <a:gd name="connsiteY14" fmla="*/ 389360 h 783362"/>
              <a:gd name="connsiteX15" fmla="*/ 1285794 w 3539240"/>
              <a:gd name="connsiteY15" fmla="*/ 473928 h 783362"/>
              <a:gd name="connsiteX16" fmla="*/ 1209735 w 3539240"/>
              <a:gd name="connsiteY16" fmla="*/ 454416 h 783362"/>
              <a:gd name="connsiteX17" fmla="*/ 1042629 w 3539240"/>
              <a:gd name="connsiteY17" fmla="*/ 427846 h 783362"/>
              <a:gd name="connsiteX18" fmla="*/ 952805 w 3539240"/>
              <a:gd name="connsiteY18" fmla="*/ 500356 h 783362"/>
              <a:gd name="connsiteX19" fmla="*/ 965569 w 3539240"/>
              <a:gd name="connsiteY19" fmla="*/ 426362 h 783362"/>
              <a:gd name="connsiteX20" fmla="*/ 765618 w 3539240"/>
              <a:gd name="connsiteY20" fmla="*/ 431241 h 783362"/>
              <a:gd name="connsiteX21" fmla="*/ 650236 w 3539240"/>
              <a:gd name="connsiteY21" fmla="*/ 432866 h 783362"/>
              <a:gd name="connsiteX22" fmla="*/ 142807 w 3539240"/>
              <a:gd name="connsiteY22" fmla="*/ 386112 h 783362"/>
              <a:gd name="connsiteX23" fmla="*/ 16985 w 3539240"/>
              <a:gd name="connsiteY23" fmla="*/ 435307 h 783362"/>
              <a:gd name="connsiteX24" fmla="*/ 450678 w 3539240"/>
              <a:gd name="connsiteY24" fmla="*/ 616638 h 783362"/>
              <a:gd name="connsiteX25" fmla="*/ 498248 w 3539240"/>
              <a:gd name="connsiteY25" fmla="*/ 711778 h 783362"/>
              <a:gd name="connsiteX26" fmla="*/ 598673 w 3539240"/>
              <a:gd name="connsiteY26" fmla="*/ 780490 h 783362"/>
              <a:gd name="connsiteX27" fmla="*/ 720241 w 3539240"/>
              <a:gd name="connsiteY27" fmla="*/ 764634 h 783362"/>
              <a:gd name="connsiteX28" fmla="*/ 847094 w 3539240"/>
              <a:gd name="connsiteY28" fmla="*/ 711778 h 783362"/>
              <a:gd name="connsiteX29" fmla="*/ 958090 w 3539240"/>
              <a:gd name="connsiteY29" fmla="*/ 690636 h 783362"/>
              <a:gd name="connsiteX30" fmla="*/ 1095515 w 3539240"/>
              <a:gd name="connsiteY30" fmla="*/ 717064 h 783362"/>
              <a:gd name="connsiteX31" fmla="*/ 1338650 w 3539240"/>
              <a:gd name="connsiteY31" fmla="*/ 648351 h 783362"/>
              <a:gd name="connsiteX32" fmla="*/ 1830206 w 3539240"/>
              <a:gd name="connsiteY32" fmla="*/ 637780 h 783362"/>
              <a:gd name="connsiteX33" fmla="*/ 2601896 w 3539240"/>
              <a:gd name="connsiteY33" fmla="*/ 569068 h 783362"/>
              <a:gd name="connsiteX34" fmla="*/ 3257304 w 3539240"/>
              <a:gd name="connsiteY34" fmla="*/ 553212 h 783362"/>
              <a:gd name="connsiteX35" fmla="*/ 3484583 w 3539240"/>
              <a:gd name="connsiteY35" fmla="*/ 558497 h 783362"/>
              <a:gd name="connsiteX36" fmla="*/ 3484583 w 3539240"/>
              <a:gd name="connsiteY36" fmla="*/ 558497 h 783362"/>
              <a:gd name="connsiteX37" fmla="*/ 3479297 w 3539240"/>
              <a:gd name="connsiteY37" fmla="*/ 283649 h 783362"/>
              <a:gd name="connsiteX0" fmla="*/ 3479297 w 3539240"/>
              <a:gd name="connsiteY0" fmla="*/ 283649 h 783362"/>
              <a:gd name="connsiteX1" fmla="*/ 2697036 w 3539240"/>
              <a:gd name="connsiteY1" fmla="*/ 241364 h 783362"/>
              <a:gd name="connsiteX2" fmla="*/ 2300620 w 3539240"/>
              <a:gd name="connsiteY2" fmla="*/ 220222 h 783362"/>
              <a:gd name="connsiteX3" fmla="*/ 2131482 w 3539240"/>
              <a:gd name="connsiteY3" fmla="*/ 246650 h 783362"/>
              <a:gd name="connsiteX4" fmla="*/ 1803778 w 3539240"/>
              <a:gd name="connsiteY4" fmla="*/ 288934 h 783362"/>
              <a:gd name="connsiteX5" fmla="*/ 1666354 w 3539240"/>
              <a:gd name="connsiteY5" fmla="*/ 273078 h 783362"/>
              <a:gd name="connsiteX6" fmla="*/ 1465503 w 3539240"/>
              <a:gd name="connsiteY6" fmla="*/ 230793 h 783362"/>
              <a:gd name="connsiteX7" fmla="*/ 1338650 w 3539240"/>
              <a:gd name="connsiteY7" fmla="*/ 230793 h 783362"/>
              <a:gd name="connsiteX8" fmla="*/ 1211797 w 3539240"/>
              <a:gd name="connsiteY8" fmla="*/ 188509 h 783362"/>
              <a:gd name="connsiteX9" fmla="*/ 1223892 w 3539240"/>
              <a:gd name="connsiteY9" fmla="*/ 12334 h 783362"/>
              <a:gd name="connsiteX10" fmla="*/ 1063801 w 3539240"/>
              <a:gd name="connsiteY10" fmla="*/ 156795 h 783362"/>
              <a:gd name="connsiteX11" fmla="*/ 895695 w 3539240"/>
              <a:gd name="connsiteY11" fmla="*/ 5147 h 783362"/>
              <a:gd name="connsiteX12" fmla="*/ 669185 w 3539240"/>
              <a:gd name="connsiteY12" fmla="*/ 58409 h 783362"/>
              <a:gd name="connsiteX13" fmla="*/ 1016231 w 3539240"/>
              <a:gd name="connsiteY13" fmla="*/ 278363 h 783362"/>
              <a:gd name="connsiteX14" fmla="*/ 1143085 w 3539240"/>
              <a:gd name="connsiteY14" fmla="*/ 378788 h 783362"/>
              <a:gd name="connsiteX15" fmla="*/ 1275223 w 3539240"/>
              <a:gd name="connsiteY15" fmla="*/ 389360 h 783362"/>
              <a:gd name="connsiteX16" fmla="*/ 1285794 w 3539240"/>
              <a:gd name="connsiteY16" fmla="*/ 473928 h 783362"/>
              <a:gd name="connsiteX17" fmla="*/ 1209735 w 3539240"/>
              <a:gd name="connsiteY17" fmla="*/ 454416 h 783362"/>
              <a:gd name="connsiteX18" fmla="*/ 1042629 w 3539240"/>
              <a:gd name="connsiteY18" fmla="*/ 427846 h 783362"/>
              <a:gd name="connsiteX19" fmla="*/ 952805 w 3539240"/>
              <a:gd name="connsiteY19" fmla="*/ 500356 h 783362"/>
              <a:gd name="connsiteX20" fmla="*/ 965569 w 3539240"/>
              <a:gd name="connsiteY20" fmla="*/ 426362 h 783362"/>
              <a:gd name="connsiteX21" fmla="*/ 765618 w 3539240"/>
              <a:gd name="connsiteY21" fmla="*/ 431241 h 783362"/>
              <a:gd name="connsiteX22" fmla="*/ 650236 w 3539240"/>
              <a:gd name="connsiteY22" fmla="*/ 432866 h 783362"/>
              <a:gd name="connsiteX23" fmla="*/ 142807 w 3539240"/>
              <a:gd name="connsiteY23" fmla="*/ 386112 h 783362"/>
              <a:gd name="connsiteX24" fmla="*/ 16985 w 3539240"/>
              <a:gd name="connsiteY24" fmla="*/ 435307 h 783362"/>
              <a:gd name="connsiteX25" fmla="*/ 450678 w 3539240"/>
              <a:gd name="connsiteY25" fmla="*/ 616638 h 783362"/>
              <a:gd name="connsiteX26" fmla="*/ 498248 w 3539240"/>
              <a:gd name="connsiteY26" fmla="*/ 711778 h 783362"/>
              <a:gd name="connsiteX27" fmla="*/ 598673 w 3539240"/>
              <a:gd name="connsiteY27" fmla="*/ 780490 h 783362"/>
              <a:gd name="connsiteX28" fmla="*/ 720241 w 3539240"/>
              <a:gd name="connsiteY28" fmla="*/ 764634 h 783362"/>
              <a:gd name="connsiteX29" fmla="*/ 847094 w 3539240"/>
              <a:gd name="connsiteY29" fmla="*/ 711778 h 783362"/>
              <a:gd name="connsiteX30" fmla="*/ 958090 w 3539240"/>
              <a:gd name="connsiteY30" fmla="*/ 690636 h 783362"/>
              <a:gd name="connsiteX31" fmla="*/ 1095515 w 3539240"/>
              <a:gd name="connsiteY31" fmla="*/ 717064 h 783362"/>
              <a:gd name="connsiteX32" fmla="*/ 1338650 w 3539240"/>
              <a:gd name="connsiteY32" fmla="*/ 648351 h 783362"/>
              <a:gd name="connsiteX33" fmla="*/ 1830206 w 3539240"/>
              <a:gd name="connsiteY33" fmla="*/ 637780 h 783362"/>
              <a:gd name="connsiteX34" fmla="*/ 2601896 w 3539240"/>
              <a:gd name="connsiteY34" fmla="*/ 569068 h 783362"/>
              <a:gd name="connsiteX35" fmla="*/ 3257304 w 3539240"/>
              <a:gd name="connsiteY35" fmla="*/ 553212 h 783362"/>
              <a:gd name="connsiteX36" fmla="*/ 3484583 w 3539240"/>
              <a:gd name="connsiteY36" fmla="*/ 558497 h 783362"/>
              <a:gd name="connsiteX37" fmla="*/ 3484583 w 3539240"/>
              <a:gd name="connsiteY37" fmla="*/ 558497 h 783362"/>
              <a:gd name="connsiteX38" fmla="*/ 3479297 w 3539240"/>
              <a:gd name="connsiteY38" fmla="*/ 283649 h 783362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338650 w 3539240"/>
              <a:gd name="connsiteY7" fmla="*/ 227604 h 780173"/>
              <a:gd name="connsiteX8" fmla="*/ 1211797 w 3539240"/>
              <a:gd name="connsiteY8" fmla="*/ 185320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338650 w 3539240"/>
              <a:gd name="connsiteY7" fmla="*/ 227604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2070901 w 3539240"/>
              <a:gd name="connsiteY4" fmla="*/ 177598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98263 w 3539240"/>
              <a:gd name="connsiteY3" fmla="*/ 192233 h 780173"/>
              <a:gd name="connsiteX4" fmla="*/ 2070901 w 3539240"/>
              <a:gd name="connsiteY4" fmla="*/ 177598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5004"/>
              <a:gd name="connsiteY0" fmla="*/ 280460 h 780173"/>
              <a:gd name="connsiteX1" fmla="*/ 2754277 w 3535004"/>
              <a:gd name="connsiteY1" fmla="*/ 186947 h 780173"/>
              <a:gd name="connsiteX2" fmla="*/ 2300620 w 3535004"/>
              <a:gd name="connsiteY2" fmla="*/ 217033 h 780173"/>
              <a:gd name="connsiteX3" fmla="*/ 2198263 w 3535004"/>
              <a:gd name="connsiteY3" fmla="*/ 192233 h 780173"/>
              <a:gd name="connsiteX4" fmla="*/ 2070901 w 3535004"/>
              <a:gd name="connsiteY4" fmla="*/ 177598 h 780173"/>
              <a:gd name="connsiteX5" fmla="*/ 1799916 w 3535004"/>
              <a:gd name="connsiteY5" fmla="*/ 173126 h 780173"/>
              <a:gd name="connsiteX6" fmla="*/ 1618145 w 3535004"/>
              <a:gd name="connsiteY6" fmla="*/ 153609 h 780173"/>
              <a:gd name="connsiteX7" fmla="*/ 1434052 w 3535004"/>
              <a:gd name="connsiteY7" fmla="*/ 147917 h 780173"/>
              <a:gd name="connsiteX8" fmla="*/ 1373979 w 3535004"/>
              <a:gd name="connsiteY8" fmla="*/ 65789 h 780173"/>
              <a:gd name="connsiteX9" fmla="*/ 1223892 w 3535004"/>
              <a:gd name="connsiteY9" fmla="*/ 9145 h 780173"/>
              <a:gd name="connsiteX10" fmla="*/ 1063801 w 3535004"/>
              <a:gd name="connsiteY10" fmla="*/ 11308 h 780173"/>
              <a:gd name="connsiteX11" fmla="*/ 895695 w 3535004"/>
              <a:gd name="connsiteY11" fmla="*/ 1958 h 780173"/>
              <a:gd name="connsiteX12" fmla="*/ 669185 w 3535004"/>
              <a:gd name="connsiteY12" fmla="*/ 55220 h 780173"/>
              <a:gd name="connsiteX13" fmla="*/ 1016231 w 3535004"/>
              <a:gd name="connsiteY13" fmla="*/ 275174 h 780173"/>
              <a:gd name="connsiteX14" fmla="*/ 1143085 w 3535004"/>
              <a:gd name="connsiteY14" fmla="*/ 375599 h 780173"/>
              <a:gd name="connsiteX15" fmla="*/ 1275223 w 3535004"/>
              <a:gd name="connsiteY15" fmla="*/ 386171 h 780173"/>
              <a:gd name="connsiteX16" fmla="*/ 1285794 w 3535004"/>
              <a:gd name="connsiteY16" fmla="*/ 470739 h 780173"/>
              <a:gd name="connsiteX17" fmla="*/ 1209735 w 3535004"/>
              <a:gd name="connsiteY17" fmla="*/ 451227 h 780173"/>
              <a:gd name="connsiteX18" fmla="*/ 1042629 w 3535004"/>
              <a:gd name="connsiteY18" fmla="*/ 424657 h 780173"/>
              <a:gd name="connsiteX19" fmla="*/ 952805 w 3535004"/>
              <a:gd name="connsiteY19" fmla="*/ 497167 h 780173"/>
              <a:gd name="connsiteX20" fmla="*/ 965569 w 3535004"/>
              <a:gd name="connsiteY20" fmla="*/ 423173 h 780173"/>
              <a:gd name="connsiteX21" fmla="*/ 765618 w 3535004"/>
              <a:gd name="connsiteY21" fmla="*/ 428052 h 780173"/>
              <a:gd name="connsiteX22" fmla="*/ 650236 w 3535004"/>
              <a:gd name="connsiteY22" fmla="*/ 429677 h 780173"/>
              <a:gd name="connsiteX23" fmla="*/ 142807 w 3535004"/>
              <a:gd name="connsiteY23" fmla="*/ 382923 h 780173"/>
              <a:gd name="connsiteX24" fmla="*/ 16985 w 3535004"/>
              <a:gd name="connsiteY24" fmla="*/ 432118 h 780173"/>
              <a:gd name="connsiteX25" fmla="*/ 450678 w 3535004"/>
              <a:gd name="connsiteY25" fmla="*/ 613449 h 780173"/>
              <a:gd name="connsiteX26" fmla="*/ 498248 w 3535004"/>
              <a:gd name="connsiteY26" fmla="*/ 708589 h 780173"/>
              <a:gd name="connsiteX27" fmla="*/ 598673 w 3535004"/>
              <a:gd name="connsiteY27" fmla="*/ 777301 h 780173"/>
              <a:gd name="connsiteX28" fmla="*/ 720241 w 3535004"/>
              <a:gd name="connsiteY28" fmla="*/ 761445 h 780173"/>
              <a:gd name="connsiteX29" fmla="*/ 847094 w 3535004"/>
              <a:gd name="connsiteY29" fmla="*/ 708589 h 780173"/>
              <a:gd name="connsiteX30" fmla="*/ 958090 w 3535004"/>
              <a:gd name="connsiteY30" fmla="*/ 687447 h 780173"/>
              <a:gd name="connsiteX31" fmla="*/ 1095515 w 3535004"/>
              <a:gd name="connsiteY31" fmla="*/ 713875 h 780173"/>
              <a:gd name="connsiteX32" fmla="*/ 1338650 w 3535004"/>
              <a:gd name="connsiteY32" fmla="*/ 645162 h 780173"/>
              <a:gd name="connsiteX33" fmla="*/ 1830206 w 3535004"/>
              <a:gd name="connsiteY33" fmla="*/ 634591 h 780173"/>
              <a:gd name="connsiteX34" fmla="*/ 2601896 w 3535004"/>
              <a:gd name="connsiteY34" fmla="*/ 565879 h 780173"/>
              <a:gd name="connsiteX35" fmla="*/ 3257304 w 3535004"/>
              <a:gd name="connsiteY35" fmla="*/ 550023 h 780173"/>
              <a:gd name="connsiteX36" fmla="*/ 3484583 w 3535004"/>
              <a:gd name="connsiteY36" fmla="*/ 555308 h 780173"/>
              <a:gd name="connsiteX37" fmla="*/ 3484583 w 3535004"/>
              <a:gd name="connsiteY37" fmla="*/ 555308 h 780173"/>
              <a:gd name="connsiteX38" fmla="*/ 3479297 w 3535004"/>
              <a:gd name="connsiteY38" fmla="*/ 280460 h 780173"/>
              <a:gd name="connsiteX0" fmla="*/ 3479297 w 3495799"/>
              <a:gd name="connsiteY0" fmla="*/ 280460 h 780173"/>
              <a:gd name="connsiteX1" fmla="*/ 3427664 w 3495799"/>
              <a:gd name="connsiteY1" fmla="*/ 157136 h 780173"/>
              <a:gd name="connsiteX2" fmla="*/ 2754277 w 3495799"/>
              <a:gd name="connsiteY2" fmla="*/ 186947 h 780173"/>
              <a:gd name="connsiteX3" fmla="*/ 2300620 w 3495799"/>
              <a:gd name="connsiteY3" fmla="*/ 217033 h 780173"/>
              <a:gd name="connsiteX4" fmla="*/ 2198263 w 3495799"/>
              <a:gd name="connsiteY4" fmla="*/ 192233 h 780173"/>
              <a:gd name="connsiteX5" fmla="*/ 2070901 w 3495799"/>
              <a:gd name="connsiteY5" fmla="*/ 177598 h 780173"/>
              <a:gd name="connsiteX6" fmla="*/ 1799916 w 3495799"/>
              <a:gd name="connsiteY6" fmla="*/ 173126 h 780173"/>
              <a:gd name="connsiteX7" fmla="*/ 1618145 w 3495799"/>
              <a:gd name="connsiteY7" fmla="*/ 153609 h 780173"/>
              <a:gd name="connsiteX8" fmla="*/ 1434052 w 3495799"/>
              <a:gd name="connsiteY8" fmla="*/ 147917 h 780173"/>
              <a:gd name="connsiteX9" fmla="*/ 1373979 w 3495799"/>
              <a:gd name="connsiteY9" fmla="*/ 65789 h 780173"/>
              <a:gd name="connsiteX10" fmla="*/ 1223892 w 3495799"/>
              <a:gd name="connsiteY10" fmla="*/ 9145 h 780173"/>
              <a:gd name="connsiteX11" fmla="*/ 1063801 w 3495799"/>
              <a:gd name="connsiteY11" fmla="*/ 11308 h 780173"/>
              <a:gd name="connsiteX12" fmla="*/ 895695 w 3495799"/>
              <a:gd name="connsiteY12" fmla="*/ 1958 h 780173"/>
              <a:gd name="connsiteX13" fmla="*/ 669185 w 3495799"/>
              <a:gd name="connsiteY13" fmla="*/ 55220 h 780173"/>
              <a:gd name="connsiteX14" fmla="*/ 1016231 w 3495799"/>
              <a:gd name="connsiteY14" fmla="*/ 275174 h 780173"/>
              <a:gd name="connsiteX15" fmla="*/ 1143085 w 3495799"/>
              <a:gd name="connsiteY15" fmla="*/ 375599 h 780173"/>
              <a:gd name="connsiteX16" fmla="*/ 1275223 w 3495799"/>
              <a:gd name="connsiteY16" fmla="*/ 386171 h 780173"/>
              <a:gd name="connsiteX17" fmla="*/ 1285794 w 3495799"/>
              <a:gd name="connsiteY17" fmla="*/ 470739 h 780173"/>
              <a:gd name="connsiteX18" fmla="*/ 1209735 w 3495799"/>
              <a:gd name="connsiteY18" fmla="*/ 451227 h 780173"/>
              <a:gd name="connsiteX19" fmla="*/ 1042629 w 3495799"/>
              <a:gd name="connsiteY19" fmla="*/ 424657 h 780173"/>
              <a:gd name="connsiteX20" fmla="*/ 952805 w 3495799"/>
              <a:gd name="connsiteY20" fmla="*/ 497167 h 780173"/>
              <a:gd name="connsiteX21" fmla="*/ 965569 w 3495799"/>
              <a:gd name="connsiteY21" fmla="*/ 423173 h 780173"/>
              <a:gd name="connsiteX22" fmla="*/ 765618 w 3495799"/>
              <a:gd name="connsiteY22" fmla="*/ 428052 h 780173"/>
              <a:gd name="connsiteX23" fmla="*/ 650236 w 3495799"/>
              <a:gd name="connsiteY23" fmla="*/ 429677 h 780173"/>
              <a:gd name="connsiteX24" fmla="*/ 142807 w 3495799"/>
              <a:gd name="connsiteY24" fmla="*/ 382923 h 780173"/>
              <a:gd name="connsiteX25" fmla="*/ 16985 w 3495799"/>
              <a:gd name="connsiteY25" fmla="*/ 432118 h 780173"/>
              <a:gd name="connsiteX26" fmla="*/ 450678 w 3495799"/>
              <a:gd name="connsiteY26" fmla="*/ 613449 h 780173"/>
              <a:gd name="connsiteX27" fmla="*/ 498248 w 3495799"/>
              <a:gd name="connsiteY27" fmla="*/ 708589 h 780173"/>
              <a:gd name="connsiteX28" fmla="*/ 598673 w 3495799"/>
              <a:gd name="connsiteY28" fmla="*/ 777301 h 780173"/>
              <a:gd name="connsiteX29" fmla="*/ 720241 w 3495799"/>
              <a:gd name="connsiteY29" fmla="*/ 761445 h 780173"/>
              <a:gd name="connsiteX30" fmla="*/ 847094 w 3495799"/>
              <a:gd name="connsiteY30" fmla="*/ 708589 h 780173"/>
              <a:gd name="connsiteX31" fmla="*/ 958090 w 3495799"/>
              <a:gd name="connsiteY31" fmla="*/ 687447 h 780173"/>
              <a:gd name="connsiteX32" fmla="*/ 1095515 w 3495799"/>
              <a:gd name="connsiteY32" fmla="*/ 713875 h 780173"/>
              <a:gd name="connsiteX33" fmla="*/ 1338650 w 3495799"/>
              <a:gd name="connsiteY33" fmla="*/ 645162 h 780173"/>
              <a:gd name="connsiteX34" fmla="*/ 1830206 w 3495799"/>
              <a:gd name="connsiteY34" fmla="*/ 634591 h 780173"/>
              <a:gd name="connsiteX35" fmla="*/ 2601896 w 3495799"/>
              <a:gd name="connsiteY35" fmla="*/ 565879 h 780173"/>
              <a:gd name="connsiteX36" fmla="*/ 3257304 w 3495799"/>
              <a:gd name="connsiteY36" fmla="*/ 550023 h 780173"/>
              <a:gd name="connsiteX37" fmla="*/ 3484583 w 3495799"/>
              <a:gd name="connsiteY37" fmla="*/ 555308 h 780173"/>
              <a:gd name="connsiteX38" fmla="*/ 3484583 w 3495799"/>
              <a:gd name="connsiteY38" fmla="*/ 555308 h 780173"/>
              <a:gd name="connsiteX39" fmla="*/ 3479297 w 3495799"/>
              <a:gd name="connsiteY39" fmla="*/ 280460 h 780173"/>
              <a:gd name="connsiteX0" fmla="*/ 3479297 w 3495800"/>
              <a:gd name="connsiteY0" fmla="*/ 280460 h 780173"/>
              <a:gd name="connsiteX1" fmla="*/ 3427664 w 3495800"/>
              <a:gd name="connsiteY1" fmla="*/ 157136 h 780173"/>
              <a:gd name="connsiteX2" fmla="*/ 2754277 w 3495800"/>
              <a:gd name="connsiteY2" fmla="*/ 186947 h 780173"/>
              <a:gd name="connsiteX3" fmla="*/ 2300620 w 3495800"/>
              <a:gd name="connsiteY3" fmla="*/ 217033 h 780173"/>
              <a:gd name="connsiteX4" fmla="*/ 2198263 w 3495800"/>
              <a:gd name="connsiteY4" fmla="*/ 192233 h 780173"/>
              <a:gd name="connsiteX5" fmla="*/ 2070901 w 3495800"/>
              <a:gd name="connsiteY5" fmla="*/ 177598 h 780173"/>
              <a:gd name="connsiteX6" fmla="*/ 1799916 w 3495800"/>
              <a:gd name="connsiteY6" fmla="*/ 173126 h 780173"/>
              <a:gd name="connsiteX7" fmla="*/ 1618145 w 3495800"/>
              <a:gd name="connsiteY7" fmla="*/ 153609 h 780173"/>
              <a:gd name="connsiteX8" fmla="*/ 1434052 w 3495800"/>
              <a:gd name="connsiteY8" fmla="*/ 147917 h 780173"/>
              <a:gd name="connsiteX9" fmla="*/ 1373979 w 3495800"/>
              <a:gd name="connsiteY9" fmla="*/ 65789 h 780173"/>
              <a:gd name="connsiteX10" fmla="*/ 1223892 w 3495800"/>
              <a:gd name="connsiteY10" fmla="*/ 9145 h 780173"/>
              <a:gd name="connsiteX11" fmla="*/ 1063801 w 3495800"/>
              <a:gd name="connsiteY11" fmla="*/ 11308 h 780173"/>
              <a:gd name="connsiteX12" fmla="*/ 895695 w 3495800"/>
              <a:gd name="connsiteY12" fmla="*/ 1958 h 780173"/>
              <a:gd name="connsiteX13" fmla="*/ 669185 w 3495800"/>
              <a:gd name="connsiteY13" fmla="*/ 55220 h 780173"/>
              <a:gd name="connsiteX14" fmla="*/ 1016231 w 3495800"/>
              <a:gd name="connsiteY14" fmla="*/ 275174 h 780173"/>
              <a:gd name="connsiteX15" fmla="*/ 1143085 w 3495800"/>
              <a:gd name="connsiteY15" fmla="*/ 375599 h 780173"/>
              <a:gd name="connsiteX16" fmla="*/ 1275223 w 3495800"/>
              <a:gd name="connsiteY16" fmla="*/ 386171 h 780173"/>
              <a:gd name="connsiteX17" fmla="*/ 1285794 w 3495800"/>
              <a:gd name="connsiteY17" fmla="*/ 470739 h 780173"/>
              <a:gd name="connsiteX18" fmla="*/ 1209735 w 3495800"/>
              <a:gd name="connsiteY18" fmla="*/ 451227 h 780173"/>
              <a:gd name="connsiteX19" fmla="*/ 1042629 w 3495800"/>
              <a:gd name="connsiteY19" fmla="*/ 424657 h 780173"/>
              <a:gd name="connsiteX20" fmla="*/ 952805 w 3495800"/>
              <a:gd name="connsiteY20" fmla="*/ 497167 h 780173"/>
              <a:gd name="connsiteX21" fmla="*/ 965569 w 3495800"/>
              <a:gd name="connsiteY21" fmla="*/ 423173 h 780173"/>
              <a:gd name="connsiteX22" fmla="*/ 794239 w 3495800"/>
              <a:gd name="connsiteY22" fmla="*/ 399593 h 780173"/>
              <a:gd name="connsiteX23" fmla="*/ 650236 w 3495800"/>
              <a:gd name="connsiteY23" fmla="*/ 429677 h 780173"/>
              <a:gd name="connsiteX24" fmla="*/ 142807 w 3495800"/>
              <a:gd name="connsiteY24" fmla="*/ 382923 h 780173"/>
              <a:gd name="connsiteX25" fmla="*/ 16985 w 3495800"/>
              <a:gd name="connsiteY25" fmla="*/ 432118 h 780173"/>
              <a:gd name="connsiteX26" fmla="*/ 450678 w 3495800"/>
              <a:gd name="connsiteY26" fmla="*/ 613449 h 780173"/>
              <a:gd name="connsiteX27" fmla="*/ 498248 w 3495800"/>
              <a:gd name="connsiteY27" fmla="*/ 708589 h 780173"/>
              <a:gd name="connsiteX28" fmla="*/ 598673 w 3495800"/>
              <a:gd name="connsiteY28" fmla="*/ 777301 h 780173"/>
              <a:gd name="connsiteX29" fmla="*/ 720241 w 3495800"/>
              <a:gd name="connsiteY29" fmla="*/ 761445 h 780173"/>
              <a:gd name="connsiteX30" fmla="*/ 847094 w 3495800"/>
              <a:gd name="connsiteY30" fmla="*/ 708589 h 780173"/>
              <a:gd name="connsiteX31" fmla="*/ 958090 w 3495800"/>
              <a:gd name="connsiteY31" fmla="*/ 687447 h 780173"/>
              <a:gd name="connsiteX32" fmla="*/ 1095515 w 3495800"/>
              <a:gd name="connsiteY32" fmla="*/ 713875 h 780173"/>
              <a:gd name="connsiteX33" fmla="*/ 1338650 w 3495800"/>
              <a:gd name="connsiteY33" fmla="*/ 645162 h 780173"/>
              <a:gd name="connsiteX34" fmla="*/ 1830206 w 3495800"/>
              <a:gd name="connsiteY34" fmla="*/ 634591 h 780173"/>
              <a:gd name="connsiteX35" fmla="*/ 2601896 w 3495800"/>
              <a:gd name="connsiteY35" fmla="*/ 565879 h 780173"/>
              <a:gd name="connsiteX36" fmla="*/ 3257304 w 3495800"/>
              <a:gd name="connsiteY36" fmla="*/ 550023 h 780173"/>
              <a:gd name="connsiteX37" fmla="*/ 3484583 w 3495800"/>
              <a:gd name="connsiteY37" fmla="*/ 555308 h 780173"/>
              <a:gd name="connsiteX38" fmla="*/ 3484583 w 3495800"/>
              <a:gd name="connsiteY38" fmla="*/ 555308 h 780173"/>
              <a:gd name="connsiteX39" fmla="*/ 3479297 w 3495800"/>
              <a:gd name="connsiteY39" fmla="*/ 280460 h 780173"/>
              <a:gd name="connsiteX0" fmla="*/ 3478922 w 3495425"/>
              <a:gd name="connsiteY0" fmla="*/ 280460 h 780173"/>
              <a:gd name="connsiteX1" fmla="*/ 3427289 w 3495425"/>
              <a:gd name="connsiteY1" fmla="*/ 157136 h 780173"/>
              <a:gd name="connsiteX2" fmla="*/ 2753902 w 3495425"/>
              <a:gd name="connsiteY2" fmla="*/ 186947 h 780173"/>
              <a:gd name="connsiteX3" fmla="*/ 2300245 w 3495425"/>
              <a:gd name="connsiteY3" fmla="*/ 217033 h 780173"/>
              <a:gd name="connsiteX4" fmla="*/ 2197888 w 3495425"/>
              <a:gd name="connsiteY4" fmla="*/ 192233 h 780173"/>
              <a:gd name="connsiteX5" fmla="*/ 2070526 w 3495425"/>
              <a:gd name="connsiteY5" fmla="*/ 177598 h 780173"/>
              <a:gd name="connsiteX6" fmla="*/ 1799541 w 3495425"/>
              <a:gd name="connsiteY6" fmla="*/ 173126 h 780173"/>
              <a:gd name="connsiteX7" fmla="*/ 1617770 w 3495425"/>
              <a:gd name="connsiteY7" fmla="*/ 153609 h 780173"/>
              <a:gd name="connsiteX8" fmla="*/ 1433677 w 3495425"/>
              <a:gd name="connsiteY8" fmla="*/ 147917 h 780173"/>
              <a:gd name="connsiteX9" fmla="*/ 1373604 w 3495425"/>
              <a:gd name="connsiteY9" fmla="*/ 65789 h 780173"/>
              <a:gd name="connsiteX10" fmla="*/ 1223517 w 3495425"/>
              <a:gd name="connsiteY10" fmla="*/ 9145 h 780173"/>
              <a:gd name="connsiteX11" fmla="*/ 1063426 w 3495425"/>
              <a:gd name="connsiteY11" fmla="*/ 11308 h 780173"/>
              <a:gd name="connsiteX12" fmla="*/ 895320 w 3495425"/>
              <a:gd name="connsiteY12" fmla="*/ 1958 h 780173"/>
              <a:gd name="connsiteX13" fmla="*/ 668810 w 3495425"/>
              <a:gd name="connsiteY13" fmla="*/ 55220 h 780173"/>
              <a:gd name="connsiteX14" fmla="*/ 1015856 w 3495425"/>
              <a:gd name="connsiteY14" fmla="*/ 275174 h 780173"/>
              <a:gd name="connsiteX15" fmla="*/ 1142710 w 3495425"/>
              <a:gd name="connsiteY15" fmla="*/ 375599 h 780173"/>
              <a:gd name="connsiteX16" fmla="*/ 1274848 w 3495425"/>
              <a:gd name="connsiteY16" fmla="*/ 386171 h 780173"/>
              <a:gd name="connsiteX17" fmla="*/ 1285419 w 3495425"/>
              <a:gd name="connsiteY17" fmla="*/ 470739 h 780173"/>
              <a:gd name="connsiteX18" fmla="*/ 1209360 w 3495425"/>
              <a:gd name="connsiteY18" fmla="*/ 451227 h 780173"/>
              <a:gd name="connsiteX19" fmla="*/ 1042254 w 3495425"/>
              <a:gd name="connsiteY19" fmla="*/ 424657 h 780173"/>
              <a:gd name="connsiteX20" fmla="*/ 952430 w 3495425"/>
              <a:gd name="connsiteY20" fmla="*/ 497167 h 780173"/>
              <a:gd name="connsiteX21" fmla="*/ 965194 w 3495425"/>
              <a:gd name="connsiteY21" fmla="*/ 423173 h 780173"/>
              <a:gd name="connsiteX22" fmla="*/ 793864 w 3495425"/>
              <a:gd name="connsiteY22" fmla="*/ 399593 h 780173"/>
              <a:gd name="connsiteX23" fmla="*/ 630780 w 3495425"/>
              <a:gd name="connsiteY23" fmla="*/ 395526 h 780173"/>
              <a:gd name="connsiteX24" fmla="*/ 142432 w 3495425"/>
              <a:gd name="connsiteY24" fmla="*/ 382923 h 780173"/>
              <a:gd name="connsiteX25" fmla="*/ 16610 w 3495425"/>
              <a:gd name="connsiteY25" fmla="*/ 432118 h 780173"/>
              <a:gd name="connsiteX26" fmla="*/ 450303 w 3495425"/>
              <a:gd name="connsiteY26" fmla="*/ 613449 h 780173"/>
              <a:gd name="connsiteX27" fmla="*/ 497873 w 3495425"/>
              <a:gd name="connsiteY27" fmla="*/ 708589 h 780173"/>
              <a:gd name="connsiteX28" fmla="*/ 598298 w 3495425"/>
              <a:gd name="connsiteY28" fmla="*/ 777301 h 780173"/>
              <a:gd name="connsiteX29" fmla="*/ 719866 w 3495425"/>
              <a:gd name="connsiteY29" fmla="*/ 761445 h 780173"/>
              <a:gd name="connsiteX30" fmla="*/ 846719 w 3495425"/>
              <a:gd name="connsiteY30" fmla="*/ 708589 h 780173"/>
              <a:gd name="connsiteX31" fmla="*/ 957715 w 3495425"/>
              <a:gd name="connsiteY31" fmla="*/ 687447 h 780173"/>
              <a:gd name="connsiteX32" fmla="*/ 1095140 w 3495425"/>
              <a:gd name="connsiteY32" fmla="*/ 713875 h 780173"/>
              <a:gd name="connsiteX33" fmla="*/ 1338275 w 3495425"/>
              <a:gd name="connsiteY33" fmla="*/ 645162 h 780173"/>
              <a:gd name="connsiteX34" fmla="*/ 1829831 w 3495425"/>
              <a:gd name="connsiteY34" fmla="*/ 634591 h 780173"/>
              <a:gd name="connsiteX35" fmla="*/ 2601521 w 3495425"/>
              <a:gd name="connsiteY35" fmla="*/ 565879 h 780173"/>
              <a:gd name="connsiteX36" fmla="*/ 3256929 w 3495425"/>
              <a:gd name="connsiteY36" fmla="*/ 550023 h 780173"/>
              <a:gd name="connsiteX37" fmla="*/ 3484208 w 3495425"/>
              <a:gd name="connsiteY37" fmla="*/ 555308 h 780173"/>
              <a:gd name="connsiteX38" fmla="*/ 3484208 w 3495425"/>
              <a:gd name="connsiteY38" fmla="*/ 555308 h 780173"/>
              <a:gd name="connsiteX39" fmla="*/ 3478922 w 3495425"/>
              <a:gd name="connsiteY39" fmla="*/ 280460 h 780173"/>
              <a:gd name="connsiteX0" fmla="*/ 3478922 w 3495425"/>
              <a:gd name="connsiteY0" fmla="*/ 280460 h 835173"/>
              <a:gd name="connsiteX1" fmla="*/ 3427289 w 3495425"/>
              <a:gd name="connsiteY1" fmla="*/ 157136 h 835173"/>
              <a:gd name="connsiteX2" fmla="*/ 2753902 w 3495425"/>
              <a:gd name="connsiteY2" fmla="*/ 186947 h 835173"/>
              <a:gd name="connsiteX3" fmla="*/ 2300245 w 3495425"/>
              <a:gd name="connsiteY3" fmla="*/ 217033 h 835173"/>
              <a:gd name="connsiteX4" fmla="*/ 2197888 w 3495425"/>
              <a:gd name="connsiteY4" fmla="*/ 192233 h 835173"/>
              <a:gd name="connsiteX5" fmla="*/ 2070526 w 3495425"/>
              <a:gd name="connsiteY5" fmla="*/ 177598 h 835173"/>
              <a:gd name="connsiteX6" fmla="*/ 1799541 w 3495425"/>
              <a:gd name="connsiteY6" fmla="*/ 173126 h 835173"/>
              <a:gd name="connsiteX7" fmla="*/ 1617770 w 3495425"/>
              <a:gd name="connsiteY7" fmla="*/ 153609 h 835173"/>
              <a:gd name="connsiteX8" fmla="*/ 1433677 w 3495425"/>
              <a:gd name="connsiteY8" fmla="*/ 147917 h 835173"/>
              <a:gd name="connsiteX9" fmla="*/ 1373604 w 3495425"/>
              <a:gd name="connsiteY9" fmla="*/ 65789 h 835173"/>
              <a:gd name="connsiteX10" fmla="*/ 1223517 w 3495425"/>
              <a:gd name="connsiteY10" fmla="*/ 9145 h 835173"/>
              <a:gd name="connsiteX11" fmla="*/ 1063426 w 3495425"/>
              <a:gd name="connsiteY11" fmla="*/ 11308 h 835173"/>
              <a:gd name="connsiteX12" fmla="*/ 895320 w 3495425"/>
              <a:gd name="connsiteY12" fmla="*/ 1958 h 835173"/>
              <a:gd name="connsiteX13" fmla="*/ 668810 w 3495425"/>
              <a:gd name="connsiteY13" fmla="*/ 55220 h 835173"/>
              <a:gd name="connsiteX14" fmla="*/ 1015856 w 3495425"/>
              <a:gd name="connsiteY14" fmla="*/ 275174 h 835173"/>
              <a:gd name="connsiteX15" fmla="*/ 1142710 w 3495425"/>
              <a:gd name="connsiteY15" fmla="*/ 375599 h 835173"/>
              <a:gd name="connsiteX16" fmla="*/ 1274848 w 3495425"/>
              <a:gd name="connsiteY16" fmla="*/ 386171 h 835173"/>
              <a:gd name="connsiteX17" fmla="*/ 1285419 w 3495425"/>
              <a:gd name="connsiteY17" fmla="*/ 470739 h 835173"/>
              <a:gd name="connsiteX18" fmla="*/ 1209360 w 3495425"/>
              <a:gd name="connsiteY18" fmla="*/ 451227 h 835173"/>
              <a:gd name="connsiteX19" fmla="*/ 1042254 w 3495425"/>
              <a:gd name="connsiteY19" fmla="*/ 424657 h 835173"/>
              <a:gd name="connsiteX20" fmla="*/ 952430 w 3495425"/>
              <a:gd name="connsiteY20" fmla="*/ 497167 h 835173"/>
              <a:gd name="connsiteX21" fmla="*/ 965194 w 3495425"/>
              <a:gd name="connsiteY21" fmla="*/ 423173 h 835173"/>
              <a:gd name="connsiteX22" fmla="*/ 793864 w 3495425"/>
              <a:gd name="connsiteY22" fmla="*/ 399593 h 835173"/>
              <a:gd name="connsiteX23" fmla="*/ 630780 w 3495425"/>
              <a:gd name="connsiteY23" fmla="*/ 395526 h 835173"/>
              <a:gd name="connsiteX24" fmla="*/ 142432 w 3495425"/>
              <a:gd name="connsiteY24" fmla="*/ 382923 h 835173"/>
              <a:gd name="connsiteX25" fmla="*/ 16610 w 3495425"/>
              <a:gd name="connsiteY25" fmla="*/ 432118 h 835173"/>
              <a:gd name="connsiteX26" fmla="*/ 450303 w 3495425"/>
              <a:gd name="connsiteY26" fmla="*/ 613449 h 835173"/>
              <a:gd name="connsiteX27" fmla="*/ 497873 w 3495425"/>
              <a:gd name="connsiteY27" fmla="*/ 708589 h 835173"/>
              <a:gd name="connsiteX28" fmla="*/ 598298 w 3495425"/>
              <a:gd name="connsiteY28" fmla="*/ 777301 h 835173"/>
              <a:gd name="connsiteX29" fmla="*/ 719866 w 3495425"/>
              <a:gd name="connsiteY29" fmla="*/ 761445 h 835173"/>
              <a:gd name="connsiteX30" fmla="*/ 961200 w 3495425"/>
              <a:gd name="connsiteY30" fmla="*/ 833812 h 835173"/>
              <a:gd name="connsiteX31" fmla="*/ 957715 w 3495425"/>
              <a:gd name="connsiteY31" fmla="*/ 687447 h 835173"/>
              <a:gd name="connsiteX32" fmla="*/ 1095140 w 3495425"/>
              <a:gd name="connsiteY32" fmla="*/ 713875 h 835173"/>
              <a:gd name="connsiteX33" fmla="*/ 1338275 w 3495425"/>
              <a:gd name="connsiteY33" fmla="*/ 645162 h 835173"/>
              <a:gd name="connsiteX34" fmla="*/ 1829831 w 3495425"/>
              <a:gd name="connsiteY34" fmla="*/ 634591 h 835173"/>
              <a:gd name="connsiteX35" fmla="*/ 2601521 w 3495425"/>
              <a:gd name="connsiteY35" fmla="*/ 565879 h 835173"/>
              <a:gd name="connsiteX36" fmla="*/ 3256929 w 3495425"/>
              <a:gd name="connsiteY36" fmla="*/ 550023 h 835173"/>
              <a:gd name="connsiteX37" fmla="*/ 3484208 w 3495425"/>
              <a:gd name="connsiteY37" fmla="*/ 555308 h 835173"/>
              <a:gd name="connsiteX38" fmla="*/ 3484208 w 3495425"/>
              <a:gd name="connsiteY38" fmla="*/ 555308 h 835173"/>
              <a:gd name="connsiteX39" fmla="*/ 3478922 w 3495425"/>
              <a:gd name="connsiteY39" fmla="*/ 280460 h 835173"/>
              <a:gd name="connsiteX0" fmla="*/ 3478922 w 3495425"/>
              <a:gd name="connsiteY0" fmla="*/ 280460 h 851114"/>
              <a:gd name="connsiteX1" fmla="*/ 3427289 w 3495425"/>
              <a:gd name="connsiteY1" fmla="*/ 157136 h 851114"/>
              <a:gd name="connsiteX2" fmla="*/ 2753902 w 3495425"/>
              <a:gd name="connsiteY2" fmla="*/ 186947 h 851114"/>
              <a:gd name="connsiteX3" fmla="*/ 2300245 w 3495425"/>
              <a:gd name="connsiteY3" fmla="*/ 217033 h 851114"/>
              <a:gd name="connsiteX4" fmla="*/ 2197888 w 3495425"/>
              <a:gd name="connsiteY4" fmla="*/ 192233 h 851114"/>
              <a:gd name="connsiteX5" fmla="*/ 2070526 w 3495425"/>
              <a:gd name="connsiteY5" fmla="*/ 177598 h 851114"/>
              <a:gd name="connsiteX6" fmla="*/ 1799541 w 3495425"/>
              <a:gd name="connsiteY6" fmla="*/ 173126 h 851114"/>
              <a:gd name="connsiteX7" fmla="*/ 1617770 w 3495425"/>
              <a:gd name="connsiteY7" fmla="*/ 153609 h 851114"/>
              <a:gd name="connsiteX8" fmla="*/ 1433677 w 3495425"/>
              <a:gd name="connsiteY8" fmla="*/ 147917 h 851114"/>
              <a:gd name="connsiteX9" fmla="*/ 1373604 w 3495425"/>
              <a:gd name="connsiteY9" fmla="*/ 65789 h 851114"/>
              <a:gd name="connsiteX10" fmla="*/ 1223517 w 3495425"/>
              <a:gd name="connsiteY10" fmla="*/ 9145 h 851114"/>
              <a:gd name="connsiteX11" fmla="*/ 1063426 w 3495425"/>
              <a:gd name="connsiteY11" fmla="*/ 11308 h 851114"/>
              <a:gd name="connsiteX12" fmla="*/ 895320 w 3495425"/>
              <a:gd name="connsiteY12" fmla="*/ 1958 h 851114"/>
              <a:gd name="connsiteX13" fmla="*/ 668810 w 3495425"/>
              <a:gd name="connsiteY13" fmla="*/ 55220 h 851114"/>
              <a:gd name="connsiteX14" fmla="*/ 1015856 w 3495425"/>
              <a:gd name="connsiteY14" fmla="*/ 275174 h 851114"/>
              <a:gd name="connsiteX15" fmla="*/ 1142710 w 3495425"/>
              <a:gd name="connsiteY15" fmla="*/ 375599 h 851114"/>
              <a:gd name="connsiteX16" fmla="*/ 1274848 w 3495425"/>
              <a:gd name="connsiteY16" fmla="*/ 386171 h 851114"/>
              <a:gd name="connsiteX17" fmla="*/ 1285419 w 3495425"/>
              <a:gd name="connsiteY17" fmla="*/ 470739 h 851114"/>
              <a:gd name="connsiteX18" fmla="*/ 1209360 w 3495425"/>
              <a:gd name="connsiteY18" fmla="*/ 451227 h 851114"/>
              <a:gd name="connsiteX19" fmla="*/ 1042254 w 3495425"/>
              <a:gd name="connsiteY19" fmla="*/ 424657 h 851114"/>
              <a:gd name="connsiteX20" fmla="*/ 952430 w 3495425"/>
              <a:gd name="connsiteY20" fmla="*/ 497167 h 851114"/>
              <a:gd name="connsiteX21" fmla="*/ 965194 w 3495425"/>
              <a:gd name="connsiteY21" fmla="*/ 423173 h 851114"/>
              <a:gd name="connsiteX22" fmla="*/ 793864 w 3495425"/>
              <a:gd name="connsiteY22" fmla="*/ 399593 h 851114"/>
              <a:gd name="connsiteX23" fmla="*/ 630780 w 3495425"/>
              <a:gd name="connsiteY23" fmla="*/ 395526 h 851114"/>
              <a:gd name="connsiteX24" fmla="*/ 142432 w 3495425"/>
              <a:gd name="connsiteY24" fmla="*/ 382923 h 851114"/>
              <a:gd name="connsiteX25" fmla="*/ 16610 w 3495425"/>
              <a:gd name="connsiteY25" fmla="*/ 432118 h 851114"/>
              <a:gd name="connsiteX26" fmla="*/ 450303 w 3495425"/>
              <a:gd name="connsiteY26" fmla="*/ 613449 h 851114"/>
              <a:gd name="connsiteX27" fmla="*/ 497873 w 3495425"/>
              <a:gd name="connsiteY27" fmla="*/ 708589 h 851114"/>
              <a:gd name="connsiteX28" fmla="*/ 598298 w 3495425"/>
              <a:gd name="connsiteY28" fmla="*/ 777301 h 851114"/>
              <a:gd name="connsiteX29" fmla="*/ 719866 w 3495425"/>
              <a:gd name="connsiteY29" fmla="*/ 761445 h 851114"/>
              <a:gd name="connsiteX30" fmla="*/ 961200 w 3495425"/>
              <a:gd name="connsiteY30" fmla="*/ 833812 h 851114"/>
              <a:gd name="connsiteX31" fmla="*/ 1129438 w 3495425"/>
              <a:gd name="connsiteY31" fmla="*/ 841130 h 851114"/>
              <a:gd name="connsiteX32" fmla="*/ 1095140 w 3495425"/>
              <a:gd name="connsiteY32" fmla="*/ 713875 h 851114"/>
              <a:gd name="connsiteX33" fmla="*/ 1338275 w 3495425"/>
              <a:gd name="connsiteY33" fmla="*/ 645162 h 851114"/>
              <a:gd name="connsiteX34" fmla="*/ 1829831 w 3495425"/>
              <a:gd name="connsiteY34" fmla="*/ 634591 h 851114"/>
              <a:gd name="connsiteX35" fmla="*/ 2601521 w 3495425"/>
              <a:gd name="connsiteY35" fmla="*/ 565879 h 851114"/>
              <a:gd name="connsiteX36" fmla="*/ 3256929 w 3495425"/>
              <a:gd name="connsiteY36" fmla="*/ 550023 h 851114"/>
              <a:gd name="connsiteX37" fmla="*/ 3484208 w 3495425"/>
              <a:gd name="connsiteY37" fmla="*/ 555308 h 851114"/>
              <a:gd name="connsiteX38" fmla="*/ 3484208 w 3495425"/>
              <a:gd name="connsiteY38" fmla="*/ 555308 h 851114"/>
              <a:gd name="connsiteX39" fmla="*/ 3478922 w 3495425"/>
              <a:gd name="connsiteY39" fmla="*/ 280460 h 851114"/>
              <a:gd name="connsiteX0" fmla="*/ 3478922 w 3495425"/>
              <a:gd name="connsiteY0" fmla="*/ 280460 h 854370"/>
              <a:gd name="connsiteX1" fmla="*/ 3427289 w 3495425"/>
              <a:gd name="connsiteY1" fmla="*/ 157136 h 854370"/>
              <a:gd name="connsiteX2" fmla="*/ 2753902 w 3495425"/>
              <a:gd name="connsiteY2" fmla="*/ 186947 h 854370"/>
              <a:gd name="connsiteX3" fmla="*/ 2300245 w 3495425"/>
              <a:gd name="connsiteY3" fmla="*/ 217033 h 854370"/>
              <a:gd name="connsiteX4" fmla="*/ 2197888 w 3495425"/>
              <a:gd name="connsiteY4" fmla="*/ 192233 h 854370"/>
              <a:gd name="connsiteX5" fmla="*/ 2070526 w 3495425"/>
              <a:gd name="connsiteY5" fmla="*/ 177598 h 854370"/>
              <a:gd name="connsiteX6" fmla="*/ 1799541 w 3495425"/>
              <a:gd name="connsiteY6" fmla="*/ 173126 h 854370"/>
              <a:gd name="connsiteX7" fmla="*/ 1617770 w 3495425"/>
              <a:gd name="connsiteY7" fmla="*/ 153609 h 854370"/>
              <a:gd name="connsiteX8" fmla="*/ 1433677 w 3495425"/>
              <a:gd name="connsiteY8" fmla="*/ 147917 h 854370"/>
              <a:gd name="connsiteX9" fmla="*/ 1373604 w 3495425"/>
              <a:gd name="connsiteY9" fmla="*/ 65789 h 854370"/>
              <a:gd name="connsiteX10" fmla="*/ 1223517 w 3495425"/>
              <a:gd name="connsiteY10" fmla="*/ 9145 h 854370"/>
              <a:gd name="connsiteX11" fmla="*/ 1063426 w 3495425"/>
              <a:gd name="connsiteY11" fmla="*/ 11308 h 854370"/>
              <a:gd name="connsiteX12" fmla="*/ 895320 w 3495425"/>
              <a:gd name="connsiteY12" fmla="*/ 1958 h 854370"/>
              <a:gd name="connsiteX13" fmla="*/ 668810 w 3495425"/>
              <a:gd name="connsiteY13" fmla="*/ 55220 h 854370"/>
              <a:gd name="connsiteX14" fmla="*/ 1015856 w 3495425"/>
              <a:gd name="connsiteY14" fmla="*/ 275174 h 854370"/>
              <a:gd name="connsiteX15" fmla="*/ 1142710 w 3495425"/>
              <a:gd name="connsiteY15" fmla="*/ 375599 h 854370"/>
              <a:gd name="connsiteX16" fmla="*/ 1274848 w 3495425"/>
              <a:gd name="connsiteY16" fmla="*/ 386171 h 854370"/>
              <a:gd name="connsiteX17" fmla="*/ 1285419 w 3495425"/>
              <a:gd name="connsiteY17" fmla="*/ 470739 h 854370"/>
              <a:gd name="connsiteX18" fmla="*/ 1209360 w 3495425"/>
              <a:gd name="connsiteY18" fmla="*/ 451227 h 854370"/>
              <a:gd name="connsiteX19" fmla="*/ 1042254 w 3495425"/>
              <a:gd name="connsiteY19" fmla="*/ 424657 h 854370"/>
              <a:gd name="connsiteX20" fmla="*/ 952430 w 3495425"/>
              <a:gd name="connsiteY20" fmla="*/ 497167 h 854370"/>
              <a:gd name="connsiteX21" fmla="*/ 965194 w 3495425"/>
              <a:gd name="connsiteY21" fmla="*/ 423173 h 854370"/>
              <a:gd name="connsiteX22" fmla="*/ 793864 w 3495425"/>
              <a:gd name="connsiteY22" fmla="*/ 399593 h 854370"/>
              <a:gd name="connsiteX23" fmla="*/ 630780 w 3495425"/>
              <a:gd name="connsiteY23" fmla="*/ 395526 h 854370"/>
              <a:gd name="connsiteX24" fmla="*/ 142432 w 3495425"/>
              <a:gd name="connsiteY24" fmla="*/ 382923 h 854370"/>
              <a:gd name="connsiteX25" fmla="*/ 16610 w 3495425"/>
              <a:gd name="connsiteY25" fmla="*/ 432118 h 854370"/>
              <a:gd name="connsiteX26" fmla="*/ 450303 w 3495425"/>
              <a:gd name="connsiteY26" fmla="*/ 613449 h 854370"/>
              <a:gd name="connsiteX27" fmla="*/ 497873 w 3495425"/>
              <a:gd name="connsiteY27" fmla="*/ 708589 h 854370"/>
              <a:gd name="connsiteX28" fmla="*/ 598298 w 3495425"/>
              <a:gd name="connsiteY28" fmla="*/ 777301 h 854370"/>
              <a:gd name="connsiteX29" fmla="*/ 719866 w 3495425"/>
              <a:gd name="connsiteY29" fmla="*/ 761445 h 854370"/>
              <a:gd name="connsiteX30" fmla="*/ 961200 w 3495425"/>
              <a:gd name="connsiteY30" fmla="*/ 833812 h 854370"/>
              <a:gd name="connsiteX31" fmla="*/ 1129438 w 3495425"/>
              <a:gd name="connsiteY31" fmla="*/ 841130 h 854370"/>
              <a:gd name="connsiteX32" fmla="*/ 1390885 w 3495425"/>
              <a:gd name="connsiteY32" fmla="*/ 839098 h 854370"/>
              <a:gd name="connsiteX33" fmla="*/ 1338275 w 3495425"/>
              <a:gd name="connsiteY33" fmla="*/ 645162 h 854370"/>
              <a:gd name="connsiteX34" fmla="*/ 1829831 w 3495425"/>
              <a:gd name="connsiteY34" fmla="*/ 634591 h 854370"/>
              <a:gd name="connsiteX35" fmla="*/ 2601521 w 3495425"/>
              <a:gd name="connsiteY35" fmla="*/ 565879 h 854370"/>
              <a:gd name="connsiteX36" fmla="*/ 3256929 w 3495425"/>
              <a:gd name="connsiteY36" fmla="*/ 550023 h 854370"/>
              <a:gd name="connsiteX37" fmla="*/ 3484208 w 3495425"/>
              <a:gd name="connsiteY37" fmla="*/ 555308 h 854370"/>
              <a:gd name="connsiteX38" fmla="*/ 3484208 w 3495425"/>
              <a:gd name="connsiteY38" fmla="*/ 555308 h 854370"/>
              <a:gd name="connsiteX39" fmla="*/ 3478922 w 3495425"/>
              <a:gd name="connsiteY39" fmla="*/ 280460 h 854370"/>
              <a:gd name="connsiteX0" fmla="*/ 3478922 w 3495425"/>
              <a:gd name="connsiteY0" fmla="*/ 280460 h 854370"/>
              <a:gd name="connsiteX1" fmla="*/ 3427289 w 3495425"/>
              <a:gd name="connsiteY1" fmla="*/ 157136 h 854370"/>
              <a:gd name="connsiteX2" fmla="*/ 2753902 w 3495425"/>
              <a:gd name="connsiteY2" fmla="*/ 186947 h 854370"/>
              <a:gd name="connsiteX3" fmla="*/ 2300245 w 3495425"/>
              <a:gd name="connsiteY3" fmla="*/ 217033 h 854370"/>
              <a:gd name="connsiteX4" fmla="*/ 2197888 w 3495425"/>
              <a:gd name="connsiteY4" fmla="*/ 192233 h 854370"/>
              <a:gd name="connsiteX5" fmla="*/ 2070526 w 3495425"/>
              <a:gd name="connsiteY5" fmla="*/ 177598 h 854370"/>
              <a:gd name="connsiteX6" fmla="*/ 1799541 w 3495425"/>
              <a:gd name="connsiteY6" fmla="*/ 173126 h 854370"/>
              <a:gd name="connsiteX7" fmla="*/ 1617770 w 3495425"/>
              <a:gd name="connsiteY7" fmla="*/ 153609 h 854370"/>
              <a:gd name="connsiteX8" fmla="*/ 1433677 w 3495425"/>
              <a:gd name="connsiteY8" fmla="*/ 147917 h 854370"/>
              <a:gd name="connsiteX9" fmla="*/ 1373604 w 3495425"/>
              <a:gd name="connsiteY9" fmla="*/ 65789 h 854370"/>
              <a:gd name="connsiteX10" fmla="*/ 1223517 w 3495425"/>
              <a:gd name="connsiteY10" fmla="*/ 9145 h 854370"/>
              <a:gd name="connsiteX11" fmla="*/ 1063426 w 3495425"/>
              <a:gd name="connsiteY11" fmla="*/ 11308 h 854370"/>
              <a:gd name="connsiteX12" fmla="*/ 895320 w 3495425"/>
              <a:gd name="connsiteY12" fmla="*/ 1958 h 854370"/>
              <a:gd name="connsiteX13" fmla="*/ 668810 w 3495425"/>
              <a:gd name="connsiteY13" fmla="*/ 55220 h 854370"/>
              <a:gd name="connsiteX14" fmla="*/ 1015856 w 3495425"/>
              <a:gd name="connsiteY14" fmla="*/ 275174 h 854370"/>
              <a:gd name="connsiteX15" fmla="*/ 1142710 w 3495425"/>
              <a:gd name="connsiteY15" fmla="*/ 375599 h 854370"/>
              <a:gd name="connsiteX16" fmla="*/ 1274848 w 3495425"/>
              <a:gd name="connsiteY16" fmla="*/ 386171 h 854370"/>
              <a:gd name="connsiteX17" fmla="*/ 1285419 w 3495425"/>
              <a:gd name="connsiteY17" fmla="*/ 470739 h 854370"/>
              <a:gd name="connsiteX18" fmla="*/ 1209360 w 3495425"/>
              <a:gd name="connsiteY18" fmla="*/ 451227 h 854370"/>
              <a:gd name="connsiteX19" fmla="*/ 1042254 w 3495425"/>
              <a:gd name="connsiteY19" fmla="*/ 424657 h 854370"/>
              <a:gd name="connsiteX20" fmla="*/ 952430 w 3495425"/>
              <a:gd name="connsiteY20" fmla="*/ 497167 h 854370"/>
              <a:gd name="connsiteX21" fmla="*/ 965194 w 3495425"/>
              <a:gd name="connsiteY21" fmla="*/ 423173 h 854370"/>
              <a:gd name="connsiteX22" fmla="*/ 793864 w 3495425"/>
              <a:gd name="connsiteY22" fmla="*/ 399593 h 854370"/>
              <a:gd name="connsiteX23" fmla="*/ 630780 w 3495425"/>
              <a:gd name="connsiteY23" fmla="*/ 395526 h 854370"/>
              <a:gd name="connsiteX24" fmla="*/ 142432 w 3495425"/>
              <a:gd name="connsiteY24" fmla="*/ 382923 h 854370"/>
              <a:gd name="connsiteX25" fmla="*/ 16610 w 3495425"/>
              <a:gd name="connsiteY25" fmla="*/ 432118 h 854370"/>
              <a:gd name="connsiteX26" fmla="*/ 450303 w 3495425"/>
              <a:gd name="connsiteY26" fmla="*/ 613449 h 854370"/>
              <a:gd name="connsiteX27" fmla="*/ 497873 w 3495425"/>
              <a:gd name="connsiteY27" fmla="*/ 708589 h 854370"/>
              <a:gd name="connsiteX28" fmla="*/ 598298 w 3495425"/>
              <a:gd name="connsiteY28" fmla="*/ 777301 h 854370"/>
              <a:gd name="connsiteX29" fmla="*/ 719866 w 3495425"/>
              <a:gd name="connsiteY29" fmla="*/ 761445 h 854370"/>
              <a:gd name="connsiteX30" fmla="*/ 961200 w 3495425"/>
              <a:gd name="connsiteY30" fmla="*/ 833812 h 854370"/>
              <a:gd name="connsiteX31" fmla="*/ 1129438 w 3495425"/>
              <a:gd name="connsiteY31" fmla="*/ 841130 h 854370"/>
              <a:gd name="connsiteX32" fmla="*/ 1390885 w 3495425"/>
              <a:gd name="connsiteY32" fmla="*/ 839098 h 854370"/>
              <a:gd name="connsiteX33" fmla="*/ 1338275 w 3495425"/>
              <a:gd name="connsiteY33" fmla="*/ 645162 h 854370"/>
              <a:gd name="connsiteX34" fmla="*/ 1643283 w 3495425"/>
              <a:gd name="connsiteY34" fmla="*/ 840168 h 854370"/>
              <a:gd name="connsiteX35" fmla="*/ 1829831 w 3495425"/>
              <a:gd name="connsiteY35" fmla="*/ 634591 h 854370"/>
              <a:gd name="connsiteX36" fmla="*/ 2601521 w 3495425"/>
              <a:gd name="connsiteY36" fmla="*/ 565879 h 854370"/>
              <a:gd name="connsiteX37" fmla="*/ 3256929 w 3495425"/>
              <a:gd name="connsiteY37" fmla="*/ 550023 h 854370"/>
              <a:gd name="connsiteX38" fmla="*/ 3484208 w 3495425"/>
              <a:gd name="connsiteY38" fmla="*/ 555308 h 854370"/>
              <a:gd name="connsiteX39" fmla="*/ 3484208 w 3495425"/>
              <a:gd name="connsiteY39" fmla="*/ 555308 h 854370"/>
              <a:gd name="connsiteX40" fmla="*/ 3478922 w 3495425"/>
              <a:gd name="connsiteY40" fmla="*/ 280460 h 854370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829831 w 3495425"/>
              <a:gd name="connsiteY35" fmla="*/ 634591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601521 w 3495425"/>
              <a:gd name="connsiteY37" fmla="*/ 565879 h 861457"/>
              <a:gd name="connsiteX38" fmla="*/ 3256929 w 3495425"/>
              <a:gd name="connsiteY38" fmla="*/ 55002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56929 w 3495425"/>
              <a:gd name="connsiteY38" fmla="*/ 55002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76010 w 3495425"/>
              <a:gd name="connsiteY38" fmla="*/ 60694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76010 w 3495425"/>
              <a:gd name="connsiteY38" fmla="*/ 606943 h 861457"/>
              <a:gd name="connsiteX39" fmla="*/ 3484208 w 3495425"/>
              <a:gd name="connsiteY39" fmla="*/ 555308 h 861457"/>
              <a:gd name="connsiteX40" fmla="*/ 3484209 w 3495425"/>
              <a:gd name="connsiteY40" fmla="*/ 617919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65194 w 3495425"/>
              <a:gd name="connsiteY20" fmla="*/ 423173 h 861457"/>
              <a:gd name="connsiteX21" fmla="*/ 793864 w 3495425"/>
              <a:gd name="connsiteY21" fmla="*/ 399593 h 861457"/>
              <a:gd name="connsiteX22" fmla="*/ 630780 w 3495425"/>
              <a:gd name="connsiteY22" fmla="*/ 395526 h 861457"/>
              <a:gd name="connsiteX23" fmla="*/ 142432 w 3495425"/>
              <a:gd name="connsiteY23" fmla="*/ 382923 h 861457"/>
              <a:gd name="connsiteX24" fmla="*/ 16610 w 3495425"/>
              <a:gd name="connsiteY24" fmla="*/ 432118 h 861457"/>
              <a:gd name="connsiteX25" fmla="*/ 450303 w 3495425"/>
              <a:gd name="connsiteY25" fmla="*/ 613449 h 861457"/>
              <a:gd name="connsiteX26" fmla="*/ 497873 w 3495425"/>
              <a:gd name="connsiteY26" fmla="*/ 708589 h 861457"/>
              <a:gd name="connsiteX27" fmla="*/ 598298 w 3495425"/>
              <a:gd name="connsiteY27" fmla="*/ 777301 h 861457"/>
              <a:gd name="connsiteX28" fmla="*/ 719866 w 3495425"/>
              <a:gd name="connsiteY28" fmla="*/ 761445 h 861457"/>
              <a:gd name="connsiteX29" fmla="*/ 961200 w 3495425"/>
              <a:gd name="connsiteY29" fmla="*/ 833812 h 861457"/>
              <a:gd name="connsiteX30" fmla="*/ 1129438 w 3495425"/>
              <a:gd name="connsiteY30" fmla="*/ 841130 h 861457"/>
              <a:gd name="connsiteX31" fmla="*/ 1390885 w 3495425"/>
              <a:gd name="connsiteY31" fmla="*/ 839098 h 861457"/>
              <a:gd name="connsiteX32" fmla="*/ 1490917 w 3495425"/>
              <a:gd name="connsiteY32" fmla="*/ 861456 h 861457"/>
              <a:gd name="connsiteX33" fmla="*/ 1643283 w 3495425"/>
              <a:gd name="connsiteY33" fmla="*/ 840168 h 861457"/>
              <a:gd name="connsiteX34" fmla="*/ 1963393 w 3495425"/>
              <a:gd name="connsiteY34" fmla="*/ 771197 h 861457"/>
              <a:gd name="connsiteX35" fmla="*/ 2625917 w 3495425"/>
              <a:gd name="connsiteY35" fmla="*/ 669409 h 861457"/>
              <a:gd name="connsiteX36" fmla="*/ 2811405 w 3495425"/>
              <a:gd name="connsiteY36" fmla="*/ 622798 h 861457"/>
              <a:gd name="connsiteX37" fmla="*/ 3276010 w 3495425"/>
              <a:gd name="connsiteY37" fmla="*/ 606943 h 861457"/>
              <a:gd name="connsiteX38" fmla="*/ 3484208 w 3495425"/>
              <a:gd name="connsiteY38" fmla="*/ 555308 h 861457"/>
              <a:gd name="connsiteX39" fmla="*/ 3484209 w 3495425"/>
              <a:gd name="connsiteY39" fmla="*/ 617919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274848 w 3495425"/>
              <a:gd name="connsiteY15" fmla="*/ 386171 h 861457"/>
              <a:gd name="connsiteX16" fmla="*/ 1285419 w 3495425"/>
              <a:gd name="connsiteY16" fmla="*/ 470739 h 861457"/>
              <a:gd name="connsiteX17" fmla="*/ 1209360 w 3495425"/>
              <a:gd name="connsiteY17" fmla="*/ 451227 h 861457"/>
              <a:gd name="connsiteX18" fmla="*/ 1042254 w 3495425"/>
              <a:gd name="connsiteY18" fmla="*/ 424657 h 861457"/>
              <a:gd name="connsiteX19" fmla="*/ 965194 w 3495425"/>
              <a:gd name="connsiteY19" fmla="*/ 423173 h 861457"/>
              <a:gd name="connsiteX20" fmla="*/ 793864 w 3495425"/>
              <a:gd name="connsiteY20" fmla="*/ 399593 h 861457"/>
              <a:gd name="connsiteX21" fmla="*/ 630780 w 3495425"/>
              <a:gd name="connsiteY21" fmla="*/ 395526 h 861457"/>
              <a:gd name="connsiteX22" fmla="*/ 142432 w 3495425"/>
              <a:gd name="connsiteY22" fmla="*/ 382923 h 861457"/>
              <a:gd name="connsiteX23" fmla="*/ 16610 w 3495425"/>
              <a:gd name="connsiteY23" fmla="*/ 432118 h 861457"/>
              <a:gd name="connsiteX24" fmla="*/ 450303 w 3495425"/>
              <a:gd name="connsiteY24" fmla="*/ 613449 h 861457"/>
              <a:gd name="connsiteX25" fmla="*/ 497873 w 3495425"/>
              <a:gd name="connsiteY25" fmla="*/ 708589 h 861457"/>
              <a:gd name="connsiteX26" fmla="*/ 598298 w 3495425"/>
              <a:gd name="connsiteY26" fmla="*/ 777301 h 861457"/>
              <a:gd name="connsiteX27" fmla="*/ 719866 w 3495425"/>
              <a:gd name="connsiteY27" fmla="*/ 761445 h 861457"/>
              <a:gd name="connsiteX28" fmla="*/ 961200 w 3495425"/>
              <a:gd name="connsiteY28" fmla="*/ 833812 h 861457"/>
              <a:gd name="connsiteX29" fmla="*/ 1129438 w 3495425"/>
              <a:gd name="connsiteY29" fmla="*/ 841130 h 861457"/>
              <a:gd name="connsiteX30" fmla="*/ 1390885 w 3495425"/>
              <a:gd name="connsiteY30" fmla="*/ 839098 h 861457"/>
              <a:gd name="connsiteX31" fmla="*/ 1490917 w 3495425"/>
              <a:gd name="connsiteY31" fmla="*/ 861456 h 861457"/>
              <a:gd name="connsiteX32" fmla="*/ 1643283 w 3495425"/>
              <a:gd name="connsiteY32" fmla="*/ 840168 h 861457"/>
              <a:gd name="connsiteX33" fmla="*/ 1963393 w 3495425"/>
              <a:gd name="connsiteY33" fmla="*/ 771197 h 861457"/>
              <a:gd name="connsiteX34" fmla="*/ 2625917 w 3495425"/>
              <a:gd name="connsiteY34" fmla="*/ 669409 h 861457"/>
              <a:gd name="connsiteX35" fmla="*/ 2811405 w 3495425"/>
              <a:gd name="connsiteY35" fmla="*/ 622798 h 861457"/>
              <a:gd name="connsiteX36" fmla="*/ 3276010 w 3495425"/>
              <a:gd name="connsiteY36" fmla="*/ 606943 h 861457"/>
              <a:gd name="connsiteX37" fmla="*/ 3484208 w 3495425"/>
              <a:gd name="connsiteY37" fmla="*/ 555308 h 861457"/>
              <a:gd name="connsiteX38" fmla="*/ 3484209 w 3495425"/>
              <a:gd name="connsiteY38" fmla="*/ 617919 h 861457"/>
              <a:gd name="connsiteX39" fmla="*/ 3478922 w 3495425"/>
              <a:gd name="connsiteY39" fmla="*/ 280460 h 861457"/>
              <a:gd name="connsiteX0" fmla="*/ 1015856 w 3495425"/>
              <a:gd name="connsiteY0" fmla="*/ 275174 h 861457"/>
              <a:gd name="connsiteX1" fmla="*/ 1274848 w 3495425"/>
              <a:gd name="connsiteY1" fmla="*/ 386171 h 861457"/>
              <a:gd name="connsiteX2" fmla="*/ 1285419 w 3495425"/>
              <a:gd name="connsiteY2" fmla="*/ 470739 h 861457"/>
              <a:gd name="connsiteX3" fmla="*/ 1209360 w 3495425"/>
              <a:gd name="connsiteY3" fmla="*/ 451227 h 861457"/>
              <a:gd name="connsiteX4" fmla="*/ 1042254 w 3495425"/>
              <a:gd name="connsiteY4" fmla="*/ 424657 h 861457"/>
              <a:gd name="connsiteX5" fmla="*/ 965194 w 3495425"/>
              <a:gd name="connsiteY5" fmla="*/ 423173 h 861457"/>
              <a:gd name="connsiteX6" fmla="*/ 793864 w 3495425"/>
              <a:gd name="connsiteY6" fmla="*/ 399593 h 861457"/>
              <a:gd name="connsiteX7" fmla="*/ 630780 w 3495425"/>
              <a:gd name="connsiteY7" fmla="*/ 395526 h 861457"/>
              <a:gd name="connsiteX8" fmla="*/ 142432 w 3495425"/>
              <a:gd name="connsiteY8" fmla="*/ 382923 h 861457"/>
              <a:gd name="connsiteX9" fmla="*/ 16610 w 3495425"/>
              <a:gd name="connsiteY9" fmla="*/ 432118 h 861457"/>
              <a:gd name="connsiteX10" fmla="*/ 450303 w 3495425"/>
              <a:gd name="connsiteY10" fmla="*/ 613449 h 861457"/>
              <a:gd name="connsiteX11" fmla="*/ 497873 w 3495425"/>
              <a:gd name="connsiteY11" fmla="*/ 708589 h 861457"/>
              <a:gd name="connsiteX12" fmla="*/ 598298 w 3495425"/>
              <a:gd name="connsiteY12" fmla="*/ 777301 h 861457"/>
              <a:gd name="connsiteX13" fmla="*/ 719866 w 3495425"/>
              <a:gd name="connsiteY13" fmla="*/ 761445 h 861457"/>
              <a:gd name="connsiteX14" fmla="*/ 961200 w 3495425"/>
              <a:gd name="connsiteY14" fmla="*/ 833812 h 861457"/>
              <a:gd name="connsiteX15" fmla="*/ 1129438 w 3495425"/>
              <a:gd name="connsiteY15" fmla="*/ 841130 h 861457"/>
              <a:gd name="connsiteX16" fmla="*/ 1390885 w 3495425"/>
              <a:gd name="connsiteY16" fmla="*/ 839098 h 861457"/>
              <a:gd name="connsiteX17" fmla="*/ 1490917 w 3495425"/>
              <a:gd name="connsiteY17" fmla="*/ 861456 h 861457"/>
              <a:gd name="connsiteX18" fmla="*/ 1643283 w 3495425"/>
              <a:gd name="connsiteY18" fmla="*/ 840168 h 861457"/>
              <a:gd name="connsiteX19" fmla="*/ 1963393 w 3495425"/>
              <a:gd name="connsiteY19" fmla="*/ 771197 h 861457"/>
              <a:gd name="connsiteX20" fmla="*/ 2625917 w 3495425"/>
              <a:gd name="connsiteY20" fmla="*/ 669409 h 861457"/>
              <a:gd name="connsiteX21" fmla="*/ 2811405 w 3495425"/>
              <a:gd name="connsiteY21" fmla="*/ 622798 h 861457"/>
              <a:gd name="connsiteX22" fmla="*/ 3276010 w 3495425"/>
              <a:gd name="connsiteY22" fmla="*/ 606943 h 861457"/>
              <a:gd name="connsiteX23" fmla="*/ 3484208 w 3495425"/>
              <a:gd name="connsiteY23" fmla="*/ 555308 h 861457"/>
              <a:gd name="connsiteX24" fmla="*/ 3484209 w 3495425"/>
              <a:gd name="connsiteY24" fmla="*/ 617919 h 861457"/>
              <a:gd name="connsiteX25" fmla="*/ 3478922 w 3495425"/>
              <a:gd name="connsiteY25" fmla="*/ 280460 h 861457"/>
              <a:gd name="connsiteX26" fmla="*/ 3427289 w 3495425"/>
              <a:gd name="connsiteY26" fmla="*/ 157136 h 861457"/>
              <a:gd name="connsiteX27" fmla="*/ 2753902 w 3495425"/>
              <a:gd name="connsiteY27" fmla="*/ 186947 h 861457"/>
              <a:gd name="connsiteX28" fmla="*/ 2300245 w 3495425"/>
              <a:gd name="connsiteY28" fmla="*/ 217033 h 861457"/>
              <a:gd name="connsiteX29" fmla="*/ 2197888 w 3495425"/>
              <a:gd name="connsiteY29" fmla="*/ 192233 h 861457"/>
              <a:gd name="connsiteX30" fmla="*/ 2070526 w 3495425"/>
              <a:gd name="connsiteY30" fmla="*/ 177598 h 861457"/>
              <a:gd name="connsiteX31" fmla="*/ 1799541 w 3495425"/>
              <a:gd name="connsiteY31" fmla="*/ 173126 h 861457"/>
              <a:gd name="connsiteX32" fmla="*/ 1617770 w 3495425"/>
              <a:gd name="connsiteY32" fmla="*/ 153609 h 861457"/>
              <a:gd name="connsiteX33" fmla="*/ 1433677 w 3495425"/>
              <a:gd name="connsiteY33" fmla="*/ 147917 h 861457"/>
              <a:gd name="connsiteX34" fmla="*/ 1373604 w 3495425"/>
              <a:gd name="connsiteY34" fmla="*/ 65789 h 861457"/>
              <a:gd name="connsiteX35" fmla="*/ 1223517 w 3495425"/>
              <a:gd name="connsiteY35" fmla="*/ 9145 h 861457"/>
              <a:gd name="connsiteX36" fmla="*/ 1063426 w 3495425"/>
              <a:gd name="connsiteY36" fmla="*/ 11308 h 861457"/>
              <a:gd name="connsiteX37" fmla="*/ 895320 w 3495425"/>
              <a:gd name="connsiteY37" fmla="*/ 1958 h 861457"/>
              <a:gd name="connsiteX38" fmla="*/ 772797 w 3495425"/>
              <a:gd name="connsiteY38" fmla="*/ 117262 h 861457"/>
              <a:gd name="connsiteX0" fmla="*/ 1015856 w 3495425"/>
              <a:gd name="connsiteY0" fmla="*/ 275174 h 861457"/>
              <a:gd name="connsiteX1" fmla="*/ 1274848 w 3495425"/>
              <a:gd name="connsiteY1" fmla="*/ 386171 h 861457"/>
              <a:gd name="connsiteX2" fmla="*/ 1285419 w 3495425"/>
              <a:gd name="connsiteY2" fmla="*/ 470739 h 861457"/>
              <a:gd name="connsiteX3" fmla="*/ 1209360 w 3495425"/>
              <a:gd name="connsiteY3" fmla="*/ 451227 h 861457"/>
              <a:gd name="connsiteX4" fmla="*/ 1042254 w 3495425"/>
              <a:gd name="connsiteY4" fmla="*/ 424657 h 861457"/>
              <a:gd name="connsiteX5" fmla="*/ 965194 w 3495425"/>
              <a:gd name="connsiteY5" fmla="*/ 423173 h 861457"/>
              <a:gd name="connsiteX6" fmla="*/ 793864 w 3495425"/>
              <a:gd name="connsiteY6" fmla="*/ 399593 h 861457"/>
              <a:gd name="connsiteX7" fmla="*/ 630780 w 3495425"/>
              <a:gd name="connsiteY7" fmla="*/ 395526 h 861457"/>
              <a:gd name="connsiteX8" fmla="*/ 142432 w 3495425"/>
              <a:gd name="connsiteY8" fmla="*/ 382923 h 861457"/>
              <a:gd name="connsiteX9" fmla="*/ 16610 w 3495425"/>
              <a:gd name="connsiteY9" fmla="*/ 432118 h 861457"/>
              <a:gd name="connsiteX10" fmla="*/ 450303 w 3495425"/>
              <a:gd name="connsiteY10" fmla="*/ 613449 h 861457"/>
              <a:gd name="connsiteX11" fmla="*/ 497873 w 3495425"/>
              <a:gd name="connsiteY11" fmla="*/ 708589 h 861457"/>
              <a:gd name="connsiteX12" fmla="*/ 598298 w 3495425"/>
              <a:gd name="connsiteY12" fmla="*/ 777301 h 861457"/>
              <a:gd name="connsiteX13" fmla="*/ 719866 w 3495425"/>
              <a:gd name="connsiteY13" fmla="*/ 761445 h 861457"/>
              <a:gd name="connsiteX14" fmla="*/ 961200 w 3495425"/>
              <a:gd name="connsiteY14" fmla="*/ 833812 h 861457"/>
              <a:gd name="connsiteX15" fmla="*/ 1129438 w 3495425"/>
              <a:gd name="connsiteY15" fmla="*/ 841130 h 861457"/>
              <a:gd name="connsiteX16" fmla="*/ 1390885 w 3495425"/>
              <a:gd name="connsiteY16" fmla="*/ 839098 h 861457"/>
              <a:gd name="connsiteX17" fmla="*/ 1490917 w 3495425"/>
              <a:gd name="connsiteY17" fmla="*/ 861456 h 861457"/>
              <a:gd name="connsiteX18" fmla="*/ 1643283 w 3495425"/>
              <a:gd name="connsiteY18" fmla="*/ 840168 h 861457"/>
              <a:gd name="connsiteX19" fmla="*/ 1963393 w 3495425"/>
              <a:gd name="connsiteY19" fmla="*/ 771197 h 861457"/>
              <a:gd name="connsiteX20" fmla="*/ 2625917 w 3495425"/>
              <a:gd name="connsiteY20" fmla="*/ 669409 h 861457"/>
              <a:gd name="connsiteX21" fmla="*/ 2811405 w 3495425"/>
              <a:gd name="connsiteY21" fmla="*/ 622798 h 861457"/>
              <a:gd name="connsiteX22" fmla="*/ 3276010 w 3495425"/>
              <a:gd name="connsiteY22" fmla="*/ 606943 h 861457"/>
              <a:gd name="connsiteX23" fmla="*/ 3484208 w 3495425"/>
              <a:gd name="connsiteY23" fmla="*/ 555308 h 861457"/>
              <a:gd name="connsiteX24" fmla="*/ 3484209 w 3495425"/>
              <a:gd name="connsiteY24" fmla="*/ 617919 h 861457"/>
              <a:gd name="connsiteX25" fmla="*/ 3478922 w 3495425"/>
              <a:gd name="connsiteY25" fmla="*/ 280460 h 861457"/>
              <a:gd name="connsiteX26" fmla="*/ 3427289 w 3495425"/>
              <a:gd name="connsiteY26" fmla="*/ 157136 h 861457"/>
              <a:gd name="connsiteX27" fmla="*/ 2753902 w 3495425"/>
              <a:gd name="connsiteY27" fmla="*/ 186947 h 861457"/>
              <a:gd name="connsiteX28" fmla="*/ 2300245 w 3495425"/>
              <a:gd name="connsiteY28" fmla="*/ 217033 h 861457"/>
              <a:gd name="connsiteX29" fmla="*/ 2197888 w 3495425"/>
              <a:gd name="connsiteY29" fmla="*/ 192233 h 861457"/>
              <a:gd name="connsiteX30" fmla="*/ 2070526 w 3495425"/>
              <a:gd name="connsiteY30" fmla="*/ 177598 h 861457"/>
              <a:gd name="connsiteX31" fmla="*/ 1799541 w 3495425"/>
              <a:gd name="connsiteY31" fmla="*/ 173126 h 861457"/>
              <a:gd name="connsiteX32" fmla="*/ 1617770 w 3495425"/>
              <a:gd name="connsiteY32" fmla="*/ 153609 h 861457"/>
              <a:gd name="connsiteX33" fmla="*/ 1433677 w 3495425"/>
              <a:gd name="connsiteY33" fmla="*/ 147917 h 861457"/>
              <a:gd name="connsiteX34" fmla="*/ 1373604 w 3495425"/>
              <a:gd name="connsiteY34" fmla="*/ 65789 h 861457"/>
              <a:gd name="connsiteX35" fmla="*/ 1223517 w 3495425"/>
              <a:gd name="connsiteY35" fmla="*/ 9145 h 861457"/>
              <a:gd name="connsiteX36" fmla="*/ 1063426 w 3495425"/>
              <a:gd name="connsiteY36" fmla="*/ 11308 h 861457"/>
              <a:gd name="connsiteX37" fmla="*/ 895320 w 3495425"/>
              <a:gd name="connsiteY37" fmla="*/ 1958 h 861457"/>
              <a:gd name="connsiteX0" fmla="*/ 1274848 w 3495425"/>
              <a:gd name="connsiteY0" fmla="*/ 386171 h 861457"/>
              <a:gd name="connsiteX1" fmla="*/ 1285419 w 3495425"/>
              <a:gd name="connsiteY1" fmla="*/ 470739 h 861457"/>
              <a:gd name="connsiteX2" fmla="*/ 1209360 w 3495425"/>
              <a:gd name="connsiteY2" fmla="*/ 451227 h 861457"/>
              <a:gd name="connsiteX3" fmla="*/ 1042254 w 3495425"/>
              <a:gd name="connsiteY3" fmla="*/ 424657 h 861457"/>
              <a:gd name="connsiteX4" fmla="*/ 965194 w 3495425"/>
              <a:gd name="connsiteY4" fmla="*/ 423173 h 861457"/>
              <a:gd name="connsiteX5" fmla="*/ 793864 w 3495425"/>
              <a:gd name="connsiteY5" fmla="*/ 399593 h 861457"/>
              <a:gd name="connsiteX6" fmla="*/ 630780 w 3495425"/>
              <a:gd name="connsiteY6" fmla="*/ 395526 h 861457"/>
              <a:gd name="connsiteX7" fmla="*/ 142432 w 3495425"/>
              <a:gd name="connsiteY7" fmla="*/ 382923 h 861457"/>
              <a:gd name="connsiteX8" fmla="*/ 16610 w 3495425"/>
              <a:gd name="connsiteY8" fmla="*/ 432118 h 861457"/>
              <a:gd name="connsiteX9" fmla="*/ 450303 w 3495425"/>
              <a:gd name="connsiteY9" fmla="*/ 613449 h 861457"/>
              <a:gd name="connsiteX10" fmla="*/ 497873 w 3495425"/>
              <a:gd name="connsiteY10" fmla="*/ 708589 h 861457"/>
              <a:gd name="connsiteX11" fmla="*/ 598298 w 3495425"/>
              <a:gd name="connsiteY11" fmla="*/ 777301 h 861457"/>
              <a:gd name="connsiteX12" fmla="*/ 719866 w 3495425"/>
              <a:gd name="connsiteY12" fmla="*/ 761445 h 861457"/>
              <a:gd name="connsiteX13" fmla="*/ 961200 w 3495425"/>
              <a:gd name="connsiteY13" fmla="*/ 833812 h 861457"/>
              <a:gd name="connsiteX14" fmla="*/ 1129438 w 3495425"/>
              <a:gd name="connsiteY14" fmla="*/ 841130 h 861457"/>
              <a:gd name="connsiteX15" fmla="*/ 1390885 w 3495425"/>
              <a:gd name="connsiteY15" fmla="*/ 839098 h 861457"/>
              <a:gd name="connsiteX16" fmla="*/ 1490917 w 3495425"/>
              <a:gd name="connsiteY16" fmla="*/ 861456 h 861457"/>
              <a:gd name="connsiteX17" fmla="*/ 1643283 w 3495425"/>
              <a:gd name="connsiteY17" fmla="*/ 840168 h 861457"/>
              <a:gd name="connsiteX18" fmla="*/ 1963393 w 3495425"/>
              <a:gd name="connsiteY18" fmla="*/ 771197 h 861457"/>
              <a:gd name="connsiteX19" fmla="*/ 2625917 w 3495425"/>
              <a:gd name="connsiteY19" fmla="*/ 669409 h 861457"/>
              <a:gd name="connsiteX20" fmla="*/ 2811405 w 3495425"/>
              <a:gd name="connsiteY20" fmla="*/ 622798 h 861457"/>
              <a:gd name="connsiteX21" fmla="*/ 3276010 w 3495425"/>
              <a:gd name="connsiteY21" fmla="*/ 606943 h 861457"/>
              <a:gd name="connsiteX22" fmla="*/ 3484208 w 3495425"/>
              <a:gd name="connsiteY22" fmla="*/ 555308 h 861457"/>
              <a:gd name="connsiteX23" fmla="*/ 3484209 w 3495425"/>
              <a:gd name="connsiteY23" fmla="*/ 617919 h 861457"/>
              <a:gd name="connsiteX24" fmla="*/ 3478922 w 3495425"/>
              <a:gd name="connsiteY24" fmla="*/ 280460 h 861457"/>
              <a:gd name="connsiteX25" fmla="*/ 3427289 w 3495425"/>
              <a:gd name="connsiteY25" fmla="*/ 157136 h 861457"/>
              <a:gd name="connsiteX26" fmla="*/ 2753902 w 3495425"/>
              <a:gd name="connsiteY26" fmla="*/ 186947 h 861457"/>
              <a:gd name="connsiteX27" fmla="*/ 2300245 w 3495425"/>
              <a:gd name="connsiteY27" fmla="*/ 217033 h 861457"/>
              <a:gd name="connsiteX28" fmla="*/ 2197888 w 3495425"/>
              <a:gd name="connsiteY28" fmla="*/ 192233 h 861457"/>
              <a:gd name="connsiteX29" fmla="*/ 2070526 w 3495425"/>
              <a:gd name="connsiteY29" fmla="*/ 177598 h 861457"/>
              <a:gd name="connsiteX30" fmla="*/ 1799541 w 3495425"/>
              <a:gd name="connsiteY30" fmla="*/ 173126 h 861457"/>
              <a:gd name="connsiteX31" fmla="*/ 1617770 w 3495425"/>
              <a:gd name="connsiteY31" fmla="*/ 153609 h 861457"/>
              <a:gd name="connsiteX32" fmla="*/ 1433677 w 3495425"/>
              <a:gd name="connsiteY32" fmla="*/ 147917 h 861457"/>
              <a:gd name="connsiteX33" fmla="*/ 1373604 w 3495425"/>
              <a:gd name="connsiteY33" fmla="*/ 65789 h 861457"/>
              <a:gd name="connsiteX34" fmla="*/ 1223517 w 3495425"/>
              <a:gd name="connsiteY34" fmla="*/ 9145 h 861457"/>
              <a:gd name="connsiteX35" fmla="*/ 1063426 w 3495425"/>
              <a:gd name="connsiteY35" fmla="*/ 11308 h 861457"/>
              <a:gd name="connsiteX36" fmla="*/ 895320 w 3495425"/>
              <a:gd name="connsiteY36" fmla="*/ 1958 h 861457"/>
              <a:gd name="connsiteX0" fmla="*/ 1274848 w 3495425"/>
              <a:gd name="connsiteY0" fmla="*/ 378754 h 854040"/>
              <a:gd name="connsiteX1" fmla="*/ 1285419 w 3495425"/>
              <a:gd name="connsiteY1" fmla="*/ 463322 h 854040"/>
              <a:gd name="connsiteX2" fmla="*/ 1209360 w 3495425"/>
              <a:gd name="connsiteY2" fmla="*/ 443810 h 854040"/>
              <a:gd name="connsiteX3" fmla="*/ 1042254 w 3495425"/>
              <a:gd name="connsiteY3" fmla="*/ 417240 h 854040"/>
              <a:gd name="connsiteX4" fmla="*/ 965194 w 3495425"/>
              <a:gd name="connsiteY4" fmla="*/ 415756 h 854040"/>
              <a:gd name="connsiteX5" fmla="*/ 793864 w 3495425"/>
              <a:gd name="connsiteY5" fmla="*/ 392176 h 854040"/>
              <a:gd name="connsiteX6" fmla="*/ 630780 w 3495425"/>
              <a:gd name="connsiteY6" fmla="*/ 388109 h 854040"/>
              <a:gd name="connsiteX7" fmla="*/ 142432 w 3495425"/>
              <a:gd name="connsiteY7" fmla="*/ 375506 h 854040"/>
              <a:gd name="connsiteX8" fmla="*/ 16610 w 3495425"/>
              <a:gd name="connsiteY8" fmla="*/ 424701 h 854040"/>
              <a:gd name="connsiteX9" fmla="*/ 450303 w 3495425"/>
              <a:gd name="connsiteY9" fmla="*/ 606032 h 854040"/>
              <a:gd name="connsiteX10" fmla="*/ 497873 w 3495425"/>
              <a:gd name="connsiteY10" fmla="*/ 701172 h 854040"/>
              <a:gd name="connsiteX11" fmla="*/ 598298 w 3495425"/>
              <a:gd name="connsiteY11" fmla="*/ 769884 h 854040"/>
              <a:gd name="connsiteX12" fmla="*/ 719866 w 3495425"/>
              <a:gd name="connsiteY12" fmla="*/ 754028 h 854040"/>
              <a:gd name="connsiteX13" fmla="*/ 961200 w 3495425"/>
              <a:gd name="connsiteY13" fmla="*/ 826395 h 854040"/>
              <a:gd name="connsiteX14" fmla="*/ 1129438 w 3495425"/>
              <a:gd name="connsiteY14" fmla="*/ 833713 h 854040"/>
              <a:gd name="connsiteX15" fmla="*/ 1390885 w 3495425"/>
              <a:gd name="connsiteY15" fmla="*/ 831681 h 854040"/>
              <a:gd name="connsiteX16" fmla="*/ 1490917 w 3495425"/>
              <a:gd name="connsiteY16" fmla="*/ 854039 h 854040"/>
              <a:gd name="connsiteX17" fmla="*/ 1643283 w 3495425"/>
              <a:gd name="connsiteY17" fmla="*/ 832751 h 854040"/>
              <a:gd name="connsiteX18" fmla="*/ 1963393 w 3495425"/>
              <a:gd name="connsiteY18" fmla="*/ 763780 h 854040"/>
              <a:gd name="connsiteX19" fmla="*/ 2625917 w 3495425"/>
              <a:gd name="connsiteY19" fmla="*/ 661992 h 854040"/>
              <a:gd name="connsiteX20" fmla="*/ 2811405 w 3495425"/>
              <a:gd name="connsiteY20" fmla="*/ 615381 h 854040"/>
              <a:gd name="connsiteX21" fmla="*/ 3276010 w 3495425"/>
              <a:gd name="connsiteY21" fmla="*/ 599526 h 854040"/>
              <a:gd name="connsiteX22" fmla="*/ 3484208 w 3495425"/>
              <a:gd name="connsiteY22" fmla="*/ 547891 h 854040"/>
              <a:gd name="connsiteX23" fmla="*/ 3484209 w 3495425"/>
              <a:gd name="connsiteY23" fmla="*/ 610502 h 854040"/>
              <a:gd name="connsiteX24" fmla="*/ 3478922 w 3495425"/>
              <a:gd name="connsiteY24" fmla="*/ 273043 h 854040"/>
              <a:gd name="connsiteX25" fmla="*/ 3427289 w 3495425"/>
              <a:gd name="connsiteY25" fmla="*/ 149719 h 854040"/>
              <a:gd name="connsiteX26" fmla="*/ 2753902 w 3495425"/>
              <a:gd name="connsiteY26" fmla="*/ 179530 h 854040"/>
              <a:gd name="connsiteX27" fmla="*/ 2300245 w 3495425"/>
              <a:gd name="connsiteY27" fmla="*/ 209616 h 854040"/>
              <a:gd name="connsiteX28" fmla="*/ 2197888 w 3495425"/>
              <a:gd name="connsiteY28" fmla="*/ 184816 h 854040"/>
              <a:gd name="connsiteX29" fmla="*/ 2070526 w 3495425"/>
              <a:gd name="connsiteY29" fmla="*/ 170181 h 854040"/>
              <a:gd name="connsiteX30" fmla="*/ 1799541 w 3495425"/>
              <a:gd name="connsiteY30" fmla="*/ 165709 h 854040"/>
              <a:gd name="connsiteX31" fmla="*/ 1617770 w 3495425"/>
              <a:gd name="connsiteY31" fmla="*/ 146192 h 854040"/>
              <a:gd name="connsiteX32" fmla="*/ 1433677 w 3495425"/>
              <a:gd name="connsiteY32" fmla="*/ 140500 h 854040"/>
              <a:gd name="connsiteX33" fmla="*/ 1373604 w 3495425"/>
              <a:gd name="connsiteY33" fmla="*/ 58372 h 854040"/>
              <a:gd name="connsiteX34" fmla="*/ 1223517 w 3495425"/>
              <a:gd name="connsiteY34" fmla="*/ 1728 h 854040"/>
              <a:gd name="connsiteX35" fmla="*/ 1063426 w 3495425"/>
              <a:gd name="connsiteY35" fmla="*/ 3891 h 854040"/>
              <a:gd name="connsiteX0" fmla="*/ 1274848 w 3495425"/>
              <a:gd name="connsiteY0" fmla="*/ 379897 h 855183"/>
              <a:gd name="connsiteX1" fmla="*/ 1285419 w 3495425"/>
              <a:gd name="connsiteY1" fmla="*/ 464465 h 855183"/>
              <a:gd name="connsiteX2" fmla="*/ 1209360 w 3495425"/>
              <a:gd name="connsiteY2" fmla="*/ 444953 h 855183"/>
              <a:gd name="connsiteX3" fmla="*/ 1042254 w 3495425"/>
              <a:gd name="connsiteY3" fmla="*/ 418383 h 855183"/>
              <a:gd name="connsiteX4" fmla="*/ 965194 w 3495425"/>
              <a:gd name="connsiteY4" fmla="*/ 416899 h 855183"/>
              <a:gd name="connsiteX5" fmla="*/ 793864 w 3495425"/>
              <a:gd name="connsiteY5" fmla="*/ 393319 h 855183"/>
              <a:gd name="connsiteX6" fmla="*/ 630780 w 3495425"/>
              <a:gd name="connsiteY6" fmla="*/ 389252 h 855183"/>
              <a:gd name="connsiteX7" fmla="*/ 142432 w 3495425"/>
              <a:gd name="connsiteY7" fmla="*/ 376649 h 855183"/>
              <a:gd name="connsiteX8" fmla="*/ 16610 w 3495425"/>
              <a:gd name="connsiteY8" fmla="*/ 425844 h 855183"/>
              <a:gd name="connsiteX9" fmla="*/ 450303 w 3495425"/>
              <a:gd name="connsiteY9" fmla="*/ 607175 h 855183"/>
              <a:gd name="connsiteX10" fmla="*/ 497873 w 3495425"/>
              <a:gd name="connsiteY10" fmla="*/ 702315 h 855183"/>
              <a:gd name="connsiteX11" fmla="*/ 598298 w 3495425"/>
              <a:gd name="connsiteY11" fmla="*/ 771027 h 855183"/>
              <a:gd name="connsiteX12" fmla="*/ 719866 w 3495425"/>
              <a:gd name="connsiteY12" fmla="*/ 755171 h 855183"/>
              <a:gd name="connsiteX13" fmla="*/ 961200 w 3495425"/>
              <a:gd name="connsiteY13" fmla="*/ 827538 h 855183"/>
              <a:gd name="connsiteX14" fmla="*/ 1129438 w 3495425"/>
              <a:gd name="connsiteY14" fmla="*/ 834856 h 855183"/>
              <a:gd name="connsiteX15" fmla="*/ 1390885 w 3495425"/>
              <a:gd name="connsiteY15" fmla="*/ 832824 h 855183"/>
              <a:gd name="connsiteX16" fmla="*/ 1490917 w 3495425"/>
              <a:gd name="connsiteY16" fmla="*/ 855182 h 855183"/>
              <a:gd name="connsiteX17" fmla="*/ 1643283 w 3495425"/>
              <a:gd name="connsiteY17" fmla="*/ 833894 h 855183"/>
              <a:gd name="connsiteX18" fmla="*/ 1963393 w 3495425"/>
              <a:gd name="connsiteY18" fmla="*/ 764923 h 855183"/>
              <a:gd name="connsiteX19" fmla="*/ 2625917 w 3495425"/>
              <a:gd name="connsiteY19" fmla="*/ 663135 h 855183"/>
              <a:gd name="connsiteX20" fmla="*/ 2811405 w 3495425"/>
              <a:gd name="connsiteY20" fmla="*/ 616524 h 855183"/>
              <a:gd name="connsiteX21" fmla="*/ 3276010 w 3495425"/>
              <a:gd name="connsiteY21" fmla="*/ 600669 h 855183"/>
              <a:gd name="connsiteX22" fmla="*/ 3484208 w 3495425"/>
              <a:gd name="connsiteY22" fmla="*/ 549034 h 855183"/>
              <a:gd name="connsiteX23" fmla="*/ 3484209 w 3495425"/>
              <a:gd name="connsiteY23" fmla="*/ 611645 h 855183"/>
              <a:gd name="connsiteX24" fmla="*/ 3478922 w 3495425"/>
              <a:gd name="connsiteY24" fmla="*/ 274186 h 855183"/>
              <a:gd name="connsiteX25" fmla="*/ 3427289 w 3495425"/>
              <a:gd name="connsiteY25" fmla="*/ 150862 h 855183"/>
              <a:gd name="connsiteX26" fmla="*/ 2753902 w 3495425"/>
              <a:gd name="connsiteY26" fmla="*/ 180673 h 855183"/>
              <a:gd name="connsiteX27" fmla="*/ 2300245 w 3495425"/>
              <a:gd name="connsiteY27" fmla="*/ 210759 h 855183"/>
              <a:gd name="connsiteX28" fmla="*/ 2197888 w 3495425"/>
              <a:gd name="connsiteY28" fmla="*/ 185959 h 855183"/>
              <a:gd name="connsiteX29" fmla="*/ 2070526 w 3495425"/>
              <a:gd name="connsiteY29" fmla="*/ 171324 h 855183"/>
              <a:gd name="connsiteX30" fmla="*/ 1799541 w 3495425"/>
              <a:gd name="connsiteY30" fmla="*/ 166852 h 855183"/>
              <a:gd name="connsiteX31" fmla="*/ 1617770 w 3495425"/>
              <a:gd name="connsiteY31" fmla="*/ 147335 h 855183"/>
              <a:gd name="connsiteX32" fmla="*/ 1433677 w 3495425"/>
              <a:gd name="connsiteY32" fmla="*/ 141643 h 855183"/>
              <a:gd name="connsiteX33" fmla="*/ 1373604 w 3495425"/>
              <a:gd name="connsiteY33" fmla="*/ 59515 h 855183"/>
              <a:gd name="connsiteX34" fmla="*/ 1223517 w 3495425"/>
              <a:gd name="connsiteY34" fmla="*/ 2871 h 855183"/>
              <a:gd name="connsiteX35" fmla="*/ 1108304 w 3495425"/>
              <a:gd name="connsiteY35" fmla="*/ 8011 h 855183"/>
              <a:gd name="connsiteX36" fmla="*/ 1063426 w 3495425"/>
              <a:gd name="connsiteY36" fmla="*/ 5034 h 855183"/>
              <a:gd name="connsiteX0" fmla="*/ 1274848 w 3495425"/>
              <a:gd name="connsiteY0" fmla="*/ 380649 h 855935"/>
              <a:gd name="connsiteX1" fmla="*/ 1285419 w 3495425"/>
              <a:gd name="connsiteY1" fmla="*/ 465217 h 855935"/>
              <a:gd name="connsiteX2" fmla="*/ 1209360 w 3495425"/>
              <a:gd name="connsiteY2" fmla="*/ 445705 h 855935"/>
              <a:gd name="connsiteX3" fmla="*/ 1042254 w 3495425"/>
              <a:gd name="connsiteY3" fmla="*/ 419135 h 855935"/>
              <a:gd name="connsiteX4" fmla="*/ 965194 w 3495425"/>
              <a:gd name="connsiteY4" fmla="*/ 417651 h 855935"/>
              <a:gd name="connsiteX5" fmla="*/ 793864 w 3495425"/>
              <a:gd name="connsiteY5" fmla="*/ 394071 h 855935"/>
              <a:gd name="connsiteX6" fmla="*/ 630780 w 3495425"/>
              <a:gd name="connsiteY6" fmla="*/ 390004 h 855935"/>
              <a:gd name="connsiteX7" fmla="*/ 142432 w 3495425"/>
              <a:gd name="connsiteY7" fmla="*/ 377401 h 855935"/>
              <a:gd name="connsiteX8" fmla="*/ 16610 w 3495425"/>
              <a:gd name="connsiteY8" fmla="*/ 426596 h 855935"/>
              <a:gd name="connsiteX9" fmla="*/ 450303 w 3495425"/>
              <a:gd name="connsiteY9" fmla="*/ 607927 h 855935"/>
              <a:gd name="connsiteX10" fmla="*/ 497873 w 3495425"/>
              <a:gd name="connsiteY10" fmla="*/ 703067 h 855935"/>
              <a:gd name="connsiteX11" fmla="*/ 598298 w 3495425"/>
              <a:gd name="connsiteY11" fmla="*/ 771779 h 855935"/>
              <a:gd name="connsiteX12" fmla="*/ 719866 w 3495425"/>
              <a:gd name="connsiteY12" fmla="*/ 755923 h 855935"/>
              <a:gd name="connsiteX13" fmla="*/ 961200 w 3495425"/>
              <a:gd name="connsiteY13" fmla="*/ 828290 h 855935"/>
              <a:gd name="connsiteX14" fmla="*/ 1129438 w 3495425"/>
              <a:gd name="connsiteY14" fmla="*/ 835608 h 855935"/>
              <a:gd name="connsiteX15" fmla="*/ 1390885 w 3495425"/>
              <a:gd name="connsiteY15" fmla="*/ 833576 h 855935"/>
              <a:gd name="connsiteX16" fmla="*/ 1490917 w 3495425"/>
              <a:gd name="connsiteY16" fmla="*/ 855934 h 855935"/>
              <a:gd name="connsiteX17" fmla="*/ 1643283 w 3495425"/>
              <a:gd name="connsiteY17" fmla="*/ 834646 h 855935"/>
              <a:gd name="connsiteX18" fmla="*/ 1963393 w 3495425"/>
              <a:gd name="connsiteY18" fmla="*/ 765675 h 855935"/>
              <a:gd name="connsiteX19" fmla="*/ 2625917 w 3495425"/>
              <a:gd name="connsiteY19" fmla="*/ 663887 h 855935"/>
              <a:gd name="connsiteX20" fmla="*/ 2811405 w 3495425"/>
              <a:gd name="connsiteY20" fmla="*/ 617276 h 855935"/>
              <a:gd name="connsiteX21" fmla="*/ 3276010 w 3495425"/>
              <a:gd name="connsiteY21" fmla="*/ 601421 h 855935"/>
              <a:gd name="connsiteX22" fmla="*/ 3484208 w 3495425"/>
              <a:gd name="connsiteY22" fmla="*/ 549786 h 855935"/>
              <a:gd name="connsiteX23" fmla="*/ 3484209 w 3495425"/>
              <a:gd name="connsiteY23" fmla="*/ 612397 h 855935"/>
              <a:gd name="connsiteX24" fmla="*/ 3478922 w 3495425"/>
              <a:gd name="connsiteY24" fmla="*/ 274938 h 855935"/>
              <a:gd name="connsiteX25" fmla="*/ 3427289 w 3495425"/>
              <a:gd name="connsiteY25" fmla="*/ 151614 h 855935"/>
              <a:gd name="connsiteX26" fmla="*/ 2753902 w 3495425"/>
              <a:gd name="connsiteY26" fmla="*/ 181425 h 855935"/>
              <a:gd name="connsiteX27" fmla="*/ 2300245 w 3495425"/>
              <a:gd name="connsiteY27" fmla="*/ 211511 h 855935"/>
              <a:gd name="connsiteX28" fmla="*/ 2197888 w 3495425"/>
              <a:gd name="connsiteY28" fmla="*/ 186711 h 855935"/>
              <a:gd name="connsiteX29" fmla="*/ 2070526 w 3495425"/>
              <a:gd name="connsiteY29" fmla="*/ 172076 h 855935"/>
              <a:gd name="connsiteX30" fmla="*/ 1799541 w 3495425"/>
              <a:gd name="connsiteY30" fmla="*/ 167604 h 855935"/>
              <a:gd name="connsiteX31" fmla="*/ 1617770 w 3495425"/>
              <a:gd name="connsiteY31" fmla="*/ 148087 h 855935"/>
              <a:gd name="connsiteX32" fmla="*/ 1433677 w 3495425"/>
              <a:gd name="connsiteY32" fmla="*/ 142395 h 855935"/>
              <a:gd name="connsiteX33" fmla="*/ 1373604 w 3495425"/>
              <a:gd name="connsiteY33" fmla="*/ 60267 h 855935"/>
              <a:gd name="connsiteX34" fmla="*/ 1223517 w 3495425"/>
              <a:gd name="connsiteY34" fmla="*/ 3623 h 855935"/>
              <a:gd name="connsiteX35" fmla="*/ 1063426 w 3495425"/>
              <a:gd name="connsiteY35" fmla="*/ 5786 h 855935"/>
              <a:gd name="connsiteX0" fmla="*/ 1274848 w 3495425"/>
              <a:gd name="connsiteY0" fmla="*/ 377026 h 852312"/>
              <a:gd name="connsiteX1" fmla="*/ 1285419 w 3495425"/>
              <a:gd name="connsiteY1" fmla="*/ 461594 h 852312"/>
              <a:gd name="connsiteX2" fmla="*/ 1209360 w 3495425"/>
              <a:gd name="connsiteY2" fmla="*/ 442082 h 852312"/>
              <a:gd name="connsiteX3" fmla="*/ 1042254 w 3495425"/>
              <a:gd name="connsiteY3" fmla="*/ 415512 h 852312"/>
              <a:gd name="connsiteX4" fmla="*/ 965194 w 3495425"/>
              <a:gd name="connsiteY4" fmla="*/ 414028 h 852312"/>
              <a:gd name="connsiteX5" fmla="*/ 793864 w 3495425"/>
              <a:gd name="connsiteY5" fmla="*/ 390448 h 852312"/>
              <a:gd name="connsiteX6" fmla="*/ 630780 w 3495425"/>
              <a:gd name="connsiteY6" fmla="*/ 386381 h 852312"/>
              <a:gd name="connsiteX7" fmla="*/ 142432 w 3495425"/>
              <a:gd name="connsiteY7" fmla="*/ 373778 h 852312"/>
              <a:gd name="connsiteX8" fmla="*/ 16610 w 3495425"/>
              <a:gd name="connsiteY8" fmla="*/ 422973 h 852312"/>
              <a:gd name="connsiteX9" fmla="*/ 450303 w 3495425"/>
              <a:gd name="connsiteY9" fmla="*/ 604304 h 852312"/>
              <a:gd name="connsiteX10" fmla="*/ 497873 w 3495425"/>
              <a:gd name="connsiteY10" fmla="*/ 699444 h 852312"/>
              <a:gd name="connsiteX11" fmla="*/ 598298 w 3495425"/>
              <a:gd name="connsiteY11" fmla="*/ 768156 h 852312"/>
              <a:gd name="connsiteX12" fmla="*/ 719866 w 3495425"/>
              <a:gd name="connsiteY12" fmla="*/ 752300 h 852312"/>
              <a:gd name="connsiteX13" fmla="*/ 961200 w 3495425"/>
              <a:gd name="connsiteY13" fmla="*/ 824667 h 852312"/>
              <a:gd name="connsiteX14" fmla="*/ 1129438 w 3495425"/>
              <a:gd name="connsiteY14" fmla="*/ 831985 h 852312"/>
              <a:gd name="connsiteX15" fmla="*/ 1390885 w 3495425"/>
              <a:gd name="connsiteY15" fmla="*/ 829953 h 852312"/>
              <a:gd name="connsiteX16" fmla="*/ 1490917 w 3495425"/>
              <a:gd name="connsiteY16" fmla="*/ 852311 h 852312"/>
              <a:gd name="connsiteX17" fmla="*/ 1643283 w 3495425"/>
              <a:gd name="connsiteY17" fmla="*/ 831023 h 852312"/>
              <a:gd name="connsiteX18" fmla="*/ 1963393 w 3495425"/>
              <a:gd name="connsiteY18" fmla="*/ 762052 h 852312"/>
              <a:gd name="connsiteX19" fmla="*/ 2625917 w 3495425"/>
              <a:gd name="connsiteY19" fmla="*/ 660264 h 852312"/>
              <a:gd name="connsiteX20" fmla="*/ 2811405 w 3495425"/>
              <a:gd name="connsiteY20" fmla="*/ 613653 h 852312"/>
              <a:gd name="connsiteX21" fmla="*/ 3276010 w 3495425"/>
              <a:gd name="connsiteY21" fmla="*/ 597798 h 852312"/>
              <a:gd name="connsiteX22" fmla="*/ 3484208 w 3495425"/>
              <a:gd name="connsiteY22" fmla="*/ 546163 h 852312"/>
              <a:gd name="connsiteX23" fmla="*/ 3484209 w 3495425"/>
              <a:gd name="connsiteY23" fmla="*/ 608774 h 852312"/>
              <a:gd name="connsiteX24" fmla="*/ 3478922 w 3495425"/>
              <a:gd name="connsiteY24" fmla="*/ 271315 h 852312"/>
              <a:gd name="connsiteX25" fmla="*/ 3427289 w 3495425"/>
              <a:gd name="connsiteY25" fmla="*/ 147991 h 852312"/>
              <a:gd name="connsiteX26" fmla="*/ 2753902 w 3495425"/>
              <a:gd name="connsiteY26" fmla="*/ 177802 h 852312"/>
              <a:gd name="connsiteX27" fmla="*/ 2300245 w 3495425"/>
              <a:gd name="connsiteY27" fmla="*/ 207888 h 852312"/>
              <a:gd name="connsiteX28" fmla="*/ 2197888 w 3495425"/>
              <a:gd name="connsiteY28" fmla="*/ 183088 h 852312"/>
              <a:gd name="connsiteX29" fmla="*/ 2070526 w 3495425"/>
              <a:gd name="connsiteY29" fmla="*/ 168453 h 852312"/>
              <a:gd name="connsiteX30" fmla="*/ 1799541 w 3495425"/>
              <a:gd name="connsiteY30" fmla="*/ 163981 h 852312"/>
              <a:gd name="connsiteX31" fmla="*/ 1617770 w 3495425"/>
              <a:gd name="connsiteY31" fmla="*/ 144464 h 852312"/>
              <a:gd name="connsiteX32" fmla="*/ 1433677 w 3495425"/>
              <a:gd name="connsiteY32" fmla="*/ 138772 h 852312"/>
              <a:gd name="connsiteX33" fmla="*/ 1373604 w 3495425"/>
              <a:gd name="connsiteY33" fmla="*/ 56644 h 852312"/>
              <a:gd name="connsiteX34" fmla="*/ 1223517 w 3495425"/>
              <a:gd name="connsiteY34" fmla="*/ 0 h 852312"/>
              <a:gd name="connsiteX0" fmla="*/ 1274848 w 3495425"/>
              <a:gd name="connsiteY0" fmla="*/ 320382 h 795668"/>
              <a:gd name="connsiteX1" fmla="*/ 1285419 w 3495425"/>
              <a:gd name="connsiteY1" fmla="*/ 404950 h 795668"/>
              <a:gd name="connsiteX2" fmla="*/ 1209360 w 3495425"/>
              <a:gd name="connsiteY2" fmla="*/ 385438 h 795668"/>
              <a:gd name="connsiteX3" fmla="*/ 1042254 w 3495425"/>
              <a:gd name="connsiteY3" fmla="*/ 358868 h 795668"/>
              <a:gd name="connsiteX4" fmla="*/ 965194 w 3495425"/>
              <a:gd name="connsiteY4" fmla="*/ 357384 h 795668"/>
              <a:gd name="connsiteX5" fmla="*/ 793864 w 3495425"/>
              <a:gd name="connsiteY5" fmla="*/ 333804 h 795668"/>
              <a:gd name="connsiteX6" fmla="*/ 630780 w 3495425"/>
              <a:gd name="connsiteY6" fmla="*/ 329737 h 795668"/>
              <a:gd name="connsiteX7" fmla="*/ 142432 w 3495425"/>
              <a:gd name="connsiteY7" fmla="*/ 317134 h 795668"/>
              <a:gd name="connsiteX8" fmla="*/ 16610 w 3495425"/>
              <a:gd name="connsiteY8" fmla="*/ 366329 h 795668"/>
              <a:gd name="connsiteX9" fmla="*/ 450303 w 3495425"/>
              <a:gd name="connsiteY9" fmla="*/ 547660 h 795668"/>
              <a:gd name="connsiteX10" fmla="*/ 497873 w 3495425"/>
              <a:gd name="connsiteY10" fmla="*/ 642800 h 795668"/>
              <a:gd name="connsiteX11" fmla="*/ 598298 w 3495425"/>
              <a:gd name="connsiteY11" fmla="*/ 711512 h 795668"/>
              <a:gd name="connsiteX12" fmla="*/ 719866 w 3495425"/>
              <a:gd name="connsiteY12" fmla="*/ 695656 h 795668"/>
              <a:gd name="connsiteX13" fmla="*/ 961200 w 3495425"/>
              <a:gd name="connsiteY13" fmla="*/ 768023 h 795668"/>
              <a:gd name="connsiteX14" fmla="*/ 1129438 w 3495425"/>
              <a:gd name="connsiteY14" fmla="*/ 775341 h 795668"/>
              <a:gd name="connsiteX15" fmla="*/ 1390885 w 3495425"/>
              <a:gd name="connsiteY15" fmla="*/ 773309 h 795668"/>
              <a:gd name="connsiteX16" fmla="*/ 1490917 w 3495425"/>
              <a:gd name="connsiteY16" fmla="*/ 795667 h 795668"/>
              <a:gd name="connsiteX17" fmla="*/ 1643283 w 3495425"/>
              <a:gd name="connsiteY17" fmla="*/ 774379 h 795668"/>
              <a:gd name="connsiteX18" fmla="*/ 1963393 w 3495425"/>
              <a:gd name="connsiteY18" fmla="*/ 705408 h 795668"/>
              <a:gd name="connsiteX19" fmla="*/ 2625917 w 3495425"/>
              <a:gd name="connsiteY19" fmla="*/ 603620 h 795668"/>
              <a:gd name="connsiteX20" fmla="*/ 2811405 w 3495425"/>
              <a:gd name="connsiteY20" fmla="*/ 557009 h 795668"/>
              <a:gd name="connsiteX21" fmla="*/ 3276010 w 3495425"/>
              <a:gd name="connsiteY21" fmla="*/ 541154 h 795668"/>
              <a:gd name="connsiteX22" fmla="*/ 3484208 w 3495425"/>
              <a:gd name="connsiteY22" fmla="*/ 489519 h 795668"/>
              <a:gd name="connsiteX23" fmla="*/ 3484209 w 3495425"/>
              <a:gd name="connsiteY23" fmla="*/ 552130 h 795668"/>
              <a:gd name="connsiteX24" fmla="*/ 3478922 w 3495425"/>
              <a:gd name="connsiteY24" fmla="*/ 214671 h 795668"/>
              <a:gd name="connsiteX25" fmla="*/ 3427289 w 3495425"/>
              <a:gd name="connsiteY25" fmla="*/ 91347 h 795668"/>
              <a:gd name="connsiteX26" fmla="*/ 2753902 w 3495425"/>
              <a:gd name="connsiteY26" fmla="*/ 121158 h 795668"/>
              <a:gd name="connsiteX27" fmla="*/ 2300245 w 3495425"/>
              <a:gd name="connsiteY27" fmla="*/ 151244 h 795668"/>
              <a:gd name="connsiteX28" fmla="*/ 2197888 w 3495425"/>
              <a:gd name="connsiteY28" fmla="*/ 126444 h 795668"/>
              <a:gd name="connsiteX29" fmla="*/ 2070526 w 3495425"/>
              <a:gd name="connsiteY29" fmla="*/ 111809 h 795668"/>
              <a:gd name="connsiteX30" fmla="*/ 1799541 w 3495425"/>
              <a:gd name="connsiteY30" fmla="*/ 107337 h 795668"/>
              <a:gd name="connsiteX31" fmla="*/ 1617770 w 3495425"/>
              <a:gd name="connsiteY31" fmla="*/ 87820 h 795668"/>
              <a:gd name="connsiteX32" fmla="*/ 1433677 w 3495425"/>
              <a:gd name="connsiteY32" fmla="*/ 82128 h 795668"/>
              <a:gd name="connsiteX33" fmla="*/ 1373604 w 3495425"/>
              <a:gd name="connsiteY33" fmla="*/ 0 h 795668"/>
              <a:gd name="connsiteX0" fmla="*/ 1274848 w 3495425"/>
              <a:gd name="connsiteY0" fmla="*/ 238254 h 713540"/>
              <a:gd name="connsiteX1" fmla="*/ 1285419 w 3495425"/>
              <a:gd name="connsiteY1" fmla="*/ 322822 h 713540"/>
              <a:gd name="connsiteX2" fmla="*/ 1209360 w 3495425"/>
              <a:gd name="connsiteY2" fmla="*/ 303310 h 713540"/>
              <a:gd name="connsiteX3" fmla="*/ 1042254 w 3495425"/>
              <a:gd name="connsiteY3" fmla="*/ 276740 h 713540"/>
              <a:gd name="connsiteX4" fmla="*/ 965194 w 3495425"/>
              <a:gd name="connsiteY4" fmla="*/ 275256 h 713540"/>
              <a:gd name="connsiteX5" fmla="*/ 793864 w 3495425"/>
              <a:gd name="connsiteY5" fmla="*/ 251676 h 713540"/>
              <a:gd name="connsiteX6" fmla="*/ 630780 w 3495425"/>
              <a:gd name="connsiteY6" fmla="*/ 247609 h 713540"/>
              <a:gd name="connsiteX7" fmla="*/ 142432 w 3495425"/>
              <a:gd name="connsiteY7" fmla="*/ 235006 h 713540"/>
              <a:gd name="connsiteX8" fmla="*/ 16610 w 3495425"/>
              <a:gd name="connsiteY8" fmla="*/ 284201 h 713540"/>
              <a:gd name="connsiteX9" fmla="*/ 450303 w 3495425"/>
              <a:gd name="connsiteY9" fmla="*/ 465532 h 713540"/>
              <a:gd name="connsiteX10" fmla="*/ 497873 w 3495425"/>
              <a:gd name="connsiteY10" fmla="*/ 560672 h 713540"/>
              <a:gd name="connsiteX11" fmla="*/ 598298 w 3495425"/>
              <a:gd name="connsiteY11" fmla="*/ 629384 h 713540"/>
              <a:gd name="connsiteX12" fmla="*/ 719866 w 3495425"/>
              <a:gd name="connsiteY12" fmla="*/ 613528 h 713540"/>
              <a:gd name="connsiteX13" fmla="*/ 961200 w 3495425"/>
              <a:gd name="connsiteY13" fmla="*/ 685895 h 713540"/>
              <a:gd name="connsiteX14" fmla="*/ 1129438 w 3495425"/>
              <a:gd name="connsiteY14" fmla="*/ 693213 h 713540"/>
              <a:gd name="connsiteX15" fmla="*/ 1390885 w 3495425"/>
              <a:gd name="connsiteY15" fmla="*/ 691181 h 713540"/>
              <a:gd name="connsiteX16" fmla="*/ 1490917 w 3495425"/>
              <a:gd name="connsiteY16" fmla="*/ 713539 h 713540"/>
              <a:gd name="connsiteX17" fmla="*/ 1643283 w 3495425"/>
              <a:gd name="connsiteY17" fmla="*/ 692251 h 713540"/>
              <a:gd name="connsiteX18" fmla="*/ 1963393 w 3495425"/>
              <a:gd name="connsiteY18" fmla="*/ 623280 h 713540"/>
              <a:gd name="connsiteX19" fmla="*/ 2625917 w 3495425"/>
              <a:gd name="connsiteY19" fmla="*/ 521492 h 713540"/>
              <a:gd name="connsiteX20" fmla="*/ 2811405 w 3495425"/>
              <a:gd name="connsiteY20" fmla="*/ 474881 h 713540"/>
              <a:gd name="connsiteX21" fmla="*/ 3276010 w 3495425"/>
              <a:gd name="connsiteY21" fmla="*/ 459026 h 713540"/>
              <a:gd name="connsiteX22" fmla="*/ 3484208 w 3495425"/>
              <a:gd name="connsiteY22" fmla="*/ 407391 h 713540"/>
              <a:gd name="connsiteX23" fmla="*/ 3484209 w 3495425"/>
              <a:gd name="connsiteY23" fmla="*/ 470002 h 713540"/>
              <a:gd name="connsiteX24" fmla="*/ 3478922 w 3495425"/>
              <a:gd name="connsiteY24" fmla="*/ 132543 h 713540"/>
              <a:gd name="connsiteX25" fmla="*/ 3427289 w 3495425"/>
              <a:gd name="connsiteY25" fmla="*/ 9219 h 713540"/>
              <a:gd name="connsiteX26" fmla="*/ 2753902 w 3495425"/>
              <a:gd name="connsiteY26" fmla="*/ 39030 h 713540"/>
              <a:gd name="connsiteX27" fmla="*/ 2300245 w 3495425"/>
              <a:gd name="connsiteY27" fmla="*/ 69116 h 713540"/>
              <a:gd name="connsiteX28" fmla="*/ 2197888 w 3495425"/>
              <a:gd name="connsiteY28" fmla="*/ 44316 h 713540"/>
              <a:gd name="connsiteX29" fmla="*/ 2070526 w 3495425"/>
              <a:gd name="connsiteY29" fmla="*/ 29681 h 713540"/>
              <a:gd name="connsiteX30" fmla="*/ 1799541 w 3495425"/>
              <a:gd name="connsiteY30" fmla="*/ 25209 h 713540"/>
              <a:gd name="connsiteX31" fmla="*/ 1617770 w 3495425"/>
              <a:gd name="connsiteY31" fmla="*/ 5692 h 713540"/>
              <a:gd name="connsiteX32" fmla="*/ 1433677 w 3495425"/>
              <a:gd name="connsiteY32" fmla="*/ 0 h 713540"/>
              <a:gd name="connsiteX0" fmla="*/ 1274848 w 3495425"/>
              <a:gd name="connsiteY0" fmla="*/ 232942 h 708228"/>
              <a:gd name="connsiteX1" fmla="*/ 1285419 w 3495425"/>
              <a:gd name="connsiteY1" fmla="*/ 317510 h 708228"/>
              <a:gd name="connsiteX2" fmla="*/ 1209360 w 3495425"/>
              <a:gd name="connsiteY2" fmla="*/ 297998 h 708228"/>
              <a:gd name="connsiteX3" fmla="*/ 1042254 w 3495425"/>
              <a:gd name="connsiteY3" fmla="*/ 271428 h 708228"/>
              <a:gd name="connsiteX4" fmla="*/ 965194 w 3495425"/>
              <a:gd name="connsiteY4" fmla="*/ 269944 h 708228"/>
              <a:gd name="connsiteX5" fmla="*/ 793864 w 3495425"/>
              <a:gd name="connsiteY5" fmla="*/ 246364 h 708228"/>
              <a:gd name="connsiteX6" fmla="*/ 630780 w 3495425"/>
              <a:gd name="connsiteY6" fmla="*/ 242297 h 708228"/>
              <a:gd name="connsiteX7" fmla="*/ 142432 w 3495425"/>
              <a:gd name="connsiteY7" fmla="*/ 229694 h 708228"/>
              <a:gd name="connsiteX8" fmla="*/ 16610 w 3495425"/>
              <a:gd name="connsiteY8" fmla="*/ 278889 h 708228"/>
              <a:gd name="connsiteX9" fmla="*/ 450303 w 3495425"/>
              <a:gd name="connsiteY9" fmla="*/ 460220 h 708228"/>
              <a:gd name="connsiteX10" fmla="*/ 497873 w 3495425"/>
              <a:gd name="connsiteY10" fmla="*/ 555360 h 708228"/>
              <a:gd name="connsiteX11" fmla="*/ 598298 w 3495425"/>
              <a:gd name="connsiteY11" fmla="*/ 624072 h 708228"/>
              <a:gd name="connsiteX12" fmla="*/ 719866 w 3495425"/>
              <a:gd name="connsiteY12" fmla="*/ 608216 h 708228"/>
              <a:gd name="connsiteX13" fmla="*/ 961200 w 3495425"/>
              <a:gd name="connsiteY13" fmla="*/ 680583 h 708228"/>
              <a:gd name="connsiteX14" fmla="*/ 1129438 w 3495425"/>
              <a:gd name="connsiteY14" fmla="*/ 687901 h 708228"/>
              <a:gd name="connsiteX15" fmla="*/ 1390885 w 3495425"/>
              <a:gd name="connsiteY15" fmla="*/ 685869 h 708228"/>
              <a:gd name="connsiteX16" fmla="*/ 1490917 w 3495425"/>
              <a:gd name="connsiteY16" fmla="*/ 708227 h 708228"/>
              <a:gd name="connsiteX17" fmla="*/ 1643283 w 3495425"/>
              <a:gd name="connsiteY17" fmla="*/ 686939 h 708228"/>
              <a:gd name="connsiteX18" fmla="*/ 1963393 w 3495425"/>
              <a:gd name="connsiteY18" fmla="*/ 617968 h 708228"/>
              <a:gd name="connsiteX19" fmla="*/ 2625917 w 3495425"/>
              <a:gd name="connsiteY19" fmla="*/ 516180 h 708228"/>
              <a:gd name="connsiteX20" fmla="*/ 2811405 w 3495425"/>
              <a:gd name="connsiteY20" fmla="*/ 469569 h 708228"/>
              <a:gd name="connsiteX21" fmla="*/ 3276010 w 3495425"/>
              <a:gd name="connsiteY21" fmla="*/ 453714 h 708228"/>
              <a:gd name="connsiteX22" fmla="*/ 3484208 w 3495425"/>
              <a:gd name="connsiteY22" fmla="*/ 402079 h 708228"/>
              <a:gd name="connsiteX23" fmla="*/ 3484209 w 3495425"/>
              <a:gd name="connsiteY23" fmla="*/ 464690 h 708228"/>
              <a:gd name="connsiteX24" fmla="*/ 3478922 w 3495425"/>
              <a:gd name="connsiteY24" fmla="*/ 127231 h 708228"/>
              <a:gd name="connsiteX25" fmla="*/ 3427289 w 3495425"/>
              <a:gd name="connsiteY25" fmla="*/ 3907 h 708228"/>
              <a:gd name="connsiteX26" fmla="*/ 2753902 w 3495425"/>
              <a:gd name="connsiteY26" fmla="*/ 33718 h 708228"/>
              <a:gd name="connsiteX27" fmla="*/ 2300245 w 3495425"/>
              <a:gd name="connsiteY27" fmla="*/ 63804 h 708228"/>
              <a:gd name="connsiteX28" fmla="*/ 2197888 w 3495425"/>
              <a:gd name="connsiteY28" fmla="*/ 39004 h 708228"/>
              <a:gd name="connsiteX29" fmla="*/ 2070526 w 3495425"/>
              <a:gd name="connsiteY29" fmla="*/ 24369 h 708228"/>
              <a:gd name="connsiteX30" fmla="*/ 1799541 w 3495425"/>
              <a:gd name="connsiteY30" fmla="*/ 19897 h 708228"/>
              <a:gd name="connsiteX31" fmla="*/ 1617770 w 3495425"/>
              <a:gd name="connsiteY31" fmla="*/ 380 h 708228"/>
              <a:gd name="connsiteX0" fmla="*/ 1274848 w 3495425"/>
              <a:gd name="connsiteY0" fmla="*/ 232942 h 708228"/>
              <a:gd name="connsiteX1" fmla="*/ 1285419 w 3495425"/>
              <a:gd name="connsiteY1" fmla="*/ 317510 h 708228"/>
              <a:gd name="connsiteX2" fmla="*/ 1209360 w 3495425"/>
              <a:gd name="connsiteY2" fmla="*/ 297998 h 708228"/>
              <a:gd name="connsiteX3" fmla="*/ 1042254 w 3495425"/>
              <a:gd name="connsiteY3" fmla="*/ 271428 h 708228"/>
              <a:gd name="connsiteX4" fmla="*/ 965194 w 3495425"/>
              <a:gd name="connsiteY4" fmla="*/ 269944 h 708228"/>
              <a:gd name="connsiteX5" fmla="*/ 793864 w 3495425"/>
              <a:gd name="connsiteY5" fmla="*/ 246364 h 708228"/>
              <a:gd name="connsiteX6" fmla="*/ 630780 w 3495425"/>
              <a:gd name="connsiteY6" fmla="*/ 242297 h 708228"/>
              <a:gd name="connsiteX7" fmla="*/ 142432 w 3495425"/>
              <a:gd name="connsiteY7" fmla="*/ 229694 h 708228"/>
              <a:gd name="connsiteX8" fmla="*/ 16610 w 3495425"/>
              <a:gd name="connsiteY8" fmla="*/ 278889 h 708228"/>
              <a:gd name="connsiteX9" fmla="*/ 450303 w 3495425"/>
              <a:gd name="connsiteY9" fmla="*/ 460220 h 708228"/>
              <a:gd name="connsiteX10" fmla="*/ 497873 w 3495425"/>
              <a:gd name="connsiteY10" fmla="*/ 555360 h 708228"/>
              <a:gd name="connsiteX11" fmla="*/ 598298 w 3495425"/>
              <a:gd name="connsiteY11" fmla="*/ 624072 h 708228"/>
              <a:gd name="connsiteX12" fmla="*/ 719866 w 3495425"/>
              <a:gd name="connsiteY12" fmla="*/ 608216 h 708228"/>
              <a:gd name="connsiteX13" fmla="*/ 961200 w 3495425"/>
              <a:gd name="connsiteY13" fmla="*/ 680583 h 708228"/>
              <a:gd name="connsiteX14" fmla="*/ 1129438 w 3495425"/>
              <a:gd name="connsiteY14" fmla="*/ 687901 h 708228"/>
              <a:gd name="connsiteX15" fmla="*/ 1390885 w 3495425"/>
              <a:gd name="connsiteY15" fmla="*/ 685869 h 708228"/>
              <a:gd name="connsiteX16" fmla="*/ 1490917 w 3495425"/>
              <a:gd name="connsiteY16" fmla="*/ 708227 h 708228"/>
              <a:gd name="connsiteX17" fmla="*/ 1643283 w 3495425"/>
              <a:gd name="connsiteY17" fmla="*/ 686939 h 708228"/>
              <a:gd name="connsiteX18" fmla="*/ 1963393 w 3495425"/>
              <a:gd name="connsiteY18" fmla="*/ 617968 h 708228"/>
              <a:gd name="connsiteX19" fmla="*/ 2625917 w 3495425"/>
              <a:gd name="connsiteY19" fmla="*/ 516180 h 708228"/>
              <a:gd name="connsiteX20" fmla="*/ 2811405 w 3495425"/>
              <a:gd name="connsiteY20" fmla="*/ 469569 h 708228"/>
              <a:gd name="connsiteX21" fmla="*/ 3276010 w 3495425"/>
              <a:gd name="connsiteY21" fmla="*/ 453714 h 708228"/>
              <a:gd name="connsiteX22" fmla="*/ 3484208 w 3495425"/>
              <a:gd name="connsiteY22" fmla="*/ 402079 h 708228"/>
              <a:gd name="connsiteX23" fmla="*/ 3484209 w 3495425"/>
              <a:gd name="connsiteY23" fmla="*/ 464690 h 708228"/>
              <a:gd name="connsiteX24" fmla="*/ 3478922 w 3495425"/>
              <a:gd name="connsiteY24" fmla="*/ 127231 h 708228"/>
              <a:gd name="connsiteX25" fmla="*/ 3427289 w 3495425"/>
              <a:gd name="connsiteY25" fmla="*/ 3907 h 708228"/>
              <a:gd name="connsiteX26" fmla="*/ 2753902 w 3495425"/>
              <a:gd name="connsiteY26" fmla="*/ 33718 h 708228"/>
              <a:gd name="connsiteX27" fmla="*/ 2300245 w 3495425"/>
              <a:gd name="connsiteY27" fmla="*/ 63804 h 708228"/>
              <a:gd name="connsiteX28" fmla="*/ 2197888 w 3495425"/>
              <a:gd name="connsiteY28" fmla="*/ 39004 h 708228"/>
              <a:gd name="connsiteX29" fmla="*/ 2070526 w 3495425"/>
              <a:gd name="connsiteY29" fmla="*/ 24369 h 708228"/>
              <a:gd name="connsiteX30" fmla="*/ 1799541 w 3495425"/>
              <a:gd name="connsiteY30" fmla="*/ 19897 h 708228"/>
              <a:gd name="connsiteX0" fmla="*/ 1274848 w 3495425"/>
              <a:gd name="connsiteY0" fmla="*/ 232942 h 708228"/>
              <a:gd name="connsiteX1" fmla="*/ 1285419 w 3495425"/>
              <a:gd name="connsiteY1" fmla="*/ 317510 h 708228"/>
              <a:gd name="connsiteX2" fmla="*/ 1209360 w 3495425"/>
              <a:gd name="connsiteY2" fmla="*/ 297998 h 708228"/>
              <a:gd name="connsiteX3" fmla="*/ 1042254 w 3495425"/>
              <a:gd name="connsiteY3" fmla="*/ 271428 h 708228"/>
              <a:gd name="connsiteX4" fmla="*/ 965194 w 3495425"/>
              <a:gd name="connsiteY4" fmla="*/ 269944 h 708228"/>
              <a:gd name="connsiteX5" fmla="*/ 793864 w 3495425"/>
              <a:gd name="connsiteY5" fmla="*/ 246364 h 708228"/>
              <a:gd name="connsiteX6" fmla="*/ 630780 w 3495425"/>
              <a:gd name="connsiteY6" fmla="*/ 242297 h 708228"/>
              <a:gd name="connsiteX7" fmla="*/ 142432 w 3495425"/>
              <a:gd name="connsiteY7" fmla="*/ 229694 h 708228"/>
              <a:gd name="connsiteX8" fmla="*/ 16610 w 3495425"/>
              <a:gd name="connsiteY8" fmla="*/ 278889 h 708228"/>
              <a:gd name="connsiteX9" fmla="*/ 450303 w 3495425"/>
              <a:gd name="connsiteY9" fmla="*/ 460220 h 708228"/>
              <a:gd name="connsiteX10" fmla="*/ 497873 w 3495425"/>
              <a:gd name="connsiteY10" fmla="*/ 555360 h 708228"/>
              <a:gd name="connsiteX11" fmla="*/ 598298 w 3495425"/>
              <a:gd name="connsiteY11" fmla="*/ 624072 h 708228"/>
              <a:gd name="connsiteX12" fmla="*/ 719866 w 3495425"/>
              <a:gd name="connsiteY12" fmla="*/ 608216 h 708228"/>
              <a:gd name="connsiteX13" fmla="*/ 961200 w 3495425"/>
              <a:gd name="connsiteY13" fmla="*/ 680583 h 708228"/>
              <a:gd name="connsiteX14" fmla="*/ 1129438 w 3495425"/>
              <a:gd name="connsiteY14" fmla="*/ 687901 h 708228"/>
              <a:gd name="connsiteX15" fmla="*/ 1390885 w 3495425"/>
              <a:gd name="connsiteY15" fmla="*/ 685869 h 708228"/>
              <a:gd name="connsiteX16" fmla="*/ 1490917 w 3495425"/>
              <a:gd name="connsiteY16" fmla="*/ 708227 h 708228"/>
              <a:gd name="connsiteX17" fmla="*/ 1643283 w 3495425"/>
              <a:gd name="connsiteY17" fmla="*/ 686939 h 708228"/>
              <a:gd name="connsiteX18" fmla="*/ 1963393 w 3495425"/>
              <a:gd name="connsiteY18" fmla="*/ 617968 h 708228"/>
              <a:gd name="connsiteX19" fmla="*/ 2625917 w 3495425"/>
              <a:gd name="connsiteY19" fmla="*/ 516180 h 708228"/>
              <a:gd name="connsiteX20" fmla="*/ 2811405 w 3495425"/>
              <a:gd name="connsiteY20" fmla="*/ 469569 h 708228"/>
              <a:gd name="connsiteX21" fmla="*/ 3276010 w 3495425"/>
              <a:gd name="connsiteY21" fmla="*/ 453714 h 708228"/>
              <a:gd name="connsiteX22" fmla="*/ 3484208 w 3495425"/>
              <a:gd name="connsiteY22" fmla="*/ 402079 h 708228"/>
              <a:gd name="connsiteX23" fmla="*/ 3484209 w 3495425"/>
              <a:gd name="connsiteY23" fmla="*/ 464690 h 708228"/>
              <a:gd name="connsiteX24" fmla="*/ 3478922 w 3495425"/>
              <a:gd name="connsiteY24" fmla="*/ 127231 h 708228"/>
              <a:gd name="connsiteX25" fmla="*/ 3427289 w 3495425"/>
              <a:gd name="connsiteY25" fmla="*/ 3907 h 708228"/>
              <a:gd name="connsiteX26" fmla="*/ 2753902 w 3495425"/>
              <a:gd name="connsiteY26" fmla="*/ 33718 h 708228"/>
              <a:gd name="connsiteX27" fmla="*/ 2300245 w 3495425"/>
              <a:gd name="connsiteY27" fmla="*/ 63804 h 708228"/>
              <a:gd name="connsiteX28" fmla="*/ 2197888 w 3495425"/>
              <a:gd name="connsiteY28" fmla="*/ 39004 h 708228"/>
              <a:gd name="connsiteX29" fmla="*/ 2070526 w 3495425"/>
              <a:gd name="connsiteY29" fmla="*/ 24369 h 708228"/>
              <a:gd name="connsiteX0" fmla="*/ 1274848 w 3495425"/>
              <a:gd name="connsiteY0" fmla="*/ 232942 h 708228"/>
              <a:gd name="connsiteX1" fmla="*/ 1285419 w 3495425"/>
              <a:gd name="connsiteY1" fmla="*/ 317510 h 708228"/>
              <a:gd name="connsiteX2" fmla="*/ 1209360 w 3495425"/>
              <a:gd name="connsiteY2" fmla="*/ 297998 h 708228"/>
              <a:gd name="connsiteX3" fmla="*/ 1042254 w 3495425"/>
              <a:gd name="connsiteY3" fmla="*/ 271428 h 708228"/>
              <a:gd name="connsiteX4" fmla="*/ 965194 w 3495425"/>
              <a:gd name="connsiteY4" fmla="*/ 269944 h 708228"/>
              <a:gd name="connsiteX5" fmla="*/ 793864 w 3495425"/>
              <a:gd name="connsiteY5" fmla="*/ 246364 h 708228"/>
              <a:gd name="connsiteX6" fmla="*/ 630780 w 3495425"/>
              <a:gd name="connsiteY6" fmla="*/ 242297 h 708228"/>
              <a:gd name="connsiteX7" fmla="*/ 142432 w 3495425"/>
              <a:gd name="connsiteY7" fmla="*/ 229694 h 708228"/>
              <a:gd name="connsiteX8" fmla="*/ 16610 w 3495425"/>
              <a:gd name="connsiteY8" fmla="*/ 278889 h 708228"/>
              <a:gd name="connsiteX9" fmla="*/ 450303 w 3495425"/>
              <a:gd name="connsiteY9" fmla="*/ 460220 h 708228"/>
              <a:gd name="connsiteX10" fmla="*/ 497873 w 3495425"/>
              <a:gd name="connsiteY10" fmla="*/ 555360 h 708228"/>
              <a:gd name="connsiteX11" fmla="*/ 598298 w 3495425"/>
              <a:gd name="connsiteY11" fmla="*/ 624072 h 708228"/>
              <a:gd name="connsiteX12" fmla="*/ 719866 w 3495425"/>
              <a:gd name="connsiteY12" fmla="*/ 608216 h 708228"/>
              <a:gd name="connsiteX13" fmla="*/ 961200 w 3495425"/>
              <a:gd name="connsiteY13" fmla="*/ 680583 h 708228"/>
              <a:gd name="connsiteX14" fmla="*/ 1129438 w 3495425"/>
              <a:gd name="connsiteY14" fmla="*/ 687901 h 708228"/>
              <a:gd name="connsiteX15" fmla="*/ 1390885 w 3495425"/>
              <a:gd name="connsiteY15" fmla="*/ 685869 h 708228"/>
              <a:gd name="connsiteX16" fmla="*/ 1490917 w 3495425"/>
              <a:gd name="connsiteY16" fmla="*/ 708227 h 708228"/>
              <a:gd name="connsiteX17" fmla="*/ 1643283 w 3495425"/>
              <a:gd name="connsiteY17" fmla="*/ 686939 h 708228"/>
              <a:gd name="connsiteX18" fmla="*/ 1963393 w 3495425"/>
              <a:gd name="connsiteY18" fmla="*/ 617968 h 708228"/>
              <a:gd name="connsiteX19" fmla="*/ 2625917 w 3495425"/>
              <a:gd name="connsiteY19" fmla="*/ 516180 h 708228"/>
              <a:gd name="connsiteX20" fmla="*/ 2811405 w 3495425"/>
              <a:gd name="connsiteY20" fmla="*/ 469569 h 708228"/>
              <a:gd name="connsiteX21" fmla="*/ 3276010 w 3495425"/>
              <a:gd name="connsiteY21" fmla="*/ 453714 h 708228"/>
              <a:gd name="connsiteX22" fmla="*/ 3484208 w 3495425"/>
              <a:gd name="connsiteY22" fmla="*/ 402079 h 708228"/>
              <a:gd name="connsiteX23" fmla="*/ 3484209 w 3495425"/>
              <a:gd name="connsiteY23" fmla="*/ 464690 h 708228"/>
              <a:gd name="connsiteX24" fmla="*/ 3478922 w 3495425"/>
              <a:gd name="connsiteY24" fmla="*/ 127231 h 708228"/>
              <a:gd name="connsiteX25" fmla="*/ 3427289 w 3495425"/>
              <a:gd name="connsiteY25" fmla="*/ 3907 h 708228"/>
              <a:gd name="connsiteX26" fmla="*/ 2753902 w 3495425"/>
              <a:gd name="connsiteY26" fmla="*/ 33718 h 708228"/>
              <a:gd name="connsiteX27" fmla="*/ 2300245 w 3495425"/>
              <a:gd name="connsiteY27" fmla="*/ 63804 h 708228"/>
              <a:gd name="connsiteX28" fmla="*/ 2197888 w 3495425"/>
              <a:gd name="connsiteY28" fmla="*/ 39004 h 708228"/>
              <a:gd name="connsiteX29" fmla="*/ 2032365 w 3495425"/>
              <a:gd name="connsiteY29" fmla="*/ 257738 h 708228"/>
              <a:gd name="connsiteX0" fmla="*/ 1285419 w 3495425"/>
              <a:gd name="connsiteY0" fmla="*/ 317510 h 708228"/>
              <a:gd name="connsiteX1" fmla="*/ 1209360 w 3495425"/>
              <a:gd name="connsiteY1" fmla="*/ 297998 h 708228"/>
              <a:gd name="connsiteX2" fmla="*/ 1042254 w 3495425"/>
              <a:gd name="connsiteY2" fmla="*/ 271428 h 708228"/>
              <a:gd name="connsiteX3" fmla="*/ 965194 w 3495425"/>
              <a:gd name="connsiteY3" fmla="*/ 269944 h 708228"/>
              <a:gd name="connsiteX4" fmla="*/ 793864 w 3495425"/>
              <a:gd name="connsiteY4" fmla="*/ 246364 h 708228"/>
              <a:gd name="connsiteX5" fmla="*/ 630780 w 3495425"/>
              <a:gd name="connsiteY5" fmla="*/ 242297 h 708228"/>
              <a:gd name="connsiteX6" fmla="*/ 142432 w 3495425"/>
              <a:gd name="connsiteY6" fmla="*/ 229694 h 708228"/>
              <a:gd name="connsiteX7" fmla="*/ 16610 w 3495425"/>
              <a:gd name="connsiteY7" fmla="*/ 278889 h 708228"/>
              <a:gd name="connsiteX8" fmla="*/ 450303 w 3495425"/>
              <a:gd name="connsiteY8" fmla="*/ 460220 h 708228"/>
              <a:gd name="connsiteX9" fmla="*/ 497873 w 3495425"/>
              <a:gd name="connsiteY9" fmla="*/ 555360 h 708228"/>
              <a:gd name="connsiteX10" fmla="*/ 598298 w 3495425"/>
              <a:gd name="connsiteY10" fmla="*/ 624072 h 708228"/>
              <a:gd name="connsiteX11" fmla="*/ 719866 w 3495425"/>
              <a:gd name="connsiteY11" fmla="*/ 608216 h 708228"/>
              <a:gd name="connsiteX12" fmla="*/ 961200 w 3495425"/>
              <a:gd name="connsiteY12" fmla="*/ 680583 h 708228"/>
              <a:gd name="connsiteX13" fmla="*/ 1129438 w 3495425"/>
              <a:gd name="connsiteY13" fmla="*/ 687901 h 708228"/>
              <a:gd name="connsiteX14" fmla="*/ 1390885 w 3495425"/>
              <a:gd name="connsiteY14" fmla="*/ 685869 h 708228"/>
              <a:gd name="connsiteX15" fmla="*/ 1490917 w 3495425"/>
              <a:gd name="connsiteY15" fmla="*/ 708227 h 708228"/>
              <a:gd name="connsiteX16" fmla="*/ 1643283 w 3495425"/>
              <a:gd name="connsiteY16" fmla="*/ 686939 h 708228"/>
              <a:gd name="connsiteX17" fmla="*/ 1963393 w 3495425"/>
              <a:gd name="connsiteY17" fmla="*/ 617968 h 708228"/>
              <a:gd name="connsiteX18" fmla="*/ 2625917 w 3495425"/>
              <a:gd name="connsiteY18" fmla="*/ 516180 h 708228"/>
              <a:gd name="connsiteX19" fmla="*/ 2811405 w 3495425"/>
              <a:gd name="connsiteY19" fmla="*/ 469569 h 708228"/>
              <a:gd name="connsiteX20" fmla="*/ 3276010 w 3495425"/>
              <a:gd name="connsiteY20" fmla="*/ 453714 h 708228"/>
              <a:gd name="connsiteX21" fmla="*/ 3484208 w 3495425"/>
              <a:gd name="connsiteY21" fmla="*/ 402079 h 708228"/>
              <a:gd name="connsiteX22" fmla="*/ 3484209 w 3495425"/>
              <a:gd name="connsiteY22" fmla="*/ 464690 h 708228"/>
              <a:gd name="connsiteX23" fmla="*/ 3478922 w 3495425"/>
              <a:gd name="connsiteY23" fmla="*/ 127231 h 708228"/>
              <a:gd name="connsiteX24" fmla="*/ 3427289 w 3495425"/>
              <a:gd name="connsiteY24" fmla="*/ 3907 h 708228"/>
              <a:gd name="connsiteX25" fmla="*/ 2753902 w 3495425"/>
              <a:gd name="connsiteY25" fmla="*/ 33718 h 708228"/>
              <a:gd name="connsiteX26" fmla="*/ 2300245 w 3495425"/>
              <a:gd name="connsiteY26" fmla="*/ 63804 h 708228"/>
              <a:gd name="connsiteX27" fmla="*/ 2197888 w 3495425"/>
              <a:gd name="connsiteY27" fmla="*/ 39004 h 708228"/>
              <a:gd name="connsiteX28" fmla="*/ 2032365 w 3495425"/>
              <a:gd name="connsiteY28" fmla="*/ 257738 h 708228"/>
              <a:gd name="connsiteX0" fmla="*/ 1285419 w 3495425"/>
              <a:gd name="connsiteY0" fmla="*/ 317510 h 708228"/>
              <a:gd name="connsiteX1" fmla="*/ 1209360 w 3495425"/>
              <a:gd name="connsiteY1" fmla="*/ 297998 h 708228"/>
              <a:gd name="connsiteX2" fmla="*/ 1042254 w 3495425"/>
              <a:gd name="connsiteY2" fmla="*/ 271428 h 708228"/>
              <a:gd name="connsiteX3" fmla="*/ 965194 w 3495425"/>
              <a:gd name="connsiteY3" fmla="*/ 269944 h 708228"/>
              <a:gd name="connsiteX4" fmla="*/ 793864 w 3495425"/>
              <a:gd name="connsiteY4" fmla="*/ 246364 h 708228"/>
              <a:gd name="connsiteX5" fmla="*/ 630780 w 3495425"/>
              <a:gd name="connsiteY5" fmla="*/ 242297 h 708228"/>
              <a:gd name="connsiteX6" fmla="*/ 142432 w 3495425"/>
              <a:gd name="connsiteY6" fmla="*/ 229694 h 708228"/>
              <a:gd name="connsiteX7" fmla="*/ 16610 w 3495425"/>
              <a:gd name="connsiteY7" fmla="*/ 278889 h 708228"/>
              <a:gd name="connsiteX8" fmla="*/ 450303 w 3495425"/>
              <a:gd name="connsiteY8" fmla="*/ 460220 h 708228"/>
              <a:gd name="connsiteX9" fmla="*/ 497873 w 3495425"/>
              <a:gd name="connsiteY9" fmla="*/ 555360 h 708228"/>
              <a:gd name="connsiteX10" fmla="*/ 598298 w 3495425"/>
              <a:gd name="connsiteY10" fmla="*/ 624072 h 708228"/>
              <a:gd name="connsiteX11" fmla="*/ 719866 w 3495425"/>
              <a:gd name="connsiteY11" fmla="*/ 608216 h 708228"/>
              <a:gd name="connsiteX12" fmla="*/ 961200 w 3495425"/>
              <a:gd name="connsiteY12" fmla="*/ 680583 h 708228"/>
              <a:gd name="connsiteX13" fmla="*/ 1129438 w 3495425"/>
              <a:gd name="connsiteY13" fmla="*/ 687901 h 708228"/>
              <a:gd name="connsiteX14" fmla="*/ 1390885 w 3495425"/>
              <a:gd name="connsiteY14" fmla="*/ 685869 h 708228"/>
              <a:gd name="connsiteX15" fmla="*/ 1490917 w 3495425"/>
              <a:gd name="connsiteY15" fmla="*/ 708227 h 708228"/>
              <a:gd name="connsiteX16" fmla="*/ 1643283 w 3495425"/>
              <a:gd name="connsiteY16" fmla="*/ 686939 h 708228"/>
              <a:gd name="connsiteX17" fmla="*/ 1963393 w 3495425"/>
              <a:gd name="connsiteY17" fmla="*/ 617968 h 708228"/>
              <a:gd name="connsiteX18" fmla="*/ 2625917 w 3495425"/>
              <a:gd name="connsiteY18" fmla="*/ 516180 h 708228"/>
              <a:gd name="connsiteX19" fmla="*/ 2811405 w 3495425"/>
              <a:gd name="connsiteY19" fmla="*/ 469569 h 708228"/>
              <a:gd name="connsiteX20" fmla="*/ 3276010 w 3495425"/>
              <a:gd name="connsiteY20" fmla="*/ 453714 h 708228"/>
              <a:gd name="connsiteX21" fmla="*/ 3484208 w 3495425"/>
              <a:gd name="connsiteY21" fmla="*/ 402079 h 708228"/>
              <a:gd name="connsiteX22" fmla="*/ 3484209 w 3495425"/>
              <a:gd name="connsiteY22" fmla="*/ 464690 h 708228"/>
              <a:gd name="connsiteX23" fmla="*/ 3478922 w 3495425"/>
              <a:gd name="connsiteY23" fmla="*/ 127231 h 708228"/>
              <a:gd name="connsiteX24" fmla="*/ 3427289 w 3495425"/>
              <a:gd name="connsiteY24" fmla="*/ 3907 h 708228"/>
              <a:gd name="connsiteX25" fmla="*/ 2753902 w 3495425"/>
              <a:gd name="connsiteY25" fmla="*/ 33718 h 708228"/>
              <a:gd name="connsiteX26" fmla="*/ 2300245 w 3495425"/>
              <a:gd name="connsiteY26" fmla="*/ 63804 h 708228"/>
              <a:gd name="connsiteX27" fmla="*/ 2293289 w 3495425"/>
              <a:gd name="connsiteY27" fmla="*/ 243913 h 708228"/>
              <a:gd name="connsiteX28" fmla="*/ 2032365 w 3495425"/>
              <a:gd name="connsiteY28" fmla="*/ 257738 h 708228"/>
              <a:gd name="connsiteX0" fmla="*/ 1285419 w 3495425"/>
              <a:gd name="connsiteY0" fmla="*/ 321984 h 712702"/>
              <a:gd name="connsiteX1" fmla="*/ 1209360 w 3495425"/>
              <a:gd name="connsiteY1" fmla="*/ 302472 h 712702"/>
              <a:gd name="connsiteX2" fmla="*/ 1042254 w 3495425"/>
              <a:gd name="connsiteY2" fmla="*/ 275902 h 712702"/>
              <a:gd name="connsiteX3" fmla="*/ 965194 w 3495425"/>
              <a:gd name="connsiteY3" fmla="*/ 274418 h 712702"/>
              <a:gd name="connsiteX4" fmla="*/ 793864 w 3495425"/>
              <a:gd name="connsiteY4" fmla="*/ 250838 h 712702"/>
              <a:gd name="connsiteX5" fmla="*/ 630780 w 3495425"/>
              <a:gd name="connsiteY5" fmla="*/ 246771 h 712702"/>
              <a:gd name="connsiteX6" fmla="*/ 142432 w 3495425"/>
              <a:gd name="connsiteY6" fmla="*/ 234168 h 712702"/>
              <a:gd name="connsiteX7" fmla="*/ 16610 w 3495425"/>
              <a:gd name="connsiteY7" fmla="*/ 283363 h 712702"/>
              <a:gd name="connsiteX8" fmla="*/ 450303 w 3495425"/>
              <a:gd name="connsiteY8" fmla="*/ 464694 h 712702"/>
              <a:gd name="connsiteX9" fmla="*/ 497873 w 3495425"/>
              <a:gd name="connsiteY9" fmla="*/ 559834 h 712702"/>
              <a:gd name="connsiteX10" fmla="*/ 598298 w 3495425"/>
              <a:gd name="connsiteY10" fmla="*/ 628546 h 712702"/>
              <a:gd name="connsiteX11" fmla="*/ 719866 w 3495425"/>
              <a:gd name="connsiteY11" fmla="*/ 612690 h 712702"/>
              <a:gd name="connsiteX12" fmla="*/ 961200 w 3495425"/>
              <a:gd name="connsiteY12" fmla="*/ 685057 h 712702"/>
              <a:gd name="connsiteX13" fmla="*/ 1129438 w 3495425"/>
              <a:gd name="connsiteY13" fmla="*/ 692375 h 712702"/>
              <a:gd name="connsiteX14" fmla="*/ 1390885 w 3495425"/>
              <a:gd name="connsiteY14" fmla="*/ 690343 h 712702"/>
              <a:gd name="connsiteX15" fmla="*/ 1490917 w 3495425"/>
              <a:gd name="connsiteY15" fmla="*/ 712701 h 712702"/>
              <a:gd name="connsiteX16" fmla="*/ 1643283 w 3495425"/>
              <a:gd name="connsiteY16" fmla="*/ 691413 h 712702"/>
              <a:gd name="connsiteX17" fmla="*/ 1963393 w 3495425"/>
              <a:gd name="connsiteY17" fmla="*/ 622442 h 712702"/>
              <a:gd name="connsiteX18" fmla="*/ 2625917 w 3495425"/>
              <a:gd name="connsiteY18" fmla="*/ 520654 h 712702"/>
              <a:gd name="connsiteX19" fmla="*/ 2811405 w 3495425"/>
              <a:gd name="connsiteY19" fmla="*/ 474043 h 712702"/>
              <a:gd name="connsiteX20" fmla="*/ 3276010 w 3495425"/>
              <a:gd name="connsiteY20" fmla="*/ 458188 h 712702"/>
              <a:gd name="connsiteX21" fmla="*/ 3484208 w 3495425"/>
              <a:gd name="connsiteY21" fmla="*/ 406553 h 712702"/>
              <a:gd name="connsiteX22" fmla="*/ 3484209 w 3495425"/>
              <a:gd name="connsiteY22" fmla="*/ 469164 h 712702"/>
              <a:gd name="connsiteX23" fmla="*/ 3478922 w 3495425"/>
              <a:gd name="connsiteY23" fmla="*/ 131705 h 712702"/>
              <a:gd name="connsiteX24" fmla="*/ 3427289 w 3495425"/>
              <a:gd name="connsiteY24" fmla="*/ 8381 h 712702"/>
              <a:gd name="connsiteX25" fmla="*/ 2753902 w 3495425"/>
              <a:gd name="connsiteY25" fmla="*/ 38192 h 712702"/>
              <a:gd name="connsiteX26" fmla="*/ 2595990 w 3495425"/>
              <a:gd name="connsiteY26" fmla="*/ 256111 h 712702"/>
              <a:gd name="connsiteX27" fmla="*/ 2293289 w 3495425"/>
              <a:gd name="connsiteY27" fmla="*/ 248387 h 712702"/>
              <a:gd name="connsiteX28" fmla="*/ 2032365 w 3495425"/>
              <a:gd name="connsiteY28" fmla="*/ 262212 h 712702"/>
              <a:gd name="connsiteX0" fmla="*/ 1285419 w 3495425"/>
              <a:gd name="connsiteY0" fmla="*/ 314337 h 705055"/>
              <a:gd name="connsiteX1" fmla="*/ 1209360 w 3495425"/>
              <a:gd name="connsiteY1" fmla="*/ 294825 h 705055"/>
              <a:gd name="connsiteX2" fmla="*/ 1042254 w 3495425"/>
              <a:gd name="connsiteY2" fmla="*/ 268255 h 705055"/>
              <a:gd name="connsiteX3" fmla="*/ 965194 w 3495425"/>
              <a:gd name="connsiteY3" fmla="*/ 266771 h 705055"/>
              <a:gd name="connsiteX4" fmla="*/ 793864 w 3495425"/>
              <a:gd name="connsiteY4" fmla="*/ 243191 h 705055"/>
              <a:gd name="connsiteX5" fmla="*/ 630780 w 3495425"/>
              <a:gd name="connsiteY5" fmla="*/ 239124 h 705055"/>
              <a:gd name="connsiteX6" fmla="*/ 142432 w 3495425"/>
              <a:gd name="connsiteY6" fmla="*/ 226521 h 705055"/>
              <a:gd name="connsiteX7" fmla="*/ 16610 w 3495425"/>
              <a:gd name="connsiteY7" fmla="*/ 275716 h 705055"/>
              <a:gd name="connsiteX8" fmla="*/ 450303 w 3495425"/>
              <a:gd name="connsiteY8" fmla="*/ 457047 h 705055"/>
              <a:gd name="connsiteX9" fmla="*/ 497873 w 3495425"/>
              <a:gd name="connsiteY9" fmla="*/ 552187 h 705055"/>
              <a:gd name="connsiteX10" fmla="*/ 598298 w 3495425"/>
              <a:gd name="connsiteY10" fmla="*/ 620899 h 705055"/>
              <a:gd name="connsiteX11" fmla="*/ 719866 w 3495425"/>
              <a:gd name="connsiteY11" fmla="*/ 605043 h 705055"/>
              <a:gd name="connsiteX12" fmla="*/ 961200 w 3495425"/>
              <a:gd name="connsiteY12" fmla="*/ 677410 h 705055"/>
              <a:gd name="connsiteX13" fmla="*/ 1129438 w 3495425"/>
              <a:gd name="connsiteY13" fmla="*/ 684728 h 705055"/>
              <a:gd name="connsiteX14" fmla="*/ 1390885 w 3495425"/>
              <a:gd name="connsiteY14" fmla="*/ 682696 h 705055"/>
              <a:gd name="connsiteX15" fmla="*/ 1490917 w 3495425"/>
              <a:gd name="connsiteY15" fmla="*/ 705054 h 705055"/>
              <a:gd name="connsiteX16" fmla="*/ 1643283 w 3495425"/>
              <a:gd name="connsiteY16" fmla="*/ 683766 h 705055"/>
              <a:gd name="connsiteX17" fmla="*/ 1963393 w 3495425"/>
              <a:gd name="connsiteY17" fmla="*/ 614795 h 705055"/>
              <a:gd name="connsiteX18" fmla="*/ 2625917 w 3495425"/>
              <a:gd name="connsiteY18" fmla="*/ 513007 h 705055"/>
              <a:gd name="connsiteX19" fmla="*/ 2811405 w 3495425"/>
              <a:gd name="connsiteY19" fmla="*/ 466396 h 705055"/>
              <a:gd name="connsiteX20" fmla="*/ 3276010 w 3495425"/>
              <a:gd name="connsiteY20" fmla="*/ 450541 h 705055"/>
              <a:gd name="connsiteX21" fmla="*/ 3484208 w 3495425"/>
              <a:gd name="connsiteY21" fmla="*/ 398906 h 705055"/>
              <a:gd name="connsiteX22" fmla="*/ 3484209 w 3495425"/>
              <a:gd name="connsiteY22" fmla="*/ 461517 h 705055"/>
              <a:gd name="connsiteX23" fmla="*/ 3478922 w 3495425"/>
              <a:gd name="connsiteY23" fmla="*/ 124058 h 705055"/>
              <a:gd name="connsiteX24" fmla="*/ 3427289 w 3495425"/>
              <a:gd name="connsiteY24" fmla="*/ 734 h 705055"/>
              <a:gd name="connsiteX25" fmla="*/ 2772983 w 3495425"/>
              <a:gd name="connsiteY25" fmla="*/ 263914 h 705055"/>
              <a:gd name="connsiteX26" fmla="*/ 2595990 w 3495425"/>
              <a:gd name="connsiteY26" fmla="*/ 248464 h 705055"/>
              <a:gd name="connsiteX27" fmla="*/ 2293289 w 3495425"/>
              <a:gd name="connsiteY27" fmla="*/ 240740 h 705055"/>
              <a:gd name="connsiteX28" fmla="*/ 2032365 w 3495425"/>
              <a:gd name="connsiteY28" fmla="*/ 254565 h 705055"/>
              <a:gd name="connsiteX0" fmla="*/ 1285419 w 3491317"/>
              <a:gd name="connsiteY0" fmla="*/ 195598 h 586316"/>
              <a:gd name="connsiteX1" fmla="*/ 1209360 w 3491317"/>
              <a:gd name="connsiteY1" fmla="*/ 176086 h 586316"/>
              <a:gd name="connsiteX2" fmla="*/ 1042254 w 3491317"/>
              <a:gd name="connsiteY2" fmla="*/ 149516 h 586316"/>
              <a:gd name="connsiteX3" fmla="*/ 965194 w 3491317"/>
              <a:gd name="connsiteY3" fmla="*/ 148032 h 586316"/>
              <a:gd name="connsiteX4" fmla="*/ 793864 w 3491317"/>
              <a:gd name="connsiteY4" fmla="*/ 124452 h 586316"/>
              <a:gd name="connsiteX5" fmla="*/ 630780 w 3491317"/>
              <a:gd name="connsiteY5" fmla="*/ 120385 h 586316"/>
              <a:gd name="connsiteX6" fmla="*/ 142432 w 3491317"/>
              <a:gd name="connsiteY6" fmla="*/ 107782 h 586316"/>
              <a:gd name="connsiteX7" fmla="*/ 16610 w 3491317"/>
              <a:gd name="connsiteY7" fmla="*/ 156977 h 586316"/>
              <a:gd name="connsiteX8" fmla="*/ 450303 w 3491317"/>
              <a:gd name="connsiteY8" fmla="*/ 338308 h 586316"/>
              <a:gd name="connsiteX9" fmla="*/ 497873 w 3491317"/>
              <a:gd name="connsiteY9" fmla="*/ 433448 h 586316"/>
              <a:gd name="connsiteX10" fmla="*/ 598298 w 3491317"/>
              <a:gd name="connsiteY10" fmla="*/ 502160 h 586316"/>
              <a:gd name="connsiteX11" fmla="*/ 719866 w 3491317"/>
              <a:gd name="connsiteY11" fmla="*/ 486304 h 586316"/>
              <a:gd name="connsiteX12" fmla="*/ 961200 w 3491317"/>
              <a:gd name="connsiteY12" fmla="*/ 558671 h 586316"/>
              <a:gd name="connsiteX13" fmla="*/ 1129438 w 3491317"/>
              <a:gd name="connsiteY13" fmla="*/ 565989 h 586316"/>
              <a:gd name="connsiteX14" fmla="*/ 1390885 w 3491317"/>
              <a:gd name="connsiteY14" fmla="*/ 563957 h 586316"/>
              <a:gd name="connsiteX15" fmla="*/ 1490917 w 3491317"/>
              <a:gd name="connsiteY15" fmla="*/ 586315 h 586316"/>
              <a:gd name="connsiteX16" fmla="*/ 1643283 w 3491317"/>
              <a:gd name="connsiteY16" fmla="*/ 565027 h 586316"/>
              <a:gd name="connsiteX17" fmla="*/ 1963393 w 3491317"/>
              <a:gd name="connsiteY17" fmla="*/ 496056 h 586316"/>
              <a:gd name="connsiteX18" fmla="*/ 2625917 w 3491317"/>
              <a:gd name="connsiteY18" fmla="*/ 394268 h 586316"/>
              <a:gd name="connsiteX19" fmla="*/ 2811405 w 3491317"/>
              <a:gd name="connsiteY19" fmla="*/ 347657 h 586316"/>
              <a:gd name="connsiteX20" fmla="*/ 3276010 w 3491317"/>
              <a:gd name="connsiteY20" fmla="*/ 331802 h 586316"/>
              <a:gd name="connsiteX21" fmla="*/ 3484208 w 3491317"/>
              <a:gd name="connsiteY21" fmla="*/ 280167 h 586316"/>
              <a:gd name="connsiteX22" fmla="*/ 3484209 w 3491317"/>
              <a:gd name="connsiteY22" fmla="*/ 342778 h 586316"/>
              <a:gd name="connsiteX23" fmla="*/ 3478922 w 3491317"/>
              <a:gd name="connsiteY23" fmla="*/ 5319 h 586316"/>
              <a:gd name="connsiteX24" fmla="*/ 3341428 w 3491317"/>
              <a:gd name="connsiteY24" fmla="*/ 121056 h 586316"/>
              <a:gd name="connsiteX25" fmla="*/ 2772983 w 3491317"/>
              <a:gd name="connsiteY25" fmla="*/ 145175 h 586316"/>
              <a:gd name="connsiteX26" fmla="*/ 2595990 w 3491317"/>
              <a:gd name="connsiteY26" fmla="*/ 129725 h 586316"/>
              <a:gd name="connsiteX27" fmla="*/ 2293289 w 3491317"/>
              <a:gd name="connsiteY27" fmla="*/ 122001 h 586316"/>
              <a:gd name="connsiteX28" fmla="*/ 2032365 w 3491317"/>
              <a:gd name="connsiteY28" fmla="*/ 135826 h 586316"/>
              <a:gd name="connsiteX0" fmla="*/ 1285419 w 3484209"/>
              <a:gd name="connsiteY0" fmla="*/ 89197 h 479915"/>
              <a:gd name="connsiteX1" fmla="*/ 1209360 w 3484209"/>
              <a:gd name="connsiteY1" fmla="*/ 69685 h 479915"/>
              <a:gd name="connsiteX2" fmla="*/ 1042254 w 3484209"/>
              <a:gd name="connsiteY2" fmla="*/ 43115 h 479915"/>
              <a:gd name="connsiteX3" fmla="*/ 965194 w 3484209"/>
              <a:gd name="connsiteY3" fmla="*/ 41631 h 479915"/>
              <a:gd name="connsiteX4" fmla="*/ 793864 w 3484209"/>
              <a:gd name="connsiteY4" fmla="*/ 18051 h 479915"/>
              <a:gd name="connsiteX5" fmla="*/ 630780 w 3484209"/>
              <a:gd name="connsiteY5" fmla="*/ 13984 h 479915"/>
              <a:gd name="connsiteX6" fmla="*/ 142432 w 3484209"/>
              <a:gd name="connsiteY6" fmla="*/ 1381 h 479915"/>
              <a:gd name="connsiteX7" fmla="*/ 16610 w 3484209"/>
              <a:gd name="connsiteY7" fmla="*/ 50576 h 479915"/>
              <a:gd name="connsiteX8" fmla="*/ 450303 w 3484209"/>
              <a:gd name="connsiteY8" fmla="*/ 231907 h 479915"/>
              <a:gd name="connsiteX9" fmla="*/ 497873 w 3484209"/>
              <a:gd name="connsiteY9" fmla="*/ 327047 h 479915"/>
              <a:gd name="connsiteX10" fmla="*/ 598298 w 3484209"/>
              <a:gd name="connsiteY10" fmla="*/ 395759 h 479915"/>
              <a:gd name="connsiteX11" fmla="*/ 719866 w 3484209"/>
              <a:gd name="connsiteY11" fmla="*/ 379903 h 479915"/>
              <a:gd name="connsiteX12" fmla="*/ 961200 w 3484209"/>
              <a:gd name="connsiteY12" fmla="*/ 452270 h 479915"/>
              <a:gd name="connsiteX13" fmla="*/ 1129438 w 3484209"/>
              <a:gd name="connsiteY13" fmla="*/ 459588 h 479915"/>
              <a:gd name="connsiteX14" fmla="*/ 1390885 w 3484209"/>
              <a:gd name="connsiteY14" fmla="*/ 457556 h 479915"/>
              <a:gd name="connsiteX15" fmla="*/ 1490917 w 3484209"/>
              <a:gd name="connsiteY15" fmla="*/ 479914 h 479915"/>
              <a:gd name="connsiteX16" fmla="*/ 1643283 w 3484209"/>
              <a:gd name="connsiteY16" fmla="*/ 458626 h 479915"/>
              <a:gd name="connsiteX17" fmla="*/ 1963393 w 3484209"/>
              <a:gd name="connsiteY17" fmla="*/ 389655 h 479915"/>
              <a:gd name="connsiteX18" fmla="*/ 2625917 w 3484209"/>
              <a:gd name="connsiteY18" fmla="*/ 287867 h 479915"/>
              <a:gd name="connsiteX19" fmla="*/ 2811405 w 3484209"/>
              <a:gd name="connsiteY19" fmla="*/ 241256 h 479915"/>
              <a:gd name="connsiteX20" fmla="*/ 3276010 w 3484209"/>
              <a:gd name="connsiteY20" fmla="*/ 225401 h 479915"/>
              <a:gd name="connsiteX21" fmla="*/ 3484208 w 3484209"/>
              <a:gd name="connsiteY21" fmla="*/ 173766 h 479915"/>
              <a:gd name="connsiteX22" fmla="*/ 3484209 w 3484209"/>
              <a:gd name="connsiteY22" fmla="*/ 236377 h 479915"/>
              <a:gd name="connsiteX23" fmla="*/ 3341428 w 3484209"/>
              <a:gd name="connsiteY23" fmla="*/ 14655 h 479915"/>
              <a:gd name="connsiteX24" fmla="*/ 2772983 w 3484209"/>
              <a:gd name="connsiteY24" fmla="*/ 38774 h 479915"/>
              <a:gd name="connsiteX25" fmla="*/ 2595990 w 3484209"/>
              <a:gd name="connsiteY25" fmla="*/ 23324 h 479915"/>
              <a:gd name="connsiteX26" fmla="*/ 2293289 w 3484209"/>
              <a:gd name="connsiteY26" fmla="*/ 15600 h 479915"/>
              <a:gd name="connsiteX27" fmla="*/ 2032365 w 3484209"/>
              <a:gd name="connsiteY27" fmla="*/ 29425 h 479915"/>
              <a:gd name="connsiteX0" fmla="*/ 1268834 w 3467624"/>
              <a:gd name="connsiteY0" fmla="*/ 89197 h 479915"/>
              <a:gd name="connsiteX1" fmla="*/ 1192775 w 3467624"/>
              <a:gd name="connsiteY1" fmla="*/ 69685 h 479915"/>
              <a:gd name="connsiteX2" fmla="*/ 1025669 w 3467624"/>
              <a:gd name="connsiteY2" fmla="*/ 43115 h 479915"/>
              <a:gd name="connsiteX3" fmla="*/ 948609 w 3467624"/>
              <a:gd name="connsiteY3" fmla="*/ 41631 h 479915"/>
              <a:gd name="connsiteX4" fmla="*/ 777279 w 3467624"/>
              <a:gd name="connsiteY4" fmla="*/ 18051 h 479915"/>
              <a:gd name="connsiteX5" fmla="*/ 614195 w 3467624"/>
              <a:gd name="connsiteY5" fmla="*/ 13984 h 479915"/>
              <a:gd name="connsiteX6" fmla="*/ 125847 w 3467624"/>
              <a:gd name="connsiteY6" fmla="*/ 1381 h 479915"/>
              <a:gd name="connsiteX7" fmla="*/ 25 w 3467624"/>
              <a:gd name="connsiteY7" fmla="*/ 50576 h 479915"/>
              <a:gd name="connsiteX8" fmla="*/ 118894 w 3467624"/>
              <a:gd name="connsiteY8" fmla="*/ 248983 h 479915"/>
              <a:gd name="connsiteX9" fmla="*/ 481288 w 3467624"/>
              <a:gd name="connsiteY9" fmla="*/ 327047 h 479915"/>
              <a:gd name="connsiteX10" fmla="*/ 581713 w 3467624"/>
              <a:gd name="connsiteY10" fmla="*/ 395759 h 479915"/>
              <a:gd name="connsiteX11" fmla="*/ 703281 w 3467624"/>
              <a:gd name="connsiteY11" fmla="*/ 379903 h 479915"/>
              <a:gd name="connsiteX12" fmla="*/ 944615 w 3467624"/>
              <a:gd name="connsiteY12" fmla="*/ 452270 h 479915"/>
              <a:gd name="connsiteX13" fmla="*/ 1112853 w 3467624"/>
              <a:gd name="connsiteY13" fmla="*/ 459588 h 479915"/>
              <a:gd name="connsiteX14" fmla="*/ 1374300 w 3467624"/>
              <a:gd name="connsiteY14" fmla="*/ 457556 h 479915"/>
              <a:gd name="connsiteX15" fmla="*/ 1474332 w 3467624"/>
              <a:gd name="connsiteY15" fmla="*/ 479914 h 479915"/>
              <a:gd name="connsiteX16" fmla="*/ 1626698 w 3467624"/>
              <a:gd name="connsiteY16" fmla="*/ 458626 h 479915"/>
              <a:gd name="connsiteX17" fmla="*/ 1946808 w 3467624"/>
              <a:gd name="connsiteY17" fmla="*/ 389655 h 479915"/>
              <a:gd name="connsiteX18" fmla="*/ 2609332 w 3467624"/>
              <a:gd name="connsiteY18" fmla="*/ 287867 h 479915"/>
              <a:gd name="connsiteX19" fmla="*/ 2794820 w 3467624"/>
              <a:gd name="connsiteY19" fmla="*/ 241256 h 479915"/>
              <a:gd name="connsiteX20" fmla="*/ 3259425 w 3467624"/>
              <a:gd name="connsiteY20" fmla="*/ 225401 h 479915"/>
              <a:gd name="connsiteX21" fmla="*/ 3467623 w 3467624"/>
              <a:gd name="connsiteY21" fmla="*/ 173766 h 479915"/>
              <a:gd name="connsiteX22" fmla="*/ 3467624 w 3467624"/>
              <a:gd name="connsiteY22" fmla="*/ 236377 h 479915"/>
              <a:gd name="connsiteX23" fmla="*/ 3324843 w 3467624"/>
              <a:gd name="connsiteY23" fmla="*/ 14655 h 479915"/>
              <a:gd name="connsiteX24" fmla="*/ 2756398 w 3467624"/>
              <a:gd name="connsiteY24" fmla="*/ 38774 h 479915"/>
              <a:gd name="connsiteX25" fmla="*/ 2579405 w 3467624"/>
              <a:gd name="connsiteY25" fmla="*/ 23324 h 479915"/>
              <a:gd name="connsiteX26" fmla="*/ 2276704 w 3467624"/>
              <a:gd name="connsiteY26" fmla="*/ 15600 h 479915"/>
              <a:gd name="connsiteX27" fmla="*/ 2015780 w 3467624"/>
              <a:gd name="connsiteY27" fmla="*/ 29425 h 479915"/>
              <a:gd name="connsiteX0" fmla="*/ 1268834 w 3467624"/>
              <a:gd name="connsiteY0" fmla="*/ 89197 h 479915"/>
              <a:gd name="connsiteX1" fmla="*/ 1192775 w 3467624"/>
              <a:gd name="connsiteY1" fmla="*/ 69685 h 479915"/>
              <a:gd name="connsiteX2" fmla="*/ 1025669 w 3467624"/>
              <a:gd name="connsiteY2" fmla="*/ 43115 h 479915"/>
              <a:gd name="connsiteX3" fmla="*/ 948609 w 3467624"/>
              <a:gd name="connsiteY3" fmla="*/ 41631 h 479915"/>
              <a:gd name="connsiteX4" fmla="*/ 777279 w 3467624"/>
              <a:gd name="connsiteY4" fmla="*/ 18051 h 479915"/>
              <a:gd name="connsiteX5" fmla="*/ 614195 w 3467624"/>
              <a:gd name="connsiteY5" fmla="*/ 13984 h 479915"/>
              <a:gd name="connsiteX6" fmla="*/ 125847 w 3467624"/>
              <a:gd name="connsiteY6" fmla="*/ 1381 h 479915"/>
              <a:gd name="connsiteX7" fmla="*/ 25 w 3467624"/>
              <a:gd name="connsiteY7" fmla="*/ 50576 h 479915"/>
              <a:gd name="connsiteX8" fmla="*/ 118894 w 3467624"/>
              <a:gd name="connsiteY8" fmla="*/ 248983 h 479915"/>
              <a:gd name="connsiteX9" fmla="*/ 481288 w 3467624"/>
              <a:gd name="connsiteY9" fmla="*/ 327047 h 479915"/>
              <a:gd name="connsiteX10" fmla="*/ 703281 w 3467624"/>
              <a:gd name="connsiteY10" fmla="*/ 379903 h 479915"/>
              <a:gd name="connsiteX11" fmla="*/ 944615 w 3467624"/>
              <a:gd name="connsiteY11" fmla="*/ 452270 h 479915"/>
              <a:gd name="connsiteX12" fmla="*/ 1112853 w 3467624"/>
              <a:gd name="connsiteY12" fmla="*/ 459588 h 479915"/>
              <a:gd name="connsiteX13" fmla="*/ 1374300 w 3467624"/>
              <a:gd name="connsiteY13" fmla="*/ 457556 h 479915"/>
              <a:gd name="connsiteX14" fmla="*/ 1474332 w 3467624"/>
              <a:gd name="connsiteY14" fmla="*/ 479914 h 479915"/>
              <a:gd name="connsiteX15" fmla="*/ 1626698 w 3467624"/>
              <a:gd name="connsiteY15" fmla="*/ 458626 h 479915"/>
              <a:gd name="connsiteX16" fmla="*/ 1946808 w 3467624"/>
              <a:gd name="connsiteY16" fmla="*/ 389655 h 479915"/>
              <a:gd name="connsiteX17" fmla="*/ 2609332 w 3467624"/>
              <a:gd name="connsiteY17" fmla="*/ 287867 h 479915"/>
              <a:gd name="connsiteX18" fmla="*/ 2794820 w 3467624"/>
              <a:gd name="connsiteY18" fmla="*/ 241256 h 479915"/>
              <a:gd name="connsiteX19" fmla="*/ 3259425 w 3467624"/>
              <a:gd name="connsiteY19" fmla="*/ 225401 h 479915"/>
              <a:gd name="connsiteX20" fmla="*/ 3467623 w 3467624"/>
              <a:gd name="connsiteY20" fmla="*/ 173766 h 479915"/>
              <a:gd name="connsiteX21" fmla="*/ 3467624 w 3467624"/>
              <a:gd name="connsiteY21" fmla="*/ 236377 h 479915"/>
              <a:gd name="connsiteX22" fmla="*/ 3324843 w 3467624"/>
              <a:gd name="connsiteY22" fmla="*/ 14655 h 479915"/>
              <a:gd name="connsiteX23" fmla="*/ 2756398 w 3467624"/>
              <a:gd name="connsiteY23" fmla="*/ 38774 h 479915"/>
              <a:gd name="connsiteX24" fmla="*/ 2579405 w 3467624"/>
              <a:gd name="connsiteY24" fmla="*/ 23324 h 479915"/>
              <a:gd name="connsiteX25" fmla="*/ 2276704 w 3467624"/>
              <a:gd name="connsiteY25" fmla="*/ 15600 h 479915"/>
              <a:gd name="connsiteX26" fmla="*/ 2015780 w 3467624"/>
              <a:gd name="connsiteY26" fmla="*/ 29425 h 479915"/>
              <a:gd name="connsiteX0" fmla="*/ 1268834 w 3467624"/>
              <a:gd name="connsiteY0" fmla="*/ 89197 h 479915"/>
              <a:gd name="connsiteX1" fmla="*/ 1192775 w 3467624"/>
              <a:gd name="connsiteY1" fmla="*/ 69685 h 479915"/>
              <a:gd name="connsiteX2" fmla="*/ 1025669 w 3467624"/>
              <a:gd name="connsiteY2" fmla="*/ 43115 h 479915"/>
              <a:gd name="connsiteX3" fmla="*/ 948609 w 3467624"/>
              <a:gd name="connsiteY3" fmla="*/ 41631 h 479915"/>
              <a:gd name="connsiteX4" fmla="*/ 777279 w 3467624"/>
              <a:gd name="connsiteY4" fmla="*/ 18051 h 479915"/>
              <a:gd name="connsiteX5" fmla="*/ 614195 w 3467624"/>
              <a:gd name="connsiteY5" fmla="*/ 13984 h 479915"/>
              <a:gd name="connsiteX6" fmla="*/ 125847 w 3467624"/>
              <a:gd name="connsiteY6" fmla="*/ 1381 h 479915"/>
              <a:gd name="connsiteX7" fmla="*/ 25 w 3467624"/>
              <a:gd name="connsiteY7" fmla="*/ 50576 h 479915"/>
              <a:gd name="connsiteX8" fmla="*/ 118894 w 3467624"/>
              <a:gd name="connsiteY8" fmla="*/ 248983 h 479915"/>
              <a:gd name="connsiteX9" fmla="*/ 481288 w 3467624"/>
              <a:gd name="connsiteY9" fmla="*/ 327047 h 479915"/>
              <a:gd name="connsiteX10" fmla="*/ 703281 w 3467624"/>
              <a:gd name="connsiteY10" fmla="*/ 311600 h 479915"/>
              <a:gd name="connsiteX11" fmla="*/ 944615 w 3467624"/>
              <a:gd name="connsiteY11" fmla="*/ 452270 h 479915"/>
              <a:gd name="connsiteX12" fmla="*/ 1112853 w 3467624"/>
              <a:gd name="connsiteY12" fmla="*/ 459588 h 479915"/>
              <a:gd name="connsiteX13" fmla="*/ 1374300 w 3467624"/>
              <a:gd name="connsiteY13" fmla="*/ 457556 h 479915"/>
              <a:gd name="connsiteX14" fmla="*/ 1474332 w 3467624"/>
              <a:gd name="connsiteY14" fmla="*/ 479914 h 479915"/>
              <a:gd name="connsiteX15" fmla="*/ 1626698 w 3467624"/>
              <a:gd name="connsiteY15" fmla="*/ 458626 h 479915"/>
              <a:gd name="connsiteX16" fmla="*/ 1946808 w 3467624"/>
              <a:gd name="connsiteY16" fmla="*/ 389655 h 479915"/>
              <a:gd name="connsiteX17" fmla="*/ 2609332 w 3467624"/>
              <a:gd name="connsiteY17" fmla="*/ 287867 h 479915"/>
              <a:gd name="connsiteX18" fmla="*/ 2794820 w 3467624"/>
              <a:gd name="connsiteY18" fmla="*/ 241256 h 479915"/>
              <a:gd name="connsiteX19" fmla="*/ 3259425 w 3467624"/>
              <a:gd name="connsiteY19" fmla="*/ 225401 h 479915"/>
              <a:gd name="connsiteX20" fmla="*/ 3467623 w 3467624"/>
              <a:gd name="connsiteY20" fmla="*/ 173766 h 479915"/>
              <a:gd name="connsiteX21" fmla="*/ 3467624 w 3467624"/>
              <a:gd name="connsiteY21" fmla="*/ 236377 h 479915"/>
              <a:gd name="connsiteX22" fmla="*/ 3324843 w 3467624"/>
              <a:gd name="connsiteY22" fmla="*/ 14655 h 479915"/>
              <a:gd name="connsiteX23" fmla="*/ 2756398 w 3467624"/>
              <a:gd name="connsiteY23" fmla="*/ 38774 h 479915"/>
              <a:gd name="connsiteX24" fmla="*/ 2579405 w 3467624"/>
              <a:gd name="connsiteY24" fmla="*/ 23324 h 479915"/>
              <a:gd name="connsiteX25" fmla="*/ 2276704 w 3467624"/>
              <a:gd name="connsiteY25" fmla="*/ 15600 h 479915"/>
              <a:gd name="connsiteX26" fmla="*/ 2015780 w 3467624"/>
              <a:gd name="connsiteY26" fmla="*/ 29425 h 479915"/>
              <a:gd name="connsiteX0" fmla="*/ 1268834 w 3467624"/>
              <a:gd name="connsiteY0" fmla="*/ 89197 h 479915"/>
              <a:gd name="connsiteX1" fmla="*/ 1192775 w 3467624"/>
              <a:gd name="connsiteY1" fmla="*/ 69685 h 479915"/>
              <a:gd name="connsiteX2" fmla="*/ 1025669 w 3467624"/>
              <a:gd name="connsiteY2" fmla="*/ 43115 h 479915"/>
              <a:gd name="connsiteX3" fmla="*/ 948609 w 3467624"/>
              <a:gd name="connsiteY3" fmla="*/ 41631 h 479915"/>
              <a:gd name="connsiteX4" fmla="*/ 777279 w 3467624"/>
              <a:gd name="connsiteY4" fmla="*/ 18051 h 479915"/>
              <a:gd name="connsiteX5" fmla="*/ 614195 w 3467624"/>
              <a:gd name="connsiteY5" fmla="*/ 13984 h 479915"/>
              <a:gd name="connsiteX6" fmla="*/ 125847 w 3467624"/>
              <a:gd name="connsiteY6" fmla="*/ 1381 h 479915"/>
              <a:gd name="connsiteX7" fmla="*/ 25 w 3467624"/>
              <a:gd name="connsiteY7" fmla="*/ 50576 h 479915"/>
              <a:gd name="connsiteX8" fmla="*/ 118894 w 3467624"/>
              <a:gd name="connsiteY8" fmla="*/ 248983 h 479915"/>
              <a:gd name="connsiteX9" fmla="*/ 481288 w 3467624"/>
              <a:gd name="connsiteY9" fmla="*/ 327047 h 479915"/>
              <a:gd name="connsiteX10" fmla="*/ 703281 w 3467624"/>
              <a:gd name="connsiteY10" fmla="*/ 311600 h 479915"/>
              <a:gd name="connsiteX11" fmla="*/ 1040017 w 3467624"/>
              <a:gd name="connsiteY11" fmla="*/ 275820 h 479915"/>
              <a:gd name="connsiteX12" fmla="*/ 1112853 w 3467624"/>
              <a:gd name="connsiteY12" fmla="*/ 459588 h 479915"/>
              <a:gd name="connsiteX13" fmla="*/ 1374300 w 3467624"/>
              <a:gd name="connsiteY13" fmla="*/ 457556 h 479915"/>
              <a:gd name="connsiteX14" fmla="*/ 1474332 w 3467624"/>
              <a:gd name="connsiteY14" fmla="*/ 479914 h 479915"/>
              <a:gd name="connsiteX15" fmla="*/ 1626698 w 3467624"/>
              <a:gd name="connsiteY15" fmla="*/ 458626 h 479915"/>
              <a:gd name="connsiteX16" fmla="*/ 1946808 w 3467624"/>
              <a:gd name="connsiteY16" fmla="*/ 389655 h 479915"/>
              <a:gd name="connsiteX17" fmla="*/ 2609332 w 3467624"/>
              <a:gd name="connsiteY17" fmla="*/ 287867 h 479915"/>
              <a:gd name="connsiteX18" fmla="*/ 2794820 w 3467624"/>
              <a:gd name="connsiteY18" fmla="*/ 241256 h 479915"/>
              <a:gd name="connsiteX19" fmla="*/ 3259425 w 3467624"/>
              <a:gd name="connsiteY19" fmla="*/ 225401 h 479915"/>
              <a:gd name="connsiteX20" fmla="*/ 3467623 w 3467624"/>
              <a:gd name="connsiteY20" fmla="*/ 173766 h 479915"/>
              <a:gd name="connsiteX21" fmla="*/ 3467624 w 3467624"/>
              <a:gd name="connsiteY21" fmla="*/ 236377 h 479915"/>
              <a:gd name="connsiteX22" fmla="*/ 3324843 w 3467624"/>
              <a:gd name="connsiteY22" fmla="*/ 14655 h 479915"/>
              <a:gd name="connsiteX23" fmla="*/ 2756398 w 3467624"/>
              <a:gd name="connsiteY23" fmla="*/ 38774 h 479915"/>
              <a:gd name="connsiteX24" fmla="*/ 2579405 w 3467624"/>
              <a:gd name="connsiteY24" fmla="*/ 23324 h 479915"/>
              <a:gd name="connsiteX25" fmla="*/ 2276704 w 3467624"/>
              <a:gd name="connsiteY25" fmla="*/ 15600 h 479915"/>
              <a:gd name="connsiteX26" fmla="*/ 2015780 w 3467624"/>
              <a:gd name="connsiteY26" fmla="*/ 29425 h 479915"/>
              <a:gd name="connsiteX0" fmla="*/ 1268834 w 3467624"/>
              <a:gd name="connsiteY0" fmla="*/ 89197 h 481415"/>
              <a:gd name="connsiteX1" fmla="*/ 1192775 w 3467624"/>
              <a:gd name="connsiteY1" fmla="*/ 69685 h 481415"/>
              <a:gd name="connsiteX2" fmla="*/ 1025669 w 3467624"/>
              <a:gd name="connsiteY2" fmla="*/ 43115 h 481415"/>
              <a:gd name="connsiteX3" fmla="*/ 948609 w 3467624"/>
              <a:gd name="connsiteY3" fmla="*/ 41631 h 481415"/>
              <a:gd name="connsiteX4" fmla="*/ 777279 w 3467624"/>
              <a:gd name="connsiteY4" fmla="*/ 18051 h 481415"/>
              <a:gd name="connsiteX5" fmla="*/ 614195 w 3467624"/>
              <a:gd name="connsiteY5" fmla="*/ 13984 h 481415"/>
              <a:gd name="connsiteX6" fmla="*/ 125847 w 3467624"/>
              <a:gd name="connsiteY6" fmla="*/ 1381 h 481415"/>
              <a:gd name="connsiteX7" fmla="*/ 25 w 3467624"/>
              <a:gd name="connsiteY7" fmla="*/ 50576 h 481415"/>
              <a:gd name="connsiteX8" fmla="*/ 118894 w 3467624"/>
              <a:gd name="connsiteY8" fmla="*/ 248983 h 481415"/>
              <a:gd name="connsiteX9" fmla="*/ 481288 w 3467624"/>
              <a:gd name="connsiteY9" fmla="*/ 327047 h 481415"/>
              <a:gd name="connsiteX10" fmla="*/ 703281 w 3467624"/>
              <a:gd name="connsiteY10" fmla="*/ 311600 h 481415"/>
              <a:gd name="connsiteX11" fmla="*/ 1040017 w 3467624"/>
              <a:gd name="connsiteY11" fmla="*/ 275820 h 481415"/>
              <a:gd name="connsiteX12" fmla="*/ 1255955 w 3467624"/>
              <a:gd name="connsiteY12" fmla="*/ 283138 h 481415"/>
              <a:gd name="connsiteX13" fmla="*/ 1374300 w 3467624"/>
              <a:gd name="connsiteY13" fmla="*/ 457556 h 481415"/>
              <a:gd name="connsiteX14" fmla="*/ 1474332 w 3467624"/>
              <a:gd name="connsiteY14" fmla="*/ 479914 h 481415"/>
              <a:gd name="connsiteX15" fmla="*/ 1626698 w 3467624"/>
              <a:gd name="connsiteY15" fmla="*/ 458626 h 481415"/>
              <a:gd name="connsiteX16" fmla="*/ 1946808 w 3467624"/>
              <a:gd name="connsiteY16" fmla="*/ 389655 h 481415"/>
              <a:gd name="connsiteX17" fmla="*/ 2609332 w 3467624"/>
              <a:gd name="connsiteY17" fmla="*/ 287867 h 481415"/>
              <a:gd name="connsiteX18" fmla="*/ 2794820 w 3467624"/>
              <a:gd name="connsiteY18" fmla="*/ 241256 h 481415"/>
              <a:gd name="connsiteX19" fmla="*/ 3259425 w 3467624"/>
              <a:gd name="connsiteY19" fmla="*/ 225401 h 481415"/>
              <a:gd name="connsiteX20" fmla="*/ 3467623 w 3467624"/>
              <a:gd name="connsiteY20" fmla="*/ 173766 h 481415"/>
              <a:gd name="connsiteX21" fmla="*/ 3467624 w 3467624"/>
              <a:gd name="connsiteY21" fmla="*/ 236377 h 481415"/>
              <a:gd name="connsiteX22" fmla="*/ 3324843 w 3467624"/>
              <a:gd name="connsiteY22" fmla="*/ 14655 h 481415"/>
              <a:gd name="connsiteX23" fmla="*/ 2756398 w 3467624"/>
              <a:gd name="connsiteY23" fmla="*/ 38774 h 481415"/>
              <a:gd name="connsiteX24" fmla="*/ 2579405 w 3467624"/>
              <a:gd name="connsiteY24" fmla="*/ 23324 h 481415"/>
              <a:gd name="connsiteX25" fmla="*/ 2276704 w 3467624"/>
              <a:gd name="connsiteY25" fmla="*/ 15600 h 481415"/>
              <a:gd name="connsiteX26" fmla="*/ 2015780 w 3467624"/>
              <a:gd name="connsiteY26" fmla="*/ 29425 h 481415"/>
              <a:gd name="connsiteX0" fmla="*/ 1268834 w 3467624"/>
              <a:gd name="connsiteY0" fmla="*/ 89197 h 489234"/>
              <a:gd name="connsiteX1" fmla="*/ 1192775 w 3467624"/>
              <a:gd name="connsiteY1" fmla="*/ 69685 h 489234"/>
              <a:gd name="connsiteX2" fmla="*/ 1025669 w 3467624"/>
              <a:gd name="connsiteY2" fmla="*/ 43115 h 489234"/>
              <a:gd name="connsiteX3" fmla="*/ 948609 w 3467624"/>
              <a:gd name="connsiteY3" fmla="*/ 41631 h 489234"/>
              <a:gd name="connsiteX4" fmla="*/ 777279 w 3467624"/>
              <a:gd name="connsiteY4" fmla="*/ 18051 h 489234"/>
              <a:gd name="connsiteX5" fmla="*/ 614195 w 3467624"/>
              <a:gd name="connsiteY5" fmla="*/ 13984 h 489234"/>
              <a:gd name="connsiteX6" fmla="*/ 125847 w 3467624"/>
              <a:gd name="connsiteY6" fmla="*/ 1381 h 489234"/>
              <a:gd name="connsiteX7" fmla="*/ 25 w 3467624"/>
              <a:gd name="connsiteY7" fmla="*/ 50576 h 489234"/>
              <a:gd name="connsiteX8" fmla="*/ 118894 w 3467624"/>
              <a:gd name="connsiteY8" fmla="*/ 248983 h 489234"/>
              <a:gd name="connsiteX9" fmla="*/ 481288 w 3467624"/>
              <a:gd name="connsiteY9" fmla="*/ 327047 h 489234"/>
              <a:gd name="connsiteX10" fmla="*/ 703281 w 3467624"/>
              <a:gd name="connsiteY10" fmla="*/ 311600 h 489234"/>
              <a:gd name="connsiteX11" fmla="*/ 1040017 w 3467624"/>
              <a:gd name="connsiteY11" fmla="*/ 275820 h 489234"/>
              <a:gd name="connsiteX12" fmla="*/ 1255955 w 3467624"/>
              <a:gd name="connsiteY12" fmla="*/ 283138 h 489234"/>
              <a:gd name="connsiteX13" fmla="*/ 1474332 w 3467624"/>
              <a:gd name="connsiteY13" fmla="*/ 479914 h 489234"/>
              <a:gd name="connsiteX14" fmla="*/ 1626698 w 3467624"/>
              <a:gd name="connsiteY14" fmla="*/ 458626 h 489234"/>
              <a:gd name="connsiteX15" fmla="*/ 1946808 w 3467624"/>
              <a:gd name="connsiteY15" fmla="*/ 389655 h 489234"/>
              <a:gd name="connsiteX16" fmla="*/ 2609332 w 3467624"/>
              <a:gd name="connsiteY16" fmla="*/ 287867 h 489234"/>
              <a:gd name="connsiteX17" fmla="*/ 2794820 w 3467624"/>
              <a:gd name="connsiteY17" fmla="*/ 241256 h 489234"/>
              <a:gd name="connsiteX18" fmla="*/ 3259425 w 3467624"/>
              <a:gd name="connsiteY18" fmla="*/ 225401 h 489234"/>
              <a:gd name="connsiteX19" fmla="*/ 3467623 w 3467624"/>
              <a:gd name="connsiteY19" fmla="*/ 173766 h 489234"/>
              <a:gd name="connsiteX20" fmla="*/ 3467624 w 3467624"/>
              <a:gd name="connsiteY20" fmla="*/ 236377 h 489234"/>
              <a:gd name="connsiteX21" fmla="*/ 3324843 w 3467624"/>
              <a:gd name="connsiteY21" fmla="*/ 14655 h 489234"/>
              <a:gd name="connsiteX22" fmla="*/ 2756398 w 3467624"/>
              <a:gd name="connsiteY22" fmla="*/ 38774 h 489234"/>
              <a:gd name="connsiteX23" fmla="*/ 2579405 w 3467624"/>
              <a:gd name="connsiteY23" fmla="*/ 23324 h 489234"/>
              <a:gd name="connsiteX24" fmla="*/ 2276704 w 3467624"/>
              <a:gd name="connsiteY24" fmla="*/ 15600 h 489234"/>
              <a:gd name="connsiteX25" fmla="*/ 2015780 w 3467624"/>
              <a:gd name="connsiteY25" fmla="*/ 29425 h 489234"/>
              <a:gd name="connsiteX0" fmla="*/ 1268834 w 3467624"/>
              <a:gd name="connsiteY0" fmla="*/ 89197 h 458641"/>
              <a:gd name="connsiteX1" fmla="*/ 1192775 w 3467624"/>
              <a:gd name="connsiteY1" fmla="*/ 69685 h 458641"/>
              <a:gd name="connsiteX2" fmla="*/ 1025669 w 3467624"/>
              <a:gd name="connsiteY2" fmla="*/ 43115 h 458641"/>
              <a:gd name="connsiteX3" fmla="*/ 948609 w 3467624"/>
              <a:gd name="connsiteY3" fmla="*/ 41631 h 458641"/>
              <a:gd name="connsiteX4" fmla="*/ 777279 w 3467624"/>
              <a:gd name="connsiteY4" fmla="*/ 18051 h 458641"/>
              <a:gd name="connsiteX5" fmla="*/ 614195 w 3467624"/>
              <a:gd name="connsiteY5" fmla="*/ 13984 h 458641"/>
              <a:gd name="connsiteX6" fmla="*/ 125847 w 3467624"/>
              <a:gd name="connsiteY6" fmla="*/ 1381 h 458641"/>
              <a:gd name="connsiteX7" fmla="*/ 25 w 3467624"/>
              <a:gd name="connsiteY7" fmla="*/ 50576 h 458641"/>
              <a:gd name="connsiteX8" fmla="*/ 118894 w 3467624"/>
              <a:gd name="connsiteY8" fmla="*/ 248983 h 458641"/>
              <a:gd name="connsiteX9" fmla="*/ 481288 w 3467624"/>
              <a:gd name="connsiteY9" fmla="*/ 327047 h 458641"/>
              <a:gd name="connsiteX10" fmla="*/ 703281 w 3467624"/>
              <a:gd name="connsiteY10" fmla="*/ 311600 h 458641"/>
              <a:gd name="connsiteX11" fmla="*/ 1040017 w 3467624"/>
              <a:gd name="connsiteY11" fmla="*/ 275820 h 458641"/>
              <a:gd name="connsiteX12" fmla="*/ 1255955 w 3467624"/>
              <a:gd name="connsiteY12" fmla="*/ 283138 h 458641"/>
              <a:gd name="connsiteX13" fmla="*/ 1626974 w 3467624"/>
              <a:gd name="connsiteY13" fmla="*/ 286388 h 458641"/>
              <a:gd name="connsiteX14" fmla="*/ 1626698 w 3467624"/>
              <a:gd name="connsiteY14" fmla="*/ 458626 h 458641"/>
              <a:gd name="connsiteX15" fmla="*/ 1946808 w 3467624"/>
              <a:gd name="connsiteY15" fmla="*/ 389655 h 458641"/>
              <a:gd name="connsiteX16" fmla="*/ 2609332 w 3467624"/>
              <a:gd name="connsiteY16" fmla="*/ 287867 h 458641"/>
              <a:gd name="connsiteX17" fmla="*/ 2794820 w 3467624"/>
              <a:gd name="connsiteY17" fmla="*/ 241256 h 458641"/>
              <a:gd name="connsiteX18" fmla="*/ 3259425 w 3467624"/>
              <a:gd name="connsiteY18" fmla="*/ 225401 h 458641"/>
              <a:gd name="connsiteX19" fmla="*/ 3467623 w 3467624"/>
              <a:gd name="connsiteY19" fmla="*/ 173766 h 458641"/>
              <a:gd name="connsiteX20" fmla="*/ 3467624 w 3467624"/>
              <a:gd name="connsiteY20" fmla="*/ 236377 h 458641"/>
              <a:gd name="connsiteX21" fmla="*/ 3324843 w 3467624"/>
              <a:gd name="connsiteY21" fmla="*/ 14655 h 458641"/>
              <a:gd name="connsiteX22" fmla="*/ 2756398 w 3467624"/>
              <a:gd name="connsiteY22" fmla="*/ 38774 h 458641"/>
              <a:gd name="connsiteX23" fmla="*/ 2579405 w 3467624"/>
              <a:gd name="connsiteY23" fmla="*/ 23324 h 458641"/>
              <a:gd name="connsiteX24" fmla="*/ 2276704 w 3467624"/>
              <a:gd name="connsiteY24" fmla="*/ 15600 h 458641"/>
              <a:gd name="connsiteX25" fmla="*/ 2015780 w 3467624"/>
              <a:gd name="connsiteY25" fmla="*/ 29425 h 458641"/>
              <a:gd name="connsiteX0" fmla="*/ 1268834 w 3467624"/>
              <a:gd name="connsiteY0" fmla="*/ 89197 h 389655"/>
              <a:gd name="connsiteX1" fmla="*/ 1192775 w 3467624"/>
              <a:gd name="connsiteY1" fmla="*/ 69685 h 389655"/>
              <a:gd name="connsiteX2" fmla="*/ 1025669 w 3467624"/>
              <a:gd name="connsiteY2" fmla="*/ 43115 h 389655"/>
              <a:gd name="connsiteX3" fmla="*/ 948609 w 3467624"/>
              <a:gd name="connsiteY3" fmla="*/ 41631 h 389655"/>
              <a:gd name="connsiteX4" fmla="*/ 777279 w 3467624"/>
              <a:gd name="connsiteY4" fmla="*/ 18051 h 389655"/>
              <a:gd name="connsiteX5" fmla="*/ 614195 w 3467624"/>
              <a:gd name="connsiteY5" fmla="*/ 13984 h 389655"/>
              <a:gd name="connsiteX6" fmla="*/ 125847 w 3467624"/>
              <a:gd name="connsiteY6" fmla="*/ 1381 h 389655"/>
              <a:gd name="connsiteX7" fmla="*/ 25 w 3467624"/>
              <a:gd name="connsiteY7" fmla="*/ 50576 h 389655"/>
              <a:gd name="connsiteX8" fmla="*/ 118894 w 3467624"/>
              <a:gd name="connsiteY8" fmla="*/ 248983 h 389655"/>
              <a:gd name="connsiteX9" fmla="*/ 481288 w 3467624"/>
              <a:gd name="connsiteY9" fmla="*/ 327047 h 389655"/>
              <a:gd name="connsiteX10" fmla="*/ 703281 w 3467624"/>
              <a:gd name="connsiteY10" fmla="*/ 311600 h 389655"/>
              <a:gd name="connsiteX11" fmla="*/ 1040017 w 3467624"/>
              <a:gd name="connsiteY11" fmla="*/ 275820 h 389655"/>
              <a:gd name="connsiteX12" fmla="*/ 1255955 w 3467624"/>
              <a:gd name="connsiteY12" fmla="*/ 283138 h 389655"/>
              <a:gd name="connsiteX13" fmla="*/ 1626974 w 3467624"/>
              <a:gd name="connsiteY13" fmla="*/ 286388 h 389655"/>
              <a:gd name="connsiteX14" fmla="*/ 1946808 w 3467624"/>
              <a:gd name="connsiteY14" fmla="*/ 389655 h 389655"/>
              <a:gd name="connsiteX15" fmla="*/ 2609332 w 3467624"/>
              <a:gd name="connsiteY15" fmla="*/ 287867 h 389655"/>
              <a:gd name="connsiteX16" fmla="*/ 2794820 w 3467624"/>
              <a:gd name="connsiteY16" fmla="*/ 241256 h 389655"/>
              <a:gd name="connsiteX17" fmla="*/ 3259425 w 3467624"/>
              <a:gd name="connsiteY17" fmla="*/ 225401 h 389655"/>
              <a:gd name="connsiteX18" fmla="*/ 3467623 w 3467624"/>
              <a:gd name="connsiteY18" fmla="*/ 173766 h 389655"/>
              <a:gd name="connsiteX19" fmla="*/ 3467624 w 3467624"/>
              <a:gd name="connsiteY19" fmla="*/ 236377 h 389655"/>
              <a:gd name="connsiteX20" fmla="*/ 3324843 w 3467624"/>
              <a:gd name="connsiteY20" fmla="*/ 14655 h 389655"/>
              <a:gd name="connsiteX21" fmla="*/ 2756398 w 3467624"/>
              <a:gd name="connsiteY21" fmla="*/ 38774 h 389655"/>
              <a:gd name="connsiteX22" fmla="*/ 2579405 w 3467624"/>
              <a:gd name="connsiteY22" fmla="*/ 23324 h 389655"/>
              <a:gd name="connsiteX23" fmla="*/ 2276704 w 3467624"/>
              <a:gd name="connsiteY23" fmla="*/ 15600 h 389655"/>
              <a:gd name="connsiteX24" fmla="*/ 2015780 w 3467624"/>
              <a:gd name="connsiteY24" fmla="*/ 29425 h 389655"/>
              <a:gd name="connsiteX0" fmla="*/ 1268834 w 3467624"/>
              <a:gd name="connsiteY0" fmla="*/ 89197 h 330290"/>
              <a:gd name="connsiteX1" fmla="*/ 1192775 w 3467624"/>
              <a:gd name="connsiteY1" fmla="*/ 69685 h 330290"/>
              <a:gd name="connsiteX2" fmla="*/ 1025669 w 3467624"/>
              <a:gd name="connsiteY2" fmla="*/ 43115 h 330290"/>
              <a:gd name="connsiteX3" fmla="*/ 948609 w 3467624"/>
              <a:gd name="connsiteY3" fmla="*/ 41631 h 330290"/>
              <a:gd name="connsiteX4" fmla="*/ 777279 w 3467624"/>
              <a:gd name="connsiteY4" fmla="*/ 18051 h 330290"/>
              <a:gd name="connsiteX5" fmla="*/ 614195 w 3467624"/>
              <a:gd name="connsiteY5" fmla="*/ 13984 h 330290"/>
              <a:gd name="connsiteX6" fmla="*/ 125847 w 3467624"/>
              <a:gd name="connsiteY6" fmla="*/ 1381 h 330290"/>
              <a:gd name="connsiteX7" fmla="*/ 25 w 3467624"/>
              <a:gd name="connsiteY7" fmla="*/ 50576 h 330290"/>
              <a:gd name="connsiteX8" fmla="*/ 118894 w 3467624"/>
              <a:gd name="connsiteY8" fmla="*/ 248983 h 330290"/>
              <a:gd name="connsiteX9" fmla="*/ 481288 w 3467624"/>
              <a:gd name="connsiteY9" fmla="*/ 327047 h 330290"/>
              <a:gd name="connsiteX10" fmla="*/ 703281 w 3467624"/>
              <a:gd name="connsiteY10" fmla="*/ 311600 h 330290"/>
              <a:gd name="connsiteX11" fmla="*/ 1040017 w 3467624"/>
              <a:gd name="connsiteY11" fmla="*/ 275820 h 330290"/>
              <a:gd name="connsiteX12" fmla="*/ 1255955 w 3467624"/>
              <a:gd name="connsiteY12" fmla="*/ 283138 h 330290"/>
              <a:gd name="connsiteX13" fmla="*/ 1626974 w 3467624"/>
              <a:gd name="connsiteY13" fmla="*/ 286388 h 330290"/>
              <a:gd name="connsiteX14" fmla="*/ 2099451 w 3467624"/>
              <a:gd name="connsiteY14" fmla="*/ 292892 h 330290"/>
              <a:gd name="connsiteX15" fmla="*/ 2609332 w 3467624"/>
              <a:gd name="connsiteY15" fmla="*/ 287867 h 330290"/>
              <a:gd name="connsiteX16" fmla="*/ 2794820 w 3467624"/>
              <a:gd name="connsiteY16" fmla="*/ 241256 h 330290"/>
              <a:gd name="connsiteX17" fmla="*/ 3259425 w 3467624"/>
              <a:gd name="connsiteY17" fmla="*/ 225401 h 330290"/>
              <a:gd name="connsiteX18" fmla="*/ 3467623 w 3467624"/>
              <a:gd name="connsiteY18" fmla="*/ 173766 h 330290"/>
              <a:gd name="connsiteX19" fmla="*/ 3467624 w 3467624"/>
              <a:gd name="connsiteY19" fmla="*/ 236377 h 330290"/>
              <a:gd name="connsiteX20" fmla="*/ 3324843 w 3467624"/>
              <a:gd name="connsiteY20" fmla="*/ 14655 h 330290"/>
              <a:gd name="connsiteX21" fmla="*/ 2756398 w 3467624"/>
              <a:gd name="connsiteY21" fmla="*/ 38774 h 330290"/>
              <a:gd name="connsiteX22" fmla="*/ 2579405 w 3467624"/>
              <a:gd name="connsiteY22" fmla="*/ 23324 h 330290"/>
              <a:gd name="connsiteX23" fmla="*/ 2276704 w 3467624"/>
              <a:gd name="connsiteY23" fmla="*/ 15600 h 330290"/>
              <a:gd name="connsiteX24" fmla="*/ 2015780 w 3467624"/>
              <a:gd name="connsiteY24" fmla="*/ 29425 h 330290"/>
              <a:gd name="connsiteX0" fmla="*/ 1268834 w 3467624"/>
              <a:gd name="connsiteY0" fmla="*/ 89197 h 330290"/>
              <a:gd name="connsiteX1" fmla="*/ 1192775 w 3467624"/>
              <a:gd name="connsiteY1" fmla="*/ 69685 h 330290"/>
              <a:gd name="connsiteX2" fmla="*/ 1025669 w 3467624"/>
              <a:gd name="connsiteY2" fmla="*/ 43115 h 330290"/>
              <a:gd name="connsiteX3" fmla="*/ 948609 w 3467624"/>
              <a:gd name="connsiteY3" fmla="*/ 41631 h 330290"/>
              <a:gd name="connsiteX4" fmla="*/ 777279 w 3467624"/>
              <a:gd name="connsiteY4" fmla="*/ 18051 h 330290"/>
              <a:gd name="connsiteX5" fmla="*/ 614195 w 3467624"/>
              <a:gd name="connsiteY5" fmla="*/ 13984 h 330290"/>
              <a:gd name="connsiteX6" fmla="*/ 125847 w 3467624"/>
              <a:gd name="connsiteY6" fmla="*/ 1381 h 330290"/>
              <a:gd name="connsiteX7" fmla="*/ 25 w 3467624"/>
              <a:gd name="connsiteY7" fmla="*/ 50576 h 330290"/>
              <a:gd name="connsiteX8" fmla="*/ 118894 w 3467624"/>
              <a:gd name="connsiteY8" fmla="*/ 248983 h 330290"/>
              <a:gd name="connsiteX9" fmla="*/ 481288 w 3467624"/>
              <a:gd name="connsiteY9" fmla="*/ 327047 h 330290"/>
              <a:gd name="connsiteX10" fmla="*/ 703281 w 3467624"/>
              <a:gd name="connsiteY10" fmla="*/ 311600 h 330290"/>
              <a:gd name="connsiteX11" fmla="*/ 1040017 w 3467624"/>
              <a:gd name="connsiteY11" fmla="*/ 275820 h 330290"/>
              <a:gd name="connsiteX12" fmla="*/ 1255955 w 3467624"/>
              <a:gd name="connsiteY12" fmla="*/ 283138 h 330290"/>
              <a:gd name="connsiteX13" fmla="*/ 1626974 w 3467624"/>
              <a:gd name="connsiteY13" fmla="*/ 286388 h 330290"/>
              <a:gd name="connsiteX14" fmla="*/ 2099451 w 3467624"/>
              <a:gd name="connsiteY14" fmla="*/ 292892 h 330290"/>
              <a:gd name="connsiteX15" fmla="*/ 2609332 w 3467624"/>
              <a:gd name="connsiteY15" fmla="*/ 287867 h 330290"/>
              <a:gd name="connsiteX16" fmla="*/ 2794820 w 3467624"/>
              <a:gd name="connsiteY16" fmla="*/ 241256 h 330290"/>
              <a:gd name="connsiteX17" fmla="*/ 3259425 w 3467624"/>
              <a:gd name="connsiteY17" fmla="*/ 225401 h 330290"/>
              <a:gd name="connsiteX18" fmla="*/ 3467623 w 3467624"/>
              <a:gd name="connsiteY18" fmla="*/ 173766 h 330290"/>
              <a:gd name="connsiteX19" fmla="*/ 3467624 w 3467624"/>
              <a:gd name="connsiteY19" fmla="*/ 236377 h 330290"/>
              <a:gd name="connsiteX20" fmla="*/ 3324843 w 3467624"/>
              <a:gd name="connsiteY20" fmla="*/ 14655 h 330290"/>
              <a:gd name="connsiteX21" fmla="*/ 2756398 w 3467624"/>
              <a:gd name="connsiteY21" fmla="*/ 38774 h 330290"/>
              <a:gd name="connsiteX22" fmla="*/ 2579405 w 3467624"/>
              <a:gd name="connsiteY22" fmla="*/ 23324 h 330290"/>
              <a:gd name="connsiteX23" fmla="*/ 2276704 w 3467624"/>
              <a:gd name="connsiteY23" fmla="*/ 15600 h 330290"/>
              <a:gd name="connsiteX24" fmla="*/ 2015780 w 3467624"/>
              <a:gd name="connsiteY24" fmla="*/ 29425 h 330290"/>
              <a:gd name="connsiteX0" fmla="*/ 1419491 w 3618281"/>
              <a:gd name="connsiteY0" fmla="*/ 89197 h 334653"/>
              <a:gd name="connsiteX1" fmla="*/ 1343432 w 3618281"/>
              <a:gd name="connsiteY1" fmla="*/ 69685 h 334653"/>
              <a:gd name="connsiteX2" fmla="*/ 1176326 w 3618281"/>
              <a:gd name="connsiteY2" fmla="*/ 43115 h 334653"/>
              <a:gd name="connsiteX3" fmla="*/ 1099266 w 3618281"/>
              <a:gd name="connsiteY3" fmla="*/ 41631 h 334653"/>
              <a:gd name="connsiteX4" fmla="*/ 927936 w 3618281"/>
              <a:gd name="connsiteY4" fmla="*/ 18051 h 334653"/>
              <a:gd name="connsiteX5" fmla="*/ 764852 w 3618281"/>
              <a:gd name="connsiteY5" fmla="*/ 13984 h 334653"/>
              <a:gd name="connsiteX6" fmla="*/ 276504 w 3618281"/>
              <a:gd name="connsiteY6" fmla="*/ 1381 h 334653"/>
              <a:gd name="connsiteX7" fmla="*/ 150682 w 3618281"/>
              <a:gd name="connsiteY7" fmla="*/ 50576 h 334653"/>
              <a:gd name="connsiteX8" fmla="*/ 21507 w 3618281"/>
              <a:gd name="connsiteY8" fmla="*/ 186372 h 334653"/>
              <a:gd name="connsiteX9" fmla="*/ 631945 w 3618281"/>
              <a:gd name="connsiteY9" fmla="*/ 327047 h 334653"/>
              <a:gd name="connsiteX10" fmla="*/ 853938 w 3618281"/>
              <a:gd name="connsiteY10" fmla="*/ 311600 h 334653"/>
              <a:gd name="connsiteX11" fmla="*/ 1190674 w 3618281"/>
              <a:gd name="connsiteY11" fmla="*/ 275820 h 334653"/>
              <a:gd name="connsiteX12" fmla="*/ 1406612 w 3618281"/>
              <a:gd name="connsiteY12" fmla="*/ 283138 h 334653"/>
              <a:gd name="connsiteX13" fmla="*/ 1777631 w 3618281"/>
              <a:gd name="connsiteY13" fmla="*/ 286388 h 334653"/>
              <a:gd name="connsiteX14" fmla="*/ 2250108 w 3618281"/>
              <a:gd name="connsiteY14" fmla="*/ 292892 h 334653"/>
              <a:gd name="connsiteX15" fmla="*/ 2759989 w 3618281"/>
              <a:gd name="connsiteY15" fmla="*/ 287867 h 334653"/>
              <a:gd name="connsiteX16" fmla="*/ 2945477 w 3618281"/>
              <a:gd name="connsiteY16" fmla="*/ 241256 h 334653"/>
              <a:gd name="connsiteX17" fmla="*/ 3410082 w 3618281"/>
              <a:gd name="connsiteY17" fmla="*/ 225401 h 334653"/>
              <a:gd name="connsiteX18" fmla="*/ 3618280 w 3618281"/>
              <a:gd name="connsiteY18" fmla="*/ 173766 h 334653"/>
              <a:gd name="connsiteX19" fmla="*/ 3618281 w 3618281"/>
              <a:gd name="connsiteY19" fmla="*/ 236377 h 334653"/>
              <a:gd name="connsiteX20" fmla="*/ 3475500 w 3618281"/>
              <a:gd name="connsiteY20" fmla="*/ 14655 h 334653"/>
              <a:gd name="connsiteX21" fmla="*/ 2907055 w 3618281"/>
              <a:gd name="connsiteY21" fmla="*/ 38774 h 334653"/>
              <a:gd name="connsiteX22" fmla="*/ 2730062 w 3618281"/>
              <a:gd name="connsiteY22" fmla="*/ 23324 h 334653"/>
              <a:gd name="connsiteX23" fmla="*/ 2427361 w 3618281"/>
              <a:gd name="connsiteY23" fmla="*/ 15600 h 334653"/>
              <a:gd name="connsiteX24" fmla="*/ 2166437 w 3618281"/>
              <a:gd name="connsiteY24" fmla="*/ 29425 h 334653"/>
              <a:gd name="connsiteX0" fmla="*/ 1456133 w 3654923"/>
              <a:gd name="connsiteY0" fmla="*/ 88596 h 334052"/>
              <a:gd name="connsiteX1" fmla="*/ 1380074 w 3654923"/>
              <a:gd name="connsiteY1" fmla="*/ 69084 h 334052"/>
              <a:gd name="connsiteX2" fmla="*/ 1212968 w 3654923"/>
              <a:gd name="connsiteY2" fmla="*/ 42514 h 334052"/>
              <a:gd name="connsiteX3" fmla="*/ 1135908 w 3654923"/>
              <a:gd name="connsiteY3" fmla="*/ 41030 h 334052"/>
              <a:gd name="connsiteX4" fmla="*/ 964578 w 3654923"/>
              <a:gd name="connsiteY4" fmla="*/ 17450 h 334052"/>
              <a:gd name="connsiteX5" fmla="*/ 801494 w 3654923"/>
              <a:gd name="connsiteY5" fmla="*/ 13383 h 334052"/>
              <a:gd name="connsiteX6" fmla="*/ 313146 w 3654923"/>
              <a:gd name="connsiteY6" fmla="*/ 780 h 334052"/>
              <a:gd name="connsiteX7" fmla="*/ 53762 w 3654923"/>
              <a:gd name="connsiteY7" fmla="*/ 38591 h 334052"/>
              <a:gd name="connsiteX8" fmla="*/ 58149 w 3654923"/>
              <a:gd name="connsiteY8" fmla="*/ 185771 h 334052"/>
              <a:gd name="connsiteX9" fmla="*/ 668587 w 3654923"/>
              <a:gd name="connsiteY9" fmla="*/ 326446 h 334052"/>
              <a:gd name="connsiteX10" fmla="*/ 890580 w 3654923"/>
              <a:gd name="connsiteY10" fmla="*/ 310999 h 334052"/>
              <a:gd name="connsiteX11" fmla="*/ 1227316 w 3654923"/>
              <a:gd name="connsiteY11" fmla="*/ 275219 h 334052"/>
              <a:gd name="connsiteX12" fmla="*/ 1443254 w 3654923"/>
              <a:gd name="connsiteY12" fmla="*/ 282537 h 334052"/>
              <a:gd name="connsiteX13" fmla="*/ 1814273 w 3654923"/>
              <a:gd name="connsiteY13" fmla="*/ 285787 h 334052"/>
              <a:gd name="connsiteX14" fmla="*/ 2286750 w 3654923"/>
              <a:gd name="connsiteY14" fmla="*/ 292291 h 334052"/>
              <a:gd name="connsiteX15" fmla="*/ 2796631 w 3654923"/>
              <a:gd name="connsiteY15" fmla="*/ 287266 h 334052"/>
              <a:gd name="connsiteX16" fmla="*/ 2982119 w 3654923"/>
              <a:gd name="connsiteY16" fmla="*/ 240655 h 334052"/>
              <a:gd name="connsiteX17" fmla="*/ 3446724 w 3654923"/>
              <a:gd name="connsiteY17" fmla="*/ 224800 h 334052"/>
              <a:gd name="connsiteX18" fmla="*/ 3654922 w 3654923"/>
              <a:gd name="connsiteY18" fmla="*/ 173165 h 334052"/>
              <a:gd name="connsiteX19" fmla="*/ 3654923 w 3654923"/>
              <a:gd name="connsiteY19" fmla="*/ 235776 h 334052"/>
              <a:gd name="connsiteX20" fmla="*/ 3512142 w 3654923"/>
              <a:gd name="connsiteY20" fmla="*/ 14054 h 334052"/>
              <a:gd name="connsiteX21" fmla="*/ 2943697 w 3654923"/>
              <a:gd name="connsiteY21" fmla="*/ 38173 h 334052"/>
              <a:gd name="connsiteX22" fmla="*/ 2766704 w 3654923"/>
              <a:gd name="connsiteY22" fmla="*/ 22723 h 334052"/>
              <a:gd name="connsiteX23" fmla="*/ 2464003 w 3654923"/>
              <a:gd name="connsiteY23" fmla="*/ 14999 h 334052"/>
              <a:gd name="connsiteX24" fmla="*/ 2203079 w 3654923"/>
              <a:gd name="connsiteY24" fmla="*/ 28824 h 334052"/>
              <a:gd name="connsiteX0" fmla="*/ 1431411 w 3630201"/>
              <a:gd name="connsiteY0" fmla="*/ 88596 h 330175"/>
              <a:gd name="connsiteX1" fmla="*/ 1355352 w 3630201"/>
              <a:gd name="connsiteY1" fmla="*/ 69084 h 330175"/>
              <a:gd name="connsiteX2" fmla="*/ 1188246 w 3630201"/>
              <a:gd name="connsiteY2" fmla="*/ 42514 h 330175"/>
              <a:gd name="connsiteX3" fmla="*/ 1111186 w 3630201"/>
              <a:gd name="connsiteY3" fmla="*/ 41030 h 330175"/>
              <a:gd name="connsiteX4" fmla="*/ 939856 w 3630201"/>
              <a:gd name="connsiteY4" fmla="*/ 17450 h 330175"/>
              <a:gd name="connsiteX5" fmla="*/ 776772 w 3630201"/>
              <a:gd name="connsiteY5" fmla="*/ 13383 h 330175"/>
              <a:gd name="connsiteX6" fmla="*/ 288424 w 3630201"/>
              <a:gd name="connsiteY6" fmla="*/ 780 h 330175"/>
              <a:gd name="connsiteX7" fmla="*/ 29040 w 3630201"/>
              <a:gd name="connsiteY7" fmla="*/ 38591 h 330175"/>
              <a:gd name="connsiteX8" fmla="*/ 33427 w 3630201"/>
              <a:gd name="connsiteY8" fmla="*/ 185771 h 330175"/>
              <a:gd name="connsiteX9" fmla="*/ 271662 w 3630201"/>
              <a:gd name="connsiteY9" fmla="*/ 241179 h 330175"/>
              <a:gd name="connsiteX10" fmla="*/ 643865 w 3630201"/>
              <a:gd name="connsiteY10" fmla="*/ 326446 h 330175"/>
              <a:gd name="connsiteX11" fmla="*/ 865858 w 3630201"/>
              <a:gd name="connsiteY11" fmla="*/ 310999 h 330175"/>
              <a:gd name="connsiteX12" fmla="*/ 1202594 w 3630201"/>
              <a:gd name="connsiteY12" fmla="*/ 275219 h 330175"/>
              <a:gd name="connsiteX13" fmla="*/ 1418532 w 3630201"/>
              <a:gd name="connsiteY13" fmla="*/ 282537 h 330175"/>
              <a:gd name="connsiteX14" fmla="*/ 1789551 w 3630201"/>
              <a:gd name="connsiteY14" fmla="*/ 285787 h 330175"/>
              <a:gd name="connsiteX15" fmla="*/ 2262028 w 3630201"/>
              <a:gd name="connsiteY15" fmla="*/ 292291 h 330175"/>
              <a:gd name="connsiteX16" fmla="*/ 2771909 w 3630201"/>
              <a:gd name="connsiteY16" fmla="*/ 287266 h 330175"/>
              <a:gd name="connsiteX17" fmla="*/ 2957397 w 3630201"/>
              <a:gd name="connsiteY17" fmla="*/ 240655 h 330175"/>
              <a:gd name="connsiteX18" fmla="*/ 3422002 w 3630201"/>
              <a:gd name="connsiteY18" fmla="*/ 224800 h 330175"/>
              <a:gd name="connsiteX19" fmla="*/ 3630200 w 3630201"/>
              <a:gd name="connsiteY19" fmla="*/ 173165 h 330175"/>
              <a:gd name="connsiteX20" fmla="*/ 3630201 w 3630201"/>
              <a:gd name="connsiteY20" fmla="*/ 235776 h 330175"/>
              <a:gd name="connsiteX21" fmla="*/ 3487420 w 3630201"/>
              <a:gd name="connsiteY21" fmla="*/ 14054 h 330175"/>
              <a:gd name="connsiteX22" fmla="*/ 2918975 w 3630201"/>
              <a:gd name="connsiteY22" fmla="*/ 38173 h 330175"/>
              <a:gd name="connsiteX23" fmla="*/ 2741982 w 3630201"/>
              <a:gd name="connsiteY23" fmla="*/ 22723 h 330175"/>
              <a:gd name="connsiteX24" fmla="*/ 2439281 w 3630201"/>
              <a:gd name="connsiteY24" fmla="*/ 14999 h 330175"/>
              <a:gd name="connsiteX25" fmla="*/ 2178357 w 3630201"/>
              <a:gd name="connsiteY25" fmla="*/ 28824 h 330175"/>
              <a:gd name="connsiteX0" fmla="*/ 1431411 w 3630201"/>
              <a:gd name="connsiteY0" fmla="*/ 88596 h 321115"/>
              <a:gd name="connsiteX1" fmla="*/ 1355352 w 3630201"/>
              <a:gd name="connsiteY1" fmla="*/ 69084 h 321115"/>
              <a:gd name="connsiteX2" fmla="*/ 1188246 w 3630201"/>
              <a:gd name="connsiteY2" fmla="*/ 42514 h 321115"/>
              <a:gd name="connsiteX3" fmla="*/ 1111186 w 3630201"/>
              <a:gd name="connsiteY3" fmla="*/ 41030 h 321115"/>
              <a:gd name="connsiteX4" fmla="*/ 939856 w 3630201"/>
              <a:gd name="connsiteY4" fmla="*/ 17450 h 321115"/>
              <a:gd name="connsiteX5" fmla="*/ 776772 w 3630201"/>
              <a:gd name="connsiteY5" fmla="*/ 13383 h 321115"/>
              <a:gd name="connsiteX6" fmla="*/ 288424 w 3630201"/>
              <a:gd name="connsiteY6" fmla="*/ 780 h 321115"/>
              <a:gd name="connsiteX7" fmla="*/ 29040 w 3630201"/>
              <a:gd name="connsiteY7" fmla="*/ 38591 h 321115"/>
              <a:gd name="connsiteX8" fmla="*/ 33427 w 3630201"/>
              <a:gd name="connsiteY8" fmla="*/ 185771 h 321115"/>
              <a:gd name="connsiteX9" fmla="*/ 271662 w 3630201"/>
              <a:gd name="connsiteY9" fmla="*/ 241179 h 321115"/>
              <a:gd name="connsiteX10" fmla="*/ 624785 w 3630201"/>
              <a:gd name="connsiteY10" fmla="*/ 280910 h 321115"/>
              <a:gd name="connsiteX11" fmla="*/ 865858 w 3630201"/>
              <a:gd name="connsiteY11" fmla="*/ 310999 h 321115"/>
              <a:gd name="connsiteX12" fmla="*/ 1202594 w 3630201"/>
              <a:gd name="connsiteY12" fmla="*/ 275219 h 321115"/>
              <a:gd name="connsiteX13" fmla="*/ 1418532 w 3630201"/>
              <a:gd name="connsiteY13" fmla="*/ 282537 h 321115"/>
              <a:gd name="connsiteX14" fmla="*/ 1789551 w 3630201"/>
              <a:gd name="connsiteY14" fmla="*/ 285787 h 321115"/>
              <a:gd name="connsiteX15" fmla="*/ 2262028 w 3630201"/>
              <a:gd name="connsiteY15" fmla="*/ 292291 h 321115"/>
              <a:gd name="connsiteX16" fmla="*/ 2771909 w 3630201"/>
              <a:gd name="connsiteY16" fmla="*/ 287266 h 321115"/>
              <a:gd name="connsiteX17" fmla="*/ 2957397 w 3630201"/>
              <a:gd name="connsiteY17" fmla="*/ 240655 h 321115"/>
              <a:gd name="connsiteX18" fmla="*/ 3422002 w 3630201"/>
              <a:gd name="connsiteY18" fmla="*/ 224800 h 321115"/>
              <a:gd name="connsiteX19" fmla="*/ 3630200 w 3630201"/>
              <a:gd name="connsiteY19" fmla="*/ 173165 h 321115"/>
              <a:gd name="connsiteX20" fmla="*/ 3630201 w 3630201"/>
              <a:gd name="connsiteY20" fmla="*/ 235776 h 321115"/>
              <a:gd name="connsiteX21" fmla="*/ 3487420 w 3630201"/>
              <a:gd name="connsiteY21" fmla="*/ 14054 h 321115"/>
              <a:gd name="connsiteX22" fmla="*/ 2918975 w 3630201"/>
              <a:gd name="connsiteY22" fmla="*/ 38173 h 321115"/>
              <a:gd name="connsiteX23" fmla="*/ 2741982 w 3630201"/>
              <a:gd name="connsiteY23" fmla="*/ 22723 h 321115"/>
              <a:gd name="connsiteX24" fmla="*/ 2439281 w 3630201"/>
              <a:gd name="connsiteY24" fmla="*/ 14999 h 321115"/>
              <a:gd name="connsiteX25" fmla="*/ 2178357 w 3630201"/>
              <a:gd name="connsiteY25" fmla="*/ 28824 h 321115"/>
              <a:gd name="connsiteX0" fmla="*/ 1431411 w 3630201"/>
              <a:gd name="connsiteY0" fmla="*/ 88596 h 321115"/>
              <a:gd name="connsiteX1" fmla="*/ 1355352 w 3630201"/>
              <a:gd name="connsiteY1" fmla="*/ 69084 h 321115"/>
              <a:gd name="connsiteX2" fmla="*/ 1188246 w 3630201"/>
              <a:gd name="connsiteY2" fmla="*/ 42514 h 321115"/>
              <a:gd name="connsiteX3" fmla="*/ 1111186 w 3630201"/>
              <a:gd name="connsiteY3" fmla="*/ 41030 h 321115"/>
              <a:gd name="connsiteX4" fmla="*/ 939856 w 3630201"/>
              <a:gd name="connsiteY4" fmla="*/ 17450 h 321115"/>
              <a:gd name="connsiteX5" fmla="*/ 776772 w 3630201"/>
              <a:gd name="connsiteY5" fmla="*/ 13383 h 321115"/>
              <a:gd name="connsiteX6" fmla="*/ 288424 w 3630201"/>
              <a:gd name="connsiteY6" fmla="*/ 780 h 321115"/>
              <a:gd name="connsiteX7" fmla="*/ 29040 w 3630201"/>
              <a:gd name="connsiteY7" fmla="*/ 38591 h 321115"/>
              <a:gd name="connsiteX8" fmla="*/ 33427 w 3630201"/>
              <a:gd name="connsiteY8" fmla="*/ 185771 h 321115"/>
              <a:gd name="connsiteX9" fmla="*/ 271662 w 3630201"/>
              <a:gd name="connsiteY9" fmla="*/ 241179 h 321115"/>
              <a:gd name="connsiteX10" fmla="*/ 624785 w 3630201"/>
              <a:gd name="connsiteY10" fmla="*/ 280910 h 321115"/>
              <a:gd name="connsiteX11" fmla="*/ 865858 w 3630201"/>
              <a:gd name="connsiteY11" fmla="*/ 310999 h 321115"/>
              <a:gd name="connsiteX12" fmla="*/ 1202594 w 3630201"/>
              <a:gd name="connsiteY12" fmla="*/ 275219 h 321115"/>
              <a:gd name="connsiteX13" fmla="*/ 1418532 w 3630201"/>
              <a:gd name="connsiteY13" fmla="*/ 282537 h 321115"/>
              <a:gd name="connsiteX14" fmla="*/ 1789551 w 3630201"/>
              <a:gd name="connsiteY14" fmla="*/ 285787 h 321115"/>
              <a:gd name="connsiteX15" fmla="*/ 2262028 w 3630201"/>
              <a:gd name="connsiteY15" fmla="*/ 292291 h 321115"/>
              <a:gd name="connsiteX16" fmla="*/ 2771909 w 3630201"/>
              <a:gd name="connsiteY16" fmla="*/ 287266 h 321115"/>
              <a:gd name="connsiteX17" fmla="*/ 2957397 w 3630201"/>
              <a:gd name="connsiteY17" fmla="*/ 240655 h 321115"/>
              <a:gd name="connsiteX18" fmla="*/ 3422002 w 3630201"/>
              <a:gd name="connsiteY18" fmla="*/ 224800 h 321115"/>
              <a:gd name="connsiteX19" fmla="*/ 3630200 w 3630201"/>
              <a:gd name="connsiteY19" fmla="*/ 173165 h 321115"/>
              <a:gd name="connsiteX20" fmla="*/ 3630201 w 3630201"/>
              <a:gd name="connsiteY20" fmla="*/ 235776 h 321115"/>
              <a:gd name="connsiteX21" fmla="*/ 3487420 w 3630201"/>
              <a:gd name="connsiteY21" fmla="*/ 14054 h 321115"/>
              <a:gd name="connsiteX22" fmla="*/ 2918975 w 3630201"/>
              <a:gd name="connsiteY22" fmla="*/ 38173 h 321115"/>
              <a:gd name="connsiteX23" fmla="*/ 2741982 w 3630201"/>
              <a:gd name="connsiteY23" fmla="*/ 22723 h 321115"/>
              <a:gd name="connsiteX24" fmla="*/ 2506062 w 3630201"/>
              <a:gd name="connsiteY24" fmla="*/ 77610 h 321115"/>
              <a:gd name="connsiteX25" fmla="*/ 2178357 w 3630201"/>
              <a:gd name="connsiteY25" fmla="*/ 28824 h 321115"/>
              <a:gd name="connsiteX0" fmla="*/ 1431411 w 3630201"/>
              <a:gd name="connsiteY0" fmla="*/ 88596 h 321115"/>
              <a:gd name="connsiteX1" fmla="*/ 1355352 w 3630201"/>
              <a:gd name="connsiteY1" fmla="*/ 69084 h 321115"/>
              <a:gd name="connsiteX2" fmla="*/ 1188246 w 3630201"/>
              <a:gd name="connsiteY2" fmla="*/ 42514 h 321115"/>
              <a:gd name="connsiteX3" fmla="*/ 1111186 w 3630201"/>
              <a:gd name="connsiteY3" fmla="*/ 41030 h 321115"/>
              <a:gd name="connsiteX4" fmla="*/ 939856 w 3630201"/>
              <a:gd name="connsiteY4" fmla="*/ 17450 h 321115"/>
              <a:gd name="connsiteX5" fmla="*/ 776772 w 3630201"/>
              <a:gd name="connsiteY5" fmla="*/ 13383 h 321115"/>
              <a:gd name="connsiteX6" fmla="*/ 288424 w 3630201"/>
              <a:gd name="connsiteY6" fmla="*/ 780 h 321115"/>
              <a:gd name="connsiteX7" fmla="*/ 29040 w 3630201"/>
              <a:gd name="connsiteY7" fmla="*/ 38591 h 321115"/>
              <a:gd name="connsiteX8" fmla="*/ 33427 w 3630201"/>
              <a:gd name="connsiteY8" fmla="*/ 185771 h 321115"/>
              <a:gd name="connsiteX9" fmla="*/ 271662 w 3630201"/>
              <a:gd name="connsiteY9" fmla="*/ 241179 h 321115"/>
              <a:gd name="connsiteX10" fmla="*/ 624785 w 3630201"/>
              <a:gd name="connsiteY10" fmla="*/ 280910 h 321115"/>
              <a:gd name="connsiteX11" fmla="*/ 865858 w 3630201"/>
              <a:gd name="connsiteY11" fmla="*/ 310999 h 321115"/>
              <a:gd name="connsiteX12" fmla="*/ 1202594 w 3630201"/>
              <a:gd name="connsiteY12" fmla="*/ 275219 h 321115"/>
              <a:gd name="connsiteX13" fmla="*/ 1418532 w 3630201"/>
              <a:gd name="connsiteY13" fmla="*/ 282537 h 321115"/>
              <a:gd name="connsiteX14" fmla="*/ 1789551 w 3630201"/>
              <a:gd name="connsiteY14" fmla="*/ 285787 h 321115"/>
              <a:gd name="connsiteX15" fmla="*/ 2262028 w 3630201"/>
              <a:gd name="connsiteY15" fmla="*/ 292291 h 321115"/>
              <a:gd name="connsiteX16" fmla="*/ 2771909 w 3630201"/>
              <a:gd name="connsiteY16" fmla="*/ 287266 h 321115"/>
              <a:gd name="connsiteX17" fmla="*/ 2957397 w 3630201"/>
              <a:gd name="connsiteY17" fmla="*/ 240655 h 321115"/>
              <a:gd name="connsiteX18" fmla="*/ 3422002 w 3630201"/>
              <a:gd name="connsiteY18" fmla="*/ 224800 h 321115"/>
              <a:gd name="connsiteX19" fmla="*/ 3630200 w 3630201"/>
              <a:gd name="connsiteY19" fmla="*/ 173165 h 321115"/>
              <a:gd name="connsiteX20" fmla="*/ 3630201 w 3630201"/>
              <a:gd name="connsiteY20" fmla="*/ 235776 h 321115"/>
              <a:gd name="connsiteX21" fmla="*/ 3487420 w 3630201"/>
              <a:gd name="connsiteY21" fmla="*/ 14054 h 321115"/>
              <a:gd name="connsiteX22" fmla="*/ 2918975 w 3630201"/>
              <a:gd name="connsiteY22" fmla="*/ 38173 h 321115"/>
              <a:gd name="connsiteX23" fmla="*/ 2751523 w 3630201"/>
              <a:gd name="connsiteY23" fmla="*/ 62567 h 321115"/>
              <a:gd name="connsiteX24" fmla="*/ 2506062 w 3630201"/>
              <a:gd name="connsiteY24" fmla="*/ 77610 h 321115"/>
              <a:gd name="connsiteX25" fmla="*/ 2178357 w 3630201"/>
              <a:gd name="connsiteY25" fmla="*/ 28824 h 321115"/>
              <a:gd name="connsiteX0" fmla="*/ 1431411 w 3759204"/>
              <a:gd name="connsiteY0" fmla="*/ 88596 h 321115"/>
              <a:gd name="connsiteX1" fmla="*/ 1355352 w 3759204"/>
              <a:gd name="connsiteY1" fmla="*/ 69084 h 321115"/>
              <a:gd name="connsiteX2" fmla="*/ 1188246 w 3759204"/>
              <a:gd name="connsiteY2" fmla="*/ 42514 h 321115"/>
              <a:gd name="connsiteX3" fmla="*/ 1111186 w 3759204"/>
              <a:gd name="connsiteY3" fmla="*/ 41030 h 321115"/>
              <a:gd name="connsiteX4" fmla="*/ 939856 w 3759204"/>
              <a:gd name="connsiteY4" fmla="*/ 17450 h 321115"/>
              <a:gd name="connsiteX5" fmla="*/ 776772 w 3759204"/>
              <a:gd name="connsiteY5" fmla="*/ 13383 h 321115"/>
              <a:gd name="connsiteX6" fmla="*/ 288424 w 3759204"/>
              <a:gd name="connsiteY6" fmla="*/ 780 h 321115"/>
              <a:gd name="connsiteX7" fmla="*/ 29040 w 3759204"/>
              <a:gd name="connsiteY7" fmla="*/ 38591 h 321115"/>
              <a:gd name="connsiteX8" fmla="*/ 33427 w 3759204"/>
              <a:gd name="connsiteY8" fmla="*/ 185771 h 321115"/>
              <a:gd name="connsiteX9" fmla="*/ 271662 w 3759204"/>
              <a:gd name="connsiteY9" fmla="*/ 241179 h 321115"/>
              <a:gd name="connsiteX10" fmla="*/ 624785 w 3759204"/>
              <a:gd name="connsiteY10" fmla="*/ 280910 h 321115"/>
              <a:gd name="connsiteX11" fmla="*/ 865858 w 3759204"/>
              <a:gd name="connsiteY11" fmla="*/ 310999 h 321115"/>
              <a:gd name="connsiteX12" fmla="*/ 1202594 w 3759204"/>
              <a:gd name="connsiteY12" fmla="*/ 275219 h 321115"/>
              <a:gd name="connsiteX13" fmla="*/ 1418532 w 3759204"/>
              <a:gd name="connsiteY13" fmla="*/ 282537 h 321115"/>
              <a:gd name="connsiteX14" fmla="*/ 1789551 w 3759204"/>
              <a:gd name="connsiteY14" fmla="*/ 285787 h 321115"/>
              <a:gd name="connsiteX15" fmla="*/ 2262028 w 3759204"/>
              <a:gd name="connsiteY15" fmla="*/ 292291 h 321115"/>
              <a:gd name="connsiteX16" fmla="*/ 2771909 w 3759204"/>
              <a:gd name="connsiteY16" fmla="*/ 287266 h 321115"/>
              <a:gd name="connsiteX17" fmla="*/ 2957397 w 3759204"/>
              <a:gd name="connsiteY17" fmla="*/ 240655 h 321115"/>
              <a:gd name="connsiteX18" fmla="*/ 3422002 w 3759204"/>
              <a:gd name="connsiteY18" fmla="*/ 224800 h 321115"/>
              <a:gd name="connsiteX19" fmla="*/ 3630200 w 3759204"/>
              <a:gd name="connsiteY19" fmla="*/ 173165 h 321115"/>
              <a:gd name="connsiteX20" fmla="*/ 3630201 w 3759204"/>
              <a:gd name="connsiteY20" fmla="*/ 235776 h 321115"/>
              <a:gd name="connsiteX21" fmla="*/ 3725924 w 3759204"/>
              <a:gd name="connsiteY21" fmla="*/ 19746 h 321115"/>
              <a:gd name="connsiteX22" fmla="*/ 2918975 w 3759204"/>
              <a:gd name="connsiteY22" fmla="*/ 38173 h 321115"/>
              <a:gd name="connsiteX23" fmla="*/ 2751523 w 3759204"/>
              <a:gd name="connsiteY23" fmla="*/ 62567 h 321115"/>
              <a:gd name="connsiteX24" fmla="*/ 2506062 w 3759204"/>
              <a:gd name="connsiteY24" fmla="*/ 77610 h 321115"/>
              <a:gd name="connsiteX25" fmla="*/ 2178357 w 3759204"/>
              <a:gd name="connsiteY25" fmla="*/ 28824 h 321115"/>
              <a:gd name="connsiteX0" fmla="*/ 1431411 w 3759204"/>
              <a:gd name="connsiteY0" fmla="*/ 88596 h 321115"/>
              <a:gd name="connsiteX1" fmla="*/ 1355352 w 3759204"/>
              <a:gd name="connsiteY1" fmla="*/ 69084 h 321115"/>
              <a:gd name="connsiteX2" fmla="*/ 1188246 w 3759204"/>
              <a:gd name="connsiteY2" fmla="*/ 42514 h 321115"/>
              <a:gd name="connsiteX3" fmla="*/ 1111186 w 3759204"/>
              <a:gd name="connsiteY3" fmla="*/ 41030 h 321115"/>
              <a:gd name="connsiteX4" fmla="*/ 939856 w 3759204"/>
              <a:gd name="connsiteY4" fmla="*/ 17450 h 321115"/>
              <a:gd name="connsiteX5" fmla="*/ 776772 w 3759204"/>
              <a:gd name="connsiteY5" fmla="*/ 13383 h 321115"/>
              <a:gd name="connsiteX6" fmla="*/ 288424 w 3759204"/>
              <a:gd name="connsiteY6" fmla="*/ 780 h 321115"/>
              <a:gd name="connsiteX7" fmla="*/ 29040 w 3759204"/>
              <a:gd name="connsiteY7" fmla="*/ 38591 h 321115"/>
              <a:gd name="connsiteX8" fmla="*/ 33427 w 3759204"/>
              <a:gd name="connsiteY8" fmla="*/ 185771 h 321115"/>
              <a:gd name="connsiteX9" fmla="*/ 271662 w 3759204"/>
              <a:gd name="connsiteY9" fmla="*/ 241179 h 321115"/>
              <a:gd name="connsiteX10" fmla="*/ 624785 w 3759204"/>
              <a:gd name="connsiteY10" fmla="*/ 280910 h 321115"/>
              <a:gd name="connsiteX11" fmla="*/ 865858 w 3759204"/>
              <a:gd name="connsiteY11" fmla="*/ 310999 h 321115"/>
              <a:gd name="connsiteX12" fmla="*/ 1202594 w 3759204"/>
              <a:gd name="connsiteY12" fmla="*/ 275219 h 321115"/>
              <a:gd name="connsiteX13" fmla="*/ 1418532 w 3759204"/>
              <a:gd name="connsiteY13" fmla="*/ 282537 h 321115"/>
              <a:gd name="connsiteX14" fmla="*/ 1789551 w 3759204"/>
              <a:gd name="connsiteY14" fmla="*/ 285787 h 321115"/>
              <a:gd name="connsiteX15" fmla="*/ 2262028 w 3759204"/>
              <a:gd name="connsiteY15" fmla="*/ 292291 h 321115"/>
              <a:gd name="connsiteX16" fmla="*/ 2771909 w 3759204"/>
              <a:gd name="connsiteY16" fmla="*/ 287266 h 321115"/>
              <a:gd name="connsiteX17" fmla="*/ 2957397 w 3759204"/>
              <a:gd name="connsiteY17" fmla="*/ 240655 h 321115"/>
              <a:gd name="connsiteX18" fmla="*/ 3422002 w 3759204"/>
              <a:gd name="connsiteY18" fmla="*/ 224800 h 321115"/>
              <a:gd name="connsiteX19" fmla="*/ 3582499 w 3759204"/>
              <a:gd name="connsiteY19" fmla="*/ 247160 h 321115"/>
              <a:gd name="connsiteX20" fmla="*/ 3630201 w 3759204"/>
              <a:gd name="connsiteY20" fmla="*/ 235776 h 321115"/>
              <a:gd name="connsiteX21" fmla="*/ 3725924 w 3759204"/>
              <a:gd name="connsiteY21" fmla="*/ 19746 h 321115"/>
              <a:gd name="connsiteX22" fmla="*/ 2918975 w 3759204"/>
              <a:gd name="connsiteY22" fmla="*/ 38173 h 321115"/>
              <a:gd name="connsiteX23" fmla="*/ 2751523 w 3759204"/>
              <a:gd name="connsiteY23" fmla="*/ 62567 h 321115"/>
              <a:gd name="connsiteX24" fmla="*/ 2506062 w 3759204"/>
              <a:gd name="connsiteY24" fmla="*/ 77610 h 321115"/>
              <a:gd name="connsiteX25" fmla="*/ 2178357 w 3759204"/>
              <a:gd name="connsiteY25" fmla="*/ 28824 h 321115"/>
              <a:gd name="connsiteX0" fmla="*/ 1431411 w 3773632"/>
              <a:gd name="connsiteY0" fmla="*/ 88596 h 321115"/>
              <a:gd name="connsiteX1" fmla="*/ 1355352 w 3773632"/>
              <a:gd name="connsiteY1" fmla="*/ 69084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24785 w 3773632"/>
              <a:gd name="connsiteY10" fmla="*/ 280910 h 321115"/>
              <a:gd name="connsiteX11" fmla="*/ 865858 w 3773632"/>
              <a:gd name="connsiteY11" fmla="*/ 310999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31411 w 3773632"/>
              <a:gd name="connsiteY0" fmla="*/ 88596 h 321115"/>
              <a:gd name="connsiteX1" fmla="*/ 1355352 w 3773632"/>
              <a:gd name="connsiteY1" fmla="*/ 69084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24785 w 3773632"/>
              <a:gd name="connsiteY10" fmla="*/ 280910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31411 w 3773632"/>
              <a:gd name="connsiteY0" fmla="*/ 88596 h 321115"/>
              <a:gd name="connsiteX1" fmla="*/ 1355352 w 3773632"/>
              <a:gd name="connsiteY1" fmla="*/ 69084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15244 w 3773632"/>
              <a:gd name="connsiteY10" fmla="*/ 258142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60031 w 3773632"/>
              <a:gd name="connsiteY0" fmla="*/ 25985 h 321115"/>
              <a:gd name="connsiteX1" fmla="*/ 1355352 w 3773632"/>
              <a:gd name="connsiteY1" fmla="*/ 69084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15244 w 3773632"/>
              <a:gd name="connsiteY10" fmla="*/ 258142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60031 w 3773632"/>
              <a:gd name="connsiteY0" fmla="*/ 25985 h 321115"/>
              <a:gd name="connsiteX1" fmla="*/ 1336272 w 3773632"/>
              <a:gd name="connsiteY1" fmla="*/ 29241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15244 w 3773632"/>
              <a:gd name="connsiteY10" fmla="*/ 258142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60031 w 3773632"/>
              <a:gd name="connsiteY0" fmla="*/ 25985 h 321115"/>
              <a:gd name="connsiteX1" fmla="*/ 1336272 w 3773632"/>
              <a:gd name="connsiteY1" fmla="*/ 29241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15244 w 3773632"/>
              <a:gd name="connsiteY10" fmla="*/ 258142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65461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60031 w 3773632"/>
              <a:gd name="connsiteY0" fmla="*/ 25985 h 305529"/>
              <a:gd name="connsiteX1" fmla="*/ 1336272 w 3773632"/>
              <a:gd name="connsiteY1" fmla="*/ 29241 h 305529"/>
              <a:gd name="connsiteX2" fmla="*/ 1188246 w 3773632"/>
              <a:gd name="connsiteY2" fmla="*/ 42514 h 305529"/>
              <a:gd name="connsiteX3" fmla="*/ 1111186 w 3773632"/>
              <a:gd name="connsiteY3" fmla="*/ 41030 h 305529"/>
              <a:gd name="connsiteX4" fmla="*/ 939856 w 3773632"/>
              <a:gd name="connsiteY4" fmla="*/ 17450 h 305529"/>
              <a:gd name="connsiteX5" fmla="*/ 776772 w 3773632"/>
              <a:gd name="connsiteY5" fmla="*/ 13383 h 305529"/>
              <a:gd name="connsiteX6" fmla="*/ 288424 w 3773632"/>
              <a:gd name="connsiteY6" fmla="*/ 780 h 305529"/>
              <a:gd name="connsiteX7" fmla="*/ 29040 w 3773632"/>
              <a:gd name="connsiteY7" fmla="*/ 38591 h 305529"/>
              <a:gd name="connsiteX8" fmla="*/ 33427 w 3773632"/>
              <a:gd name="connsiteY8" fmla="*/ 185771 h 305529"/>
              <a:gd name="connsiteX9" fmla="*/ 271662 w 3773632"/>
              <a:gd name="connsiteY9" fmla="*/ 241179 h 305529"/>
              <a:gd name="connsiteX10" fmla="*/ 615244 w 3773632"/>
              <a:gd name="connsiteY10" fmla="*/ 258142 h 305529"/>
              <a:gd name="connsiteX11" fmla="*/ 856318 w 3773632"/>
              <a:gd name="connsiteY11" fmla="*/ 276848 h 305529"/>
              <a:gd name="connsiteX12" fmla="*/ 1202594 w 3773632"/>
              <a:gd name="connsiteY12" fmla="*/ 275219 h 305529"/>
              <a:gd name="connsiteX13" fmla="*/ 1418532 w 3773632"/>
              <a:gd name="connsiteY13" fmla="*/ 265461 h 305529"/>
              <a:gd name="connsiteX14" fmla="*/ 1818172 w 3773632"/>
              <a:gd name="connsiteY14" fmla="*/ 251635 h 305529"/>
              <a:gd name="connsiteX15" fmla="*/ 2262028 w 3773632"/>
              <a:gd name="connsiteY15" fmla="*/ 292291 h 305529"/>
              <a:gd name="connsiteX16" fmla="*/ 2771909 w 3773632"/>
              <a:gd name="connsiteY16" fmla="*/ 287266 h 305529"/>
              <a:gd name="connsiteX17" fmla="*/ 2957397 w 3773632"/>
              <a:gd name="connsiteY17" fmla="*/ 240655 h 305529"/>
              <a:gd name="connsiteX18" fmla="*/ 3422002 w 3773632"/>
              <a:gd name="connsiteY18" fmla="*/ 224800 h 305529"/>
              <a:gd name="connsiteX19" fmla="*/ 3582499 w 3773632"/>
              <a:gd name="connsiteY19" fmla="*/ 247160 h 305529"/>
              <a:gd name="connsiteX20" fmla="*/ 3725603 w 3773632"/>
              <a:gd name="connsiteY20" fmla="*/ 230084 h 305529"/>
              <a:gd name="connsiteX21" fmla="*/ 3725924 w 3773632"/>
              <a:gd name="connsiteY21" fmla="*/ 19746 h 305529"/>
              <a:gd name="connsiteX22" fmla="*/ 2918975 w 3773632"/>
              <a:gd name="connsiteY22" fmla="*/ 38173 h 305529"/>
              <a:gd name="connsiteX23" fmla="*/ 2751523 w 3773632"/>
              <a:gd name="connsiteY23" fmla="*/ 62567 h 305529"/>
              <a:gd name="connsiteX24" fmla="*/ 2506062 w 3773632"/>
              <a:gd name="connsiteY24" fmla="*/ 77610 h 305529"/>
              <a:gd name="connsiteX25" fmla="*/ 2178357 w 3773632"/>
              <a:gd name="connsiteY25" fmla="*/ 28824 h 305529"/>
              <a:gd name="connsiteX0" fmla="*/ 1460031 w 3773632"/>
              <a:gd name="connsiteY0" fmla="*/ 25985 h 305529"/>
              <a:gd name="connsiteX1" fmla="*/ 1336272 w 3773632"/>
              <a:gd name="connsiteY1" fmla="*/ 29241 h 305529"/>
              <a:gd name="connsiteX2" fmla="*/ 1188246 w 3773632"/>
              <a:gd name="connsiteY2" fmla="*/ 42514 h 305529"/>
              <a:gd name="connsiteX3" fmla="*/ 1111186 w 3773632"/>
              <a:gd name="connsiteY3" fmla="*/ 41030 h 305529"/>
              <a:gd name="connsiteX4" fmla="*/ 939856 w 3773632"/>
              <a:gd name="connsiteY4" fmla="*/ 17450 h 305529"/>
              <a:gd name="connsiteX5" fmla="*/ 776772 w 3773632"/>
              <a:gd name="connsiteY5" fmla="*/ 13383 h 305529"/>
              <a:gd name="connsiteX6" fmla="*/ 288424 w 3773632"/>
              <a:gd name="connsiteY6" fmla="*/ 780 h 305529"/>
              <a:gd name="connsiteX7" fmla="*/ 29040 w 3773632"/>
              <a:gd name="connsiteY7" fmla="*/ 38591 h 305529"/>
              <a:gd name="connsiteX8" fmla="*/ 33427 w 3773632"/>
              <a:gd name="connsiteY8" fmla="*/ 185771 h 305529"/>
              <a:gd name="connsiteX9" fmla="*/ 271662 w 3773632"/>
              <a:gd name="connsiteY9" fmla="*/ 241179 h 305529"/>
              <a:gd name="connsiteX10" fmla="*/ 615244 w 3773632"/>
              <a:gd name="connsiteY10" fmla="*/ 286602 h 305529"/>
              <a:gd name="connsiteX11" fmla="*/ 856318 w 3773632"/>
              <a:gd name="connsiteY11" fmla="*/ 276848 h 305529"/>
              <a:gd name="connsiteX12" fmla="*/ 1202594 w 3773632"/>
              <a:gd name="connsiteY12" fmla="*/ 275219 h 305529"/>
              <a:gd name="connsiteX13" fmla="*/ 1418532 w 3773632"/>
              <a:gd name="connsiteY13" fmla="*/ 265461 h 305529"/>
              <a:gd name="connsiteX14" fmla="*/ 1818172 w 3773632"/>
              <a:gd name="connsiteY14" fmla="*/ 251635 h 305529"/>
              <a:gd name="connsiteX15" fmla="*/ 2262028 w 3773632"/>
              <a:gd name="connsiteY15" fmla="*/ 292291 h 305529"/>
              <a:gd name="connsiteX16" fmla="*/ 2771909 w 3773632"/>
              <a:gd name="connsiteY16" fmla="*/ 287266 h 305529"/>
              <a:gd name="connsiteX17" fmla="*/ 2957397 w 3773632"/>
              <a:gd name="connsiteY17" fmla="*/ 240655 h 305529"/>
              <a:gd name="connsiteX18" fmla="*/ 3422002 w 3773632"/>
              <a:gd name="connsiteY18" fmla="*/ 224800 h 305529"/>
              <a:gd name="connsiteX19" fmla="*/ 3582499 w 3773632"/>
              <a:gd name="connsiteY19" fmla="*/ 247160 h 305529"/>
              <a:gd name="connsiteX20" fmla="*/ 3725603 w 3773632"/>
              <a:gd name="connsiteY20" fmla="*/ 230084 h 305529"/>
              <a:gd name="connsiteX21" fmla="*/ 3725924 w 3773632"/>
              <a:gd name="connsiteY21" fmla="*/ 19746 h 305529"/>
              <a:gd name="connsiteX22" fmla="*/ 2918975 w 3773632"/>
              <a:gd name="connsiteY22" fmla="*/ 38173 h 305529"/>
              <a:gd name="connsiteX23" fmla="*/ 2751523 w 3773632"/>
              <a:gd name="connsiteY23" fmla="*/ 62567 h 305529"/>
              <a:gd name="connsiteX24" fmla="*/ 2506062 w 3773632"/>
              <a:gd name="connsiteY24" fmla="*/ 77610 h 305529"/>
              <a:gd name="connsiteX25" fmla="*/ 2178357 w 3773632"/>
              <a:gd name="connsiteY25" fmla="*/ 28824 h 305529"/>
              <a:gd name="connsiteX0" fmla="*/ 1460031 w 3773632"/>
              <a:gd name="connsiteY0" fmla="*/ 25985 h 296348"/>
              <a:gd name="connsiteX1" fmla="*/ 1336272 w 3773632"/>
              <a:gd name="connsiteY1" fmla="*/ 29241 h 296348"/>
              <a:gd name="connsiteX2" fmla="*/ 1188246 w 3773632"/>
              <a:gd name="connsiteY2" fmla="*/ 42514 h 296348"/>
              <a:gd name="connsiteX3" fmla="*/ 1111186 w 3773632"/>
              <a:gd name="connsiteY3" fmla="*/ 41030 h 296348"/>
              <a:gd name="connsiteX4" fmla="*/ 939856 w 3773632"/>
              <a:gd name="connsiteY4" fmla="*/ 17450 h 296348"/>
              <a:gd name="connsiteX5" fmla="*/ 776772 w 3773632"/>
              <a:gd name="connsiteY5" fmla="*/ 13383 h 296348"/>
              <a:gd name="connsiteX6" fmla="*/ 288424 w 3773632"/>
              <a:gd name="connsiteY6" fmla="*/ 780 h 296348"/>
              <a:gd name="connsiteX7" fmla="*/ 29040 w 3773632"/>
              <a:gd name="connsiteY7" fmla="*/ 38591 h 296348"/>
              <a:gd name="connsiteX8" fmla="*/ 33427 w 3773632"/>
              <a:gd name="connsiteY8" fmla="*/ 185771 h 296348"/>
              <a:gd name="connsiteX9" fmla="*/ 271662 w 3773632"/>
              <a:gd name="connsiteY9" fmla="*/ 241179 h 296348"/>
              <a:gd name="connsiteX10" fmla="*/ 615244 w 3773632"/>
              <a:gd name="connsiteY10" fmla="*/ 286602 h 296348"/>
              <a:gd name="connsiteX11" fmla="*/ 856318 w 3773632"/>
              <a:gd name="connsiteY11" fmla="*/ 276848 h 296348"/>
              <a:gd name="connsiteX12" fmla="*/ 1202594 w 3773632"/>
              <a:gd name="connsiteY12" fmla="*/ 275219 h 296348"/>
              <a:gd name="connsiteX13" fmla="*/ 1418532 w 3773632"/>
              <a:gd name="connsiteY13" fmla="*/ 265461 h 296348"/>
              <a:gd name="connsiteX14" fmla="*/ 1818172 w 3773632"/>
              <a:gd name="connsiteY14" fmla="*/ 251635 h 296348"/>
              <a:gd name="connsiteX15" fmla="*/ 2262028 w 3773632"/>
              <a:gd name="connsiteY15" fmla="*/ 292291 h 296348"/>
              <a:gd name="connsiteX16" fmla="*/ 2771909 w 3773632"/>
              <a:gd name="connsiteY16" fmla="*/ 287266 h 296348"/>
              <a:gd name="connsiteX17" fmla="*/ 3422002 w 3773632"/>
              <a:gd name="connsiteY17" fmla="*/ 224800 h 296348"/>
              <a:gd name="connsiteX18" fmla="*/ 3582499 w 3773632"/>
              <a:gd name="connsiteY18" fmla="*/ 247160 h 296348"/>
              <a:gd name="connsiteX19" fmla="*/ 3725603 w 3773632"/>
              <a:gd name="connsiteY19" fmla="*/ 230084 h 296348"/>
              <a:gd name="connsiteX20" fmla="*/ 3725924 w 3773632"/>
              <a:gd name="connsiteY20" fmla="*/ 19746 h 296348"/>
              <a:gd name="connsiteX21" fmla="*/ 2918975 w 3773632"/>
              <a:gd name="connsiteY21" fmla="*/ 38173 h 296348"/>
              <a:gd name="connsiteX22" fmla="*/ 2751523 w 3773632"/>
              <a:gd name="connsiteY22" fmla="*/ 62567 h 296348"/>
              <a:gd name="connsiteX23" fmla="*/ 2506062 w 3773632"/>
              <a:gd name="connsiteY23" fmla="*/ 77610 h 296348"/>
              <a:gd name="connsiteX24" fmla="*/ 2178357 w 3773632"/>
              <a:gd name="connsiteY24" fmla="*/ 28824 h 296348"/>
              <a:gd name="connsiteX0" fmla="*/ 1460031 w 3773632"/>
              <a:gd name="connsiteY0" fmla="*/ 25985 h 296347"/>
              <a:gd name="connsiteX1" fmla="*/ 1336272 w 3773632"/>
              <a:gd name="connsiteY1" fmla="*/ 29241 h 296347"/>
              <a:gd name="connsiteX2" fmla="*/ 1188246 w 3773632"/>
              <a:gd name="connsiteY2" fmla="*/ 42514 h 296347"/>
              <a:gd name="connsiteX3" fmla="*/ 939856 w 3773632"/>
              <a:gd name="connsiteY3" fmla="*/ 17450 h 296347"/>
              <a:gd name="connsiteX4" fmla="*/ 776772 w 3773632"/>
              <a:gd name="connsiteY4" fmla="*/ 13383 h 296347"/>
              <a:gd name="connsiteX5" fmla="*/ 288424 w 3773632"/>
              <a:gd name="connsiteY5" fmla="*/ 780 h 296347"/>
              <a:gd name="connsiteX6" fmla="*/ 29040 w 3773632"/>
              <a:gd name="connsiteY6" fmla="*/ 38591 h 296347"/>
              <a:gd name="connsiteX7" fmla="*/ 33427 w 3773632"/>
              <a:gd name="connsiteY7" fmla="*/ 185771 h 296347"/>
              <a:gd name="connsiteX8" fmla="*/ 271662 w 3773632"/>
              <a:gd name="connsiteY8" fmla="*/ 241179 h 296347"/>
              <a:gd name="connsiteX9" fmla="*/ 615244 w 3773632"/>
              <a:gd name="connsiteY9" fmla="*/ 286602 h 296347"/>
              <a:gd name="connsiteX10" fmla="*/ 856318 w 3773632"/>
              <a:gd name="connsiteY10" fmla="*/ 276848 h 296347"/>
              <a:gd name="connsiteX11" fmla="*/ 1202594 w 3773632"/>
              <a:gd name="connsiteY11" fmla="*/ 275219 h 296347"/>
              <a:gd name="connsiteX12" fmla="*/ 1418532 w 3773632"/>
              <a:gd name="connsiteY12" fmla="*/ 265461 h 296347"/>
              <a:gd name="connsiteX13" fmla="*/ 1818172 w 3773632"/>
              <a:gd name="connsiteY13" fmla="*/ 251635 h 296347"/>
              <a:gd name="connsiteX14" fmla="*/ 2262028 w 3773632"/>
              <a:gd name="connsiteY14" fmla="*/ 292291 h 296347"/>
              <a:gd name="connsiteX15" fmla="*/ 2771909 w 3773632"/>
              <a:gd name="connsiteY15" fmla="*/ 287266 h 296347"/>
              <a:gd name="connsiteX16" fmla="*/ 3422002 w 3773632"/>
              <a:gd name="connsiteY16" fmla="*/ 224800 h 296347"/>
              <a:gd name="connsiteX17" fmla="*/ 3582499 w 3773632"/>
              <a:gd name="connsiteY17" fmla="*/ 247160 h 296347"/>
              <a:gd name="connsiteX18" fmla="*/ 3725603 w 3773632"/>
              <a:gd name="connsiteY18" fmla="*/ 230084 h 296347"/>
              <a:gd name="connsiteX19" fmla="*/ 3725924 w 3773632"/>
              <a:gd name="connsiteY19" fmla="*/ 19746 h 296347"/>
              <a:gd name="connsiteX20" fmla="*/ 2918975 w 3773632"/>
              <a:gd name="connsiteY20" fmla="*/ 38173 h 296347"/>
              <a:gd name="connsiteX21" fmla="*/ 2751523 w 3773632"/>
              <a:gd name="connsiteY21" fmla="*/ 62567 h 296347"/>
              <a:gd name="connsiteX22" fmla="*/ 2506062 w 3773632"/>
              <a:gd name="connsiteY22" fmla="*/ 77610 h 296347"/>
              <a:gd name="connsiteX23" fmla="*/ 2178357 w 3773632"/>
              <a:gd name="connsiteY23" fmla="*/ 28824 h 296347"/>
              <a:gd name="connsiteX0" fmla="*/ 1460031 w 3773632"/>
              <a:gd name="connsiteY0" fmla="*/ 25985 h 296347"/>
              <a:gd name="connsiteX1" fmla="*/ 1188246 w 3773632"/>
              <a:gd name="connsiteY1" fmla="*/ 42514 h 296347"/>
              <a:gd name="connsiteX2" fmla="*/ 939856 w 3773632"/>
              <a:gd name="connsiteY2" fmla="*/ 17450 h 296347"/>
              <a:gd name="connsiteX3" fmla="*/ 776772 w 3773632"/>
              <a:gd name="connsiteY3" fmla="*/ 13383 h 296347"/>
              <a:gd name="connsiteX4" fmla="*/ 288424 w 3773632"/>
              <a:gd name="connsiteY4" fmla="*/ 780 h 296347"/>
              <a:gd name="connsiteX5" fmla="*/ 29040 w 3773632"/>
              <a:gd name="connsiteY5" fmla="*/ 38591 h 296347"/>
              <a:gd name="connsiteX6" fmla="*/ 33427 w 3773632"/>
              <a:gd name="connsiteY6" fmla="*/ 185771 h 296347"/>
              <a:gd name="connsiteX7" fmla="*/ 271662 w 3773632"/>
              <a:gd name="connsiteY7" fmla="*/ 241179 h 296347"/>
              <a:gd name="connsiteX8" fmla="*/ 615244 w 3773632"/>
              <a:gd name="connsiteY8" fmla="*/ 286602 h 296347"/>
              <a:gd name="connsiteX9" fmla="*/ 856318 w 3773632"/>
              <a:gd name="connsiteY9" fmla="*/ 276848 h 296347"/>
              <a:gd name="connsiteX10" fmla="*/ 1202594 w 3773632"/>
              <a:gd name="connsiteY10" fmla="*/ 275219 h 296347"/>
              <a:gd name="connsiteX11" fmla="*/ 1418532 w 3773632"/>
              <a:gd name="connsiteY11" fmla="*/ 265461 h 296347"/>
              <a:gd name="connsiteX12" fmla="*/ 1818172 w 3773632"/>
              <a:gd name="connsiteY12" fmla="*/ 251635 h 296347"/>
              <a:gd name="connsiteX13" fmla="*/ 2262028 w 3773632"/>
              <a:gd name="connsiteY13" fmla="*/ 292291 h 296347"/>
              <a:gd name="connsiteX14" fmla="*/ 2771909 w 3773632"/>
              <a:gd name="connsiteY14" fmla="*/ 287266 h 296347"/>
              <a:gd name="connsiteX15" fmla="*/ 3422002 w 3773632"/>
              <a:gd name="connsiteY15" fmla="*/ 224800 h 296347"/>
              <a:gd name="connsiteX16" fmla="*/ 3582499 w 3773632"/>
              <a:gd name="connsiteY16" fmla="*/ 247160 h 296347"/>
              <a:gd name="connsiteX17" fmla="*/ 3725603 w 3773632"/>
              <a:gd name="connsiteY17" fmla="*/ 230084 h 296347"/>
              <a:gd name="connsiteX18" fmla="*/ 3725924 w 3773632"/>
              <a:gd name="connsiteY18" fmla="*/ 19746 h 296347"/>
              <a:gd name="connsiteX19" fmla="*/ 2918975 w 3773632"/>
              <a:gd name="connsiteY19" fmla="*/ 38173 h 296347"/>
              <a:gd name="connsiteX20" fmla="*/ 2751523 w 3773632"/>
              <a:gd name="connsiteY20" fmla="*/ 62567 h 296347"/>
              <a:gd name="connsiteX21" fmla="*/ 2506062 w 3773632"/>
              <a:gd name="connsiteY21" fmla="*/ 77610 h 296347"/>
              <a:gd name="connsiteX22" fmla="*/ 2178357 w 3773632"/>
              <a:gd name="connsiteY22" fmla="*/ 28824 h 296347"/>
              <a:gd name="connsiteX0" fmla="*/ 1460031 w 3773632"/>
              <a:gd name="connsiteY0" fmla="*/ 26213 h 296575"/>
              <a:gd name="connsiteX1" fmla="*/ 1188246 w 3773632"/>
              <a:gd name="connsiteY1" fmla="*/ 42742 h 296575"/>
              <a:gd name="connsiteX2" fmla="*/ 776772 w 3773632"/>
              <a:gd name="connsiteY2" fmla="*/ 13611 h 296575"/>
              <a:gd name="connsiteX3" fmla="*/ 288424 w 3773632"/>
              <a:gd name="connsiteY3" fmla="*/ 1008 h 296575"/>
              <a:gd name="connsiteX4" fmla="*/ 29040 w 3773632"/>
              <a:gd name="connsiteY4" fmla="*/ 38819 h 296575"/>
              <a:gd name="connsiteX5" fmla="*/ 33427 w 3773632"/>
              <a:gd name="connsiteY5" fmla="*/ 185999 h 296575"/>
              <a:gd name="connsiteX6" fmla="*/ 271662 w 3773632"/>
              <a:gd name="connsiteY6" fmla="*/ 241407 h 296575"/>
              <a:gd name="connsiteX7" fmla="*/ 615244 w 3773632"/>
              <a:gd name="connsiteY7" fmla="*/ 286830 h 296575"/>
              <a:gd name="connsiteX8" fmla="*/ 856318 w 3773632"/>
              <a:gd name="connsiteY8" fmla="*/ 277076 h 296575"/>
              <a:gd name="connsiteX9" fmla="*/ 1202594 w 3773632"/>
              <a:gd name="connsiteY9" fmla="*/ 275447 h 296575"/>
              <a:gd name="connsiteX10" fmla="*/ 1418532 w 3773632"/>
              <a:gd name="connsiteY10" fmla="*/ 265689 h 296575"/>
              <a:gd name="connsiteX11" fmla="*/ 1818172 w 3773632"/>
              <a:gd name="connsiteY11" fmla="*/ 251863 h 296575"/>
              <a:gd name="connsiteX12" fmla="*/ 2262028 w 3773632"/>
              <a:gd name="connsiteY12" fmla="*/ 292519 h 296575"/>
              <a:gd name="connsiteX13" fmla="*/ 2771909 w 3773632"/>
              <a:gd name="connsiteY13" fmla="*/ 287494 h 296575"/>
              <a:gd name="connsiteX14" fmla="*/ 3422002 w 3773632"/>
              <a:gd name="connsiteY14" fmla="*/ 225028 h 296575"/>
              <a:gd name="connsiteX15" fmla="*/ 3582499 w 3773632"/>
              <a:gd name="connsiteY15" fmla="*/ 247388 h 296575"/>
              <a:gd name="connsiteX16" fmla="*/ 3725603 w 3773632"/>
              <a:gd name="connsiteY16" fmla="*/ 230312 h 296575"/>
              <a:gd name="connsiteX17" fmla="*/ 3725924 w 3773632"/>
              <a:gd name="connsiteY17" fmla="*/ 19974 h 296575"/>
              <a:gd name="connsiteX18" fmla="*/ 2918975 w 3773632"/>
              <a:gd name="connsiteY18" fmla="*/ 38401 h 296575"/>
              <a:gd name="connsiteX19" fmla="*/ 2751523 w 3773632"/>
              <a:gd name="connsiteY19" fmla="*/ 62795 h 296575"/>
              <a:gd name="connsiteX20" fmla="*/ 2506062 w 3773632"/>
              <a:gd name="connsiteY20" fmla="*/ 77838 h 296575"/>
              <a:gd name="connsiteX21" fmla="*/ 2178357 w 3773632"/>
              <a:gd name="connsiteY21" fmla="*/ 29052 h 296575"/>
              <a:gd name="connsiteX0" fmla="*/ 1460031 w 3773632"/>
              <a:gd name="connsiteY0" fmla="*/ 26213 h 296575"/>
              <a:gd name="connsiteX1" fmla="*/ 1188246 w 3773632"/>
              <a:gd name="connsiteY1" fmla="*/ 42742 h 296575"/>
              <a:gd name="connsiteX2" fmla="*/ 776772 w 3773632"/>
              <a:gd name="connsiteY2" fmla="*/ 13611 h 296575"/>
              <a:gd name="connsiteX3" fmla="*/ 288424 w 3773632"/>
              <a:gd name="connsiteY3" fmla="*/ 1008 h 296575"/>
              <a:gd name="connsiteX4" fmla="*/ 29040 w 3773632"/>
              <a:gd name="connsiteY4" fmla="*/ 38819 h 296575"/>
              <a:gd name="connsiteX5" fmla="*/ 33427 w 3773632"/>
              <a:gd name="connsiteY5" fmla="*/ 185999 h 296575"/>
              <a:gd name="connsiteX6" fmla="*/ 271662 w 3773632"/>
              <a:gd name="connsiteY6" fmla="*/ 241407 h 296575"/>
              <a:gd name="connsiteX7" fmla="*/ 615244 w 3773632"/>
              <a:gd name="connsiteY7" fmla="*/ 286830 h 296575"/>
              <a:gd name="connsiteX8" fmla="*/ 856318 w 3773632"/>
              <a:gd name="connsiteY8" fmla="*/ 277076 h 296575"/>
              <a:gd name="connsiteX9" fmla="*/ 1418532 w 3773632"/>
              <a:gd name="connsiteY9" fmla="*/ 265689 h 296575"/>
              <a:gd name="connsiteX10" fmla="*/ 1818172 w 3773632"/>
              <a:gd name="connsiteY10" fmla="*/ 251863 h 296575"/>
              <a:gd name="connsiteX11" fmla="*/ 2262028 w 3773632"/>
              <a:gd name="connsiteY11" fmla="*/ 292519 h 296575"/>
              <a:gd name="connsiteX12" fmla="*/ 2771909 w 3773632"/>
              <a:gd name="connsiteY12" fmla="*/ 287494 h 296575"/>
              <a:gd name="connsiteX13" fmla="*/ 3422002 w 3773632"/>
              <a:gd name="connsiteY13" fmla="*/ 225028 h 296575"/>
              <a:gd name="connsiteX14" fmla="*/ 3582499 w 3773632"/>
              <a:gd name="connsiteY14" fmla="*/ 247388 h 296575"/>
              <a:gd name="connsiteX15" fmla="*/ 3725603 w 3773632"/>
              <a:gd name="connsiteY15" fmla="*/ 230312 h 296575"/>
              <a:gd name="connsiteX16" fmla="*/ 3725924 w 3773632"/>
              <a:gd name="connsiteY16" fmla="*/ 19974 h 296575"/>
              <a:gd name="connsiteX17" fmla="*/ 2918975 w 3773632"/>
              <a:gd name="connsiteY17" fmla="*/ 38401 h 296575"/>
              <a:gd name="connsiteX18" fmla="*/ 2751523 w 3773632"/>
              <a:gd name="connsiteY18" fmla="*/ 62795 h 296575"/>
              <a:gd name="connsiteX19" fmla="*/ 2506062 w 3773632"/>
              <a:gd name="connsiteY19" fmla="*/ 77838 h 296575"/>
              <a:gd name="connsiteX20" fmla="*/ 2178357 w 3773632"/>
              <a:gd name="connsiteY20" fmla="*/ 29052 h 296575"/>
              <a:gd name="connsiteX0" fmla="*/ 1460031 w 3773632"/>
              <a:gd name="connsiteY0" fmla="*/ 26213 h 296575"/>
              <a:gd name="connsiteX1" fmla="*/ 1188246 w 3773632"/>
              <a:gd name="connsiteY1" fmla="*/ 42742 h 296575"/>
              <a:gd name="connsiteX2" fmla="*/ 776772 w 3773632"/>
              <a:gd name="connsiteY2" fmla="*/ 13611 h 296575"/>
              <a:gd name="connsiteX3" fmla="*/ 288424 w 3773632"/>
              <a:gd name="connsiteY3" fmla="*/ 1008 h 296575"/>
              <a:gd name="connsiteX4" fmla="*/ 29040 w 3773632"/>
              <a:gd name="connsiteY4" fmla="*/ 38819 h 296575"/>
              <a:gd name="connsiteX5" fmla="*/ 33427 w 3773632"/>
              <a:gd name="connsiteY5" fmla="*/ 185999 h 296575"/>
              <a:gd name="connsiteX6" fmla="*/ 271662 w 3773632"/>
              <a:gd name="connsiteY6" fmla="*/ 241407 h 296575"/>
              <a:gd name="connsiteX7" fmla="*/ 856318 w 3773632"/>
              <a:gd name="connsiteY7" fmla="*/ 277076 h 296575"/>
              <a:gd name="connsiteX8" fmla="*/ 1418532 w 3773632"/>
              <a:gd name="connsiteY8" fmla="*/ 265689 h 296575"/>
              <a:gd name="connsiteX9" fmla="*/ 1818172 w 3773632"/>
              <a:gd name="connsiteY9" fmla="*/ 251863 h 296575"/>
              <a:gd name="connsiteX10" fmla="*/ 2262028 w 3773632"/>
              <a:gd name="connsiteY10" fmla="*/ 292519 h 296575"/>
              <a:gd name="connsiteX11" fmla="*/ 2771909 w 3773632"/>
              <a:gd name="connsiteY11" fmla="*/ 287494 h 296575"/>
              <a:gd name="connsiteX12" fmla="*/ 3422002 w 3773632"/>
              <a:gd name="connsiteY12" fmla="*/ 225028 h 296575"/>
              <a:gd name="connsiteX13" fmla="*/ 3582499 w 3773632"/>
              <a:gd name="connsiteY13" fmla="*/ 247388 h 296575"/>
              <a:gd name="connsiteX14" fmla="*/ 3725603 w 3773632"/>
              <a:gd name="connsiteY14" fmla="*/ 230312 h 296575"/>
              <a:gd name="connsiteX15" fmla="*/ 3725924 w 3773632"/>
              <a:gd name="connsiteY15" fmla="*/ 19974 h 296575"/>
              <a:gd name="connsiteX16" fmla="*/ 2918975 w 3773632"/>
              <a:gd name="connsiteY16" fmla="*/ 38401 h 296575"/>
              <a:gd name="connsiteX17" fmla="*/ 2751523 w 3773632"/>
              <a:gd name="connsiteY17" fmla="*/ 62795 h 296575"/>
              <a:gd name="connsiteX18" fmla="*/ 2506062 w 3773632"/>
              <a:gd name="connsiteY18" fmla="*/ 77838 h 296575"/>
              <a:gd name="connsiteX19" fmla="*/ 2178357 w 3773632"/>
              <a:gd name="connsiteY19" fmla="*/ 29052 h 296575"/>
              <a:gd name="connsiteX0" fmla="*/ 1494724 w 3808325"/>
              <a:gd name="connsiteY0" fmla="*/ 18294 h 288656"/>
              <a:gd name="connsiteX1" fmla="*/ 1222939 w 3808325"/>
              <a:gd name="connsiteY1" fmla="*/ 34823 h 288656"/>
              <a:gd name="connsiteX2" fmla="*/ 811465 w 3808325"/>
              <a:gd name="connsiteY2" fmla="*/ 5692 h 288656"/>
              <a:gd name="connsiteX3" fmla="*/ 63733 w 3808325"/>
              <a:gd name="connsiteY3" fmla="*/ 30900 h 288656"/>
              <a:gd name="connsiteX4" fmla="*/ 68120 w 3808325"/>
              <a:gd name="connsiteY4" fmla="*/ 178080 h 288656"/>
              <a:gd name="connsiteX5" fmla="*/ 306355 w 3808325"/>
              <a:gd name="connsiteY5" fmla="*/ 233488 h 288656"/>
              <a:gd name="connsiteX6" fmla="*/ 891011 w 3808325"/>
              <a:gd name="connsiteY6" fmla="*/ 269157 h 288656"/>
              <a:gd name="connsiteX7" fmla="*/ 1453225 w 3808325"/>
              <a:gd name="connsiteY7" fmla="*/ 257770 h 288656"/>
              <a:gd name="connsiteX8" fmla="*/ 1852865 w 3808325"/>
              <a:gd name="connsiteY8" fmla="*/ 243944 h 288656"/>
              <a:gd name="connsiteX9" fmla="*/ 2296721 w 3808325"/>
              <a:gd name="connsiteY9" fmla="*/ 284600 h 288656"/>
              <a:gd name="connsiteX10" fmla="*/ 2806602 w 3808325"/>
              <a:gd name="connsiteY10" fmla="*/ 279575 h 288656"/>
              <a:gd name="connsiteX11" fmla="*/ 3456695 w 3808325"/>
              <a:gd name="connsiteY11" fmla="*/ 217109 h 288656"/>
              <a:gd name="connsiteX12" fmla="*/ 3617192 w 3808325"/>
              <a:gd name="connsiteY12" fmla="*/ 239469 h 288656"/>
              <a:gd name="connsiteX13" fmla="*/ 3760296 w 3808325"/>
              <a:gd name="connsiteY13" fmla="*/ 222393 h 288656"/>
              <a:gd name="connsiteX14" fmla="*/ 3760617 w 3808325"/>
              <a:gd name="connsiteY14" fmla="*/ 12055 h 288656"/>
              <a:gd name="connsiteX15" fmla="*/ 2953668 w 3808325"/>
              <a:gd name="connsiteY15" fmla="*/ 30482 h 288656"/>
              <a:gd name="connsiteX16" fmla="*/ 2786216 w 3808325"/>
              <a:gd name="connsiteY16" fmla="*/ 54876 h 288656"/>
              <a:gd name="connsiteX17" fmla="*/ 2540755 w 3808325"/>
              <a:gd name="connsiteY17" fmla="*/ 69919 h 288656"/>
              <a:gd name="connsiteX18" fmla="*/ 2213050 w 3808325"/>
              <a:gd name="connsiteY18" fmla="*/ 21133 h 288656"/>
              <a:gd name="connsiteX0" fmla="*/ 1494724 w 3808325"/>
              <a:gd name="connsiteY0" fmla="*/ 76318 h 346680"/>
              <a:gd name="connsiteX1" fmla="*/ 1222939 w 3808325"/>
              <a:gd name="connsiteY1" fmla="*/ 92847 h 346680"/>
              <a:gd name="connsiteX2" fmla="*/ 811465 w 3808325"/>
              <a:gd name="connsiteY2" fmla="*/ 63716 h 346680"/>
              <a:gd name="connsiteX3" fmla="*/ 63733 w 3808325"/>
              <a:gd name="connsiteY3" fmla="*/ 88924 h 346680"/>
              <a:gd name="connsiteX4" fmla="*/ 68120 w 3808325"/>
              <a:gd name="connsiteY4" fmla="*/ 236104 h 346680"/>
              <a:gd name="connsiteX5" fmla="*/ 306355 w 3808325"/>
              <a:gd name="connsiteY5" fmla="*/ 291512 h 346680"/>
              <a:gd name="connsiteX6" fmla="*/ 891011 w 3808325"/>
              <a:gd name="connsiteY6" fmla="*/ 327181 h 346680"/>
              <a:gd name="connsiteX7" fmla="*/ 1453225 w 3808325"/>
              <a:gd name="connsiteY7" fmla="*/ 315794 h 346680"/>
              <a:gd name="connsiteX8" fmla="*/ 1852865 w 3808325"/>
              <a:gd name="connsiteY8" fmla="*/ 301968 h 346680"/>
              <a:gd name="connsiteX9" fmla="*/ 2296721 w 3808325"/>
              <a:gd name="connsiteY9" fmla="*/ 342624 h 346680"/>
              <a:gd name="connsiteX10" fmla="*/ 2806602 w 3808325"/>
              <a:gd name="connsiteY10" fmla="*/ 337599 h 346680"/>
              <a:gd name="connsiteX11" fmla="*/ 3456695 w 3808325"/>
              <a:gd name="connsiteY11" fmla="*/ 275133 h 346680"/>
              <a:gd name="connsiteX12" fmla="*/ 3617192 w 3808325"/>
              <a:gd name="connsiteY12" fmla="*/ 297493 h 346680"/>
              <a:gd name="connsiteX13" fmla="*/ 3760296 w 3808325"/>
              <a:gd name="connsiteY13" fmla="*/ 280417 h 346680"/>
              <a:gd name="connsiteX14" fmla="*/ 3760617 w 3808325"/>
              <a:gd name="connsiteY14" fmla="*/ 70079 h 346680"/>
              <a:gd name="connsiteX15" fmla="*/ 2953668 w 3808325"/>
              <a:gd name="connsiteY15" fmla="*/ 88506 h 346680"/>
              <a:gd name="connsiteX16" fmla="*/ 2786216 w 3808325"/>
              <a:gd name="connsiteY16" fmla="*/ 112900 h 346680"/>
              <a:gd name="connsiteX17" fmla="*/ 2540755 w 3808325"/>
              <a:gd name="connsiteY17" fmla="*/ 127943 h 346680"/>
              <a:gd name="connsiteX18" fmla="*/ 2127745 w 3808325"/>
              <a:gd name="connsiteY18" fmla="*/ 0 h 346680"/>
              <a:gd name="connsiteX0" fmla="*/ 1494724 w 3760296"/>
              <a:gd name="connsiteY0" fmla="*/ 76318 h 346680"/>
              <a:gd name="connsiteX1" fmla="*/ 1222939 w 3760296"/>
              <a:gd name="connsiteY1" fmla="*/ 92847 h 346680"/>
              <a:gd name="connsiteX2" fmla="*/ 811465 w 3760296"/>
              <a:gd name="connsiteY2" fmla="*/ 63716 h 346680"/>
              <a:gd name="connsiteX3" fmla="*/ 63733 w 3760296"/>
              <a:gd name="connsiteY3" fmla="*/ 88924 h 346680"/>
              <a:gd name="connsiteX4" fmla="*/ 68120 w 3760296"/>
              <a:gd name="connsiteY4" fmla="*/ 236104 h 346680"/>
              <a:gd name="connsiteX5" fmla="*/ 306355 w 3760296"/>
              <a:gd name="connsiteY5" fmla="*/ 291512 h 346680"/>
              <a:gd name="connsiteX6" fmla="*/ 891011 w 3760296"/>
              <a:gd name="connsiteY6" fmla="*/ 327181 h 346680"/>
              <a:gd name="connsiteX7" fmla="*/ 1453225 w 3760296"/>
              <a:gd name="connsiteY7" fmla="*/ 315794 h 346680"/>
              <a:gd name="connsiteX8" fmla="*/ 1852865 w 3760296"/>
              <a:gd name="connsiteY8" fmla="*/ 301968 h 346680"/>
              <a:gd name="connsiteX9" fmla="*/ 2296721 w 3760296"/>
              <a:gd name="connsiteY9" fmla="*/ 342624 h 346680"/>
              <a:gd name="connsiteX10" fmla="*/ 2806602 w 3760296"/>
              <a:gd name="connsiteY10" fmla="*/ 337599 h 346680"/>
              <a:gd name="connsiteX11" fmla="*/ 3456695 w 3760296"/>
              <a:gd name="connsiteY11" fmla="*/ 275133 h 346680"/>
              <a:gd name="connsiteX12" fmla="*/ 3617192 w 3760296"/>
              <a:gd name="connsiteY12" fmla="*/ 297493 h 346680"/>
              <a:gd name="connsiteX13" fmla="*/ 3760296 w 3760296"/>
              <a:gd name="connsiteY13" fmla="*/ 280417 h 346680"/>
              <a:gd name="connsiteX14" fmla="*/ 3462050 w 3760296"/>
              <a:gd name="connsiteY14" fmla="*/ 238284 h 346680"/>
              <a:gd name="connsiteX15" fmla="*/ 2953668 w 3760296"/>
              <a:gd name="connsiteY15" fmla="*/ 88506 h 346680"/>
              <a:gd name="connsiteX16" fmla="*/ 2786216 w 3760296"/>
              <a:gd name="connsiteY16" fmla="*/ 112900 h 346680"/>
              <a:gd name="connsiteX17" fmla="*/ 2540755 w 3760296"/>
              <a:gd name="connsiteY17" fmla="*/ 127943 h 346680"/>
              <a:gd name="connsiteX18" fmla="*/ 2127745 w 3760296"/>
              <a:gd name="connsiteY18" fmla="*/ 0 h 346680"/>
              <a:gd name="connsiteX0" fmla="*/ 1494724 w 3994884"/>
              <a:gd name="connsiteY0" fmla="*/ 76318 h 346680"/>
              <a:gd name="connsiteX1" fmla="*/ 1222939 w 3994884"/>
              <a:gd name="connsiteY1" fmla="*/ 92847 h 346680"/>
              <a:gd name="connsiteX2" fmla="*/ 811465 w 3994884"/>
              <a:gd name="connsiteY2" fmla="*/ 63716 h 346680"/>
              <a:gd name="connsiteX3" fmla="*/ 63733 w 3994884"/>
              <a:gd name="connsiteY3" fmla="*/ 88924 h 346680"/>
              <a:gd name="connsiteX4" fmla="*/ 68120 w 3994884"/>
              <a:gd name="connsiteY4" fmla="*/ 236104 h 346680"/>
              <a:gd name="connsiteX5" fmla="*/ 306355 w 3994884"/>
              <a:gd name="connsiteY5" fmla="*/ 291512 h 346680"/>
              <a:gd name="connsiteX6" fmla="*/ 891011 w 3994884"/>
              <a:gd name="connsiteY6" fmla="*/ 327181 h 346680"/>
              <a:gd name="connsiteX7" fmla="*/ 1453225 w 3994884"/>
              <a:gd name="connsiteY7" fmla="*/ 315794 h 346680"/>
              <a:gd name="connsiteX8" fmla="*/ 1852865 w 3994884"/>
              <a:gd name="connsiteY8" fmla="*/ 301968 h 346680"/>
              <a:gd name="connsiteX9" fmla="*/ 2296721 w 3994884"/>
              <a:gd name="connsiteY9" fmla="*/ 342624 h 346680"/>
              <a:gd name="connsiteX10" fmla="*/ 2806602 w 3994884"/>
              <a:gd name="connsiteY10" fmla="*/ 337599 h 346680"/>
              <a:gd name="connsiteX11" fmla="*/ 3456695 w 3994884"/>
              <a:gd name="connsiteY11" fmla="*/ 275133 h 346680"/>
              <a:gd name="connsiteX12" fmla="*/ 3617192 w 3994884"/>
              <a:gd name="connsiteY12" fmla="*/ 297493 h 346680"/>
              <a:gd name="connsiteX13" fmla="*/ 3994884 w 3994884"/>
              <a:gd name="connsiteY13" fmla="*/ 280417 h 346680"/>
              <a:gd name="connsiteX14" fmla="*/ 3462050 w 3994884"/>
              <a:gd name="connsiteY14" fmla="*/ 238284 h 346680"/>
              <a:gd name="connsiteX15" fmla="*/ 2953668 w 3994884"/>
              <a:gd name="connsiteY15" fmla="*/ 88506 h 346680"/>
              <a:gd name="connsiteX16" fmla="*/ 2786216 w 3994884"/>
              <a:gd name="connsiteY16" fmla="*/ 112900 h 346680"/>
              <a:gd name="connsiteX17" fmla="*/ 2540755 w 3994884"/>
              <a:gd name="connsiteY17" fmla="*/ 127943 h 346680"/>
              <a:gd name="connsiteX18" fmla="*/ 2127745 w 3994884"/>
              <a:gd name="connsiteY18" fmla="*/ 0 h 346680"/>
              <a:gd name="connsiteX0" fmla="*/ 1494724 w 3994884"/>
              <a:gd name="connsiteY0" fmla="*/ 76318 h 346680"/>
              <a:gd name="connsiteX1" fmla="*/ 1222939 w 3994884"/>
              <a:gd name="connsiteY1" fmla="*/ 92847 h 346680"/>
              <a:gd name="connsiteX2" fmla="*/ 811465 w 3994884"/>
              <a:gd name="connsiteY2" fmla="*/ 63716 h 346680"/>
              <a:gd name="connsiteX3" fmla="*/ 63733 w 3994884"/>
              <a:gd name="connsiteY3" fmla="*/ 88924 h 346680"/>
              <a:gd name="connsiteX4" fmla="*/ 68120 w 3994884"/>
              <a:gd name="connsiteY4" fmla="*/ 236104 h 346680"/>
              <a:gd name="connsiteX5" fmla="*/ 306355 w 3994884"/>
              <a:gd name="connsiteY5" fmla="*/ 291512 h 346680"/>
              <a:gd name="connsiteX6" fmla="*/ 891011 w 3994884"/>
              <a:gd name="connsiteY6" fmla="*/ 327181 h 346680"/>
              <a:gd name="connsiteX7" fmla="*/ 1453225 w 3994884"/>
              <a:gd name="connsiteY7" fmla="*/ 315794 h 346680"/>
              <a:gd name="connsiteX8" fmla="*/ 1852865 w 3994884"/>
              <a:gd name="connsiteY8" fmla="*/ 301968 h 346680"/>
              <a:gd name="connsiteX9" fmla="*/ 2296721 w 3994884"/>
              <a:gd name="connsiteY9" fmla="*/ 342624 h 346680"/>
              <a:gd name="connsiteX10" fmla="*/ 2806602 w 3994884"/>
              <a:gd name="connsiteY10" fmla="*/ 337599 h 346680"/>
              <a:gd name="connsiteX11" fmla="*/ 3456695 w 3994884"/>
              <a:gd name="connsiteY11" fmla="*/ 275133 h 346680"/>
              <a:gd name="connsiteX12" fmla="*/ 3617192 w 3994884"/>
              <a:gd name="connsiteY12" fmla="*/ 297493 h 346680"/>
              <a:gd name="connsiteX13" fmla="*/ 3994884 w 3994884"/>
              <a:gd name="connsiteY13" fmla="*/ 280417 h 346680"/>
              <a:gd name="connsiteX14" fmla="*/ 3547354 w 3994884"/>
              <a:gd name="connsiteY14" fmla="*/ 218495 h 346680"/>
              <a:gd name="connsiteX15" fmla="*/ 2953668 w 3994884"/>
              <a:gd name="connsiteY15" fmla="*/ 88506 h 346680"/>
              <a:gd name="connsiteX16" fmla="*/ 2786216 w 3994884"/>
              <a:gd name="connsiteY16" fmla="*/ 112900 h 346680"/>
              <a:gd name="connsiteX17" fmla="*/ 2540755 w 3994884"/>
              <a:gd name="connsiteY17" fmla="*/ 127943 h 346680"/>
              <a:gd name="connsiteX18" fmla="*/ 2127745 w 3994884"/>
              <a:gd name="connsiteY18" fmla="*/ 0 h 346680"/>
              <a:gd name="connsiteX0" fmla="*/ 1494724 w 3994884"/>
              <a:gd name="connsiteY0" fmla="*/ 76318 h 343803"/>
              <a:gd name="connsiteX1" fmla="*/ 1222939 w 3994884"/>
              <a:gd name="connsiteY1" fmla="*/ 92847 h 343803"/>
              <a:gd name="connsiteX2" fmla="*/ 811465 w 3994884"/>
              <a:gd name="connsiteY2" fmla="*/ 63716 h 343803"/>
              <a:gd name="connsiteX3" fmla="*/ 63733 w 3994884"/>
              <a:gd name="connsiteY3" fmla="*/ 88924 h 343803"/>
              <a:gd name="connsiteX4" fmla="*/ 68120 w 3994884"/>
              <a:gd name="connsiteY4" fmla="*/ 236104 h 343803"/>
              <a:gd name="connsiteX5" fmla="*/ 306355 w 3994884"/>
              <a:gd name="connsiteY5" fmla="*/ 291512 h 343803"/>
              <a:gd name="connsiteX6" fmla="*/ 891011 w 3994884"/>
              <a:gd name="connsiteY6" fmla="*/ 327181 h 343803"/>
              <a:gd name="connsiteX7" fmla="*/ 1453225 w 3994884"/>
              <a:gd name="connsiteY7" fmla="*/ 315794 h 343803"/>
              <a:gd name="connsiteX8" fmla="*/ 1852865 w 3994884"/>
              <a:gd name="connsiteY8" fmla="*/ 301968 h 343803"/>
              <a:gd name="connsiteX9" fmla="*/ 2296721 w 3994884"/>
              <a:gd name="connsiteY9" fmla="*/ 342624 h 343803"/>
              <a:gd name="connsiteX10" fmla="*/ 2699971 w 3994884"/>
              <a:gd name="connsiteY10" fmla="*/ 327705 h 343803"/>
              <a:gd name="connsiteX11" fmla="*/ 3456695 w 3994884"/>
              <a:gd name="connsiteY11" fmla="*/ 275133 h 343803"/>
              <a:gd name="connsiteX12" fmla="*/ 3617192 w 3994884"/>
              <a:gd name="connsiteY12" fmla="*/ 297493 h 343803"/>
              <a:gd name="connsiteX13" fmla="*/ 3994884 w 3994884"/>
              <a:gd name="connsiteY13" fmla="*/ 280417 h 343803"/>
              <a:gd name="connsiteX14" fmla="*/ 3547354 w 3994884"/>
              <a:gd name="connsiteY14" fmla="*/ 218495 h 343803"/>
              <a:gd name="connsiteX15" fmla="*/ 2953668 w 3994884"/>
              <a:gd name="connsiteY15" fmla="*/ 88506 h 343803"/>
              <a:gd name="connsiteX16" fmla="*/ 2786216 w 3994884"/>
              <a:gd name="connsiteY16" fmla="*/ 112900 h 343803"/>
              <a:gd name="connsiteX17" fmla="*/ 2540755 w 3994884"/>
              <a:gd name="connsiteY17" fmla="*/ 127943 h 343803"/>
              <a:gd name="connsiteX18" fmla="*/ 2127745 w 3994884"/>
              <a:gd name="connsiteY18" fmla="*/ 0 h 343803"/>
              <a:gd name="connsiteX0" fmla="*/ 1494724 w 3994884"/>
              <a:gd name="connsiteY0" fmla="*/ 76318 h 329309"/>
              <a:gd name="connsiteX1" fmla="*/ 1222939 w 3994884"/>
              <a:gd name="connsiteY1" fmla="*/ 92847 h 329309"/>
              <a:gd name="connsiteX2" fmla="*/ 811465 w 3994884"/>
              <a:gd name="connsiteY2" fmla="*/ 63716 h 329309"/>
              <a:gd name="connsiteX3" fmla="*/ 63733 w 3994884"/>
              <a:gd name="connsiteY3" fmla="*/ 88924 h 329309"/>
              <a:gd name="connsiteX4" fmla="*/ 68120 w 3994884"/>
              <a:gd name="connsiteY4" fmla="*/ 236104 h 329309"/>
              <a:gd name="connsiteX5" fmla="*/ 306355 w 3994884"/>
              <a:gd name="connsiteY5" fmla="*/ 291512 h 329309"/>
              <a:gd name="connsiteX6" fmla="*/ 891011 w 3994884"/>
              <a:gd name="connsiteY6" fmla="*/ 327181 h 329309"/>
              <a:gd name="connsiteX7" fmla="*/ 1453225 w 3994884"/>
              <a:gd name="connsiteY7" fmla="*/ 315794 h 329309"/>
              <a:gd name="connsiteX8" fmla="*/ 1852865 w 3994884"/>
              <a:gd name="connsiteY8" fmla="*/ 301968 h 329309"/>
              <a:gd name="connsiteX9" fmla="*/ 2296721 w 3994884"/>
              <a:gd name="connsiteY9" fmla="*/ 283258 h 329309"/>
              <a:gd name="connsiteX10" fmla="*/ 2699971 w 3994884"/>
              <a:gd name="connsiteY10" fmla="*/ 327705 h 329309"/>
              <a:gd name="connsiteX11" fmla="*/ 3456695 w 3994884"/>
              <a:gd name="connsiteY11" fmla="*/ 275133 h 329309"/>
              <a:gd name="connsiteX12" fmla="*/ 3617192 w 3994884"/>
              <a:gd name="connsiteY12" fmla="*/ 297493 h 329309"/>
              <a:gd name="connsiteX13" fmla="*/ 3994884 w 3994884"/>
              <a:gd name="connsiteY13" fmla="*/ 280417 h 329309"/>
              <a:gd name="connsiteX14" fmla="*/ 3547354 w 3994884"/>
              <a:gd name="connsiteY14" fmla="*/ 218495 h 329309"/>
              <a:gd name="connsiteX15" fmla="*/ 2953668 w 3994884"/>
              <a:gd name="connsiteY15" fmla="*/ 88506 h 329309"/>
              <a:gd name="connsiteX16" fmla="*/ 2786216 w 3994884"/>
              <a:gd name="connsiteY16" fmla="*/ 112900 h 329309"/>
              <a:gd name="connsiteX17" fmla="*/ 2540755 w 3994884"/>
              <a:gd name="connsiteY17" fmla="*/ 127943 h 329309"/>
              <a:gd name="connsiteX18" fmla="*/ 2127745 w 3994884"/>
              <a:gd name="connsiteY18" fmla="*/ 0 h 329309"/>
              <a:gd name="connsiteX0" fmla="*/ 1494724 w 3994884"/>
              <a:gd name="connsiteY0" fmla="*/ 76318 h 329310"/>
              <a:gd name="connsiteX1" fmla="*/ 1222939 w 3994884"/>
              <a:gd name="connsiteY1" fmla="*/ 92847 h 329310"/>
              <a:gd name="connsiteX2" fmla="*/ 811465 w 3994884"/>
              <a:gd name="connsiteY2" fmla="*/ 63716 h 329310"/>
              <a:gd name="connsiteX3" fmla="*/ 63733 w 3994884"/>
              <a:gd name="connsiteY3" fmla="*/ 88924 h 329310"/>
              <a:gd name="connsiteX4" fmla="*/ 68120 w 3994884"/>
              <a:gd name="connsiteY4" fmla="*/ 236104 h 329310"/>
              <a:gd name="connsiteX5" fmla="*/ 306355 w 3994884"/>
              <a:gd name="connsiteY5" fmla="*/ 291512 h 329310"/>
              <a:gd name="connsiteX6" fmla="*/ 1453225 w 3994884"/>
              <a:gd name="connsiteY6" fmla="*/ 315794 h 329310"/>
              <a:gd name="connsiteX7" fmla="*/ 1852865 w 3994884"/>
              <a:gd name="connsiteY7" fmla="*/ 301968 h 329310"/>
              <a:gd name="connsiteX8" fmla="*/ 2296721 w 3994884"/>
              <a:gd name="connsiteY8" fmla="*/ 283258 h 329310"/>
              <a:gd name="connsiteX9" fmla="*/ 2699971 w 3994884"/>
              <a:gd name="connsiteY9" fmla="*/ 327705 h 329310"/>
              <a:gd name="connsiteX10" fmla="*/ 3456695 w 3994884"/>
              <a:gd name="connsiteY10" fmla="*/ 275133 h 329310"/>
              <a:gd name="connsiteX11" fmla="*/ 3617192 w 3994884"/>
              <a:gd name="connsiteY11" fmla="*/ 297493 h 329310"/>
              <a:gd name="connsiteX12" fmla="*/ 3994884 w 3994884"/>
              <a:gd name="connsiteY12" fmla="*/ 280417 h 329310"/>
              <a:gd name="connsiteX13" fmla="*/ 3547354 w 3994884"/>
              <a:gd name="connsiteY13" fmla="*/ 218495 h 329310"/>
              <a:gd name="connsiteX14" fmla="*/ 2953668 w 3994884"/>
              <a:gd name="connsiteY14" fmla="*/ 88506 h 329310"/>
              <a:gd name="connsiteX15" fmla="*/ 2786216 w 3994884"/>
              <a:gd name="connsiteY15" fmla="*/ 112900 h 329310"/>
              <a:gd name="connsiteX16" fmla="*/ 2540755 w 3994884"/>
              <a:gd name="connsiteY16" fmla="*/ 127943 h 329310"/>
              <a:gd name="connsiteX17" fmla="*/ 2127745 w 3994884"/>
              <a:gd name="connsiteY17" fmla="*/ 0 h 329310"/>
              <a:gd name="connsiteX0" fmla="*/ 1431014 w 3931174"/>
              <a:gd name="connsiteY0" fmla="*/ 76318 h 329310"/>
              <a:gd name="connsiteX1" fmla="*/ 1159229 w 3931174"/>
              <a:gd name="connsiteY1" fmla="*/ 92847 h 329310"/>
              <a:gd name="connsiteX2" fmla="*/ 747755 w 3931174"/>
              <a:gd name="connsiteY2" fmla="*/ 63716 h 329310"/>
              <a:gd name="connsiteX3" fmla="*/ 23 w 3931174"/>
              <a:gd name="connsiteY3" fmla="*/ 88924 h 329310"/>
              <a:gd name="connsiteX4" fmla="*/ 772151 w 3931174"/>
              <a:gd name="connsiteY4" fmla="*/ 97582 h 329310"/>
              <a:gd name="connsiteX5" fmla="*/ 242645 w 3931174"/>
              <a:gd name="connsiteY5" fmla="*/ 291512 h 329310"/>
              <a:gd name="connsiteX6" fmla="*/ 1389515 w 3931174"/>
              <a:gd name="connsiteY6" fmla="*/ 315794 h 329310"/>
              <a:gd name="connsiteX7" fmla="*/ 1789155 w 3931174"/>
              <a:gd name="connsiteY7" fmla="*/ 301968 h 329310"/>
              <a:gd name="connsiteX8" fmla="*/ 2233011 w 3931174"/>
              <a:gd name="connsiteY8" fmla="*/ 283258 h 329310"/>
              <a:gd name="connsiteX9" fmla="*/ 2636261 w 3931174"/>
              <a:gd name="connsiteY9" fmla="*/ 327705 h 329310"/>
              <a:gd name="connsiteX10" fmla="*/ 3392985 w 3931174"/>
              <a:gd name="connsiteY10" fmla="*/ 275133 h 329310"/>
              <a:gd name="connsiteX11" fmla="*/ 3553482 w 3931174"/>
              <a:gd name="connsiteY11" fmla="*/ 297493 h 329310"/>
              <a:gd name="connsiteX12" fmla="*/ 3931174 w 3931174"/>
              <a:gd name="connsiteY12" fmla="*/ 280417 h 329310"/>
              <a:gd name="connsiteX13" fmla="*/ 3483644 w 3931174"/>
              <a:gd name="connsiteY13" fmla="*/ 218495 h 329310"/>
              <a:gd name="connsiteX14" fmla="*/ 2889958 w 3931174"/>
              <a:gd name="connsiteY14" fmla="*/ 88506 h 329310"/>
              <a:gd name="connsiteX15" fmla="*/ 2722506 w 3931174"/>
              <a:gd name="connsiteY15" fmla="*/ 112900 h 329310"/>
              <a:gd name="connsiteX16" fmla="*/ 2477045 w 3931174"/>
              <a:gd name="connsiteY16" fmla="*/ 127943 h 329310"/>
              <a:gd name="connsiteX17" fmla="*/ 2064035 w 3931174"/>
              <a:gd name="connsiteY17" fmla="*/ 0 h 329310"/>
              <a:gd name="connsiteX0" fmla="*/ 1236150 w 3736310"/>
              <a:gd name="connsiteY0" fmla="*/ 76318 h 329310"/>
              <a:gd name="connsiteX1" fmla="*/ 964365 w 3736310"/>
              <a:gd name="connsiteY1" fmla="*/ 92847 h 329310"/>
              <a:gd name="connsiteX2" fmla="*/ 552891 w 3736310"/>
              <a:gd name="connsiteY2" fmla="*/ 63716 h 329310"/>
              <a:gd name="connsiteX3" fmla="*/ 577287 w 3736310"/>
              <a:gd name="connsiteY3" fmla="*/ 97582 h 329310"/>
              <a:gd name="connsiteX4" fmla="*/ 47781 w 3736310"/>
              <a:gd name="connsiteY4" fmla="*/ 291512 h 329310"/>
              <a:gd name="connsiteX5" fmla="*/ 1194651 w 3736310"/>
              <a:gd name="connsiteY5" fmla="*/ 315794 h 329310"/>
              <a:gd name="connsiteX6" fmla="*/ 1594291 w 3736310"/>
              <a:gd name="connsiteY6" fmla="*/ 301968 h 329310"/>
              <a:gd name="connsiteX7" fmla="*/ 2038147 w 3736310"/>
              <a:gd name="connsiteY7" fmla="*/ 283258 h 329310"/>
              <a:gd name="connsiteX8" fmla="*/ 2441397 w 3736310"/>
              <a:gd name="connsiteY8" fmla="*/ 327705 h 329310"/>
              <a:gd name="connsiteX9" fmla="*/ 3198121 w 3736310"/>
              <a:gd name="connsiteY9" fmla="*/ 275133 h 329310"/>
              <a:gd name="connsiteX10" fmla="*/ 3358618 w 3736310"/>
              <a:gd name="connsiteY10" fmla="*/ 297493 h 329310"/>
              <a:gd name="connsiteX11" fmla="*/ 3736310 w 3736310"/>
              <a:gd name="connsiteY11" fmla="*/ 280417 h 329310"/>
              <a:gd name="connsiteX12" fmla="*/ 3288780 w 3736310"/>
              <a:gd name="connsiteY12" fmla="*/ 218495 h 329310"/>
              <a:gd name="connsiteX13" fmla="*/ 2695094 w 3736310"/>
              <a:gd name="connsiteY13" fmla="*/ 88506 h 329310"/>
              <a:gd name="connsiteX14" fmla="*/ 2527642 w 3736310"/>
              <a:gd name="connsiteY14" fmla="*/ 112900 h 329310"/>
              <a:gd name="connsiteX15" fmla="*/ 2282181 w 3736310"/>
              <a:gd name="connsiteY15" fmla="*/ 127943 h 329310"/>
              <a:gd name="connsiteX16" fmla="*/ 1869171 w 3736310"/>
              <a:gd name="connsiteY16" fmla="*/ 0 h 329310"/>
              <a:gd name="connsiteX0" fmla="*/ 1194365 w 3694525"/>
              <a:gd name="connsiteY0" fmla="*/ 76318 h 329310"/>
              <a:gd name="connsiteX1" fmla="*/ 922580 w 3694525"/>
              <a:gd name="connsiteY1" fmla="*/ 92847 h 329310"/>
              <a:gd name="connsiteX2" fmla="*/ 511106 w 3694525"/>
              <a:gd name="connsiteY2" fmla="*/ 63716 h 329310"/>
              <a:gd name="connsiteX3" fmla="*/ 535502 w 3694525"/>
              <a:gd name="connsiteY3" fmla="*/ 97582 h 329310"/>
              <a:gd name="connsiteX4" fmla="*/ 5996 w 3694525"/>
              <a:gd name="connsiteY4" fmla="*/ 291512 h 329310"/>
              <a:gd name="connsiteX5" fmla="*/ 800640 w 3694525"/>
              <a:gd name="connsiteY5" fmla="*/ 213320 h 329310"/>
              <a:gd name="connsiteX6" fmla="*/ 1152866 w 3694525"/>
              <a:gd name="connsiteY6" fmla="*/ 315794 h 329310"/>
              <a:gd name="connsiteX7" fmla="*/ 1552506 w 3694525"/>
              <a:gd name="connsiteY7" fmla="*/ 301968 h 329310"/>
              <a:gd name="connsiteX8" fmla="*/ 1996362 w 3694525"/>
              <a:gd name="connsiteY8" fmla="*/ 283258 h 329310"/>
              <a:gd name="connsiteX9" fmla="*/ 2399612 w 3694525"/>
              <a:gd name="connsiteY9" fmla="*/ 327705 h 329310"/>
              <a:gd name="connsiteX10" fmla="*/ 3156336 w 3694525"/>
              <a:gd name="connsiteY10" fmla="*/ 275133 h 329310"/>
              <a:gd name="connsiteX11" fmla="*/ 3316833 w 3694525"/>
              <a:gd name="connsiteY11" fmla="*/ 297493 h 329310"/>
              <a:gd name="connsiteX12" fmla="*/ 3694525 w 3694525"/>
              <a:gd name="connsiteY12" fmla="*/ 280417 h 329310"/>
              <a:gd name="connsiteX13" fmla="*/ 3246995 w 3694525"/>
              <a:gd name="connsiteY13" fmla="*/ 218495 h 329310"/>
              <a:gd name="connsiteX14" fmla="*/ 2653309 w 3694525"/>
              <a:gd name="connsiteY14" fmla="*/ 88506 h 329310"/>
              <a:gd name="connsiteX15" fmla="*/ 2485857 w 3694525"/>
              <a:gd name="connsiteY15" fmla="*/ 112900 h 329310"/>
              <a:gd name="connsiteX16" fmla="*/ 2240396 w 3694525"/>
              <a:gd name="connsiteY16" fmla="*/ 127943 h 329310"/>
              <a:gd name="connsiteX17" fmla="*/ 1827386 w 3694525"/>
              <a:gd name="connsiteY17" fmla="*/ 0 h 329310"/>
              <a:gd name="connsiteX0" fmla="*/ 1194365 w 3694525"/>
              <a:gd name="connsiteY0" fmla="*/ 179743 h 432735"/>
              <a:gd name="connsiteX1" fmla="*/ 922580 w 3694525"/>
              <a:gd name="connsiteY1" fmla="*/ 196272 h 432735"/>
              <a:gd name="connsiteX2" fmla="*/ 694009 w 3694525"/>
              <a:gd name="connsiteY2" fmla="*/ 124 h 432735"/>
              <a:gd name="connsiteX3" fmla="*/ 511106 w 3694525"/>
              <a:gd name="connsiteY3" fmla="*/ 167141 h 432735"/>
              <a:gd name="connsiteX4" fmla="*/ 535502 w 3694525"/>
              <a:gd name="connsiteY4" fmla="*/ 201007 h 432735"/>
              <a:gd name="connsiteX5" fmla="*/ 5996 w 3694525"/>
              <a:gd name="connsiteY5" fmla="*/ 394937 h 432735"/>
              <a:gd name="connsiteX6" fmla="*/ 800640 w 3694525"/>
              <a:gd name="connsiteY6" fmla="*/ 316745 h 432735"/>
              <a:gd name="connsiteX7" fmla="*/ 1152866 w 3694525"/>
              <a:gd name="connsiteY7" fmla="*/ 419219 h 432735"/>
              <a:gd name="connsiteX8" fmla="*/ 1552506 w 3694525"/>
              <a:gd name="connsiteY8" fmla="*/ 405393 h 432735"/>
              <a:gd name="connsiteX9" fmla="*/ 1996362 w 3694525"/>
              <a:gd name="connsiteY9" fmla="*/ 386683 h 432735"/>
              <a:gd name="connsiteX10" fmla="*/ 2399612 w 3694525"/>
              <a:gd name="connsiteY10" fmla="*/ 431130 h 432735"/>
              <a:gd name="connsiteX11" fmla="*/ 3156336 w 3694525"/>
              <a:gd name="connsiteY11" fmla="*/ 378558 h 432735"/>
              <a:gd name="connsiteX12" fmla="*/ 3316833 w 3694525"/>
              <a:gd name="connsiteY12" fmla="*/ 400918 h 432735"/>
              <a:gd name="connsiteX13" fmla="*/ 3694525 w 3694525"/>
              <a:gd name="connsiteY13" fmla="*/ 383842 h 432735"/>
              <a:gd name="connsiteX14" fmla="*/ 3246995 w 3694525"/>
              <a:gd name="connsiteY14" fmla="*/ 321920 h 432735"/>
              <a:gd name="connsiteX15" fmla="*/ 2653309 w 3694525"/>
              <a:gd name="connsiteY15" fmla="*/ 191931 h 432735"/>
              <a:gd name="connsiteX16" fmla="*/ 2485857 w 3694525"/>
              <a:gd name="connsiteY16" fmla="*/ 216325 h 432735"/>
              <a:gd name="connsiteX17" fmla="*/ 2240396 w 3694525"/>
              <a:gd name="connsiteY17" fmla="*/ 231368 h 432735"/>
              <a:gd name="connsiteX18" fmla="*/ 1827386 w 3694525"/>
              <a:gd name="connsiteY18" fmla="*/ 103425 h 432735"/>
              <a:gd name="connsiteX0" fmla="*/ 1194365 w 3694525"/>
              <a:gd name="connsiteY0" fmla="*/ 179743 h 432735"/>
              <a:gd name="connsiteX1" fmla="*/ 1056552 w 3694525"/>
              <a:gd name="connsiteY1" fmla="*/ 59490 h 432735"/>
              <a:gd name="connsiteX2" fmla="*/ 922580 w 3694525"/>
              <a:gd name="connsiteY2" fmla="*/ 196272 h 432735"/>
              <a:gd name="connsiteX3" fmla="*/ 694009 w 3694525"/>
              <a:gd name="connsiteY3" fmla="*/ 124 h 432735"/>
              <a:gd name="connsiteX4" fmla="*/ 511106 w 3694525"/>
              <a:gd name="connsiteY4" fmla="*/ 167141 h 432735"/>
              <a:gd name="connsiteX5" fmla="*/ 535502 w 3694525"/>
              <a:gd name="connsiteY5" fmla="*/ 201007 h 432735"/>
              <a:gd name="connsiteX6" fmla="*/ 5996 w 3694525"/>
              <a:gd name="connsiteY6" fmla="*/ 394937 h 432735"/>
              <a:gd name="connsiteX7" fmla="*/ 800640 w 3694525"/>
              <a:gd name="connsiteY7" fmla="*/ 316745 h 432735"/>
              <a:gd name="connsiteX8" fmla="*/ 1152866 w 3694525"/>
              <a:gd name="connsiteY8" fmla="*/ 419219 h 432735"/>
              <a:gd name="connsiteX9" fmla="*/ 1552506 w 3694525"/>
              <a:gd name="connsiteY9" fmla="*/ 405393 h 432735"/>
              <a:gd name="connsiteX10" fmla="*/ 1996362 w 3694525"/>
              <a:gd name="connsiteY10" fmla="*/ 386683 h 432735"/>
              <a:gd name="connsiteX11" fmla="*/ 2399612 w 3694525"/>
              <a:gd name="connsiteY11" fmla="*/ 431130 h 432735"/>
              <a:gd name="connsiteX12" fmla="*/ 3156336 w 3694525"/>
              <a:gd name="connsiteY12" fmla="*/ 378558 h 432735"/>
              <a:gd name="connsiteX13" fmla="*/ 3316833 w 3694525"/>
              <a:gd name="connsiteY13" fmla="*/ 400918 h 432735"/>
              <a:gd name="connsiteX14" fmla="*/ 3694525 w 3694525"/>
              <a:gd name="connsiteY14" fmla="*/ 383842 h 432735"/>
              <a:gd name="connsiteX15" fmla="*/ 3246995 w 3694525"/>
              <a:gd name="connsiteY15" fmla="*/ 321920 h 432735"/>
              <a:gd name="connsiteX16" fmla="*/ 2653309 w 3694525"/>
              <a:gd name="connsiteY16" fmla="*/ 191931 h 432735"/>
              <a:gd name="connsiteX17" fmla="*/ 2485857 w 3694525"/>
              <a:gd name="connsiteY17" fmla="*/ 216325 h 432735"/>
              <a:gd name="connsiteX18" fmla="*/ 2240396 w 3694525"/>
              <a:gd name="connsiteY18" fmla="*/ 231368 h 432735"/>
              <a:gd name="connsiteX19" fmla="*/ 1827386 w 3694525"/>
              <a:gd name="connsiteY19" fmla="*/ 103425 h 432735"/>
              <a:gd name="connsiteX0" fmla="*/ 1194365 w 3694525"/>
              <a:gd name="connsiteY0" fmla="*/ 179743 h 432735"/>
              <a:gd name="connsiteX1" fmla="*/ 1056552 w 3694525"/>
              <a:gd name="connsiteY1" fmla="*/ 59490 h 432735"/>
              <a:gd name="connsiteX2" fmla="*/ 922581 w 3694525"/>
              <a:gd name="connsiteY2" fmla="*/ 37961 h 432735"/>
              <a:gd name="connsiteX3" fmla="*/ 694009 w 3694525"/>
              <a:gd name="connsiteY3" fmla="*/ 124 h 432735"/>
              <a:gd name="connsiteX4" fmla="*/ 511106 w 3694525"/>
              <a:gd name="connsiteY4" fmla="*/ 167141 h 432735"/>
              <a:gd name="connsiteX5" fmla="*/ 535502 w 3694525"/>
              <a:gd name="connsiteY5" fmla="*/ 201007 h 432735"/>
              <a:gd name="connsiteX6" fmla="*/ 5996 w 3694525"/>
              <a:gd name="connsiteY6" fmla="*/ 394937 h 432735"/>
              <a:gd name="connsiteX7" fmla="*/ 800640 w 3694525"/>
              <a:gd name="connsiteY7" fmla="*/ 316745 h 432735"/>
              <a:gd name="connsiteX8" fmla="*/ 1152866 w 3694525"/>
              <a:gd name="connsiteY8" fmla="*/ 419219 h 432735"/>
              <a:gd name="connsiteX9" fmla="*/ 1552506 w 3694525"/>
              <a:gd name="connsiteY9" fmla="*/ 405393 h 432735"/>
              <a:gd name="connsiteX10" fmla="*/ 1996362 w 3694525"/>
              <a:gd name="connsiteY10" fmla="*/ 386683 h 432735"/>
              <a:gd name="connsiteX11" fmla="*/ 2399612 w 3694525"/>
              <a:gd name="connsiteY11" fmla="*/ 431130 h 432735"/>
              <a:gd name="connsiteX12" fmla="*/ 3156336 w 3694525"/>
              <a:gd name="connsiteY12" fmla="*/ 378558 h 432735"/>
              <a:gd name="connsiteX13" fmla="*/ 3316833 w 3694525"/>
              <a:gd name="connsiteY13" fmla="*/ 400918 h 432735"/>
              <a:gd name="connsiteX14" fmla="*/ 3694525 w 3694525"/>
              <a:gd name="connsiteY14" fmla="*/ 383842 h 432735"/>
              <a:gd name="connsiteX15" fmla="*/ 3246995 w 3694525"/>
              <a:gd name="connsiteY15" fmla="*/ 321920 h 432735"/>
              <a:gd name="connsiteX16" fmla="*/ 2653309 w 3694525"/>
              <a:gd name="connsiteY16" fmla="*/ 191931 h 432735"/>
              <a:gd name="connsiteX17" fmla="*/ 2485857 w 3694525"/>
              <a:gd name="connsiteY17" fmla="*/ 216325 h 432735"/>
              <a:gd name="connsiteX18" fmla="*/ 2240396 w 3694525"/>
              <a:gd name="connsiteY18" fmla="*/ 231368 h 432735"/>
              <a:gd name="connsiteX19" fmla="*/ 1827386 w 3694525"/>
              <a:gd name="connsiteY19" fmla="*/ 103425 h 432735"/>
              <a:gd name="connsiteX0" fmla="*/ 1322322 w 3694525"/>
              <a:gd name="connsiteY0" fmla="*/ 100588 h 432735"/>
              <a:gd name="connsiteX1" fmla="*/ 1056552 w 3694525"/>
              <a:gd name="connsiteY1" fmla="*/ 59490 h 432735"/>
              <a:gd name="connsiteX2" fmla="*/ 922581 w 3694525"/>
              <a:gd name="connsiteY2" fmla="*/ 37961 h 432735"/>
              <a:gd name="connsiteX3" fmla="*/ 694009 w 3694525"/>
              <a:gd name="connsiteY3" fmla="*/ 124 h 432735"/>
              <a:gd name="connsiteX4" fmla="*/ 511106 w 3694525"/>
              <a:gd name="connsiteY4" fmla="*/ 167141 h 432735"/>
              <a:gd name="connsiteX5" fmla="*/ 535502 w 3694525"/>
              <a:gd name="connsiteY5" fmla="*/ 201007 h 432735"/>
              <a:gd name="connsiteX6" fmla="*/ 5996 w 3694525"/>
              <a:gd name="connsiteY6" fmla="*/ 394937 h 432735"/>
              <a:gd name="connsiteX7" fmla="*/ 800640 w 3694525"/>
              <a:gd name="connsiteY7" fmla="*/ 316745 h 432735"/>
              <a:gd name="connsiteX8" fmla="*/ 1152866 w 3694525"/>
              <a:gd name="connsiteY8" fmla="*/ 419219 h 432735"/>
              <a:gd name="connsiteX9" fmla="*/ 1552506 w 3694525"/>
              <a:gd name="connsiteY9" fmla="*/ 405393 h 432735"/>
              <a:gd name="connsiteX10" fmla="*/ 1996362 w 3694525"/>
              <a:gd name="connsiteY10" fmla="*/ 386683 h 432735"/>
              <a:gd name="connsiteX11" fmla="*/ 2399612 w 3694525"/>
              <a:gd name="connsiteY11" fmla="*/ 431130 h 432735"/>
              <a:gd name="connsiteX12" fmla="*/ 3156336 w 3694525"/>
              <a:gd name="connsiteY12" fmla="*/ 378558 h 432735"/>
              <a:gd name="connsiteX13" fmla="*/ 3316833 w 3694525"/>
              <a:gd name="connsiteY13" fmla="*/ 400918 h 432735"/>
              <a:gd name="connsiteX14" fmla="*/ 3694525 w 3694525"/>
              <a:gd name="connsiteY14" fmla="*/ 383842 h 432735"/>
              <a:gd name="connsiteX15" fmla="*/ 3246995 w 3694525"/>
              <a:gd name="connsiteY15" fmla="*/ 321920 h 432735"/>
              <a:gd name="connsiteX16" fmla="*/ 2653309 w 3694525"/>
              <a:gd name="connsiteY16" fmla="*/ 191931 h 432735"/>
              <a:gd name="connsiteX17" fmla="*/ 2485857 w 3694525"/>
              <a:gd name="connsiteY17" fmla="*/ 216325 h 432735"/>
              <a:gd name="connsiteX18" fmla="*/ 2240396 w 3694525"/>
              <a:gd name="connsiteY18" fmla="*/ 231368 h 432735"/>
              <a:gd name="connsiteX19" fmla="*/ 1827386 w 3694525"/>
              <a:gd name="connsiteY19" fmla="*/ 103425 h 432735"/>
              <a:gd name="connsiteX0" fmla="*/ 1322322 w 3694525"/>
              <a:gd name="connsiteY0" fmla="*/ 100588 h 432735"/>
              <a:gd name="connsiteX1" fmla="*/ 1056552 w 3694525"/>
              <a:gd name="connsiteY1" fmla="*/ 59490 h 432735"/>
              <a:gd name="connsiteX2" fmla="*/ 922581 w 3694525"/>
              <a:gd name="connsiteY2" fmla="*/ 37961 h 432735"/>
              <a:gd name="connsiteX3" fmla="*/ 694009 w 3694525"/>
              <a:gd name="connsiteY3" fmla="*/ 124 h 432735"/>
              <a:gd name="connsiteX4" fmla="*/ 511106 w 3694525"/>
              <a:gd name="connsiteY4" fmla="*/ 167141 h 432735"/>
              <a:gd name="connsiteX5" fmla="*/ 535502 w 3694525"/>
              <a:gd name="connsiteY5" fmla="*/ 201007 h 432735"/>
              <a:gd name="connsiteX6" fmla="*/ 5996 w 3694525"/>
              <a:gd name="connsiteY6" fmla="*/ 394937 h 432735"/>
              <a:gd name="connsiteX7" fmla="*/ 800640 w 3694525"/>
              <a:gd name="connsiteY7" fmla="*/ 316745 h 432735"/>
              <a:gd name="connsiteX8" fmla="*/ 1174193 w 3694525"/>
              <a:gd name="connsiteY8" fmla="*/ 349958 h 432735"/>
              <a:gd name="connsiteX9" fmla="*/ 1552506 w 3694525"/>
              <a:gd name="connsiteY9" fmla="*/ 405393 h 432735"/>
              <a:gd name="connsiteX10" fmla="*/ 1996362 w 3694525"/>
              <a:gd name="connsiteY10" fmla="*/ 386683 h 432735"/>
              <a:gd name="connsiteX11" fmla="*/ 2399612 w 3694525"/>
              <a:gd name="connsiteY11" fmla="*/ 431130 h 432735"/>
              <a:gd name="connsiteX12" fmla="*/ 3156336 w 3694525"/>
              <a:gd name="connsiteY12" fmla="*/ 378558 h 432735"/>
              <a:gd name="connsiteX13" fmla="*/ 3316833 w 3694525"/>
              <a:gd name="connsiteY13" fmla="*/ 400918 h 432735"/>
              <a:gd name="connsiteX14" fmla="*/ 3694525 w 3694525"/>
              <a:gd name="connsiteY14" fmla="*/ 383842 h 432735"/>
              <a:gd name="connsiteX15" fmla="*/ 3246995 w 3694525"/>
              <a:gd name="connsiteY15" fmla="*/ 321920 h 432735"/>
              <a:gd name="connsiteX16" fmla="*/ 2653309 w 3694525"/>
              <a:gd name="connsiteY16" fmla="*/ 191931 h 432735"/>
              <a:gd name="connsiteX17" fmla="*/ 2485857 w 3694525"/>
              <a:gd name="connsiteY17" fmla="*/ 216325 h 432735"/>
              <a:gd name="connsiteX18" fmla="*/ 2240396 w 3694525"/>
              <a:gd name="connsiteY18" fmla="*/ 231368 h 432735"/>
              <a:gd name="connsiteX19" fmla="*/ 1827386 w 3694525"/>
              <a:gd name="connsiteY19" fmla="*/ 103425 h 432735"/>
              <a:gd name="connsiteX0" fmla="*/ 1322322 w 3694525"/>
              <a:gd name="connsiteY0" fmla="*/ 100588 h 433166"/>
              <a:gd name="connsiteX1" fmla="*/ 1056552 w 3694525"/>
              <a:gd name="connsiteY1" fmla="*/ 59490 h 433166"/>
              <a:gd name="connsiteX2" fmla="*/ 922581 w 3694525"/>
              <a:gd name="connsiteY2" fmla="*/ 37961 h 433166"/>
              <a:gd name="connsiteX3" fmla="*/ 694009 w 3694525"/>
              <a:gd name="connsiteY3" fmla="*/ 124 h 433166"/>
              <a:gd name="connsiteX4" fmla="*/ 511106 w 3694525"/>
              <a:gd name="connsiteY4" fmla="*/ 167141 h 433166"/>
              <a:gd name="connsiteX5" fmla="*/ 535502 w 3694525"/>
              <a:gd name="connsiteY5" fmla="*/ 201007 h 433166"/>
              <a:gd name="connsiteX6" fmla="*/ 5996 w 3694525"/>
              <a:gd name="connsiteY6" fmla="*/ 394937 h 433166"/>
              <a:gd name="connsiteX7" fmla="*/ 800640 w 3694525"/>
              <a:gd name="connsiteY7" fmla="*/ 316745 h 433166"/>
              <a:gd name="connsiteX8" fmla="*/ 1174193 w 3694525"/>
              <a:gd name="connsiteY8" fmla="*/ 349958 h 433166"/>
              <a:gd name="connsiteX9" fmla="*/ 1659136 w 3694525"/>
              <a:gd name="connsiteY9" fmla="*/ 326237 h 433166"/>
              <a:gd name="connsiteX10" fmla="*/ 1996362 w 3694525"/>
              <a:gd name="connsiteY10" fmla="*/ 386683 h 433166"/>
              <a:gd name="connsiteX11" fmla="*/ 2399612 w 3694525"/>
              <a:gd name="connsiteY11" fmla="*/ 431130 h 433166"/>
              <a:gd name="connsiteX12" fmla="*/ 3156336 w 3694525"/>
              <a:gd name="connsiteY12" fmla="*/ 378558 h 433166"/>
              <a:gd name="connsiteX13" fmla="*/ 3316833 w 3694525"/>
              <a:gd name="connsiteY13" fmla="*/ 400918 h 433166"/>
              <a:gd name="connsiteX14" fmla="*/ 3694525 w 3694525"/>
              <a:gd name="connsiteY14" fmla="*/ 383842 h 433166"/>
              <a:gd name="connsiteX15" fmla="*/ 3246995 w 3694525"/>
              <a:gd name="connsiteY15" fmla="*/ 321920 h 433166"/>
              <a:gd name="connsiteX16" fmla="*/ 2653309 w 3694525"/>
              <a:gd name="connsiteY16" fmla="*/ 191931 h 433166"/>
              <a:gd name="connsiteX17" fmla="*/ 2485857 w 3694525"/>
              <a:gd name="connsiteY17" fmla="*/ 216325 h 433166"/>
              <a:gd name="connsiteX18" fmla="*/ 2240396 w 3694525"/>
              <a:gd name="connsiteY18" fmla="*/ 231368 h 433166"/>
              <a:gd name="connsiteX19" fmla="*/ 1827386 w 3694525"/>
              <a:gd name="connsiteY19" fmla="*/ 103425 h 433166"/>
              <a:gd name="connsiteX0" fmla="*/ 1322322 w 3694525"/>
              <a:gd name="connsiteY0" fmla="*/ 100588 h 433166"/>
              <a:gd name="connsiteX1" fmla="*/ 1056552 w 3694525"/>
              <a:gd name="connsiteY1" fmla="*/ 59490 h 433166"/>
              <a:gd name="connsiteX2" fmla="*/ 922581 w 3694525"/>
              <a:gd name="connsiteY2" fmla="*/ 37961 h 433166"/>
              <a:gd name="connsiteX3" fmla="*/ 694009 w 3694525"/>
              <a:gd name="connsiteY3" fmla="*/ 124 h 433166"/>
              <a:gd name="connsiteX4" fmla="*/ 511106 w 3694525"/>
              <a:gd name="connsiteY4" fmla="*/ 167141 h 433166"/>
              <a:gd name="connsiteX5" fmla="*/ 535502 w 3694525"/>
              <a:gd name="connsiteY5" fmla="*/ 201007 h 433166"/>
              <a:gd name="connsiteX6" fmla="*/ 5996 w 3694525"/>
              <a:gd name="connsiteY6" fmla="*/ 394937 h 433166"/>
              <a:gd name="connsiteX7" fmla="*/ 800640 w 3694525"/>
              <a:gd name="connsiteY7" fmla="*/ 316745 h 433166"/>
              <a:gd name="connsiteX8" fmla="*/ 1216844 w 3694525"/>
              <a:gd name="connsiteY8" fmla="*/ 270802 h 433166"/>
              <a:gd name="connsiteX9" fmla="*/ 1659136 w 3694525"/>
              <a:gd name="connsiteY9" fmla="*/ 326237 h 433166"/>
              <a:gd name="connsiteX10" fmla="*/ 1996362 w 3694525"/>
              <a:gd name="connsiteY10" fmla="*/ 386683 h 433166"/>
              <a:gd name="connsiteX11" fmla="*/ 2399612 w 3694525"/>
              <a:gd name="connsiteY11" fmla="*/ 431130 h 433166"/>
              <a:gd name="connsiteX12" fmla="*/ 3156336 w 3694525"/>
              <a:gd name="connsiteY12" fmla="*/ 378558 h 433166"/>
              <a:gd name="connsiteX13" fmla="*/ 3316833 w 3694525"/>
              <a:gd name="connsiteY13" fmla="*/ 400918 h 433166"/>
              <a:gd name="connsiteX14" fmla="*/ 3694525 w 3694525"/>
              <a:gd name="connsiteY14" fmla="*/ 383842 h 433166"/>
              <a:gd name="connsiteX15" fmla="*/ 3246995 w 3694525"/>
              <a:gd name="connsiteY15" fmla="*/ 321920 h 433166"/>
              <a:gd name="connsiteX16" fmla="*/ 2653309 w 3694525"/>
              <a:gd name="connsiteY16" fmla="*/ 191931 h 433166"/>
              <a:gd name="connsiteX17" fmla="*/ 2485857 w 3694525"/>
              <a:gd name="connsiteY17" fmla="*/ 216325 h 433166"/>
              <a:gd name="connsiteX18" fmla="*/ 2240396 w 3694525"/>
              <a:gd name="connsiteY18" fmla="*/ 231368 h 433166"/>
              <a:gd name="connsiteX19" fmla="*/ 1827386 w 3694525"/>
              <a:gd name="connsiteY19" fmla="*/ 103425 h 433166"/>
              <a:gd name="connsiteX0" fmla="*/ 1322155 w 3694358"/>
              <a:gd name="connsiteY0" fmla="*/ 100588 h 433166"/>
              <a:gd name="connsiteX1" fmla="*/ 1056385 w 3694358"/>
              <a:gd name="connsiteY1" fmla="*/ 59490 h 433166"/>
              <a:gd name="connsiteX2" fmla="*/ 922414 w 3694358"/>
              <a:gd name="connsiteY2" fmla="*/ 37961 h 433166"/>
              <a:gd name="connsiteX3" fmla="*/ 693842 w 3694358"/>
              <a:gd name="connsiteY3" fmla="*/ 124 h 433166"/>
              <a:gd name="connsiteX4" fmla="*/ 510939 w 3694358"/>
              <a:gd name="connsiteY4" fmla="*/ 167141 h 433166"/>
              <a:gd name="connsiteX5" fmla="*/ 535335 w 3694358"/>
              <a:gd name="connsiteY5" fmla="*/ 201007 h 433166"/>
              <a:gd name="connsiteX6" fmla="*/ 5829 w 3694358"/>
              <a:gd name="connsiteY6" fmla="*/ 394937 h 433166"/>
              <a:gd name="connsiteX7" fmla="*/ 821797 w 3694358"/>
              <a:gd name="connsiteY7" fmla="*/ 217802 h 433166"/>
              <a:gd name="connsiteX8" fmla="*/ 1216677 w 3694358"/>
              <a:gd name="connsiteY8" fmla="*/ 270802 h 433166"/>
              <a:gd name="connsiteX9" fmla="*/ 1658969 w 3694358"/>
              <a:gd name="connsiteY9" fmla="*/ 326237 h 433166"/>
              <a:gd name="connsiteX10" fmla="*/ 1996195 w 3694358"/>
              <a:gd name="connsiteY10" fmla="*/ 386683 h 433166"/>
              <a:gd name="connsiteX11" fmla="*/ 2399445 w 3694358"/>
              <a:gd name="connsiteY11" fmla="*/ 431130 h 433166"/>
              <a:gd name="connsiteX12" fmla="*/ 3156169 w 3694358"/>
              <a:gd name="connsiteY12" fmla="*/ 378558 h 433166"/>
              <a:gd name="connsiteX13" fmla="*/ 3316666 w 3694358"/>
              <a:gd name="connsiteY13" fmla="*/ 400918 h 433166"/>
              <a:gd name="connsiteX14" fmla="*/ 3694358 w 3694358"/>
              <a:gd name="connsiteY14" fmla="*/ 383842 h 433166"/>
              <a:gd name="connsiteX15" fmla="*/ 3246828 w 3694358"/>
              <a:gd name="connsiteY15" fmla="*/ 321920 h 433166"/>
              <a:gd name="connsiteX16" fmla="*/ 2653142 w 3694358"/>
              <a:gd name="connsiteY16" fmla="*/ 191931 h 433166"/>
              <a:gd name="connsiteX17" fmla="*/ 2485690 w 3694358"/>
              <a:gd name="connsiteY17" fmla="*/ 216325 h 433166"/>
              <a:gd name="connsiteX18" fmla="*/ 2240229 w 3694358"/>
              <a:gd name="connsiteY18" fmla="*/ 231368 h 433166"/>
              <a:gd name="connsiteX19" fmla="*/ 1827219 w 3694358"/>
              <a:gd name="connsiteY19" fmla="*/ 103425 h 433166"/>
              <a:gd name="connsiteX0" fmla="*/ 829022 w 3201225"/>
              <a:gd name="connsiteY0" fmla="*/ 100588 h 433166"/>
              <a:gd name="connsiteX1" fmla="*/ 563252 w 3201225"/>
              <a:gd name="connsiteY1" fmla="*/ 59490 h 433166"/>
              <a:gd name="connsiteX2" fmla="*/ 429281 w 3201225"/>
              <a:gd name="connsiteY2" fmla="*/ 37961 h 433166"/>
              <a:gd name="connsiteX3" fmla="*/ 200709 w 3201225"/>
              <a:gd name="connsiteY3" fmla="*/ 124 h 433166"/>
              <a:gd name="connsiteX4" fmla="*/ 17806 w 3201225"/>
              <a:gd name="connsiteY4" fmla="*/ 167141 h 433166"/>
              <a:gd name="connsiteX5" fmla="*/ 42202 w 3201225"/>
              <a:gd name="connsiteY5" fmla="*/ 201007 h 433166"/>
              <a:gd name="connsiteX6" fmla="*/ 328664 w 3201225"/>
              <a:gd name="connsiteY6" fmla="*/ 217802 h 433166"/>
              <a:gd name="connsiteX7" fmla="*/ 723544 w 3201225"/>
              <a:gd name="connsiteY7" fmla="*/ 270802 h 433166"/>
              <a:gd name="connsiteX8" fmla="*/ 1165836 w 3201225"/>
              <a:gd name="connsiteY8" fmla="*/ 326237 h 433166"/>
              <a:gd name="connsiteX9" fmla="*/ 1503062 w 3201225"/>
              <a:gd name="connsiteY9" fmla="*/ 386683 h 433166"/>
              <a:gd name="connsiteX10" fmla="*/ 1906312 w 3201225"/>
              <a:gd name="connsiteY10" fmla="*/ 431130 h 433166"/>
              <a:gd name="connsiteX11" fmla="*/ 2663036 w 3201225"/>
              <a:gd name="connsiteY11" fmla="*/ 378558 h 433166"/>
              <a:gd name="connsiteX12" fmla="*/ 2823533 w 3201225"/>
              <a:gd name="connsiteY12" fmla="*/ 400918 h 433166"/>
              <a:gd name="connsiteX13" fmla="*/ 3201225 w 3201225"/>
              <a:gd name="connsiteY13" fmla="*/ 383842 h 433166"/>
              <a:gd name="connsiteX14" fmla="*/ 2753695 w 3201225"/>
              <a:gd name="connsiteY14" fmla="*/ 321920 h 433166"/>
              <a:gd name="connsiteX15" fmla="*/ 2160009 w 3201225"/>
              <a:gd name="connsiteY15" fmla="*/ 191931 h 433166"/>
              <a:gd name="connsiteX16" fmla="*/ 1992557 w 3201225"/>
              <a:gd name="connsiteY16" fmla="*/ 216325 h 433166"/>
              <a:gd name="connsiteX17" fmla="*/ 1747096 w 3201225"/>
              <a:gd name="connsiteY17" fmla="*/ 231368 h 433166"/>
              <a:gd name="connsiteX18" fmla="*/ 1334086 w 3201225"/>
              <a:gd name="connsiteY18" fmla="*/ 103425 h 433166"/>
              <a:gd name="connsiteX0" fmla="*/ 829022 w 3201225"/>
              <a:gd name="connsiteY0" fmla="*/ 100588 h 433166"/>
              <a:gd name="connsiteX1" fmla="*/ 563252 w 3201225"/>
              <a:gd name="connsiteY1" fmla="*/ 59490 h 433166"/>
              <a:gd name="connsiteX2" fmla="*/ 429281 w 3201225"/>
              <a:gd name="connsiteY2" fmla="*/ 37961 h 433166"/>
              <a:gd name="connsiteX3" fmla="*/ 200709 w 3201225"/>
              <a:gd name="connsiteY3" fmla="*/ 124 h 433166"/>
              <a:gd name="connsiteX4" fmla="*/ 17806 w 3201225"/>
              <a:gd name="connsiteY4" fmla="*/ 167141 h 433166"/>
              <a:gd name="connsiteX5" fmla="*/ 42202 w 3201225"/>
              <a:gd name="connsiteY5" fmla="*/ 201007 h 433166"/>
              <a:gd name="connsiteX6" fmla="*/ 328664 w 3201225"/>
              <a:gd name="connsiteY6" fmla="*/ 217802 h 433166"/>
              <a:gd name="connsiteX7" fmla="*/ 723544 w 3201225"/>
              <a:gd name="connsiteY7" fmla="*/ 270802 h 433166"/>
              <a:gd name="connsiteX8" fmla="*/ 1165836 w 3201225"/>
              <a:gd name="connsiteY8" fmla="*/ 326237 h 433166"/>
              <a:gd name="connsiteX9" fmla="*/ 1503062 w 3201225"/>
              <a:gd name="connsiteY9" fmla="*/ 386683 h 433166"/>
              <a:gd name="connsiteX10" fmla="*/ 1906312 w 3201225"/>
              <a:gd name="connsiteY10" fmla="*/ 431130 h 433166"/>
              <a:gd name="connsiteX11" fmla="*/ 2663036 w 3201225"/>
              <a:gd name="connsiteY11" fmla="*/ 378558 h 433166"/>
              <a:gd name="connsiteX12" fmla="*/ 2823533 w 3201225"/>
              <a:gd name="connsiteY12" fmla="*/ 400918 h 433166"/>
              <a:gd name="connsiteX13" fmla="*/ 3201225 w 3201225"/>
              <a:gd name="connsiteY13" fmla="*/ 383842 h 433166"/>
              <a:gd name="connsiteX14" fmla="*/ 2753695 w 3201225"/>
              <a:gd name="connsiteY14" fmla="*/ 321920 h 433166"/>
              <a:gd name="connsiteX15" fmla="*/ 2160010 w 3201225"/>
              <a:gd name="connsiteY15" fmla="*/ 261192 h 433166"/>
              <a:gd name="connsiteX16" fmla="*/ 1992557 w 3201225"/>
              <a:gd name="connsiteY16" fmla="*/ 216325 h 433166"/>
              <a:gd name="connsiteX17" fmla="*/ 1747096 w 3201225"/>
              <a:gd name="connsiteY17" fmla="*/ 231368 h 433166"/>
              <a:gd name="connsiteX18" fmla="*/ 1334086 w 3201225"/>
              <a:gd name="connsiteY18" fmla="*/ 103425 h 433166"/>
              <a:gd name="connsiteX0" fmla="*/ 829022 w 3201225"/>
              <a:gd name="connsiteY0" fmla="*/ 100588 h 405472"/>
              <a:gd name="connsiteX1" fmla="*/ 563252 w 3201225"/>
              <a:gd name="connsiteY1" fmla="*/ 59490 h 405472"/>
              <a:gd name="connsiteX2" fmla="*/ 429281 w 3201225"/>
              <a:gd name="connsiteY2" fmla="*/ 37961 h 405472"/>
              <a:gd name="connsiteX3" fmla="*/ 200709 w 3201225"/>
              <a:gd name="connsiteY3" fmla="*/ 124 h 405472"/>
              <a:gd name="connsiteX4" fmla="*/ 17806 w 3201225"/>
              <a:gd name="connsiteY4" fmla="*/ 167141 h 405472"/>
              <a:gd name="connsiteX5" fmla="*/ 42202 w 3201225"/>
              <a:gd name="connsiteY5" fmla="*/ 201007 h 405472"/>
              <a:gd name="connsiteX6" fmla="*/ 328664 w 3201225"/>
              <a:gd name="connsiteY6" fmla="*/ 217802 h 405472"/>
              <a:gd name="connsiteX7" fmla="*/ 723544 w 3201225"/>
              <a:gd name="connsiteY7" fmla="*/ 270802 h 405472"/>
              <a:gd name="connsiteX8" fmla="*/ 1165836 w 3201225"/>
              <a:gd name="connsiteY8" fmla="*/ 326237 h 405472"/>
              <a:gd name="connsiteX9" fmla="*/ 1503062 w 3201225"/>
              <a:gd name="connsiteY9" fmla="*/ 386683 h 405472"/>
              <a:gd name="connsiteX10" fmla="*/ 1927636 w 3201225"/>
              <a:gd name="connsiteY10" fmla="*/ 391553 h 405472"/>
              <a:gd name="connsiteX11" fmla="*/ 2663036 w 3201225"/>
              <a:gd name="connsiteY11" fmla="*/ 378558 h 405472"/>
              <a:gd name="connsiteX12" fmla="*/ 2823533 w 3201225"/>
              <a:gd name="connsiteY12" fmla="*/ 400918 h 405472"/>
              <a:gd name="connsiteX13" fmla="*/ 3201225 w 3201225"/>
              <a:gd name="connsiteY13" fmla="*/ 383842 h 405472"/>
              <a:gd name="connsiteX14" fmla="*/ 2753695 w 3201225"/>
              <a:gd name="connsiteY14" fmla="*/ 321920 h 405472"/>
              <a:gd name="connsiteX15" fmla="*/ 2160010 w 3201225"/>
              <a:gd name="connsiteY15" fmla="*/ 261192 h 405472"/>
              <a:gd name="connsiteX16" fmla="*/ 1992557 w 3201225"/>
              <a:gd name="connsiteY16" fmla="*/ 216325 h 405472"/>
              <a:gd name="connsiteX17" fmla="*/ 1747096 w 3201225"/>
              <a:gd name="connsiteY17" fmla="*/ 231368 h 405472"/>
              <a:gd name="connsiteX18" fmla="*/ 1334086 w 3201225"/>
              <a:gd name="connsiteY18" fmla="*/ 103425 h 405472"/>
              <a:gd name="connsiteX0" fmla="*/ 829022 w 3201225"/>
              <a:gd name="connsiteY0" fmla="*/ 100588 h 405472"/>
              <a:gd name="connsiteX1" fmla="*/ 563252 w 3201225"/>
              <a:gd name="connsiteY1" fmla="*/ 59490 h 405472"/>
              <a:gd name="connsiteX2" fmla="*/ 429281 w 3201225"/>
              <a:gd name="connsiteY2" fmla="*/ 37961 h 405472"/>
              <a:gd name="connsiteX3" fmla="*/ 200709 w 3201225"/>
              <a:gd name="connsiteY3" fmla="*/ 124 h 405472"/>
              <a:gd name="connsiteX4" fmla="*/ 17806 w 3201225"/>
              <a:gd name="connsiteY4" fmla="*/ 167141 h 405472"/>
              <a:gd name="connsiteX5" fmla="*/ 42202 w 3201225"/>
              <a:gd name="connsiteY5" fmla="*/ 201007 h 405472"/>
              <a:gd name="connsiteX6" fmla="*/ 328664 w 3201225"/>
              <a:gd name="connsiteY6" fmla="*/ 217802 h 405472"/>
              <a:gd name="connsiteX7" fmla="*/ 723544 w 3201225"/>
              <a:gd name="connsiteY7" fmla="*/ 270802 h 405472"/>
              <a:gd name="connsiteX8" fmla="*/ 1165836 w 3201225"/>
              <a:gd name="connsiteY8" fmla="*/ 326237 h 405472"/>
              <a:gd name="connsiteX9" fmla="*/ 1503062 w 3201225"/>
              <a:gd name="connsiteY9" fmla="*/ 386683 h 405472"/>
              <a:gd name="connsiteX10" fmla="*/ 1927636 w 3201225"/>
              <a:gd name="connsiteY10" fmla="*/ 391553 h 405472"/>
              <a:gd name="connsiteX11" fmla="*/ 2663036 w 3201225"/>
              <a:gd name="connsiteY11" fmla="*/ 378558 h 405472"/>
              <a:gd name="connsiteX12" fmla="*/ 2823533 w 3201225"/>
              <a:gd name="connsiteY12" fmla="*/ 400918 h 405472"/>
              <a:gd name="connsiteX13" fmla="*/ 3201225 w 3201225"/>
              <a:gd name="connsiteY13" fmla="*/ 383842 h 405472"/>
              <a:gd name="connsiteX14" fmla="*/ 2753695 w 3201225"/>
              <a:gd name="connsiteY14" fmla="*/ 321920 h 405472"/>
              <a:gd name="connsiteX15" fmla="*/ 2160010 w 3201225"/>
              <a:gd name="connsiteY15" fmla="*/ 261192 h 405472"/>
              <a:gd name="connsiteX16" fmla="*/ 1992557 w 3201225"/>
              <a:gd name="connsiteY16" fmla="*/ 216325 h 405472"/>
              <a:gd name="connsiteX17" fmla="*/ 1789749 w 3201225"/>
              <a:gd name="connsiteY17" fmla="*/ 191791 h 405472"/>
              <a:gd name="connsiteX18" fmla="*/ 1334086 w 3201225"/>
              <a:gd name="connsiteY18" fmla="*/ 103425 h 405472"/>
              <a:gd name="connsiteX0" fmla="*/ 829022 w 3201225"/>
              <a:gd name="connsiteY0" fmla="*/ 100588 h 405472"/>
              <a:gd name="connsiteX1" fmla="*/ 429281 w 3201225"/>
              <a:gd name="connsiteY1" fmla="*/ 37961 h 405472"/>
              <a:gd name="connsiteX2" fmla="*/ 200709 w 3201225"/>
              <a:gd name="connsiteY2" fmla="*/ 124 h 405472"/>
              <a:gd name="connsiteX3" fmla="*/ 17806 w 3201225"/>
              <a:gd name="connsiteY3" fmla="*/ 167141 h 405472"/>
              <a:gd name="connsiteX4" fmla="*/ 42202 w 3201225"/>
              <a:gd name="connsiteY4" fmla="*/ 201007 h 405472"/>
              <a:gd name="connsiteX5" fmla="*/ 328664 w 3201225"/>
              <a:gd name="connsiteY5" fmla="*/ 217802 h 405472"/>
              <a:gd name="connsiteX6" fmla="*/ 723544 w 3201225"/>
              <a:gd name="connsiteY6" fmla="*/ 270802 h 405472"/>
              <a:gd name="connsiteX7" fmla="*/ 1165836 w 3201225"/>
              <a:gd name="connsiteY7" fmla="*/ 326237 h 405472"/>
              <a:gd name="connsiteX8" fmla="*/ 1503062 w 3201225"/>
              <a:gd name="connsiteY8" fmla="*/ 386683 h 405472"/>
              <a:gd name="connsiteX9" fmla="*/ 1927636 w 3201225"/>
              <a:gd name="connsiteY9" fmla="*/ 391553 h 405472"/>
              <a:gd name="connsiteX10" fmla="*/ 2663036 w 3201225"/>
              <a:gd name="connsiteY10" fmla="*/ 378558 h 405472"/>
              <a:gd name="connsiteX11" fmla="*/ 2823533 w 3201225"/>
              <a:gd name="connsiteY11" fmla="*/ 400918 h 405472"/>
              <a:gd name="connsiteX12" fmla="*/ 3201225 w 3201225"/>
              <a:gd name="connsiteY12" fmla="*/ 383842 h 405472"/>
              <a:gd name="connsiteX13" fmla="*/ 2753695 w 3201225"/>
              <a:gd name="connsiteY13" fmla="*/ 321920 h 405472"/>
              <a:gd name="connsiteX14" fmla="*/ 2160010 w 3201225"/>
              <a:gd name="connsiteY14" fmla="*/ 261192 h 405472"/>
              <a:gd name="connsiteX15" fmla="*/ 1992557 w 3201225"/>
              <a:gd name="connsiteY15" fmla="*/ 216325 h 405472"/>
              <a:gd name="connsiteX16" fmla="*/ 1789749 w 3201225"/>
              <a:gd name="connsiteY16" fmla="*/ 191791 h 405472"/>
              <a:gd name="connsiteX17" fmla="*/ 1334086 w 3201225"/>
              <a:gd name="connsiteY17" fmla="*/ 103425 h 405472"/>
              <a:gd name="connsiteX0" fmla="*/ 829022 w 3201225"/>
              <a:gd name="connsiteY0" fmla="*/ 100588 h 405472"/>
              <a:gd name="connsiteX1" fmla="*/ 200709 w 3201225"/>
              <a:gd name="connsiteY1" fmla="*/ 124 h 405472"/>
              <a:gd name="connsiteX2" fmla="*/ 17806 w 3201225"/>
              <a:gd name="connsiteY2" fmla="*/ 167141 h 405472"/>
              <a:gd name="connsiteX3" fmla="*/ 42202 w 3201225"/>
              <a:gd name="connsiteY3" fmla="*/ 201007 h 405472"/>
              <a:gd name="connsiteX4" fmla="*/ 328664 w 3201225"/>
              <a:gd name="connsiteY4" fmla="*/ 217802 h 405472"/>
              <a:gd name="connsiteX5" fmla="*/ 723544 w 3201225"/>
              <a:gd name="connsiteY5" fmla="*/ 270802 h 405472"/>
              <a:gd name="connsiteX6" fmla="*/ 1165836 w 3201225"/>
              <a:gd name="connsiteY6" fmla="*/ 326237 h 405472"/>
              <a:gd name="connsiteX7" fmla="*/ 1503062 w 3201225"/>
              <a:gd name="connsiteY7" fmla="*/ 386683 h 405472"/>
              <a:gd name="connsiteX8" fmla="*/ 1927636 w 3201225"/>
              <a:gd name="connsiteY8" fmla="*/ 391553 h 405472"/>
              <a:gd name="connsiteX9" fmla="*/ 2663036 w 3201225"/>
              <a:gd name="connsiteY9" fmla="*/ 378558 h 405472"/>
              <a:gd name="connsiteX10" fmla="*/ 2823533 w 3201225"/>
              <a:gd name="connsiteY10" fmla="*/ 400918 h 405472"/>
              <a:gd name="connsiteX11" fmla="*/ 3201225 w 3201225"/>
              <a:gd name="connsiteY11" fmla="*/ 383842 h 405472"/>
              <a:gd name="connsiteX12" fmla="*/ 2753695 w 3201225"/>
              <a:gd name="connsiteY12" fmla="*/ 321920 h 405472"/>
              <a:gd name="connsiteX13" fmla="*/ 2160010 w 3201225"/>
              <a:gd name="connsiteY13" fmla="*/ 261192 h 405472"/>
              <a:gd name="connsiteX14" fmla="*/ 1992557 w 3201225"/>
              <a:gd name="connsiteY14" fmla="*/ 216325 h 405472"/>
              <a:gd name="connsiteX15" fmla="*/ 1789749 w 3201225"/>
              <a:gd name="connsiteY15" fmla="*/ 191791 h 405472"/>
              <a:gd name="connsiteX16" fmla="*/ 1334086 w 3201225"/>
              <a:gd name="connsiteY16" fmla="*/ 103425 h 405472"/>
              <a:gd name="connsiteX0" fmla="*/ 813465 w 3185668"/>
              <a:gd name="connsiteY0" fmla="*/ 100591 h 405475"/>
              <a:gd name="connsiteX1" fmla="*/ 185152 w 3185668"/>
              <a:gd name="connsiteY1" fmla="*/ 127 h 405475"/>
              <a:gd name="connsiteX2" fmla="*/ 2249 w 3185668"/>
              <a:gd name="connsiteY2" fmla="*/ 167144 h 405475"/>
              <a:gd name="connsiteX3" fmla="*/ 313107 w 3185668"/>
              <a:gd name="connsiteY3" fmla="*/ 217805 h 405475"/>
              <a:gd name="connsiteX4" fmla="*/ 707987 w 3185668"/>
              <a:gd name="connsiteY4" fmla="*/ 270805 h 405475"/>
              <a:gd name="connsiteX5" fmla="*/ 1150279 w 3185668"/>
              <a:gd name="connsiteY5" fmla="*/ 326240 h 405475"/>
              <a:gd name="connsiteX6" fmla="*/ 1487505 w 3185668"/>
              <a:gd name="connsiteY6" fmla="*/ 386686 h 405475"/>
              <a:gd name="connsiteX7" fmla="*/ 1912079 w 3185668"/>
              <a:gd name="connsiteY7" fmla="*/ 391556 h 405475"/>
              <a:gd name="connsiteX8" fmla="*/ 2647479 w 3185668"/>
              <a:gd name="connsiteY8" fmla="*/ 378561 h 405475"/>
              <a:gd name="connsiteX9" fmla="*/ 2807976 w 3185668"/>
              <a:gd name="connsiteY9" fmla="*/ 400921 h 405475"/>
              <a:gd name="connsiteX10" fmla="*/ 3185668 w 3185668"/>
              <a:gd name="connsiteY10" fmla="*/ 383845 h 405475"/>
              <a:gd name="connsiteX11" fmla="*/ 2738138 w 3185668"/>
              <a:gd name="connsiteY11" fmla="*/ 321923 h 405475"/>
              <a:gd name="connsiteX12" fmla="*/ 2144453 w 3185668"/>
              <a:gd name="connsiteY12" fmla="*/ 261195 h 405475"/>
              <a:gd name="connsiteX13" fmla="*/ 1977000 w 3185668"/>
              <a:gd name="connsiteY13" fmla="*/ 216328 h 405475"/>
              <a:gd name="connsiteX14" fmla="*/ 1774192 w 3185668"/>
              <a:gd name="connsiteY14" fmla="*/ 191794 h 405475"/>
              <a:gd name="connsiteX15" fmla="*/ 1318529 w 3185668"/>
              <a:gd name="connsiteY15" fmla="*/ 103428 h 405475"/>
              <a:gd name="connsiteX0" fmla="*/ 813465 w 3185668"/>
              <a:gd name="connsiteY0" fmla="*/ 100591 h 405475"/>
              <a:gd name="connsiteX1" fmla="*/ 185152 w 3185668"/>
              <a:gd name="connsiteY1" fmla="*/ 127 h 405475"/>
              <a:gd name="connsiteX2" fmla="*/ 2249 w 3185668"/>
              <a:gd name="connsiteY2" fmla="*/ 167144 h 405475"/>
              <a:gd name="connsiteX3" fmla="*/ 313107 w 3185668"/>
              <a:gd name="connsiteY3" fmla="*/ 217805 h 405475"/>
              <a:gd name="connsiteX4" fmla="*/ 707987 w 3185668"/>
              <a:gd name="connsiteY4" fmla="*/ 270805 h 405475"/>
              <a:gd name="connsiteX5" fmla="*/ 1050234 w 3185668"/>
              <a:gd name="connsiteY5" fmla="*/ 396198 h 405475"/>
              <a:gd name="connsiteX6" fmla="*/ 1487505 w 3185668"/>
              <a:gd name="connsiteY6" fmla="*/ 386686 h 405475"/>
              <a:gd name="connsiteX7" fmla="*/ 1912079 w 3185668"/>
              <a:gd name="connsiteY7" fmla="*/ 391556 h 405475"/>
              <a:gd name="connsiteX8" fmla="*/ 2647479 w 3185668"/>
              <a:gd name="connsiteY8" fmla="*/ 378561 h 405475"/>
              <a:gd name="connsiteX9" fmla="*/ 2807976 w 3185668"/>
              <a:gd name="connsiteY9" fmla="*/ 400921 h 405475"/>
              <a:gd name="connsiteX10" fmla="*/ 3185668 w 3185668"/>
              <a:gd name="connsiteY10" fmla="*/ 383845 h 405475"/>
              <a:gd name="connsiteX11" fmla="*/ 2738138 w 3185668"/>
              <a:gd name="connsiteY11" fmla="*/ 321923 h 405475"/>
              <a:gd name="connsiteX12" fmla="*/ 2144453 w 3185668"/>
              <a:gd name="connsiteY12" fmla="*/ 261195 h 405475"/>
              <a:gd name="connsiteX13" fmla="*/ 1977000 w 3185668"/>
              <a:gd name="connsiteY13" fmla="*/ 216328 h 405475"/>
              <a:gd name="connsiteX14" fmla="*/ 1774192 w 3185668"/>
              <a:gd name="connsiteY14" fmla="*/ 191794 h 405475"/>
              <a:gd name="connsiteX15" fmla="*/ 1318529 w 3185668"/>
              <a:gd name="connsiteY15" fmla="*/ 103428 h 405475"/>
              <a:gd name="connsiteX0" fmla="*/ 813465 w 3185668"/>
              <a:gd name="connsiteY0" fmla="*/ 100591 h 405475"/>
              <a:gd name="connsiteX1" fmla="*/ 185152 w 3185668"/>
              <a:gd name="connsiteY1" fmla="*/ 127 h 405475"/>
              <a:gd name="connsiteX2" fmla="*/ 2249 w 3185668"/>
              <a:gd name="connsiteY2" fmla="*/ 167144 h 405475"/>
              <a:gd name="connsiteX3" fmla="*/ 313107 w 3185668"/>
              <a:gd name="connsiteY3" fmla="*/ 217805 h 405475"/>
              <a:gd name="connsiteX4" fmla="*/ 599487 w 3185668"/>
              <a:gd name="connsiteY4" fmla="*/ 321368 h 405475"/>
              <a:gd name="connsiteX5" fmla="*/ 1050234 w 3185668"/>
              <a:gd name="connsiteY5" fmla="*/ 396198 h 405475"/>
              <a:gd name="connsiteX6" fmla="*/ 1487505 w 3185668"/>
              <a:gd name="connsiteY6" fmla="*/ 386686 h 405475"/>
              <a:gd name="connsiteX7" fmla="*/ 1912079 w 3185668"/>
              <a:gd name="connsiteY7" fmla="*/ 391556 h 405475"/>
              <a:gd name="connsiteX8" fmla="*/ 2647479 w 3185668"/>
              <a:gd name="connsiteY8" fmla="*/ 378561 h 405475"/>
              <a:gd name="connsiteX9" fmla="*/ 2807976 w 3185668"/>
              <a:gd name="connsiteY9" fmla="*/ 400921 h 405475"/>
              <a:gd name="connsiteX10" fmla="*/ 3185668 w 3185668"/>
              <a:gd name="connsiteY10" fmla="*/ 383845 h 405475"/>
              <a:gd name="connsiteX11" fmla="*/ 2738138 w 3185668"/>
              <a:gd name="connsiteY11" fmla="*/ 321923 h 405475"/>
              <a:gd name="connsiteX12" fmla="*/ 2144453 w 3185668"/>
              <a:gd name="connsiteY12" fmla="*/ 261195 h 405475"/>
              <a:gd name="connsiteX13" fmla="*/ 1977000 w 3185668"/>
              <a:gd name="connsiteY13" fmla="*/ 216328 h 405475"/>
              <a:gd name="connsiteX14" fmla="*/ 1774192 w 3185668"/>
              <a:gd name="connsiteY14" fmla="*/ 191794 h 405475"/>
              <a:gd name="connsiteX15" fmla="*/ 1318529 w 3185668"/>
              <a:gd name="connsiteY15" fmla="*/ 103428 h 405475"/>
              <a:gd name="connsiteX0" fmla="*/ 813465 w 3185668"/>
              <a:gd name="connsiteY0" fmla="*/ 100591 h 405475"/>
              <a:gd name="connsiteX1" fmla="*/ 185152 w 3185668"/>
              <a:gd name="connsiteY1" fmla="*/ 127 h 405475"/>
              <a:gd name="connsiteX2" fmla="*/ 2249 w 3185668"/>
              <a:gd name="connsiteY2" fmla="*/ 167144 h 405475"/>
              <a:gd name="connsiteX3" fmla="*/ 313107 w 3185668"/>
              <a:gd name="connsiteY3" fmla="*/ 217805 h 405475"/>
              <a:gd name="connsiteX4" fmla="*/ 599487 w 3185668"/>
              <a:gd name="connsiteY4" fmla="*/ 321368 h 405475"/>
              <a:gd name="connsiteX5" fmla="*/ 1050234 w 3185668"/>
              <a:gd name="connsiteY5" fmla="*/ 396198 h 405475"/>
              <a:gd name="connsiteX6" fmla="*/ 1487505 w 3185668"/>
              <a:gd name="connsiteY6" fmla="*/ 386686 h 405475"/>
              <a:gd name="connsiteX7" fmla="*/ 1912079 w 3185668"/>
              <a:gd name="connsiteY7" fmla="*/ 391556 h 405475"/>
              <a:gd name="connsiteX8" fmla="*/ 2647479 w 3185668"/>
              <a:gd name="connsiteY8" fmla="*/ 378561 h 405475"/>
              <a:gd name="connsiteX9" fmla="*/ 2807976 w 3185668"/>
              <a:gd name="connsiteY9" fmla="*/ 400921 h 405475"/>
              <a:gd name="connsiteX10" fmla="*/ 3185668 w 3185668"/>
              <a:gd name="connsiteY10" fmla="*/ 383845 h 405475"/>
              <a:gd name="connsiteX11" fmla="*/ 2738138 w 3185668"/>
              <a:gd name="connsiteY11" fmla="*/ 321923 h 405475"/>
              <a:gd name="connsiteX12" fmla="*/ 2144453 w 3185668"/>
              <a:gd name="connsiteY12" fmla="*/ 261195 h 405475"/>
              <a:gd name="connsiteX13" fmla="*/ 1977000 w 3185668"/>
              <a:gd name="connsiteY13" fmla="*/ 216328 h 405475"/>
              <a:gd name="connsiteX14" fmla="*/ 1774192 w 3185668"/>
              <a:gd name="connsiteY14" fmla="*/ 191794 h 405475"/>
              <a:gd name="connsiteX15" fmla="*/ 1310556 w 3185668"/>
              <a:gd name="connsiteY15" fmla="*/ 184936 h 405475"/>
              <a:gd name="connsiteX0" fmla="*/ 813465 w 3511891"/>
              <a:gd name="connsiteY0" fmla="*/ 100591 h 405453"/>
              <a:gd name="connsiteX1" fmla="*/ 185152 w 3511891"/>
              <a:gd name="connsiteY1" fmla="*/ 127 h 405453"/>
              <a:gd name="connsiteX2" fmla="*/ 2249 w 3511891"/>
              <a:gd name="connsiteY2" fmla="*/ 167144 h 405453"/>
              <a:gd name="connsiteX3" fmla="*/ 313107 w 3511891"/>
              <a:gd name="connsiteY3" fmla="*/ 217805 h 405453"/>
              <a:gd name="connsiteX4" fmla="*/ 599487 w 3511891"/>
              <a:gd name="connsiteY4" fmla="*/ 321368 h 405453"/>
              <a:gd name="connsiteX5" fmla="*/ 1050234 w 3511891"/>
              <a:gd name="connsiteY5" fmla="*/ 396198 h 405453"/>
              <a:gd name="connsiteX6" fmla="*/ 1487505 w 3511891"/>
              <a:gd name="connsiteY6" fmla="*/ 386686 h 405453"/>
              <a:gd name="connsiteX7" fmla="*/ 1912079 w 3511891"/>
              <a:gd name="connsiteY7" fmla="*/ 391556 h 405453"/>
              <a:gd name="connsiteX8" fmla="*/ 2647479 w 3511891"/>
              <a:gd name="connsiteY8" fmla="*/ 378561 h 405453"/>
              <a:gd name="connsiteX9" fmla="*/ 2807976 w 3511891"/>
              <a:gd name="connsiteY9" fmla="*/ 400921 h 405453"/>
              <a:gd name="connsiteX10" fmla="*/ 3511892 w 3511891"/>
              <a:gd name="connsiteY10" fmla="*/ 383507 h 405453"/>
              <a:gd name="connsiteX11" fmla="*/ 2738138 w 3511891"/>
              <a:gd name="connsiteY11" fmla="*/ 321923 h 405453"/>
              <a:gd name="connsiteX12" fmla="*/ 2144453 w 3511891"/>
              <a:gd name="connsiteY12" fmla="*/ 261195 h 405453"/>
              <a:gd name="connsiteX13" fmla="*/ 1977000 w 3511891"/>
              <a:gd name="connsiteY13" fmla="*/ 216328 h 405453"/>
              <a:gd name="connsiteX14" fmla="*/ 1774192 w 3511891"/>
              <a:gd name="connsiteY14" fmla="*/ 191794 h 405453"/>
              <a:gd name="connsiteX15" fmla="*/ 1310556 w 3511891"/>
              <a:gd name="connsiteY15" fmla="*/ 184936 h 405453"/>
              <a:gd name="connsiteX0" fmla="*/ 813465 w 3511891"/>
              <a:gd name="connsiteY0" fmla="*/ 100591 h 405453"/>
              <a:gd name="connsiteX1" fmla="*/ 185152 w 3511891"/>
              <a:gd name="connsiteY1" fmla="*/ 127 h 405453"/>
              <a:gd name="connsiteX2" fmla="*/ 2249 w 3511891"/>
              <a:gd name="connsiteY2" fmla="*/ 167144 h 405453"/>
              <a:gd name="connsiteX3" fmla="*/ 313107 w 3511891"/>
              <a:gd name="connsiteY3" fmla="*/ 217805 h 405453"/>
              <a:gd name="connsiteX4" fmla="*/ 599487 w 3511891"/>
              <a:gd name="connsiteY4" fmla="*/ 321368 h 405453"/>
              <a:gd name="connsiteX5" fmla="*/ 1050234 w 3511891"/>
              <a:gd name="connsiteY5" fmla="*/ 396198 h 405453"/>
              <a:gd name="connsiteX6" fmla="*/ 1487505 w 3511891"/>
              <a:gd name="connsiteY6" fmla="*/ 386686 h 405453"/>
              <a:gd name="connsiteX7" fmla="*/ 1912079 w 3511891"/>
              <a:gd name="connsiteY7" fmla="*/ 391556 h 405453"/>
              <a:gd name="connsiteX8" fmla="*/ 2647479 w 3511891"/>
              <a:gd name="connsiteY8" fmla="*/ 378561 h 405453"/>
              <a:gd name="connsiteX9" fmla="*/ 2807976 w 3511891"/>
              <a:gd name="connsiteY9" fmla="*/ 400921 h 405453"/>
              <a:gd name="connsiteX10" fmla="*/ 3511892 w 3511891"/>
              <a:gd name="connsiteY10" fmla="*/ 383507 h 405453"/>
              <a:gd name="connsiteX11" fmla="*/ 2738138 w 3511891"/>
              <a:gd name="connsiteY11" fmla="*/ 321923 h 405453"/>
              <a:gd name="connsiteX12" fmla="*/ 2144453 w 3511891"/>
              <a:gd name="connsiteY12" fmla="*/ 261195 h 405453"/>
              <a:gd name="connsiteX13" fmla="*/ 1977000 w 3511891"/>
              <a:gd name="connsiteY13" fmla="*/ 216328 h 405453"/>
              <a:gd name="connsiteX14" fmla="*/ 2239048 w 3511891"/>
              <a:gd name="connsiteY14" fmla="*/ 86512 h 405453"/>
              <a:gd name="connsiteX15" fmla="*/ 1310556 w 3511891"/>
              <a:gd name="connsiteY15" fmla="*/ 184936 h 405453"/>
              <a:gd name="connsiteX0" fmla="*/ 813465 w 3511891"/>
              <a:gd name="connsiteY0" fmla="*/ 100591 h 405453"/>
              <a:gd name="connsiteX1" fmla="*/ 185152 w 3511891"/>
              <a:gd name="connsiteY1" fmla="*/ 127 h 405453"/>
              <a:gd name="connsiteX2" fmla="*/ 2249 w 3511891"/>
              <a:gd name="connsiteY2" fmla="*/ 167144 h 405453"/>
              <a:gd name="connsiteX3" fmla="*/ 313107 w 3511891"/>
              <a:gd name="connsiteY3" fmla="*/ 217805 h 405453"/>
              <a:gd name="connsiteX4" fmla="*/ 599487 w 3511891"/>
              <a:gd name="connsiteY4" fmla="*/ 321368 h 405453"/>
              <a:gd name="connsiteX5" fmla="*/ 1050234 w 3511891"/>
              <a:gd name="connsiteY5" fmla="*/ 396198 h 405453"/>
              <a:gd name="connsiteX6" fmla="*/ 1487505 w 3511891"/>
              <a:gd name="connsiteY6" fmla="*/ 386686 h 405453"/>
              <a:gd name="connsiteX7" fmla="*/ 1912079 w 3511891"/>
              <a:gd name="connsiteY7" fmla="*/ 391556 h 405453"/>
              <a:gd name="connsiteX8" fmla="*/ 2647479 w 3511891"/>
              <a:gd name="connsiteY8" fmla="*/ 378561 h 405453"/>
              <a:gd name="connsiteX9" fmla="*/ 2807976 w 3511891"/>
              <a:gd name="connsiteY9" fmla="*/ 400921 h 405453"/>
              <a:gd name="connsiteX10" fmla="*/ 3511892 w 3511891"/>
              <a:gd name="connsiteY10" fmla="*/ 383507 h 405453"/>
              <a:gd name="connsiteX11" fmla="*/ 2738138 w 3511891"/>
              <a:gd name="connsiteY11" fmla="*/ 321923 h 405453"/>
              <a:gd name="connsiteX12" fmla="*/ 2747943 w 3511891"/>
              <a:gd name="connsiteY12" fmla="*/ 94351 h 405453"/>
              <a:gd name="connsiteX13" fmla="*/ 1977000 w 3511891"/>
              <a:gd name="connsiteY13" fmla="*/ 216328 h 405453"/>
              <a:gd name="connsiteX14" fmla="*/ 2239048 w 3511891"/>
              <a:gd name="connsiteY14" fmla="*/ 86512 h 405453"/>
              <a:gd name="connsiteX15" fmla="*/ 1310556 w 3511891"/>
              <a:gd name="connsiteY15" fmla="*/ 184936 h 405453"/>
              <a:gd name="connsiteX0" fmla="*/ 813465 w 3511891"/>
              <a:gd name="connsiteY0" fmla="*/ 100591 h 405453"/>
              <a:gd name="connsiteX1" fmla="*/ 185152 w 3511891"/>
              <a:gd name="connsiteY1" fmla="*/ 127 h 405453"/>
              <a:gd name="connsiteX2" fmla="*/ 2249 w 3511891"/>
              <a:gd name="connsiteY2" fmla="*/ 167144 h 405453"/>
              <a:gd name="connsiteX3" fmla="*/ 313107 w 3511891"/>
              <a:gd name="connsiteY3" fmla="*/ 217805 h 405453"/>
              <a:gd name="connsiteX4" fmla="*/ 599487 w 3511891"/>
              <a:gd name="connsiteY4" fmla="*/ 321368 h 405453"/>
              <a:gd name="connsiteX5" fmla="*/ 1050234 w 3511891"/>
              <a:gd name="connsiteY5" fmla="*/ 396198 h 405453"/>
              <a:gd name="connsiteX6" fmla="*/ 1487505 w 3511891"/>
              <a:gd name="connsiteY6" fmla="*/ 386686 h 405453"/>
              <a:gd name="connsiteX7" fmla="*/ 1912079 w 3511891"/>
              <a:gd name="connsiteY7" fmla="*/ 391556 h 405453"/>
              <a:gd name="connsiteX8" fmla="*/ 2647479 w 3511891"/>
              <a:gd name="connsiteY8" fmla="*/ 378561 h 405453"/>
              <a:gd name="connsiteX9" fmla="*/ 2807976 w 3511891"/>
              <a:gd name="connsiteY9" fmla="*/ 400921 h 405453"/>
              <a:gd name="connsiteX10" fmla="*/ 3511892 w 3511891"/>
              <a:gd name="connsiteY10" fmla="*/ 383507 h 405453"/>
              <a:gd name="connsiteX11" fmla="*/ 2738138 w 3511891"/>
              <a:gd name="connsiteY11" fmla="*/ 321923 h 405453"/>
              <a:gd name="connsiteX12" fmla="*/ 2747943 w 3511891"/>
              <a:gd name="connsiteY12" fmla="*/ 94351 h 405453"/>
              <a:gd name="connsiteX13" fmla="*/ 2733570 w 3511891"/>
              <a:gd name="connsiteY13" fmla="*/ 117934 h 405453"/>
              <a:gd name="connsiteX14" fmla="*/ 2239048 w 3511891"/>
              <a:gd name="connsiteY14" fmla="*/ 86512 h 405453"/>
              <a:gd name="connsiteX15" fmla="*/ 1310556 w 3511891"/>
              <a:gd name="connsiteY15" fmla="*/ 184936 h 405453"/>
              <a:gd name="connsiteX0" fmla="*/ 813465 w 3511891"/>
              <a:gd name="connsiteY0" fmla="*/ 100591 h 405453"/>
              <a:gd name="connsiteX1" fmla="*/ 185152 w 3511891"/>
              <a:gd name="connsiteY1" fmla="*/ 127 h 405453"/>
              <a:gd name="connsiteX2" fmla="*/ 2249 w 3511891"/>
              <a:gd name="connsiteY2" fmla="*/ 167144 h 405453"/>
              <a:gd name="connsiteX3" fmla="*/ 313107 w 3511891"/>
              <a:gd name="connsiteY3" fmla="*/ 217805 h 405453"/>
              <a:gd name="connsiteX4" fmla="*/ 599487 w 3511891"/>
              <a:gd name="connsiteY4" fmla="*/ 321368 h 405453"/>
              <a:gd name="connsiteX5" fmla="*/ 1050234 w 3511891"/>
              <a:gd name="connsiteY5" fmla="*/ 396198 h 405453"/>
              <a:gd name="connsiteX6" fmla="*/ 1487505 w 3511891"/>
              <a:gd name="connsiteY6" fmla="*/ 386686 h 405453"/>
              <a:gd name="connsiteX7" fmla="*/ 1912079 w 3511891"/>
              <a:gd name="connsiteY7" fmla="*/ 391556 h 405453"/>
              <a:gd name="connsiteX8" fmla="*/ 2647479 w 3511891"/>
              <a:gd name="connsiteY8" fmla="*/ 378561 h 405453"/>
              <a:gd name="connsiteX9" fmla="*/ 2807976 w 3511891"/>
              <a:gd name="connsiteY9" fmla="*/ 400921 h 405453"/>
              <a:gd name="connsiteX10" fmla="*/ 3511892 w 3511891"/>
              <a:gd name="connsiteY10" fmla="*/ 383507 h 405453"/>
              <a:gd name="connsiteX11" fmla="*/ 3153643 w 3511891"/>
              <a:gd name="connsiteY11" fmla="*/ 43328 h 405453"/>
              <a:gd name="connsiteX12" fmla="*/ 2747943 w 3511891"/>
              <a:gd name="connsiteY12" fmla="*/ 94351 h 405453"/>
              <a:gd name="connsiteX13" fmla="*/ 2733570 w 3511891"/>
              <a:gd name="connsiteY13" fmla="*/ 117934 h 405453"/>
              <a:gd name="connsiteX14" fmla="*/ 2239048 w 3511891"/>
              <a:gd name="connsiteY14" fmla="*/ 86512 h 405453"/>
              <a:gd name="connsiteX15" fmla="*/ 1310556 w 3511891"/>
              <a:gd name="connsiteY15" fmla="*/ 184936 h 405453"/>
              <a:gd name="connsiteX0" fmla="*/ 813465 w 3580710"/>
              <a:gd name="connsiteY0" fmla="*/ 100591 h 402399"/>
              <a:gd name="connsiteX1" fmla="*/ 185152 w 3580710"/>
              <a:gd name="connsiteY1" fmla="*/ 127 h 402399"/>
              <a:gd name="connsiteX2" fmla="*/ 2249 w 3580710"/>
              <a:gd name="connsiteY2" fmla="*/ 167144 h 402399"/>
              <a:gd name="connsiteX3" fmla="*/ 313107 w 3580710"/>
              <a:gd name="connsiteY3" fmla="*/ 217805 h 402399"/>
              <a:gd name="connsiteX4" fmla="*/ 599487 w 3580710"/>
              <a:gd name="connsiteY4" fmla="*/ 321368 h 402399"/>
              <a:gd name="connsiteX5" fmla="*/ 1050234 w 3580710"/>
              <a:gd name="connsiteY5" fmla="*/ 396198 h 402399"/>
              <a:gd name="connsiteX6" fmla="*/ 1487505 w 3580710"/>
              <a:gd name="connsiteY6" fmla="*/ 386686 h 402399"/>
              <a:gd name="connsiteX7" fmla="*/ 1912079 w 3580710"/>
              <a:gd name="connsiteY7" fmla="*/ 391556 h 402399"/>
              <a:gd name="connsiteX8" fmla="*/ 2647479 w 3580710"/>
              <a:gd name="connsiteY8" fmla="*/ 378561 h 402399"/>
              <a:gd name="connsiteX9" fmla="*/ 2807976 w 3580710"/>
              <a:gd name="connsiteY9" fmla="*/ 400921 h 402399"/>
              <a:gd name="connsiteX10" fmla="*/ 3580710 w 3580710"/>
              <a:gd name="connsiteY10" fmla="*/ 235338 h 402399"/>
              <a:gd name="connsiteX11" fmla="*/ 3153643 w 3580710"/>
              <a:gd name="connsiteY11" fmla="*/ 43328 h 402399"/>
              <a:gd name="connsiteX12" fmla="*/ 2747943 w 3580710"/>
              <a:gd name="connsiteY12" fmla="*/ 94351 h 402399"/>
              <a:gd name="connsiteX13" fmla="*/ 2733570 w 3580710"/>
              <a:gd name="connsiteY13" fmla="*/ 117934 h 402399"/>
              <a:gd name="connsiteX14" fmla="*/ 2239048 w 3580710"/>
              <a:gd name="connsiteY14" fmla="*/ 86512 h 402399"/>
              <a:gd name="connsiteX15" fmla="*/ 1310556 w 3580710"/>
              <a:gd name="connsiteY15" fmla="*/ 184936 h 402399"/>
              <a:gd name="connsiteX0" fmla="*/ 813465 w 3633682"/>
              <a:gd name="connsiteY0" fmla="*/ 154598 h 456406"/>
              <a:gd name="connsiteX1" fmla="*/ 185152 w 3633682"/>
              <a:gd name="connsiteY1" fmla="*/ 54134 h 456406"/>
              <a:gd name="connsiteX2" fmla="*/ 2249 w 3633682"/>
              <a:gd name="connsiteY2" fmla="*/ 221151 h 456406"/>
              <a:gd name="connsiteX3" fmla="*/ 313107 w 3633682"/>
              <a:gd name="connsiteY3" fmla="*/ 271812 h 456406"/>
              <a:gd name="connsiteX4" fmla="*/ 599487 w 3633682"/>
              <a:gd name="connsiteY4" fmla="*/ 375375 h 456406"/>
              <a:gd name="connsiteX5" fmla="*/ 1050234 w 3633682"/>
              <a:gd name="connsiteY5" fmla="*/ 450205 h 456406"/>
              <a:gd name="connsiteX6" fmla="*/ 1487505 w 3633682"/>
              <a:gd name="connsiteY6" fmla="*/ 440693 h 456406"/>
              <a:gd name="connsiteX7" fmla="*/ 1912079 w 3633682"/>
              <a:gd name="connsiteY7" fmla="*/ 445563 h 456406"/>
              <a:gd name="connsiteX8" fmla="*/ 2647479 w 3633682"/>
              <a:gd name="connsiteY8" fmla="*/ 432568 h 456406"/>
              <a:gd name="connsiteX9" fmla="*/ 2807976 w 3633682"/>
              <a:gd name="connsiteY9" fmla="*/ 454928 h 456406"/>
              <a:gd name="connsiteX10" fmla="*/ 3580710 w 3633682"/>
              <a:gd name="connsiteY10" fmla="*/ 289345 h 456406"/>
              <a:gd name="connsiteX11" fmla="*/ 3587300 w 3633682"/>
              <a:gd name="connsiteY11" fmla="*/ 4734 h 456406"/>
              <a:gd name="connsiteX12" fmla="*/ 2747943 w 3633682"/>
              <a:gd name="connsiteY12" fmla="*/ 148358 h 456406"/>
              <a:gd name="connsiteX13" fmla="*/ 2733570 w 3633682"/>
              <a:gd name="connsiteY13" fmla="*/ 171941 h 456406"/>
              <a:gd name="connsiteX14" fmla="*/ 2239048 w 3633682"/>
              <a:gd name="connsiteY14" fmla="*/ 140519 h 456406"/>
              <a:gd name="connsiteX15" fmla="*/ 1310556 w 3633682"/>
              <a:gd name="connsiteY15" fmla="*/ 238943 h 456406"/>
              <a:gd name="connsiteX0" fmla="*/ 813465 w 3807151"/>
              <a:gd name="connsiteY0" fmla="*/ 151221 h 453029"/>
              <a:gd name="connsiteX1" fmla="*/ 185152 w 3807151"/>
              <a:gd name="connsiteY1" fmla="*/ 50757 h 453029"/>
              <a:gd name="connsiteX2" fmla="*/ 2249 w 3807151"/>
              <a:gd name="connsiteY2" fmla="*/ 217774 h 453029"/>
              <a:gd name="connsiteX3" fmla="*/ 313107 w 3807151"/>
              <a:gd name="connsiteY3" fmla="*/ 268435 h 453029"/>
              <a:gd name="connsiteX4" fmla="*/ 599487 w 3807151"/>
              <a:gd name="connsiteY4" fmla="*/ 371998 h 453029"/>
              <a:gd name="connsiteX5" fmla="*/ 1050234 w 3807151"/>
              <a:gd name="connsiteY5" fmla="*/ 446828 h 453029"/>
              <a:gd name="connsiteX6" fmla="*/ 1487505 w 3807151"/>
              <a:gd name="connsiteY6" fmla="*/ 437316 h 453029"/>
              <a:gd name="connsiteX7" fmla="*/ 1912079 w 3807151"/>
              <a:gd name="connsiteY7" fmla="*/ 442186 h 453029"/>
              <a:gd name="connsiteX8" fmla="*/ 2647479 w 3807151"/>
              <a:gd name="connsiteY8" fmla="*/ 429191 h 453029"/>
              <a:gd name="connsiteX9" fmla="*/ 2807976 w 3807151"/>
              <a:gd name="connsiteY9" fmla="*/ 451551 h 453029"/>
              <a:gd name="connsiteX10" fmla="*/ 3580710 w 3807151"/>
              <a:gd name="connsiteY10" fmla="*/ 285968 h 453029"/>
              <a:gd name="connsiteX11" fmla="*/ 3807140 w 3807151"/>
              <a:gd name="connsiteY11" fmla="*/ 163633 h 453029"/>
              <a:gd name="connsiteX12" fmla="*/ 3587300 w 3807151"/>
              <a:gd name="connsiteY12" fmla="*/ 1357 h 453029"/>
              <a:gd name="connsiteX13" fmla="*/ 2747943 w 3807151"/>
              <a:gd name="connsiteY13" fmla="*/ 144981 h 453029"/>
              <a:gd name="connsiteX14" fmla="*/ 2733570 w 3807151"/>
              <a:gd name="connsiteY14" fmla="*/ 168564 h 453029"/>
              <a:gd name="connsiteX15" fmla="*/ 2239048 w 3807151"/>
              <a:gd name="connsiteY15" fmla="*/ 137142 h 453029"/>
              <a:gd name="connsiteX16" fmla="*/ 1310556 w 3807151"/>
              <a:gd name="connsiteY16" fmla="*/ 235566 h 453029"/>
              <a:gd name="connsiteX0" fmla="*/ 813465 w 3807151"/>
              <a:gd name="connsiteY0" fmla="*/ 151175 h 452983"/>
              <a:gd name="connsiteX1" fmla="*/ 185152 w 3807151"/>
              <a:gd name="connsiteY1" fmla="*/ 50711 h 452983"/>
              <a:gd name="connsiteX2" fmla="*/ 2249 w 3807151"/>
              <a:gd name="connsiteY2" fmla="*/ 217728 h 452983"/>
              <a:gd name="connsiteX3" fmla="*/ 313107 w 3807151"/>
              <a:gd name="connsiteY3" fmla="*/ 268389 h 452983"/>
              <a:gd name="connsiteX4" fmla="*/ 599487 w 3807151"/>
              <a:gd name="connsiteY4" fmla="*/ 371952 h 452983"/>
              <a:gd name="connsiteX5" fmla="*/ 1050234 w 3807151"/>
              <a:gd name="connsiteY5" fmla="*/ 446782 h 452983"/>
              <a:gd name="connsiteX6" fmla="*/ 1487505 w 3807151"/>
              <a:gd name="connsiteY6" fmla="*/ 437270 h 452983"/>
              <a:gd name="connsiteX7" fmla="*/ 1912079 w 3807151"/>
              <a:gd name="connsiteY7" fmla="*/ 442140 h 452983"/>
              <a:gd name="connsiteX8" fmla="*/ 2647479 w 3807151"/>
              <a:gd name="connsiteY8" fmla="*/ 429145 h 452983"/>
              <a:gd name="connsiteX9" fmla="*/ 2807976 w 3807151"/>
              <a:gd name="connsiteY9" fmla="*/ 451505 h 452983"/>
              <a:gd name="connsiteX10" fmla="*/ 3580710 w 3807151"/>
              <a:gd name="connsiteY10" fmla="*/ 285922 h 452983"/>
              <a:gd name="connsiteX11" fmla="*/ 3807140 w 3807151"/>
              <a:gd name="connsiteY11" fmla="*/ 163587 h 452983"/>
              <a:gd name="connsiteX12" fmla="*/ 3587300 w 3807151"/>
              <a:gd name="connsiteY12" fmla="*/ 1311 h 452983"/>
              <a:gd name="connsiteX13" fmla="*/ 2747943 w 3807151"/>
              <a:gd name="connsiteY13" fmla="*/ 144935 h 452983"/>
              <a:gd name="connsiteX14" fmla="*/ 2757748 w 3807151"/>
              <a:gd name="connsiteY14" fmla="*/ 137789 h 452983"/>
              <a:gd name="connsiteX15" fmla="*/ 2239048 w 3807151"/>
              <a:gd name="connsiteY15" fmla="*/ 137096 h 452983"/>
              <a:gd name="connsiteX16" fmla="*/ 1310556 w 3807151"/>
              <a:gd name="connsiteY16" fmla="*/ 235520 h 452983"/>
              <a:gd name="connsiteX0" fmla="*/ 813465 w 3807151"/>
              <a:gd name="connsiteY0" fmla="*/ 151175 h 452983"/>
              <a:gd name="connsiteX1" fmla="*/ 185152 w 3807151"/>
              <a:gd name="connsiteY1" fmla="*/ 50711 h 452983"/>
              <a:gd name="connsiteX2" fmla="*/ 2249 w 3807151"/>
              <a:gd name="connsiteY2" fmla="*/ 217728 h 452983"/>
              <a:gd name="connsiteX3" fmla="*/ 313107 w 3807151"/>
              <a:gd name="connsiteY3" fmla="*/ 268389 h 452983"/>
              <a:gd name="connsiteX4" fmla="*/ 460654 w 3807151"/>
              <a:gd name="connsiteY4" fmla="*/ 386560 h 452983"/>
              <a:gd name="connsiteX5" fmla="*/ 1050234 w 3807151"/>
              <a:gd name="connsiteY5" fmla="*/ 446782 h 452983"/>
              <a:gd name="connsiteX6" fmla="*/ 1487505 w 3807151"/>
              <a:gd name="connsiteY6" fmla="*/ 437270 h 452983"/>
              <a:gd name="connsiteX7" fmla="*/ 1912079 w 3807151"/>
              <a:gd name="connsiteY7" fmla="*/ 442140 h 452983"/>
              <a:gd name="connsiteX8" fmla="*/ 2647479 w 3807151"/>
              <a:gd name="connsiteY8" fmla="*/ 429145 h 452983"/>
              <a:gd name="connsiteX9" fmla="*/ 2807976 w 3807151"/>
              <a:gd name="connsiteY9" fmla="*/ 451505 h 452983"/>
              <a:gd name="connsiteX10" fmla="*/ 3580710 w 3807151"/>
              <a:gd name="connsiteY10" fmla="*/ 285922 h 452983"/>
              <a:gd name="connsiteX11" fmla="*/ 3807140 w 3807151"/>
              <a:gd name="connsiteY11" fmla="*/ 163587 h 452983"/>
              <a:gd name="connsiteX12" fmla="*/ 3587300 w 3807151"/>
              <a:gd name="connsiteY12" fmla="*/ 1311 h 452983"/>
              <a:gd name="connsiteX13" fmla="*/ 2747943 w 3807151"/>
              <a:gd name="connsiteY13" fmla="*/ 144935 h 452983"/>
              <a:gd name="connsiteX14" fmla="*/ 2757748 w 3807151"/>
              <a:gd name="connsiteY14" fmla="*/ 137789 h 452983"/>
              <a:gd name="connsiteX15" fmla="*/ 2239048 w 3807151"/>
              <a:gd name="connsiteY15" fmla="*/ 137096 h 452983"/>
              <a:gd name="connsiteX16" fmla="*/ 1310556 w 3807151"/>
              <a:gd name="connsiteY16" fmla="*/ 235520 h 452983"/>
              <a:gd name="connsiteX0" fmla="*/ 852718 w 3846404"/>
              <a:gd name="connsiteY0" fmla="*/ 151175 h 452983"/>
              <a:gd name="connsiteX1" fmla="*/ 224405 w 3846404"/>
              <a:gd name="connsiteY1" fmla="*/ 50711 h 452983"/>
              <a:gd name="connsiteX2" fmla="*/ 41502 w 3846404"/>
              <a:gd name="connsiteY2" fmla="*/ 217728 h 452983"/>
              <a:gd name="connsiteX3" fmla="*/ 68068 w 3846404"/>
              <a:gd name="connsiteY3" fmla="*/ 373463 h 452983"/>
              <a:gd name="connsiteX4" fmla="*/ 499907 w 3846404"/>
              <a:gd name="connsiteY4" fmla="*/ 386560 h 452983"/>
              <a:gd name="connsiteX5" fmla="*/ 1089487 w 3846404"/>
              <a:gd name="connsiteY5" fmla="*/ 446782 h 452983"/>
              <a:gd name="connsiteX6" fmla="*/ 1526758 w 3846404"/>
              <a:gd name="connsiteY6" fmla="*/ 437270 h 452983"/>
              <a:gd name="connsiteX7" fmla="*/ 1951332 w 3846404"/>
              <a:gd name="connsiteY7" fmla="*/ 442140 h 452983"/>
              <a:gd name="connsiteX8" fmla="*/ 2686732 w 3846404"/>
              <a:gd name="connsiteY8" fmla="*/ 429145 h 452983"/>
              <a:gd name="connsiteX9" fmla="*/ 2847229 w 3846404"/>
              <a:gd name="connsiteY9" fmla="*/ 451505 h 452983"/>
              <a:gd name="connsiteX10" fmla="*/ 3619963 w 3846404"/>
              <a:gd name="connsiteY10" fmla="*/ 285922 h 452983"/>
              <a:gd name="connsiteX11" fmla="*/ 3846393 w 3846404"/>
              <a:gd name="connsiteY11" fmla="*/ 163587 h 452983"/>
              <a:gd name="connsiteX12" fmla="*/ 3626553 w 3846404"/>
              <a:gd name="connsiteY12" fmla="*/ 1311 h 452983"/>
              <a:gd name="connsiteX13" fmla="*/ 2787196 w 3846404"/>
              <a:gd name="connsiteY13" fmla="*/ 144935 h 452983"/>
              <a:gd name="connsiteX14" fmla="*/ 2797001 w 3846404"/>
              <a:gd name="connsiteY14" fmla="*/ 137789 h 452983"/>
              <a:gd name="connsiteX15" fmla="*/ 2278301 w 3846404"/>
              <a:gd name="connsiteY15" fmla="*/ 137096 h 452983"/>
              <a:gd name="connsiteX16" fmla="*/ 1349809 w 3846404"/>
              <a:gd name="connsiteY16" fmla="*/ 235520 h 452983"/>
              <a:gd name="connsiteX0" fmla="*/ 1008616 w 4002302"/>
              <a:gd name="connsiteY0" fmla="*/ 151175 h 452983"/>
              <a:gd name="connsiteX1" fmla="*/ 380303 w 4002302"/>
              <a:gd name="connsiteY1" fmla="*/ 50711 h 452983"/>
              <a:gd name="connsiteX2" fmla="*/ 3389 w 4002302"/>
              <a:gd name="connsiteY2" fmla="*/ 322698 h 452983"/>
              <a:gd name="connsiteX3" fmla="*/ 223966 w 4002302"/>
              <a:gd name="connsiteY3" fmla="*/ 373463 h 452983"/>
              <a:gd name="connsiteX4" fmla="*/ 655805 w 4002302"/>
              <a:gd name="connsiteY4" fmla="*/ 386560 h 452983"/>
              <a:gd name="connsiteX5" fmla="*/ 1245385 w 4002302"/>
              <a:gd name="connsiteY5" fmla="*/ 446782 h 452983"/>
              <a:gd name="connsiteX6" fmla="*/ 1682656 w 4002302"/>
              <a:gd name="connsiteY6" fmla="*/ 437270 h 452983"/>
              <a:gd name="connsiteX7" fmla="*/ 2107230 w 4002302"/>
              <a:gd name="connsiteY7" fmla="*/ 442140 h 452983"/>
              <a:gd name="connsiteX8" fmla="*/ 2842630 w 4002302"/>
              <a:gd name="connsiteY8" fmla="*/ 429145 h 452983"/>
              <a:gd name="connsiteX9" fmla="*/ 3003127 w 4002302"/>
              <a:gd name="connsiteY9" fmla="*/ 451505 h 452983"/>
              <a:gd name="connsiteX10" fmla="*/ 3775861 w 4002302"/>
              <a:gd name="connsiteY10" fmla="*/ 285922 h 452983"/>
              <a:gd name="connsiteX11" fmla="*/ 4002291 w 4002302"/>
              <a:gd name="connsiteY11" fmla="*/ 163587 h 452983"/>
              <a:gd name="connsiteX12" fmla="*/ 3782451 w 4002302"/>
              <a:gd name="connsiteY12" fmla="*/ 1311 h 452983"/>
              <a:gd name="connsiteX13" fmla="*/ 2943094 w 4002302"/>
              <a:gd name="connsiteY13" fmla="*/ 144935 h 452983"/>
              <a:gd name="connsiteX14" fmla="*/ 2952899 w 4002302"/>
              <a:gd name="connsiteY14" fmla="*/ 137789 h 452983"/>
              <a:gd name="connsiteX15" fmla="*/ 2434199 w 4002302"/>
              <a:gd name="connsiteY15" fmla="*/ 137096 h 452983"/>
              <a:gd name="connsiteX16" fmla="*/ 1505707 w 4002302"/>
              <a:gd name="connsiteY16" fmla="*/ 235520 h 452983"/>
              <a:gd name="connsiteX0" fmla="*/ 1008616 w 4002302"/>
              <a:gd name="connsiteY0" fmla="*/ 151175 h 452983"/>
              <a:gd name="connsiteX1" fmla="*/ 178829 w 4002302"/>
              <a:gd name="connsiteY1" fmla="*/ 86724 h 452983"/>
              <a:gd name="connsiteX2" fmla="*/ 380303 w 4002302"/>
              <a:gd name="connsiteY2" fmla="*/ 50711 h 452983"/>
              <a:gd name="connsiteX3" fmla="*/ 3389 w 4002302"/>
              <a:gd name="connsiteY3" fmla="*/ 322698 h 452983"/>
              <a:gd name="connsiteX4" fmla="*/ 223966 w 4002302"/>
              <a:gd name="connsiteY4" fmla="*/ 373463 h 452983"/>
              <a:gd name="connsiteX5" fmla="*/ 655805 w 4002302"/>
              <a:gd name="connsiteY5" fmla="*/ 386560 h 452983"/>
              <a:gd name="connsiteX6" fmla="*/ 1245385 w 4002302"/>
              <a:gd name="connsiteY6" fmla="*/ 446782 h 452983"/>
              <a:gd name="connsiteX7" fmla="*/ 1682656 w 4002302"/>
              <a:gd name="connsiteY7" fmla="*/ 437270 h 452983"/>
              <a:gd name="connsiteX8" fmla="*/ 2107230 w 4002302"/>
              <a:gd name="connsiteY8" fmla="*/ 442140 h 452983"/>
              <a:gd name="connsiteX9" fmla="*/ 2842630 w 4002302"/>
              <a:gd name="connsiteY9" fmla="*/ 429145 h 452983"/>
              <a:gd name="connsiteX10" fmla="*/ 3003127 w 4002302"/>
              <a:gd name="connsiteY10" fmla="*/ 451505 h 452983"/>
              <a:gd name="connsiteX11" fmla="*/ 3775861 w 4002302"/>
              <a:gd name="connsiteY11" fmla="*/ 285922 h 452983"/>
              <a:gd name="connsiteX12" fmla="*/ 4002291 w 4002302"/>
              <a:gd name="connsiteY12" fmla="*/ 163587 h 452983"/>
              <a:gd name="connsiteX13" fmla="*/ 3782451 w 4002302"/>
              <a:gd name="connsiteY13" fmla="*/ 1311 h 452983"/>
              <a:gd name="connsiteX14" fmla="*/ 2943094 w 4002302"/>
              <a:gd name="connsiteY14" fmla="*/ 144935 h 452983"/>
              <a:gd name="connsiteX15" fmla="*/ 2952899 w 4002302"/>
              <a:gd name="connsiteY15" fmla="*/ 137789 h 452983"/>
              <a:gd name="connsiteX16" fmla="*/ 2434199 w 4002302"/>
              <a:gd name="connsiteY16" fmla="*/ 137096 h 452983"/>
              <a:gd name="connsiteX17" fmla="*/ 1505707 w 4002302"/>
              <a:gd name="connsiteY17" fmla="*/ 235520 h 452983"/>
              <a:gd name="connsiteX0" fmla="*/ 977218 w 4002302"/>
              <a:gd name="connsiteY0" fmla="*/ 116899 h 452983"/>
              <a:gd name="connsiteX1" fmla="*/ 178829 w 4002302"/>
              <a:gd name="connsiteY1" fmla="*/ 86724 h 452983"/>
              <a:gd name="connsiteX2" fmla="*/ 380303 w 4002302"/>
              <a:gd name="connsiteY2" fmla="*/ 50711 h 452983"/>
              <a:gd name="connsiteX3" fmla="*/ 3389 w 4002302"/>
              <a:gd name="connsiteY3" fmla="*/ 322698 h 452983"/>
              <a:gd name="connsiteX4" fmla="*/ 223966 w 4002302"/>
              <a:gd name="connsiteY4" fmla="*/ 373463 h 452983"/>
              <a:gd name="connsiteX5" fmla="*/ 655805 w 4002302"/>
              <a:gd name="connsiteY5" fmla="*/ 386560 h 452983"/>
              <a:gd name="connsiteX6" fmla="*/ 1245385 w 4002302"/>
              <a:gd name="connsiteY6" fmla="*/ 446782 h 452983"/>
              <a:gd name="connsiteX7" fmla="*/ 1682656 w 4002302"/>
              <a:gd name="connsiteY7" fmla="*/ 437270 h 452983"/>
              <a:gd name="connsiteX8" fmla="*/ 2107230 w 4002302"/>
              <a:gd name="connsiteY8" fmla="*/ 442140 h 452983"/>
              <a:gd name="connsiteX9" fmla="*/ 2842630 w 4002302"/>
              <a:gd name="connsiteY9" fmla="*/ 429145 h 452983"/>
              <a:gd name="connsiteX10" fmla="*/ 3003127 w 4002302"/>
              <a:gd name="connsiteY10" fmla="*/ 451505 h 452983"/>
              <a:gd name="connsiteX11" fmla="*/ 3775861 w 4002302"/>
              <a:gd name="connsiteY11" fmla="*/ 285922 h 452983"/>
              <a:gd name="connsiteX12" fmla="*/ 4002291 w 4002302"/>
              <a:gd name="connsiteY12" fmla="*/ 163587 h 452983"/>
              <a:gd name="connsiteX13" fmla="*/ 3782451 w 4002302"/>
              <a:gd name="connsiteY13" fmla="*/ 1311 h 452983"/>
              <a:gd name="connsiteX14" fmla="*/ 2943094 w 4002302"/>
              <a:gd name="connsiteY14" fmla="*/ 144935 h 452983"/>
              <a:gd name="connsiteX15" fmla="*/ 2952899 w 4002302"/>
              <a:gd name="connsiteY15" fmla="*/ 137789 h 452983"/>
              <a:gd name="connsiteX16" fmla="*/ 2434199 w 4002302"/>
              <a:gd name="connsiteY16" fmla="*/ 137096 h 452983"/>
              <a:gd name="connsiteX17" fmla="*/ 1505707 w 4002302"/>
              <a:gd name="connsiteY17" fmla="*/ 235520 h 452983"/>
              <a:gd name="connsiteX0" fmla="*/ 977218 w 4002302"/>
              <a:gd name="connsiteY0" fmla="*/ 116899 h 452983"/>
              <a:gd name="connsiteX1" fmla="*/ 178829 w 4002302"/>
              <a:gd name="connsiteY1" fmla="*/ 86724 h 452983"/>
              <a:gd name="connsiteX2" fmla="*/ 380303 w 4002302"/>
              <a:gd name="connsiteY2" fmla="*/ 50711 h 452983"/>
              <a:gd name="connsiteX3" fmla="*/ 3389 w 4002302"/>
              <a:gd name="connsiteY3" fmla="*/ 322698 h 452983"/>
              <a:gd name="connsiteX4" fmla="*/ 223966 w 4002302"/>
              <a:gd name="connsiteY4" fmla="*/ 373463 h 452983"/>
              <a:gd name="connsiteX5" fmla="*/ 655805 w 4002302"/>
              <a:gd name="connsiteY5" fmla="*/ 386560 h 452983"/>
              <a:gd name="connsiteX6" fmla="*/ 1245385 w 4002302"/>
              <a:gd name="connsiteY6" fmla="*/ 446782 h 452983"/>
              <a:gd name="connsiteX7" fmla="*/ 1682656 w 4002302"/>
              <a:gd name="connsiteY7" fmla="*/ 437270 h 452983"/>
              <a:gd name="connsiteX8" fmla="*/ 2107230 w 4002302"/>
              <a:gd name="connsiteY8" fmla="*/ 442140 h 452983"/>
              <a:gd name="connsiteX9" fmla="*/ 2842630 w 4002302"/>
              <a:gd name="connsiteY9" fmla="*/ 429145 h 452983"/>
              <a:gd name="connsiteX10" fmla="*/ 3003127 w 4002302"/>
              <a:gd name="connsiteY10" fmla="*/ 451505 h 452983"/>
              <a:gd name="connsiteX11" fmla="*/ 3775861 w 4002302"/>
              <a:gd name="connsiteY11" fmla="*/ 285922 h 452983"/>
              <a:gd name="connsiteX12" fmla="*/ 4002291 w 4002302"/>
              <a:gd name="connsiteY12" fmla="*/ 163587 h 452983"/>
              <a:gd name="connsiteX13" fmla="*/ 3782451 w 4002302"/>
              <a:gd name="connsiteY13" fmla="*/ 1311 h 452983"/>
              <a:gd name="connsiteX14" fmla="*/ 2943094 w 4002302"/>
              <a:gd name="connsiteY14" fmla="*/ 144935 h 452983"/>
              <a:gd name="connsiteX15" fmla="*/ 2952899 w 4002302"/>
              <a:gd name="connsiteY15" fmla="*/ 137789 h 452983"/>
              <a:gd name="connsiteX16" fmla="*/ 2434199 w 4002302"/>
              <a:gd name="connsiteY16" fmla="*/ 137096 h 452983"/>
              <a:gd name="connsiteX17" fmla="*/ 1512328 w 4002302"/>
              <a:gd name="connsiteY17" fmla="*/ 159662 h 452983"/>
              <a:gd name="connsiteX0" fmla="*/ 1381816 w 4406900"/>
              <a:gd name="connsiteY0" fmla="*/ 116899 h 452983"/>
              <a:gd name="connsiteX1" fmla="*/ 0 w 4406900"/>
              <a:gd name="connsiteY1" fmla="*/ 72948 h 452983"/>
              <a:gd name="connsiteX2" fmla="*/ 784901 w 4406900"/>
              <a:gd name="connsiteY2" fmla="*/ 50711 h 452983"/>
              <a:gd name="connsiteX3" fmla="*/ 407987 w 4406900"/>
              <a:gd name="connsiteY3" fmla="*/ 322698 h 452983"/>
              <a:gd name="connsiteX4" fmla="*/ 628564 w 4406900"/>
              <a:gd name="connsiteY4" fmla="*/ 373463 h 452983"/>
              <a:gd name="connsiteX5" fmla="*/ 1060403 w 4406900"/>
              <a:gd name="connsiteY5" fmla="*/ 386560 h 452983"/>
              <a:gd name="connsiteX6" fmla="*/ 1649983 w 4406900"/>
              <a:gd name="connsiteY6" fmla="*/ 446782 h 452983"/>
              <a:gd name="connsiteX7" fmla="*/ 2087254 w 4406900"/>
              <a:gd name="connsiteY7" fmla="*/ 437270 h 452983"/>
              <a:gd name="connsiteX8" fmla="*/ 2511828 w 4406900"/>
              <a:gd name="connsiteY8" fmla="*/ 442140 h 452983"/>
              <a:gd name="connsiteX9" fmla="*/ 3247228 w 4406900"/>
              <a:gd name="connsiteY9" fmla="*/ 429145 h 452983"/>
              <a:gd name="connsiteX10" fmla="*/ 3407725 w 4406900"/>
              <a:gd name="connsiteY10" fmla="*/ 451505 h 452983"/>
              <a:gd name="connsiteX11" fmla="*/ 4180459 w 4406900"/>
              <a:gd name="connsiteY11" fmla="*/ 285922 h 452983"/>
              <a:gd name="connsiteX12" fmla="*/ 4406889 w 4406900"/>
              <a:gd name="connsiteY12" fmla="*/ 163587 h 452983"/>
              <a:gd name="connsiteX13" fmla="*/ 4187049 w 4406900"/>
              <a:gd name="connsiteY13" fmla="*/ 1311 h 452983"/>
              <a:gd name="connsiteX14" fmla="*/ 3347692 w 4406900"/>
              <a:gd name="connsiteY14" fmla="*/ 144935 h 452983"/>
              <a:gd name="connsiteX15" fmla="*/ 3357497 w 4406900"/>
              <a:gd name="connsiteY15" fmla="*/ 137789 h 452983"/>
              <a:gd name="connsiteX16" fmla="*/ 2838797 w 4406900"/>
              <a:gd name="connsiteY16" fmla="*/ 137096 h 452983"/>
              <a:gd name="connsiteX17" fmla="*/ 1916926 w 4406900"/>
              <a:gd name="connsiteY17" fmla="*/ 159662 h 452983"/>
              <a:gd name="connsiteX0" fmla="*/ 1478282 w 4503366"/>
              <a:gd name="connsiteY0" fmla="*/ 116899 h 452983"/>
              <a:gd name="connsiteX1" fmla="*/ 96466 w 4503366"/>
              <a:gd name="connsiteY1" fmla="*/ 72948 h 452983"/>
              <a:gd name="connsiteX2" fmla="*/ 881367 w 4503366"/>
              <a:gd name="connsiteY2" fmla="*/ 50711 h 452983"/>
              <a:gd name="connsiteX3" fmla="*/ 782 w 4503366"/>
              <a:gd name="connsiteY3" fmla="*/ 281742 h 452983"/>
              <a:gd name="connsiteX4" fmla="*/ 725030 w 4503366"/>
              <a:gd name="connsiteY4" fmla="*/ 373463 h 452983"/>
              <a:gd name="connsiteX5" fmla="*/ 1156869 w 4503366"/>
              <a:gd name="connsiteY5" fmla="*/ 386560 h 452983"/>
              <a:gd name="connsiteX6" fmla="*/ 1746449 w 4503366"/>
              <a:gd name="connsiteY6" fmla="*/ 446782 h 452983"/>
              <a:gd name="connsiteX7" fmla="*/ 2183720 w 4503366"/>
              <a:gd name="connsiteY7" fmla="*/ 437270 h 452983"/>
              <a:gd name="connsiteX8" fmla="*/ 2608294 w 4503366"/>
              <a:gd name="connsiteY8" fmla="*/ 442140 h 452983"/>
              <a:gd name="connsiteX9" fmla="*/ 3343694 w 4503366"/>
              <a:gd name="connsiteY9" fmla="*/ 429145 h 452983"/>
              <a:gd name="connsiteX10" fmla="*/ 3504191 w 4503366"/>
              <a:gd name="connsiteY10" fmla="*/ 451505 h 452983"/>
              <a:gd name="connsiteX11" fmla="*/ 4276925 w 4503366"/>
              <a:gd name="connsiteY11" fmla="*/ 285922 h 452983"/>
              <a:gd name="connsiteX12" fmla="*/ 4503355 w 4503366"/>
              <a:gd name="connsiteY12" fmla="*/ 163587 h 452983"/>
              <a:gd name="connsiteX13" fmla="*/ 4283515 w 4503366"/>
              <a:gd name="connsiteY13" fmla="*/ 1311 h 452983"/>
              <a:gd name="connsiteX14" fmla="*/ 3444158 w 4503366"/>
              <a:gd name="connsiteY14" fmla="*/ 144935 h 452983"/>
              <a:gd name="connsiteX15" fmla="*/ 3453963 w 4503366"/>
              <a:gd name="connsiteY15" fmla="*/ 137789 h 452983"/>
              <a:gd name="connsiteX16" fmla="*/ 2935263 w 4503366"/>
              <a:gd name="connsiteY16" fmla="*/ 137096 h 452983"/>
              <a:gd name="connsiteX17" fmla="*/ 2013392 w 4503366"/>
              <a:gd name="connsiteY17" fmla="*/ 159662 h 452983"/>
              <a:gd name="connsiteX0" fmla="*/ 2021058 w 5046142"/>
              <a:gd name="connsiteY0" fmla="*/ 116899 h 452983"/>
              <a:gd name="connsiteX1" fmla="*/ 639242 w 5046142"/>
              <a:gd name="connsiteY1" fmla="*/ 72948 h 452983"/>
              <a:gd name="connsiteX2" fmla="*/ 7908 w 5046142"/>
              <a:gd name="connsiteY2" fmla="*/ 171537 h 452983"/>
              <a:gd name="connsiteX3" fmla="*/ 543558 w 5046142"/>
              <a:gd name="connsiteY3" fmla="*/ 281742 h 452983"/>
              <a:gd name="connsiteX4" fmla="*/ 1267806 w 5046142"/>
              <a:gd name="connsiteY4" fmla="*/ 373463 h 452983"/>
              <a:gd name="connsiteX5" fmla="*/ 1699645 w 5046142"/>
              <a:gd name="connsiteY5" fmla="*/ 386560 h 452983"/>
              <a:gd name="connsiteX6" fmla="*/ 2289225 w 5046142"/>
              <a:gd name="connsiteY6" fmla="*/ 446782 h 452983"/>
              <a:gd name="connsiteX7" fmla="*/ 2726496 w 5046142"/>
              <a:gd name="connsiteY7" fmla="*/ 437270 h 452983"/>
              <a:gd name="connsiteX8" fmla="*/ 3151070 w 5046142"/>
              <a:gd name="connsiteY8" fmla="*/ 442140 h 452983"/>
              <a:gd name="connsiteX9" fmla="*/ 3886470 w 5046142"/>
              <a:gd name="connsiteY9" fmla="*/ 429145 h 452983"/>
              <a:gd name="connsiteX10" fmla="*/ 4046967 w 5046142"/>
              <a:gd name="connsiteY10" fmla="*/ 451505 h 452983"/>
              <a:gd name="connsiteX11" fmla="*/ 4819701 w 5046142"/>
              <a:gd name="connsiteY11" fmla="*/ 285922 h 452983"/>
              <a:gd name="connsiteX12" fmla="*/ 5046131 w 5046142"/>
              <a:gd name="connsiteY12" fmla="*/ 163587 h 452983"/>
              <a:gd name="connsiteX13" fmla="*/ 4826291 w 5046142"/>
              <a:gd name="connsiteY13" fmla="*/ 1311 h 452983"/>
              <a:gd name="connsiteX14" fmla="*/ 3986934 w 5046142"/>
              <a:gd name="connsiteY14" fmla="*/ 144935 h 452983"/>
              <a:gd name="connsiteX15" fmla="*/ 3996739 w 5046142"/>
              <a:gd name="connsiteY15" fmla="*/ 137789 h 452983"/>
              <a:gd name="connsiteX16" fmla="*/ 3478039 w 5046142"/>
              <a:gd name="connsiteY16" fmla="*/ 137096 h 452983"/>
              <a:gd name="connsiteX17" fmla="*/ 2556168 w 5046142"/>
              <a:gd name="connsiteY17" fmla="*/ 159662 h 452983"/>
              <a:gd name="connsiteX0" fmla="*/ 2021058 w 5718843"/>
              <a:gd name="connsiteY0" fmla="*/ 185413 h 521497"/>
              <a:gd name="connsiteX1" fmla="*/ 639242 w 5718843"/>
              <a:gd name="connsiteY1" fmla="*/ 141462 h 521497"/>
              <a:gd name="connsiteX2" fmla="*/ 7908 w 5718843"/>
              <a:gd name="connsiteY2" fmla="*/ 240051 h 521497"/>
              <a:gd name="connsiteX3" fmla="*/ 543558 w 5718843"/>
              <a:gd name="connsiteY3" fmla="*/ 350256 h 521497"/>
              <a:gd name="connsiteX4" fmla="*/ 1267806 w 5718843"/>
              <a:gd name="connsiteY4" fmla="*/ 441977 h 521497"/>
              <a:gd name="connsiteX5" fmla="*/ 1699645 w 5718843"/>
              <a:gd name="connsiteY5" fmla="*/ 455074 h 521497"/>
              <a:gd name="connsiteX6" fmla="*/ 2289225 w 5718843"/>
              <a:gd name="connsiteY6" fmla="*/ 515296 h 521497"/>
              <a:gd name="connsiteX7" fmla="*/ 2726496 w 5718843"/>
              <a:gd name="connsiteY7" fmla="*/ 505784 h 521497"/>
              <a:gd name="connsiteX8" fmla="*/ 3151070 w 5718843"/>
              <a:gd name="connsiteY8" fmla="*/ 510654 h 521497"/>
              <a:gd name="connsiteX9" fmla="*/ 3886470 w 5718843"/>
              <a:gd name="connsiteY9" fmla="*/ 497659 h 521497"/>
              <a:gd name="connsiteX10" fmla="*/ 4046967 w 5718843"/>
              <a:gd name="connsiteY10" fmla="*/ 520019 h 521497"/>
              <a:gd name="connsiteX11" fmla="*/ 4819701 w 5718843"/>
              <a:gd name="connsiteY11" fmla="*/ 354436 h 521497"/>
              <a:gd name="connsiteX12" fmla="*/ 5718841 w 5718843"/>
              <a:gd name="connsiteY12" fmla="*/ 10997 h 521497"/>
              <a:gd name="connsiteX13" fmla="*/ 4826291 w 5718843"/>
              <a:gd name="connsiteY13" fmla="*/ 69825 h 521497"/>
              <a:gd name="connsiteX14" fmla="*/ 3986934 w 5718843"/>
              <a:gd name="connsiteY14" fmla="*/ 213449 h 521497"/>
              <a:gd name="connsiteX15" fmla="*/ 3996739 w 5718843"/>
              <a:gd name="connsiteY15" fmla="*/ 206303 h 521497"/>
              <a:gd name="connsiteX16" fmla="*/ 3478039 w 5718843"/>
              <a:gd name="connsiteY16" fmla="*/ 205610 h 521497"/>
              <a:gd name="connsiteX17" fmla="*/ 2556168 w 5718843"/>
              <a:gd name="connsiteY17" fmla="*/ 228176 h 521497"/>
              <a:gd name="connsiteX0" fmla="*/ 2021058 w 5744949"/>
              <a:gd name="connsiteY0" fmla="*/ 288784 h 624868"/>
              <a:gd name="connsiteX1" fmla="*/ 639242 w 5744949"/>
              <a:gd name="connsiteY1" fmla="*/ 244833 h 624868"/>
              <a:gd name="connsiteX2" fmla="*/ 7908 w 5744949"/>
              <a:gd name="connsiteY2" fmla="*/ 343422 h 624868"/>
              <a:gd name="connsiteX3" fmla="*/ 543558 w 5744949"/>
              <a:gd name="connsiteY3" fmla="*/ 453627 h 624868"/>
              <a:gd name="connsiteX4" fmla="*/ 1267806 w 5744949"/>
              <a:gd name="connsiteY4" fmla="*/ 545348 h 624868"/>
              <a:gd name="connsiteX5" fmla="*/ 1699645 w 5744949"/>
              <a:gd name="connsiteY5" fmla="*/ 558445 h 624868"/>
              <a:gd name="connsiteX6" fmla="*/ 2289225 w 5744949"/>
              <a:gd name="connsiteY6" fmla="*/ 618667 h 624868"/>
              <a:gd name="connsiteX7" fmla="*/ 2726496 w 5744949"/>
              <a:gd name="connsiteY7" fmla="*/ 609155 h 624868"/>
              <a:gd name="connsiteX8" fmla="*/ 3151070 w 5744949"/>
              <a:gd name="connsiteY8" fmla="*/ 614025 h 624868"/>
              <a:gd name="connsiteX9" fmla="*/ 3886470 w 5744949"/>
              <a:gd name="connsiteY9" fmla="*/ 601030 h 624868"/>
              <a:gd name="connsiteX10" fmla="*/ 4046967 w 5744949"/>
              <a:gd name="connsiteY10" fmla="*/ 623390 h 624868"/>
              <a:gd name="connsiteX11" fmla="*/ 4819701 w 5744949"/>
              <a:gd name="connsiteY11" fmla="*/ 457807 h 624868"/>
              <a:gd name="connsiteX12" fmla="*/ 5718841 w 5744949"/>
              <a:gd name="connsiteY12" fmla="*/ 114368 h 624868"/>
              <a:gd name="connsiteX13" fmla="*/ 5662411 w 5744949"/>
              <a:gd name="connsiteY13" fmla="*/ 665 h 624868"/>
              <a:gd name="connsiteX14" fmla="*/ 3986934 w 5744949"/>
              <a:gd name="connsiteY14" fmla="*/ 316820 h 624868"/>
              <a:gd name="connsiteX15" fmla="*/ 3996739 w 5744949"/>
              <a:gd name="connsiteY15" fmla="*/ 309674 h 624868"/>
              <a:gd name="connsiteX16" fmla="*/ 3478039 w 5744949"/>
              <a:gd name="connsiteY16" fmla="*/ 308981 h 624868"/>
              <a:gd name="connsiteX17" fmla="*/ 2556168 w 5744949"/>
              <a:gd name="connsiteY17" fmla="*/ 331547 h 624868"/>
              <a:gd name="connsiteX0" fmla="*/ 2021058 w 5744949"/>
              <a:gd name="connsiteY0" fmla="*/ 288784 h 624868"/>
              <a:gd name="connsiteX1" fmla="*/ 639242 w 5744949"/>
              <a:gd name="connsiteY1" fmla="*/ 244833 h 624868"/>
              <a:gd name="connsiteX2" fmla="*/ 7908 w 5744949"/>
              <a:gd name="connsiteY2" fmla="*/ 343422 h 624868"/>
              <a:gd name="connsiteX3" fmla="*/ 543558 w 5744949"/>
              <a:gd name="connsiteY3" fmla="*/ 453627 h 624868"/>
              <a:gd name="connsiteX4" fmla="*/ 1267806 w 5744949"/>
              <a:gd name="connsiteY4" fmla="*/ 545348 h 624868"/>
              <a:gd name="connsiteX5" fmla="*/ 1699645 w 5744949"/>
              <a:gd name="connsiteY5" fmla="*/ 558445 h 624868"/>
              <a:gd name="connsiteX6" fmla="*/ 2289225 w 5744949"/>
              <a:gd name="connsiteY6" fmla="*/ 618667 h 624868"/>
              <a:gd name="connsiteX7" fmla="*/ 2726496 w 5744949"/>
              <a:gd name="connsiteY7" fmla="*/ 609155 h 624868"/>
              <a:gd name="connsiteX8" fmla="*/ 3151070 w 5744949"/>
              <a:gd name="connsiteY8" fmla="*/ 614025 h 624868"/>
              <a:gd name="connsiteX9" fmla="*/ 3886470 w 5744949"/>
              <a:gd name="connsiteY9" fmla="*/ 601030 h 624868"/>
              <a:gd name="connsiteX10" fmla="*/ 4046967 w 5744949"/>
              <a:gd name="connsiteY10" fmla="*/ 623390 h 624868"/>
              <a:gd name="connsiteX11" fmla="*/ 4819701 w 5744949"/>
              <a:gd name="connsiteY11" fmla="*/ 457807 h 624868"/>
              <a:gd name="connsiteX12" fmla="*/ 5718841 w 5744949"/>
              <a:gd name="connsiteY12" fmla="*/ 114368 h 624868"/>
              <a:gd name="connsiteX13" fmla="*/ 5662411 w 5744949"/>
              <a:gd name="connsiteY13" fmla="*/ 665 h 624868"/>
              <a:gd name="connsiteX14" fmla="*/ 3986934 w 5744949"/>
              <a:gd name="connsiteY14" fmla="*/ 316820 h 624868"/>
              <a:gd name="connsiteX15" fmla="*/ 3996739 w 5744949"/>
              <a:gd name="connsiteY15" fmla="*/ 309674 h 624868"/>
              <a:gd name="connsiteX16" fmla="*/ 3973075 w 5744949"/>
              <a:gd name="connsiteY16" fmla="*/ 316841 h 624868"/>
              <a:gd name="connsiteX17" fmla="*/ 3478039 w 5744949"/>
              <a:gd name="connsiteY17" fmla="*/ 308981 h 624868"/>
              <a:gd name="connsiteX18" fmla="*/ 2556168 w 5744949"/>
              <a:gd name="connsiteY18" fmla="*/ 331547 h 624868"/>
              <a:gd name="connsiteX0" fmla="*/ 2021058 w 5744949"/>
              <a:gd name="connsiteY0" fmla="*/ 288784 h 624868"/>
              <a:gd name="connsiteX1" fmla="*/ 639242 w 5744949"/>
              <a:gd name="connsiteY1" fmla="*/ 244833 h 624868"/>
              <a:gd name="connsiteX2" fmla="*/ 7908 w 5744949"/>
              <a:gd name="connsiteY2" fmla="*/ 343422 h 624868"/>
              <a:gd name="connsiteX3" fmla="*/ 543558 w 5744949"/>
              <a:gd name="connsiteY3" fmla="*/ 453627 h 624868"/>
              <a:gd name="connsiteX4" fmla="*/ 1267806 w 5744949"/>
              <a:gd name="connsiteY4" fmla="*/ 545348 h 624868"/>
              <a:gd name="connsiteX5" fmla="*/ 1699645 w 5744949"/>
              <a:gd name="connsiteY5" fmla="*/ 558445 h 624868"/>
              <a:gd name="connsiteX6" fmla="*/ 2289225 w 5744949"/>
              <a:gd name="connsiteY6" fmla="*/ 618667 h 624868"/>
              <a:gd name="connsiteX7" fmla="*/ 2726496 w 5744949"/>
              <a:gd name="connsiteY7" fmla="*/ 609155 h 624868"/>
              <a:gd name="connsiteX8" fmla="*/ 3151070 w 5744949"/>
              <a:gd name="connsiteY8" fmla="*/ 614025 h 624868"/>
              <a:gd name="connsiteX9" fmla="*/ 3886470 w 5744949"/>
              <a:gd name="connsiteY9" fmla="*/ 601030 h 624868"/>
              <a:gd name="connsiteX10" fmla="*/ 4046967 w 5744949"/>
              <a:gd name="connsiteY10" fmla="*/ 623390 h 624868"/>
              <a:gd name="connsiteX11" fmla="*/ 4819701 w 5744949"/>
              <a:gd name="connsiteY11" fmla="*/ 457807 h 624868"/>
              <a:gd name="connsiteX12" fmla="*/ 5718841 w 5744949"/>
              <a:gd name="connsiteY12" fmla="*/ 114368 h 624868"/>
              <a:gd name="connsiteX13" fmla="*/ 5662411 w 5744949"/>
              <a:gd name="connsiteY13" fmla="*/ 665 h 624868"/>
              <a:gd name="connsiteX14" fmla="*/ 3986934 w 5744949"/>
              <a:gd name="connsiteY14" fmla="*/ 316820 h 624868"/>
              <a:gd name="connsiteX15" fmla="*/ 3996739 w 5744949"/>
              <a:gd name="connsiteY15" fmla="*/ 309674 h 624868"/>
              <a:gd name="connsiteX16" fmla="*/ 3973075 w 5744949"/>
              <a:gd name="connsiteY16" fmla="*/ 316841 h 624868"/>
              <a:gd name="connsiteX17" fmla="*/ 3478039 w 5744949"/>
              <a:gd name="connsiteY17" fmla="*/ 308981 h 624868"/>
              <a:gd name="connsiteX18" fmla="*/ 2556168 w 5744949"/>
              <a:gd name="connsiteY18" fmla="*/ 331547 h 624868"/>
              <a:gd name="connsiteX0" fmla="*/ 2021058 w 5744949"/>
              <a:gd name="connsiteY0" fmla="*/ 288784 h 624868"/>
              <a:gd name="connsiteX1" fmla="*/ 639242 w 5744949"/>
              <a:gd name="connsiteY1" fmla="*/ 244833 h 624868"/>
              <a:gd name="connsiteX2" fmla="*/ 7908 w 5744949"/>
              <a:gd name="connsiteY2" fmla="*/ 343422 h 624868"/>
              <a:gd name="connsiteX3" fmla="*/ 543558 w 5744949"/>
              <a:gd name="connsiteY3" fmla="*/ 453627 h 624868"/>
              <a:gd name="connsiteX4" fmla="*/ 1267806 w 5744949"/>
              <a:gd name="connsiteY4" fmla="*/ 545348 h 624868"/>
              <a:gd name="connsiteX5" fmla="*/ 1699645 w 5744949"/>
              <a:gd name="connsiteY5" fmla="*/ 558445 h 624868"/>
              <a:gd name="connsiteX6" fmla="*/ 2289225 w 5744949"/>
              <a:gd name="connsiteY6" fmla="*/ 618667 h 624868"/>
              <a:gd name="connsiteX7" fmla="*/ 2726496 w 5744949"/>
              <a:gd name="connsiteY7" fmla="*/ 609155 h 624868"/>
              <a:gd name="connsiteX8" fmla="*/ 3151070 w 5744949"/>
              <a:gd name="connsiteY8" fmla="*/ 614025 h 624868"/>
              <a:gd name="connsiteX9" fmla="*/ 3886470 w 5744949"/>
              <a:gd name="connsiteY9" fmla="*/ 601030 h 624868"/>
              <a:gd name="connsiteX10" fmla="*/ 4046967 w 5744949"/>
              <a:gd name="connsiteY10" fmla="*/ 623390 h 624868"/>
              <a:gd name="connsiteX11" fmla="*/ 4819701 w 5744949"/>
              <a:gd name="connsiteY11" fmla="*/ 457807 h 624868"/>
              <a:gd name="connsiteX12" fmla="*/ 5718841 w 5744949"/>
              <a:gd name="connsiteY12" fmla="*/ 114368 h 624868"/>
              <a:gd name="connsiteX13" fmla="*/ 5662411 w 5744949"/>
              <a:gd name="connsiteY13" fmla="*/ 665 h 624868"/>
              <a:gd name="connsiteX14" fmla="*/ 3986934 w 5744949"/>
              <a:gd name="connsiteY14" fmla="*/ 316820 h 624868"/>
              <a:gd name="connsiteX15" fmla="*/ 3996739 w 5744949"/>
              <a:gd name="connsiteY15" fmla="*/ 309674 h 624868"/>
              <a:gd name="connsiteX16" fmla="*/ 3478039 w 5744949"/>
              <a:gd name="connsiteY16" fmla="*/ 308981 h 624868"/>
              <a:gd name="connsiteX17" fmla="*/ 2556168 w 5744949"/>
              <a:gd name="connsiteY17" fmla="*/ 331547 h 624868"/>
              <a:gd name="connsiteX0" fmla="*/ 2021058 w 5763254"/>
              <a:gd name="connsiteY0" fmla="*/ 322862 h 658946"/>
              <a:gd name="connsiteX1" fmla="*/ 639242 w 5763254"/>
              <a:gd name="connsiteY1" fmla="*/ 278911 h 658946"/>
              <a:gd name="connsiteX2" fmla="*/ 7908 w 5763254"/>
              <a:gd name="connsiteY2" fmla="*/ 377500 h 658946"/>
              <a:gd name="connsiteX3" fmla="*/ 543558 w 5763254"/>
              <a:gd name="connsiteY3" fmla="*/ 487705 h 658946"/>
              <a:gd name="connsiteX4" fmla="*/ 1267806 w 5763254"/>
              <a:gd name="connsiteY4" fmla="*/ 579426 h 658946"/>
              <a:gd name="connsiteX5" fmla="*/ 1699645 w 5763254"/>
              <a:gd name="connsiteY5" fmla="*/ 592523 h 658946"/>
              <a:gd name="connsiteX6" fmla="*/ 2289225 w 5763254"/>
              <a:gd name="connsiteY6" fmla="*/ 652745 h 658946"/>
              <a:gd name="connsiteX7" fmla="*/ 2726496 w 5763254"/>
              <a:gd name="connsiteY7" fmla="*/ 643233 h 658946"/>
              <a:gd name="connsiteX8" fmla="*/ 3151070 w 5763254"/>
              <a:gd name="connsiteY8" fmla="*/ 648103 h 658946"/>
              <a:gd name="connsiteX9" fmla="*/ 3886470 w 5763254"/>
              <a:gd name="connsiteY9" fmla="*/ 635108 h 658946"/>
              <a:gd name="connsiteX10" fmla="*/ 4046967 w 5763254"/>
              <a:gd name="connsiteY10" fmla="*/ 657468 h 658946"/>
              <a:gd name="connsiteX11" fmla="*/ 4819701 w 5763254"/>
              <a:gd name="connsiteY11" fmla="*/ 491885 h 658946"/>
              <a:gd name="connsiteX12" fmla="*/ 5718841 w 5763254"/>
              <a:gd name="connsiteY12" fmla="*/ 148446 h 658946"/>
              <a:gd name="connsiteX13" fmla="*/ 5662411 w 5763254"/>
              <a:gd name="connsiteY13" fmla="*/ 34743 h 658946"/>
              <a:gd name="connsiteX14" fmla="*/ 5634980 w 5763254"/>
              <a:gd name="connsiteY14" fmla="*/ 25737 h 658946"/>
              <a:gd name="connsiteX15" fmla="*/ 3986934 w 5763254"/>
              <a:gd name="connsiteY15" fmla="*/ 350898 h 658946"/>
              <a:gd name="connsiteX16" fmla="*/ 3996739 w 5763254"/>
              <a:gd name="connsiteY16" fmla="*/ 343752 h 658946"/>
              <a:gd name="connsiteX17" fmla="*/ 3478039 w 5763254"/>
              <a:gd name="connsiteY17" fmla="*/ 343059 h 658946"/>
              <a:gd name="connsiteX18" fmla="*/ 2556168 w 5763254"/>
              <a:gd name="connsiteY18" fmla="*/ 365625 h 658946"/>
              <a:gd name="connsiteX0" fmla="*/ 2021058 w 5763254"/>
              <a:gd name="connsiteY0" fmla="*/ 322862 h 658946"/>
              <a:gd name="connsiteX1" fmla="*/ 639242 w 5763254"/>
              <a:gd name="connsiteY1" fmla="*/ 278911 h 658946"/>
              <a:gd name="connsiteX2" fmla="*/ 7908 w 5763254"/>
              <a:gd name="connsiteY2" fmla="*/ 377500 h 658946"/>
              <a:gd name="connsiteX3" fmla="*/ 543558 w 5763254"/>
              <a:gd name="connsiteY3" fmla="*/ 487705 h 658946"/>
              <a:gd name="connsiteX4" fmla="*/ 1267806 w 5763254"/>
              <a:gd name="connsiteY4" fmla="*/ 579426 h 658946"/>
              <a:gd name="connsiteX5" fmla="*/ 1699645 w 5763254"/>
              <a:gd name="connsiteY5" fmla="*/ 592523 h 658946"/>
              <a:gd name="connsiteX6" fmla="*/ 2289225 w 5763254"/>
              <a:gd name="connsiteY6" fmla="*/ 652745 h 658946"/>
              <a:gd name="connsiteX7" fmla="*/ 2726496 w 5763254"/>
              <a:gd name="connsiteY7" fmla="*/ 643233 h 658946"/>
              <a:gd name="connsiteX8" fmla="*/ 3151070 w 5763254"/>
              <a:gd name="connsiteY8" fmla="*/ 648103 h 658946"/>
              <a:gd name="connsiteX9" fmla="*/ 3886470 w 5763254"/>
              <a:gd name="connsiteY9" fmla="*/ 635108 h 658946"/>
              <a:gd name="connsiteX10" fmla="*/ 4046967 w 5763254"/>
              <a:gd name="connsiteY10" fmla="*/ 657468 h 658946"/>
              <a:gd name="connsiteX11" fmla="*/ 4819701 w 5763254"/>
              <a:gd name="connsiteY11" fmla="*/ 491885 h 658946"/>
              <a:gd name="connsiteX12" fmla="*/ 5718841 w 5763254"/>
              <a:gd name="connsiteY12" fmla="*/ 148446 h 658946"/>
              <a:gd name="connsiteX13" fmla="*/ 5662411 w 5763254"/>
              <a:gd name="connsiteY13" fmla="*/ 34743 h 658946"/>
              <a:gd name="connsiteX14" fmla="*/ 5634980 w 5763254"/>
              <a:gd name="connsiteY14" fmla="*/ 25737 h 658946"/>
              <a:gd name="connsiteX15" fmla="*/ 3986934 w 5763254"/>
              <a:gd name="connsiteY15" fmla="*/ 350898 h 658946"/>
              <a:gd name="connsiteX16" fmla="*/ 3996739 w 5763254"/>
              <a:gd name="connsiteY16" fmla="*/ 343752 h 658946"/>
              <a:gd name="connsiteX17" fmla="*/ 3478039 w 5763254"/>
              <a:gd name="connsiteY17" fmla="*/ 343059 h 658946"/>
              <a:gd name="connsiteX18" fmla="*/ 2556168 w 5763254"/>
              <a:gd name="connsiteY18" fmla="*/ 365625 h 658946"/>
              <a:gd name="connsiteX0" fmla="*/ 2021058 w 5718861"/>
              <a:gd name="connsiteY0" fmla="*/ 315466 h 651550"/>
              <a:gd name="connsiteX1" fmla="*/ 639242 w 5718861"/>
              <a:gd name="connsiteY1" fmla="*/ 271515 h 651550"/>
              <a:gd name="connsiteX2" fmla="*/ 7908 w 5718861"/>
              <a:gd name="connsiteY2" fmla="*/ 370104 h 651550"/>
              <a:gd name="connsiteX3" fmla="*/ 543558 w 5718861"/>
              <a:gd name="connsiteY3" fmla="*/ 480309 h 651550"/>
              <a:gd name="connsiteX4" fmla="*/ 1267806 w 5718861"/>
              <a:gd name="connsiteY4" fmla="*/ 572030 h 651550"/>
              <a:gd name="connsiteX5" fmla="*/ 1699645 w 5718861"/>
              <a:gd name="connsiteY5" fmla="*/ 585127 h 651550"/>
              <a:gd name="connsiteX6" fmla="*/ 2289225 w 5718861"/>
              <a:gd name="connsiteY6" fmla="*/ 645349 h 651550"/>
              <a:gd name="connsiteX7" fmla="*/ 2726496 w 5718861"/>
              <a:gd name="connsiteY7" fmla="*/ 635837 h 651550"/>
              <a:gd name="connsiteX8" fmla="*/ 3151070 w 5718861"/>
              <a:gd name="connsiteY8" fmla="*/ 640707 h 651550"/>
              <a:gd name="connsiteX9" fmla="*/ 3886470 w 5718861"/>
              <a:gd name="connsiteY9" fmla="*/ 627712 h 651550"/>
              <a:gd name="connsiteX10" fmla="*/ 4046967 w 5718861"/>
              <a:gd name="connsiteY10" fmla="*/ 650072 h 651550"/>
              <a:gd name="connsiteX11" fmla="*/ 4819701 w 5718861"/>
              <a:gd name="connsiteY11" fmla="*/ 484489 h 651550"/>
              <a:gd name="connsiteX12" fmla="*/ 5718841 w 5718861"/>
              <a:gd name="connsiteY12" fmla="*/ 141050 h 651550"/>
              <a:gd name="connsiteX13" fmla="*/ 5662411 w 5718861"/>
              <a:gd name="connsiteY13" fmla="*/ 27347 h 651550"/>
              <a:gd name="connsiteX14" fmla="*/ 5440571 w 5718861"/>
              <a:gd name="connsiteY14" fmla="*/ 29401 h 651550"/>
              <a:gd name="connsiteX15" fmla="*/ 3986934 w 5718861"/>
              <a:gd name="connsiteY15" fmla="*/ 343502 h 651550"/>
              <a:gd name="connsiteX16" fmla="*/ 3996739 w 5718861"/>
              <a:gd name="connsiteY16" fmla="*/ 336356 h 651550"/>
              <a:gd name="connsiteX17" fmla="*/ 3478039 w 5718861"/>
              <a:gd name="connsiteY17" fmla="*/ 335663 h 651550"/>
              <a:gd name="connsiteX18" fmla="*/ 2556168 w 5718861"/>
              <a:gd name="connsiteY18" fmla="*/ 358229 h 651550"/>
              <a:gd name="connsiteX0" fmla="*/ 2021058 w 5718861"/>
              <a:gd name="connsiteY0" fmla="*/ 315466 h 651550"/>
              <a:gd name="connsiteX1" fmla="*/ 639242 w 5718861"/>
              <a:gd name="connsiteY1" fmla="*/ 271515 h 651550"/>
              <a:gd name="connsiteX2" fmla="*/ 7908 w 5718861"/>
              <a:gd name="connsiteY2" fmla="*/ 370104 h 651550"/>
              <a:gd name="connsiteX3" fmla="*/ 543558 w 5718861"/>
              <a:gd name="connsiteY3" fmla="*/ 480309 h 651550"/>
              <a:gd name="connsiteX4" fmla="*/ 1267806 w 5718861"/>
              <a:gd name="connsiteY4" fmla="*/ 572030 h 651550"/>
              <a:gd name="connsiteX5" fmla="*/ 1699645 w 5718861"/>
              <a:gd name="connsiteY5" fmla="*/ 585127 h 651550"/>
              <a:gd name="connsiteX6" fmla="*/ 2289225 w 5718861"/>
              <a:gd name="connsiteY6" fmla="*/ 645349 h 651550"/>
              <a:gd name="connsiteX7" fmla="*/ 2726496 w 5718861"/>
              <a:gd name="connsiteY7" fmla="*/ 635837 h 651550"/>
              <a:gd name="connsiteX8" fmla="*/ 3151070 w 5718861"/>
              <a:gd name="connsiteY8" fmla="*/ 640707 h 651550"/>
              <a:gd name="connsiteX9" fmla="*/ 3886470 w 5718861"/>
              <a:gd name="connsiteY9" fmla="*/ 627712 h 651550"/>
              <a:gd name="connsiteX10" fmla="*/ 4046967 w 5718861"/>
              <a:gd name="connsiteY10" fmla="*/ 650072 h 651550"/>
              <a:gd name="connsiteX11" fmla="*/ 4819701 w 5718861"/>
              <a:gd name="connsiteY11" fmla="*/ 484489 h 651550"/>
              <a:gd name="connsiteX12" fmla="*/ 5718841 w 5718861"/>
              <a:gd name="connsiteY12" fmla="*/ 141050 h 651550"/>
              <a:gd name="connsiteX13" fmla="*/ 5662411 w 5718861"/>
              <a:gd name="connsiteY13" fmla="*/ 27347 h 651550"/>
              <a:gd name="connsiteX14" fmla="*/ 5440571 w 5718861"/>
              <a:gd name="connsiteY14" fmla="*/ 29401 h 651550"/>
              <a:gd name="connsiteX15" fmla="*/ 3986934 w 5718861"/>
              <a:gd name="connsiteY15" fmla="*/ 343502 h 651550"/>
              <a:gd name="connsiteX16" fmla="*/ 3996739 w 5718861"/>
              <a:gd name="connsiteY16" fmla="*/ 336356 h 651550"/>
              <a:gd name="connsiteX17" fmla="*/ 3478039 w 5718861"/>
              <a:gd name="connsiteY17" fmla="*/ 335663 h 651550"/>
              <a:gd name="connsiteX18" fmla="*/ 2556168 w 5718861"/>
              <a:gd name="connsiteY18" fmla="*/ 358229 h 651550"/>
              <a:gd name="connsiteX0" fmla="*/ 2021058 w 5718842"/>
              <a:gd name="connsiteY0" fmla="*/ 290252 h 626336"/>
              <a:gd name="connsiteX1" fmla="*/ 639242 w 5718842"/>
              <a:gd name="connsiteY1" fmla="*/ 246301 h 626336"/>
              <a:gd name="connsiteX2" fmla="*/ 7908 w 5718842"/>
              <a:gd name="connsiteY2" fmla="*/ 344890 h 626336"/>
              <a:gd name="connsiteX3" fmla="*/ 543558 w 5718842"/>
              <a:gd name="connsiteY3" fmla="*/ 455095 h 626336"/>
              <a:gd name="connsiteX4" fmla="*/ 1267806 w 5718842"/>
              <a:gd name="connsiteY4" fmla="*/ 546816 h 626336"/>
              <a:gd name="connsiteX5" fmla="*/ 1699645 w 5718842"/>
              <a:gd name="connsiteY5" fmla="*/ 559913 h 626336"/>
              <a:gd name="connsiteX6" fmla="*/ 2289225 w 5718842"/>
              <a:gd name="connsiteY6" fmla="*/ 620135 h 626336"/>
              <a:gd name="connsiteX7" fmla="*/ 2726496 w 5718842"/>
              <a:gd name="connsiteY7" fmla="*/ 610623 h 626336"/>
              <a:gd name="connsiteX8" fmla="*/ 3151070 w 5718842"/>
              <a:gd name="connsiteY8" fmla="*/ 615493 h 626336"/>
              <a:gd name="connsiteX9" fmla="*/ 3886470 w 5718842"/>
              <a:gd name="connsiteY9" fmla="*/ 602498 h 626336"/>
              <a:gd name="connsiteX10" fmla="*/ 4046967 w 5718842"/>
              <a:gd name="connsiteY10" fmla="*/ 624858 h 626336"/>
              <a:gd name="connsiteX11" fmla="*/ 4819701 w 5718842"/>
              <a:gd name="connsiteY11" fmla="*/ 459275 h 626336"/>
              <a:gd name="connsiteX12" fmla="*/ 5718841 w 5718842"/>
              <a:gd name="connsiteY12" fmla="*/ 115836 h 626336"/>
              <a:gd name="connsiteX13" fmla="*/ 4150273 w 5718842"/>
              <a:gd name="connsiteY13" fmla="*/ 433695 h 626336"/>
              <a:gd name="connsiteX14" fmla="*/ 5440571 w 5718842"/>
              <a:gd name="connsiteY14" fmla="*/ 4187 h 626336"/>
              <a:gd name="connsiteX15" fmla="*/ 3986934 w 5718842"/>
              <a:gd name="connsiteY15" fmla="*/ 318288 h 626336"/>
              <a:gd name="connsiteX16" fmla="*/ 3996739 w 5718842"/>
              <a:gd name="connsiteY16" fmla="*/ 311142 h 626336"/>
              <a:gd name="connsiteX17" fmla="*/ 3478039 w 5718842"/>
              <a:gd name="connsiteY17" fmla="*/ 310449 h 626336"/>
              <a:gd name="connsiteX18" fmla="*/ 2556168 w 5718842"/>
              <a:gd name="connsiteY18" fmla="*/ 333015 h 626336"/>
              <a:gd name="connsiteX0" fmla="*/ 2021058 w 5473601"/>
              <a:gd name="connsiteY0" fmla="*/ 290252 h 626336"/>
              <a:gd name="connsiteX1" fmla="*/ 639242 w 5473601"/>
              <a:gd name="connsiteY1" fmla="*/ 246301 h 626336"/>
              <a:gd name="connsiteX2" fmla="*/ 7908 w 5473601"/>
              <a:gd name="connsiteY2" fmla="*/ 344890 h 626336"/>
              <a:gd name="connsiteX3" fmla="*/ 543558 w 5473601"/>
              <a:gd name="connsiteY3" fmla="*/ 455095 h 626336"/>
              <a:gd name="connsiteX4" fmla="*/ 1267806 w 5473601"/>
              <a:gd name="connsiteY4" fmla="*/ 546816 h 626336"/>
              <a:gd name="connsiteX5" fmla="*/ 1699645 w 5473601"/>
              <a:gd name="connsiteY5" fmla="*/ 559913 h 626336"/>
              <a:gd name="connsiteX6" fmla="*/ 2289225 w 5473601"/>
              <a:gd name="connsiteY6" fmla="*/ 620135 h 626336"/>
              <a:gd name="connsiteX7" fmla="*/ 2726496 w 5473601"/>
              <a:gd name="connsiteY7" fmla="*/ 610623 h 626336"/>
              <a:gd name="connsiteX8" fmla="*/ 3151070 w 5473601"/>
              <a:gd name="connsiteY8" fmla="*/ 615493 h 626336"/>
              <a:gd name="connsiteX9" fmla="*/ 3886470 w 5473601"/>
              <a:gd name="connsiteY9" fmla="*/ 602498 h 626336"/>
              <a:gd name="connsiteX10" fmla="*/ 4046967 w 5473601"/>
              <a:gd name="connsiteY10" fmla="*/ 624858 h 626336"/>
              <a:gd name="connsiteX11" fmla="*/ 4819701 w 5473601"/>
              <a:gd name="connsiteY11" fmla="*/ 459275 h 626336"/>
              <a:gd name="connsiteX12" fmla="*/ 4150273 w 5473601"/>
              <a:gd name="connsiteY12" fmla="*/ 433695 h 626336"/>
              <a:gd name="connsiteX13" fmla="*/ 5440571 w 5473601"/>
              <a:gd name="connsiteY13" fmla="*/ 4187 h 626336"/>
              <a:gd name="connsiteX14" fmla="*/ 3986934 w 5473601"/>
              <a:gd name="connsiteY14" fmla="*/ 318288 h 626336"/>
              <a:gd name="connsiteX15" fmla="*/ 3996739 w 5473601"/>
              <a:gd name="connsiteY15" fmla="*/ 311142 h 626336"/>
              <a:gd name="connsiteX16" fmla="*/ 3478039 w 5473601"/>
              <a:gd name="connsiteY16" fmla="*/ 310449 h 626336"/>
              <a:gd name="connsiteX17" fmla="*/ 2556168 w 5473601"/>
              <a:gd name="connsiteY17" fmla="*/ 333015 h 626336"/>
              <a:gd name="connsiteX0" fmla="*/ 2021058 w 4819978"/>
              <a:gd name="connsiteY0" fmla="*/ 43951 h 380035"/>
              <a:gd name="connsiteX1" fmla="*/ 639242 w 4819978"/>
              <a:gd name="connsiteY1" fmla="*/ 0 h 380035"/>
              <a:gd name="connsiteX2" fmla="*/ 7908 w 4819978"/>
              <a:gd name="connsiteY2" fmla="*/ 98589 h 380035"/>
              <a:gd name="connsiteX3" fmla="*/ 543558 w 4819978"/>
              <a:gd name="connsiteY3" fmla="*/ 208794 h 380035"/>
              <a:gd name="connsiteX4" fmla="*/ 1267806 w 4819978"/>
              <a:gd name="connsiteY4" fmla="*/ 300515 h 380035"/>
              <a:gd name="connsiteX5" fmla="*/ 1699645 w 4819978"/>
              <a:gd name="connsiteY5" fmla="*/ 313612 h 380035"/>
              <a:gd name="connsiteX6" fmla="*/ 2289225 w 4819978"/>
              <a:gd name="connsiteY6" fmla="*/ 373834 h 380035"/>
              <a:gd name="connsiteX7" fmla="*/ 2726496 w 4819978"/>
              <a:gd name="connsiteY7" fmla="*/ 364322 h 380035"/>
              <a:gd name="connsiteX8" fmla="*/ 3151070 w 4819978"/>
              <a:gd name="connsiteY8" fmla="*/ 369192 h 380035"/>
              <a:gd name="connsiteX9" fmla="*/ 3886470 w 4819978"/>
              <a:gd name="connsiteY9" fmla="*/ 356197 h 380035"/>
              <a:gd name="connsiteX10" fmla="*/ 4046967 w 4819978"/>
              <a:gd name="connsiteY10" fmla="*/ 378557 h 380035"/>
              <a:gd name="connsiteX11" fmla="*/ 4819701 w 4819978"/>
              <a:gd name="connsiteY11" fmla="*/ 212974 h 380035"/>
              <a:gd name="connsiteX12" fmla="*/ 4150273 w 4819978"/>
              <a:gd name="connsiteY12" fmla="*/ 187394 h 380035"/>
              <a:gd name="connsiteX13" fmla="*/ 3986934 w 4819978"/>
              <a:gd name="connsiteY13" fmla="*/ 71987 h 380035"/>
              <a:gd name="connsiteX14" fmla="*/ 3996739 w 4819978"/>
              <a:gd name="connsiteY14" fmla="*/ 64841 h 380035"/>
              <a:gd name="connsiteX15" fmla="*/ 3478039 w 4819978"/>
              <a:gd name="connsiteY15" fmla="*/ 64148 h 380035"/>
              <a:gd name="connsiteX16" fmla="*/ 2556168 w 4819978"/>
              <a:gd name="connsiteY16" fmla="*/ 86714 h 380035"/>
              <a:gd name="connsiteX0" fmla="*/ 2073606 w 4872526"/>
              <a:gd name="connsiteY0" fmla="*/ 0 h 336084"/>
              <a:gd name="connsiteX1" fmla="*/ 60456 w 4872526"/>
              <a:gd name="connsiteY1" fmla="*/ 54638 h 336084"/>
              <a:gd name="connsiteX2" fmla="*/ 596106 w 4872526"/>
              <a:gd name="connsiteY2" fmla="*/ 164843 h 336084"/>
              <a:gd name="connsiteX3" fmla="*/ 1320354 w 4872526"/>
              <a:gd name="connsiteY3" fmla="*/ 256564 h 336084"/>
              <a:gd name="connsiteX4" fmla="*/ 1752193 w 4872526"/>
              <a:gd name="connsiteY4" fmla="*/ 269661 h 336084"/>
              <a:gd name="connsiteX5" fmla="*/ 2341773 w 4872526"/>
              <a:gd name="connsiteY5" fmla="*/ 329883 h 336084"/>
              <a:gd name="connsiteX6" fmla="*/ 2779044 w 4872526"/>
              <a:gd name="connsiteY6" fmla="*/ 320371 h 336084"/>
              <a:gd name="connsiteX7" fmla="*/ 3203618 w 4872526"/>
              <a:gd name="connsiteY7" fmla="*/ 325241 h 336084"/>
              <a:gd name="connsiteX8" fmla="*/ 3939018 w 4872526"/>
              <a:gd name="connsiteY8" fmla="*/ 312246 h 336084"/>
              <a:gd name="connsiteX9" fmla="*/ 4099515 w 4872526"/>
              <a:gd name="connsiteY9" fmla="*/ 334606 h 336084"/>
              <a:gd name="connsiteX10" fmla="*/ 4872249 w 4872526"/>
              <a:gd name="connsiteY10" fmla="*/ 169023 h 336084"/>
              <a:gd name="connsiteX11" fmla="*/ 4202821 w 4872526"/>
              <a:gd name="connsiteY11" fmla="*/ 143443 h 336084"/>
              <a:gd name="connsiteX12" fmla="*/ 4039482 w 4872526"/>
              <a:gd name="connsiteY12" fmla="*/ 28036 h 336084"/>
              <a:gd name="connsiteX13" fmla="*/ 4049287 w 4872526"/>
              <a:gd name="connsiteY13" fmla="*/ 20890 h 336084"/>
              <a:gd name="connsiteX14" fmla="*/ 3530587 w 4872526"/>
              <a:gd name="connsiteY14" fmla="*/ 20197 h 336084"/>
              <a:gd name="connsiteX15" fmla="*/ 2608716 w 4872526"/>
              <a:gd name="connsiteY15" fmla="*/ 42763 h 336084"/>
              <a:gd name="connsiteX0" fmla="*/ 1477499 w 4276419"/>
              <a:gd name="connsiteY0" fmla="*/ 0 h 336084"/>
              <a:gd name="connsiteX1" fmla="*/ -1 w 4276419"/>
              <a:gd name="connsiteY1" fmla="*/ 164843 h 336084"/>
              <a:gd name="connsiteX2" fmla="*/ 724247 w 4276419"/>
              <a:gd name="connsiteY2" fmla="*/ 256564 h 336084"/>
              <a:gd name="connsiteX3" fmla="*/ 1156086 w 4276419"/>
              <a:gd name="connsiteY3" fmla="*/ 269661 h 336084"/>
              <a:gd name="connsiteX4" fmla="*/ 1745666 w 4276419"/>
              <a:gd name="connsiteY4" fmla="*/ 329883 h 336084"/>
              <a:gd name="connsiteX5" fmla="*/ 2182937 w 4276419"/>
              <a:gd name="connsiteY5" fmla="*/ 320371 h 336084"/>
              <a:gd name="connsiteX6" fmla="*/ 2607511 w 4276419"/>
              <a:gd name="connsiteY6" fmla="*/ 325241 h 336084"/>
              <a:gd name="connsiteX7" fmla="*/ 3342911 w 4276419"/>
              <a:gd name="connsiteY7" fmla="*/ 312246 h 336084"/>
              <a:gd name="connsiteX8" fmla="*/ 3503408 w 4276419"/>
              <a:gd name="connsiteY8" fmla="*/ 334606 h 336084"/>
              <a:gd name="connsiteX9" fmla="*/ 4276142 w 4276419"/>
              <a:gd name="connsiteY9" fmla="*/ 169023 h 336084"/>
              <a:gd name="connsiteX10" fmla="*/ 3606714 w 4276419"/>
              <a:gd name="connsiteY10" fmla="*/ 143443 h 336084"/>
              <a:gd name="connsiteX11" fmla="*/ 3443375 w 4276419"/>
              <a:gd name="connsiteY11" fmla="*/ 28036 h 336084"/>
              <a:gd name="connsiteX12" fmla="*/ 3453180 w 4276419"/>
              <a:gd name="connsiteY12" fmla="*/ 20890 h 336084"/>
              <a:gd name="connsiteX13" fmla="*/ 2934480 w 4276419"/>
              <a:gd name="connsiteY13" fmla="*/ 20197 h 336084"/>
              <a:gd name="connsiteX14" fmla="*/ 2012609 w 4276419"/>
              <a:gd name="connsiteY14" fmla="*/ 42763 h 336084"/>
              <a:gd name="connsiteX0" fmla="*/ 1466409 w 4290026"/>
              <a:gd name="connsiteY0" fmla="*/ 64820 h 319028"/>
              <a:gd name="connsiteX1" fmla="*/ 13606 w 4290026"/>
              <a:gd name="connsiteY1" fmla="*/ 147787 h 319028"/>
              <a:gd name="connsiteX2" fmla="*/ 737854 w 4290026"/>
              <a:gd name="connsiteY2" fmla="*/ 239508 h 319028"/>
              <a:gd name="connsiteX3" fmla="*/ 1169693 w 4290026"/>
              <a:gd name="connsiteY3" fmla="*/ 252605 h 319028"/>
              <a:gd name="connsiteX4" fmla="*/ 1759273 w 4290026"/>
              <a:gd name="connsiteY4" fmla="*/ 312827 h 319028"/>
              <a:gd name="connsiteX5" fmla="*/ 2196544 w 4290026"/>
              <a:gd name="connsiteY5" fmla="*/ 303315 h 319028"/>
              <a:gd name="connsiteX6" fmla="*/ 2621118 w 4290026"/>
              <a:gd name="connsiteY6" fmla="*/ 308185 h 319028"/>
              <a:gd name="connsiteX7" fmla="*/ 3356518 w 4290026"/>
              <a:gd name="connsiteY7" fmla="*/ 295190 h 319028"/>
              <a:gd name="connsiteX8" fmla="*/ 3517015 w 4290026"/>
              <a:gd name="connsiteY8" fmla="*/ 317550 h 319028"/>
              <a:gd name="connsiteX9" fmla="*/ 4289749 w 4290026"/>
              <a:gd name="connsiteY9" fmla="*/ 151967 h 319028"/>
              <a:gd name="connsiteX10" fmla="*/ 3620321 w 4290026"/>
              <a:gd name="connsiteY10" fmla="*/ 126387 h 319028"/>
              <a:gd name="connsiteX11" fmla="*/ 3456982 w 4290026"/>
              <a:gd name="connsiteY11" fmla="*/ 10980 h 319028"/>
              <a:gd name="connsiteX12" fmla="*/ 3466787 w 4290026"/>
              <a:gd name="connsiteY12" fmla="*/ 3834 h 319028"/>
              <a:gd name="connsiteX13" fmla="*/ 2948087 w 4290026"/>
              <a:gd name="connsiteY13" fmla="*/ 3141 h 319028"/>
              <a:gd name="connsiteX14" fmla="*/ 2026216 w 4290026"/>
              <a:gd name="connsiteY14" fmla="*/ 25707 h 319028"/>
              <a:gd name="connsiteX0" fmla="*/ 1452815 w 4276432"/>
              <a:gd name="connsiteY0" fmla="*/ 64820 h 319028"/>
              <a:gd name="connsiteX1" fmla="*/ 742226 w 4276432"/>
              <a:gd name="connsiteY1" fmla="*/ 193596 h 319028"/>
              <a:gd name="connsiteX2" fmla="*/ 12 w 4276432"/>
              <a:gd name="connsiteY2" fmla="*/ 147787 h 319028"/>
              <a:gd name="connsiteX3" fmla="*/ 724260 w 4276432"/>
              <a:gd name="connsiteY3" fmla="*/ 239508 h 319028"/>
              <a:gd name="connsiteX4" fmla="*/ 1156099 w 4276432"/>
              <a:gd name="connsiteY4" fmla="*/ 252605 h 319028"/>
              <a:gd name="connsiteX5" fmla="*/ 1745679 w 4276432"/>
              <a:gd name="connsiteY5" fmla="*/ 312827 h 319028"/>
              <a:gd name="connsiteX6" fmla="*/ 2182950 w 4276432"/>
              <a:gd name="connsiteY6" fmla="*/ 303315 h 319028"/>
              <a:gd name="connsiteX7" fmla="*/ 2607524 w 4276432"/>
              <a:gd name="connsiteY7" fmla="*/ 308185 h 319028"/>
              <a:gd name="connsiteX8" fmla="*/ 3342924 w 4276432"/>
              <a:gd name="connsiteY8" fmla="*/ 295190 h 319028"/>
              <a:gd name="connsiteX9" fmla="*/ 3503421 w 4276432"/>
              <a:gd name="connsiteY9" fmla="*/ 317550 h 319028"/>
              <a:gd name="connsiteX10" fmla="*/ 4276155 w 4276432"/>
              <a:gd name="connsiteY10" fmla="*/ 151967 h 319028"/>
              <a:gd name="connsiteX11" fmla="*/ 3606727 w 4276432"/>
              <a:gd name="connsiteY11" fmla="*/ 126387 h 319028"/>
              <a:gd name="connsiteX12" fmla="*/ 3443388 w 4276432"/>
              <a:gd name="connsiteY12" fmla="*/ 10980 h 319028"/>
              <a:gd name="connsiteX13" fmla="*/ 3453193 w 4276432"/>
              <a:gd name="connsiteY13" fmla="*/ 3834 h 319028"/>
              <a:gd name="connsiteX14" fmla="*/ 2934493 w 4276432"/>
              <a:gd name="connsiteY14" fmla="*/ 3141 h 319028"/>
              <a:gd name="connsiteX15" fmla="*/ 2012622 w 4276432"/>
              <a:gd name="connsiteY15" fmla="*/ 25707 h 319028"/>
              <a:gd name="connsiteX0" fmla="*/ 1452815 w 4276432"/>
              <a:gd name="connsiteY0" fmla="*/ 64820 h 349882"/>
              <a:gd name="connsiteX1" fmla="*/ 742226 w 4276432"/>
              <a:gd name="connsiteY1" fmla="*/ 193596 h 349882"/>
              <a:gd name="connsiteX2" fmla="*/ 12 w 4276432"/>
              <a:gd name="connsiteY2" fmla="*/ 147787 h 349882"/>
              <a:gd name="connsiteX3" fmla="*/ 724260 w 4276432"/>
              <a:gd name="connsiteY3" fmla="*/ 239508 h 349882"/>
              <a:gd name="connsiteX4" fmla="*/ 1156099 w 4276432"/>
              <a:gd name="connsiteY4" fmla="*/ 252605 h 349882"/>
              <a:gd name="connsiteX5" fmla="*/ 1745679 w 4276432"/>
              <a:gd name="connsiteY5" fmla="*/ 312827 h 349882"/>
              <a:gd name="connsiteX6" fmla="*/ 2182950 w 4276432"/>
              <a:gd name="connsiteY6" fmla="*/ 303315 h 349882"/>
              <a:gd name="connsiteX7" fmla="*/ 2200574 w 4276432"/>
              <a:gd name="connsiteY7" fmla="*/ 349871 h 349882"/>
              <a:gd name="connsiteX8" fmla="*/ 2607524 w 4276432"/>
              <a:gd name="connsiteY8" fmla="*/ 308185 h 349882"/>
              <a:gd name="connsiteX9" fmla="*/ 3342924 w 4276432"/>
              <a:gd name="connsiteY9" fmla="*/ 295190 h 349882"/>
              <a:gd name="connsiteX10" fmla="*/ 3503421 w 4276432"/>
              <a:gd name="connsiteY10" fmla="*/ 317550 h 349882"/>
              <a:gd name="connsiteX11" fmla="*/ 4276155 w 4276432"/>
              <a:gd name="connsiteY11" fmla="*/ 151967 h 349882"/>
              <a:gd name="connsiteX12" fmla="*/ 3606727 w 4276432"/>
              <a:gd name="connsiteY12" fmla="*/ 126387 h 349882"/>
              <a:gd name="connsiteX13" fmla="*/ 3443388 w 4276432"/>
              <a:gd name="connsiteY13" fmla="*/ 10980 h 349882"/>
              <a:gd name="connsiteX14" fmla="*/ 3453193 w 4276432"/>
              <a:gd name="connsiteY14" fmla="*/ 3834 h 349882"/>
              <a:gd name="connsiteX15" fmla="*/ 2934493 w 4276432"/>
              <a:gd name="connsiteY15" fmla="*/ 3141 h 349882"/>
              <a:gd name="connsiteX16" fmla="*/ 2012622 w 4276432"/>
              <a:gd name="connsiteY16" fmla="*/ 25707 h 349882"/>
              <a:gd name="connsiteX0" fmla="*/ 1452815 w 4276432"/>
              <a:gd name="connsiteY0" fmla="*/ 64820 h 349871"/>
              <a:gd name="connsiteX1" fmla="*/ 742226 w 4276432"/>
              <a:gd name="connsiteY1" fmla="*/ 193596 h 349871"/>
              <a:gd name="connsiteX2" fmla="*/ 12 w 4276432"/>
              <a:gd name="connsiteY2" fmla="*/ 147787 h 349871"/>
              <a:gd name="connsiteX3" fmla="*/ 724260 w 4276432"/>
              <a:gd name="connsiteY3" fmla="*/ 239508 h 349871"/>
              <a:gd name="connsiteX4" fmla="*/ 1156099 w 4276432"/>
              <a:gd name="connsiteY4" fmla="*/ 252605 h 349871"/>
              <a:gd name="connsiteX5" fmla="*/ 1745679 w 4276432"/>
              <a:gd name="connsiteY5" fmla="*/ 312827 h 349871"/>
              <a:gd name="connsiteX6" fmla="*/ 2182950 w 4276432"/>
              <a:gd name="connsiteY6" fmla="*/ 303315 h 349871"/>
              <a:gd name="connsiteX7" fmla="*/ 2200574 w 4276432"/>
              <a:gd name="connsiteY7" fmla="*/ 349871 h 349871"/>
              <a:gd name="connsiteX8" fmla="*/ 2649026 w 4276432"/>
              <a:gd name="connsiteY8" fmla="*/ 348856 h 349871"/>
              <a:gd name="connsiteX9" fmla="*/ 3342924 w 4276432"/>
              <a:gd name="connsiteY9" fmla="*/ 295190 h 349871"/>
              <a:gd name="connsiteX10" fmla="*/ 3503421 w 4276432"/>
              <a:gd name="connsiteY10" fmla="*/ 317550 h 349871"/>
              <a:gd name="connsiteX11" fmla="*/ 4276155 w 4276432"/>
              <a:gd name="connsiteY11" fmla="*/ 151967 h 349871"/>
              <a:gd name="connsiteX12" fmla="*/ 3606727 w 4276432"/>
              <a:gd name="connsiteY12" fmla="*/ 126387 h 349871"/>
              <a:gd name="connsiteX13" fmla="*/ 3443388 w 4276432"/>
              <a:gd name="connsiteY13" fmla="*/ 10980 h 349871"/>
              <a:gd name="connsiteX14" fmla="*/ 3453193 w 4276432"/>
              <a:gd name="connsiteY14" fmla="*/ 3834 h 349871"/>
              <a:gd name="connsiteX15" fmla="*/ 2934493 w 4276432"/>
              <a:gd name="connsiteY15" fmla="*/ 3141 h 349871"/>
              <a:gd name="connsiteX16" fmla="*/ 2012622 w 4276432"/>
              <a:gd name="connsiteY16" fmla="*/ 25707 h 349871"/>
              <a:gd name="connsiteX0" fmla="*/ 1452815 w 4276432"/>
              <a:gd name="connsiteY0" fmla="*/ 64820 h 349871"/>
              <a:gd name="connsiteX1" fmla="*/ 742226 w 4276432"/>
              <a:gd name="connsiteY1" fmla="*/ 193596 h 349871"/>
              <a:gd name="connsiteX2" fmla="*/ 12 w 4276432"/>
              <a:gd name="connsiteY2" fmla="*/ 147787 h 349871"/>
              <a:gd name="connsiteX3" fmla="*/ 724260 w 4276432"/>
              <a:gd name="connsiteY3" fmla="*/ 239508 h 349871"/>
              <a:gd name="connsiteX4" fmla="*/ 1156099 w 4276432"/>
              <a:gd name="connsiteY4" fmla="*/ 252605 h 349871"/>
              <a:gd name="connsiteX5" fmla="*/ 1745679 w 4276432"/>
              <a:gd name="connsiteY5" fmla="*/ 312827 h 349871"/>
              <a:gd name="connsiteX6" fmla="*/ 2182950 w 4276432"/>
              <a:gd name="connsiteY6" fmla="*/ 303315 h 349871"/>
              <a:gd name="connsiteX7" fmla="*/ 2200574 w 4276432"/>
              <a:gd name="connsiteY7" fmla="*/ 349871 h 349871"/>
              <a:gd name="connsiteX8" fmla="*/ 2649026 w 4276432"/>
              <a:gd name="connsiteY8" fmla="*/ 348856 h 349871"/>
              <a:gd name="connsiteX9" fmla="*/ 3249977 w 4276432"/>
              <a:gd name="connsiteY9" fmla="*/ 306248 h 349871"/>
              <a:gd name="connsiteX10" fmla="*/ 3503421 w 4276432"/>
              <a:gd name="connsiteY10" fmla="*/ 317550 h 349871"/>
              <a:gd name="connsiteX11" fmla="*/ 4276155 w 4276432"/>
              <a:gd name="connsiteY11" fmla="*/ 151967 h 349871"/>
              <a:gd name="connsiteX12" fmla="*/ 3606727 w 4276432"/>
              <a:gd name="connsiteY12" fmla="*/ 126387 h 349871"/>
              <a:gd name="connsiteX13" fmla="*/ 3443388 w 4276432"/>
              <a:gd name="connsiteY13" fmla="*/ 10980 h 349871"/>
              <a:gd name="connsiteX14" fmla="*/ 3453193 w 4276432"/>
              <a:gd name="connsiteY14" fmla="*/ 3834 h 349871"/>
              <a:gd name="connsiteX15" fmla="*/ 2934493 w 4276432"/>
              <a:gd name="connsiteY15" fmla="*/ 3141 h 349871"/>
              <a:gd name="connsiteX16" fmla="*/ 2012622 w 4276432"/>
              <a:gd name="connsiteY16" fmla="*/ 25707 h 349871"/>
              <a:gd name="connsiteX0" fmla="*/ 1452815 w 4276432"/>
              <a:gd name="connsiteY0" fmla="*/ 64820 h 349871"/>
              <a:gd name="connsiteX1" fmla="*/ 742226 w 4276432"/>
              <a:gd name="connsiteY1" fmla="*/ 193596 h 349871"/>
              <a:gd name="connsiteX2" fmla="*/ 12 w 4276432"/>
              <a:gd name="connsiteY2" fmla="*/ 147787 h 349871"/>
              <a:gd name="connsiteX3" fmla="*/ 724260 w 4276432"/>
              <a:gd name="connsiteY3" fmla="*/ 239508 h 349871"/>
              <a:gd name="connsiteX4" fmla="*/ 1156099 w 4276432"/>
              <a:gd name="connsiteY4" fmla="*/ 252605 h 349871"/>
              <a:gd name="connsiteX5" fmla="*/ 1745679 w 4276432"/>
              <a:gd name="connsiteY5" fmla="*/ 312827 h 349871"/>
              <a:gd name="connsiteX6" fmla="*/ 2182950 w 4276432"/>
              <a:gd name="connsiteY6" fmla="*/ 303315 h 349871"/>
              <a:gd name="connsiteX7" fmla="*/ 2200574 w 4276432"/>
              <a:gd name="connsiteY7" fmla="*/ 349871 h 349871"/>
              <a:gd name="connsiteX8" fmla="*/ 2649026 w 4276432"/>
              <a:gd name="connsiteY8" fmla="*/ 348856 h 349871"/>
              <a:gd name="connsiteX9" fmla="*/ 3249977 w 4276432"/>
              <a:gd name="connsiteY9" fmla="*/ 306248 h 349871"/>
              <a:gd name="connsiteX10" fmla="*/ 4276155 w 4276432"/>
              <a:gd name="connsiteY10" fmla="*/ 151967 h 349871"/>
              <a:gd name="connsiteX11" fmla="*/ 3606727 w 4276432"/>
              <a:gd name="connsiteY11" fmla="*/ 126387 h 349871"/>
              <a:gd name="connsiteX12" fmla="*/ 3443388 w 4276432"/>
              <a:gd name="connsiteY12" fmla="*/ 10980 h 349871"/>
              <a:gd name="connsiteX13" fmla="*/ 3453193 w 4276432"/>
              <a:gd name="connsiteY13" fmla="*/ 3834 h 349871"/>
              <a:gd name="connsiteX14" fmla="*/ 2934493 w 4276432"/>
              <a:gd name="connsiteY14" fmla="*/ 3141 h 349871"/>
              <a:gd name="connsiteX15" fmla="*/ 2012622 w 4276432"/>
              <a:gd name="connsiteY15" fmla="*/ 25707 h 349871"/>
              <a:gd name="connsiteX0" fmla="*/ 1452815 w 3606726"/>
              <a:gd name="connsiteY0" fmla="*/ 64820 h 349871"/>
              <a:gd name="connsiteX1" fmla="*/ 742226 w 3606726"/>
              <a:gd name="connsiteY1" fmla="*/ 193596 h 349871"/>
              <a:gd name="connsiteX2" fmla="*/ 12 w 3606726"/>
              <a:gd name="connsiteY2" fmla="*/ 147787 h 349871"/>
              <a:gd name="connsiteX3" fmla="*/ 724260 w 3606726"/>
              <a:gd name="connsiteY3" fmla="*/ 239508 h 349871"/>
              <a:gd name="connsiteX4" fmla="*/ 1156099 w 3606726"/>
              <a:gd name="connsiteY4" fmla="*/ 252605 h 349871"/>
              <a:gd name="connsiteX5" fmla="*/ 1745679 w 3606726"/>
              <a:gd name="connsiteY5" fmla="*/ 312827 h 349871"/>
              <a:gd name="connsiteX6" fmla="*/ 2182950 w 3606726"/>
              <a:gd name="connsiteY6" fmla="*/ 303315 h 349871"/>
              <a:gd name="connsiteX7" fmla="*/ 2200574 w 3606726"/>
              <a:gd name="connsiteY7" fmla="*/ 349871 h 349871"/>
              <a:gd name="connsiteX8" fmla="*/ 2649026 w 3606726"/>
              <a:gd name="connsiteY8" fmla="*/ 348856 h 349871"/>
              <a:gd name="connsiteX9" fmla="*/ 3249977 w 3606726"/>
              <a:gd name="connsiteY9" fmla="*/ 306248 h 349871"/>
              <a:gd name="connsiteX10" fmla="*/ 3606727 w 3606726"/>
              <a:gd name="connsiteY10" fmla="*/ 126387 h 349871"/>
              <a:gd name="connsiteX11" fmla="*/ 3443388 w 3606726"/>
              <a:gd name="connsiteY11" fmla="*/ 10980 h 349871"/>
              <a:gd name="connsiteX12" fmla="*/ 3453193 w 3606726"/>
              <a:gd name="connsiteY12" fmla="*/ 3834 h 349871"/>
              <a:gd name="connsiteX13" fmla="*/ 2934493 w 3606726"/>
              <a:gd name="connsiteY13" fmla="*/ 3141 h 349871"/>
              <a:gd name="connsiteX14" fmla="*/ 2012622 w 3606726"/>
              <a:gd name="connsiteY14" fmla="*/ 25707 h 349871"/>
              <a:gd name="connsiteX0" fmla="*/ 1452815 w 3606726"/>
              <a:gd name="connsiteY0" fmla="*/ 74826 h 359877"/>
              <a:gd name="connsiteX1" fmla="*/ 742226 w 3606726"/>
              <a:gd name="connsiteY1" fmla="*/ 203602 h 359877"/>
              <a:gd name="connsiteX2" fmla="*/ 12 w 3606726"/>
              <a:gd name="connsiteY2" fmla="*/ 157793 h 359877"/>
              <a:gd name="connsiteX3" fmla="*/ 724260 w 3606726"/>
              <a:gd name="connsiteY3" fmla="*/ 249514 h 359877"/>
              <a:gd name="connsiteX4" fmla="*/ 1156099 w 3606726"/>
              <a:gd name="connsiteY4" fmla="*/ 262611 h 359877"/>
              <a:gd name="connsiteX5" fmla="*/ 1745679 w 3606726"/>
              <a:gd name="connsiteY5" fmla="*/ 322833 h 359877"/>
              <a:gd name="connsiteX6" fmla="*/ 2182950 w 3606726"/>
              <a:gd name="connsiteY6" fmla="*/ 313321 h 359877"/>
              <a:gd name="connsiteX7" fmla="*/ 2200574 w 3606726"/>
              <a:gd name="connsiteY7" fmla="*/ 359877 h 359877"/>
              <a:gd name="connsiteX8" fmla="*/ 2649026 w 3606726"/>
              <a:gd name="connsiteY8" fmla="*/ 358862 h 359877"/>
              <a:gd name="connsiteX9" fmla="*/ 3249977 w 3606726"/>
              <a:gd name="connsiteY9" fmla="*/ 316254 h 359877"/>
              <a:gd name="connsiteX10" fmla="*/ 3606727 w 3606726"/>
              <a:gd name="connsiteY10" fmla="*/ 136393 h 359877"/>
              <a:gd name="connsiteX11" fmla="*/ 3443388 w 3606726"/>
              <a:gd name="connsiteY11" fmla="*/ 20986 h 359877"/>
              <a:gd name="connsiteX12" fmla="*/ 3453193 w 3606726"/>
              <a:gd name="connsiteY12" fmla="*/ 13840 h 359877"/>
              <a:gd name="connsiteX13" fmla="*/ 2934493 w 3606726"/>
              <a:gd name="connsiteY13" fmla="*/ 13147 h 359877"/>
              <a:gd name="connsiteX14" fmla="*/ 2073668 w 3606726"/>
              <a:gd name="connsiteY14" fmla="*/ 189834 h 359877"/>
              <a:gd name="connsiteX0" fmla="*/ 1358149 w 3606726"/>
              <a:gd name="connsiteY0" fmla="*/ 150993 h 359877"/>
              <a:gd name="connsiteX1" fmla="*/ 742226 w 3606726"/>
              <a:gd name="connsiteY1" fmla="*/ 203602 h 359877"/>
              <a:gd name="connsiteX2" fmla="*/ 12 w 3606726"/>
              <a:gd name="connsiteY2" fmla="*/ 157793 h 359877"/>
              <a:gd name="connsiteX3" fmla="*/ 724260 w 3606726"/>
              <a:gd name="connsiteY3" fmla="*/ 249514 h 359877"/>
              <a:gd name="connsiteX4" fmla="*/ 1156099 w 3606726"/>
              <a:gd name="connsiteY4" fmla="*/ 262611 h 359877"/>
              <a:gd name="connsiteX5" fmla="*/ 1745679 w 3606726"/>
              <a:gd name="connsiteY5" fmla="*/ 322833 h 359877"/>
              <a:gd name="connsiteX6" fmla="*/ 2182950 w 3606726"/>
              <a:gd name="connsiteY6" fmla="*/ 313321 h 359877"/>
              <a:gd name="connsiteX7" fmla="*/ 2200574 w 3606726"/>
              <a:gd name="connsiteY7" fmla="*/ 359877 h 359877"/>
              <a:gd name="connsiteX8" fmla="*/ 2649026 w 3606726"/>
              <a:gd name="connsiteY8" fmla="*/ 358862 h 359877"/>
              <a:gd name="connsiteX9" fmla="*/ 3249977 w 3606726"/>
              <a:gd name="connsiteY9" fmla="*/ 316254 h 359877"/>
              <a:gd name="connsiteX10" fmla="*/ 3606727 w 3606726"/>
              <a:gd name="connsiteY10" fmla="*/ 136393 h 359877"/>
              <a:gd name="connsiteX11" fmla="*/ 3443388 w 3606726"/>
              <a:gd name="connsiteY11" fmla="*/ 20986 h 359877"/>
              <a:gd name="connsiteX12" fmla="*/ 3453193 w 3606726"/>
              <a:gd name="connsiteY12" fmla="*/ 13840 h 359877"/>
              <a:gd name="connsiteX13" fmla="*/ 2934493 w 3606726"/>
              <a:gd name="connsiteY13" fmla="*/ 13147 h 359877"/>
              <a:gd name="connsiteX14" fmla="*/ 2073668 w 3606726"/>
              <a:gd name="connsiteY14" fmla="*/ 189834 h 359877"/>
              <a:gd name="connsiteX0" fmla="*/ 1358149 w 3606726"/>
              <a:gd name="connsiteY0" fmla="*/ 143920 h 352804"/>
              <a:gd name="connsiteX1" fmla="*/ 742226 w 3606726"/>
              <a:gd name="connsiteY1" fmla="*/ 196529 h 352804"/>
              <a:gd name="connsiteX2" fmla="*/ 12 w 3606726"/>
              <a:gd name="connsiteY2" fmla="*/ 150720 h 352804"/>
              <a:gd name="connsiteX3" fmla="*/ 724260 w 3606726"/>
              <a:gd name="connsiteY3" fmla="*/ 242441 h 352804"/>
              <a:gd name="connsiteX4" fmla="*/ 1156099 w 3606726"/>
              <a:gd name="connsiteY4" fmla="*/ 255538 h 352804"/>
              <a:gd name="connsiteX5" fmla="*/ 1745679 w 3606726"/>
              <a:gd name="connsiteY5" fmla="*/ 315760 h 352804"/>
              <a:gd name="connsiteX6" fmla="*/ 2182950 w 3606726"/>
              <a:gd name="connsiteY6" fmla="*/ 306248 h 352804"/>
              <a:gd name="connsiteX7" fmla="*/ 2200574 w 3606726"/>
              <a:gd name="connsiteY7" fmla="*/ 352804 h 352804"/>
              <a:gd name="connsiteX8" fmla="*/ 2649026 w 3606726"/>
              <a:gd name="connsiteY8" fmla="*/ 351789 h 352804"/>
              <a:gd name="connsiteX9" fmla="*/ 3249977 w 3606726"/>
              <a:gd name="connsiteY9" fmla="*/ 309181 h 352804"/>
              <a:gd name="connsiteX10" fmla="*/ 3606727 w 3606726"/>
              <a:gd name="connsiteY10" fmla="*/ 129320 h 352804"/>
              <a:gd name="connsiteX11" fmla="*/ 3443388 w 3606726"/>
              <a:gd name="connsiteY11" fmla="*/ 13913 h 352804"/>
              <a:gd name="connsiteX12" fmla="*/ 3453193 w 3606726"/>
              <a:gd name="connsiteY12" fmla="*/ 6767 h 352804"/>
              <a:gd name="connsiteX13" fmla="*/ 3098437 w 3606726"/>
              <a:gd name="connsiteY13" fmla="*/ 56736 h 352804"/>
              <a:gd name="connsiteX14" fmla="*/ 2073668 w 3606726"/>
              <a:gd name="connsiteY14" fmla="*/ 182761 h 352804"/>
              <a:gd name="connsiteX0" fmla="*/ 690391 w 2938968"/>
              <a:gd name="connsiteY0" fmla="*/ 143920 h 352804"/>
              <a:gd name="connsiteX1" fmla="*/ 74468 w 2938968"/>
              <a:gd name="connsiteY1" fmla="*/ 196529 h 352804"/>
              <a:gd name="connsiteX2" fmla="*/ 56502 w 2938968"/>
              <a:gd name="connsiteY2" fmla="*/ 242441 h 352804"/>
              <a:gd name="connsiteX3" fmla="*/ 488341 w 2938968"/>
              <a:gd name="connsiteY3" fmla="*/ 255538 h 352804"/>
              <a:gd name="connsiteX4" fmla="*/ 1077921 w 2938968"/>
              <a:gd name="connsiteY4" fmla="*/ 315760 h 352804"/>
              <a:gd name="connsiteX5" fmla="*/ 1515192 w 2938968"/>
              <a:gd name="connsiteY5" fmla="*/ 306248 h 352804"/>
              <a:gd name="connsiteX6" fmla="*/ 1532816 w 2938968"/>
              <a:gd name="connsiteY6" fmla="*/ 352804 h 352804"/>
              <a:gd name="connsiteX7" fmla="*/ 1981268 w 2938968"/>
              <a:gd name="connsiteY7" fmla="*/ 351789 h 352804"/>
              <a:gd name="connsiteX8" fmla="*/ 2582219 w 2938968"/>
              <a:gd name="connsiteY8" fmla="*/ 309181 h 352804"/>
              <a:gd name="connsiteX9" fmla="*/ 2938969 w 2938968"/>
              <a:gd name="connsiteY9" fmla="*/ 129320 h 352804"/>
              <a:gd name="connsiteX10" fmla="*/ 2775630 w 2938968"/>
              <a:gd name="connsiteY10" fmla="*/ 13913 h 352804"/>
              <a:gd name="connsiteX11" fmla="*/ 2785435 w 2938968"/>
              <a:gd name="connsiteY11" fmla="*/ 6767 h 352804"/>
              <a:gd name="connsiteX12" fmla="*/ 2430679 w 2938968"/>
              <a:gd name="connsiteY12" fmla="*/ 56736 h 352804"/>
              <a:gd name="connsiteX13" fmla="*/ 1405910 w 2938968"/>
              <a:gd name="connsiteY13" fmla="*/ 182761 h 352804"/>
              <a:gd name="connsiteX0" fmla="*/ 690391 w 2938968"/>
              <a:gd name="connsiteY0" fmla="*/ 143920 h 367350"/>
              <a:gd name="connsiteX1" fmla="*/ 74468 w 2938968"/>
              <a:gd name="connsiteY1" fmla="*/ 196529 h 367350"/>
              <a:gd name="connsiteX2" fmla="*/ 56502 w 2938968"/>
              <a:gd name="connsiteY2" fmla="*/ 242441 h 367350"/>
              <a:gd name="connsiteX3" fmla="*/ 488341 w 2938968"/>
              <a:gd name="connsiteY3" fmla="*/ 255538 h 367350"/>
              <a:gd name="connsiteX4" fmla="*/ 1077921 w 2938968"/>
              <a:gd name="connsiteY4" fmla="*/ 315760 h 367350"/>
              <a:gd name="connsiteX5" fmla="*/ 1335809 w 2938968"/>
              <a:gd name="connsiteY5" fmla="*/ 366183 h 367350"/>
              <a:gd name="connsiteX6" fmla="*/ 1532816 w 2938968"/>
              <a:gd name="connsiteY6" fmla="*/ 352804 h 367350"/>
              <a:gd name="connsiteX7" fmla="*/ 1981268 w 2938968"/>
              <a:gd name="connsiteY7" fmla="*/ 351789 h 367350"/>
              <a:gd name="connsiteX8" fmla="*/ 2582219 w 2938968"/>
              <a:gd name="connsiteY8" fmla="*/ 309181 h 367350"/>
              <a:gd name="connsiteX9" fmla="*/ 2938969 w 2938968"/>
              <a:gd name="connsiteY9" fmla="*/ 129320 h 367350"/>
              <a:gd name="connsiteX10" fmla="*/ 2775630 w 2938968"/>
              <a:gd name="connsiteY10" fmla="*/ 13913 h 367350"/>
              <a:gd name="connsiteX11" fmla="*/ 2785435 w 2938968"/>
              <a:gd name="connsiteY11" fmla="*/ 6767 h 367350"/>
              <a:gd name="connsiteX12" fmla="*/ 2430679 w 2938968"/>
              <a:gd name="connsiteY12" fmla="*/ 56736 h 367350"/>
              <a:gd name="connsiteX13" fmla="*/ 1405910 w 2938968"/>
              <a:gd name="connsiteY13" fmla="*/ 182761 h 367350"/>
              <a:gd name="connsiteX0" fmla="*/ 690391 w 2938968"/>
              <a:gd name="connsiteY0" fmla="*/ 143920 h 366595"/>
              <a:gd name="connsiteX1" fmla="*/ 74468 w 2938968"/>
              <a:gd name="connsiteY1" fmla="*/ 196529 h 366595"/>
              <a:gd name="connsiteX2" fmla="*/ 56502 w 2938968"/>
              <a:gd name="connsiteY2" fmla="*/ 242441 h 366595"/>
              <a:gd name="connsiteX3" fmla="*/ 488341 w 2938968"/>
              <a:gd name="connsiteY3" fmla="*/ 255538 h 366595"/>
              <a:gd name="connsiteX4" fmla="*/ 947245 w 2938968"/>
              <a:gd name="connsiteY4" fmla="*/ 333062 h 366595"/>
              <a:gd name="connsiteX5" fmla="*/ 1335809 w 2938968"/>
              <a:gd name="connsiteY5" fmla="*/ 366183 h 366595"/>
              <a:gd name="connsiteX6" fmla="*/ 1532816 w 2938968"/>
              <a:gd name="connsiteY6" fmla="*/ 352804 h 366595"/>
              <a:gd name="connsiteX7" fmla="*/ 1981268 w 2938968"/>
              <a:gd name="connsiteY7" fmla="*/ 351789 h 366595"/>
              <a:gd name="connsiteX8" fmla="*/ 2582219 w 2938968"/>
              <a:gd name="connsiteY8" fmla="*/ 309181 h 366595"/>
              <a:gd name="connsiteX9" fmla="*/ 2938969 w 2938968"/>
              <a:gd name="connsiteY9" fmla="*/ 129320 h 366595"/>
              <a:gd name="connsiteX10" fmla="*/ 2775630 w 2938968"/>
              <a:gd name="connsiteY10" fmla="*/ 13913 h 366595"/>
              <a:gd name="connsiteX11" fmla="*/ 2785435 w 2938968"/>
              <a:gd name="connsiteY11" fmla="*/ 6767 h 366595"/>
              <a:gd name="connsiteX12" fmla="*/ 2430679 w 2938968"/>
              <a:gd name="connsiteY12" fmla="*/ 56736 h 366595"/>
              <a:gd name="connsiteX13" fmla="*/ 1405910 w 2938968"/>
              <a:gd name="connsiteY13" fmla="*/ 182761 h 366595"/>
              <a:gd name="connsiteX0" fmla="*/ 690391 w 2938968"/>
              <a:gd name="connsiteY0" fmla="*/ 143920 h 366595"/>
              <a:gd name="connsiteX1" fmla="*/ 74468 w 2938968"/>
              <a:gd name="connsiteY1" fmla="*/ 196529 h 366595"/>
              <a:gd name="connsiteX2" fmla="*/ 56502 w 2938968"/>
              <a:gd name="connsiteY2" fmla="*/ 242441 h 366595"/>
              <a:gd name="connsiteX3" fmla="*/ 410141 w 2938968"/>
              <a:gd name="connsiteY3" fmla="*/ 277121 h 366595"/>
              <a:gd name="connsiteX4" fmla="*/ 947245 w 2938968"/>
              <a:gd name="connsiteY4" fmla="*/ 333062 h 366595"/>
              <a:gd name="connsiteX5" fmla="*/ 1335809 w 2938968"/>
              <a:gd name="connsiteY5" fmla="*/ 366183 h 366595"/>
              <a:gd name="connsiteX6" fmla="*/ 1532816 w 2938968"/>
              <a:gd name="connsiteY6" fmla="*/ 352804 h 366595"/>
              <a:gd name="connsiteX7" fmla="*/ 1981268 w 2938968"/>
              <a:gd name="connsiteY7" fmla="*/ 351789 h 366595"/>
              <a:gd name="connsiteX8" fmla="*/ 2582219 w 2938968"/>
              <a:gd name="connsiteY8" fmla="*/ 309181 h 366595"/>
              <a:gd name="connsiteX9" fmla="*/ 2938969 w 2938968"/>
              <a:gd name="connsiteY9" fmla="*/ 129320 h 366595"/>
              <a:gd name="connsiteX10" fmla="*/ 2775630 w 2938968"/>
              <a:gd name="connsiteY10" fmla="*/ 13913 h 366595"/>
              <a:gd name="connsiteX11" fmla="*/ 2785435 w 2938968"/>
              <a:gd name="connsiteY11" fmla="*/ 6767 h 366595"/>
              <a:gd name="connsiteX12" fmla="*/ 2430679 w 2938968"/>
              <a:gd name="connsiteY12" fmla="*/ 56736 h 366595"/>
              <a:gd name="connsiteX13" fmla="*/ 1405910 w 2938968"/>
              <a:gd name="connsiteY13" fmla="*/ 182761 h 366595"/>
              <a:gd name="connsiteX0" fmla="*/ 690391 w 2938968"/>
              <a:gd name="connsiteY0" fmla="*/ 204127 h 426802"/>
              <a:gd name="connsiteX1" fmla="*/ 74468 w 2938968"/>
              <a:gd name="connsiteY1" fmla="*/ 256736 h 426802"/>
              <a:gd name="connsiteX2" fmla="*/ 56502 w 2938968"/>
              <a:gd name="connsiteY2" fmla="*/ 302648 h 426802"/>
              <a:gd name="connsiteX3" fmla="*/ 410141 w 2938968"/>
              <a:gd name="connsiteY3" fmla="*/ 337328 h 426802"/>
              <a:gd name="connsiteX4" fmla="*/ 947245 w 2938968"/>
              <a:gd name="connsiteY4" fmla="*/ 393269 h 426802"/>
              <a:gd name="connsiteX5" fmla="*/ 1335809 w 2938968"/>
              <a:gd name="connsiteY5" fmla="*/ 426390 h 426802"/>
              <a:gd name="connsiteX6" fmla="*/ 1532816 w 2938968"/>
              <a:gd name="connsiteY6" fmla="*/ 413011 h 426802"/>
              <a:gd name="connsiteX7" fmla="*/ 1981268 w 2938968"/>
              <a:gd name="connsiteY7" fmla="*/ 411996 h 426802"/>
              <a:gd name="connsiteX8" fmla="*/ 2582219 w 2938968"/>
              <a:gd name="connsiteY8" fmla="*/ 369388 h 426802"/>
              <a:gd name="connsiteX9" fmla="*/ 2938969 w 2938968"/>
              <a:gd name="connsiteY9" fmla="*/ 189527 h 426802"/>
              <a:gd name="connsiteX10" fmla="*/ 2775630 w 2938968"/>
              <a:gd name="connsiteY10" fmla="*/ 74120 h 426802"/>
              <a:gd name="connsiteX11" fmla="*/ 2785435 w 2938968"/>
              <a:gd name="connsiteY11" fmla="*/ 66974 h 426802"/>
              <a:gd name="connsiteX12" fmla="*/ 2430679 w 2938968"/>
              <a:gd name="connsiteY12" fmla="*/ 116943 h 426802"/>
              <a:gd name="connsiteX13" fmla="*/ 1298230 w 2938968"/>
              <a:gd name="connsiteY13" fmla="*/ 2377 h 426802"/>
              <a:gd name="connsiteX14" fmla="*/ 1405910 w 2938968"/>
              <a:gd name="connsiteY14" fmla="*/ 242968 h 426802"/>
              <a:gd name="connsiteX0" fmla="*/ 690391 w 2938968"/>
              <a:gd name="connsiteY0" fmla="*/ 204127 h 426802"/>
              <a:gd name="connsiteX1" fmla="*/ 74468 w 2938968"/>
              <a:gd name="connsiteY1" fmla="*/ 256736 h 426802"/>
              <a:gd name="connsiteX2" fmla="*/ 56502 w 2938968"/>
              <a:gd name="connsiteY2" fmla="*/ 302648 h 426802"/>
              <a:gd name="connsiteX3" fmla="*/ 410141 w 2938968"/>
              <a:gd name="connsiteY3" fmla="*/ 337328 h 426802"/>
              <a:gd name="connsiteX4" fmla="*/ 947245 w 2938968"/>
              <a:gd name="connsiteY4" fmla="*/ 393269 h 426802"/>
              <a:gd name="connsiteX5" fmla="*/ 1335809 w 2938968"/>
              <a:gd name="connsiteY5" fmla="*/ 426390 h 426802"/>
              <a:gd name="connsiteX6" fmla="*/ 1532816 w 2938968"/>
              <a:gd name="connsiteY6" fmla="*/ 413011 h 426802"/>
              <a:gd name="connsiteX7" fmla="*/ 1981268 w 2938968"/>
              <a:gd name="connsiteY7" fmla="*/ 411996 h 426802"/>
              <a:gd name="connsiteX8" fmla="*/ 2582219 w 2938968"/>
              <a:gd name="connsiteY8" fmla="*/ 369388 h 426802"/>
              <a:gd name="connsiteX9" fmla="*/ 2938969 w 2938968"/>
              <a:gd name="connsiteY9" fmla="*/ 189527 h 426802"/>
              <a:gd name="connsiteX10" fmla="*/ 2775630 w 2938968"/>
              <a:gd name="connsiteY10" fmla="*/ 74120 h 426802"/>
              <a:gd name="connsiteX11" fmla="*/ 2785435 w 2938968"/>
              <a:gd name="connsiteY11" fmla="*/ 66974 h 426802"/>
              <a:gd name="connsiteX12" fmla="*/ 2430679 w 2938968"/>
              <a:gd name="connsiteY12" fmla="*/ 116943 h 426802"/>
              <a:gd name="connsiteX13" fmla="*/ 1298230 w 2938968"/>
              <a:gd name="connsiteY13" fmla="*/ 2377 h 426802"/>
              <a:gd name="connsiteX14" fmla="*/ 806386 w 2938968"/>
              <a:gd name="connsiteY14" fmla="*/ 91517 h 426802"/>
              <a:gd name="connsiteX0" fmla="*/ 425958 w 2938968"/>
              <a:gd name="connsiteY0" fmla="*/ 70696 h 426802"/>
              <a:gd name="connsiteX1" fmla="*/ 74468 w 2938968"/>
              <a:gd name="connsiteY1" fmla="*/ 256736 h 426802"/>
              <a:gd name="connsiteX2" fmla="*/ 56502 w 2938968"/>
              <a:gd name="connsiteY2" fmla="*/ 302648 h 426802"/>
              <a:gd name="connsiteX3" fmla="*/ 410141 w 2938968"/>
              <a:gd name="connsiteY3" fmla="*/ 337328 h 426802"/>
              <a:gd name="connsiteX4" fmla="*/ 947245 w 2938968"/>
              <a:gd name="connsiteY4" fmla="*/ 393269 h 426802"/>
              <a:gd name="connsiteX5" fmla="*/ 1335809 w 2938968"/>
              <a:gd name="connsiteY5" fmla="*/ 426390 h 426802"/>
              <a:gd name="connsiteX6" fmla="*/ 1532816 w 2938968"/>
              <a:gd name="connsiteY6" fmla="*/ 413011 h 426802"/>
              <a:gd name="connsiteX7" fmla="*/ 1981268 w 2938968"/>
              <a:gd name="connsiteY7" fmla="*/ 411996 h 426802"/>
              <a:gd name="connsiteX8" fmla="*/ 2582219 w 2938968"/>
              <a:gd name="connsiteY8" fmla="*/ 369388 h 426802"/>
              <a:gd name="connsiteX9" fmla="*/ 2938969 w 2938968"/>
              <a:gd name="connsiteY9" fmla="*/ 189527 h 426802"/>
              <a:gd name="connsiteX10" fmla="*/ 2775630 w 2938968"/>
              <a:gd name="connsiteY10" fmla="*/ 74120 h 426802"/>
              <a:gd name="connsiteX11" fmla="*/ 2785435 w 2938968"/>
              <a:gd name="connsiteY11" fmla="*/ 66974 h 426802"/>
              <a:gd name="connsiteX12" fmla="*/ 2430679 w 2938968"/>
              <a:gd name="connsiteY12" fmla="*/ 116943 h 426802"/>
              <a:gd name="connsiteX13" fmla="*/ 1298230 w 2938968"/>
              <a:gd name="connsiteY13" fmla="*/ 2377 h 426802"/>
              <a:gd name="connsiteX14" fmla="*/ 806386 w 2938968"/>
              <a:gd name="connsiteY14" fmla="*/ 91517 h 426802"/>
              <a:gd name="connsiteX0" fmla="*/ 750072 w 3263082"/>
              <a:gd name="connsiteY0" fmla="*/ 70696 h 426802"/>
              <a:gd name="connsiteX1" fmla="*/ 5188 w 3263082"/>
              <a:gd name="connsiteY1" fmla="*/ 75498 h 426802"/>
              <a:gd name="connsiteX2" fmla="*/ 398582 w 3263082"/>
              <a:gd name="connsiteY2" fmla="*/ 256736 h 426802"/>
              <a:gd name="connsiteX3" fmla="*/ 380616 w 3263082"/>
              <a:gd name="connsiteY3" fmla="*/ 302648 h 426802"/>
              <a:gd name="connsiteX4" fmla="*/ 734255 w 3263082"/>
              <a:gd name="connsiteY4" fmla="*/ 337328 h 426802"/>
              <a:gd name="connsiteX5" fmla="*/ 1271359 w 3263082"/>
              <a:gd name="connsiteY5" fmla="*/ 393269 h 426802"/>
              <a:gd name="connsiteX6" fmla="*/ 1659923 w 3263082"/>
              <a:gd name="connsiteY6" fmla="*/ 426390 h 426802"/>
              <a:gd name="connsiteX7" fmla="*/ 1856930 w 3263082"/>
              <a:gd name="connsiteY7" fmla="*/ 413011 h 426802"/>
              <a:gd name="connsiteX8" fmla="*/ 2305382 w 3263082"/>
              <a:gd name="connsiteY8" fmla="*/ 411996 h 426802"/>
              <a:gd name="connsiteX9" fmla="*/ 2906333 w 3263082"/>
              <a:gd name="connsiteY9" fmla="*/ 369388 h 426802"/>
              <a:gd name="connsiteX10" fmla="*/ 3263083 w 3263082"/>
              <a:gd name="connsiteY10" fmla="*/ 189527 h 426802"/>
              <a:gd name="connsiteX11" fmla="*/ 3099744 w 3263082"/>
              <a:gd name="connsiteY11" fmla="*/ 74120 h 426802"/>
              <a:gd name="connsiteX12" fmla="*/ 3109549 w 3263082"/>
              <a:gd name="connsiteY12" fmla="*/ 66974 h 426802"/>
              <a:gd name="connsiteX13" fmla="*/ 2754793 w 3263082"/>
              <a:gd name="connsiteY13" fmla="*/ 116943 h 426802"/>
              <a:gd name="connsiteX14" fmla="*/ 1622344 w 3263082"/>
              <a:gd name="connsiteY14" fmla="*/ 2377 h 426802"/>
              <a:gd name="connsiteX15" fmla="*/ 1130500 w 3263082"/>
              <a:gd name="connsiteY15" fmla="*/ 91517 h 426802"/>
              <a:gd name="connsiteX0" fmla="*/ 1018964 w 3531974"/>
              <a:gd name="connsiteY0" fmla="*/ 70696 h 426802"/>
              <a:gd name="connsiteX1" fmla="*/ 274080 w 3531974"/>
              <a:gd name="connsiteY1" fmla="*/ 75498 h 426802"/>
              <a:gd name="connsiteX2" fmla="*/ 29 w 3531974"/>
              <a:gd name="connsiteY2" fmla="*/ 211599 h 426802"/>
              <a:gd name="connsiteX3" fmla="*/ 649508 w 3531974"/>
              <a:gd name="connsiteY3" fmla="*/ 302648 h 426802"/>
              <a:gd name="connsiteX4" fmla="*/ 1003147 w 3531974"/>
              <a:gd name="connsiteY4" fmla="*/ 337328 h 426802"/>
              <a:gd name="connsiteX5" fmla="*/ 1540251 w 3531974"/>
              <a:gd name="connsiteY5" fmla="*/ 393269 h 426802"/>
              <a:gd name="connsiteX6" fmla="*/ 1928815 w 3531974"/>
              <a:gd name="connsiteY6" fmla="*/ 426390 h 426802"/>
              <a:gd name="connsiteX7" fmla="*/ 2125822 w 3531974"/>
              <a:gd name="connsiteY7" fmla="*/ 413011 h 426802"/>
              <a:gd name="connsiteX8" fmla="*/ 2574274 w 3531974"/>
              <a:gd name="connsiteY8" fmla="*/ 411996 h 426802"/>
              <a:gd name="connsiteX9" fmla="*/ 3175225 w 3531974"/>
              <a:gd name="connsiteY9" fmla="*/ 369388 h 426802"/>
              <a:gd name="connsiteX10" fmla="*/ 3531975 w 3531974"/>
              <a:gd name="connsiteY10" fmla="*/ 189527 h 426802"/>
              <a:gd name="connsiteX11" fmla="*/ 3368636 w 3531974"/>
              <a:gd name="connsiteY11" fmla="*/ 74120 h 426802"/>
              <a:gd name="connsiteX12" fmla="*/ 3378441 w 3531974"/>
              <a:gd name="connsiteY12" fmla="*/ 66974 h 426802"/>
              <a:gd name="connsiteX13" fmla="*/ 3023685 w 3531974"/>
              <a:gd name="connsiteY13" fmla="*/ 116943 h 426802"/>
              <a:gd name="connsiteX14" fmla="*/ 1891236 w 3531974"/>
              <a:gd name="connsiteY14" fmla="*/ 2377 h 426802"/>
              <a:gd name="connsiteX15" fmla="*/ 1399392 w 3531974"/>
              <a:gd name="connsiteY15" fmla="*/ 91517 h 426802"/>
              <a:gd name="connsiteX0" fmla="*/ 1244447 w 3757457"/>
              <a:gd name="connsiteY0" fmla="*/ 70696 h 426802"/>
              <a:gd name="connsiteX1" fmla="*/ 499563 w 3757457"/>
              <a:gd name="connsiteY1" fmla="*/ 75498 h 426802"/>
              <a:gd name="connsiteX2" fmla="*/ 7044 w 3757457"/>
              <a:gd name="connsiteY2" fmla="*/ 44633 h 426802"/>
              <a:gd name="connsiteX3" fmla="*/ 225512 w 3757457"/>
              <a:gd name="connsiteY3" fmla="*/ 211599 h 426802"/>
              <a:gd name="connsiteX4" fmla="*/ 874991 w 3757457"/>
              <a:gd name="connsiteY4" fmla="*/ 302648 h 426802"/>
              <a:gd name="connsiteX5" fmla="*/ 1228630 w 3757457"/>
              <a:gd name="connsiteY5" fmla="*/ 337328 h 426802"/>
              <a:gd name="connsiteX6" fmla="*/ 1765734 w 3757457"/>
              <a:gd name="connsiteY6" fmla="*/ 393269 h 426802"/>
              <a:gd name="connsiteX7" fmla="*/ 2154298 w 3757457"/>
              <a:gd name="connsiteY7" fmla="*/ 426390 h 426802"/>
              <a:gd name="connsiteX8" fmla="*/ 2351305 w 3757457"/>
              <a:gd name="connsiteY8" fmla="*/ 413011 h 426802"/>
              <a:gd name="connsiteX9" fmla="*/ 2799757 w 3757457"/>
              <a:gd name="connsiteY9" fmla="*/ 411996 h 426802"/>
              <a:gd name="connsiteX10" fmla="*/ 3400708 w 3757457"/>
              <a:gd name="connsiteY10" fmla="*/ 369388 h 426802"/>
              <a:gd name="connsiteX11" fmla="*/ 3757458 w 3757457"/>
              <a:gd name="connsiteY11" fmla="*/ 189527 h 426802"/>
              <a:gd name="connsiteX12" fmla="*/ 3594119 w 3757457"/>
              <a:gd name="connsiteY12" fmla="*/ 74120 h 426802"/>
              <a:gd name="connsiteX13" fmla="*/ 3603924 w 3757457"/>
              <a:gd name="connsiteY13" fmla="*/ 66974 h 426802"/>
              <a:gd name="connsiteX14" fmla="*/ 3249168 w 3757457"/>
              <a:gd name="connsiteY14" fmla="*/ 116943 h 426802"/>
              <a:gd name="connsiteX15" fmla="*/ 2116719 w 3757457"/>
              <a:gd name="connsiteY15" fmla="*/ 2377 h 426802"/>
              <a:gd name="connsiteX16" fmla="*/ 1624875 w 3757457"/>
              <a:gd name="connsiteY16" fmla="*/ 91517 h 426802"/>
              <a:gd name="connsiteX0" fmla="*/ 1518170 w 4031180"/>
              <a:gd name="connsiteY0" fmla="*/ 70696 h 426802"/>
              <a:gd name="connsiteX1" fmla="*/ 773286 w 4031180"/>
              <a:gd name="connsiteY1" fmla="*/ 75498 h 426802"/>
              <a:gd name="connsiteX2" fmla="*/ 280767 w 4031180"/>
              <a:gd name="connsiteY2" fmla="*/ 44633 h 426802"/>
              <a:gd name="connsiteX3" fmla="*/ 12206 w 4031180"/>
              <a:gd name="connsiteY3" fmla="*/ 162541 h 426802"/>
              <a:gd name="connsiteX4" fmla="*/ 1148714 w 4031180"/>
              <a:gd name="connsiteY4" fmla="*/ 302648 h 426802"/>
              <a:gd name="connsiteX5" fmla="*/ 1502353 w 4031180"/>
              <a:gd name="connsiteY5" fmla="*/ 337328 h 426802"/>
              <a:gd name="connsiteX6" fmla="*/ 2039457 w 4031180"/>
              <a:gd name="connsiteY6" fmla="*/ 393269 h 426802"/>
              <a:gd name="connsiteX7" fmla="*/ 2428021 w 4031180"/>
              <a:gd name="connsiteY7" fmla="*/ 426390 h 426802"/>
              <a:gd name="connsiteX8" fmla="*/ 2625028 w 4031180"/>
              <a:gd name="connsiteY8" fmla="*/ 413011 h 426802"/>
              <a:gd name="connsiteX9" fmla="*/ 3073480 w 4031180"/>
              <a:gd name="connsiteY9" fmla="*/ 411996 h 426802"/>
              <a:gd name="connsiteX10" fmla="*/ 3674431 w 4031180"/>
              <a:gd name="connsiteY10" fmla="*/ 369388 h 426802"/>
              <a:gd name="connsiteX11" fmla="*/ 4031181 w 4031180"/>
              <a:gd name="connsiteY11" fmla="*/ 189527 h 426802"/>
              <a:gd name="connsiteX12" fmla="*/ 3867842 w 4031180"/>
              <a:gd name="connsiteY12" fmla="*/ 74120 h 426802"/>
              <a:gd name="connsiteX13" fmla="*/ 3877647 w 4031180"/>
              <a:gd name="connsiteY13" fmla="*/ 66974 h 426802"/>
              <a:gd name="connsiteX14" fmla="*/ 3522891 w 4031180"/>
              <a:gd name="connsiteY14" fmla="*/ 116943 h 426802"/>
              <a:gd name="connsiteX15" fmla="*/ 2390442 w 4031180"/>
              <a:gd name="connsiteY15" fmla="*/ 2377 h 426802"/>
              <a:gd name="connsiteX16" fmla="*/ 1898598 w 4031180"/>
              <a:gd name="connsiteY16" fmla="*/ 91517 h 426802"/>
              <a:gd name="connsiteX0" fmla="*/ 1520038 w 4033048"/>
              <a:gd name="connsiteY0" fmla="*/ 70696 h 426802"/>
              <a:gd name="connsiteX1" fmla="*/ 775154 w 4033048"/>
              <a:gd name="connsiteY1" fmla="*/ 75498 h 426802"/>
              <a:gd name="connsiteX2" fmla="*/ 235646 w 4033048"/>
              <a:gd name="connsiteY2" fmla="*/ 22157 h 426802"/>
              <a:gd name="connsiteX3" fmla="*/ 14074 w 4033048"/>
              <a:gd name="connsiteY3" fmla="*/ 162541 h 426802"/>
              <a:gd name="connsiteX4" fmla="*/ 1150582 w 4033048"/>
              <a:gd name="connsiteY4" fmla="*/ 302648 h 426802"/>
              <a:gd name="connsiteX5" fmla="*/ 1504221 w 4033048"/>
              <a:gd name="connsiteY5" fmla="*/ 337328 h 426802"/>
              <a:gd name="connsiteX6" fmla="*/ 2041325 w 4033048"/>
              <a:gd name="connsiteY6" fmla="*/ 393269 h 426802"/>
              <a:gd name="connsiteX7" fmla="*/ 2429889 w 4033048"/>
              <a:gd name="connsiteY7" fmla="*/ 426390 h 426802"/>
              <a:gd name="connsiteX8" fmla="*/ 2626896 w 4033048"/>
              <a:gd name="connsiteY8" fmla="*/ 413011 h 426802"/>
              <a:gd name="connsiteX9" fmla="*/ 3075348 w 4033048"/>
              <a:gd name="connsiteY9" fmla="*/ 411996 h 426802"/>
              <a:gd name="connsiteX10" fmla="*/ 3676299 w 4033048"/>
              <a:gd name="connsiteY10" fmla="*/ 369388 h 426802"/>
              <a:gd name="connsiteX11" fmla="*/ 4033049 w 4033048"/>
              <a:gd name="connsiteY11" fmla="*/ 189527 h 426802"/>
              <a:gd name="connsiteX12" fmla="*/ 3869710 w 4033048"/>
              <a:gd name="connsiteY12" fmla="*/ 74120 h 426802"/>
              <a:gd name="connsiteX13" fmla="*/ 3879515 w 4033048"/>
              <a:gd name="connsiteY13" fmla="*/ 66974 h 426802"/>
              <a:gd name="connsiteX14" fmla="*/ 3524759 w 4033048"/>
              <a:gd name="connsiteY14" fmla="*/ 116943 h 426802"/>
              <a:gd name="connsiteX15" fmla="*/ 2392310 w 4033048"/>
              <a:gd name="connsiteY15" fmla="*/ 2377 h 426802"/>
              <a:gd name="connsiteX16" fmla="*/ 1900466 w 4033048"/>
              <a:gd name="connsiteY16" fmla="*/ 91517 h 426802"/>
              <a:gd name="connsiteX0" fmla="*/ 1520038 w 4033048"/>
              <a:gd name="connsiteY0" fmla="*/ 73226 h 429332"/>
              <a:gd name="connsiteX1" fmla="*/ 775154 w 4033048"/>
              <a:gd name="connsiteY1" fmla="*/ 78028 h 429332"/>
              <a:gd name="connsiteX2" fmla="*/ 235646 w 4033048"/>
              <a:gd name="connsiteY2" fmla="*/ 24687 h 429332"/>
              <a:gd name="connsiteX3" fmla="*/ 14074 w 4033048"/>
              <a:gd name="connsiteY3" fmla="*/ 165071 h 429332"/>
              <a:gd name="connsiteX4" fmla="*/ 1150582 w 4033048"/>
              <a:gd name="connsiteY4" fmla="*/ 305178 h 429332"/>
              <a:gd name="connsiteX5" fmla="*/ 1504221 w 4033048"/>
              <a:gd name="connsiteY5" fmla="*/ 339858 h 429332"/>
              <a:gd name="connsiteX6" fmla="*/ 2041325 w 4033048"/>
              <a:gd name="connsiteY6" fmla="*/ 395799 h 429332"/>
              <a:gd name="connsiteX7" fmla="*/ 2429889 w 4033048"/>
              <a:gd name="connsiteY7" fmla="*/ 428920 h 429332"/>
              <a:gd name="connsiteX8" fmla="*/ 2626896 w 4033048"/>
              <a:gd name="connsiteY8" fmla="*/ 415541 h 429332"/>
              <a:gd name="connsiteX9" fmla="*/ 3075348 w 4033048"/>
              <a:gd name="connsiteY9" fmla="*/ 414526 h 429332"/>
              <a:gd name="connsiteX10" fmla="*/ 3676299 w 4033048"/>
              <a:gd name="connsiteY10" fmla="*/ 371918 h 429332"/>
              <a:gd name="connsiteX11" fmla="*/ 4033049 w 4033048"/>
              <a:gd name="connsiteY11" fmla="*/ 192057 h 429332"/>
              <a:gd name="connsiteX12" fmla="*/ 3869710 w 4033048"/>
              <a:gd name="connsiteY12" fmla="*/ 76650 h 429332"/>
              <a:gd name="connsiteX13" fmla="*/ 3879515 w 4033048"/>
              <a:gd name="connsiteY13" fmla="*/ 69504 h 429332"/>
              <a:gd name="connsiteX14" fmla="*/ 3439016 w 4033048"/>
              <a:gd name="connsiteY14" fmla="*/ 47229 h 429332"/>
              <a:gd name="connsiteX15" fmla="*/ 2392310 w 4033048"/>
              <a:gd name="connsiteY15" fmla="*/ 4907 h 429332"/>
              <a:gd name="connsiteX16" fmla="*/ 1900466 w 4033048"/>
              <a:gd name="connsiteY16" fmla="*/ 94047 h 429332"/>
              <a:gd name="connsiteX0" fmla="*/ 1520038 w 4033048"/>
              <a:gd name="connsiteY0" fmla="*/ 71060 h 427166"/>
              <a:gd name="connsiteX1" fmla="*/ 775154 w 4033048"/>
              <a:gd name="connsiteY1" fmla="*/ 75862 h 427166"/>
              <a:gd name="connsiteX2" fmla="*/ 235646 w 4033048"/>
              <a:gd name="connsiteY2" fmla="*/ 22521 h 427166"/>
              <a:gd name="connsiteX3" fmla="*/ 14074 w 4033048"/>
              <a:gd name="connsiteY3" fmla="*/ 162905 h 427166"/>
              <a:gd name="connsiteX4" fmla="*/ 1150582 w 4033048"/>
              <a:gd name="connsiteY4" fmla="*/ 303012 h 427166"/>
              <a:gd name="connsiteX5" fmla="*/ 1504221 w 4033048"/>
              <a:gd name="connsiteY5" fmla="*/ 337692 h 427166"/>
              <a:gd name="connsiteX6" fmla="*/ 2041325 w 4033048"/>
              <a:gd name="connsiteY6" fmla="*/ 393633 h 427166"/>
              <a:gd name="connsiteX7" fmla="*/ 2429889 w 4033048"/>
              <a:gd name="connsiteY7" fmla="*/ 426754 h 427166"/>
              <a:gd name="connsiteX8" fmla="*/ 2626896 w 4033048"/>
              <a:gd name="connsiteY8" fmla="*/ 413375 h 427166"/>
              <a:gd name="connsiteX9" fmla="*/ 3075348 w 4033048"/>
              <a:gd name="connsiteY9" fmla="*/ 412360 h 427166"/>
              <a:gd name="connsiteX10" fmla="*/ 3676299 w 4033048"/>
              <a:gd name="connsiteY10" fmla="*/ 369752 h 427166"/>
              <a:gd name="connsiteX11" fmla="*/ 4033049 w 4033048"/>
              <a:gd name="connsiteY11" fmla="*/ 189891 h 427166"/>
              <a:gd name="connsiteX12" fmla="*/ 3869710 w 4033048"/>
              <a:gd name="connsiteY12" fmla="*/ 74484 h 427166"/>
              <a:gd name="connsiteX13" fmla="*/ 3879515 w 4033048"/>
              <a:gd name="connsiteY13" fmla="*/ 67338 h 427166"/>
              <a:gd name="connsiteX14" fmla="*/ 3439016 w 4033048"/>
              <a:gd name="connsiteY14" fmla="*/ 45063 h 427166"/>
              <a:gd name="connsiteX15" fmla="*/ 2392310 w 4033048"/>
              <a:gd name="connsiteY15" fmla="*/ 2741 h 427166"/>
              <a:gd name="connsiteX16" fmla="*/ 1900466 w 4033048"/>
              <a:gd name="connsiteY16" fmla="*/ 91881 h 427166"/>
              <a:gd name="connsiteX0" fmla="*/ 1520038 w 4033048"/>
              <a:gd name="connsiteY0" fmla="*/ 116478 h 472584"/>
              <a:gd name="connsiteX1" fmla="*/ 775154 w 4033048"/>
              <a:gd name="connsiteY1" fmla="*/ 121280 h 472584"/>
              <a:gd name="connsiteX2" fmla="*/ 235646 w 4033048"/>
              <a:gd name="connsiteY2" fmla="*/ 67939 h 472584"/>
              <a:gd name="connsiteX3" fmla="*/ 14074 w 4033048"/>
              <a:gd name="connsiteY3" fmla="*/ 208323 h 472584"/>
              <a:gd name="connsiteX4" fmla="*/ 1150582 w 4033048"/>
              <a:gd name="connsiteY4" fmla="*/ 348430 h 472584"/>
              <a:gd name="connsiteX5" fmla="*/ 1504221 w 4033048"/>
              <a:gd name="connsiteY5" fmla="*/ 383110 h 472584"/>
              <a:gd name="connsiteX6" fmla="*/ 2041325 w 4033048"/>
              <a:gd name="connsiteY6" fmla="*/ 439051 h 472584"/>
              <a:gd name="connsiteX7" fmla="*/ 2429889 w 4033048"/>
              <a:gd name="connsiteY7" fmla="*/ 472172 h 472584"/>
              <a:gd name="connsiteX8" fmla="*/ 2626896 w 4033048"/>
              <a:gd name="connsiteY8" fmla="*/ 458793 h 472584"/>
              <a:gd name="connsiteX9" fmla="*/ 3075348 w 4033048"/>
              <a:gd name="connsiteY9" fmla="*/ 457778 h 472584"/>
              <a:gd name="connsiteX10" fmla="*/ 3676299 w 4033048"/>
              <a:gd name="connsiteY10" fmla="*/ 415170 h 472584"/>
              <a:gd name="connsiteX11" fmla="*/ 4033049 w 4033048"/>
              <a:gd name="connsiteY11" fmla="*/ 235309 h 472584"/>
              <a:gd name="connsiteX12" fmla="*/ 3869710 w 4033048"/>
              <a:gd name="connsiteY12" fmla="*/ 119902 h 472584"/>
              <a:gd name="connsiteX13" fmla="*/ 3985158 w 4033048"/>
              <a:gd name="connsiteY13" fmla="*/ 199 h 472584"/>
              <a:gd name="connsiteX14" fmla="*/ 3439016 w 4033048"/>
              <a:gd name="connsiteY14" fmla="*/ 90481 h 472584"/>
              <a:gd name="connsiteX15" fmla="*/ 2392310 w 4033048"/>
              <a:gd name="connsiteY15" fmla="*/ 48159 h 472584"/>
              <a:gd name="connsiteX16" fmla="*/ 1900466 w 4033048"/>
              <a:gd name="connsiteY16" fmla="*/ 137299 h 472584"/>
              <a:gd name="connsiteX0" fmla="*/ 1520038 w 4196441"/>
              <a:gd name="connsiteY0" fmla="*/ 116478 h 472584"/>
              <a:gd name="connsiteX1" fmla="*/ 775154 w 4196441"/>
              <a:gd name="connsiteY1" fmla="*/ 121280 h 472584"/>
              <a:gd name="connsiteX2" fmla="*/ 235646 w 4196441"/>
              <a:gd name="connsiteY2" fmla="*/ 67939 h 472584"/>
              <a:gd name="connsiteX3" fmla="*/ 14074 w 4196441"/>
              <a:gd name="connsiteY3" fmla="*/ 208323 h 472584"/>
              <a:gd name="connsiteX4" fmla="*/ 1150582 w 4196441"/>
              <a:gd name="connsiteY4" fmla="*/ 348430 h 472584"/>
              <a:gd name="connsiteX5" fmla="*/ 1504221 w 4196441"/>
              <a:gd name="connsiteY5" fmla="*/ 383110 h 472584"/>
              <a:gd name="connsiteX6" fmla="*/ 2041325 w 4196441"/>
              <a:gd name="connsiteY6" fmla="*/ 439051 h 472584"/>
              <a:gd name="connsiteX7" fmla="*/ 2429889 w 4196441"/>
              <a:gd name="connsiteY7" fmla="*/ 472172 h 472584"/>
              <a:gd name="connsiteX8" fmla="*/ 2626896 w 4196441"/>
              <a:gd name="connsiteY8" fmla="*/ 458793 h 472584"/>
              <a:gd name="connsiteX9" fmla="*/ 3075348 w 4196441"/>
              <a:gd name="connsiteY9" fmla="*/ 457778 h 472584"/>
              <a:gd name="connsiteX10" fmla="*/ 3676299 w 4196441"/>
              <a:gd name="connsiteY10" fmla="*/ 415170 h 472584"/>
              <a:gd name="connsiteX11" fmla="*/ 4033049 w 4196441"/>
              <a:gd name="connsiteY11" fmla="*/ 235309 h 472584"/>
              <a:gd name="connsiteX12" fmla="*/ 4192956 w 4196441"/>
              <a:gd name="connsiteY12" fmla="*/ 139151 h 472584"/>
              <a:gd name="connsiteX13" fmla="*/ 3869710 w 4196441"/>
              <a:gd name="connsiteY13" fmla="*/ 119902 h 472584"/>
              <a:gd name="connsiteX14" fmla="*/ 3985158 w 4196441"/>
              <a:gd name="connsiteY14" fmla="*/ 199 h 472584"/>
              <a:gd name="connsiteX15" fmla="*/ 3439016 w 4196441"/>
              <a:gd name="connsiteY15" fmla="*/ 90481 h 472584"/>
              <a:gd name="connsiteX16" fmla="*/ 2392310 w 4196441"/>
              <a:gd name="connsiteY16" fmla="*/ 48159 h 472584"/>
              <a:gd name="connsiteX17" fmla="*/ 1900466 w 4196441"/>
              <a:gd name="connsiteY17" fmla="*/ 137299 h 472584"/>
              <a:gd name="connsiteX0" fmla="*/ 1520038 w 4308859"/>
              <a:gd name="connsiteY0" fmla="*/ 116478 h 472584"/>
              <a:gd name="connsiteX1" fmla="*/ 775154 w 4308859"/>
              <a:gd name="connsiteY1" fmla="*/ 121280 h 472584"/>
              <a:gd name="connsiteX2" fmla="*/ 235646 w 4308859"/>
              <a:gd name="connsiteY2" fmla="*/ 67939 h 472584"/>
              <a:gd name="connsiteX3" fmla="*/ 14074 w 4308859"/>
              <a:gd name="connsiteY3" fmla="*/ 208323 h 472584"/>
              <a:gd name="connsiteX4" fmla="*/ 1150582 w 4308859"/>
              <a:gd name="connsiteY4" fmla="*/ 348430 h 472584"/>
              <a:gd name="connsiteX5" fmla="*/ 1504221 w 4308859"/>
              <a:gd name="connsiteY5" fmla="*/ 383110 h 472584"/>
              <a:gd name="connsiteX6" fmla="*/ 2041325 w 4308859"/>
              <a:gd name="connsiteY6" fmla="*/ 439051 h 472584"/>
              <a:gd name="connsiteX7" fmla="*/ 2429889 w 4308859"/>
              <a:gd name="connsiteY7" fmla="*/ 472172 h 472584"/>
              <a:gd name="connsiteX8" fmla="*/ 2626896 w 4308859"/>
              <a:gd name="connsiteY8" fmla="*/ 458793 h 472584"/>
              <a:gd name="connsiteX9" fmla="*/ 3075348 w 4308859"/>
              <a:gd name="connsiteY9" fmla="*/ 457778 h 472584"/>
              <a:gd name="connsiteX10" fmla="*/ 3676299 w 4308859"/>
              <a:gd name="connsiteY10" fmla="*/ 415170 h 472584"/>
              <a:gd name="connsiteX11" fmla="*/ 4033049 w 4308859"/>
              <a:gd name="connsiteY11" fmla="*/ 235309 h 472584"/>
              <a:gd name="connsiteX12" fmla="*/ 4192956 w 4308859"/>
              <a:gd name="connsiteY12" fmla="*/ 139151 h 472584"/>
              <a:gd name="connsiteX13" fmla="*/ 4298596 w 4308859"/>
              <a:gd name="connsiteY13" fmla="*/ 26593 h 472584"/>
              <a:gd name="connsiteX14" fmla="*/ 3869710 w 4308859"/>
              <a:gd name="connsiteY14" fmla="*/ 119902 h 472584"/>
              <a:gd name="connsiteX15" fmla="*/ 3985158 w 4308859"/>
              <a:gd name="connsiteY15" fmla="*/ 199 h 472584"/>
              <a:gd name="connsiteX16" fmla="*/ 3439016 w 4308859"/>
              <a:gd name="connsiteY16" fmla="*/ 90481 h 472584"/>
              <a:gd name="connsiteX17" fmla="*/ 2392310 w 4308859"/>
              <a:gd name="connsiteY17" fmla="*/ 48159 h 472584"/>
              <a:gd name="connsiteX18" fmla="*/ 1900466 w 4308859"/>
              <a:gd name="connsiteY18" fmla="*/ 137299 h 472584"/>
              <a:gd name="connsiteX0" fmla="*/ 1520038 w 4308859"/>
              <a:gd name="connsiteY0" fmla="*/ 137694 h 493800"/>
              <a:gd name="connsiteX1" fmla="*/ 775154 w 4308859"/>
              <a:gd name="connsiteY1" fmla="*/ 142496 h 493800"/>
              <a:gd name="connsiteX2" fmla="*/ 235646 w 4308859"/>
              <a:gd name="connsiteY2" fmla="*/ 89155 h 493800"/>
              <a:gd name="connsiteX3" fmla="*/ 14074 w 4308859"/>
              <a:gd name="connsiteY3" fmla="*/ 229539 h 493800"/>
              <a:gd name="connsiteX4" fmla="*/ 1150582 w 4308859"/>
              <a:gd name="connsiteY4" fmla="*/ 369646 h 493800"/>
              <a:gd name="connsiteX5" fmla="*/ 1504221 w 4308859"/>
              <a:gd name="connsiteY5" fmla="*/ 404326 h 493800"/>
              <a:gd name="connsiteX6" fmla="*/ 2041325 w 4308859"/>
              <a:gd name="connsiteY6" fmla="*/ 460267 h 493800"/>
              <a:gd name="connsiteX7" fmla="*/ 2429889 w 4308859"/>
              <a:gd name="connsiteY7" fmla="*/ 493388 h 493800"/>
              <a:gd name="connsiteX8" fmla="*/ 2626896 w 4308859"/>
              <a:gd name="connsiteY8" fmla="*/ 480009 h 493800"/>
              <a:gd name="connsiteX9" fmla="*/ 3075348 w 4308859"/>
              <a:gd name="connsiteY9" fmla="*/ 478994 h 493800"/>
              <a:gd name="connsiteX10" fmla="*/ 3676299 w 4308859"/>
              <a:gd name="connsiteY10" fmla="*/ 436386 h 493800"/>
              <a:gd name="connsiteX11" fmla="*/ 4033049 w 4308859"/>
              <a:gd name="connsiteY11" fmla="*/ 256525 h 493800"/>
              <a:gd name="connsiteX12" fmla="*/ 4192956 w 4308859"/>
              <a:gd name="connsiteY12" fmla="*/ 160367 h 493800"/>
              <a:gd name="connsiteX13" fmla="*/ 4298596 w 4308859"/>
              <a:gd name="connsiteY13" fmla="*/ 47809 h 493800"/>
              <a:gd name="connsiteX14" fmla="*/ 4204622 w 4308859"/>
              <a:gd name="connsiteY14" fmla="*/ 2857 h 493800"/>
              <a:gd name="connsiteX15" fmla="*/ 3869710 w 4308859"/>
              <a:gd name="connsiteY15" fmla="*/ 141118 h 493800"/>
              <a:gd name="connsiteX16" fmla="*/ 3985158 w 4308859"/>
              <a:gd name="connsiteY16" fmla="*/ 21415 h 493800"/>
              <a:gd name="connsiteX17" fmla="*/ 3439016 w 4308859"/>
              <a:gd name="connsiteY17" fmla="*/ 111697 h 493800"/>
              <a:gd name="connsiteX18" fmla="*/ 2392310 w 4308859"/>
              <a:gd name="connsiteY18" fmla="*/ 69375 h 493800"/>
              <a:gd name="connsiteX19" fmla="*/ 1900466 w 4308859"/>
              <a:gd name="connsiteY19" fmla="*/ 158515 h 493800"/>
              <a:gd name="connsiteX0" fmla="*/ 1520038 w 4232147"/>
              <a:gd name="connsiteY0" fmla="*/ 134892 h 490998"/>
              <a:gd name="connsiteX1" fmla="*/ 775154 w 4232147"/>
              <a:gd name="connsiteY1" fmla="*/ 139694 h 490998"/>
              <a:gd name="connsiteX2" fmla="*/ 235646 w 4232147"/>
              <a:gd name="connsiteY2" fmla="*/ 86353 h 490998"/>
              <a:gd name="connsiteX3" fmla="*/ 14074 w 4232147"/>
              <a:gd name="connsiteY3" fmla="*/ 226737 h 490998"/>
              <a:gd name="connsiteX4" fmla="*/ 1150582 w 4232147"/>
              <a:gd name="connsiteY4" fmla="*/ 366844 h 490998"/>
              <a:gd name="connsiteX5" fmla="*/ 1504221 w 4232147"/>
              <a:gd name="connsiteY5" fmla="*/ 401524 h 490998"/>
              <a:gd name="connsiteX6" fmla="*/ 2041325 w 4232147"/>
              <a:gd name="connsiteY6" fmla="*/ 457465 h 490998"/>
              <a:gd name="connsiteX7" fmla="*/ 2429889 w 4232147"/>
              <a:gd name="connsiteY7" fmla="*/ 490586 h 490998"/>
              <a:gd name="connsiteX8" fmla="*/ 2626896 w 4232147"/>
              <a:gd name="connsiteY8" fmla="*/ 477207 h 490998"/>
              <a:gd name="connsiteX9" fmla="*/ 3075348 w 4232147"/>
              <a:gd name="connsiteY9" fmla="*/ 476192 h 490998"/>
              <a:gd name="connsiteX10" fmla="*/ 3676299 w 4232147"/>
              <a:gd name="connsiteY10" fmla="*/ 433584 h 490998"/>
              <a:gd name="connsiteX11" fmla="*/ 4033049 w 4232147"/>
              <a:gd name="connsiteY11" fmla="*/ 253723 h 490998"/>
              <a:gd name="connsiteX12" fmla="*/ 4192956 w 4232147"/>
              <a:gd name="connsiteY12" fmla="*/ 157565 h 490998"/>
              <a:gd name="connsiteX13" fmla="*/ 4204622 w 4232147"/>
              <a:gd name="connsiteY13" fmla="*/ 55 h 490998"/>
              <a:gd name="connsiteX14" fmla="*/ 3869710 w 4232147"/>
              <a:gd name="connsiteY14" fmla="*/ 138316 h 490998"/>
              <a:gd name="connsiteX15" fmla="*/ 3985158 w 4232147"/>
              <a:gd name="connsiteY15" fmla="*/ 18613 h 490998"/>
              <a:gd name="connsiteX16" fmla="*/ 3439016 w 4232147"/>
              <a:gd name="connsiteY16" fmla="*/ 108895 h 490998"/>
              <a:gd name="connsiteX17" fmla="*/ 2392310 w 4232147"/>
              <a:gd name="connsiteY17" fmla="*/ 66573 h 490998"/>
              <a:gd name="connsiteX18" fmla="*/ 1900466 w 4232147"/>
              <a:gd name="connsiteY18" fmla="*/ 155713 h 490998"/>
              <a:gd name="connsiteX0" fmla="*/ 1520038 w 4232147"/>
              <a:gd name="connsiteY0" fmla="*/ 188817 h 544923"/>
              <a:gd name="connsiteX1" fmla="*/ 775154 w 4232147"/>
              <a:gd name="connsiteY1" fmla="*/ 193619 h 544923"/>
              <a:gd name="connsiteX2" fmla="*/ 235646 w 4232147"/>
              <a:gd name="connsiteY2" fmla="*/ 140278 h 544923"/>
              <a:gd name="connsiteX3" fmla="*/ 14074 w 4232147"/>
              <a:gd name="connsiteY3" fmla="*/ 280662 h 544923"/>
              <a:gd name="connsiteX4" fmla="*/ 1150582 w 4232147"/>
              <a:gd name="connsiteY4" fmla="*/ 420769 h 544923"/>
              <a:gd name="connsiteX5" fmla="*/ 1504221 w 4232147"/>
              <a:gd name="connsiteY5" fmla="*/ 455449 h 544923"/>
              <a:gd name="connsiteX6" fmla="*/ 2041325 w 4232147"/>
              <a:gd name="connsiteY6" fmla="*/ 511390 h 544923"/>
              <a:gd name="connsiteX7" fmla="*/ 2429889 w 4232147"/>
              <a:gd name="connsiteY7" fmla="*/ 544511 h 544923"/>
              <a:gd name="connsiteX8" fmla="*/ 2626896 w 4232147"/>
              <a:gd name="connsiteY8" fmla="*/ 531132 h 544923"/>
              <a:gd name="connsiteX9" fmla="*/ 3075348 w 4232147"/>
              <a:gd name="connsiteY9" fmla="*/ 530117 h 544923"/>
              <a:gd name="connsiteX10" fmla="*/ 3676299 w 4232147"/>
              <a:gd name="connsiteY10" fmla="*/ 487509 h 544923"/>
              <a:gd name="connsiteX11" fmla="*/ 4033049 w 4232147"/>
              <a:gd name="connsiteY11" fmla="*/ 307648 h 544923"/>
              <a:gd name="connsiteX12" fmla="*/ 4192956 w 4232147"/>
              <a:gd name="connsiteY12" fmla="*/ 211490 h 544923"/>
              <a:gd name="connsiteX13" fmla="*/ 4204622 w 4232147"/>
              <a:gd name="connsiteY13" fmla="*/ 53980 h 544923"/>
              <a:gd name="connsiteX14" fmla="*/ 4142730 w 4232147"/>
              <a:gd name="connsiteY14" fmla="*/ 128 h 544923"/>
              <a:gd name="connsiteX15" fmla="*/ 3985158 w 4232147"/>
              <a:gd name="connsiteY15" fmla="*/ 72538 h 544923"/>
              <a:gd name="connsiteX16" fmla="*/ 3439016 w 4232147"/>
              <a:gd name="connsiteY16" fmla="*/ 162820 h 544923"/>
              <a:gd name="connsiteX17" fmla="*/ 2392310 w 4232147"/>
              <a:gd name="connsiteY17" fmla="*/ 120498 h 544923"/>
              <a:gd name="connsiteX18" fmla="*/ 1900466 w 4232147"/>
              <a:gd name="connsiteY18" fmla="*/ 209638 h 544923"/>
              <a:gd name="connsiteX0" fmla="*/ 1639296 w 4351405"/>
              <a:gd name="connsiteY0" fmla="*/ 188817 h 544923"/>
              <a:gd name="connsiteX1" fmla="*/ 894412 w 4351405"/>
              <a:gd name="connsiteY1" fmla="*/ 193619 h 544923"/>
              <a:gd name="connsiteX2" fmla="*/ 12268 w 4351405"/>
              <a:gd name="connsiteY2" fmla="*/ 28431 h 544923"/>
              <a:gd name="connsiteX3" fmla="*/ 133332 w 4351405"/>
              <a:gd name="connsiteY3" fmla="*/ 280662 h 544923"/>
              <a:gd name="connsiteX4" fmla="*/ 1269840 w 4351405"/>
              <a:gd name="connsiteY4" fmla="*/ 420769 h 544923"/>
              <a:gd name="connsiteX5" fmla="*/ 1623479 w 4351405"/>
              <a:gd name="connsiteY5" fmla="*/ 455449 h 544923"/>
              <a:gd name="connsiteX6" fmla="*/ 2160583 w 4351405"/>
              <a:gd name="connsiteY6" fmla="*/ 511390 h 544923"/>
              <a:gd name="connsiteX7" fmla="*/ 2549147 w 4351405"/>
              <a:gd name="connsiteY7" fmla="*/ 544511 h 544923"/>
              <a:gd name="connsiteX8" fmla="*/ 2746154 w 4351405"/>
              <a:gd name="connsiteY8" fmla="*/ 531132 h 544923"/>
              <a:gd name="connsiteX9" fmla="*/ 3194606 w 4351405"/>
              <a:gd name="connsiteY9" fmla="*/ 530117 h 544923"/>
              <a:gd name="connsiteX10" fmla="*/ 3795557 w 4351405"/>
              <a:gd name="connsiteY10" fmla="*/ 487509 h 544923"/>
              <a:gd name="connsiteX11" fmla="*/ 4152307 w 4351405"/>
              <a:gd name="connsiteY11" fmla="*/ 307648 h 544923"/>
              <a:gd name="connsiteX12" fmla="*/ 4312214 w 4351405"/>
              <a:gd name="connsiteY12" fmla="*/ 211490 h 544923"/>
              <a:gd name="connsiteX13" fmla="*/ 4323880 w 4351405"/>
              <a:gd name="connsiteY13" fmla="*/ 53980 h 544923"/>
              <a:gd name="connsiteX14" fmla="*/ 4261988 w 4351405"/>
              <a:gd name="connsiteY14" fmla="*/ 128 h 544923"/>
              <a:gd name="connsiteX15" fmla="*/ 4104416 w 4351405"/>
              <a:gd name="connsiteY15" fmla="*/ 72538 h 544923"/>
              <a:gd name="connsiteX16" fmla="*/ 3558274 w 4351405"/>
              <a:gd name="connsiteY16" fmla="*/ 162820 h 544923"/>
              <a:gd name="connsiteX17" fmla="*/ 2511568 w 4351405"/>
              <a:gd name="connsiteY17" fmla="*/ 120498 h 544923"/>
              <a:gd name="connsiteX18" fmla="*/ 2019724 w 4351405"/>
              <a:gd name="connsiteY18" fmla="*/ 209638 h 544923"/>
              <a:gd name="connsiteX0" fmla="*/ 2085081 w 4797190"/>
              <a:gd name="connsiteY0" fmla="*/ 188817 h 544923"/>
              <a:gd name="connsiteX1" fmla="*/ 1340197 w 4797190"/>
              <a:gd name="connsiteY1" fmla="*/ 193619 h 544923"/>
              <a:gd name="connsiteX2" fmla="*/ 458053 w 4797190"/>
              <a:gd name="connsiteY2" fmla="*/ 28431 h 544923"/>
              <a:gd name="connsiteX3" fmla="*/ 8061 w 4797190"/>
              <a:gd name="connsiteY3" fmla="*/ 94249 h 544923"/>
              <a:gd name="connsiteX4" fmla="*/ 1715625 w 4797190"/>
              <a:gd name="connsiteY4" fmla="*/ 420769 h 544923"/>
              <a:gd name="connsiteX5" fmla="*/ 2069264 w 4797190"/>
              <a:gd name="connsiteY5" fmla="*/ 455449 h 544923"/>
              <a:gd name="connsiteX6" fmla="*/ 2606368 w 4797190"/>
              <a:gd name="connsiteY6" fmla="*/ 511390 h 544923"/>
              <a:gd name="connsiteX7" fmla="*/ 2994932 w 4797190"/>
              <a:gd name="connsiteY7" fmla="*/ 544511 h 544923"/>
              <a:gd name="connsiteX8" fmla="*/ 3191939 w 4797190"/>
              <a:gd name="connsiteY8" fmla="*/ 531132 h 544923"/>
              <a:gd name="connsiteX9" fmla="*/ 3640391 w 4797190"/>
              <a:gd name="connsiteY9" fmla="*/ 530117 h 544923"/>
              <a:gd name="connsiteX10" fmla="*/ 4241342 w 4797190"/>
              <a:gd name="connsiteY10" fmla="*/ 487509 h 544923"/>
              <a:gd name="connsiteX11" fmla="*/ 4598092 w 4797190"/>
              <a:gd name="connsiteY11" fmla="*/ 307648 h 544923"/>
              <a:gd name="connsiteX12" fmla="*/ 4757999 w 4797190"/>
              <a:gd name="connsiteY12" fmla="*/ 211490 h 544923"/>
              <a:gd name="connsiteX13" fmla="*/ 4769665 w 4797190"/>
              <a:gd name="connsiteY13" fmla="*/ 53980 h 544923"/>
              <a:gd name="connsiteX14" fmla="*/ 4707773 w 4797190"/>
              <a:gd name="connsiteY14" fmla="*/ 128 h 544923"/>
              <a:gd name="connsiteX15" fmla="*/ 4550201 w 4797190"/>
              <a:gd name="connsiteY15" fmla="*/ 72538 h 544923"/>
              <a:gd name="connsiteX16" fmla="*/ 4004059 w 4797190"/>
              <a:gd name="connsiteY16" fmla="*/ 162820 h 544923"/>
              <a:gd name="connsiteX17" fmla="*/ 2957353 w 4797190"/>
              <a:gd name="connsiteY17" fmla="*/ 120498 h 544923"/>
              <a:gd name="connsiteX18" fmla="*/ 2465509 w 4797190"/>
              <a:gd name="connsiteY18" fmla="*/ 209638 h 544923"/>
              <a:gd name="connsiteX0" fmla="*/ 2102215 w 4814324"/>
              <a:gd name="connsiteY0" fmla="*/ 256742 h 612848"/>
              <a:gd name="connsiteX1" fmla="*/ 1357331 w 4814324"/>
              <a:gd name="connsiteY1" fmla="*/ 261544 h 612848"/>
              <a:gd name="connsiteX2" fmla="*/ 109574 w 4814324"/>
              <a:gd name="connsiteY2" fmla="*/ 1275 h 612848"/>
              <a:gd name="connsiteX3" fmla="*/ 25195 w 4814324"/>
              <a:gd name="connsiteY3" fmla="*/ 162174 h 612848"/>
              <a:gd name="connsiteX4" fmla="*/ 1732759 w 4814324"/>
              <a:gd name="connsiteY4" fmla="*/ 488694 h 612848"/>
              <a:gd name="connsiteX5" fmla="*/ 2086398 w 4814324"/>
              <a:gd name="connsiteY5" fmla="*/ 523374 h 612848"/>
              <a:gd name="connsiteX6" fmla="*/ 2623502 w 4814324"/>
              <a:gd name="connsiteY6" fmla="*/ 579315 h 612848"/>
              <a:gd name="connsiteX7" fmla="*/ 3012066 w 4814324"/>
              <a:gd name="connsiteY7" fmla="*/ 612436 h 612848"/>
              <a:gd name="connsiteX8" fmla="*/ 3209073 w 4814324"/>
              <a:gd name="connsiteY8" fmla="*/ 599057 h 612848"/>
              <a:gd name="connsiteX9" fmla="*/ 3657525 w 4814324"/>
              <a:gd name="connsiteY9" fmla="*/ 598042 h 612848"/>
              <a:gd name="connsiteX10" fmla="*/ 4258476 w 4814324"/>
              <a:gd name="connsiteY10" fmla="*/ 555434 h 612848"/>
              <a:gd name="connsiteX11" fmla="*/ 4615226 w 4814324"/>
              <a:gd name="connsiteY11" fmla="*/ 375573 h 612848"/>
              <a:gd name="connsiteX12" fmla="*/ 4775133 w 4814324"/>
              <a:gd name="connsiteY12" fmla="*/ 279415 h 612848"/>
              <a:gd name="connsiteX13" fmla="*/ 4786799 w 4814324"/>
              <a:gd name="connsiteY13" fmla="*/ 121905 h 612848"/>
              <a:gd name="connsiteX14" fmla="*/ 4724907 w 4814324"/>
              <a:gd name="connsiteY14" fmla="*/ 68053 h 612848"/>
              <a:gd name="connsiteX15" fmla="*/ 4567335 w 4814324"/>
              <a:gd name="connsiteY15" fmla="*/ 140463 h 612848"/>
              <a:gd name="connsiteX16" fmla="*/ 4021193 w 4814324"/>
              <a:gd name="connsiteY16" fmla="*/ 230745 h 612848"/>
              <a:gd name="connsiteX17" fmla="*/ 2974487 w 4814324"/>
              <a:gd name="connsiteY17" fmla="*/ 188423 h 612848"/>
              <a:gd name="connsiteX18" fmla="*/ 2482643 w 4814324"/>
              <a:gd name="connsiteY18" fmla="*/ 277563 h 612848"/>
              <a:gd name="connsiteX0" fmla="*/ 2102215 w 4814324"/>
              <a:gd name="connsiteY0" fmla="*/ 257216 h 613322"/>
              <a:gd name="connsiteX1" fmla="*/ 1382029 w 4814324"/>
              <a:gd name="connsiteY1" fmla="*/ 180141 h 613322"/>
              <a:gd name="connsiteX2" fmla="*/ 109574 w 4814324"/>
              <a:gd name="connsiteY2" fmla="*/ 1749 h 613322"/>
              <a:gd name="connsiteX3" fmla="*/ 25195 w 4814324"/>
              <a:gd name="connsiteY3" fmla="*/ 162648 h 613322"/>
              <a:gd name="connsiteX4" fmla="*/ 1732759 w 4814324"/>
              <a:gd name="connsiteY4" fmla="*/ 489168 h 613322"/>
              <a:gd name="connsiteX5" fmla="*/ 2086398 w 4814324"/>
              <a:gd name="connsiteY5" fmla="*/ 523848 h 613322"/>
              <a:gd name="connsiteX6" fmla="*/ 2623502 w 4814324"/>
              <a:gd name="connsiteY6" fmla="*/ 579789 h 613322"/>
              <a:gd name="connsiteX7" fmla="*/ 3012066 w 4814324"/>
              <a:gd name="connsiteY7" fmla="*/ 612910 h 613322"/>
              <a:gd name="connsiteX8" fmla="*/ 3209073 w 4814324"/>
              <a:gd name="connsiteY8" fmla="*/ 599531 h 613322"/>
              <a:gd name="connsiteX9" fmla="*/ 3657525 w 4814324"/>
              <a:gd name="connsiteY9" fmla="*/ 598516 h 613322"/>
              <a:gd name="connsiteX10" fmla="*/ 4258476 w 4814324"/>
              <a:gd name="connsiteY10" fmla="*/ 555908 h 613322"/>
              <a:gd name="connsiteX11" fmla="*/ 4615226 w 4814324"/>
              <a:gd name="connsiteY11" fmla="*/ 376047 h 613322"/>
              <a:gd name="connsiteX12" fmla="*/ 4775133 w 4814324"/>
              <a:gd name="connsiteY12" fmla="*/ 279889 h 613322"/>
              <a:gd name="connsiteX13" fmla="*/ 4786799 w 4814324"/>
              <a:gd name="connsiteY13" fmla="*/ 122379 h 613322"/>
              <a:gd name="connsiteX14" fmla="*/ 4724907 w 4814324"/>
              <a:gd name="connsiteY14" fmla="*/ 68527 h 613322"/>
              <a:gd name="connsiteX15" fmla="*/ 4567335 w 4814324"/>
              <a:gd name="connsiteY15" fmla="*/ 140937 h 613322"/>
              <a:gd name="connsiteX16" fmla="*/ 4021193 w 4814324"/>
              <a:gd name="connsiteY16" fmla="*/ 231219 h 613322"/>
              <a:gd name="connsiteX17" fmla="*/ 2974487 w 4814324"/>
              <a:gd name="connsiteY17" fmla="*/ 188897 h 613322"/>
              <a:gd name="connsiteX18" fmla="*/ 2482643 w 4814324"/>
              <a:gd name="connsiteY18" fmla="*/ 278037 h 613322"/>
              <a:gd name="connsiteX0" fmla="*/ 2159152 w 4814324"/>
              <a:gd name="connsiteY0" fmla="*/ 187292 h 613322"/>
              <a:gd name="connsiteX1" fmla="*/ 1382029 w 4814324"/>
              <a:gd name="connsiteY1" fmla="*/ 180141 h 613322"/>
              <a:gd name="connsiteX2" fmla="*/ 109574 w 4814324"/>
              <a:gd name="connsiteY2" fmla="*/ 1749 h 613322"/>
              <a:gd name="connsiteX3" fmla="*/ 25195 w 4814324"/>
              <a:gd name="connsiteY3" fmla="*/ 162648 h 613322"/>
              <a:gd name="connsiteX4" fmla="*/ 1732759 w 4814324"/>
              <a:gd name="connsiteY4" fmla="*/ 489168 h 613322"/>
              <a:gd name="connsiteX5" fmla="*/ 2086398 w 4814324"/>
              <a:gd name="connsiteY5" fmla="*/ 523848 h 613322"/>
              <a:gd name="connsiteX6" fmla="*/ 2623502 w 4814324"/>
              <a:gd name="connsiteY6" fmla="*/ 579789 h 613322"/>
              <a:gd name="connsiteX7" fmla="*/ 3012066 w 4814324"/>
              <a:gd name="connsiteY7" fmla="*/ 612910 h 613322"/>
              <a:gd name="connsiteX8" fmla="*/ 3209073 w 4814324"/>
              <a:gd name="connsiteY8" fmla="*/ 599531 h 613322"/>
              <a:gd name="connsiteX9" fmla="*/ 3657525 w 4814324"/>
              <a:gd name="connsiteY9" fmla="*/ 598516 h 613322"/>
              <a:gd name="connsiteX10" fmla="*/ 4258476 w 4814324"/>
              <a:gd name="connsiteY10" fmla="*/ 555908 h 613322"/>
              <a:gd name="connsiteX11" fmla="*/ 4615226 w 4814324"/>
              <a:gd name="connsiteY11" fmla="*/ 376047 h 613322"/>
              <a:gd name="connsiteX12" fmla="*/ 4775133 w 4814324"/>
              <a:gd name="connsiteY12" fmla="*/ 279889 h 613322"/>
              <a:gd name="connsiteX13" fmla="*/ 4786799 w 4814324"/>
              <a:gd name="connsiteY13" fmla="*/ 122379 h 613322"/>
              <a:gd name="connsiteX14" fmla="*/ 4724907 w 4814324"/>
              <a:gd name="connsiteY14" fmla="*/ 68527 h 613322"/>
              <a:gd name="connsiteX15" fmla="*/ 4567335 w 4814324"/>
              <a:gd name="connsiteY15" fmla="*/ 140937 h 613322"/>
              <a:gd name="connsiteX16" fmla="*/ 4021193 w 4814324"/>
              <a:gd name="connsiteY16" fmla="*/ 231219 h 613322"/>
              <a:gd name="connsiteX17" fmla="*/ 2974487 w 4814324"/>
              <a:gd name="connsiteY17" fmla="*/ 188897 h 613322"/>
              <a:gd name="connsiteX18" fmla="*/ 2482643 w 4814324"/>
              <a:gd name="connsiteY18" fmla="*/ 278037 h 613322"/>
              <a:gd name="connsiteX0" fmla="*/ 2159152 w 4814324"/>
              <a:gd name="connsiteY0" fmla="*/ 187292 h 613322"/>
              <a:gd name="connsiteX1" fmla="*/ 1382029 w 4814324"/>
              <a:gd name="connsiteY1" fmla="*/ 180141 h 613322"/>
              <a:gd name="connsiteX2" fmla="*/ 109574 w 4814324"/>
              <a:gd name="connsiteY2" fmla="*/ 1749 h 613322"/>
              <a:gd name="connsiteX3" fmla="*/ 25195 w 4814324"/>
              <a:gd name="connsiteY3" fmla="*/ 162648 h 613322"/>
              <a:gd name="connsiteX4" fmla="*/ 1732759 w 4814324"/>
              <a:gd name="connsiteY4" fmla="*/ 489168 h 613322"/>
              <a:gd name="connsiteX5" fmla="*/ 2086398 w 4814324"/>
              <a:gd name="connsiteY5" fmla="*/ 523848 h 613322"/>
              <a:gd name="connsiteX6" fmla="*/ 2623502 w 4814324"/>
              <a:gd name="connsiteY6" fmla="*/ 579789 h 613322"/>
              <a:gd name="connsiteX7" fmla="*/ 3012066 w 4814324"/>
              <a:gd name="connsiteY7" fmla="*/ 612910 h 613322"/>
              <a:gd name="connsiteX8" fmla="*/ 3209073 w 4814324"/>
              <a:gd name="connsiteY8" fmla="*/ 599531 h 613322"/>
              <a:gd name="connsiteX9" fmla="*/ 3657525 w 4814324"/>
              <a:gd name="connsiteY9" fmla="*/ 598516 h 613322"/>
              <a:gd name="connsiteX10" fmla="*/ 4258476 w 4814324"/>
              <a:gd name="connsiteY10" fmla="*/ 555908 h 613322"/>
              <a:gd name="connsiteX11" fmla="*/ 4615226 w 4814324"/>
              <a:gd name="connsiteY11" fmla="*/ 376047 h 613322"/>
              <a:gd name="connsiteX12" fmla="*/ 4775133 w 4814324"/>
              <a:gd name="connsiteY12" fmla="*/ 279889 h 613322"/>
              <a:gd name="connsiteX13" fmla="*/ 4786799 w 4814324"/>
              <a:gd name="connsiteY13" fmla="*/ 122379 h 613322"/>
              <a:gd name="connsiteX14" fmla="*/ 4724907 w 4814324"/>
              <a:gd name="connsiteY14" fmla="*/ 68527 h 613322"/>
              <a:gd name="connsiteX15" fmla="*/ 4567335 w 4814324"/>
              <a:gd name="connsiteY15" fmla="*/ 140937 h 613322"/>
              <a:gd name="connsiteX16" fmla="*/ 4021193 w 4814324"/>
              <a:gd name="connsiteY16" fmla="*/ 231219 h 613322"/>
              <a:gd name="connsiteX17" fmla="*/ 2974487 w 4814324"/>
              <a:gd name="connsiteY17" fmla="*/ 188897 h 613322"/>
              <a:gd name="connsiteX18" fmla="*/ 2577309 w 4814324"/>
              <a:gd name="connsiteY18" fmla="*/ 201869 h 613322"/>
              <a:gd name="connsiteX0" fmla="*/ 2159152 w 4814324"/>
              <a:gd name="connsiteY0" fmla="*/ 187292 h 613322"/>
              <a:gd name="connsiteX1" fmla="*/ 1382029 w 4814324"/>
              <a:gd name="connsiteY1" fmla="*/ 180141 h 613322"/>
              <a:gd name="connsiteX2" fmla="*/ 109574 w 4814324"/>
              <a:gd name="connsiteY2" fmla="*/ 1749 h 613322"/>
              <a:gd name="connsiteX3" fmla="*/ 25195 w 4814324"/>
              <a:gd name="connsiteY3" fmla="*/ 162648 h 613322"/>
              <a:gd name="connsiteX4" fmla="*/ 1732759 w 4814324"/>
              <a:gd name="connsiteY4" fmla="*/ 489168 h 613322"/>
              <a:gd name="connsiteX5" fmla="*/ 2086398 w 4814324"/>
              <a:gd name="connsiteY5" fmla="*/ 523848 h 613322"/>
              <a:gd name="connsiteX6" fmla="*/ 2623502 w 4814324"/>
              <a:gd name="connsiteY6" fmla="*/ 579789 h 613322"/>
              <a:gd name="connsiteX7" fmla="*/ 3012066 w 4814324"/>
              <a:gd name="connsiteY7" fmla="*/ 612910 h 613322"/>
              <a:gd name="connsiteX8" fmla="*/ 3209073 w 4814324"/>
              <a:gd name="connsiteY8" fmla="*/ 599531 h 613322"/>
              <a:gd name="connsiteX9" fmla="*/ 3657525 w 4814324"/>
              <a:gd name="connsiteY9" fmla="*/ 598516 h 613322"/>
              <a:gd name="connsiteX10" fmla="*/ 4258476 w 4814324"/>
              <a:gd name="connsiteY10" fmla="*/ 555908 h 613322"/>
              <a:gd name="connsiteX11" fmla="*/ 4615226 w 4814324"/>
              <a:gd name="connsiteY11" fmla="*/ 376047 h 613322"/>
              <a:gd name="connsiteX12" fmla="*/ 4775133 w 4814324"/>
              <a:gd name="connsiteY12" fmla="*/ 279889 h 613322"/>
              <a:gd name="connsiteX13" fmla="*/ 4786799 w 4814324"/>
              <a:gd name="connsiteY13" fmla="*/ 122379 h 613322"/>
              <a:gd name="connsiteX14" fmla="*/ 4724907 w 4814324"/>
              <a:gd name="connsiteY14" fmla="*/ 68527 h 613322"/>
              <a:gd name="connsiteX15" fmla="*/ 4567335 w 4814324"/>
              <a:gd name="connsiteY15" fmla="*/ 140937 h 613322"/>
              <a:gd name="connsiteX16" fmla="*/ 4085458 w 4814324"/>
              <a:gd name="connsiteY16" fmla="*/ 90471 h 613322"/>
              <a:gd name="connsiteX17" fmla="*/ 4021193 w 4814324"/>
              <a:gd name="connsiteY17" fmla="*/ 231219 h 613322"/>
              <a:gd name="connsiteX18" fmla="*/ 2974487 w 4814324"/>
              <a:gd name="connsiteY18" fmla="*/ 188897 h 613322"/>
              <a:gd name="connsiteX19" fmla="*/ 2577309 w 4814324"/>
              <a:gd name="connsiteY19" fmla="*/ 201869 h 613322"/>
              <a:gd name="connsiteX0" fmla="*/ 2159152 w 4814324"/>
              <a:gd name="connsiteY0" fmla="*/ 187292 h 613322"/>
              <a:gd name="connsiteX1" fmla="*/ 1382029 w 4814324"/>
              <a:gd name="connsiteY1" fmla="*/ 180141 h 613322"/>
              <a:gd name="connsiteX2" fmla="*/ 109574 w 4814324"/>
              <a:gd name="connsiteY2" fmla="*/ 1749 h 613322"/>
              <a:gd name="connsiteX3" fmla="*/ 25195 w 4814324"/>
              <a:gd name="connsiteY3" fmla="*/ 162648 h 613322"/>
              <a:gd name="connsiteX4" fmla="*/ 1732759 w 4814324"/>
              <a:gd name="connsiteY4" fmla="*/ 489168 h 613322"/>
              <a:gd name="connsiteX5" fmla="*/ 2086398 w 4814324"/>
              <a:gd name="connsiteY5" fmla="*/ 523848 h 613322"/>
              <a:gd name="connsiteX6" fmla="*/ 2623502 w 4814324"/>
              <a:gd name="connsiteY6" fmla="*/ 579789 h 613322"/>
              <a:gd name="connsiteX7" fmla="*/ 3012066 w 4814324"/>
              <a:gd name="connsiteY7" fmla="*/ 612910 h 613322"/>
              <a:gd name="connsiteX8" fmla="*/ 3209073 w 4814324"/>
              <a:gd name="connsiteY8" fmla="*/ 599531 h 613322"/>
              <a:gd name="connsiteX9" fmla="*/ 3657525 w 4814324"/>
              <a:gd name="connsiteY9" fmla="*/ 598516 h 613322"/>
              <a:gd name="connsiteX10" fmla="*/ 4258476 w 4814324"/>
              <a:gd name="connsiteY10" fmla="*/ 555908 h 613322"/>
              <a:gd name="connsiteX11" fmla="*/ 4615226 w 4814324"/>
              <a:gd name="connsiteY11" fmla="*/ 376047 h 613322"/>
              <a:gd name="connsiteX12" fmla="*/ 4775133 w 4814324"/>
              <a:gd name="connsiteY12" fmla="*/ 279889 h 613322"/>
              <a:gd name="connsiteX13" fmla="*/ 4786799 w 4814324"/>
              <a:gd name="connsiteY13" fmla="*/ 122379 h 613322"/>
              <a:gd name="connsiteX14" fmla="*/ 4724907 w 4814324"/>
              <a:gd name="connsiteY14" fmla="*/ 68527 h 613322"/>
              <a:gd name="connsiteX15" fmla="*/ 4567335 w 4814324"/>
              <a:gd name="connsiteY15" fmla="*/ 140937 h 613322"/>
              <a:gd name="connsiteX16" fmla="*/ 4085458 w 4814324"/>
              <a:gd name="connsiteY16" fmla="*/ 90471 h 613322"/>
              <a:gd name="connsiteX17" fmla="*/ 3854507 w 4814324"/>
              <a:gd name="connsiteY17" fmla="*/ 189655 h 613322"/>
              <a:gd name="connsiteX18" fmla="*/ 2974487 w 4814324"/>
              <a:gd name="connsiteY18" fmla="*/ 188897 h 613322"/>
              <a:gd name="connsiteX19" fmla="*/ 2577309 w 4814324"/>
              <a:gd name="connsiteY19" fmla="*/ 201869 h 613322"/>
              <a:gd name="connsiteX0" fmla="*/ 2159152 w 4814324"/>
              <a:gd name="connsiteY0" fmla="*/ 187292 h 613322"/>
              <a:gd name="connsiteX1" fmla="*/ 1382029 w 4814324"/>
              <a:gd name="connsiteY1" fmla="*/ 180141 h 613322"/>
              <a:gd name="connsiteX2" fmla="*/ 109574 w 4814324"/>
              <a:gd name="connsiteY2" fmla="*/ 1749 h 613322"/>
              <a:gd name="connsiteX3" fmla="*/ 25195 w 4814324"/>
              <a:gd name="connsiteY3" fmla="*/ 162648 h 613322"/>
              <a:gd name="connsiteX4" fmla="*/ 1732759 w 4814324"/>
              <a:gd name="connsiteY4" fmla="*/ 489168 h 613322"/>
              <a:gd name="connsiteX5" fmla="*/ 2086398 w 4814324"/>
              <a:gd name="connsiteY5" fmla="*/ 523848 h 613322"/>
              <a:gd name="connsiteX6" fmla="*/ 2623502 w 4814324"/>
              <a:gd name="connsiteY6" fmla="*/ 579789 h 613322"/>
              <a:gd name="connsiteX7" fmla="*/ 3012066 w 4814324"/>
              <a:gd name="connsiteY7" fmla="*/ 612910 h 613322"/>
              <a:gd name="connsiteX8" fmla="*/ 3209073 w 4814324"/>
              <a:gd name="connsiteY8" fmla="*/ 599531 h 613322"/>
              <a:gd name="connsiteX9" fmla="*/ 3657525 w 4814324"/>
              <a:gd name="connsiteY9" fmla="*/ 598516 h 613322"/>
              <a:gd name="connsiteX10" fmla="*/ 4258476 w 4814324"/>
              <a:gd name="connsiteY10" fmla="*/ 555908 h 613322"/>
              <a:gd name="connsiteX11" fmla="*/ 4615226 w 4814324"/>
              <a:gd name="connsiteY11" fmla="*/ 376047 h 613322"/>
              <a:gd name="connsiteX12" fmla="*/ 4775133 w 4814324"/>
              <a:gd name="connsiteY12" fmla="*/ 279889 h 613322"/>
              <a:gd name="connsiteX13" fmla="*/ 4786799 w 4814324"/>
              <a:gd name="connsiteY13" fmla="*/ 122379 h 613322"/>
              <a:gd name="connsiteX14" fmla="*/ 4724907 w 4814324"/>
              <a:gd name="connsiteY14" fmla="*/ 68527 h 613322"/>
              <a:gd name="connsiteX15" fmla="*/ 4633532 w 4814324"/>
              <a:gd name="connsiteY15" fmla="*/ 99731 h 613322"/>
              <a:gd name="connsiteX16" fmla="*/ 4085458 w 4814324"/>
              <a:gd name="connsiteY16" fmla="*/ 90471 h 613322"/>
              <a:gd name="connsiteX17" fmla="*/ 3854507 w 4814324"/>
              <a:gd name="connsiteY17" fmla="*/ 189655 h 613322"/>
              <a:gd name="connsiteX18" fmla="*/ 2974487 w 4814324"/>
              <a:gd name="connsiteY18" fmla="*/ 188897 h 613322"/>
              <a:gd name="connsiteX19" fmla="*/ 2577309 w 4814324"/>
              <a:gd name="connsiteY19" fmla="*/ 201869 h 613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814324" h="613322">
                <a:moveTo>
                  <a:pt x="2159152" y="187292"/>
                </a:moveTo>
                <a:cubicBezTo>
                  <a:pt x="2102400" y="212234"/>
                  <a:pt x="1440611" y="149134"/>
                  <a:pt x="1382029" y="180141"/>
                </a:cubicBezTo>
                <a:cubicBezTo>
                  <a:pt x="1244848" y="184538"/>
                  <a:pt x="155249" y="-20934"/>
                  <a:pt x="109574" y="1749"/>
                </a:cubicBezTo>
                <a:cubicBezTo>
                  <a:pt x="63899" y="24432"/>
                  <a:pt x="-50410" y="128387"/>
                  <a:pt x="25195" y="162648"/>
                </a:cubicBezTo>
                <a:cubicBezTo>
                  <a:pt x="100800" y="196909"/>
                  <a:pt x="1663780" y="479333"/>
                  <a:pt x="1732759" y="489168"/>
                </a:cubicBezTo>
                <a:cubicBezTo>
                  <a:pt x="1801738" y="499003"/>
                  <a:pt x="1937941" y="508745"/>
                  <a:pt x="2086398" y="523848"/>
                </a:cubicBezTo>
                <a:lnTo>
                  <a:pt x="2623502" y="579789"/>
                </a:lnTo>
                <a:cubicBezTo>
                  <a:pt x="2777780" y="594633"/>
                  <a:pt x="2914471" y="609620"/>
                  <a:pt x="3012066" y="612910"/>
                </a:cubicBezTo>
                <a:cubicBezTo>
                  <a:pt x="3109661" y="616200"/>
                  <a:pt x="3138311" y="598719"/>
                  <a:pt x="3209073" y="599531"/>
                </a:cubicBezTo>
                <a:lnTo>
                  <a:pt x="3657525" y="598516"/>
                </a:lnTo>
                <a:cubicBezTo>
                  <a:pt x="3841800" y="599778"/>
                  <a:pt x="4116077" y="561126"/>
                  <a:pt x="4258476" y="555908"/>
                </a:cubicBezTo>
                <a:lnTo>
                  <a:pt x="4615226" y="376047"/>
                </a:lnTo>
                <a:cubicBezTo>
                  <a:pt x="4662693" y="339319"/>
                  <a:pt x="4802356" y="299124"/>
                  <a:pt x="4775133" y="279889"/>
                </a:cubicBezTo>
                <a:cubicBezTo>
                  <a:pt x="4803728" y="237611"/>
                  <a:pt x="4840673" y="125587"/>
                  <a:pt x="4786799" y="122379"/>
                </a:cubicBezTo>
                <a:cubicBezTo>
                  <a:pt x="4732925" y="119171"/>
                  <a:pt x="4750451" y="72302"/>
                  <a:pt x="4724907" y="68527"/>
                </a:cubicBezTo>
                <a:cubicBezTo>
                  <a:pt x="4699363" y="64752"/>
                  <a:pt x="4740107" y="96074"/>
                  <a:pt x="4633532" y="99731"/>
                </a:cubicBezTo>
                <a:cubicBezTo>
                  <a:pt x="4526957" y="103388"/>
                  <a:pt x="4176482" y="75424"/>
                  <a:pt x="4085458" y="90471"/>
                </a:cubicBezTo>
                <a:cubicBezTo>
                  <a:pt x="3994434" y="105518"/>
                  <a:pt x="4039669" y="173251"/>
                  <a:pt x="3854507" y="189655"/>
                </a:cubicBezTo>
                <a:cubicBezTo>
                  <a:pt x="3669345" y="206059"/>
                  <a:pt x="3145282" y="167893"/>
                  <a:pt x="2974487" y="188897"/>
                </a:cubicBezTo>
                <a:cubicBezTo>
                  <a:pt x="2803692" y="209901"/>
                  <a:pt x="2589658" y="199974"/>
                  <a:pt x="2577309" y="201869"/>
                </a:cubicBezTo>
              </a:path>
            </a:pathLst>
          </a:custGeom>
          <a:solidFill>
            <a:schemeClr val="accent5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963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4200" dirty="0" smtClean="0">
                <a:solidFill>
                  <a:srgbClr val="0070C0"/>
                </a:solidFill>
              </a:rPr>
              <a:t>Shoulder - anterior</a:t>
            </a:r>
            <a:endParaRPr lang="en-GB" sz="4200" dirty="0">
              <a:solidFill>
                <a:srgbClr val="0070C0"/>
              </a:solidFill>
            </a:endParaRPr>
          </a:p>
        </p:txBody>
      </p:sp>
      <p:pic>
        <p:nvPicPr>
          <p:cNvPr id="7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252413"/>
            <a:ext cx="828675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818" y="4136495"/>
            <a:ext cx="3399182" cy="269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430" y="1532804"/>
            <a:ext cx="3399181" cy="260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13"/>
          <p:cNvSpPr/>
          <p:nvPr/>
        </p:nvSpPr>
        <p:spPr>
          <a:xfrm rot="21432637" flipV="1">
            <a:off x="4058564" y="2625132"/>
            <a:ext cx="1269537" cy="350205"/>
          </a:xfrm>
          <a:custGeom>
            <a:avLst/>
            <a:gdLst>
              <a:gd name="connsiteX0" fmla="*/ 3029500 w 3160758"/>
              <a:gd name="connsiteY0" fmla="*/ 129497 h 635147"/>
              <a:gd name="connsiteX1" fmla="*/ 2247239 w 3160758"/>
              <a:gd name="connsiteY1" fmla="*/ 87212 h 635147"/>
              <a:gd name="connsiteX2" fmla="*/ 1850823 w 3160758"/>
              <a:gd name="connsiteY2" fmla="*/ 66070 h 635147"/>
              <a:gd name="connsiteX3" fmla="*/ 1681685 w 3160758"/>
              <a:gd name="connsiteY3" fmla="*/ 92498 h 635147"/>
              <a:gd name="connsiteX4" fmla="*/ 1353981 w 3160758"/>
              <a:gd name="connsiteY4" fmla="*/ 134782 h 635147"/>
              <a:gd name="connsiteX5" fmla="*/ 1216557 w 3160758"/>
              <a:gd name="connsiteY5" fmla="*/ 118926 h 635147"/>
              <a:gd name="connsiteX6" fmla="*/ 1015706 w 3160758"/>
              <a:gd name="connsiteY6" fmla="*/ 76641 h 635147"/>
              <a:gd name="connsiteX7" fmla="*/ 888853 w 3160758"/>
              <a:gd name="connsiteY7" fmla="*/ 76641 h 635147"/>
              <a:gd name="connsiteX8" fmla="*/ 762000 w 3160758"/>
              <a:gd name="connsiteY8" fmla="*/ 34357 h 635147"/>
              <a:gd name="connsiteX9" fmla="*/ 614004 w 3160758"/>
              <a:gd name="connsiteY9" fmla="*/ 2643 h 635147"/>
              <a:gd name="connsiteX10" fmla="*/ 455438 w 3160758"/>
              <a:gd name="connsiteY10" fmla="*/ 50213 h 635147"/>
              <a:gd name="connsiteX11" fmla="*/ 333870 w 3160758"/>
              <a:gd name="connsiteY11" fmla="*/ 97783 h 635147"/>
              <a:gd name="connsiteX12" fmla="*/ 566434 w 3160758"/>
              <a:gd name="connsiteY12" fmla="*/ 124211 h 635147"/>
              <a:gd name="connsiteX13" fmla="*/ 693288 w 3160758"/>
              <a:gd name="connsiteY13" fmla="*/ 224636 h 635147"/>
              <a:gd name="connsiteX14" fmla="*/ 825426 w 3160758"/>
              <a:gd name="connsiteY14" fmla="*/ 235208 h 635147"/>
              <a:gd name="connsiteX15" fmla="*/ 835997 w 3160758"/>
              <a:gd name="connsiteY15" fmla="*/ 319776 h 635147"/>
              <a:gd name="connsiteX16" fmla="*/ 804284 w 3160758"/>
              <a:gd name="connsiteY16" fmla="*/ 414916 h 635147"/>
              <a:gd name="connsiteX17" fmla="*/ 740858 w 3160758"/>
              <a:gd name="connsiteY17" fmla="*/ 351490 h 635147"/>
              <a:gd name="connsiteX18" fmla="*/ 640432 w 3160758"/>
              <a:gd name="connsiteY18" fmla="*/ 351490 h 635147"/>
              <a:gd name="connsiteX19" fmla="*/ 503008 w 3160758"/>
              <a:gd name="connsiteY19" fmla="*/ 346204 h 635147"/>
              <a:gd name="connsiteX20" fmla="*/ 487151 w 3160758"/>
              <a:gd name="connsiteY20" fmla="*/ 346204 h 635147"/>
              <a:gd name="connsiteX21" fmla="*/ 344441 w 3160758"/>
              <a:gd name="connsiteY21" fmla="*/ 356775 h 635147"/>
              <a:gd name="connsiteX22" fmla="*/ 286300 w 3160758"/>
              <a:gd name="connsiteY22" fmla="*/ 335633 h 635147"/>
              <a:gd name="connsiteX23" fmla="*/ 170018 w 3160758"/>
              <a:gd name="connsiteY23" fmla="*/ 351490 h 635147"/>
              <a:gd name="connsiteX24" fmla="*/ 53736 w 3160758"/>
              <a:gd name="connsiteY24" fmla="*/ 377917 h 635147"/>
              <a:gd name="connsiteX25" fmla="*/ 881 w 3160758"/>
              <a:gd name="connsiteY25" fmla="*/ 462486 h 635147"/>
              <a:gd name="connsiteX26" fmla="*/ 48451 w 3160758"/>
              <a:gd name="connsiteY26" fmla="*/ 557626 h 635147"/>
              <a:gd name="connsiteX27" fmla="*/ 148876 w 3160758"/>
              <a:gd name="connsiteY27" fmla="*/ 626338 h 635147"/>
              <a:gd name="connsiteX28" fmla="*/ 270444 w 3160758"/>
              <a:gd name="connsiteY28" fmla="*/ 610482 h 635147"/>
              <a:gd name="connsiteX29" fmla="*/ 397297 w 3160758"/>
              <a:gd name="connsiteY29" fmla="*/ 557626 h 635147"/>
              <a:gd name="connsiteX30" fmla="*/ 508293 w 3160758"/>
              <a:gd name="connsiteY30" fmla="*/ 536484 h 635147"/>
              <a:gd name="connsiteX31" fmla="*/ 645718 w 3160758"/>
              <a:gd name="connsiteY31" fmla="*/ 562912 h 635147"/>
              <a:gd name="connsiteX32" fmla="*/ 888853 w 3160758"/>
              <a:gd name="connsiteY32" fmla="*/ 494199 h 635147"/>
              <a:gd name="connsiteX33" fmla="*/ 1380409 w 3160758"/>
              <a:gd name="connsiteY33" fmla="*/ 483628 h 635147"/>
              <a:gd name="connsiteX34" fmla="*/ 2152099 w 3160758"/>
              <a:gd name="connsiteY34" fmla="*/ 414916 h 635147"/>
              <a:gd name="connsiteX35" fmla="*/ 2807507 w 3160758"/>
              <a:gd name="connsiteY35" fmla="*/ 399060 h 635147"/>
              <a:gd name="connsiteX36" fmla="*/ 3034786 w 3160758"/>
              <a:gd name="connsiteY36" fmla="*/ 404345 h 635147"/>
              <a:gd name="connsiteX37" fmla="*/ 3034786 w 3160758"/>
              <a:gd name="connsiteY37" fmla="*/ 404345 h 635147"/>
              <a:gd name="connsiteX38" fmla="*/ 3029500 w 3160758"/>
              <a:gd name="connsiteY38" fmla="*/ 129497 h 635147"/>
              <a:gd name="connsiteX0" fmla="*/ 3463796 w 3523738"/>
              <a:gd name="connsiteY0" fmla="*/ 127072 h 626785"/>
              <a:gd name="connsiteX1" fmla="*/ 2681535 w 3523738"/>
              <a:gd name="connsiteY1" fmla="*/ 84787 h 626785"/>
              <a:gd name="connsiteX2" fmla="*/ 2285119 w 3523738"/>
              <a:gd name="connsiteY2" fmla="*/ 63645 h 626785"/>
              <a:gd name="connsiteX3" fmla="*/ 2115981 w 3523738"/>
              <a:gd name="connsiteY3" fmla="*/ 90073 h 626785"/>
              <a:gd name="connsiteX4" fmla="*/ 1788277 w 3523738"/>
              <a:gd name="connsiteY4" fmla="*/ 132357 h 626785"/>
              <a:gd name="connsiteX5" fmla="*/ 1650853 w 3523738"/>
              <a:gd name="connsiteY5" fmla="*/ 116501 h 626785"/>
              <a:gd name="connsiteX6" fmla="*/ 1450002 w 3523738"/>
              <a:gd name="connsiteY6" fmla="*/ 74216 h 626785"/>
              <a:gd name="connsiteX7" fmla="*/ 1323149 w 3523738"/>
              <a:gd name="connsiteY7" fmla="*/ 74216 h 626785"/>
              <a:gd name="connsiteX8" fmla="*/ 1196296 w 3523738"/>
              <a:gd name="connsiteY8" fmla="*/ 31932 h 626785"/>
              <a:gd name="connsiteX9" fmla="*/ 1048300 w 3523738"/>
              <a:gd name="connsiteY9" fmla="*/ 218 h 626785"/>
              <a:gd name="connsiteX10" fmla="*/ 889734 w 3523738"/>
              <a:gd name="connsiteY10" fmla="*/ 47788 h 626785"/>
              <a:gd name="connsiteX11" fmla="*/ 768166 w 3523738"/>
              <a:gd name="connsiteY11" fmla="*/ 95358 h 626785"/>
              <a:gd name="connsiteX12" fmla="*/ 1000730 w 3523738"/>
              <a:gd name="connsiteY12" fmla="*/ 121786 h 626785"/>
              <a:gd name="connsiteX13" fmla="*/ 1127584 w 3523738"/>
              <a:gd name="connsiteY13" fmla="*/ 222211 h 626785"/>
              <a:gd name="connsiteX14" fmla="*/ 1259722 w 3523738"/>
              <a:gd name="connsiteY14" fmla="*/ 232783 h 626785"/>
              <a:gd name="connsiteX15" fmla="*/ 1270293 w 3523738"/>
              <a:gd name="connsiteY15" fmla="*/ 317351 h 626785"/>
              <a:gd name="connsiteX16" fmla="*/ 1238580 w 3523738"/>
              <a:gd name="connsiteY16" fmla="*/ 412491 h 626785"/>
              <a:gd name="connsiteX17" fmla="*/ 1175154 w 3523738"/>
              <a:gd name="connsiteY17" fmla="*/ 349065 h 626785"/>
              <a:gd name="connsiteX18" fmla="*/ 1074728 w 3523738"/>
              <a:gd name="connsiteY18" fmla="*/ 349065 h 626785"/>
              <a:gd name="connsiteX19" fmla="*/ 937304 w 3523738"/>
              <a:gd name="connsiteY19" fmla="*/ 343779 h 626785"/>
              <a:gd name="connsiteX20" fmla="*/ 921447 w 3523738"/>
              <a:gd name="connsiteY20" fmla="*/ 343779 h 626785"/>
              <a:gd name="connsiteX21" fmla="*/ 778737 w 3523738"/>
              <a:gd name="connsiteY21" fmla="*/ 354350 h 626785"/>
              <a:gd name="connsiteX22" fmla="*/ 720596 w 3523738"/>
              <a:gd name="connsiteY22" fmla="*/ 333208 h 626785"/>
              <a:gd name="connsiteX23" fmla="*/ 604314 w 3523738"/>
              <a:gd name="connsiteY23" fmla="*/ 349065 h 626785"/>
              <a:gd name="connsiteX24" fmla="*/ 1484 w 3523738"/>
              <a:gd name="connsiteY24" fmla="*/ 278730 h 626785"/>
              <a:gd name="connsiteX25" fmla="*/ 435177 w 3523738"/>
              <a:gd name="connsiteY25" fmla="*/ 460061 h 626785"/>
              <a:gd name="connsiteX26" fmla="*/ 482747 w 3523738"/>
              <a:gd name="connsiteY26" fmla="*/ 555201 h 626785"/>
              <a:gd name="connsiteX27" fmla="*/ 583172 w 3523738"/>
              <a:gd name="connsiteY27" fmla="*/ 623913 h 626785"/>
              <a:gd name="connsiteX28" fmla="*/ 704740 w 3523738"/>
              <a:gd name="connsiteY28" fmla="*/ 608057 h 626785"/>
              <a:gd name="connsiteX29" fmla="*/ 831593 w 3523738"/>
              <a:gd name="connsiteY29" fmla="*/ 555201 h 626785"/>
              <a:gd name="connsiteX30" fmla="*/ 942589 w 3523738"/>
              <a:gd name="connsiteY30" fmla="*/ 534059 h 626785"/>
              <a:gd name="connsiteX31" fmla="*/ 1080014 w 3523738"/>
              <a:gd name="connsiteY31" fmla="*/ 560487 h 626785"/>
              <a:gd name="connsiteX32" fmla="*/ 1323149 w 3523738"/>
              <a:gd name="connsiteY32" fmla="*/ 491774 h 626785"/>
              <a:gd name="connsiteX33" fmla="*/ 1814705 w 3523738"/>
              <a:gd name="connsiteY33" fmla="*/ 481203 h 626785"/>
              <a:gd name="connsiteX34" fmla="*/ 2586395 w 3523738"/>
              <a:gd name="connsiteY34" fmla="*/ 412491 h 626785"/>
              <a:gd name="connsiteX35" fmla="*/ 3241803 w 3523738"/>
              <a:gd name="connsiteY35" fmla="*/ 396635 h 626785"/>
              <a:gd name="connsiteX36" fmla="*/ 3469082 w 3523738"/>
              <a:gd name="connsiteY36" fmla="*/ 401920 h 626785"/>
              <a:gd name="connsiteX37" fmla="*/ 3469082 w 3523738"/>
              <a:gd name="connsiteY37" fmla="*/ 401920 h 626785"/>
              <a:gd name="connsiteX38" fmla="*/ 3463796 w 3523738"/>
              <a:gd name="connsiteY38" fmla="*/ 127072 h 626785"/>
              <a:gd name="connsiteX0" fmla="*/ 3481153 w 3541097"/>
              <a:gd name="connsiteY0" fmla="*/ 127072 h 626785"/>
              <a:gd name="connsiteX1" fmla="*/ 2698892 w 3541097"/>
              <a:gd name="connsiteY1" fmla="*/ 84787 h 626785"/>
              <a:gd name="connsiteX2" fmla="*/ 2302476 w 3541097"/>
              <a:gd name="connsiteY2" fmla="*/ 63645 h 626785"/>
              <a:gd name="connsiteX3" fmla="*/ 2133338 w 3541097"/>
              <a:gd name="connsiteY3" fmla="*/ 90073 h 626785"/>
              <a:gd name="connsiteX4" fmla="*/ 1805634 w 3541097"/>
              <a:gd name="connsiteY4" fmla="*/ 132357 h 626785"/>
              <a:gd name="connsiteX5" fmla="*/ 1668210 w 3541097"/>
              <a:gd name="connsiteY5" fmla="*/ 116501 h 626785"/>
              <a:gd name="connsiteX6" fmla="*/ 1467359 w 3541097"/>
              <a:gd name="connsiteY6" fmla="*/ 74216 h 626785"/>
              <a:gd name="connsiteX7" fmla="*/ 1340506 w 3541097"/>
              <a:gd name="connsiteY7" fmla="*/ 74216 h 626785"/>
              <a:gd name="connsiteX8" fmla="*/ 1213653 w 3541097"/>
              <a:gd name="connsiteY8" fmla="*/ 31932 h 626785"/>
              <a:gd name="connsiteX9" fmla="*/ 1065657 w 3541097"/>
              <a:gd name="connsiteY9" fmla="*/ 218 h 626785"/>
              <a:gd name="connsiteX10" fmla="*/ 907091 w 3541097"/>
              <a:gd name="connsiteY10" fmla="*/ 47788 h 626785"/>
              <a:gd name="connsiteX11" fmla="*/ 785523 w 3541097"/>
              <a:gd name="connsiteY11" fmla="*/ 95358 h 626785"/>
              <a:gd name="connsiteX12" fmla="*/ 1018087 w 3541097"/>
              <a:gd name="connsiteY12" fmla="*/ 121786 h 626785"/>
              <a:gd name="connsiteX13" fmla="*/ 1144941 w 3541097"/>
              <a:gd name="connsiteY13" fmla="*/ 222211 h 626785"/>
              <a:gd name="connsiteX14" fmla="*/ 1277079 w 3541097"/>
              <a:gd name="connsiteY14" fmla="*/ 232783 h 626785"/>
              <a:gd name="connsiteX15" fmla="*/ 1287650 w 3541097"/>
              <a:gd name="connsiteY15" fmla="*/ 317351 h 626785"/>
              <a:gd name="connsiteX16" fmla="*/ 1255937 w 3541097"/>
              <a:gd name="connsiteY16" fmla="*/ 412491 h 626785"/>
              <a:gd name="connsiteX17" fmla="*/ 1192511 w 3541097"/>
              <a:gd name="connsiteY17" fmla="*/ 349065 h 626785"/>
              <a:gd name="connsiteX18" fmla="*/ 1092085 w 3541097"/>
              <a:gd name="connsiteY18" fmla="*/ 349065 h 626785"/>
              <a:gd name="connsiteX19" fmla="*/ 954661 w 3541097"/>
              <a:gd name="connsiteY19" fmla="*/ 343779 h 626785"/>
              <a:gd name="connsiteX20" fmla="*/ 938804 w 3541097"/>
              <a:gd name="connsiteY20" fmla="*/ 343779 h 626785"/>
              <a:gd name="connsiteX21" fmla="*/ 796094 w 3541097"/>
              <a:gd name="connsiteY21" fmla="*/ 354350 h 626785"/>
              <a:gd name="connsiteX22" fmla="*/ 737953 w 3541097"/>
              <a:gd name="connsiteY22" fmla="*/ 333208 h 626785"/>
              <a:gd name="connsiteX23" fmla="*/ 144663 w 3541097"/>
              <a:gd name="connsiteY23" fmla="*/ 229535 h 626785"/>
              <a:gd name="connsiteX24" fmla="*/ 18841 w 3541097"/>
              <a:gd name="connsiteY24" fmla="*/ 278730 h 626785"/>
              <a:gd name="connsiteX25" fmla="*/ 452534 w 3541097"/>
              <a:gd name="connsiteY25" fmla="*/ 460061 h 626785"/>
              <a:gd name="connsiteX26" fmla="*/ 500104 w 3541097"/>
              <a:gd name="connsiteY26" fmla="*/ 555201 h 626785"/>
              <a:gd name="connsiteX27" fmla="*/ 600529 w 3541097"/>
              <a:gd name="connsiteY27" fmla="*/ 623913 h 626785"/>
              <a:gd name="connsiteX28" fmla="*/ 722097 w 3541097"/>
              <a:gd name="connsiteY28" fmla="*/ 608057 h 626785"/>
              <a:gd name="connsiteX29" fmla="*/ 848950 w 3541097"/>
              <a:gd name="connsiteY29" fmla="*/ 555201 h 626785"/>
              <a:gd name="connsiteX30" fmla="*/ 959946 w 3541097"/>
              <a:gd name="connsiteY30" fmla="*/ 534059 h 626785"/>
              <a:gd name="connsiteX31" fmla="*/ 1097371 w 3541097"/>
              <a:gd name="connsiteY31" fmla="*/ 560487 h 626785"/>
              <a:gd name="connsiteX32" fmla="*/ 1340506 w 3541097"/>
              <a:gd name="connsiteY32" fmla="*/ 491774 h 626785"/>
              <a:gd name="connsiteX33" fmla="*/ 1832062 w 3541097"/>
              <a:gd name="connsiteY33" fmla="*/ 481203 h 626785"/>
              <a:gd name="connsiteX34" fmla="*/ 2603752 w 3541097"/>
              <a:gd name="connsiteY34" fmla="*/ 412491 h 626785"/>
              <a:gd name="connsiteX35" fmla="*/ 3259160 w 3541097"/>
              <a:gd name="connsiteY35" fmla="*/ 396635 h 626785"/>
              <a:gd name="connsiteX36" fmla="*/ 3486439 w 3541097"/>
              <a:gd name="connsiteY36" fmla="*/ 401920 h 626785"/>
              <a:gd name="connsiteX37" fmla="*/ 3486439 w 3541097"/>
              <a:gd name="connsiteY37" fmla="*/ 401920 h 626785"/>
              <a:gd name="connsiteX38" fmla="*/ 3481153 w 3541097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36948 w 3539240"/>
              <a:gd name="connsiteY20" fmla="*/ 343779 h 626785"/>
              <a:gd name="connsiteX21" fmla="*/ 794238 w 3539240"/>
              <a:gd name="connsiteY21" fmla="*/ 354350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36948 w 3539240"/>
              <a:gd name="connsiteY20" fmla="*/ 343779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1042629 w 3539240"/>
              <a:gd name="connsiteY19" fmla="*/ 271269 h 626785"/>
              <a:gd name="connsiteX20" fmla="*/ 952805 w 3539240"/>
              <a:gd name="connsiteY20" fmla="*/ 343779 h 626785"/>
              <a:gd name="connsiteX21" fmla="*/ 965569 w 3539240"/>
              <a:gd name="connsiteY21" fmla="*/ 269785 h 626785"/>
              <a:gd name="connsiteX22" fmla="*/ 765618 w 3539240"/>
              <a:gd name="connsiteY22" fmla="*/ 274664 h 626785"/>
              <a:gd name="connsiteX23" fmla="*/ 650236 w 3539240"/>
              <a:gd name="connsiteY23" fmla="*/ 276289 h 626785"/>
              <a:gd name="connsiteX24" fmla="*/ 142807 w 3539240"/>
              <a:gd name="connsiteY24" fmla="*/ 229535 h 626785"/>
              <a:gd name="connsiteX25" fmla="*/ 16985 w 3539240"/>
              <a:gd name="connsiteY25" fmla="*/ 278730 h 626785"/>
              <a:gd name="connsiteX26" fmla="*/ 450678 w 3539240"/>
              <a:gd name="connsiteY26" fmla="*/ 460061 h 626785"/>
              <a:gd name="connsiteX27" fmla="*/ 498248 w 3539240"/>
              <a:gd name="connsiteY27" fmla="*/ 555201 h 626785"/>
              <a:gd name="connsiteX28" fmla="*/ 598673 w 3539240"/>
              <a:gd name="connsiteY28" fmla="*/ 623913 h 626785"/>
              <a:gd name="connsiteX29" fmla="*/ 720241 w 3539240"/>
              <a:gd name="connsiteY29" fmla="*/ 608057 h 626785"/>
              <a:gd name="connsiteX30" fmla="*/ 847094 w 3539240"/>
              <a:gd name="connsiteY30" fmla="*/ 555201 h 626785"/>
              <a:gd name="connsiteX31" fmla="*/ 958090 w 3539240"/>
              <a:gd name="connsiteY31" fmla="*/ 534059 h 626785"/>
              <a:gd name="connsiteX32" fmla="*/ 1095515 w 3539240"/>
              <a:gd name="connsiteY32" fmla="*/ 560487 h 626785"/>
              <a:gd name="connsiteX33" fmla="*/ 1338650 w 3539240"/>
              <a:gd name="connsiteY33" fmla="*/ 491774 h 626785"/>
              <a:gd name="connsiteX34" fmla="*/ 1830206 w 3539240"/>
              <a:gd name="connsiteY34" fmla="*/ 481203 h 626785"/>
              <a:gd name="connsiteX35" fmla="*/ 2601896 w 3539240"/>
              <a:gd name="connsiteY35" fmla="*/ 412491 h 626785"/>
              <a:gd name="connsiteX36" fmla="*/ 3257304 w 3539240"/>
              <a:gd name="connsiteY36" fmla="*/ 396635 h 626785"/>
              <a:gd name="connsiteX37" fmla="*/ 3484583 w 3539240"/>
              <a:gd name="connsiteY37" fmla="*/ 401920 h 626785"/>
              <a:gd name="connsiteX38" fmla="*/ 3484583 w 3539240"/>
              <a:gd name="connsiteY38" fmla="*/ 401920 h 626785"/>
              <a:gd name="connsiteX39" fmla="*/ 3479297 w 3539240"/>
              <a:gd name="connsiteY39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42629 w 3539240"/>
              <a:gd name="connsiteY18" fmla="*/ 271269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209735 w 3539240"/>
              <a:gd name="connsiteY17" fmla="*/ 297839 h 626785"/>
              <a:gd name="connsiteX18" fmla="*/ 1042629 w 3539240"/>
              <a:gd name="connsiteY18" fmla="*/ 271269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09735 w 3539240"/>
              <a:gd name="connsiteY16" fmla="*/ 297839 h 626785"/>
              <a:gd name="connsiteX17" fmla="*/ 1042629 w 3539240"/>
              <a:gd name="connsiteY17" fmla="*/ 271269 h 626785"/>
              <a:gd name="connsiteX18" fmla="*/ 952805 w 3539240"/>
              <a:gd name="connsiteY18" fmla="*/ 343779 h 626785"/>
              <a:gd name="connsiteX19" fmla="*/ 965569 w 3539240"/>
              <a:gd name="connsiteY19" fmla="*/ 269785 h 626785"/>
              <a:gd name="connsiteX20" fmla="*/ 765618 w 3539240"/>
              <a:gd name="connsiteY20" fmla="*/ 274664 h 626785"/>
              <a:gd name="connsiteX21" fmla="*/ 650236 w 3539240"/>
              <a:gd name="connsiteY21" fmla="*/ 276289 h 626785"/>
              <a:gd name="connsiteX22" fmla="*/ 142807 w 3539240"/>
              <a:gd name="connsiteY22" fmla="*/ 229535 h 626785"/>
              <a:gd name="connsiteX23" fmla="*/ 16985 w 3539240"/>
              <a:gd name="connsiteY23" fmla="*/ 278730 h 626785"/>
              <a:gd name="connsiteX24" fmla="*/ 450678 w 3539240"/>
              <a:gd name="connsiteY24" fmla="*/ 460061 h 626785"/>
              <a:gd name="connsiteX25" fmla="*/ 498248 w 3539240"/>
              <a:gd name="connsiteY25" fmla="*/ 555201 h 626785"/>
              <a:gd name="connsiteX26" fmla="*/ 598673 w 3539240"/>
              <a:gd name="connsiteY26" fmla="*/ 623913 h 626785"/>
              <a:gd name="connsiteX27" fmla="*/ 720241 w 3539240"/>
              <a:gd name="connsiteY27" fmla="*/ 608057 h 626785"/>
              <a:gd name="connsiteX28" fmla="*/ 847094 w 3539240"/>
              <a:gd name="connsiteY28" fmla="*/ 555201 h 626785"/>
              <a:gd name="connsiteX29" fmla="*/ 958090 w 3539240"/>
              <a:gd name="connsiteY29" fmla="*/ 534059 h 626785"/>
              <a:gd name="connsiteX30" fmla="*/ 1095515 w 3539240"/>
              <a:gd name="connsiteY30" fmla="*/ 560487 h 626785"/>
              <a:gd name="connsiteX31" fmla="*/ 1338650 w 3539240"/>
              <a:gd name="connsiteY31" fmla="*/ 491774 h 626785"/>
              <a:gd name="connsiteX32" fmla="*/ 1830206 w 3539240"/>
              <a:gd name="connsiteY32" fmla="*/ 481203 h 626785"/>
              <a:gd name="connsiteX33" fmla="*/ 2601896 w 3539240"/>
              <a:gd name="connsiteY33" fmla="*/ 412491 h 626785"/>
              <a:gd name="connsiteX34" fmla="*/ 3257304 w 3539240"/>
              <a:gd name="connsiteY34" fmla="*/ 396635 h 626785"/>
              <a:gd name="connsiteX35" fmla="*/ 3484583 w 3539240"/>
              <a:gd name="connsiteY35" fmla="*/ 401920 h 626785"/>
              <a:gd name="connsiteX36" fmla="*/ 3484583 w 3539240"/>
              <a:gd name="connsiteY36" fmla="*/ 401920 h 626785"/>
              <a:gd name="connsiteX37" fmla="*/ 3479297 w 3539240"/>
              <a:gd name="connsiteY37" fmla="*/ 127072 h 626785"/>
              <a:gd name="connsiteX0" fmla="*/ 3479297 w 3539240"/>
              <a:gd name="connsiteY0" fmla="*/ 225998 h 725711"/>
              <a:gd name="connsiteX1" fmla="*/ 2697036 w 3539240"/>
              <a:gd name="connsiteY1" fmla="*/ 183713 h 725711"/>
              <a:gd name="connsiteX2" fmla="*/ 2300620 w 3539240"/>
              <a:gd name="connsiteY2" fmla="*/ 162571 h 725711"/>
              <a:gd name="connsiteX3" fmla="*/ 2131482 w 3539240"/>
              <a:gd name="connsiteY3" fmla="*/ 188999 h 725711"/>
              <a:gd name="connsiteX4" fmla="*/ 1803778 w 3539240"/>
              <a:gd name="connsiteY4" fmla="*/ 231283 h 725711"/>
              <a:gd name="connsiteX5" fmla="*/ 1666354 w 3539240"/>
              <a:gd name="connsiteY5" fmla="*/ 215427 h 725711"/>
              <a:gd name="connsiteX6" fmla="*/ 1465503 w 3539240"/>
              <a:gd name="connsiteY6" fmla="*/ 173142 h 725711"/>
              <a:gd name="connsiteX7" fmla="*/ 1338650 w 3539240"/>
              <a:gd name="connsiteY7" fmla="*/ 173142 h 725711"/>
              <a:gd name="connsiteX8" fmla="*/ 1211797 w 3539240"/>
              <a:gd name="connsiteY8" fmla="*/ 130858 h 725711"/>
              <a:gd name="connsiteX9" fmla="*/ 1063801 w 3539240"/>
              <a:gd name="connsiteY9" fmla="*/ 99144 h 725711"/>
              <a:gd name="connsiteX10" fmla="*/ 905235 w 3539240"/>
              <a:gd name="connsiteY10" fmla="*/ 146714 h 725711"/>
              <a:gd name="connsiteX11" fmla="*/ 669185 w 3539240"/>
              <a:gd name="connsiteY11" fmla="*/ 758 h 725711"/>
              <a:gd name="connsiteX12" fmla="*/ 1016231 w 3539240"/>
              <a:gd name="connsiteY12" fmla="*/ 220712 h 725711"/>
              <a:gd name="connsiteX13" fmla="*/ 1143085 w 3539240"/>
              <a:gd name="connsiteY13" fmla="*/ 321137 h 725711"/>
              <a:gd name="connsiteX14" fmla="*/ 1275223 w 3539240"/>
              <a:gd name="connsiteY14" fmla="*/ 331709 h 725711"/>
              <a:gd name="connsiteX15" fmla="*/ 1285794 w 3539240"/>
              <a:gd name="connsiteY15" fmla="*/ 416277 h 725711"/>
              <a:gd name="connsiteX16" fmla="*/ 1209735 w 3539240"/>
              <a:gd name="connsiteY16" fmla="*/ 396765 h 725711"/>
              <a:gd name="connsiteX17" fmla="*/ 1042629 w 3539240"/>
              <a:gd name="connsiteY17" fmla="*/ 370195 h 725711"/>
              <a:gd name="connsiteX18" fmla="*/ 952805 w 3539240"/>
              <a:gd name="connsiteY18" fmla="*/ 442705 h 725711"/>
              <a:gd name="connsiteX19" fmla="*/ 965569 w 3539240"/>
              <a:gd name="connsiteY19" fmla="*/ 368711 h 725711"/>
              <a:gd name="connsiteX20" fmla="*/ 765618 w 3539240"/>
              <a:gd name="connsiteY20" fmla="*/ 373590 h 725711"/>
              <a:gd name="connsiteX21" fmla="*/ 650236 w 3539240"/>
              <a:gd name="connsiteY21" fmla="*/ 375215 h 725711"/>
              <a:gd name="connsiteX22" fmla="*/ 142807 w 3539240"/>
              <a:gd name="connsiteY22" fmla="*/ 328461 h 725711"/>
              <a:gd name="connsiteX23" fmla="*/ 16985 w 3539240"/>
              <a:gd name="connsiteY23" fmla="*/ 377656 h 725711"/>
              <a:gd name="connsiteX24" fmla="*/ 450678 w 3539240"/>
              <a:gd name="connsiteY24" fmla="*/ 558987 h 725711"/>
              <a:gd name="connsiteX25" fmla="*/ 498248 w 3539240"/>
              <a:gd name="connsiteY25" fmla="*/ 654127 h 725711"/>
              <a:gd name="connsiteX26" fmla="*/ 598673 w 3539240"/>
              <a:gd name="connsiteY26" fmla="*/ 722839 h 725711"/>
              <a:gd name="connsiteX27" fmla="*/ 720241 w 3539240"/>
              <a:gd name="connsiteY27" fmla="*/ 706983 h 725711"/>
              <a:gd name="connsiteX28" fmla="*/ 847094 w 3539240"/>
              <a:gd name="connsiteY28" fmla="*/ 654127 h 725711"/>
              <a:gd name="connsiteX29" fmla="*/ 958090 w 3539240"/>
              <a:gd name="connsiteY29" fmla="*/ 632985 h 725711"/>
              <a:gd name="connsiteX30" fmla="*/ 1095515 w 3539240"/>
              <a:gd name="connsiteY30" fmla="*/ 659413 h 725711"/>
              <a:gd name="connsiteX31" fmla="*/ 1338650 w 3539240"/>
              <a:gd name="connsiteY31" fmla="*/ 590700 h 725711"/>
              <a:gd name="connsiteX32" fmla="*/ 1830206 w 3539240"/>
              <a:gd name="connsiteY32" fmla="*/ 580129 h 725711"/>
              <a:gd name="connsiteX33" fmla="*/ 2601896 w 3539240"/>
              <a:gd name="connsiteY33" fmla="*/ 511417 h 725711"/>
              <a:gd name="connsiteX34" fmla="*/ 3257304 w 3539240"/>
              <a:gd name="connsiteY34" fmla="*/ 495561 h 725711"/>
              <a:gd name="connsiteX35" fmla="*/ 3484583 w 3539240"/>
              <a:gd name="connsiteY35" fmla="*/ 500846 h 725711"/>
              <a:gd name="connsiteX36" fmla="*/ 3484583 w 3539240"/>
              <a:gd name="connsiteY36" fmla="*/ 500846 h 725711"/>
              <a:gd name="connsiteX37" fmla="*/ 3479297 w 3539240"/>
              <a:gd name="connsiteY37" fmla="*/ 225998 h 725711"/>
              <a:gd name="connsiteX0" fmla="*/ 3479297 w 3539240"/>
              <a:gd name="connsiteY0" fmla="*/ 283649 h 783362"/>
              <a:gd name="connsiteX1" fmla="*/ 2697036 w 3539240"/>
              <a:gd name="connsiteY1" fmla="*/ 241364 h 783362"/>
              <a:gd name="connsiteX2" fmla="*/ 2300620 w 3539240"/>
              <a:gd name="connsiteY2" fmla="*/ 220222 h 783362"/>
              <a:gd name="connsiteX3" fmla="*/ 2131482 w 3539240"/>
              <a:gd name="connsiteY3" fmla="*/ 246650 h 783362"/>
              <a:gd name="connsiteX4" fmla="*/ 1803778 w 3539240"/>
              <a:gd name="connsiteY4" fmla="*/ 288934 h 783362"/>
              <a:gd name="connsiteX5" fmla="*/ 1666354 w 3539240"/>
              <a:gd name="connsiteY5" fmla="*/ 273078 h 783362"/>
              <a:gd name="connsiteX6" fmla="*/ 1465503 w 3539240"/>
              <a:gd name="connsiteY6" fmla="*/ 230793 h 783362"/>
              <a:gd name="connsiteX7" fmla="*/ 1338650 w 3539240"/>
              <a:gd name="connsiteY7" fmla="*/ 230793 h 783362"/>
              <a:gd name="connsiteX8" fmla="*/ 1211797 w 3539240"/>
              <a:gd name="connsiteY8" fmla="*/ 188509 h 783362"/>
              <a:gd name="connsiteX9" fmla="*/ 1063801 w 3539240"/>
              <a:gd name="connsiteY9" fmla="*/ 156795 h 783362"/>
              <a:gd name="connsiteX10" fmla="*/ 895695 w 3539240"/>
              <a:gd name="connsiteY10" fmla="*/ 5147 h 783362"/>
              <a:gd name="connsiteX11" fmla="*/ 669185 w 3539240"/>
              <a:gd name="connsiteY11" fmla="*/ 58409 h 783362"/>
              <a:gd name="connsiteX12" fmla="*/ 1016231 w 3539240"/>
              <a:gd name="connsiteY12" fmla="*/ 278363 h 783362"/>
              <a:gd name="connsiteX13" fmla="*/ 1143085 w 3539240"/>
              <a:gd name="connsiteY13" fmla="*/ 378788 h 783362"/>
              <a:gd name="connsiteX14" fmla="*/ 1275223 w 3539240"/>
              <a:gd name="connsiteY14" fmla="*/ 389360 h 783362"/>
              <a:gd name="connsiteX15" fmla="*/ 1285794 w 3539240"/>
              <a:gd name="connsiteY15" fmla="*/ 473928 h 783362"/>
              <a:gd name="connsiteX16" fmla="*/ 1209735 w 3539240"/>
              <a:gd name="connsiteY16" fmla="*/ 454416 h 783362"/>
              <a:gd name="connsiteX17" fmla="*/ 1042629 w 3539240"/>
              <a:gd name="connsiteY17" fmla="*/ 427846 h 783362"/>
              <a:gd name="connsiteX18" fmla="*/ 952805 w 3539240"/>
              <a:gd name="connsiteY18" fmla="*/ 500356 h 783362"/>
              <a:gd name="connsiteX19" fmla="*/ 965569 w 3539240"/>
              <a:gd name="connsiteY19" fmla="*/ 426362 h 783362"/>
              <a:gd name="connsiteX20" fmla="*/ 765618 w 3539240"/>
              <a:gd name="connsiteY20" fmla="*/ 431241 h 783362"/>
              <a:gd name="connsiteX21" fmla="*/ 650236 w 3539240"/>
              <a:gd name="connsiteY21" fmla="*/ 432866 h 783362"/>
              <a:gd name="connsiteX22" fmla="*/ 142807 w 3539240"/>
              <a:gd name="connsiteY22" fmla="*/ 386112 h 783362"/>
              <a:gd name="connsiteX23" fmla="*/ 16985 w 3539240"/>
              <a:gd name="connsiteY23" fmla="*/ 435307 h 783362"/>
              <a:gd name="connsiteX24" fmla="*/ 450678 w 3539240"/>
              <a:gd name="connsiteY24" fmla="*/ 616638 h 783362"/>
              <a:gd name="connsiteX25" fmla="*/ 498248 w 3539240"/>
              <a:gd name="connsiteY25" fmla="*/ 711778 h 783362"/>
              <a:gd name="connsiteX26" fmla="*/ 598673 w 3539240"/>
              <a:gd name="connsiteY26" fmla="*/ 780490 h 783362"/>
              <a:gd name="connsiteX27" fmla="*/ 720241 w 3539240"/>
              <a:gd name="connsiteY27" fmla="*/ 764634 h 783362"/>
              <a:gd name="connsiteX28" fmla="*/ 847094 w 3539240"/>
              <a:gd name="connsiteY28" fmla="*/ 711778 h 783362"/>
              <a:gd name="connsiteX29" fmla="*/ 958090 w 3539240"/>
              <a:gd name="connsiteY29" fmla="*/ 690636 h 783362"/>
              <a:gd name="connsiteX30" fmla="*/ 1095515 w 3539240"/>
              <a:gd name="connsiteY30" fmla="*/ 717064 h 783362"/>
              <a:gd name="connsiteX31" fmla="*/ 1338650 w 3539240"/>
              <a:gd name="connsiteY31" fmla="*/ 648351 h 783362"/>
              <a:gd name="connsiteX32" fmla="*/ 1830206 w 3539240"/>
              <a:gd name="connsiteY32" fmla="*/ 637780 h 783362"/>
              <a:gd name="connsiteX33" fmla="*/ 2601896 w 3539240"/>
              <a:gd name="connsiteY33" fmla="*/ 569068 h 783362"/>
              <a:gd name="connsiteX34" fmla="*/ 3257304 w 3539240"/>
              <a:gd name="connsiteY34" fmla="*/ 553212 h 783362"/>
              <a:gd name="connsiteX35" fmla="*/ 3484583 w 3539240"/>
              <a:gd name="connsiteY35" fmla="*/ 558497 h 783362"/>
              <a:gd name="connsiteX36" fmla="*/ 3484583 w 3539240"/>
              <a:gd name="connsiteY36" fmla="*/ 558497 h 783362"/>
              <a:gd name="connsiteX37" fmla="*/ 3479297 w 3539240"/>
              <a:gd name="connsiteY37" fmla="*/ 283649 h 783362"/>
              <a:gd name="connsiteX0" fmla="*/ 3479297 w 3539240"/>
              <a:gd name="connsiteY0" fmla="*/ 283649 h 783362"/>
              <a:gd name="connsiteX1" fmla="*/ 2697036 w 3539240"/>
              <a:gd name="connsiteY1" fmla="*/ 241364 h 783362"/>
              <a:gd name="connsiteX2" fmla="*/ 2300620 w 3539240"/>
              <a:gd name="connsiteY2" fmla="*/ 220222 h 783362"/>
              <a:gd name="connsiteX3" fmla="*/ 2131482 w 3539240"/>
              <a:gd name="connsiteY3" fmla="*/ 246650 h 783362"/>
              <a:gd name="connsiteX4" fmla="*/ 1803778 w 3539240"/>
              <a:gd name="connsiteY4" fmla="*/ 288934 h 783362"/>
              <a:gd name="connsiteX5" fmla="*/ 1666354 w 3539240"/>
              <a:gd name="connsiteY5" fmla="*/ 273078 h 783362"/>
              <a:gd name="connsiteX6" fmla="*/ 1465503 w 3539240"/>
              <a:gd name="connsiteY6" fmla="*/ 230793 h 783362"/>
              <a:gd name="connsiteX7" fmla="*/ 1338650 w 3539240"/>
              <a:gd name="connsiteY7" fmla="*/ 230793 h 783362"/>
              <a:gd name="connsiteX8" fmla="*/ 1211797 w 3539240"/>
              <a:gd name="connsiteY8" fmla="*/ 188509 h 783362"/>
              <a:gd name="connsiteX9" fmla="*/ 1223892 w 3539240"/>
              <a:gd name="connsiteY9" fmla="*/ 12334 h 783362"/>
              <a:gd name="connsiteX10" fmla="*/ 1063801 w 3539240"/>
              <a:gd name="connsiteY10" fmla="*/ 156795 h 783362"/>
              <a:gd name="connsiteX11" fmla="*/ 895695 w 3539240"/>
              <a:gd name="connsiteY11" fmla="*/ 5147 h 783362"/>
              <a:gd name="connsiteX12" fmla="*/ 669185 w 3539240"/>
              <a:gd name="connsiteY12" fmla="*/ 58409 h 783362"/>
              <a:gd name="connsiteX13" fmla="*/ 1016231 w 3539240"/>
              <a:gd name="connsiteY13" fmla="*/ 278363 h 783362"/>
              <a:gd name="connsiteX14" fmla="*/ 1143085 w 3539240"/>
              <a:gd name="connsiteY14" fmla="*/ 378788 h 783362"/>
              <a:gd name="connsiteX15" fmla="*/ 1275223 w 3539240"/>
              <a:gd name="connsiteY15" fmla="*/ 389360 h 783362"/>
              <a:gd name="connsiteX16" fmla="*/ 1285794 w 3539240"/>
              <a:gd name="connsiteY16" fmla="*/ 473928 h 783362"/>
              <a:gd name="connsiteX17" fmla="*/ 1209735 w 3539240"/>
              <a:gd name="connsiteY17" fmla="*/ 454416 h 783362"/>
              <a:gd name="connsiteX18" fmla="*/ 1042629 w 3539240"/>
              <a:gd name="connsiteY18" fmla="*/ 427846 h 783362"/>
              <a:gd name="connsiteX19" fmla="*/ 952805 w 3539240"/>
              <a:gd name="connsiteY19" fmla="*/ 500356 h 783362"/>
              <a:gd name="connsiteX20" fmla="*/ 965569 w 3539240"/>
              <a:gd name="connsiteY20" fmla="*/ 426362 h 783362"/>
              <a:gd name="connsiteX21" fmla="*/ 765618 w 3539240"/>
              <a:gd name="connsiteY21" fmla="*/ 431241 h 783362"/>
              <a:gd name="connsiteX22" fmla="*/ 650236 w 3539240"/>
              <a:gd name="connsiteY22" fmla="*/ 432866 h 783362"/>
              <a:gd name="connsiteX23" fmla="*/ 142807 w 3539240"/>
              <a:gd name="connsiteY23" fmla="*/ 386112 h 783362"/>
              <a:gd name="connsiteX24" fmla="*/ 16985 w 3539240"/>
              <a:gd name="connsiteY24" fmla="*/ 435307 h 783362"/>
              <a:gd name="connsiteX25" fmla="*/ 450678 w 3539240"/>
              <a:gd name="connsiteY25" fmla="*/ 616638 h 783362"/>
              <a:gd name="connsiteX26" fmla="*/ 498248 w 3539240"/>
              <a:gd name="connsiteY26" fmla="*/ 711778 h 783362"/>
              <a:gd name="connsiteX27" fmla="*/ 598673 w 3539240"/>
              <a:gd name="connsiteY27" fmla="*/ 780490 h 783362"/>
              <a:gd name="connsiteX28" fmla="*/ 720241 w 3539240"/>
              <a:gd name="connsiteY28" fmla="*/ 764634 h 783362"/>
              <a:gd name="connsiteX29" fmla="*/ 847094 w 3539240"/>
              <a:gd name="connsiteY29" fmla="*/ 711778 h 783362"/>
              <a:gd name="connsiteX30" fmla="*/ 958090 w 3539240"/>
              <a:gd name="connsiteY30" fmla="*/ 690636 h 783362"/>
              <a:gd name="connsiteX31" fmla="*/ 1095515 w 3539240"/>
              <a:gd name="connsiteY31" fmla="*/ 717064 h 783362"/>
              <a:gd name="connsiteX32" fmla="*/ 1338650 w 3539240"/>
              <a:gd name="connsiteY32" fmla="*/ 648351 h 783362"/>
              <a:gd name="connsiteX33" fmla="*/ 1830206 w 3539240"/>
              <a:gd name="connsiteY33" fmla="*/ 637780 h 783362"/>
              <a:gd name="connsiteX34" fmla="*/ 2601896 w 3539240"/>
              <a:gd name="connsiteY34" fmla="*/ 569068 h 783362"/>
              <a:gd name="connsiteX35" fmla="*/ 3257304 w 3539240"/>
              <a:gd name="connsiteY35" fmla="*/ 553212 h 783362"/>
              <a:gd name="connsiteX36" fmla="*/ 3484583 w 3539240"/>
              <a:gd name="connsiteY36" fmla="*/ 558497 h 783362"/>
              <a:gd name="connsiteX37" fmla="*/ 3484583 w 3539240"/>
              <a:gd name="connsiteY37" fmla="*/ 558497 h 783362"/>
              <a:gd name="connsiteX38" fmla="*/ 3479297 w 3539240"/>
              <a:gd name="connsiteY38" fmla="*/ 283649 h 783362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338650 w 3539240"/>
              <a:gd name="connsiteY7" fmla="*/ 227604 h 780173"/>
              <a:gd name="connsiteX8" fmla="*/ 1211797 w 3539240"/>
              <a:gd name="connsiteY8" fmla="*/ 185320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338650 w 3539240"/>
              <a:gd name="connsiteY7" fmla="*/ 227604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2070901 w 3539240"/>
              <a:gd name="connsiteY4" fmla="*/ 177598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98263 w 3539240"/>
              <a:gd name="connsiteY3" fmla="*/ 192233 h 780173"/>
              <a:gd name="connsiteX4" fmla="*/ 2070901 w 3539240"/>
              <a:gd name="connsiteY4" fmla="*/ 177598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5004"/>
              <a:gd name="connsiteY0" fmla="*/ 280460 h 780173"/>
              <a:gd name="connsiteX1" fmla="*/ 2754277 w 3535004"/>
              <a:gd name="connsiteY1" fmla="*/ 186947 h 780173"/>
              <a:gd name="connsiteX2" fmla="*/ 2300620 w 3535004"/>
              <a:gd name="connsiteY2" fmla="*/ 217033 h 780173"/>
              <a:gd name="connsiteX3" fmla="*/ 2198263 w 3535004"/>
              <a:gd name="connsiteY3" fmla="*/ 192233 h 780173"/>
              <a:gd name="connsiteX4" fmla="*/ 2070901 w 3535004"/>
              <a:gd name="connsiteY4" fmla="*/ 177598 h 780173"/>
              <a:gd name="connsiteX5" fmla="*/ 1799916 w 3535004"/>
              <a:gd name="connsiteY5" fmla="*/ 173126 h 780173"/>
              <a:gd name="connsiteX6" fmla="*/ 1618145 w 3535004"/>
              <a:gd name="connsiteY6" fmla="*/ 153609 h 780173"/>
              <a:gd name="connsiteX7" fmla="*/ 1434052 w 3535004"/>
              <a:gd name="connsiteY7" fmla="*/ 147917 h 780173"/>
              <a:gd name="connsiteX8" fmla="*/ 1373979 w 3535004"/>
              <a:gd name="connsiteY8" fmla="*/ 65789 h 780173"/>
              <a:gd name="connsiteX9" fmla="*/ 1223892 w 3535004"/>
              <a:gd name="connsiteY9" fmla="*/ 9145 h 780173"/>
              <a:gd name="connsiteX10" fmla="*/ 1063801 w 3535004"/>
              <a:gd name="connsiteY10" fmla="*/ 11308 h 780173"/>
              <a:gd name="connsiteX11" fmla="*/ 895695 w 3535004"/>
              <a:gd name="connsiteY11" fmla="*/ 1958 h 780173"/>
              <a:gd name="connsiteX12" fmla="*/ 669185 w 3535004"/>
              <a:gd name="connsiteY12" fmla="*/ 55220 h 780173"/>
              <a:gd name="connsiteX13" fmla="*/ 1016231 w 3535004"/>
              <a:gd name="connsiteY13" fmla="*/ 275174 h 780173"/>
              <a:gd name="connsiteX14" fmla="*/ 1143085 w 3535004"/>
              <a:gd name="connsiteY14" fmla="*/ 375599 h 780173"/>
              <a:gd name="connsiteX15" fmla="*/ 1275223 w 3535004"/>
              <a:gd name="connsiteY15" fmla="*/ 386171 h 780173"/>
              <a:gd name="connsiteX16" fmla="*/ 1285794 w 3535004"/>
              <a:gd name="connsiteY16" fmla="*/ 470739 h 780173"/>
              <a:gd name="connsiteX17" fmla="*/ 1209735 w 3535004"/>
              <a:gd name="connsiteY17" fmla="*/ 451227 h 780173"/>
              <a:gd name="connsiteX18" fmla="*/ 1042629 w 3535004"/>
              <a:gd name="connsiteY18" fmla="*/ 424657 h 780173"/>
              <a:gd name="connsiteX19" fmla="*/ 952805 w 3535004"/>
              <a:gd name="connsiteY19" fmla="*/ 497167 h 780173"/>
              <a:gd name="connsiteX20" fmla="*/ 965569 w 3535004"/>
              <a:gd name="connsiteY20" fmla="*/ 423173 h 780173"/>
              <a:gd name="connsiteX21" fmla="*/ 765618 w 3535004"/>
              <a:gd name="connsiteY21" fmla="*/ 428052 h 780173"/>
              <a:gd name="connsiteX22" fmla="*/ 650236 w 3535004"/>
              <a:gd name="connsiteY22" fmla="*/ 429677 h 780173"/>
              <a:gd name="connsiteX23" fmla="*/ 142807 w 3535004"/>
              <a:gd name="connsiteY23" fmla="*/ 382923 h 780173"/>
              <a:gd name="connsiteX24" fmla="*/ 16985 w 3535004"/>
              <a:gd name="connsiteY24" fmla="*/ 432118 h 780173"/>
              <a:gd name="connsiteX25" fmla="*/ 450678 w 3535004"/>
              <a:gd name="connsiteY25" fmla="*/ 613449 h 780173"/>
              <a:gd name="connsiteX26" fmla="*/ 498248 w 3535004"/>
              <a:gd name="connsiteY26" fmla="*/ 708589 h 780173"/>
              <a:gd name="connsiteX27" fmla="*/ 598673 w 3535004"/>
              <a:gd name="connsiteY27" fmla="*/ 777301 h 780173"/>
              <a:gd name="connsiteX28" fmla="*/ 720241 w 3535004"/>
              <a:gd name="connsiteY28" fmla="*/ 761445 h 780173"/>
              <a:gd name="connsiteX29" fmla="*/ 847094 w 3535004"/>
              <a:gd name="connsiteY29" fmla="*/ 708589 h 780173"/>
              <a:gd name="connsiteX30" fmla="*/ 958090 w 3535004"/>
              <a:gd name="connsiteY30" fmla="*/ 687447 h 780173"/>
              <a:gd name="connsiteX31" fmla="*/ 1095515 w 3535004"/>
              <a:gd name="connsiteY31" fmla="*/ 713875 h 780173"/>
              <a:gd name="connsiteX32" fmla="*/ 1338650 w 3535004"/>
              <a:gd name="connsiteY32" fmla="*/ 645162 h 780173"/>
              <a:gd name="connsiteX33" fmla="*/ 1830206 w 3535004"/>
              <a:gd name="connsiteY33" fmla="*/ 634591 h 780173"/>
              <a:gd name="connsiteX34" fmla="*/ 2601896 w 3535004"/>
              <a:gd name="connsiteY34" fmla="*/ 565879 h 780173"/>
              <a:gd name="connsiteX35" fmla="*/ 3257304 w 3535004"/>
              <a:gd name="connsiteY35" fmla="*/ 550023 h 780173"/>
              <a:gd name="connsiteX36" fmla="*/ 3484583 w 3535004"/>
              <a:gd name="connsiteY36" fmla="*/ 555308 h 780173"/>
              <a:gd name="connsiteX37" fmla="*/ 3484583 w 3535004"/>
              <a:gd name="connsiteY37" fmla="*/ 555308 h 780173"/>
              <a:gd name="connsiteX38" fmla="*/ 3479297 w 3535004"/>
              <a:gd name="connsiteY38" fmla="*/ 280460 h 780173"/>
              <a:gd name="connsiteX0" fmla="*/ 3479297 w 3495799"/>
              <a:gd name="connsiteY0" fmla="*/ 280460 h 780173"/>
              <a:gd name="connsiteX1" fmla="*/ 3427664 w 3495799"/>
              <a:gd name="connsiteY1" fmla="*/ 157136 h 780173"/>
              <a:gd name="connsiteX2" fmla="*/ 2754277 w 3495799"/>
              <a:gd name="connsiteY2" fmla="*/ 186947 h 780173"/>
              <a:gd name="connsiteX3" fmla="*/ 2300620 w 3495799"/>
              <a:gd name="connsiteY3" fmla="*/ 217033 h 780173"/>
              <a:gd name="connsiteX4" fmla="*/ 2198263 w 3495799"/>
              <a:gd name="connsiteY4" fmla="*/ 192233 h 780173"/>
              <a:gd name="connsiteX5" fmla="*/ 2070901 w 3495799"/>
              <a:gd name="connsiteY5" fmla="*/ 177598 h 780173"/>
              <a:gd name="connsiteX6" fmla="*/ 1799916 w 3495799"/>
              <a:gd name="connsiteY6" fmla="*/ 173126 h 780173"/>
              <a:gd name="connsiteX7" fmla="*/ 1618145 w 3495799"/>
              <a:gd name="connsiteY7" fmla="*/ 153609 h 780173"/>
              <a:gd name="connsiteX8" fmla="*/ 1434052 w 3495799"/>
              <a:gd name="connsiteY8" fmla="*/ 147917 h 780173"/>
              <a:gd name="connsiteX9" fmla="*/ 1373979 w 3495799"/>
              <a:gd name="connsiteY9" fmla="*/ 65789 h 780173"/>
              <a:gd name="connsiteX10" fmla="*/ 1223892 w 3495799"/>
              <a:gd name="connsiteY10" fmla="*/ 9145 h 780173"/>
              <a:gd name="connsiteX11" fmla="*/ 1063801 w 3495799"/>
              <a:gd name="connsiteY11" fmla="*/ 11308 h 780173"/>
              <a:gd name="connsiteX12" fmla="*/ 895695 w 3495799"/>
              <a:gd name="connsiteY12" fmla="*/ 1958 h 780173"/>
              <a:gd name="connsiteX13" fmla="*/ 669185 w 3495799"/>
              <a:gd name="connsiteY13" fmla="*/ 55220 h 780173"/>
              <a:gd name="connsiteX14" fmla="*/ 1016231 w 3495799"/>
              <a:gd name="connsiteY14" fmla="*/ 275174 h 780173"/>
              <a:gd name="connsiteX15" fmla="*/ 1143085 w 3495799"/>
              <a:gd name="connsiteY15" fmla="*/ 375599 h 780173"/>
              <a:gd name="connsiteX16" fmla="*/ 1275223 w 3495799"/>
              <a:gd name="connsiteY16" fmla="*/ 386171 h 780173"/>
              <a:gd name="connsiteX17" fmla="*/ 1285794 w 3495799"/>
              <a:gd name="connsiteY17" fmla="*/ 470739 h 780173"/>
              <a:gd name="connsiteX18" fmla="*/ 1209735 w 3495799"/>
              <a:gd name="connsiteY18" fmla="*/ 451227 h 780173"/>
              <a:gd name="connsiteX19" fmla="*/ 1042629 w 3495799"/>
              <a:gd name="connsiteY19" fmla="*/ 424657 h 780173"/>
              <a:gd name="connsiteX20" fmla="*/ 952805 w 3495799"/>
              <a:gd name="connsiteY20" fmla="*/ 497167 h 780173"/>
              <a:gd name="connsiteX21" fmla="*/ 965569 w 3495799"/>
              <a:gd name="connsiteY21" fmla="*/ 423173 h 780173"/>
              <a:gd name="connsiteX22" fmla="*/ 765618 w 3495799"/>
              <a:gd name="connsiteY22" fmla="*/ 428052 h 780173"/>
              <a:gd name="connsiteX23" fmla="*/ 650236 w 3495799"/>
              <a:gd name="connsiteY23" fmla="*/ 429677 h 780173"/>
              <a:gd name="connsiteX24" fmla="*/ 142807 w 3495799"/>
              <a:gd name="connsiteY24" fmla="*/ 382923 h 780173"/>
              <a:gd name="connsiteX25" fmla="*/ 16985 w 3495799"/>
              <a:gd name="connsiteY25" fmla="*/ 432118 h 780173"/>
              <a:gd name="connsiteX26" fmla="*/ 450678 w 3495799"/>
              <a:gd name="connsiteY26" fmla="*/ 613449 h 780173"/>
              <a:gd name="connsiteX27" fmla="*/ 498248 w 3495799"/>
              <a:gd name="connsiteY27" fmla="*/ 708589 h 780173"/>
              <a:gd name="connsiteX28" fmla="*/ 598673 w 3495799"/>
              <a:gd name="connsiteY28" fmla="*/ 777301 h 780173"/>
              <a:gd name="connsiteX29" fmla="*/ 720241 w 3495799"/>
              <a:gd name="connsiteY29" fmla="*/ 761445 h 780173"/>
              <a:gd name="connsiteX30" fmla="*/ 847094 w 3495799"/>
              <a:gd name="connsiteY30" fmla="*/ 708589 h 780173"/>
              <a:gd name="connsiteX31" fmla="*/ 958090 w 3495799"/>
              <a:gd name="connsiteY31" fmla="*/ 687447 h 780173"/>
              <a:gd name="connsiteX32" fmla="*/ 1095515 w 3495799"/>
              <a:gd name="connsiteY32" fmla="*/ 713875 h 780173"/>
              <a:gd name="connsiteX33" fmla="*/ 1338650 w 3495799"/>
              <a:gd name="connsiteY33" fmla="*/ 645162 h 780173"/>
              <a:gd name="connsiteX34" fmla="*/ 1830206 w 3495799"/>
              <a:gd name="connsiteY34" fmla="*/ 634591 h 780173"/>
              <a:gd name="connsiteX35" fmla="*/ 2601896 w 3495799"/>
              <a:gd name="connsiteY35" fmla="*/ 565879 h 780173"/>
              <a:gd name="connsiteX36" fmla="*/ 3257304 w 3495799"/>
              <a:gd name="connsiteY36" fmla="*/ 550023 h 780173"/>
              <a:gd name="connsiteX37" fmla="*/ 3484583 w 3495799"/>
              <a:gd name="connsiteY37" fmla="*/ 555308 h 780173"/>
              <a:gd name="connsiteX38" fmla="*/ 3484583 w 3495799"/>
              <a:gd name="connsiteY38" fmla="*/ 555308 h 780173"/>
              <a:gd name="connsiteX39" fmla="*/ 3479297 w 3495799"/>
              <a:gd name="connsiteY39" fmla="*/ 280460 h 780173"/>
              <a:gd name="connsiteX0" fmla="*/ 3479297 w 3495800"/>
              <a:gd name="connsiteY0" fmla="*/ 280460 h 780173"/>
              <a:gd name="connsiteX1" fmla="*/ 3427664 w 3495800"/>
              <a:gd name="connsiteY1" fmla="*/ 157136 h 780173"/>
              <a:gd name="connsiteX2" fmla="*/ 2754277 w 3495800"/>
              <a:gd name="connsiteY2" fmla="*/ 186947 h 780173"/>
              <a:gd name="connsiteX3" fmla="*/ 2300620 w 3495800"/>
              <a:gd name="connsiteY3" fmla="*/ 217033 h 780173"/>
              <a:gd name="connsiteX4" fmla="*/ 2198263 w 3495800"/>
              <a:gd name="connsiteY4" fmla="*/ 192233 h 780173"/>
              <a:gd name="connsiteX5" fmla="*/ 2070901 w 3495800"/>
              <a:gd name="connsiteY5" fmla="*/ 177598 h 780173"/>
              <a:gd name="connsiteX6" fmla="*/ 1799916 w 3495800"/>
              <a:gd name="connsiteY6" fmla="*/ 173126 h 780173"/>
              <a:gd name="connsiteX7" fmla="*/ 1618145 w 3495800"/>
              <a:gd name="connsiteY7" fmla="*/ 153609 h 780173"/>
              <a:gd name="connsiteX8" fmla="*/ 1434052 w 3495800"/>
              <a:gd name="connsiteY8" fmla="*/ 147917 h 780173"/>
              <a:gd name="connsiteX9" fmla="*/ 1373979 w 3495800"/>
              <a:gd name="connsiteY9" fmla="*/ 65789 h 780173"/>
              <a:gd name="connsiteX10" fmla="*/ 1223892 w 3495800"/>
              <a:gd name="connsiteY10" fmla="*/ 9145 h 780173"/>
              <a:gd name="connsiteX11" fmla="*/ 1063801 w 3495800"/>
              <a:gd name="connsiteY11" fmla="*/ 11308 h 780173"/>
              <a:gd name="connsiteX12" fmla="*/ 895695 w 3495800"/>
              <a:gd name="connsiteY12" fmla="*/ 1958 h 780173"/>
              <a:gd name="connsiteX13" fmla="*/ 669185 w 3495800"/>
              <a:gd name="connsiteY13" fmla="*/ 55220 h 780173"/>
              <a:gd name="connsiteX14" fmla="*/ 1016231 w 3495800"/>
              <a:gd name="connsiteY14" fmla="*/ 275174 h 780173"/>
              <a:gd name="connsiteX15" fmla="*/ 1143085 w 3495800"/>
              <a:gd name="connsiteY15" fmla="*/ 375599 h 780173"/>
              <a:gd name="connsiteX16" fmla="*/ 1275223 w 3495800"/>
              <a:gd name="connsiteY16" fmla="*/ 386171 h 780173"/>
              <a:gd name="connsiteX17" fmla="*/ 1285794 w 3495800"/>
              <a:gd name="connsiteY17" fmla="*/ 470739 h 780173"/>
              <a:gd name="connsiteX18" fmla="*/ 1209735 w 3495800"/>
              <a:gd name="connsiteY18" fmla="*/ 451227 h 780173"/>
              <a:gd name="connsiteX19" fmla="*/ 1042629 w 3495800"/>
              <a:gd name="connsiteY19" fmla="*/ 424657 h 780173"/>
              <a:gd name="connsiteX20" fmla="*/ 952805 w 3495800"/>
              <a:gd name="connsiteY20" fmla="*/ 497167 h 780173"/>
              <a:gd name="connsiteX21" fmla="*/ 965569 w 3495800"/>
              <a:gd name="connsiteY21" fmla="*/ 423173 h 780173"/>
              <a:gd name="connsiteX22" fmla="*/ 794239 w 3495800"/>
              <a:gd name="connsiteY22" fmla="*/ 399593 h 780173"/>
              <a:gd name="connsiteX23" fmla="*/ 650236 w 3495800"/>
              <a:gd name="connsiteY23" fmla="*/ 429677 h 780173"/>
              <a:gd name="connsiteX24" fmla="*/ 142807 w 3495800"/>
              <a:gd name="connsiteY24" fmla="*/ 382923 h 780173"/>
              <a:gd name="connsiteX25" fmla="*/ 16985 w 3495800"/>
              <a:gd name="connsiteY25" fmla="*/ 432118 h 780173"/>
              <a:gd name="connsiteX26" fmla="*/ 450678 w 3495800"/>
              <a:gd name="connsiteY26" fmla="*/ 613449 h 780173"/>
              <a:gd name="connsiteX27" fmla="*/ 498248 w 3495800"/>
              <a:gd name="connsiteY27" fmla="*/ 708589 h 780173"/>
              <a:gd name="connsiteX28" fmla="*/ 598673 w 3495800"/>
              <a:gd name="connsiteY28" fmla="*/ 777301 h 780173"/>
              <a:gd name="connsiteX29" fmla="*/ 720241 w 3495800"/>
              <a:gd name="connsiteY29" fmla="*/ 761445 h 780173"/>
              <a:gd name="connsiteX30" fmla="*/ 847094 w 3495800"/>
              <a:gd name="connsiteY30" fmla="*/ 708589 h 780173"/>
              <a:gd name="connsiteX31" fmla="*/ 958090 w 3495800"/>
              <a:gd name="connsiteY31" fmla="*/ 687447 h 780173"/>
              <a:gd name="connsiteX32" fmla="*/ 1095515 w 3495800"/>
              <a:gd name="connsiteY32" fmla="*/ 713875 h 780173"/>
              <a:gd name="connsiteX33" fmla="*/ 1338650 w 3495800"/>
              <a:gd name="connsiteY33" fmla="*/ 645162 h 780173"/>
              <a:gd name="connsiteX34" fmla="*/ 1830206 w 3495800"/>
              <a:gd name="connsiteY34" fmla="*/ 634591 h 780173"/>
              <a:gd name="connsiteX35" fmla="*/ 2601896 w 3495800"/>
              <a:gd name="connsiteY35" fmla="*/ 565879 h 780173"/>
              <a:gd name="connsiteX36" fmla="*/ 3257304 w 3495800"/>
              <a:gd name="connsiteY36" fmla="*/ 550023 h 780173"/>
              <a:gd name="connsiteX37" fmla="*/ 3484583 w 3495800"/>
              <a:gd name="connsiteY37" fmla="*/ 555308 h 780173"/>
              <a:gd name="connsiteX38" fmla="*/ 3484583 w 3495800"/>
              <a:gd name="connsiteY38" fmla="*/ 555308 h 780173"/>
              <a:gd name="connsiteX39" fmla="*/ 3479297 w 3495800"/>
              <a:gd name="connsiteY39" fmla="*/ 280460 h 780173"/>
              <a:gd name="connsiteX0" fmla="*/ 3478922 w 3495425"/>
              <a:gd name="connsiteY0" fmla="*/ 280460 h 780173"/>
              <a:gd name="connsiteX1" fmla="*/ 3427289 w 3495425"/>
              <a:gd name="connsiteY1" fmla="*/ 157136 h 780173"/>
              <a:gd name="connsiteX2" fmla="*/ 2753902 w 3495425"/>
              <a:gd name="connsiteY2" fmla="*/ 186947 h 780173"/>
              <a:gd name="connsiteX3" fmla="*/ 2300245 w 3495425"/>
              <a:gd name="connsiteY3" fmla="*/ 217033 h 780173"/>
              <a:gd name="connsiteX4" fmla="*/ 2197888 w 3495425"/>
              <a:gd name="connsiteY4" fmla="*/ 192233 h 780173"/>
              <a:gd name="connsiteX5" fmla="*/ 2070526 w 3495425"/>
              <a:gd name="connsiteY5" fmla="*/ 177598 h 780173"/>
              <a:gd name="connsiteX6" fmla="*/ 1799541 w 3495425"/>
              <a:gd name="connsiteY6" fmla="*/ 173126 h 780173"/>
              <a:gd name="connsiteX7" fmla="*/ 1617770 w 3495425"/>
              <a:gd name="connsiteY7" fmla="*/ 153609 h 780173"/>
              <a:gd name="connsiteX8" fmla="*/ 1433677 w 3495425"/>
              <a:gd name="connsiteY8" fmla="*/ 147917 h 780173"/>
              <a:gd name="connsiteX9" fmla="*/ 1373604 w 3495425"/>
              <a:gd name="connsiteY9" fmla="*/ 65789 h 780173"/>
              <a:gd name="connsiteX10" fmla="*/ 1223517 w 3495425"/>
              <a:gd name="connsiteY10" fmla="*/ 9145 h 780173"/>
              <a:gd name="connsiteX11" fmla="*/ 1063426 w 3495425"/>
              <a:gd name="connsiteY11" fmla="*/ 11308 h 780173"/>
              <a:gd name="connsiteX12" fmla="*/ 895320 w 3495425"/>
              <a:gd name="connsiteY12" fmla="*/ 1958 h 780173"/>
              <a:gd name="connsiteX13" fmla="*/ 668810 w 3495425"/>
              <a:gd name="connsiteY13" fmla="*/ 55220 h 780173"/>
              <a:gd name="connsiteX14" fmla="*/ 1015856 w 3495425"/>
              <a:gd name="connsiteY14" fmla="*/ 275174 h 780173"/>
              <a:gd name="connsiteX15" fmla="*/ 1142710 w 3495425"/>
              <a:gd name="connsiteY15" fmla="*/ 375599 h 780173"/>
              <a:gd name="connsiteX16" fmla="*/ 1274848 w 3495425"/>
              <a:gd name="connsiteY16" fmla="*/ 386171 h 780173"/>
              <a:gd name="connsiteX17" fmla="*/ 1285419 w 3495425"/>
              <a:gd name="connsiteY17" fmla="*/ 470739 h 780173"/>
              <a:gd name="connsiteX18" fmla="*/ 1209360 w 3495425"/>
              <a:gd name="connsiteY18" fmla="*/ 451227 h 780173"/>
              <a:gd name="connsiteX19" fmla="*/ 1042254 w 3495425"/>
              <a:gd name="connsiteY19" fmla="*/ 424657 h 780173"/>
              <a:gd name="connsiteX20" fmla="*/ 952430 w 3495425"/>
              <a:gd name="connsiteY20" fmla="*/ 497167 h 780173"/>
              <a:gd name="connsiteX21" fmla="*/ 965194 w 3495425"/>
              <a:gd name="connsiteY21" fmla="*/ 423173 h 780173"/>
              <a:gd name="connsiteX22" fmla="*/ 793864 w 3495425"/>
              <a:gd name="connsiteY22" fmla="*/ 399593 h 780173"/>
              <a:gd name="connsiteX23" fmla="*/ 630780 w 3495425"/>
              <a:gd name="connsiteY23" fmla="*/ 395526 h 780173"/>
              <a:gd name="connsiteX24" fmla="*/ 142432 w 3495425"/>
              <a:gd name="connsiteY24" fmla="*/ 382923 h 780173"/>
              <a:gd name="connsiteX25" fmla="*/ 16610 w 3495425"/>
              <a:gd name="connsiteY25" fmla="*/ 432118 h 780173"/>
              <a:gd name="connsiteX26" fmla="*/ 450303 w 3495425"/>
              <a:gd name="connsiteY26" fmla="*/ 613449 h 780173"/>
              <a:gd name="connsiteX27" fmla="*/ 497873 w 3495425"/>
              <a:gd name="connsiteY27" fmla="*/ 708589 h 780173"/>
              <a:gd name="connsiteX28" fmla="*/ 598298 w 3495425"/>
              <a:gd name="connsiteY28" fmla="*/ 777301 h 780173"/>
              <a:gd name="connsiteX29" fmla="*/ 719866 w 3495425"/>
              <a:gd name="connsiteY29" fmla="*/ 761445 h 780173"/>
              <a:gd name="connsiteX30" fmla="*/ 846719 w 3495425"/>
              <a:gd name="connsiteY30" fmla="*/ 708589 h 780173"/>
              <a:gd name="connsiteX31" fmla="*/ 957715 w 3495425"/>
              <a:gd name="connsiteY31" fmla="*/ 687447 h 780173"/>
              <a:gd name="connsiteX32" fmla="*/ 1095140 w 3495425"/>
              <a:gd name="connsiteY32" fmla="*/ 713875 h 780173"/>
              <a:gd name="connsiteX33" fmla="*/ 1338275 w 3495425"/>
              <a:gd name="connsiteY33" fmla="*/ 645162 h 780173"/>
              <a:gd name="connsiteX34" fmla="*/ 1829831 w 3495425"/>
              <a:gd name="connsiteY34" fmla="*/ 634591 h 780173"/>
              <a:gd name="connsiteX35" fmla="*/ 2601521 w 3495425"/>
              <a:gd name="connsiteY35" fmla="*/ 565879 h 780173"/>
              <a:gd name="connsiteX36" fmla="*/ 3256929 w 3495425"/>
              <a:gd name="connsiteY36" fmla="*/ 550023 h 780173"/>
              <a:gd name="connsiteX37" fmla="*/ 3484208 w 3495425"/>
              <a:gd name="connsiteY37" fmla="*/ 555308 h 780173"/>
              <a:gd name="connsiteX38" fmla="*/ 3484208 w 3495425"/>
              <a:gd name="connsiteY38" fmla="*/ 555308 h 780173"/>
              <a:gd name="connsiteX39" fmla="*/ 3478922 w 3495425"/>
              <a:gd name="connsiteY39" fmla="*/ 280460 h 780173"/>
              <a:gd name="connsiteX0" fmla="*/ 3478922 w 3495425"/>
              <a:gd name="connsiteY0" fmla="*/ 280460 h 835173"/>
              <a:gd name="connsiteX1" fmla="*/ 3427289 w 3495425"/>
              <a:gd name="connsiteY1" fmla="*/ 157136 h 835173"/>
              <a:gd name="connsiteX2" fmla="*/ 2753902 w 3495425"/>
              <a:gd name="connsiteY2" fmla="*/ 186947 h 835173"/>
              <a:gd name="connsiteX3" fmla="*/ 2300245 w 3495425"/>
              <a:gd name="connsiteY3" fmla="*/ 217033 h 835173"/>
              <a:gd name="connsiteX4" fmla="*/ 2197888 w 3495425"/>
              <a:gd name="connsiteY4" fmla="*/ 192233 h 835173"/>
              <a:gd name="connsiteX5" fmla="*/ 2070526 w 3495425"/>
              <a:gd name="connsiteY5" fmla="*/ 177598 h 835173"/>
              <a:gd name="connsiteX6" fmla="*/ 1799541 w 3495425"/>
              <a:gd name="connsiteY6" fmla="*/ 173126 h 835173"/>
              <a:gd name="connsiteX7" fmla="*/ 1617770 w 3495425"/>
              <a:gd name="connsiteY7" fmla="*/ 153609 h 835173"/>
              <a:gd name="connsiteX8" fmla="*/ 1433677 w 3495425"/>
              <a:gd name="connsiteY8" fmla="*/ 147917 h 835173"/>
              <a:gd name="connsiteX9" fmla="*/ 1373604 w 3495425"/>
              <a:gd name="connsiteY9" fmla="*/ 65789 h 835173"/>
              <a:gd name="connsiteX10" fmla="*/ 1223517 w 3495425"/>
              <a:gd name="connsiteY10" fmla="*/ 9145 h 835173"/>
              <a:gd name="connsiteX11" fmla="*/ 1063426 w 3495425"/>
              <a:gd name="connsiteY11" fmla="*/ 11308 h 835173"/>
              <a:gd name="connsiteX12" fmla="*/ 895320 w 3495425"/>
              <a:gd name="connsiteY12" fmla="*/ 1958 h 835173"/>
              <a:gd name="connsiteX13" fmla="*/ 668810 w 3495425"/>
              <a:gd name="connsiteY13" fmla="*/ 55220 h 835173"/>
              <a:gd name="connsiteX14" fmla="*/ 1015856 w 3495425"/>
              <a:gd name="connsiteY14" fmla="*/ 275174 h 835173"/>
              <a:gd name="connsiteX15" fmla="*/ 1142710 w 3495425"/>
              <a:gd name="connsiteY15" fmla="*/ 375599 h 835173"/>
              <a:gd name="connsiteX16" fmla="*/ 1274848 w 3495425"/>
              <a:gd name="connsiteY16" fmla="*/ 386171 h 835173"/>
              <a:gd name="connsiteX17" fmla="*/ 1285419 w 3495425"/>
              <a:gd name="connsiteY17" fmla="*/ 470739 h 835173"/>
              <a:gd name="connsiteX18" fmla="*/ 1209360 w 3495425"/>
              <a:gd name="connsiteY18" fmla="*/ 451227 h 835173"/>
              <a:gd name="connsiteX19" fmla="*/ 1042254 w 3495425"/>
              <a:gd name="connsiteY19" fmla="*/ 424657 h 835173"/>
              <a:gd name="connsiteX20" fmla="*/ 952430 w 3495425"/>
              <a:gd name="connsiteY20" fmla="*/ 497167 h 835173"/>
              <a:gd name="connsiteX21" fmla="*/ 965194 w 3495425"/>
              <a:gd name="connsiteY21" fmla="*/ 423173 h 835173"/>
              <a:gd name="connsiteX22" fmla="*/ 793864 w 3495425"/>
              <a:gd name="connsiteY22" fmla="*/ 399593 h 835173"/>
              <a:gd name="connsiteX23" fmla="*/ 630780 w 3495425"/>
              <a:gd name="connsiteY23" fmla="*/ 395526 h 835173"/>
              <a:gd name="connsiteX24" fmla="*/ 142432 w 3495425"/>
              <a:gd name="connsiteY24" fmla="*/ 382923 h 835173"/>
              <a:gd name="connsiteX25" fmla="*/ 16610 w 3495425"/>
              <a:gd name="connsiteY25" fmla="*/ 432118 h 835173"/>
              <a:gd name="connsiteX26" fmla="*/ 450303 w 3495425"/>
              <a:gd name="connsiteY26" fmla="*/ 613449 h 835173"/>
              <a:gd name="connsiteX27" fmla="*/ 497873 w 3495425"/>
              <a:gd name="connsiteY27" fmla="*/ 708589 h 835173"/>
              <a:gd name="connsiteX28" fmla="*/ 598298 w 3495425"/>
              <a:gd name="connsiteY28" fmla="*/ 777301 h 835173"/>
              <a:gd name="connsiteX29" fmla="*/ 719866 w 3495425"/>
              <a:gd name="connsiteY29" fmla="*/ 761445 h 835173"/>
              <a:gd name="connsiteX30" fmla="*/ 961200 w 3495425"/>
              <a:gd name="connsiteY30" fmla="*/ 833812 h 835173"/>
              <a:gd name="connsiteX31" fmla="*/ 957715 w 3495425"/>
              <a:gd name="connsiteY31" fmla="*/ 687447 h 835173"/>
              <a:gd name="connsiteX32" fmla="*/ 1095140 w 3495425"/>
              <a:gd name="connsiteY32" fmla="*/ 713875 h 835173"/>
              <a:gd name="connsiteX33" fmla="*/ 1338275 w 3495425"/>
              <a:gd name="connsiteY33" fmla="*/ 645162 h 835173"/>
              <a:gd name="connsiteX34" fmla="*/ 1829831 w 3495425"/>
              <a:gd name="connsiteY34" fmla="*/ 634591 h 835173"/>
              <a:gd name="connsiteX35" fmla="*/ 2601521 w 3495425"/>
              <a:gd name="connsiteY35" fmla="*/ 565879 h 835173"/>
              <a:gd name="connsiteX36" fmla="*/ 3256929 w 3495425"/>
              <a:gd name="connsiteY36" fmla="*/ 550023 h 835173"/>
              <a:gd name="connsiteX37" fmla="*/ 3484208 w 3495425"/>
              <a:gd name="connsiteY37" fmla="*/ 555308 h 835173"/>
              <a:gd name="connsiteX38" fmla="*/ 3484208 w 3495425"/>
              <a:gd name="connsiteY38" fmla="*/ 555308 h 835173"/>
              <a:gd name="connsiteX39" fmla="*/ 3478922 w 3495425"/>
              <a:gd name="connsiteY39" fmla="*/ 280460 h 835173"/>
              <a:gd name="connsiteX0" fmla="*/ 3478922 w 3495425"/>
              <a:gd name="connsiteY0" fmla="*/ 280460 h 851114"/>
              <a:gd name="connsiteX1" fmla="*/ 3427289 w 3495425"/>
              <a:gd name="connsiteY1" fmla="*/ 157136 h 851114"/>
              <a:gd name="connsiteX2" fmla="*/ 2753902 w 3495425"/>
              <a:gd name="connsiteY2" fmla="*/ 186947 h 851114"/>
              <a:gd name="connsiteX3" fmla="*/ 2300245 w 3495425"/>
              <a:gd name="connsiteY3" fmla="*/ 217033 h 851114"/>
              <a:gd name="connsiteX4" fmla="*/ 2197888 w 3495425"/>
              <a:gd name="connsiteY4" fmla="*/ 192233 h 851114"/>
              <a:gd name="connsiteX5" fmla="*/ 2070526 w 3495425"/>
              <a:gd name="connsiteY5" fmla="*/ 177598 h 851114"/>
              <a:gd name="connsiteX6" fmla="*/ 1799541 w 3495425"/>
              <a:gd name="connsiteY6" fmla="*/ 173126 h 851114"/>
              <a:gd name="connsiteX7" fmla="*/ 1617770 w 3495425"/>
              <a:gd name="connsiteY7" fmla="*/ 153609 h 851114"/>
              <a:gd name="connsiteX8" fmla="*/ 1433677 w 3495425"/>
              <a:gd name="connsiteY8" fmla="*/ 147917 h 851114"/>
              <a:gd name="connsiteX9" fmla="*/ 1373604 w 3495425"/>
              <a:gd name="connsiteY9" fmla="*/ 65789 h 851114"/>
              <a:gd name="connsiteX10" fmla="*/ 1223517 w 3495425"/>
              <a:gd name="connsiteY10" fmla="*/ 9145 h 851114"/>
              <a:gd name="connsiteX11" fmla="*/ 1063426 w 3495425"/>
              <a:gd name="connsiteY11" fmla="*/ 11308 h 851114"/>
              <a:gd name="connsiteX12" fmla="*/ 895320 w 3495425"/>
              <a:gd name="connsiteY12" fmla="*/ 1958 h 851114"/>
              <a:gd name="connsiteX13" fmla="*/ 668810 w 3495425"/>
              <a:gd name="connsiteY13" fmla="*/ 55220 h 851114"/>
              <a:gd name="connsiteX14" fmla="*/ 1015856 w 3495425"/>
              <a:gd name="connsiteY14" fmla="*/ 275174 h 851114"/>
              <a:gd name="connsiteX15" fmla="*/ 1142710 w 3495425"/>
              <a:gd name="connsiteY15" fmla="*/ 375599 h 851114"/>
              <a:gd name="connsiteX16" fmla="*/ 1274848 w 3495425"/>
              <a:gd name="connsiteY16" fmla="*/ 386171 h 851114"/>
              <a:gd name="connsiteX17" fmla="*/ 1285419 w 3495425"/>
              <a:gd name="connsiteY17" fmla="*/ 470739 h 851114"/>
              <a:gd name="connsiteX18" fmla="*/ 1209360 w 3495425"/>
              <a:gd name="connsiteY18" fmla="*/ 451227 h 851114"/>
              <a:gd name="connsiteX19" fmla="*/ 1042254 w 3495425"/>
              <a:gd name="connsiteY19" fmla="*/ 424657 h 851114"/>
              <a:gd name="connsiteX20" fmla="*/ 952430 w 3495425"/>
              <a:gd name="connsiteY20" fmla="*/ 497167 h 851114"/>
              <a:gd name="connsiteX21" fmla="*/ 965194 w 3495425"/>
              <a:gd name="connsiteY21" fmla="*/ 423173 h 851114"/>
              <a:gd name="connsiteX22" fmla="*/ 793864 w 3495425"/>
              <a:gd name="connsiteY22" fmla="*/ 399593 h 851114"/>
              <a:gd name="connsiteX23" fmla="*/ 630780 w 3495425"/>
              <a:gd name="connsiteY23" fmla="*/ 395526 h 851114"/>
              <a:gd name="connsiteX24" fmla="*/ 142432 w 3495425"/>
              <a:gd name="connsiteY24" fmla="*/ 382923 h 851114"/>
              <a:gd name="connsiteX25" fmla="*/ 16610 w 3495425"/>
              <a:gd name="connsiteY25" fmla="*/ 432118 h 851114"/>
              <a:gd name="connsiteX26" fmla="*/ 450303 w 3495425"/>
              <a:gd name="connsiteY26" fmla="*/ 613449 h 851114"/>
              <a:gd name="connsiteX27" fmla="*/ 497873 w 3495425"/>
              <a:gd name="connsiteY27" fmla="*/ 708589 h 851114"/>
              <a:gd name="connsiteX28" fmla="*/ 598298 w 3495425"/>
              <a:gd name="connsiteY28" fmla="*/ 777301 h 851114"/>
              <a:gd name="connsiteX29" fmla="*/ 719866 w 3495425"/>
              <a:gd name="connsiteY29" fmla="*/ 761445 h 851114"/>
              <a:gd name="connsiteX30" fmla="*/ 961200 w 3495425"/>
              <a:gd name="connsiteY30" fmla="*/ 833812 h 851114"/>
              <a:gd name="connsiteX31" fmla="*/ 1129438 w 3495425"/>
              <a:gd name="connsiteY31" fmla="*/ 841130 h 851114"/>
              <a:gd name="connsiteX32" fmla="*/ 1095140 w 3495425"/>
              <a:gd name="connsiteY32" fmla="*/ 713875 h 851114"/>
              <a:gd name="connsiteX33" fmla="*/ 1338275 w 3495425"/>
              <a:gd name="connsiteY33" fmla="*/ 645162 h 851114"/>
              <a:gd name="connsiteX34" fmla="*/ 1829831 w 3495425"/>
              <a:gd name="connsiteY34" fmla="*/ 634591 h 851114"/>
              <a:gd name="connsiteX35" fmla="*/ 2601521 w 3495425"/>
              <a:gd name="connsiteY35" fmla="*/ 565879 h 851114"/>
              <a:gd name="connsiteX36" fmla="*/ 3256929 w 3495425"/>
              <a:gd name="connsiteY36" fmla="*/ 550023 h 851114"/>
              <a:gd name="connsiteX37" fmla="*/ 3484208 w 3495425"/>
              <a:gd name="connsiteY37" fmla="*/ 555308 h 851114"/>
              <a:gd name="connsiteX38" fmla="*/ 3484208 w 3495425"/>
              <a:gd name="connsiteY38" fmla="*/ 555308 h 851114"/>
              <a:gd name="connsiteX39" fmla="*/ 3478922 w 3495425"/>
              <a:gd name="connsiteY39" fmla="*/ 280460 h 851114"/>
              <a:gd name="connsiteX0" fmla="*/ 3478922 w 3495425"/>
              <a:gd name="connsiteY0" fmla="*/ 280460 h 854370"/>
              <a:gd name="connsiteX1" fmla="*/ 3427289 w 3495425"/>
              <a:gd name="connsiteY1" fmla="*/ 157136 h 854370"/>
              <a:gd name="connsiteX2" fmla="*/ 2753902 w 3495425"/>
              <a:gd name="connsiteY2" fmla="*/ 186947 h 854370"/>
              <a:gd name="connsiteX3" fmla="*/ 2300245 w 3495425"/>
              <a:gd name="connsiteY3" fmla="*/ 217033 h 854370"/>
              <a:gd name="connsiteX4" fmla="*/ 2197888 w 3495425"/>
              <a:gd name="connsiteY4" fmla="*/ 192233 h 854370"/>
              <a:gd name="connsiteX5" fmla="*/ 2070526 w 3495425"/>
              <a:gd name="connsiteY5" fmla="*/ 177598 h 854370"/>
              <a:gd name="connsiteX6" fmla="*/ 1799541 w 3495425"/>
              <a:gd name="connsiteY6" fmla="*/ 173126 h 854370"/>
              <a:gd name="connsiteX7" fmla="*/ 1617770 w 3495425"/>
              <a:gd name="connsiteY7" fmla="*/ 153609 h 854370"/>
              <a:gd name="connsiteX8" fmla="*/ 1433677 w 3495425"/>
              <a:gd name="connsiteY8" fmla="*/ 147917 h 854370"/>
              <a:gd name="connsiteX9" fmla="*/ 1373604 w 3495425"/>
              <a:gd name="connsiteY9" fmla="*/ 65789 h 854370"/>
              <a:gd name="connsiteX10" fmla="*/ 1223517 w 3495425"/>
              <a:gd name="connsiteY10" fmla="*/ 9145 h 854370"/>
              <a:gd name="connsiteX11" fmla="*/ 1063426 w 3495425"/>
              <a:gd name="connsiteY11" fmla="*/ 11308 h 854370"/>
              <a:gd name="connsiteX12" fmla="*/ 895320 w 3495425"/>
              <a:gd name="connsiteY12" fmla="*/ 1958 h 854370"/>
              <a:gd name="connsiteX13" fmla="*/ 668810 w 3495425"/>
              <a:gd name="connsiteY13" fmla="*/ 55220 h 854370"/>
              <a:gd name="connsiteX14" fmla="*/ 1015856 w 3495425"/>
              <a:gd name="connsiteY14" fmla="*/ 275174 h 854370"/>
              <a:gd name="connsiteX15" fmla="*/ 1142710 w 3495425"/>
              <a:gd name="connsiteY15" fmla="*/ 375599 h 854370"/>
              <a:gd name="connsiteX16" fmla="*/ 1274848 w 3495425"/>
              <a:gd name="connsiteY16" fmla="*/ 386171 h 854370"/>
              <a:gd name="connsiteX17" fmla="*/ 1285419 w 3495425"/>
              <a:gd name="connsiteY17" fmla="*/ 470739 h 854370"/>
              <a:gd name="connsiteX18" fmla="*/ 1209360 w 3495425"/>
              <a:gd name="connsiteY18" fmla="*/ 451227 h 854370"/>
              <a:gd name="connsiteX19" fmla="*/ 1042254 w 3495425"/>
              <a:gd name="connsiteY19" fmla="*/ 424657 h 854370"/>
              <a:gd name="connsiteX20" fmla="*/ 952430 w 3495425"/>
              <a:gd name="connsiteY20" fmla="*/ 497167 h 854370"/>
              <a:gd name="connsiteX21" fmla="*/ 965194 w 3495425"/>
              <a:gd name="connsiteY21" fmla="*/ 423173 h 854370"/>
              <a:gd name="connsiteX22" fmla="*/ 793864 w 3495425"/>
              <a:gd name="connsiteY22" fmla="*/ 399593 h 854370"/>
              <a:gd name="connsiteX23" fmla="*/ 630780 w 3495425"/>
              <a:gd name="connsiteY23" fmla="*/ 395526 h 854370"/>
              <a:gd name="connsiteX24" fmla="*/ 142432 w 3495425"/>
              <a:gd name="connsiteY24" fmla="*/ 382923 h 854370"/>
              <a:gd name="connsiteX25" fmla="*/ 16610 w 3495425"/>
              <a:gd name="connsiteY25" fmla="*/ 432118 h 854370"/>
              <a:gd name="connsiteX26" fmla="*/ 450303 w 3495425"/>
              <a:gd name="connsiteY26" fmla="*/ 613449 h 854370"/>
              <a:gd name="connsiteX27" fmla="*/ 497873 w 3495425"/>
              <a:gd name="connsiteY27" fmla="*/ 708589 h 854370"/>
              <a:gd name="connsiteX28" fmla="*/ 598298 w 3495425"/>
              <a:gd name="connsiteY28" fmla="*/ 777301 h 854370"/>
              <a:gd name="connsiteX29" fmla="*/ 719866 w 3495425"/>
              <a:gd name="connsiteY29" fmla="*/ 761445 h 854370"/>
              <a:gd name="connsiteX30" fmla="*/ 961200 w 3495425"/>
              <a:gd name="connsiteY30" fmla="*/ 833812 h 854370"/>
              <a:gd name="connsiteX31" fmla="*/ 1129438 w 3495425"/>
              <a:gd name="connsiteY31" fmla="*/ 841130 h 854370"/>
              <a:gd name="connsiteX32" fmla="*/ 1390885 w 3495425"/>
              <a:gd name="connsiteY32" fmla="*/ 839098 h 854370"/>
              <a:gd name="connsiteX33" fmla="*/ 1338275 w 3495425"/>
              <a:gd name="connsiteY33" fmla="*/ 645162 h 854370"/>
              <a:gd name="connsiteX34" fmla="*/ 1829831 w 3495425"/>
              <a:gd name="connsiteY34" fmla="*/ 634591 h 854370"/>
              <a:gd name="connsiteX35" fmla="*/ 2601521 w 3495425"/>
              <a:gd name="connsiteY35" fmla="*/ 565879 h 854370"/>
              <a:gd name="connsiteX36" fmla="*/ 3256929 w 3495425"/>
              <a:gd name="connsiteY36" fmla="*/ 550023 h 854370"/>
              <a:gd name="connsiteX37" fmla="*/ 3484208 w 3495425"/>
              <a:gd name="connsiteY37" fmla="*/ 555308 h 854370"/>
              <a:gd name="connsiteX38" fmla="*/ 3484208 w 3495425"/>
              <a:gd name="connsiteY38" fmla="*/ 555308 h 854370"/>
              <a:gd name="connsiteX39" fmla="*/ 3478922 w 3495425"/>
              <a:gd name="connsiteY39" fmla="*/ 280460 h 854370"/>
              <a:gd name="connsiteX0" fmla="*/ 3478922 w 3495425"/>
              <a:gd name="connsiteY0" fmla="*/ 280460 h 854370"/>
              <a:gd name="connsiteX1" fmla="*/ 3427289 w 3495425"/>
              <a:gd name="connsiteY1" fmla="*/ 157136 h 854370"/>
              <a:gd name="connsiteX2" fmla="*/ 2753902 w 3495425"/>
              <a:gd name="connsiteY2" fmla="*/ 186947 h 854370"/>
              <a:gd name="connsiteX3" fmla="*/ 2300245 w 3495425"/>
              <a:gd name="connsiteY3" fmla="*/ 217033 h 854370"/>
              <a:gd name="connsiteX4" fmla="*/ 2197888 w 3495425"/>
              <a:gd name="connsiteY4" fmla="*/ 192233 h 854370"/>
              <a:gd name="connsiteX5" fmla="*/ 2070526 w 3495425"/>
              <a:gd name="connsiteY5" fmla="*/ 177598 h 854370"/>
              <a:gd name="connsiteX6" fmla="*/ 1799541 w 3495425"/>
              <a:gd name="connsiteY6" fmla="*/ 173126 h 854370"/>
              <a:gd name="connsiteX7" fmla="*/ 1617770 w 3495425"/>
              <a:gd name="connsiteY7" fmla="*/ 153609 h 854370"/>
              <a:gd name="connsiteX8" fmla="*/ 1433677 w 3495425"/>
              <a:gd name="connsiteY8" fmla="*/ 147917 h 854370"/>
              <a:gd name="connsiteX9" fmla="*/ 1373604 w 3495425"/>
              <a:gd name="connsiteY9" fmla="*/ 65789 h 854370"/>
              <a:gd name="connsiteX10" fmla="*/ 1223517 w 3495425"/>
              <a:gd name="connsiteY10" fmla="*/ 9145 h 854370"/>
              <a:gd name="connsiteX11" fmla="*/ 1063426 w 3495425"/>
              <a:gd name="connsiteY11" fmla="*/ 11308 h 854370"/>
              <a:gd name="connsiteX12" fmla="*/ 895320 w 3495425"/>
              <a:gd name="connsiteY12" fmla="*/ 1958 h 854370"/>
              <a:gd name="connsiteX13" fmla="*/ 668810 w 3495425"/>
              <a:gd name="connsiteY13" fmla="*/ 55220 h 854370"/>
              <a:gd name="connsiteX14" fmla="*/ 1015856 w 3495425"/>
              <a:gd name="connsiteY14" fmla="*/ 275174 h 854370"/>
              <a:gd name="connsiteX15" fmla="*/ 1142710 w 3495425"/>
              <a:gd name="connsiteY15" fmla="*/ 375599 h 854370"/>
              <a:gd name="connsiteX16" fmla="*/ 1274848 w 3495425"/>
              <a:gd name="connsiteY16" fmla="*/ 386171 h 854370"/>
              <a:gd name="connsiteX17" fmla="*/ 1285419 w 3495425"/>
              <a:gd name="connsiteY17" fmla="*/ 470739 h 854370"/>
              <a:gd name="connsiteX18" fmla="*/ 1209360 w 3495425"/>
              <a:gd name="connsiteY18" fmla="*/ 451227 h 854370"/>
              <a:gd name="connsiteX19" fmla="*/ 1042254 w 3495425"/>
              <a:gd name="connsiteY19" fmla="*/ 424657 h 854370"/>
              <a:gd name="connsiteX20" fmla="*/ 952430 w 3495425"/>
              <a:gd name="connsiteY20" fmla="*/ 497167 h 854370"/>
              <a:gd name="connsiteX21" fmla="*/ 965194 w 3495425"/>
              <a:gd name="connsiteY21" fmla="*/ 423173 h 854370"/>
              <a:gd name="connsiteX22" fmla="*/ 793864 w 3495425"/>
              <a:gd name="connsiteY22" fmla="*/ 399593 h 854370"/>
              <a:gd name="connsiteX23" fmla="*/ 630780 w 3495425"/>
              <a:gd name="connsiteY23" fmla="*/ 395526 h 854370"/>
              <a:gd name="connsiteX24" fmla="*/ 142432 w 3495425"/>
              <a:gd name="connsiteY24" fmla="*/ 382923 h 854370"/>
              <a:gd name="connsiteX25" fmla="*/ 16610 w 3495425"/>
              <a:gd name="connsiteY25" fmla="*/ 432118 h 854370"/>
              <a:gd name="connsiteX26" fmla="*/ 450303 w 3495425"/>
              <a:gd name="connsiteY26" fmla="*/ 613449 h 854370"/>
              <a:gd name="connsiteX27" fmla="*/ 497873 w 3495425"/>
              <a:gd name="connsiteY27" fmla="*/ 708589 h 854370"/>
              <a:gd name="connsiteX28" fmla="*/ 598298 w 3495425"/>
              <a:gd name="connsiteY28" fmla="*/ 777301 h 854370"/>
              <a:gd name="connsiteX29" fmla="*/ 719866 w 3495425"/>
              <a:gd name="connsiteY29" fmla="*/ 761445 h 854370"/>
              <a:gd name="connsiteX30" fmla="*/ 961200 w 3495425"/>
              <a:gd name="connsiteY30" fmla="*/ 833812 h 854370"/>
              <a:gd name="connsiteX31" fmla="*/ 1129438 w 3495425"/>
              <a:gd name="connsiteY31" fmla="*/ 841130 h 854370"/>
              <a:gd name="connsiteX32" fmla="*/ 1390885 w 3495425"/>
              <a:gd name="connsiteY32" fmla="*/ 839098 h 854370"/>
              <a:gd name="connsiteX33" fmla="*/ 1338275 w 3495425"/>
              <a:gd name="connsiteY33" fmla="*/ 645162 h 854370"/>
              <a:gd name="connsiteX34" fmla="*/ 1643283 w 3495425"/>
              <a:gd name="connsiteY34" fmla="*/ 840168 h 854370"/>
              <a:gd name="connsiteX35" fmla="*/ 1829831 w 3495425"/>
              <a:gd name="connsiteY35" fmla="*/ 634591 h 854370"/>
              <a:gd name="connsiteX36" fmla="*/ 2601521 w 3495425"/>
              <a:gd name="connsiteY36" fmla="*/ 565879 h 854370"/>
              <a:gd name="connsiteX37" fmla="*/ 3256929 w 3495425"/>
              <a:gd name="connsiteY37" fmla="*/ 550023 h 854370"/>
              <a:gd name="connsiteX38" fmla="*/ 3484208 w 3495425"/>
              <a:gd name="connsiteY38" fmla="*/ 555308 h 854370"/>
              <a:gd name="connsiteX39" fmla="*/ 3484208 w 3495425"/>
              <a:gd name="connsiteY39" fmla="*/ 555308 h 854370"/>
              <a:gd name="connsiteX40" fmla="*/ 3478922 w 3495425"/>
              <a:gd name="connsiteY40" fmla="*/ 280460 h 854370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829831 w 3495425"/>
              <a:gd name="connsiteY35" fmla="*/ 634591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601521 w 3495425"/>
              <a:gd name="connsiteY37" fmla="*/ 565879 h 861457"/>
              <a:gd name="connsiteX38" fmla="*/ 3256929 w 3495425"/>
              <a:gd name="connsiteY38" fmla="*/ 55002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56929 w 3495425"/>
              <a:gd name="connsiteY38" fmla="*/ 55002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76010 w 3495425"/>
              <a:gd name="connsiteY38" fmla="*/ 60694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76010 w 3495425"/>
              <a:gd name="connsiteY38" fmla="*/ 606943 h 861457"/>
              <a:gd name="connsiteX39" fmla="*/ 3484208 w 3495425"/>
              <a:gd name="connsiteY39" fmla="*/ 555308 h 861457"/>
              <a:gd name="connsiteX40" fmla="*/ 3484209 w 3495425"/>
              <a:gd name="connsiteY40" fmla="*/ 617919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65194 w 3495425"/>
              <a:gd name="connsiteY20" fmla="*/ 423173 h 861457"/>
              <a:gd name="connsiteX21" fmla="*/ 793864 w 3495425"/>
              <a:gd name="connsiteY21" fmla="*/ 399593 h 861457"/>
              <a:gd name="connsiteX22" fmla="*/ 630780 w 3495425"/>
              <a:gd name="connsiteY22" fmla="*/ 395526 h 861457"/>
              <a:gd name="connsiteX23" fmla="*/ 142432 w 3495425"/>
              <a:gd name="connsiteY23" fmla="*/ 382923 h 861457"/>
              <a:gd name="connsiteX24" fmla="*/ 16610 w 3495425"/>
              <a:gd name="connsiteY24" fmla="*/ 432118 h 861457"/>
              <a:gd name="connsiteX25" fmla="*/ 450303 w 3495425"/>
              <a:gd name="connsiteY25" fmla="*/ 613449 h 861457"/>
              <a:gd name="connsiteX26" fmla="*/ 497873 w 3495425"/>
              <a:gd name="connsiteY26" fmla="*/ 708589 h 861457"/>
              <a:gd name="connsiteX27" fmla="*/ 598298 w 3495425"/>
              <a:gd name="connsiteY27" fmla="*/ 777301 h 861457"/>
              <a:gd name="connsiteX28" fmla="*/ 719866 w 3495425"/>
              <a:gd name="connsiteY28" fmla="*/ 761445 h 861457"/>
              <a:gd name="connsiteX29" fmla="*/ 961200 w 3495425"/>
              <a:gd name="connsiteY29" fmla="*/ 833812 h 861457"/>
              <a:gd name="connsiteX30" fmla="*/ 1129438 w 3495425"/>
              <a:gd name="connsiteY30" fmla="*/ 841130 h 861457"/>
              <a:gd name="connsiteX31" fmla="*/ 1390885 w 3495425"/>
              <a:gd name="connsiteY31" fmla="*/ 839098 h 861457"/>
              <a:gd name="connsiteX32" fmla="*/ 1490917 w 3495425"/>
              <a:gd name="connsiteY32" fmla="*/ 861456 h 861457"/>
              <a:gd name="connsiteX33" fmla="*/ 1643283 w 3495425"/>
              <a:gd name="connsiteY33" fmla="*/ 840168 h 861457"/>
              <a:gd name="connsiteX34" fmla="*/ 1963393 w 3495425"/>
              <a:gd name="connsiteY34" fmla="*/ 771197 h 861457"/>
              <a:gd name="connsiteX35" fmla="*/ 2625917 w 3495425"/>
              <a:gd name="connsiteY35" fmla="*/ 669409 h 861457"/>
              <a:gd name="connsiteX36" fmla="*/ 2811405 w 3495425"/>
              <a:gd name="connsiteY36" fmla="*/ 622798 h 861457"/>
              <a:gd name="connsiteX37" fmla="*/ 3276010 w 3495425"/>
              <a:gd name="connsiteY37" fmla="*/ 606943 h 861457"/>
              <a:gd name="connsiteX38" fmla="*/ 3484208 w 3495425"/>
              <a:gd name="connsiteY38" fmla="*/ 555308 h 861457"/>
              <a:gd name="connsiteX39" fmla="*/ 3484209 w 3495425"/>
              <a:gd name="connsiteY39" fmla="*/ 617919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274848 w 3495425"/>
              <a:gd name="connsiteY15" fmla="*/ 386171 h 861457"/>
              <a:gd name="connsiteX16" fmla="*/ 1285419 w 3495425"/>
              <a:gd name="connsiteY16" fmla="*/ 470739 h 861457"/>
              <a:gd name="connsiteX17" fmla="*/ 1209360 w 3495425"/>
              <a:gd name="connsiteY17" fmla="*/ 451227 h 861457"/>
              <a:gd name="connsiteX18" fmla="*/ 1042254 w 3495425"/>
              <a:gd name="connsiteY18" fmla="*/ 424657 h 861457"/>
              <a:gd name="connsiteX19" fmla="*/ 965194 w 3495425"/>
              <a:gd name="connsiteY19" fmla="*/ 423173 h 861457"/>
              <a:gd name="connsiteX20" fmla="*/ 793864 w 3495425"/>
              <a:gd name="connsiteY20" fmla="*/ 399593 h 861457"/>
              <a:gd name="connsiteX21" fmla="*/ 630780 w 3495425"/>
              <a:gd name="connsiteY21" fmla="*/ 395526 h 861457"/>
              <a:gd name="connsiteX22" fmla="*/ 142432 w 3495425"/>
              <a:gd name="connsiteY22" fmla="*/ 382923 h 861457"/>
              <a:gd name="connsiteX23" fmla="*/ 16610 w 3495425"/>
              <a:gd name="connsiteY23" fmla="*/ 432118 h 861457"/>
              <a:gd name="connsiteX24" fmla="*/ 450303 w 3495425"/>
              <a:gd name="connsiteY24" fmla="*/ 613449 h 861457"/>
              <a:gd name="connsiteX25" fmla="*/ 497873 w 3495425"/>
              <a:gd name="connsiteY25" fmla="*/ 708589 h 861457"/>
              <a:gd name="connsiteX26" fmla="*/ 598298 w 3495425"/>
              <a:gd name="connsiteY26" fmla="*/ 777301 h 861457"/>
              <a:gd name="connsiteX27" fmla="*/ 719866 w 3495425"/>
              <a:gd name="connsiteY27" fmla="*/ 761445 h 861457"/>
              <a:gd name="connsiteX28" fmla="*/ 961200 w 3495425"/>
              <a:gd name="connsiteY28" fmla="*/ 833812 h 861457"/>
              <a:gd name="connsiteX29" fmla="*/ 1129438 w 3495425"/>
              <a:gd name="connsiteY29" fmla="*/ 841130 h 861457"/>
              <a:gd name="connsiteX30" fmla="*/ 1390885 w 3495425"/>
              <a:gd name="connsiteY30" fmla="*/ 839098 h 861457"/>
              <a:gd name="connsiteX31" fmla="*/ 1490917 w 3495425"/>
              <a:gd name="connsiteY31" fmla="*/ 861456 h 861457"/>
              <a:gd name="connsiteX32" fmla="*/ 1643283 w 3495425"/>
              <a:gd name="connsiteY32" fmla="*/ 840168 h 861457"/>
              <a:gd name="connsiteX33" fmla="*/ 1963393 w 3495425"/>
              <a:gd name="connsiteY33" fmla="*/ 771197 h 861457"/>
              <a:gd name="connsiteX34" fmla="*/ 2625917 w 3495425"/>
              <a:gd name="connsiteY34" fmla="*/ 669409 h 861457"/>
              <a:gd name="connsiteX35" fmla="*/ 2811405 w 3495425"/>
              <a:gd name="connsiteY35" fmla="*/ 622798 h 861457"/>
              <a:gd name="connsiteX36" fmla="*/ 3276010 w 3495425"/>
              <a:gd name="connsiteY36" fmla="*/ 606943 h 861457"/>
              <a:gd name="connsiteX37" fmla="*/ 3484208 w 3495425"/>
              <a:gd name="connsiteY37" fmla="*/ 555308 h 861457"/>
              <a:gd name="connsiteX38" fmla="*/ 3484209 w 3495425"/>
              <a:gd name="connsiteY38" fmla="*/ 617919 h 861457"/>
              <a:gd name="connsiteX39" fmla="*/ 3478922 w 3495425"/>
              <a:gd name="connsiteY39" fmla="*/ 280460 h 861457"/>
              <a:gd name="connsiteX0" fmla="*/ 1015856 w 3495425"/>
              <a:gd name="connsiteY0" fmla="*/ 275174 h 861457"/>
              <a:gd name="connsiteX1" fmla="*/ 1274848 w 3495425"/>
              <a:gd name="connsiteY1" fmla="*/ 386171 h 861457"/>
              <a:gd name="connsiteX2" fmla="*/ 1285419 w 3495425"/>
              <a:gd name="connsiteY2" fmla="*/ 470739 h 861457"/>
              <a:gd name="connsiteX3" fmla="*/ 1209360 w 3495425"/>
              <a:gd name="connsiteY3" fmla="*/ 451227 h 861457"/>
              <a:gd name="connsiteX4" fmla="*/ 1042254 w 3495425"/>
              <a:gd name="connsiteY4" fmla="*/ 424657 h 861457"/>
              <a:gd name="connsiteX5" fmla="*/ 965194 w 3495425"/>
              <a:gd name="connsiteY5" fmla="*/ 423173 h 861457"/>
              <a:gd name="connsiteX6" fmla="*/ 793864 w 3495425"/>
              <a:gd name="connsiteY6" fmla="*/ 399593 h 861457"/>
              <a:gd name="connsiteX7" fmla="*/ 630780 w 3495425"/>
              <a:gd name="connsiteY7" fmla="*/ 395526 h 861457"/>
              <a:gd name="connsiteX8" fmla="*/ 142432 w 3495425"/>
              <a:gd name="connsiteY8" fmla="*/ 382923 h 861457"/>
              <a:gd name="connsiteX9" fmla="*/ 16610 w 3495425"/>
              <a:gd name="connsiteY9" fmla="*/ 432118 h 861457"/>
              <a:gd name="connsiteX10" fmla="*/ 450303 w 3495425"/>
              <a:gd name="connsiteY10" fmla="*/ 613449 h 861457"/>
              <a:gd name="connsiteX11" fmla="*/ 497873 w 3495425"/>
              <a:gd name="connsiteY11" fmla="*/ 708589 h 861457"/>
              <a:gd name="connsiteX12" fmla="*/ 598298 w 3495425"/>
              <a:gd name="connsiteY12" fmla="*/ 777301 h 861457"/>
              <a:gd name="connsiteX13" fmla="*/ 719866 w 3495425"/>
              <a:gd name="connsiteY13" fmla="*/ 761445 h 861457"/>
              <a:gd name="connsiteX14" fmla="*/ 961200 w 3495425"/>
              <a:gd name="connsiteY14" fmla="*/ 833812 h 861457"/>
              <a:gd name="connsiteX15" fmla="*/ 1129438 w 3495425"/>
              <a:gd name="connsiteY15" fmla="*/ 841130 h 861457"/>
              <a:gd name="connsiteX16" fmla="*/ 1390885 w 3495425"/>
              <a:gd name="connsiteY16" fmla="*/ 839098 h 861457"/>
              <a:gd name="connsiteX17" fmla="*/ 1490917 w 3495425"/>
              <a:gd name="connsiteY17" fmla="*/ 861456 h 861457"/>
              <a:gd name="connsiteX18" fmla="*/ 1643283 w 3495425"/>
              <a:gd name="connsiteY18" fmla="*/ 840168 h 861457"/>
              <a:gd name="connsiteX19" fmla="*/ 1963393 w 3495425"/>
              <a:gd name="connsiteY19" fmla="*/ 771197 h 861457"/>
              <a:gd name="connsiteX20" fmla="*/ 2625917 w 3495425"/>
              <a:gd name="connsiteY20" fmla="*/ 669409 h 861457"/>
              <a:gd name="connsiteX21" fmla="*/ 2811405 w 3495425"/>
              <a:gd name="connsiteY21" fmla="*/ 622798 h 861457"/>
              <a:gd name="connsiteX22" fmla="*/ 3276010 w 3495425"/>
              <a:gd name="connsiteY22" fmla="*/ 606943 h 861457"/>
              <a:gd name="connsiteX23" fmla="*/ 3484208 w 3495425"/>
              <a:gd name="connsiteY23" fmla="*/ 555308 h 861457"/>
              <a:gd name="connsiteX24" fmla="*/ 3484209 w 3495425"/>
              <a:gd name="connsiteY24" fmla="*/ 617919 h 861457"/>
              <a:gd name="connsiteX25" fmla="*/ 3478922 w 3495425"/>
              <a:gd name="connsiteY25" fmla="*/ 280460 h 861457"/>
              <a:gd name="connsiteX26" fmla="*/ 3427289 w 3495425"/>
              <a:gd name="connsiteY26" fmla="*/ 157136 h 861457"/>
              <a:gd name="connsiteX27" fmla="*/ 2753902 w 3495425"/>
              <a:gd name="connsiteY27" fmla="*/ 186947 h 861457"/>
              <a:gd name="connsiteX28" fmla="*/ 2300245 w 3495425"/>
              <a:gd name="connsiteY28" fmla="*/ 217033 h 861457"/>
              <a:gd name="connsiteX29" fmla="*/ 2197888 w 3495425"/>
              <a:gd name="connsiteY29" fmla="*/ 192233 h 861457"/>
              <a:gd name="connsiteX30" fmla="*/ 2070526 w 3495425"/>
              <a:gd name="connsiteY30" fmla="*/ 177598 h 861457"/>
              <a:gd name="connsiteX31" fmla="*/ 1799541 w 3495425"/>
              <a:gd name="connsiteY31" fmla="*/ 173126 h 861457"/>
              <a:gd name="connsiteX32" fmla="*/ 1617770 w 3495425"/>
              <a:gd name="connsiteY32" fmla="*/ 153609 h 861457"/>
              <a:gd name="connsiteX33" fmla="*/ 1433677 w 3495425"/>
              <a:gd name="connsiteY33" fmla="*/ 147917 h 861457"/>
              <a:gd name="connsiteX34" fmla="*/ 1373604 w 3495425"/>
              <a:gd name="connsiteY34" fmla="*/ 65789 h 861457"/>
              <a:gd name="connsiteX35" fmla="*/ 1223517 w 3495425"/>
              <a:gd name="connsiteY35" fmla="*/ 9145 h 861457"/>
              <a:gd name="connsiteX36" fmla="*/ 1063426 w 3495425"/>
              <a:gd name="connsiteY36" fmla="*/ 11308 h 861457"/>
              <a:gd name="connsiteX37" fmla="*/ 895320 w 3495425"/>
              <a:gd name="connsiteY37" fmla="*/ 1958 h 861457"/>
              <a:gd name="connsiteX38" fmla="*/ 772797 w 3495425"/>
              <a:gd name="connsiteY38" fmla="*/ 117262 h 861457"/>
              <a:gd name="connsiteX0" fmla="*/ 1015856 w 3495425"/>
              <a:gd name="connsiteY0" fmla="*/ 275174 h 861457"/>
              <a:gd name="connsiteX1" fmla="*/ 1274848 w 3495425"/>
              <a:gd name="connsiteY1" fmla="*/ 386171 h 861457"/>
              <a:gd name="connsiteX2" fmla="*/ 1285419 w 3495425"/>
              <a:gd name="connsiteY2" fmla="*/ 470739 h 861457"/>
              <a:gd name="connsiteX3" fmla="*/ 1209360 w 3495425"/>
              <a:gd name="connsiteY3" fmla="*/ 451227 h 861457"/>
              <a:gd name="connsiteX4" fmla="*/ 1042254 w 3495425"/>
              <a:gd name="connsiteY4" fmla="*/ 424657 h 861457"/>
              <a:gd name="connsiteX5" fmla="*/ 965194 w 3495425"/>
              <a:gd name="connsiteY5" fmla="*/ 423173 h 861457"/>
              <a:gd name="connsiteX6" fmla="*/ 793864 w 3495425"/>
              <a:gd name="connsiteY6" fmla="*/ 399593 h 861457"/>
              <a:gd name="connsiteX7" fmla="*/ 630780 w 3495425"/>
              <a:gd name="connsiteY7" fmla="*/ 395526 h 861457"/>
              <a:gd name="connsiteX8" fmla="*/ 142432 w 3495425"/>
              <a:gd name="connsiteY8" fmla="*/ 382923 h 861457"/>
              <a:gd name="connsiteX9" fmla="*/ 16610 w 3495425"/>
              <a:gd name="connsiteY9" fmla="*/ 432118 h 861457"/>
              <a:gd name="connsiteX10" fmla="*/ 450303 w 3495425"/>
              <a:gd name="connsiteY10" fmla="*/ 613449 h 861457"/>
              <a:gd name="connsiteX11" fmla="*/ 497873 w 3495425"/>
              <a:gd name="connsiteY11" fmla="*/ 708589 h 861457"/>
              <a:gd name="connsiteX12" fmla="*/ 598298 w 3495425"/>
              <a:gd name="connsiteY12" fmla="*/ 777301 h 861457"/>
              <a:gd name="connsiteX13" fmla="*/ 719866 w 3495425"/>
              <a:gd name="connsiteY13" fmla="*/ 761445 h 861457"/>
              <a:gd name="connsiteX14" fmla="*/ 961200 w 3495425"/>
              <a:gd name="connsiteY14" fmla="*/ 833812 h 861457"/>
              <a:gd name="connsiteX15" fmla="*/ 1129438 w 3495425"/>
              <a:gd name="connsiteY15" fmla="*/ 841130 h 861457"/>
              <a:gd name="connsiteX16" fmla="*/ 1390885 w 3495425"/>
              <a:gd name="connsiteY16" fmla="*/ 839098 h 861457"/>
              <a:gd name="connsiteX17" fmla="*/ 1490917 w 3495425"/>
              <a:gd name="connsiteY17" fmla="*/ 861456 h 861457"/>
              <a:gd name="connsiteX18" fmla="*/ 1643283 w 3495425"/>
              <a:gd name="connsiteY18" fmla="*/ 840168 h 861457"/>
              <a:gd name="connsiteX19" fmla="*/ 1963393 w 3495425"/>
              <a:gd name="connsiteY19" fmla="*/ 771197 h 861457"/>
              <a:gd name="connsiteX20" fmla="*/ 2625917 w 3495425"/>
              <a:gd name="connsiteY20" fmla="*/ 669409 h 861457"/>
              <a:gd name="connsiteX21" fmla="*/ 2811405 w 3495425"/>
              <a:gd name="connsiteY21" fmla="*/ 622798 h 861457"/>
              <a:gd name="connsiteX22" fmla="*/ 3276010 w 3495425"/>
              <a:gd name="connsiteY22" fmla="*/ 606943 h 861457"/>
              <a:gd name="connsiteX23" fmla="*/ 3484208 w 3495425"/>
              <a:gd name="connsiteY23" fmla="*/ 555308 h 861457"/>
              <a:gd name="connsiteX24" fmla="*/ 3484209 w 3495425"/>
              <a:gd name="connsiteY24" fmla="*/ 617919 h 861457"/>
              <a:gd name="connsiteX25" fmla="*/ 3478922 w 3495425"/>
              <a:gd name="connsiteY25" fmla="*/ 280460 h 861457"/>
              <a:gd name="connsiteX26" fmla="*/ 3427289 w 3495425"/>
              <a:gd name="connsiteY26" fmla="*/ 157136 h 861457"/>
              <a:gd name="connsiteX27" fmla="*/ 2753902 w 3495425"/>
              <a:gd name="connsiteY27" fmla="*/ 186947 h 861457"/>
              <a:gd name="connsiteX28" fmla="*/ 2300245 w 3495425"/>
              <a:gd name="connsiteY28" fmla="*/ 217033 h 861457"/>
              <a:gd name="connsiteX29" fmla="*/ 2197888 w 3495425"/>
              <a:gd name="connsiteY29" fmla="*/ 192233 h 861457"/>
              <a:gd name="connsiteX30" fmla="*/ 2070526 w 3495425"/>
              <a:gd name="connsiteY30" fmla="*/ 177598 h 861457"/>
              <a:gd name="connsiteX31" fmla="*/ 1799541 w 3495425"/>
              <a:gd name="connsiteY31" fmla="*/ 173126 h 861457"/>
              <a:gd name="connsiteX32" fmla="*/ 1617770 w 3495425"/>
              <a:gd name="connsiteY32" fmla="*/ 153609 h 861457"/>
              <a:gd name="connsiteX33" fmla="*/ 1433677 w 3495425"/>
              <a:gd name="connsiteY33" fmla="*/ 147917 h 861457"/>
              <a:gd name="connsiteX34" fmla="*/ 1373604 w 3495425"/>
              <a:gd name="connsiteY34" fmla="*/ 65789 h 861457"/>
              <a:gd name="connsiteX35" fmla="*/ 1223517 w 3495425"/>
              <a:gd name="connsiteY35" fmla="*/ 9145 h 861457"/>
              <a:gd name="connsiteX36" fmla="*/ 1063426 w 3495425"/>
              <a:gd name="connsiteY36" fmla="*/ 11308 h 861457"/>
              <a:gd name="connsiteX37" fmla="*/ 895320 w 3495425"/>
              <a:gd name="connsiteY37" fmla="*/ 1958 h 861457"/>
              <a:gd name="connsiteX0" fmla="*/ 1274848 w 3495425"/>
              <a:gd name="connsiteY0" fmla="*/ 386171 h 861457"/>
              <a:gd name="connsiteX1" fmla="*/ 1285419 w 3495425"/>
              <a:gd name="connsiteY1" fmla="*/ 470739 h 861457"/>
              <a:gd name="connsiteX2" fmla="*/ 1209360 w 3495425"/>
              <a:gd name="connsiteY2" fmla="*/ 451227 h 861457"/>
              <a:gd name="connsiteX3" fmla="*/ 1042254 w 3495425"/>
              <a:gd name="connsiteY3" fmla="*/ 424657 h 861457"/>
              <a:gd name="connsiteX4" fmla="*/ 965194 w 3495425"/>
              <a:gd name="connsiteY4" fmla="*/ 423173 h 861457"/>
              <a:gd name="connsiteX5" fmla="*/ 793864 w 3495425"/>
              <a:gd name="connsiteY5" fmla="*/ 399593 h 861457"/>
              <a:gd name="connsiteX6" fmla="*/ 630780 w 3495425"/>
              <a:gd name="connsiteY6" fmla="*/ 395526 h 861457"/>
              <a:gd name="connsiteX7" fmla="*/ 142432 w 3495425"/>
              <a:gd name="connsiteY7" fmla="*/ 382923 h 861457"/>
              <a:gd name="connsiteX8" fmla="*/ 16610 w 3495425"/>
              <a:gd name="connsiteY8" fmla="*/ 432118 h 861457"/>
              <a:gd name="connsiteX9" fmla="*/ 450303 w 3495425"/>
              <a:gd name="connsiteY9" fmla="*/ 613449 h 861457"/>
              <a:gd name="connsiteX10" fmla="*/ 497873 w 3495425"/>
              <a:gd name="connsiteY10" fmla="*/ 708589 h 861457"/>
              <a:gd name="connsiteX11" fmla="*/ 598298 w 3495425"/>
              <a:gd name="connsiteY11" fmla="*/ 777301 h 861457"/>
              <a:gd name="connsiteX12" fmla="*/ 719866 w 3495425"/>
              <a:gd name="connsiteY12" fmla="*/ 761445 h 861457"/>
              <a:gd name="connsiteX13" fmla="*/ 961200 w 3495425"/>
              <a:gd name="connsiteY13" fmla="*/ 833812 h 861457"/>
              <a:gd name="connsiteX14" fmla="*/ 1129438 w 3495425"/>
              <a:gd name="connsiteY14" fmla="*/ 841130 h 861457"/>
              <a:gd name="connsiteX15" fmla="*/ 1390885 w 3495425"/>
              <a:gd name="connsiteY15" fmla="*/ 839098 h 861457"/>
              <a:gd name="connsiteX16" fmla="*/ 1490917 w 3495425"/>
              <a:gd name="connsiteY16" fmla="*/ 861456 h 861457"/>
              <a:gd name="connsiteX17" fmla="*/ 1643283 w 3495425"/>
              <a:gd name="connsiteY17" fmla="*/ 840168 h 861457"/>
              <a:gd name="connsiteX18" fmla="*/ 1963393 w 3495425"/>
              <a:gd name="connsiteY18" fmla="*/ 771197 h 861457"/>
              <a:gd name="connsiteX19" fmla="*/ 2625917 w 3495425"/>
              <a:gd name="connsiteY19" fmla="*/ 669409 h 861457"/>
              <a:gd name="connsiteX20" fmla="*/ 2811405 w 3495425"/>
              <a:gd name="connsiteY20" fmla="*/ 622798 h 861457"/>
              <a:gd name="connsiteX21" fmla="*/ 3276010 w 3495425"/>
              <a:gd name="connsiteY21" fmla="*/ 606943 h 861457"/>
              <a:gd name="connsiteX22" fmla="*/ 3484208 w 3495425"/>
              <a:gd name="connsiteY22" fmla="*/ 555308 h 861457"/>
              <a:gd name="connsiteX23" fmla="*/ 3484209 w 3495425"/>
              <a:gd name="connsiteY23" fmla="*/ 617919 h 861457"/>
              <a:gd name="connsiteX24" fmla="*/ 3478922 w 3495425"/>
              <a:gd name="connsiteY24" fmla="*/ 280460 h 861457"/>
              <a:gd name="connsiteX25" fmla="*/ 3427289 w 3495425"/>
              <a:gd name="connsiteY25" fmla="*/ 157136 h 861457"/>
              <a:gd name="connsiteX26" fmla="*/ 2753902 w 3495425"/>
              <a:gd name="connsiteY26" fmla="*/ 186947 h 861457"/>
              <a:gd name="connsiteX27" fmla="*/ 2300245 w 3495425"/>
              <a:gd name="connsiteY27" fmla="*/ 217033 h 861457"/>
              <a:gd name="connsiteX28" fmla="*/ 2197888 w 3495425"/>
              <a:gd name="connsiteY28" fmla="*/ 192233 h 861457"/>
              <a:gd name="connsiteX29" fmla="*/ 2070526 w 3495425"/>
              <a:gd name="connsiteY29" fmla="*/ 177598 h 861457"/>
              <a:gd name="connsiteX30" fmla="*/ 1799541 w 3495425"/>
              <a:gd name="connsiteY30" fmla="*/ 173126 h 861457"/>
              <a:gd name="connsiteX31" fmla="*/ 1617770 w 3495425"/>
              <a:gd name="connsiteY31" fmla="*/ 153609 h 861457"/>
              <a:gd name="connsiteX32" fmla="*/ 1433677 w 3495425"/>
              <a:gd name="connsiteY32" fmla="*/ 147917 h 861457"/>
              <a:gd name="connsiteX33" fmla="*/ 1373604 w 3495425"/>
              <a:gd name="connsiteY33" fmla="*/ 65789 h 861457"/>
              <a:gd name="connsiteX34" fmla="*/ 1223517 w 3495425"/>
              <a:gd name="connsiteY34" fmla="*/ 9145 h 861457"/>
              <a:gd name="connsiteX35" fmla="*/ 1063426 w 3495425"/>
              <a:gd name="connsiteY35" fmla="*/ 11308 h 861457"/>
              <a:gd name="connsiteX36" fmla="*/ 895320 w 3495425"/>
              <a:gd name="connsiteY36" fmla="*/ 1958 h 861457"/>
              <a:gd name="connsiteX0" fmla="*/ 1274848 w 3495425"/>
              <a:gd name="connsiteY0" fmla="*/ 378754 h 854040"/>
              <a:gd name="connsiteX1" fmla="*/ 1285419 w 3495425"/>
              <a:gd name="connsiteY1" fmla="*/ 463322 h 854040"/>
              <a:gd name="connsiteX2" fmla="*/ 1209360 w 3495425"/>
              <a:gd name="connsiteY2" fmla="*/ 443810 h 854040"/>
              <a:gd name="connsiteX3" fmla="*/ 1042254 w 3495425"/>
              <a:gd name="connsiteY3" fmla="*/ 417240 h 854040"/>
              <a:gd name="connsiteX4" fmla="*/ 965194 w 3495425"/>
              <a:gd name="connsiteY4" fmla="*/ 415756 h 854040"/>
              <a:gd name="connsiteX5" fmla="*/ 793864 w 3495425"/>
              <a:gd name="connsiteY5" fmla="*/ 392176 h 854040"/>
              <a:gd name="connsiteX6" fmla="*/ 630780 w 3495425"/>
              <a:gd name="connsiteY6" fmla="*/ 388109 h 854040"/>
              <a:gd name="connsiteX7" fmla="*/ 142432 w 3495425"/>
              <a:gd name="connsiteY7" fmla="*/ 375506 h 854040"/>
              <a:gd name="connsiteX8" fmla="*/ 16610 w 3495425"/>
              <a:gd name="connsiteY8" fmla="*/ 424701 h 854040"/>
              <a:gd name="connsiteX9" fmla="*/ 450303 w 3495425"/>
              <a:gd name="connsiteY9" fmla="*/ 606032 h 854040"/>
              <a:gd name="connsiteX10" fmla="*/ 497873 w 3495425"/>
              <a:gd name="connsiteY10" fmla="*/ 701172 h 854040"/>
              <a:gd name="connsiteX11" fmla="*/ 598298 w 3495425"/>
              <a:gd name="connsiteY11" fmla="*/ 769884 h 854040"/>
              <a:gd name="connsiteX12" fmla="*/ 719866 w 3495425"/>
              <a:gd name="connsiteY12" fmla="*/ 754028 h 854040"/>
              <a:gd name="connsiteX13" fmla="*/ 961200 w 3495425"/>
              <a:gd name="connsiteY13" fmla="*/ 826395 h 854040"/>
              <a:gd name="connsiteX14" fmla="*/ 1129438 w 3495425"/>
              <a:gd name="connsiteY14" fmla="*/ 833713 h 854040"/>
              <a:gd name="connsiteX15" fmla="*/ 1390885 w 3495425"/>
              <a:gd name="connsiteY15" fmla="*/ 831681 h 854040"/>
              <a:gd name="connsiteX16" fmla="*/ 1490917 w 3495425"/>
              <a:gd name="connsiteY16" fmla="*/ 854039 h 854040"/>
              <a:gd name="connsiteX17" fmla="*/ 1643283 w 3495425"/>
              <a:gd name="connsiteY17" fmla="*/ 832751 h 854040"/>
              <a:gd name="connsiteX18" fmla="*/ 1963393 w 3495425"/>
              <a:gd name="connsiteY18" fmla="*/ 763780 h 854040"/>
              <a:gd name="connsiteX19" fmla="*/ 2625917 w 3495425"/>
              <a:gd name="connsiteY19" fmla="*/ 661992 h 854040"/>
              <a:gd name="connsiteX20" fmla="*/ 2811405 w 3495425"/>
              <a:gd name="connsiteY20" fmla="*/ 615381 h 854040"/>
              <a:gd name="connsiteX21" fmla="*/ 3276010 w 3495425"/>
              <a:gd name="connsiteY21" fmla="*/ 599526 h 854040"/>
              <a:gd name="connsiteX22" fmla="*/ 3484208 w 3495425"/>
              <a:gd name="connsiteY22" fmla="*/ 547891 h 854040"/>
              <a:gd name="connsiteX23" fmla="*/ 3484209 w 3495425"/>
              <a:gd name="connsiteY23" fmla="*/ 610502 h 854040"/>
              <a:gd name="connsiteX24" fmla="*/ 3478922 w 3495425"/>
              <a:gd name="connsiteY24" fmla="*/ 273043 h 854040"/>
              <a:gd name="connsiteX25" fmla="*/ 3427289 w 3495425"/>
              <a:gd name="connsiteY25" fmla="*/ 149719 h 854040"/>
              <a:gd name="connsiteX26" fmla="*/ 2753902 w 3495425"/>
              <a:gd name="connsiteY26" fmla="*/ 179530 h 854040"/>
              <a:gd name="connsiteX27" fmla="*/ 2300245 w 3495425"/>
              <a:gd name="connsiteY27" fmla="*/ 209616 h 854040"/>
              <a:gd name="connsiteX28" fmla="*/ 2197888 w 3495425"/>
              <a:gd name="connsiteY28" fmla="*/ 184816 h 854040"/>
              <a:gd name="connsiteX29" fmla="*/ 2070526 w 3495425"/>
              <a:gd name="connsiteY29" fmla="*/ 170181 h 854040"/>
              <a:gd name="connsiteX30" fmla="*/ 1799541 w 3495425"/>
              <a:gd name="connsiteY30" fmla="*/ 165709 h 854040"/>
              <a:gd name="connsiteX31" fmla="*/ 1617770 w 3495425"/>
              <a:gd name="connsiteY31" fmla="*/ 146192 h 854040"/>
              <a:gd name="connsiteX32" fmla="*/ 1433677 w 3495425"/>
              <a:gd name="connsiteY32" fmla="*/ 140500 h 854040"/>
              <a:gd name="connsiteX33" fmla="*/ 1373604 w 3495425"/>
              <a:gd name="connsiteY33" fmla="*/ 58372 h 854040"/>
              <a:gd name="connsiteX34" fmla="*/ 1223517 w 3495425"/>
              <a:gd name="connsiteY34" fmla="*/ 1728 h 854040"/>
              <a:gd name="connsiteX35" fmla="*/ 1063426 w 3495425"/>
              <a:gd name="connsiteY35" fmla="*/ 3891 h 854040"/>
              <a:gd name="connsiteX0" fmla="*/ 1274848 w 3495425"/>
              <a:gd name="connsiteY0" fmla="*/ 379897 h 855183"/>
              <a:gd name="connsiteX1" fmla="*/ 1285419 w 3495425"/>
              <a:gd name="connsiteY1" fmla="*/ 464465 h 855183"/>
              <a:gd name="connsiteX2" fmla="*/ 1209360 w 3495425"/>
              <a:gd name="connsiteY2" fmla="*/ 444953 h 855183"/>
              <a:gd name="connsiteX3" fmla="*/ 1042254 w 3495425"/>
              <a:gd name="connsiteY3" fmla="*/ 418383 h 855183"/>
              <a:gd name="connsiteX4" fmla="*/ 965194 w 3495425"/>
              <a:gd name="connsiteY4" fmla="*/ 416899 h 855183"/>
              <a:gd name="connsiteX5" fmla="*/ 793864 w 3495425"/>
              <a:gd name="connsiteY5" fmla="*/ 393319 h 855183"/>
              <a:gd name="connsiteX6" fmla="*/ 630780 w 3495425"/>
              <a:gd name="connsiteY6" fmla="*/ 389252 h 855183"/>
              <a:gd name="connsiteX7" fmla="*/ 142432 w 3495425"/>
              <a:gd name="connsiteY7" fmla="*/ 376649 h 855183"/>
              <a:gd name="connsiteX8" fmla="*/ 16610 w 3495425"/>
              <a:gd name="connsiteY8" fmla="*/ 425844 h 855183"/>
              <a:gd name="connsiteX9" fmla="*/ 450303 w 3495425"/>
              <a:gd name="connsiteY9" fmla="*/ 607175 h 855183"/>
              <a:gd name="connsiteX10" fmla="*/ 497873 w 3495425"/>
              <a:gd name="connsiteY10" fmla="*/ 702315 h 855183"/>
              <a:gd name="connsiteX11" fmla="*/ 598298 w 3495425"/>
              <a:gd name="connsiteY11" fmla="*/ 771027 h 855183"/>
              <a:gd name="connsiteX12" fmla="*/ 719866 w 3495425"/>
              <a:gd name="connsiteY12" fmla="*/ 755171 h 855183"/>
              <a:gd name="connsiteX13" fmla="*/ 961200 w 3495425"/>
              <a:gd name="connsiteY13" fmla="*/ 827538 h 855183"/>
              <a:gd name="connsiteX14" fmla="*/ 1129438 w 3495425"/>
              <a:gd name="connsiteY14" fmla="*/ 834856 h 855183"/>
              <a:gd name="connsiteX15" fmla="*/ 1390885 w 3495425"/>
              <a:gd name="connsiteY15" fmla="*/ 832824 h 855183"/>
              <a:gd name="connsiteX16" fmla="*/ 1490917 w 3495425"/>
              <a:gd name="connsiteY16" fmla="*/ 855182 h 855183"/>
              <a:gd name="connsiteX17" fmla="*/ 1643283 w 3495425"/>
              <a:gd name="connsiteY17" fmla="*/ 833894 h 855183"/>
              <a:gd name="connsiteX18" fmla="*/ 1963393 w 3495425"/>
              <a:gd name="connsiteY18" fmla="*/ 764923 h 855183"/>
              <a:gd name="connsiteX19" fmla="*/ 2625917 w 3495425"/>
              <a:gd name="connsiteY19" fmla="*/ 663135 h 855183"/>
              <a:gd name="connsiteX20" fmla="*/ 2811405 w 3495425"/>
              <a:gd name="connsiteY20" fmla="*/ 616524 h 855183"/>
              <a:gd name="connsiteX21" fmla="*/ 3276010 w 3495425"/>
              <a:gd name="connsiteY21" fmla="*/ 600669 h 855183"/>
              <a:gd name="connsiteX22" fmla="*/ 3484208 w 3495425"/>
              <a:gd name="connsiteY22" fmla="*/ 549034 h 855183"/>
              <a:gd name="connsiteX23" fmla="*/ 3484209 w 3495425"/>
              <a:gd name="connsiteY23" fmla="*/ 611645 h 855183"/>
              <a:gd name="connsiteX24" fmla="*/ 3478922 w 3495425"/>
              <a:gd name="connsiteY24" fmla="*/ 274186 h 855183"/>
              <a:gd name="connsiteX25" fmla="*/ 3427289 w 3495425"/>
              <a:gd name="connsiteY25" fmla="*/ 150862 h 855183"/>
              <a:gd name="connsiteX26" fmla="*/ 2753902 w 3495425"/>
              <a:gd name="connsiteY26" fmla="*/ 180673 h 855183"/>
              <a:gd name="connsiteX27" fmla="*/ 2300245 w 3495425"/>
              <a:gd name="connsiteY27" fmla="*/ 210759 h 855183"/>
              <a:gd name="connsiteX28" fmla="*/ 2197888 w 3495425"/>
              <a:gd name="connsiteY28" fmla="*/ 185959 h 855183"/>
              <a:gd name="connsiteX29" fmla="*/ 2070526 w 3495425"/>
              <a:gd name="connsiteY29" fmla="*/ 171324 h 855183"/>
              <a:gd name="connsiteX30" fmla="*/ 1799541 w 3495425"/>
              <a:gd name="connsiteY30" fmla="*/ 166852 h 855183"/>
              <a:gd name="connsiteX31" fmla="*/ 1617770 w 3495425"/>
              <a:gd name="connsiteY31" fmla="*/ 147335 h 855183"/>
              <a:gd name="connsiteX32" fmla="*/ 1433677 w 3495425"/>
              <a:gd name="connsiteY32" fmla="*/ 141643 h 855183"/>
              <a:gd name="connsiteX33" fmla="*/ 1373604 w 3495425"/>
              <a:gd name="connsiteY33" fmla="*/ 59515 h 855183"/>
              <a:gd name="connsiteX34" fmla="*/ 1223517 w 3495425"/>
              <a:gd name="connsiteY34" fmla="*/ 2871 h 855183"/>
              <a:gd name="connsiteX35" fmla="*/ 1108304 w 3495425"/>
              <a:gd name="connsiteY35" fmla="*/ 8011 h 855183"/>
              <a:gd name="connsiteX36" fmla="*/ 1063426 w 3495425"/>
              <a:gd name="connsiteY36" fmla="*/ 5034 h 855183"/>
              <a:gd name="connsiteX0" fmla="*/ 1274848 w 3495425"/>
              <a:gd name="connsiteY0" fmla="*/ 380649 h 855935"/>
              <a:gd name="connsiteX1" fmla="*/ 1285419 w 3495425"/>
              <a:gd name="connsiteY1" fmla="*/ 465217 h 855935"/>
              <a:gd name="connsiteX2" fmla="*/ 1209360 w 3495425"/>
              <a:gd name="connsiteY2" fmla="*/ 445705 h 855935"/>
              <a:gd name="connsiteX3" fmla="*/ 1042254 w 3495425"/>
              <a:gd name="connsiteY3" fmla="*/ 419135 h 855935"/>
              <a:gd name="connsiteX4" fmla="*/ 965194 w 3495425"/>
              <a:gd name="connsiteY4" fmla="*/ 417651 h 855935"/>
              <a:gd name="connsiteX5" fmla="*/ 793864 w 3495425"/>
              <a:gd name="connsiteY5" fmla="*/ 394071 h 855935"/>
              <a:gd name="connsiteX6" fmla="*/ 630780 w 3495425"/>
              <a:gd name="connsiteY6" fmla="*/ 390004 h 855935"/>
              <a:gd name="connsiteX7" fmla="*/ 142432 w 3495425"/>
              <a:gd name="connsiteY7" fmla="*/ 377401 h 855935"/>
              <a:gd name="connsiteX8" fmla="*/ 16610 w 3495425"/>
              <a:gd name="connsiteY8" fmla="*/ 426596 h 855935"/>
              <a:gd name="connsiteX9" fmla="*/ 450303 w 3495425"/>
              <a:gd name="connsiteY9" fmla="*/ 607927 h 855935"/>
              <a:gd name="connsiteX10" fmla="*/ 497873 w 3495425"/>
              <a:gd name="connsiteY10" fmla="*/ 703067 h 855935"/>
              <a:gd name="connsiteX11" fmla="*/ 598298 w 3495425"/>
              <a:gd name="connsiteY11" fmla="*/ 771779 h 855935"/>
              <a:gd name="connsiteX12" fmla="*/ 719866 w 3495425"/>
              <a:gd name="connsiteY12" fmla="*/ 755923 h 855935"/>
              <a:gd name="connsiteX13" fmla="*/ 961200 w 3495425"/>
              <a:gd name="connsiteY13" fmla="*/ 828290 h 855935"/>
              <a:gd name="connsiteX14" fmla="*/ 1129438 w 3495425"/>
              <a:gd name="connsiteY14" fmla="*/ 835608 h 855935"/>
              <a:gd name="connsiteX15" fmla="*/ 1390885 w 3495425"/>
              <a:gd name="connsiteY15" fmla="*/ 833576 h 855935"/>
              <a:gd name="connsiteX16" fmla="*/ 1490917 w 3495425"/>
              <a:gd name="connsiteY16" fmla="*/ 855934 h 855935"/>
              <a:gd name="connsiteX17" fmla="*/ 1643283 w 3495425"/>
              <a:gd name="connsiteY17" fmla="*/ 834646 h 855935"/>
              <a:gd name="connsiteX18" fmla="*/ 1963393 w 3495425"/>
              <a:gd name="connsiteY18" fmla="*/ 765675 h 855935"/>
              <a:gd name="connsiteX19" fmla="*/ 2625917 w 3495425"/>
              <a:gd name="connsiteY19" fmla="*/ 663887 h 855935"/>
              <a:gd name="connsiteX20" fmla="*/ 2811405 w 3495425"/>
              <a:gd name="connsiteY20" fmla="*/ 617276 h 855935"/>
              <a:gd name="connsiteX21" fmla="*/ 3276010 w 3495425"/>
              <a:gd name="connsiteY21" fmla="*/ 601421 h 855935"/>
              <a:gd name="connsiteX22" fmla="*/ 3484208 w 3495425"/>
              <a:gd name="connsiteY22" fmla="*/ 549786 h 855935"/>
              <a:gd name="connsiteX23" fmla="*/ 3484209 w 3495425"/>
              <a:gd name="connsiteY23" fmla="*/ 612397 h 855935"/>
              <a:gd name="connsiteX24" fmla="*/ 3478922 w 3495425"/>
              <a:gd name="connsiteY24" fmla="*/ 274938 h 855935"/>
              <a:gd name="connsiteX25" fmla="*/ 3427289 w 3495425"/>
              <a:gd name="connsiteY25" fmla="*/ 151614 h 855935"/>
              <a:gd name="connsiteX26" fmla="*/ 2753902 w 3495425"/>
              <a:gd name="connsiteY26" fmla="*/ 181425 h 855935"/>
              <a:gd name="connsiteX27" fmla="*/ 2300245 w 3495425"/>
              <a:gd name="connsiteY27" fmla="*/ 211511 h 855935"/>
              <a:gd name="connsiteX28" fmla="*/ 2197888 w 3495425"/>
              <a:gd name="connsiteY28" fmla="*/ 186711 h 855935"/>
              <a:gd name="connsiteX29" fmla="*/ 2070526 w 3495425"/>
              <a:gd name="connsiteY29" fmla="*/ 172076 h 855935"/>
              <a:gd name="connsiteX30" fmla="*/ 1799541 w 3495425"/>
              <a:gd name="connsiteY30" fmla="*/ 167604 h 855935"/>
              <a:gd name="connsiteX31" fmla="*/ 1617770 w 3495425"/>
              <a:gd name="connsiteY31" fmla="*/ 148087 h 855935"/>
              <a:gd name="connsiteX32" fmla="*/ 1433677 w 3495425"/>
              <a:gd name="connsiteY32" fmla="*/ 142395 h 855935"/>
              <a:gd name="connsiteX33" fmla="*/ 1373604 w 3495425"/>
              <a:gd name="connsiteY33" fmla="*/ 60267 h 855935"/>
              <a:gd name="connsiteX34" fmla="*/ 1223517 w 3495425"/>
              <a:gd name="connsiteY34" fmla="*/ 3623 h 855935"/>
              <a:gd name="connsiteX35" fmla="*/ 1063426 w 3495425"/>
              <a:gd name="connsiteY35" fmla="*/ 5786 h 855935"/>
              <a:gd name="connsiteX0" fmla="*/ 1274848 w 3495425"/>
              <a:gd name="connsiteY0" fmla="*/ 377026 h 852312"/>
              <a:gd name="connsiteX1" fmla="*/ 1285419 w 3495425"/>
              <a:gd name="connsiteY1" fmla="*/ 461594 h 852312"/>
              <a:gd name="connsiteX2" fmla="*/ 1209360 w 3495425"/>
              <a:gd name="connsiteY2" fmla="*/ 442082 h 852312"/>
              <a:gd name="connsiteX3" fmla="*/ 1042254 w 3495425"/>
              <a:gd name="connsiteY3" fmla="*/ 415512 h 852312"/>
              <a:gd name="connsiteX4" fmla="*/ 965194 w 3495425"/>
              <a:gd name="connsiteY4" fmla="*/ 414028 h 852312"/>
              <a:gd name="connsiteX5" fmla="*/ 793864 w 3495425"/>
              <a:gd name="connsiteY5" fmla="*/ 390448 h 852312"/>
              <a:gd name="connsiteX6" fmla="*/ 630780 w 3495425"/>
              <a:gd name="connsiteY6" fmla="*/ 386381 h 852312"/>
              <a:gd name="connsiteX7" fmla="*/ 142432 w 3495425"/>
              <a:gd name="connsiteY7" fmla="*/ 373778 h 852312"/>
              <a:gd name="connsiteX8" fmla="*/ 16610 w 3495425"/>
              <a:gd name="connsiteY8" fmla="*/ 422973 h 852312"/>
              <a:gd name="connsiteX9" fmla="*/ 450303 w 3495425"/>
              <a:gd name="connsiteY9" fmla="*/ 604304 h 852312"/>
              <a:gd name="connsiteX10" fmla="*/ 497873 w 3495425"/>
              <a:gd name="connsiteY10" fmla="*/ 699444 h 852312"/>
              <a:gd name="connsiteX11" fmla="*/ 598298 w 3495425"/>
              <a:gd name="connsiteY11" fmla="*/ 768156 h 852312"/>
              <a:gd name="connsiteX12" fmla="*/ 719866 w 3495425"/>
              <a:gd name="connsiteY12" fmla="*/ 752300 h 852312"/>
              <a:gd name="connsiteX13" fmla="*/ 961200 w 3495425"/>
              <a:gd name="connsiteY13" fmla="*/ 824667 h 852312"/>
              <a:gd name="connsiteX14" fmla="*/ 1129438 w 3495425"/>
              <a:gd name="connsiteY14" fmla="*/ 831985 h 852312"/>
              <a:gd name="connsiteX15" fmla="*/ 1390885 w 3495425"/>
              <a:gd name="connsiteY15" fmla="*/ 829953 h 852312"/>
              <a:gd name="connsiteX16" fmla="*/ 1490917 w 3495425"/>
              <a:gd name="connsiteY16" fmla="*/ 852311 h 852312"/>
              <a:gd name="connsiteX17" fmla="*/ 1643283 w 3495425"/>
              <a:gd name="connsiteY17" fmla="*/ 831023 h 852312"/>
              <a:gd name="connsiteX18" fmla="*/ 1963393 w 3495425"/>
              <a:gd name="connsiteY18" fmla="*/ 762052 h 852312"/>
              <a:gd name="connsiteX19" fmla="*/ 2625917 w 3495425"/>
              <a:gd name="connsiteY19" fmla="*/ 660264 h 852312"/>
              <a:gd name="connsiteX20" fmla="*/ 2811405 w 3495425"/>
              <a:gd name="connsiteY20" fmla="*/ 613653 h 852312"/>
              <a:gd name="connsiteX21" fmla="*/ 3276010 w 3495425"/>
              <a:gd name="connsiteY21" fmla="*/ 597798 h 852312"/>
              <a:gd name="connsiteX22" fmla="*/ 3484208 w 3495425"/>
              <a:gd name="connsiteY22" fmla="*/ 546163 h 852312"/>
              <a:gd name="connsiteX23" fmla="*/ 3484209 w 3495425"/>
              <a:gd name="connsiteY23" fmla="*/ 608774 h 852312"/>
              <a:gd name="connsiteX24" fmla="*/ 3478922 w 3495425"/>
              <a:gd name="connsiteY24" fmla="*/ 271315 h 852312"/>
              <a:gd name="connsiteX25" fmla="*/ 3427289 w 3495425"/>
              <a:gd name="connsiteY25" fmla="*/ 147991 h 852312"/>
              <a:gd name="connsiteX26" fmla="*/ 2753902 w 3495425"/>
              <a:gd name="connsiteY26" fmla="*/ 177802 h 852312"/>
              <a:gd name="connsiteX27" fmla="*/ 2300245 w 3495425"/>
              <a:gd name="connsiteY27" fmla="*/ 207888 h 852312"/>
              <a:gd name="connsiteX28" fmla="*/ 2197888 w 3495425"/>
              <a:gd name="connsiteY28" fmla="*/ 183088 h 852312"/>
              <a:gd name="connsiteX29" fmla="*/ 2070526 w 3495425"/>
              <a:gd name="connsiteY29" fmla="*/ 168453 h 852312"/>
              <a:gd name="connsiteX30" fmla="*/ 1799541 w 3495425"/>
              <a:gd name="connsiteY30" fmla="*/ 163981 h 852312"/>
              <a:gd name="connsiteX31" fmla="*/ 1617770 w 3495425"/>
              <a:gd name="connsiteY31" fmla="*/ 144464 h 852312"/>
              <a:gd name="connsiteX32" fmla="*/ 1433677 w 3495425"/>
              <a:gd name="connsiteY32" fmla="*/ 138772 h 852312"/>
              <a:gd name="connsiteX33" fmla="*/ 1373604 w 3495425"/>
              <a:gd name="connsiteY33" fmla="*/ 56644 h 852312"/>
              <a:gd name="connsiteX34" fmla="*/ 1223517 w 3495425"/>
              <a:gd name="connsiteY34" fmla="*/ 0 h 852312"/>
              <a:gd name="connsiteX0" fmla="*/ 1274848 w 3495425"/>
              <a:gd name="connsiteY0" fmla="*/ 320382 h 795668"/>
              <a:gd name="connsiteX1" fmla="*/ 1285419 w 3495425"/>
              <a:gd name="connsiteY1" fmla="*/ 404950 h 795668"/>
              <a:gd name="connsiteX2" fmla="*/ 1209360 w 3495425"/>
              <a:gd name="connsiteY2" fmla="*/ 385438 h 795668"/>
              <a:gd name="connsiteX3" fmla="*/ 1042254 w 3495425"/>
              <a:gd name="connsiteY3" fmla="*/ 358868 h 795668"/>
              <a:gd name="connsiteX4" fmla="*/ 965194 w 3495425"/>
              <a:gd name="connsiteY4" fmla="*/ 357384 h 795668"/>
              <a:gd name="connsiteX5" fmla="*/ 793864 w 3495425"/>
              <a:gd name="connsiteY5" fmla="*/ 333804 h 795668"/>
              <a:gd name="connsiteX6" fmla="*/ 630780 w 3495425"/>
              <a:gd name="connsiteY6" fmla="*/ 329737 h 795668"/>
              <a:gd name="connsiteX7" fmla="*/ 142432 w 3495425"/>
              <a:gd name="connsiteY7" fmla="*/ 317134 h 795668"/>
              <a:gd name="connsiteX8" fmla="*/ 16610 w 3495425"/>
              <a:gd name="connsiteY8" fmla="*/ 366329 h 795668"/>
              <a:gd name="connsiteX9" fmla="*/ 450303 w 3495425"/>
              <a:gd name="connsiteY9" fmla="*/ 547660 h 795668"/>
              <a:gd name="connsiteX10" fmla="*/ 497873 w 3495425"/>
              <a:gd name="connsiteY10" fmla="*/ 642800 h 795668"/>
              <a:gd name="connsiteX11" fmla="*/ 598298 w 3495425"/>
              <a:gd name="connsiteY11" fmla="*/ 711512 h 795668"/>
              <a:gd name="connsiteX12" fmla="*/ 719866 w 3495425"/>
              <a:gd name="connsiteY12" fmla="*/ 695656 h 795668"/>
              <a:gd name="connsiteX13" fmla="*/ 961200 w 3495425"/>
              <a:gd name="connsiteY13" fmla="*/ 768023 h 795668"/>
              <a:gd name="connsiteX14" fmla="*/ 1129438 w 3495425"/>
              <a:gd name="connsiteY14" fmla="*/ 775341 h 795668"/>
              <a:gd name="connsiteX15" fmla="*/ 1390885 w 3495425"/>
              <a:gd name="connsiteY15" fmla="*/ 773309 h 795668"/>
              <a:gd name="connsiteX16" fmla="*/ 1490917 w 3495425"/>
              <a:gd name="connsiteY16" fmla="*/ 795667 h 795668"/>
              <a:gd name="connsiteX17" fmla="*/ 1643283 w 3495425"/>
              <a:gd name="connsiteY17" fmla="*/ 774379 h 795668"/>
              <a:gd name="connsiteX18" fmla="*/ 1963393 w 3495425"/>
              <a:gd name="connsiteY18" fmla="*/ 705408 h 795668"/>
              <a:gd name="connsiteX19" fmla="*/ 2625917 w 3495425"/>
              <a:gd name="connsiteY19" fmla="*/ 603620 h 795668"/>
              <a:gd name="connsiteX20" fmla="*/ 2811405 w 3495425"/>
              <a:gd name="connsiteY20" fmla="*/ 557009 h 795668"/>
              <a:gd name="connsiteX21" fmla="*/ 3276010 w 3495425"/>
              <a:gd name="connsiteY21" fmla="*/ 541154 h 795668"/>
              <a:gd name="connsiteX22" fmla="*/ 3484208 w 3495425"/>
              <a:gd name="connsiteY22" fmla="*/ 489519 h 795668"/>
              <a:gd name="connsiteX23" fmla="*/ 3484209 w 3495425"/>
              <a:gd name="connsiteY23" fmla="*/ 552130 h 795668"/>
              <a:gd name="connsiteX24" fmla="*/ 3478922 w 3495425"/>
              <a:gd name="connsiteY24" fmla="*/ 214671 h 795668"/>
              <a:gd name="connsiteX25" fmla="*/ 3427289 w 3495425"/>
              <a:gd name="connsiteY25" fmla="*/ 91347 h 795668"/>
              <a:gd name="connsiteX26" fmla="*/ 2753902 w 3495425"/>
              <a:gd name="connsiteY26" fmla="*/ 121158 h 795668"/>
              <a:gd name="connsiteX27" fmla="*/ 2300245 w 3495425"/>
              <a:gd name="connsiteY27" fmla="*/ 151244 h 795668"/>
              <a:gd name="connsiteX28" fmla="*/ 2197888 w 3495425"/>
              <a:gd name="connsiteY28" fmla="*/ 126444 h 795668"/>
              <a:gd name="connsiteX29" fmla="*/ 2070526 w 3495425"/>
              <a:gd name="connsiteY29" fmla="*/ 111809 h 795668"/>
              <a:gd name="connsiteX30" fmla="*/ 1799541 w 3495425"/>
              <a:gd name="connsiteY30" fmla="*/ 107337 h 795668"/>
              <a:gd name="connsiteX31" fmla="*/ 1617770 w 3495425"/>
              <a:gd name="connsiteY31" fmla="*/ 87820 h 795668"/>
              <a:gd name="connsiteX32" fmla="*/ 1433677 w 3495425"/>
              <a:gd name="connsiteY32" fmla="*/ 82128 h 795668"/>
              <a:gd name="connsiteX33" fmla="*/ 1373604 w 3495425"/>
              <a:gd name="connsiteY33" fmla="*/ 0 h 795668"/>
              <a:gd name="connsiteX0" fmla="*/ 1274848 w 3495425"/>
              <a:gd name="connsiteY0" fmla="*/ 238254 h 713540"/>
              <a:gd name="connsiteX1" fmla="*/ 1285419 w 3495425"/>
              <a:gd name="connsiteY1" fmla="*/ 322822 h 713540"/>
              <a:gd name="connsiteX2" fmla="*/ 1209360 w 3495425"/>
              <a:gd name="connsiteY2" fmla="*/ 303310 h 713540"/>
              <a:gd name="connsiteX3" fmla="*/ 1042254 w 3495425"/>
              <a:gd name="connsiteY3" fmla="*/ 276740 h 713540"/>
              <a:gd name="connsiteX4" fmla="*/ 965194 w 3495425"/>
              <a:gd name="connsiteY4" fmla="*/ 275256 h 713540"/>
              <a:gd name="connsiteX5" fmla="*/ 793864 w 3495425"/>
              <a:gd name="connsiteY5" fmla="*/ 251676 h 713540"/>
              <a:gd name="connsiteX6" fmla="*/ 630780 w 3495425"/>
              <a:gd name="connsiteY6" fmla="*/ 247609 h 713540"/>
              <a:gd name="connsiteX7" fmla="*/ 142432 w 3495425"/>
              <a:gd name="connsiteY7" fmla="*/ 235006 h 713540"/>
              <a:gd name="connsiteX8" fmla="*/ 16610 w 3495425"/>
              <a:gd name="connsiteY8" fmla="*/ 284201 h 713540"/>
              <a:gd name="connsiteX9" fmla="*/ 450303 w 3495425"/>
              <a:gd name="connsiteY9" fmla="*/ 465532 h 713540"/>
              <a:gd name="connsiteX10" fmla="*/ 497873 w 3495425"/>
              <a:gd name="connsiteY10" fmla="*/ 560672 h 713540"/>
              <a:gd name="connsiteX11" fmla="*/ 598298 w 3495425"/>
              <a:gd name="connsiteY11" fmla="*/ 629384 h 713540"/>
              <a:gd name="connsiteX12" fmla="*/ 719866 w 3495425"/>
              <a:gd name="connsiteY12" fmla="*/ 613528 h 713540"/>
              <a:gd name="connsiteX13" fmla="*/ 961200 w 3495425"/>
              <a:gd name="connsiteY13" fmla="*/ 685895 h 713540"/>
              <a:gd name="connsiteX14" fmla="*/ 1129438 w 3495425"/>
              <a:gd name="connsiteY14" fmla="*/ 693213 h 713540"/>
              <a:gd name="connsiteX15" fmla="*/ 1390885 w 3495425"/>
              <a:gd name="connsiteY15" fmla="*/ 691181 h 713540"/>
              <a:gd name="connsiteX16" fmla="*/ 1490917 w 3495425"/>
              <a:gd name="connsiteY16" fmla="*/ 713539 h 713540"/>
              <a:gd name="connsiteX17" fmla="*/ 1643283 w 3495425"/>
              <a:gd name="connsiteY17" fmla="*/ 692251 h 713540"/>
              <a:gd name="connsiteX18" fmla="*/ 1963393 w 3495425"/>
              <a:gd name="connsiteY18" fmla="*/ 623280 h 713540"/>
              <a:gd name="connsiteX19" fmla="*/ 2625917 w 3495425"/>
              <a:gd name="connsiteY19" fmla="*/ 521492 h 713540"/>
              <a:gd name="connsiteX20" fmla="*/ 2811405 w 3495425"/>
              <a:gd name="connsiteY20" fmla="*/ 474881 h 713540"/>
              <a:gd name="connsiteX21" fmla="*/ 3276010 w 3495425"/>
              <a:gd name="connsiteY21" fmla="*/ 459026 h 713540"/>
              <a:gd name="connsiteX22" fmla="*/ 3484208 w 3495425"/>
              <a:gd name="connsiteY22" fmla="*/ 407391 h 713540"/>
              <a:gd name="connsiteX23" fmla="*/ 3484209 w 3495425"/>
              <a:gd name="connsiteY23" fmla="*/ 470002 h 713540"/>
              <a:gd name="connsiteX24" fmla="*/ 3478922 w 3495425"/>
              <a:gd name="connsiteY24" fmla="*/ 132543 h 713540"/>
              <a:gd name="connsiteX25" fmla="*/ 3427289 w 3495425"/>
              <a:gd name="connsiteY25" fmla="*/ 9219 h 713540"/>
              <a:gd name="connsiteX26" fmla="*/ 2753902 w 3495425"/>
              <a:gd name="connsiteY26" fmla="*/ 39030 h 713540"/>
              <a:gd name="connsiteX27" fmla="*/ 2300245 w 3495425"/>
              <a:gd name="connsiteY27" fmla="*/ 69116 h 713540"/>
              <a:gd name="connsiteX28" fmla="*/ 2197888 w 3495425"/>
              <a:gd name="connsiteY28" fmla="*/ 44316 h 713540"/>
              <a:gd name="connsiteX29" fmla="*/ 2070526 w 3495425"/>
              <a:gd name="connsiteY29" fmla="*/ 29681 h 713540"/>
              <a:gd name="connsiteX30" fmla="*/ 1799541 w 3495425"/>
              <a:gd name="connsiteY30" fmla="*/ 25209 h 713540"/>
              <a:gd name="connsiteX31" fmla="*/ 1617770 w 3495425"/>
              <a:gd name="connsiteY31" fmla="*/ 5692 h 713540"/>
              <a:gd name="connsiteX32" fmla="*/ 1433677 w 3495425"/>
              <a:gd name="connsiteY32" fmla="*/ 0 h 713540"/>
              <a:gd name="connsiteX0" fmla="*/ 1274848 w 3495425"/>
              <a:gd name="connsiteY0" fmla="*/ 232942 h 708228"/>
              <a:gd name="connsiteX1" fmla="*/ 1285419 w 3495425"/>
              <a:gd name="connsiteY1" fmla="*/ 317510 h 708228"/>
              <a:gd name="connsiteX2" fmla="*/ 1209360 w 3495425"/>
              <a:gd name="connsiteY2" fmla="*/ 297998 h 708228"/>
              <a:gd name="connsiteX3" fmla="*/ 1042254 w 3495425"/>
              <a:gd name="connsiteY3" fmla="*/ 271428 h 708228"/>
              <a:gd name="connsiteX4" fmla="*/ 965194 w 3495425"/>
              <a:gd name="connsiteY4" fmla="*/ 269944 h 708228"/>
              <a:gd name="connsiteX5" fmla="*/ 793864 w 3495425"/>
              <a:gd name="connsiteY5" fmla="*/ 246364 h 708228"/>
              <a:gd name="connsiteX6" fmla="*/ 630780 w 3495425"/>
              <a:gd name="connsiteY6" fmla="*/ 242297 h 708228"/>
              <a:gd name="connsiteX7" fmla="*/ 142432 w 3495425"/>
              <a:gd name="connsiteY7" fmla="*/ 229694 h 708228"/>
              <a:gd name="connsiteX8" fmla="*/ 16610 w 3495425"/>
              <a:gd name="connsiteY8" fmla="*/ 278889 h 708228"/>
              <a:gd name="connsiteX9" fmla="*/ 450303 w 3495425"/>
              <a:gd name="connsiteY9" fmla="*/ 460220 h 708228"/>
              <a:gd name="connsiteX10" fmla="*/ 497873 w 3495425"/>
              <a:gd name="connsiteY10" fmla="*/ 555360 h 708228"/>
              <a:gd name="connsiteX11" fmla="*/ 598298 w 3495425"/>
              <a:gd name="connsiteY11" fmla="*/ 624072 h 708228"/>
              <a:gd name="connsiteX12" fmla="*/ 719866 w 3495425"/>
              <a:gd name="connsiteY12" fmla="*/ 608216 h 708228"/>
              <a:gd name="connsiteX13" fmla="*/ 961200 w 3495425"/>
              <a:gd name="connsiteY13" fmla="*/ 680583 h 708228"/>
              <a:gd name="connsiteX14" fmla="*/ 1129438 w 3495425"/>
              <a:gd name="connsiteY14" fmla="*/ 687901 h 708228"/>
              <a:gd name="connsiteX15" fmla="*/ 1390885 w 3495425"/>
              <a:gd name="connsiteY15" fmla="*/ 685869 h 708228"/>
              <a:gd name="connsiteX16" fmla="*/ 1490917 w 3495425"/>
              <a:gd name="connsiteY16" fmla="*/ 708227 h 708228"/>
              <a:gd name="connsiteX17" fmla="*/ 1643283 w 3495425"/>
              <a:gd name="connsiteY17" fmla="*/ 686939 h 708228"/>
              <a:gd name="connsiteX18" fmla="*/ 1963393 w 3495425"/>
              <a:gd name="connsiteY18" fmla="*/ 617968 h 708228"/>
              <a:gd name="connsiteX19" fmla="*/ 2625917 w 3495425"/>
              <a:gd name="connsiteY19" fmla="*/ 516180 h 708228"/>
              <a:gd name="connsiteX20" fmla="*/ 2811405 w 3495425"/>
              <a:gd name="connsiteY20" fmla="*/ 469569 h 708228"/>
              <a:gd name="connsiteX21" fmla="*/ 3276010 w 3495425"/>
              <a:gd name="connsiteY21" fmla="*/ 453714 h 708228"/>
              <a:gd name="connsiteX22" fmla="*/ 3484208 w 3495425"/>
              <a:gd name="connsiteY22" fmla="*/ 402079 h 708228"/>
              <a:gd name="connsiteX23" fmla="*/ 3484209 w 3495425"/>
              <a:gd name="connsiteY23" fmla="*/ 464690 h 708228"/>
              <a:gd name="connsiteX24" fmla="*/ 3478922 w 3495425"/>
              <a:gd name="connsiteY24" fmla="*/ 127231 h 708228"/>
              <a:gd name="connsiteX25" fmla="*/ 3427289 w 3495425"/>
              <a:gd name="connsiteY25" fmla="*/ 3907 h 708228"/>
              <a:gd name="connsiteX26" fmla="*/ 2753902 w 3495425"/>
              <a:gd name="connsiteY26" fmla="*/ 33718 h 708228"/>
              <a:gd name="connsiteX27" fmla="*/ 2300245 w 3495425"/>
              <a:gd name="connsiteY27" fmla="*/ 63804 h 708228"/>
              <a:gd name="connsiteX28" fmla="*/ 2197888 w 3495425"/>
              <a:gd name="connsiteY28" fmla="*/ 39004 h 708228"/>
              <a:gd name="connsiteX29" fmla="*/ 2070526 w 3495425"/>
              <a:gd name="connsiteY29" fmla="*/ 24369 h 708228"/>
              <a:gd name="connsiteX30" fmla="*/ 1799541 w 3495425"/>
              <a:gd name="connsiteY30" fmla="*/ 19897 h 708228"/>
              <a:gd name="connsiteX31" fmla="*/ 1617770 w 3495425"/>
              <a:gd name="connsiteY31" fmla="*/ 380 h 708228"/>
              <a:gd name="connsiteX0" fmla="*/ 1274848 w 3495425"/>
              <a:gd name="connsiteY0" fmla="*/ 232942 h 708228"/>
              <a:gd name="connsiteX1" fmla="*/ 1285419 w 3495425"/>
              <a:gd name="connsiteY1" fmla="*/ 317510 h 708228"/>
              <a:gd name="connsiteX2" fmla="*/ 1209360 w 3495425"/>
              <a:gd name="connsiteY2" fmla="*/ 297998 h 708228"/>
              <a:gd name="connsiteX3" fmla="*/ 1042254 w 3495425"/>
              <a:gd name="connsiteY3" fmla="*/ 271428 h 708228"/>
              <a:gd name="connsiteX4" fmla="*/ 965194 w 3495425"/>
              <a:gd name="connsiteY4" fmla="*/ 269944 h 708228"/>
              <a:gd name="connsiteX5" fmla="*/ 793864 w 3495425"/>
              <a:gd name="connsiteY5" fmla="*/ 246364 h 708228"/>
              <a:gd name="connsiteX6" fmla="*/ 630780 w 3495425"/>
              <a:gd name="connsiteY6" fmla="*/ 242297 h 708228"/>
              <a:gd name="connsiteX7" fmla="*/ 142432 w 3495425"/>
              <a:gd name="connsiteY7" fmla="*/ 229694 h 708228"/>
              <a:gd name="connsiteX8" fmla="*/ 16610 w 3495425"/>
              <a:gd name="connsiteY8" fmla="*/ 278889 h 708228"/>
              <a:gd name="connsiteX9" fmla="*/ 450303 w 3495425"/>
              <a:gd name="connsiteY9" fmla="*/ 460220 h 708228"/>
              <a:gd name="connsiteX10" fmla="*/ 497873 w 3495425"/>
              <a:gd name="connsiteY10" fmla="*/ 555360 h 708228"/>
              <a:gd name="connsiteX11" fmla="*/ 598298 w 3495425"/>
              <a:gd name="connsiteY11" fmla="*/ 624072 h 708228"/>
              <a:gd name="connsiteX12" fmla="*/ 719866 w 3495425"/>
              <a:gd name="connsiteY12" fmla="*/ 608216 h 708228"/>
              <a:gd name="connsiteX13" fmla="*/ 961200 w 3495425"/>
              <a:gd name="connsiteY13" fmla="*/ 680583 h 708228"/>
              <a:gd name="connsiteX14" fmla="*/ 1129438 w 3495425"/>
              <a:gd name="connsiteY14" fmla="*/ 687901 h 708228"/>
              <a:gd name="connsiteX15" fmla="*/ 1390885 w 3495425"/>
              <a:gd name="connsiteY15" fmla="*/ 685869 h 708228"/>
              <a:gd name="connsiteX16" fmla="*/ 1490917 w 3495425"/>
              <a:gd name="connsiteY16" fmla="*/ 708227 h 708228"/>
              <a:gd name="connsiteX17" fmla="*/ 1643283 w 3495425"/>
              <a:gd name="connsiteY17" fmla="*/ 686939 h 708228"/>
              <a:gd name="connsiteX18" fmla="*/ 1963393 w 3495425"/>
              <a:gd name="connsiteY18" fmla="*/ 617968 h 708228"/>
              <a:gd name="connsiteX19" fmla="*/ 2625917 w 3495425"/>
              <a:gd name="connsiteY19" fmla="*/ 516180 h 708228"/>
              <a:gd name="connsiteX20" fmla="*/ 2811405 w 3495425"/>
              <a:gd name="connsiteY20" fmla="*/ 469569 h 708228"/>
              <a:gd name="connsiteX21" fmla="*/ 3276010 w 3495425"/>
              <a:gd name="connsiteY21" fmla="*/ 453714 h 708228"/>
              <a:gd name="connsiteX22" fmla="*/ 3484208 w 3495425"/>
              <a:gd name="connsiteY22" fmla="*/ 402079 h 708228"/>
              <a:gd name="connsiteX23" fmla="*/ 3484209 w 3495425"/>
              <a:gd name="connsiteY23" fmla="*/ 464690 h 708228"/>
              <a:gd name="connsiteX24" fmla="*/ 3478922 w 3495425"/>
              <a:gd name="connsiteY24" fmla="*/ 127231 h 708228"/>
              <a:gd name="connsiteX25" fmla="*/ 3427289 w 3495425"/>
              <a:gd name="connsiteY25" fmla="*/ 3907 h 708228"/>
              <a:gd name="connsiteX26" fmla="*/ 2753902 w 3495425"/>
              <a:gd name="connsiteY26" fmla="*/ 33718 h 708228"/>
              <a:gd name="connsiteX27" fmla="*/ 2300245 w 3495425"/>
              <a:gd name="connsiteY27" fmla="*/ 63804 h 708228"/>
              <a:gd name="connsiteX28" fmla="*/ 2197888 w 3495425"/>
              <a:gd name="connsiteY28" fmla="*/ 39004 h 708228"/>
              <a:gd name="connsiteX29" fmla="*/ 2070526 w 3495425"/>
              <a:gd name="connsiteY29" fmla="*/ 24369 h 708228"/>
              <a:gd name="connsiteX30" fmla="*/ 1799541 w 3495425"/>
              <a:gd name="connsiteY30" fmla="*/ 19897 h 708228"/>
              <a:gd name="connsiteX0" fmla="*/ 1274848 w 3495425"/>
              <a:gd name="connsiteY0" fmla="*/ 232942 h 708228"/>
              <a:gd name="connsiteX1" fmla="*/ 1285419 w 3495425"/>
              <a:gd name="connsiteY1" fmla="*/ 317510 h 708228"/>
              <a:gd name="connsiteX2" fmla="*/ 1209360 w 3495425"/>
              <a:gd name="connsiteY2" fmla="*/ 297998 h 708228"/>
              <a:gd name="connsiteX3" fmla="*/ 1042254 w 3495425"/>
              <a:gd name="connsiteY3" fmla="*/ 271428 h 708228"/>
              <a:gd name="connsiteX4" fmla="*/ 965194 w 3495425"/>
              <a:gd name="connsiteY4" fmla="*/ 269944 h 708228"/>
              <a:gd name="connsiteX5" fmla="*/ 793864 w 3495425"/>
              <a:gd name="connsiteY5" fmla="*/ 246364 h 708228"/>
              <a:gd name="connsiteX6" fmla="*/ 630780 w 3495425"/>
              <a:gd name="connsiteY6" fmla="*/ 242297 h 708228"/>
              <a:gd name="connsiteX7" fmla="*/ 142432 w 3495425"/>
              <a:gd name="connsiteY7" fmla="*/ 229694 h 708228"/>
              <a:gd name="connsiteX8" fmla="*/ 16610 w 3495425"/>
              <a:gd name="connsiteY8" fmla="*/ 278889 h 708228"/>
              <a:gd name="connsiteX9" fmla="*/ 450303 w 3495425"/>
              <a:gd name="connsiteY9" fmla="*/ 460220 h 708228"/>
              <a:gd name="connsiteX10" fmla="*/ 497873 w 3495425"/>
              <a:gd name="connsiteY10" fmla="*/ 555360 h 708228"/>
              <a:gd name="connsiteX11" fmla="*/ 598298 w 3495425"/>
              <a:gd name="connsiteY11" fmla="*/ 624072 h 708228"/>
              <a:gd name="connsiteX12" fmla="*/ 719866 w 3495425"/>
              <a:gd name="connsiteY12" fmla="*/ 608216 h 708228"/>
              <a:gd name="connsiteX13" fmla="*/ 961200 w 3495425"/>
              <a:gd name="connsiteY13" fmla="*/ 680583 h 708228"/>
              <a:gd name="connsiteX14" fmla="*/ 1129438 w 3495425"/>
              <a:gd name="connsiteY14" fmla="*/ 687901 h 708228"/>
              <a:gd name="connsiteX15" fmla="*/ 1390885 w 3495425"/>
              <a:gd name="connsiteY15" fmla="*/ 685869 h 708228"/>
              <a:gd name="connsiteX16" fmla="*/ 1490917 w 3495425"/>
              <a:gd name="connsiteY16" fmla="*/ 708227 h 708228"/>
              <a:gd name="connsiteX17" fmla="*/ 1643283 w 3495425"/>
              <a:gd name="connsiteY17" fmla="*/ 686939 h 708228"/>
              <a:gd name="connsiteX18" fmla="*/ 1963393 w 3495425"/>
              <a:gd name="connsiteY18" fmla="*/ 617968 h 708228"/>
              <a:gd name="connsiteX19" fmla="*/ 2625917 w 3495425"/>
              <a:gd name="connsiteY19" fmla="*/ 516180 h 708228"/>
              <a:gd name="connsiteX20" fmla="*/ 2811405 w 3495425"/>
              <a:gd name="connsiteY20" fmla="*/ 469569 h 708228"/>
              <a:gd name="connsiteX21" fmla="*/ 3276010 w 3495425"/>
              <a:gd name="connsiteY21" fmla="*/ 453714 h 708228"/>
              <a:gd name="connsiteX22" fmla="*/ 3484208 w 3495425"/>
              <a:gd name="connsiteY22" fmla="*/ 402079 h 708228"/>
              <a:gd name="connsiteX23" fmla="*/ 3484209 w 3495425"/>
              <a:gd name="connsiteY23" fmla="*/ 464690 h 708228"/>
              <a:gd name="connsiteX24" fmla="*/ 3478922 w 3495425"/>
              <a:gd name="connsiteY24" fmla="*/ 127231 h 708228"/>
              <a:gd name="connsiteX25" fmla="*/ 3427289 w 3495425"/>
              <a:gd name="connsiteY25" fmla="*/ 3907 h 708228"/>
              <a:gd name="connsiteX26" fmla="*/ 2753902 w 3495425"/>
              <a:gd name="connsiteY26" fmla="*/ 33718 h 708228"/>
              <a:gd name="connsiteX27" fmla="*/ 2300245 w 3495425"/>
              <a:gd name="connsiteY27" fmla="*/ 63804 h 708228"/>
              <a:gd name="connsiteX28" fmla="*/ 2197888 w 3495425"/>
              <a:gd name="connsiteY28" fmla="*/ 39004 h 708228"/>
              <a:gd name="connsiteX29" fmla="*/ 2070526 w 3495425"/>
              <a:gd name="connsiteY29" fmla="*/ 24369 h 708228"/>
              <a:gd name="connsiteX0" fmla="*/ 1274848 w 3495425"/>
              <a:gd name="connsiteY0" fmla="*/ 232942 h 708228"/>
              <a:gd name="connsiteX1" fmla="*/ 1285419 w 3495425"/>
              <a:gd name="connsiteY1" fmla="*/ 317510 h 708228"/>
              <a:gd name="connsiteX2" fmla="*/ 1209360 w 3495425"/>
              <a:gd name="connsiteY2" fmla="*/ 297998 h 708228"/>
              <a:gd name="connsiteX3" fmla="*/ 1042254 w 3495425"/>
              <a:gd name="connsiteY3" fmla="*/ 271428 h 708228"/>
              <a:gd name="connsiteX4" fmla="*/ 965194 w 3495425"/>
              <a:gd name="connsiteY4" fmla="*/ 269944 h 708228"/>
              <a:gd name="connsiteX5" fmla="*/ 793864 w 3495425"/>
              <a:gd name="connsiteY5" fmla="*/ 246364 h 708228"/>
              <a:gd name="connsiteX6" fmla="*/ 630780 w 3495425"/>
              <a:gd name="connsiteY6" fmla="*/ 242297 h 708228"/>
              <a:gd name="connsiteX7" fmla="*/ 142432 w 3495425"/>
              <a:gd name="connsiteY7" fmla="*/ 229694 h 708228"/>
              <a:gd name="connsiteX8" fmla="*/ 16610 w 3495425"/>
              <a:gd name="connsiteY8" fmla="*/ 278889 h 708228"/>
              <a:gd name="connsiteX9" fmla="*/ 450303 w 3495425"/>
              <a:gd name="connsiteY9" fmla="*/ 460220 h 708228"/>
              <a:gd name="connsiteX10" fmla="*/ 497873 w 3495425"/>
              <a:gd name="connsiteY10" fmla="*/ 555360 h 708228"/>
              <a:gd name="connsiteX11" fmla="*/ 598298 w 3495425"/>
              <a:gd name="connsiteY11" fmla="*/ 624072 h 708228"/>
              <a:gd name="connsiteX12" fmla="*/ 719866 w 3495425"/>
              <a:gd name="connsiteY12" fmla="*/ 608216 h 708228"/>
              <a:gd name="connsiteX13" fmla="*/ 961200 w 3495425"/>
              <a:gd name="connsiteY13" fmla="*/ 680583 h 708228"/>
              <a:gd name="connsiteX14" fmla="*/ 1129438 w 3495425"/>
              <a:gd name="connsiteY14" fmla="*/ 687901 h 708228"/>
              <a:gd name="connsiteX15" fmla="*/ 1390885 w 3495425"/>
              <a:gd name="connsiteY15" fmla="*/ 685869 h 708228"/>
              <a:gd name="connsiteX16" fmla="*/ 1490917 w 3495425"/>
              <a:gd name="connsiteY16" fmla="*/ 708227 h 708228"/>
              <a:gd name="connsiteX17" fmla="*/ 1643283 w 3495425"/>
              <a:gd name="connsiteY17" fmla="*/ 686939 h 708228"/>
              <a:gd name="connsiteX18" fmla="*/ 1963393 w 3495425"/>
              <a:gd name="connsiteY18" fmla="*/ 617968 h 708228"/>
              <a:gd name="connsiteX19" fmla="*/ 2625917 w 3495425"/>
              <a:gd name="connsiteY19" fmla="*/ 516180 h 708228"/>
              <a:gd name="connsiteX20" fmla="*/ 2811405 w 3495425"/>
              <a:gd name="connsiteY20" fmla="*/ 469569 h 708228"/>
              <a:gd name="connsiteX21" fmla="*/ 3276010 w 3495425"/>
              <a:gd name="connsiteY21" fmla="*/ 453714 h 708228"/>
              <a:gd name="connsiteX22" fmla="*/ 3484208 w 3495425"/>
              <a:gd name="connsiteY22" fmla="*/ 402079 h 708228"/>
              <a:gd name="connsiteX23" fmla="*/ 3484209 w 3495425"/>
              <a:gd name="connsiteY23" fmla="*/ 464690 h 708228"/>
              <a:gd name="connsiteX24" fmla="*/ 3478922 w 3495425"/>
              <a:gd name="connsiteY24" fmla="*/ 127231 h 708228"/>
              <a:gd name="connsiteX25" fmla="*/ 3427289 w 3495425"/>
              <a:gd name="connsiteY25" fmla="*/ 3907 h 708228"/>
              <a:gd name="connsiteX26" fmla="*/ 2753902 w 3495425"/>
              <a:gd name="connsiteY26" fmla="*/ 33718 h 708228"/>
              <a:gd name="connsiteX27" fmla="*/ 2300245 w 3495425"/>
              <a:gd name="connsiteY27" fmla="*/ 63804 h 708228"/>
              <a:gd name="connsiteX28" fmla="*/ 2197888 w 3495425"/>
              <a:gd name="connsiteY28" fmla="*/ 39004 h 708228"/>
              <a:gd name="connsiteX29" fmla="*/ 2032365 w 3495425"/>
              <a:gd name="connsiteY29" fmla="*/ 257738 h 708228"/>
              <a:gd name="connsiteX0" fmla="*/ 1285419 w 3495425"/>
              <a:gd name="connsiteY0" fmla="*/ 317510 h 708228"/>
              <a:gd name="connsiteX1" fmla="*/ 1209360 w 3495425"/>
              <a:gd name="connsiteY1" fmla="*/ 297998 h 708228"/>
              <a:gd name="connsiteX2" fmla="*/ 1042254 w 3495425"/>
              <a:gd name="connsiteY2" fmla="*/ 271428 h 708228"/>
              <a:gd name="connsiteX3" fmla="*/ 965194 w 3495425"/>
              <a:gd name="connsiteY3" fmla="*/ 269944 h 708228"/>
              <a:gd name="connsiteX4" fmla="*/ 793864 w 3495425"/>
              <a:gd name="connsiteY4" fmla="*/ 246364 h 708228"/>
              <a:gd name="connsiteX5" fmla="*/ 630780 w 3495425"/>
              <a:gd name="connsiteY5" fmla="*/ 242297 h 708228"/>
              <a:gd name="connsiteX6" fmla="*/ 142432 w 3495425"/>
              <a:gd name="connsiteY6" fmla="*/ 229694 h 708228"/>
              <a:gd name="connsiteX7" fmla="*/ 16610 w 3495425"/>
              <a:gd name="connsiteY7" fmla="*/ 278889 h 708228"/>
              <a:gd name="connsiteX8" fmla="*/ 450303 w 3495425"/>
              <a:gd name="connsiteY8" fmla="*/ 460220 h 708228"/>
              <a:gd name="connsiteX9" fmla="*/ 497873 w 3495425"/>
              <a:gd name="connsiteY9" fmla="*/ 555360 h 708228"/>
              <a:gd name="connsiteX10" fmla="*/ 598298 w 3495425"/>
              <a:gd name="connsiteY10" fmla="*/ 624072 h 708228"/>
              <a:gd name="connsiteX11" fmla="*/ 719866 w 3495425"/>
              <a:gd name="connsiteY11" fmla="*/ 608216 h 708228"/>
              <a:gd name="connsiteX12" fmla="*/ 961200 w 3495425"/>
              <a:gd name="connsiteY12" fmla="*/ 680583 h 708228"/>
              <a:gd name="connsiteX13" fmla="*/ 1129438 w 3495425"/>
              <a:gd name="connsiteY13" fmla="*/ 687901 h 708228"/>
              <a:gd name="connsiteX14" fmla="*/ 1390885 w 3495425"/>
              <a:gd name="connsiteY14" fmla="*/ 685869 h 708228"/>
              <a:gd name="connsiteX15" fmla="*/ 1490917 w 3495425"/>
              <a:gd name="connsiteY15" fmla="*/ 708227 h 708228"/>
              <a:gd name="connsiteX16" fmla="*/ 1643283 w 3495425"/>
              <a:gd name="connsiteY16" fmla="*/ 686939 h 708228"/>
              <a:gd name="connsiteX17" fmla="*/ 1963393 w 3495425"/>
              <a:gd name="connsiteY17" fmla="*/ 617968 h 708228"/>
              <a:gd name="connsiteX18" fmla="*/ 2625917 w 3495425"/>
              <a:gd name="connsiteY18" fmla="*/ 516180 h 708228"/>
              <a:gd name="connsiteX19" fmla="*/ 2811405 w 3495425"/>
              <a:gd name="connsiteY19" fmla="*/ 469569 h 708228"/>
              <a:gd name="connsiteX20" fmla="*/ 3276010 w 3495425"/>
              <a:gd name="connsiteY20" fmla="*/ 453714 h 708228"/>
              <a:gd name="connsiteX21" fmla="*/ 3484208 w 3495425"/>
              <a:gd name="connsiteY21" fmla="*/ 402079 h 708228"/>
              <a:gd name="connsiteX22" fmla="*/ 3484209 w 3495425"/>
              <a:gd name="connsiteY22" fmla="*/ 464690 h 708228"/>
              <a:gd name="connsiteX23" fmla="*/ 3478922 w 3495425"/>
              <a:gd name="connsiteY23" fmla="*/ 127231 h 708228"/>
              <a:gd name="connsiteX24" fmla="*/ 3427289 w 3495425"/>
              <a:gd name="connsiteY24" fmla="*/ 3907 h 708228"/>
              <a:gd name="connsiteX25" fmla="*/ 2753902 w 3495425"/>
              <a:gd name="connsiteY25" fmla="*/ 33718 h 708228"/>
              <a:gd name="connsiteX26" fmla="*/ 2300245 w 3495425"/>
              <a:gd name="connsiteY26" fmla="*/ 63804 h 708228"/>
              <a:gd name="connsiteX27" fmla="*/ 2197888 w 3495425"/>
              <a:gd name="connsiteY27" fmla="*/ 39004 h 708228"/>
              <a:gd name="connsiteX28" fmla="*/ 2032365 w 3495425"/>
              <a:gd name="connsiteY28" fmla="*/ 257738 h 708228"/>
              <a:gd name="connsiteX0" fmla="*/ 1285419 w 3495425"/>
              <a:gd name="connsiteY0" fmla="*/ 317510 h 708228"/>
              <a:gd name="connsiteX1" fmla="*/ 1209360 w 3495425"/>
              <a:gd name="connsiteY1" fmla="*/ 297998 h 708228"/>
              <a:gd name="connsiteX2" fmla="*/ 1042254 w 3495425"/>
              <a:gd name="connsiteY2" fmla="*/ 271428 h 708228"/>
              <a:gd name="connsiteX3" fmla="*/ 965194 w 3495425"/>
              <a:gd name="connsiteY3" fmla="*/ 269944 h 708228"/>
              <a:gd name="connsiteX4" fmla="*/ 793864 w 3495425"/>
              <a:gd name="connsiteY4" fmla="*/ 246364 h 708228"/>
              <a:gd name="connsiteX5" fmla="*/ 630780 w 3495425"/>
              <a:gd name="connsiteY5" fmla="*/ 242297 h 708228"/>
              <a:gd name="connsiteX6" fmla="*/ 142432 w 3495425"/>
              <a:gd name="connsiteY6" fmla="*/ 229694 h 708228"/>
              <a:gd name="connsiteX7" fmla="*/ 16610 w 3495425"/>
              <a:gd name="connsiteY7" fmla="*/ 278889 h 708228"/>
              <a:gd name="connsiteX8" fmla="*/ 450303 w 3495425"/>
              <a:gd name="connsiteY8" fmla="*/ 460220 h 708228"/>
              <a:gd name="connsiteX9" fmla="*/ 497873 w 3495425"/>
              <a:gd name="connsiteY9" fmla="*/ 555360 h 708228"/>
              <a:gd name="connsiteX10" fmla="*/ 598298 w 3495425"/>
              <a:gd name="connsiteY10" fmla="*/ 624072 h 708228"/>
              <a:gd name="connsiteX11" fmla="*/ 719866 w 3495425"/>
              <a:gd name="connsiteY11" fmla="*/ 608216 h 708228"/>
              <a:gd name="connsiteX12" fmla="*/ 961200 w 3495425"/>
              <a:gd name="connsiteY12" fmla="*/ 680583 h 708228"/>
              <a:gd name="connsiteX13" fmla="*/ 1129438 w 3495425"/>
              <a:gd name="connsiteY13" fmla="*/ 687901 h 708228"/>
              <a:gd name="connsiteX14" fmla="*/ 1390885 w 3495425"/>
              <a:gd name="connsiteY14" fmla="*/ 685869 h 708228"/>
              <a:gd name="connsiteX15" fmla="*/ 1490917 w 3495425"/>
              <a:gd name="connsiteY15" fmla="*/ 708227 h 708228"/>
              <a:gd name="connsiteX16" fmla="*/ 1643283 w 3495425"/>
              <a:gd name="connsiteY16" fmla="*/ 686939 h 708228"/>
              <a:gd name="connsiteX17" fmla="*/ 1963393 w 3495425"/>
              <a:gd name="connsiteY17" fmla="*/ 617968 h 708228"/>
              <a:gd name="connsiteX18" fmla="*/ 2625917 w 3495425"/>
              <a:gd name="connsiteY18" fmla="*/ 516180 h 708228"/>
              <a:gd name="connsiteX19" fmla="*/ 2811405 w 3495425"/>
              <a:gd name="connsiteY19" fmla="*/ 469569 h 708228"/>
              <a:gd name="connsiteX20" fmla="*/ 3276010 w 3495425"/>
              <a:gd name="connsiteY20" fmla="*/ 453714 h 708228"/>
              <a:gd name="connsiteX21" fmla="*/ 3484208 w 3495425"/>
              <a:gd name="connsiteY21" fmla="*/ 402079 h 708228"/>
              <a:gd name="connsiteX22" fmla="*/ 3484209 w 3495425"/>
              <a:gd name="connsiteY22" fmla="*/ 464690 h 708228"/>
              <a:gd name="connsiteX23" fmla="*/ 3478922 w 3495425"/>
              <a:gd name="connsiteY23" fmla="*/ 127231 h 708228"/>
              <a:gd name="connsiteX24" fmla="*/ 3427289 w 3495425"/>
              <a:gd name="connsiteY24" fmla="*/ 3907 h 708228"/>
              <a:gd name="connsiteX25" fmla="*/ 2753902 w 3495425"/>
              <a:gd name="connsiteY25" fmla="*/ 33718 h 708228"/>
              <a:gd name="connsiteX26" fmla="*/ 2300245 w 3495425"/>
              <a:gd name="connsiteY26" fmla="*/ 63804 h 708228"/>
              <a:gd name="connsiteX27" fmla="*/ 2293289 w 3495425"/>
              <a:gd name="connsiteY27" fmla="*/ 243913 h 708228"/>
              <a:gd name="connsiteX28" fmla="*/ 2032365 w 3495425"/>
              <a:gd name="connsiteY28" fmla="*/ 257738 h 708228"/>
              <a:gd name="connsiteX0" fmla="*/ 1285419 w 3495425"/>
              <a:gd name="connsiteY0" fmla="*/ 321984 h 712702"/>
              <a:gd name="connsiteX1" fmla="*/ 1209360 w 3495425"/>
              <a:gd name="connsiteY1" fmla="*/ 302472 h 712702"/>
              <a:gd name="connsiteX2" fmla="*/ 1042254 w 3495425"/>
              <a:gd name="connsiteY2" fmla="*/ 275902 h 712702"/>
              <a:gd name="connsiteX3" fmla="*/ 965194 w 3495425"/>
              <a:gd name="connsiteY3" fmla="*/ 274418 h 712702"/>
              <a:gd name="connsiteX4" fmla="*/ 793864 w 3495425"/>
              <a:gd name="connsiteY4" fmla="*/ 250838 h 712702"/>
              <a:gd name="connsiteX5" fmla="*/ 630780 w 3495425"/>
              <a:gd name="connsiteY5" fmla="*/ 246771 h 712702"/>
              <a:gd name="connsiteX6" fmla="*/ 142432 w 3495425"/>
              <a:gd name="connsiteY6" fmla="*/ 234168 h 712702"/>
              <a:gd name="connsiteX7" fmla="*/ 16610 w 3495425"/>
              <a:gd name="connsiteY7" fmla="*/ 283363 h 712702"/>
              <a:gd name="connsiteX8" fmla="*/ 450303 w 3495425"/>
              <a:gd name="connsiteY8" fmla="*/ 464694 h 712702"/>
              <a:gd name="connsiteX9" fmla="*/ 497873 w 3495425"/>
              <a:gd name="connsiteY9" fmla="*/ 559834 h 712702"/>
              <a:gd name="connsiteX10" fmla="*/ 598298 w 3495425"/>
              <a:gd name="connsiteY10" fmla="*/ 628546 h 712702"/>
              <a:gd name="connsiteX11" fmla="*/ 719866 w 3495425"/>
              <a:gd name="connsiteY11" fmla="*/ 612690 h 712702"/>
              <a:gd name="connsiteX12" fmla="*/ 961200 w 3495425"/>
              <a:gd name="connsiteY12" fmla="*/ 685057 h 712702"/>
              <a:gd name="connsiteX13" fmla="*/ 1129438 w 3495425"/>
              <a:gd name="connsiteY13" fmla="*/ 692375 h 712702"/>
              <a:gd name="connsiteX14" fmla="*/ 1390885 w 3495425"/>
              <a:gd name="connsiteY14" fmla="*/ 690343 h 712702"/>
              <a:gd name="connsiteX15" fmla="*/ 1490917 w 3495425"/>
              <a:gd name="connsiteY15" fmla="*/ 712701 h 712702"/>
              <a:gd name="connsiteX16" fmla="*/ 1643283 w 3495425"/>
              <a:gd name="connsiteY16" fmla="*/ 691413 h 712702"/>
              <a:gd name="connsiteX17" fmla="*/ 1963393 w 3495425"/>
              <a:gd name="connsiteY17" fmla="*/ 622442 h 712702"/>
              <a:gd name="connsiteX18" fmla="*/ 2625917 w 3495425"/>
              <a:gd name="connsiteY18" fmla="*/ 520654 h 712702"/>
              <a:gd name="connsiteX19" fmla="*/ 2811405 w 3495425"/>
              <a:gd name="connsiteY19" fmla="*/ 474043 h 712702"/>
              <a:gd name="connsiteX20" fmla="*/ 3276010 w 3495425"/>
              <a:gd name="connsiteY20" fmla="*/ 458188 h 712702"/>
              <a:gd name="connsiteX21" fmla="*/ 3484208 w 3495425"/>
              <a:gd name="connsiteY21" fmla="*/ 406553 h 712702"/>
              <a:gd name="connsiteX22" fmla="*/ 3484209 w 3495425"/>
              <a:gd name="connsiteY22" fmla="*/ 469164 h 712702"/>
              <a:gd name="connsiteX23" fmla="*/ 3478922 w 3495425"/>
              <a:gd name="connsiteY23" fmla="*/ 131705 h 712702"/>
              <a:gd name="connsiteX24" fmla="*/ 3427289 w 3495425"/>
              <a:gd name="connsiteY24" fmla="*/ 8381 h 712702"/>
              <a:gd name="connsiteX25" fmla="*/ 2753902 w 3495425"/>
              <a:gd name="connsiteY25" fmla="*/ 38192 h 712702"/>
              <a:gd name="connsiteX26" fmla="*/ 2595990 w 3495425"/>
              <a:gd name="connsiteY26" fmla="*/ 256111 h 712702"/>
              <a:gd name="connsiteX27" fmla="*/ 2293289 w 3495425"/>
              <a:gd name="connsiteY27" fmla="*/ 248387 h 712702"/>
              <a:gd name="connsiteX28" fmla="*/ 2032365 w 3495425"/>
              <a:gd name="connsiteY28" fmla="*/ 262212 h 712702"/>
              <a:gd name="connsiteX0" fmla="*/ 1285419 w 3495425"/>
              <a:gd name="connsiteY0" fmla="*/ 314337 h 705055"/>
              <a:gd name="connsiteX1" fmla="*/ 1209360 w 3495425"/>
              <a:gd name="connsiteY1" fmla="*/ 294825 h 705055"/>
              <a:gd name="connsiteX2" fmla="*/ 1042254 w 3495425"/>
              <a:gd name="connsiteY2" fmla="*/ 268255 h 705055"/>
              <a:gd name="connsiteX3" fmla="*/ 965194 w 3495425"/>
              <a:gd name="connsiteY3" fmla="*/ 266771 h 705055"/>
              <a:gd name="connsiteX4" fmla="*/ 793864 w 3495425"/>
              <a:gd name="connsiteY4" fmla="*/ 243191 h 705055"/>
              <a:gd name="connsiteX5" fmla="*/ 630780 w 3495425"/>
              <a:gd name="connsiteY5" fmla="*/ 239124 h 705055"/>
              <a:gd name="connsiteX6" fmla="*/ 142432 w 3495425"/>
              <a:gd name="connsiteY6" fmla="*/ 226521 h 705055"/>
              <a:gd name="connsiteX7" fmla="*/ 16610 w 3495425"/>
              <a:gd name="connsiteY7" fmla="*/ 275716 h 705055"/>
              <a:gd name="connsiteX8" fmla="*/ 450303 w 3495425"/>
              <a:gd name="connsiteY8" fmla="*/ 457047 h 705055"/>
              <a:gd name="connsiteX9" fmla="*/ 497873 w 3495425"/>
              <a:gd name="connsiteY9" fmla="*/ 552187 h 705055"/>
              <a:gd name="connsiteX10" fmla="*/ 598298 w 3495425"/>
              <a:gd name="connsiteY10" fmla="*/ 620899 h 705055"/>
              <a:gd name="connsiteX11" fmla="*/ 719866 w 3495425"/>
              <a:gd name="connsiteY11" fmla="*/ 605043 h 705055"/>
              <a:gd name="connsiteX12" fmla="*/ 961200 w 3495425"/>
              <a:gd name="connsiteY12" fmla="*/ 677410 h 705055"/>
              <a:gd name="connsiteX13" fmla="*/ 1129438 w 3495425"/>
              <a:gd name="connsiteY13" fmla="*/ 684728 h 705055"/>
              <a:gd name="connsiteX14" fmla="*/ 1390885 w 3495425"/>
              <a:gd name="connsiteY14" fmla="*/ 682696 h 705055"/>
              <a:gd name="connsiteX15" fmla="*/ 1490917 w 3495425"/>
              <a:gd name="connsiteY15" fmla="*/ 705054 h 705055"/>
              <a:gd name="connsiteX16" fmla="*/ 1643283 w 3495425"/>
              <a:gd name="connsiteY16" fmla="*/ 683766 h 705055"/>
              <a:gd name="connsiteX17" fmla="*/ 1963393 w 3495425"/>
              <a:gd name="connsiteY17" fmla="*/ 614795 h 705055"/>
              <a:gd name="connsiteX18" fmla="*/ 2625917 w 3495425"/>
              <a:gd name="connsiteY18" fmla="*/ 513007 h 705055"/>
              <a:gd name="connsiteX19" fmla="*/ 2811405 w 3495425"/>
              <a:gd name="connsiteY19" fmla="*/ 466396 h 705055"/>
              <a:gd name="connsiteX20" fmla="*/ 3276010 w 3495425"/>
              <a:gd name="connsiteY20" fmla="*/ 450541 h 705055"/>
              <a:gd name="connsiteX21" fmla="*/ 3484208 w 3495425"/>
              <a:gd name="connsiteY21" fmla="*/ 398906 h 705055"/>
              <a:gd name="connsiteX22" fmla="*/ 3484209 w 3495425"/>
              <a:gd name="connsiteY22" fmla="*/ 461517 h 705055"/>
              <a:gd name="connsiteX23" fmla="*/ 3478922 w 3495425"/>
              <a:gd name="connsiteY23" fmla="*/ 124058 h 705055"/>
              <a:gd name="connsiteX24" fmla="*/ 3427289 w 3495425"/>
              <a:gd name="connsiteY24" fmla="*/ 734 h 705055"/>
              <a:gd name="connsiteX25" fmla="*/ 2772983 w 3495425"/>
              <a:gd name="connsiteY25" fmla="*/ 263914 h 705055"/>
              <a:gd name="connsiteX26" fmla="*/ 2595990 w 3495425"/>
              <a:gd name="connsiteY26" fmla="*/ 248464 h 705055"/>
              <a:gd name="connsiteX27" fmla="*/ 2293289 w 3495425"/>
              <a:gd name="connsiteY27" fmla="*/ 240740 h 705055"/>
              <a:gd name="connsiteX28" fmla="*/ 2032365 w 3495425"/>
              <a:gd name="connsiteY28" fmla="*/ 254565 h 705055"/>
              <a:gd name="connsiteX0" fmla="*/ 1285419 w 3491317"/>
              <a:gd name="connsiteY0" fmla="*/ 195598 h 586316"/>
              <a:gd name="connsiteX1" fmla="*/ 1209360 w 3491317"/>
              <a:gd name="connsiteY1" fmla="*/ 176086 h 586316"/>
              <a:gd name="connsiteX2" fmla="*/ 1042254 w 3491317"/>
              <a:gd name="connsiteY2" fmla="*/ 149516 h 586316"/>
              <a:gd name="connsiteX3" fmla="*/ 965194 w 3491317"/>
              <a:gd name="connsiteY3" fmla="*/ 148032 h 586316"/>
              <a:gd name="connsiteX4" fmla="*/ 793864 w 3491317"/>
              <a:gd name="connsiteY4" fmla="*/ 124452 h 586316"/>
              <a:gd name="connsiteX5" fmla="*/ 630780 w 3491317"/>
              <a:gd name="connsiteY5" fmla="*/ 120385 h 586316"/>
              <a:gd name="connsiteX6" fmla="*/ 142432 w 3491317"/>
              <a:gd name="connsiteY6" fmla="*/ 107782 h 586316"/>
              <a:gd name="connsiteX7" fmla="*/ 16610 w 3491317"/>
              <a:gd name="connsiteY7" fmla="*/ 156977 h 586316"/>
              <a:gd name="connsiteX8" fmla="*/ 450303 w 3491317"/>
              <a:gd name="connsiteY8" fmla="*/ 338308 h 586316"/>
              <a:gd name="connsiteX9" fmla="*/ 497873 w 3491317"/>
              <a:gd name="connsiteY9" fmla="*/ 433448 h 586316"/>
              <a:gd name="connsiteX10" fmla="*/ 598298 w 3491317"/>
              <a:gd name="connsiteY10" fmla="*/ 502160 h 586316"/>
              <a:gd name="connsiteX11" fmla="*/ 719866 w 3491317"/>
              <a:gd name="connsiteY11" fmla="*/ 486304 h 586316"/>
              <a:gd name="connsiteX12" fmla="*/ 961200 w 3491317"/>
              <a:gd name="connsiteY12" fmla="*/ 558671 h 586316"/>
              <a:gd name="connsiteX13" fmla="*/ 1129438 w 3491317"/>
              <a:gd name="connsiteY13" fmla="*/ 565989 h 586316"/>
              <a:gd name="connsiteX14" fmla="*/ 1390885 w 3491317"/>
              <a:gd name="connsiteY14" fmla="*/ 563957 h 586316"/>
              <a:gd name="connsiteX15" fmla="*/ 1490917 w 3491317"/>
              <a:gd name="connsiteY15" fmla="*/ 586315 h 586316"/>
              <a:gd name="connsiteX16" fmla="*/ 1643283 w 3491317"/>
              <a:gd name="connsiteY16" fmla="*/ 565027 h 586316"/>
              <a:gd name="connsiteX17" fmla="*/ 1963393 w 3491317"/>
              <a:gd name="connsiteY17" fmla="*/ 496056 h 586316"/>
              <a:gd name="connsiteX18" fmla="*/ 2625917 w 3491317"/>
              <a:gd name="connsiteY18" fmla="*/ 394268 h 586316"/>
              <a:gd name="connsiteX19" fmla="*/ 2811405 w 3491317"/>
              <a:gd name="connsiteY19" fmla="*/ 347657 h 586316"/>
              <a:gd name="connsiteX20" fmla="*/ 3276010 w 3491317"/>
              <a:gd name="connsiteY20" fmla="*/ 331802 h 586316"/>
              <a:gd name="connsiteX21" fmla="*/ 3484208 w 3491317"/>
              <a:gd name="connsiteY21" fmla="*/ 280167 h 586316"/>
              <a:gd name="connsiteX22" fmla="*/ 3484209 w 3491317"/>
              <a:gd name="connsiteY22" fmla="*/ 342778 h 586316"/>
              <a:gd name="connsiteX23" fmla="*/ 3478922 w 3491317"/>
              <a:gd name="connsiteY23" fmla="*/ 5319 h 586316"/>
              <a:gd name="connsiteX24" fmla="*/ 3341428 w 3491317"/>
              <a:gd name="connsiteY24" fmla="*/ 121056 h 586316"/>
              <a:gd name="connsiteX25" fmla="*/ 2772983 w 3491317"/>
              <a:gd name="connsiteY25" fmla="*/ 145175 h 586316"/>
              <a:gd name="connsiteX26" fmla="*/ 2595990 w 3491317"/>
              <a:gd name="connsiteY26" fmla="*/ 129725 h 586316"/>
              <a:gd name="connsiteX27" fmla="*/ 2293289 w 3491317"/>
              <a:gd name="connsiteY27" fmla="*/ 122001 h 586316"/>
              <a:gd name="connsiteX28" fmla="*/ 2032365 w 3491317"/>
              <a:gd name="connsiteY28" fmla="*/ 135826 h 586316"/>
              <a:gd name="connsiteX0" fmla="*/ 1285419 w 3484209"/>
              <a:gd name="connsiteY0" fmla="*/ 89197 h 479915"/>
              <a:gd name="connsiteX1" fmla="*/ 1209360 w 3484209"/>
              <a:gd name="connsiteY1" fmla="*/ 69685 h 479915"/>
              <a:gd name="connsiteX2" fmla="*/ 1042254 w 3484209"/>
              <a:gd name="connsiteY2" fmla="*/ 43115 h 479915"/>
              <a:gd name="connsiteX3" fmla="*/ 965194 w 3484209"/>
              <a:gd name="connsiteY3" fmla="*/ 41631 h 479915"/>
              <a:gd name="connsiteX4" fmla="*/ 793864 w 3484209"/>
              <a:gd name="connsiteY4" fmla="*/ 18051 h 479915"/>
              <a:gd name="connsiteX5" fmla="*/ 630780 w 3484209"/>
              <a:gd name="connsiteY5" fmla="*/ 13984 h 479915"/>
              <a:gd name="connsiteX6" fmla="*/ 142432 w 3484209"/>
              <a:gd name="connsiteY6" fmla="*/ 1381 h 479915"/>
              <a:gd name="connsiteX7" fmla="*/ 16610 w 3484209"/>
              <a:gd name="connsiteY7" fmla="*/ 50576 h 479915"/>
              <a:gd name="connsiteX8" fmla="*/ 450303 w 3484209"/>
              <a:gd name="connsiteY8" fmla="*/ 231907 h 479915"/>
              <a:gd name="connsiteX9" fmla="*/ 497873 w 3484209"/>
              <a:gd name="connsiteY9" fmla="*/ 327047 h 479915"/>
              <a:gd name="connsiteX10" fmla="*/ 598298 w 3484209"/>
              <a:gd name="connsiteY10" fmla="*/ 395759 h 479915"/>
              <a:gd name="connsiteX11" fmla="*/ 719866 w 3484209"/>
              <a:gd name="connsiteY11" fmla="*/ 379903 h 479915"/>
              <a:gd name="connsiteX12" fmla="*/ 961200 w 3484209"/>
              <a:gd name="connsiteY12" fmla="*/ 452270 h 479915"/>
              <a:gd name="connsiteX13" fmla="*/ 1129438 w 3484209"/>
              <a:gd name="connsiteY13" fmla="*/ 459588 h 479915"/>
              <a:gd name="connsiteX14" fmla="*/ 1390885 w 3484209"/>
              <a:gd name="connsiteY14" fmla="*/ 457556 h 479915"/>
              <a:gd name="connsiteX15" fmla="*/ 1490917 w 3484209"/>
              <a:gd name="connsiteY15" fmla="*/ 479914 h 479915"/>
              <a:gd name="connsiteX16" fmla="*/ 1643283 w 3484209"/>
              <a:gd name="connsiteY16" fmla="*/ 458626 h 479915"/>
              <a:gd name="connsiteX17" fmla="*/ 1963393 w 3484209"/>
              <a:gd name="connsiteY17" fmla="*/ 389655 h 479915"/>
              <a:gd name="connsiteX18" fmla="*/ 2625917 w 3484209"/>
              <a:gd name="connsiteY18" fmla="*/ 287867 h 479915"/>
              <a:gd name="connsiteX19" fmla="*/ 2811405 w 3484209"/>
              <a:gd name="connsiteY19" fmla="*/ 241256 h 479915"/>
              <a:gd name="connsiteX20" fmla="*/ 3276010 w 3484209"/>
              <a:gd name="connsiteY20" fmla="*/ 225401 h 479915"/>
              <a:gd name="connsiteX21" fmla="*/ 3484208 w 3484209"/>
              <a:gd name="connsiteY21" fmla="*/ 173766 h 479915"/>
              <a:gd name="connsiteX22" fmla="*/ 3484209 w 3484209"/>
              <a:gd name="connsiteY22" fmla="*/ 236377 h 479915"/>
              <a:gd name="connsiteX23" fmla="*/ 3341428 w 3484209"/>
              <a:gd name="connsiteY23" fmla="*/ 14655 h 479915"/>
              <a:gd name="connsiteX24" fmla="*/ 2772983 w 3484209"/>
              <a:gd name="connsiteY24" fmla="*/ 38774 h 479915"/>
              <a:gd name="connsiteX25" fmla="*/ 2595990 w 3484209"/>
              <a:gd name="connsiteY25" fmla="*/ 23324 h 479915"/>
              <a:gd name="connsiteX26" fmla="*/ 2293289 w 3484209"/>
              <a:gd name="connsiteY26" fmla="*/ 15600 h 479915"/>
              <a:gd name="connsiteX27" fmla="*/ 2032365 w 3484209"/>
              <a:gd name="connsiteY27" fmla="*/ 29425 h 479915"/>
              <a:gd name="connsiteX0" fmla="*/ 1268834 w 3467624"/>
              <a:gd name="connsiteY0" fmla="*/ 89197 h 479915"/>
              <a:gd name="connsiteX1" fmla="*/ 1192775 w 3467624"/>
              <a:gd name="connsiteY1" fmla="*/ 69685 h 479915"/>
              <a:gd name="connsiteX2" fmla="*/ 1025669 w 3467624"/>
              <a:gd name="connsiteY2" fmla="*/ 43115 h 479915"/>
              <a:gd name="connsiteX3" fmla="*/ 948609 w 3467624"/>
              <a:gd name="connsiteY3" fmla="*/ 41631 h 479915"/>
              <a:gd name="connsiteX4" fmla="*/ 777279 w 3467624"/>
              <a:gd name="connsiteY4" fmla="*/ 18051 h 479915"/>
              <a:gd name="connsiteX5" fmla="*/ 614195 w 3467624"/>
              <a:gd name="connsiteY5" fmla="*/ 13984 h 479915"/>
              <a:gd name="connsiteX6" fmla="*/ 125847 w 3467624"/>
              <a:gd name="connsiteY6" fmla="*/ 1381 h 479915"/>
              <a:gd name="connsiteX7" fmla="*/ 25 w 3467624"/>
              <a:gd name="connsiteY7" fmla="*/ 50576 h 479915"/>
              <a:gd name="connsiteX8" fmla="*/ 118894 w 3467624"/>
              <a:gd name="connsiteY8" fmla="*/ 248983 h 479915"/>
              <a:gd name="connsiteX9" fmla="*/ 481288 w 3467624"/>
              <a:gd name="connsiteY9" fmla="*/ 327047 h 479915"/>
              <a:gd name="connsiteX10" fmla="*/ 581713 w 3467624"/>
              <a:gd name="connsiteY10" fmla="*/ 395759 h 479915"/>
              <a:gd name="connsiteX11" fmla="*/ 703281 w 3467624"/>
              <a:gd name="connsiteY11" fmla="*/ 379903 h 479915"/>
              <a:gd name="connsiteX12" fmla="*/ 944615 w 3467624"/>
              <a:gd name="connsiteY12" fmla="*/ 452270 h 479915"/>
              <a:gd name="connsiteX13" fmla="*/ 1112853 w 3467624"/>
              <a:gd name="connsiteY13" fmla="*/ 459588 h 479915"/>
              <a:gd name="connsiteX14" fmla="*/ 1374300 w 3467624"/>
              <a:gd name="connsiteY14" fmla="*/ 457556 h 479915"/>
              <a:gd name="connsiteX15" fmla="*/ 1474332 w 3467624"/>
              <a:gd name="connsiteY15" fmla="*/ 479914 h 479915"/>
              <a:gd name="connsiteX16" fmla="*/ 1626698 w 3467624"/>
              <a:gd name="connsiteY16" fmla="*/ 458626 h 479915"/>
              <a:gd name="connsiteX17" fmla="*/ 1946808 w 3467624"/>
              <a:gd name="connsiteY17" fmla="*/ 389655 h 479915"/>
              <a:gd name="connsiteX18" fmla="*/ 2609332 w 3467624"/>
              <a:gd name="connsiteY18" fmla="*/ 287867 h 479915"/>
              <a:gd name="connsiteX19" fmla="*/ 2794820 w 3467624"/>
              <a:gd name="connsiteY19" fmla="*/ 241256 h 479915"/>
              <a:gd name="connsiteX20" fmla="*/ 3259425 w 3467624"/>
              <a:gd name="connsiteY20" fmla="*/ 225401 h 479915"/>
              <a:gd name="connsiteX21" fmla="*/ 3467623 w 3467624"/>
              <a:gd name="connsiteY21" fmla="*/ 173766 h 479915"/>
              <a:gd name="connsiteX22" fmla="*/ 3467624 w 3467624"/>
              <a:gd name="connsiteY22" fmla="*/ 236377 h 479915"/>
              <a:gd name="connsiteX23" fmla="*/ 3324843 w 3467624"/>
              <a:gd name="connsiteY23" fmla="*/ 14655 h 479915"/>
              <a:gd name="connsiteX24" fmla="*/ 2756398 w 3467624"/>
              <a:gd name="connsiteY24" fmla="*/ 38774 h 479915"/>
              <a:gd name="connsiteX25" fmla="*/ 2579405 w 3467624"/>
              <a:gd name="connsiteY25" fmla="*/ 23324 h 479915"/>
              <a:gd name="connsiteX26" fmla="*/ 2276704 w 3467624"/>
              <a:gd name="connsiteY26" fmla="*/ 15600 h 479915"/>
              <a:gd name="connsiteX27" fmla="*/ 2015780 w 3467624"/>
              <a:gd name="connsiteY27" fmla="*/ 29425 h 479915"/>
              <a:gd name="connsiteX0" fmla="*/ 1268834 w 3467624"/>
              <a:gd name="connsiteY0" fmla="*/ 89197 h 479915"/>
              <a:gd name="connsiteX1" fmla="*/ 1192775 w 3467624"/>
              <a:gd name="connsiteY1" fmla="*/ 69685 h 479915"/>
              <a:gd name="connsiteX2" fmla="*/ 1025669 w 3467624"/>
              <a:gd name="connsiteY2" fmla="*/ 43115 h 479915"/>
              <a:gd name="connsiteX3" fmla="*/ 948609 w 3467624"/>
              <a:gd name="connsiteY3" fmla="*/ 41631 h 479915"/>
              <a:gd name="connsiteX4" fmla="*/ 777279 w 3467624"/>
              <a:gd name="connsiteY4" fmla="*/ 18051 h 479915"/>
              <a:gd name="connsiteX5" fmla="*/ 614195 w 3467624"/>
              <a:gd name="connsiteY5" fmla="*/ 13984 h 479915"/>
              <a:gd name="connsiteX6" fmla="*/ 125847 w 3467624"/>
              <a:gd name="connsiteY6" fmla="*/ 1381 h 479915"/>
              <a:gd name="connsiteX7" fmla="*/ 25 w 3467624"/>
              <a:gd name="connsiteY7" fmla="*/ 50576 h 479915"/>
              <a:gd name="connsiteX8" fmla="*/ 118894 w 3467624"/>
              <a:gd name="connsiteY8" fmla="*/ 248983 h 479915"/>
              <a:gd name="connsiteX9" fmla="*/ 481288 w 3467624"/>
              <a:gd name="connsiteY9" fmla="*/ 327047 h 479915"/>
              <a:gd name="connsiteX10" fmla="*/ 703281 w 3467624"/>
              <a:gd name="connsiteY10" fmla="*/ 379903 h 479915"/>
              <a:gd name="connsiteX11" fmla="*/ 944615 w 3467624"/>
              <a:gd name="connsiteY11" fmla="*/ 452270 h 479915"/>
              <a:gd name="connsiteX12" fmla="*/ 1112853 w 3467624"/>
              <a:gd name="connsiteY12" fmla="*/ 459588 h 479915"/>
              <a:gd name="connsiteX13" fmla="*/ 1374300 w 3467624"/>
              <a:gd name="connsiteY13" fmla="*/ 457556 h 479915"/>
              <a:gd name="connsiteX14" fmla="*/ 1474332 w 3467624"/>
              <a:gd name="connsiteY14" fmla="*/ 479914 h 479915"/>
              <a:gd name="connsiteX15" fmla="*/ 1626698 w 3467624"/>
              <a:gd name="connsiteY15" fmla="*/ 458626 h 479915"/>
              <a:gd name="connsiteX16" fmla="*/ 1946808 w 3467624"/>
              <a:gd name="connsiteY16" fmla="*/ 389655 h 479915"/>
              <a:gd name="connsiteX17" fmla="*/ 2609332 w 3467624"/>
              <a:gd name="connsiteY17" fmla="*/ 287867 h 479915"/>
              <a:gd name="connsiteX18" fmla="*/ 2794820 w 3467624"/>
              <a:gd name="connsiteY18" fmla="*/ 241256 h 479915"/>
              <a:gd name="connsiteX19" fmla="*/ 3259425 w 3467624"/>
              <a:gd name="connsiteY19" fmla="*/ 225401 h 479915"/>
              <a:gd name="connsiteX20" fmla="*/ 3467623 w 3467624"/>
              <a:gd name="connsiteY20" fmla="*/ 173766 h 479915"/>
              <a:gd name="connsiteX21" fmla="*/ 3467624 w 3467624"/>
              <a:gd name="connsiteY21" fmla="*/ 236377 h 479915"/>
              <a:gd name="connsiteX22" fmla="*/ 3324843 w 3467624"/>
              <a:gd name="connsiteY22" fmla="*/ 14655 h 479915"/>
              <a:gd name="connsiteX23" fmla="*/ 2756398 w 3467624"/>
              <a:gd name="connsiteY23" fmla="*/ 38774 h 479915"/>
              <a:gd name="connsiteX24" fmla="*/ 2579405 w 3467624"/>
              <a:gd name="connsiteY24" fmla="*/ 23324 h 479915"/>
              <a:gd name="connsiteX25" fmla="*/ 2276704 w 3467624"/>
              <a:gd name="connsiteY25" fmla="*/ 15600 h 479915"/>
              <a:gd name="connsiteX26" fmla="*/ 2015780 w 3467624"/>
              <a:gd name="connsiteY26" fmla="*/ 29425 h 479915"/>
              <a:gd name="connsiteX0" fmla="*/ 1268834 w 3467624"/>
              <a:gd name="connsiteY0" fmla="*/ 89197 h 479915"/>
              <a:gd name="connsiteX1" fmla="*/ 1192775 w 3467624"/>
              <a:gd name="connsiteY1" fmla="*/ 69685 h 479915"/>
              <a:gd name="connsiteX2" fmla="*/ 1025669 w 3467624"/>
              <a:gd name="connsiteY2" fmla="*/ 43115 h 479915"/>
              <a:gd name="connsiteX3" fmla="*/ 948609 w 3467624"/>
              <a:gd name="connsiteY3" fmla="*/ 41631 h 479915"/>
              <a:gd name="connsiteX4" fmla="*/ 777279 w 3467624"/>
              <a:gd name="connsiteY4" fmla="*/ 18051 h 479915"/>
              <a:gd name="connsiteX5" fmla="*/ 614195 w 3467624"/>
              <a:gd name="connsiteY5" fmla="*/ 13984 h 479915"/>
              <a:gd name="connsiteX6" fmla="*/ 125847 w 3467624"/>
              <a:gd name="connsiteY6" fmla="*/ 1381 h 479915"/>
              <a:gd name="connsiteX7" fmla="*/ 25 w 3467624"/>
              <a:gd name="connsiteY7" fmla="*/ 50576 h 479915"/>
              <a:gd name="connsiteX8" fmla="*/ 118894 w 3467624"/>
              <a:gd name="connsiteY8" fmla="*/ 248983 h 479915"/>
              <a:gd name="connsiteX9" fmla="*/ 481288 w 3467624"/>
              <a:gd name="connsiteY9" fmla="*/ 327047 h 479915"/>
              <a:gd name="connsiteX10" fmla="*/ 703281 w 3467624"/>
              <a:gd name="connsiteY10" fmla="*/ 311600 h 479915"/>
              <a:gd name="connsiteX11" fmla="*/ 944615 w 3467624"/>
              <a:gd name="connsiteY11" fmla="*/ 452270 h 479915"/>
              <a:gd name="connsiteX12" fmla="*/ 1112853 w 3467624"/>
              <a:gd name="connsiteY12" fmla="*/ 459588 h 479915"/>
              <a:gd name="connsiteX13" fmla="*/ 1374300 w 3467624"/>
              <a:gd name="connsiteY13" fmla="*/ 457556 h 479915"/>
              <a:gd name="connsiteX14" fmla="*/ 1474332 w 3467624"/>
              <a:gd name="connsiteY14" fmla="*/ 479914 h 479915"/>
              <a:gd name="connsiteX15" fmla="*/ 1626698 w 3467624"/>
              <a:gd name="connsiteY15" fmla="*/ 458626 h 479915"/>
              <a:gd name="connsiteX16" fmla="*/ 1946808 w 3467624"/>
              <a:gd name="connsiteY16" fmla="*/ 389655 h 479915"/>
              <a:gd name="connsiteX17" fmla="*/ 2609332 w 3467624"/>
              <a:gd name="connsiteY17" fmla="*/ 287867 h 479915"/>
              <a:gd name="connsiteX18" fmla="*/ 2794820 w 3467624"/>
              <a:gd name="connsiteY18" fmla="*/ 241256 h 479915"/>
              <a:gd name="connsiteX19" fmla="*/ 3259425 w 3467624"/>
              <a:gd name="connsiteY19" fmla="*/ 225401 h 479915"/>
              <a:gd name="connsiteX20" fmla="*/ 3467623 w 3467624"/>
              <a:gd name="connsiteY20" fmla="*/ 173766 h 479915"/>
              <a:gd name="connsiteX21" fmla="*/ 3467624 w 3467624"/>
              <a:gd name="connsiteY21" fmla="*/ 236377 h 479915"/>
              <a:gd name="connsiteX22" fmla="*/ 3324843 w 3467624"/>
              <a:gd name="connsiteY22" fmla="*/ 14655 h 479915"/>
              <a:gd name="connsiteX23" fmla="*/ 2756398 w 3467624"/>
              <a:gd name="connsiteY23" fmla="*/ 38774 h 479915"/>
              <a:gd name="connsiteX24" fmla="*/ 2579405 w 3467624"/>
              <a:gd name="connsiteY24" fmla="*/ 23324 h 479915"/>
              <a:gd name="connsiteX25" fmla="*/ 2276704 w 3467624"/>
              <a:gd name="connsiteY25" fmla="*/ 15600 h 479915"/>
              <a:gd name="connsiteX26" fmla="*/ 2015780 w 3467624"/>
              <a:gd name="connsiteY26" fmla="*/ 29425 h 479915"/>
              <a:gd name="connsiteX0" fmla="*/ 1268834 w 3467624"/>
              <a:gd name="connsiteY0" fmla="*/ 89197 h 479915"/>
              <a:gd name="connsiteX1" fmla="*/ 1192775 w 3467624"/>
              <a:gd name="connsiteY1" fmla="*/ 69685 h 479915"/>
              <a:gd name="connsiteX2" fmla="*/ 1025669 w 3467624"/>
              <a:gd name="connsiteY2" fmla="*/ 43115 h 479915"/>
              <a:gd name="connsiteX3" fmla="*/ 948609 w 3467624"/>
              <a:gd name="connsiteY3" fmla="*/ 41631 h 479915"/>
              <a:gd name="connsiteX4" fmla="*/ 777279 w 3467624"/>
              <a:gd name="connsiteY4" fmla="*/ 18051 h 479915"/>
              <a:gd name="connsiteX5" fmla="*/ 614195 w 3467624"/>
              <a:gd name="connsiteY5" fmla="*/ 13984 h 479915"/>
              <a:gd name="connsiteX6" fmla="*/ 125847 w 3467624"/>
              <a:gd name="connsiteY6" fmla="*/ 1381 h 479915"/>
              <a:gd name="connsiteX7" fmla="*/ 25 w 3467624"/>
              <a:gd name="connsiteY7" fmla="*/ 50576 h 479915"/>
              <a:gd name="connsiteX8" fmla="*/ 118894 w 3467624"/>
              <a:gd name="connsiteY8" fmla="*/ 248983 h 479915"/>
              <a:gd name="connsiteX9" fmla="*/ 481288 w 3467624"/>
              <a:gd name="connsiteY9" fmla="*/ 327047 h 479915"/>
              <a:gd name="connsiteX10" fmla="*/ 703281 w 3467624"/>
              <a:gd name="connsiteY10" fmla="*/ 311600 h 479915"/>
              <a:gd name="connsiteX11" fmla="*/ 1040017 w 3467624"/>
              <a:gd name="connsiteY11" fmla="*/ 275820 h 479915"/>
              <a:gd name="connsiteX12" fmla="*/ 1112853 w 3467624"/>
              <a:gd name="connsiteY12" fmla="*/ 459588 h 479915"/>
              <a:gd name="connsiteX13" fmla="*/ 1374300 w 3467624"/>
              <a:gd name="connsiteY13" fmla="*/ 457556 h 479915"/>
              <a:gd name="connsiteX14" fmla="*/ 1474332 w 3467624"/>
              <a:gd name="connsiteY14" fmla="*/ 479914 h 479915"/>
              <a:gd name="connsiteX15" fmla="*/ 1626698 w 3467624"/>
              <a:gd name="connsiteY15" fmla="*/ 458626 h 479915"/>
              <a:gd name="connsiteX16" fmla="*/ 1946808 w 3467624"/>
              <a:gd name="connsiteY16" fmla="*/ 389655 h 479915"/>
              <a:gd name="connsiteX17" fmla="*/ 2609332 w 3467624"/>
              <a:gd name="connsiteY17" fmla="*/ 287867 h 479915"/>
              <a:gd name="connsiteX18" fmla="*/ 2794820 w 3467624"/>
              <a:gd name="connsiteY18" fmla="*/ 241256 h 479915"/>
              <a:gd name="connsiteX19" fmla="*/ 3259425 w 3467624"/>
              <a:gd name="connsiteY19" fmla="*/ 225401 h 479915"/>
              <a:gd name="connsiteX20" fmla="*/ 3467623 w 3467624"/>
              <a:gd name="connsiteY20" fmla="*/ 173766 h 479915"/>
              <a:gd name="connsiteX21" fmla="*/ 3467624 w 3467624"/>
              <a:gd name="connsiteY21" fmla="*/ 236377 h 479915"/>
              <a:gd name="connsiteX22" fmla="*/ 3324843 w 3467624"/>
              <a:gd name="connsiteY22" fmla="*/ 14655 h 479915"/>
              <a:gd name="connsiteX23" fmla="*/ 2756398 w 3467624"/>
              <a:gd name="connsiteY23" fmla="*/ 38774 h 479915"/>
              <a:gd name="connsiteX24" fmla="*/ 2579405 w 3467624"/>
              <a:gd name="connsiteY24" fmla="*/ 23324 h 479915"/>
              <a:gd name="connsiteX25" fmla="*/ 2276704 w 3467624"/>
              <a:gd name="connsiteY25" fmla="*/ 15600 h 479915"/>
              <a:gd name="connsiteX26" fmla="*/ 2015780 w 3467624"/>
              <a:gd name="connsiteY26" fmla="*/ 29425 h 479915"/>
              <a:gd name="connsiteX0" fmla="*/ 1268834 w 3467624"/>
              <a:gd name="connsiteY0" fmla="*/ 89197 h 481415"/>
              <a:gd name="connsiteX1" fmla="*/ 1192775 w 3467624"/>
              <a:gd name="connsiteY1" fmla="*/ 69685 h 481415"/>
              <a:gd name="connsiteX2" fmla="*/ 1025669 w 3467624"/>
              <a:gd name="connsiteY2" fmla="*/ 43115 h 481415"/>
              <a:gd name="connsiteX3" fmla="*/ 948609 w 3467624"/>
              <a:gd name="connsiteY3" fmla="*/ 41631 h 481415"/>
              <a:gd name="connsiteX4" fmla="*/ 777279 w 3467624"/>
              <a:gd name="connsiteY4" fmla="*/ 18051 h 481415"/>
              <a:gd name="connsiteX5" fmla="*/ 614195 w 3467624"/>
              <a:gd name="connsiteY5" fmla="*/ 13984 h 481415"/>
              <a:gd name="connsiteX6" fmla="*/ 125847 w 3467624"/>
              <a:gd name="connsiteY6" fmla="*/ 1381 h 481415"/>
              <a:gd name="connsiteX7" fmla="*/ 25 w 3467624"/>
              <a:gd name="connsiteY7" fmla="*/ 50576 h 481415"/>
              <a:gd name="connsiteX8" fmla="*/ 118894 w 3467624"/>
              <a:gd name="connsiteY8" fmla="*/ 248983 h 481415"/>
              <a:gd name="connsiteX9" fmla="*/ 481288 w 3467624"/>
              <a:gd name="connsiteY9" fmla="*/ 327047 h 481415"/>
              <a:gd name="connsiteX10" fmla="*/ 703281 w 3467624"/>
              <a:gd name="connsiteY10" fmla="*/ 311600 h 481415"/>
              <a:gd name="connsiteX11" fmla="*/ 1040017 w 3467624"/>
              <a:gd name="connsiteY11" fmla="*/ 275820 h 481415"/>
              <a:gd name="connsiteX12" fmla="*/ 1255955 w 3467624"/>
              <a:gd name="connsiteY12" fmla="*/ 283138 h 481415"/>
              <a:gd name="connsiteX13" fmla="*/ 1374300 w 3467624"/>
              <a:gd name="connsiteY13" fmla="*/ 457556 h 481415"/>
              <a:gd name="connsiteX14" fmla="*/ 1474332 w 3467624"/>
              <a:gd name="connsiteY14" fmla="*/ 479914 h 481415"/>
              <a:gd name="connsiteX15" fmla="*/ 1626698 w 3467624"/>
              <a:gd name="connsiteY15" fmla="*/ 458626 h 481415"/>
              <a:gd name="connsiteX16" fmla="*/ 1946808 w 3467624"/>
              <a:gd name="connsiteY16" fmla="*/ 389655 h 481415"/>
              <a:gd name="connsiteX17" fmla="*/ 2609332 w 3467624"/>
              <a:gd name="connsiteY17" fmla="*/ 287867 h 481415"/>
              <a:gd name="connsiteX18" fmla="*/ 2794820 w 3467624"/>
              <a:gd name="connsiteY18" fmla="*/ 241256 h 481415"/>
              <a:gd name="connsiteX19" fmla="*/ 3259425 w 3467624"/>
              <a:gd name="connsiteY19" fmla="*/ 225401 h 481415"/>
              <a:gd name="connsiteX20" fmla="*/ 3467623 w 3467624"/>
              <a:gd name="connsiteY20" fmla="*/ 173766 h 481415"/>
              <a:gd name="connsiteX21" fmla="*/ 3467624 w 3467624"/>
              <a:gd name="connsiteY21" fmla="*/ 236377 h 481415"/>
              <a:gd name="connsiteX22" fmla="*/ 3324843 w 3467624"/>
              <a:gd name="connsiteY22" fmla="*/ 14655 h 481415"/>
              <a:gd name="connsiteX23" fmla="*/ 2756398 w 3467624"/>
              <a:gd name="connsiteY23" fmla="*/ 38774 h 481415"/>
              <a:gd name="connsiteX24" fmla="*/ 2579405 w 3467624"/>
              <a:gd name="connsiteY24" fmla="*/ 23324 h 481415"/>
              <a:gd name="connsiteX25" fmla="*/ 2276704 w 3467624"/>
              <a:gd name="connsiteY25" fmla="*/ 15600 h 481415"/>
              <a:gd name="connsiteX26" fmla="*/ 2015780 w 3467624"/>
              <a:gd name="connsiteY26" fmla="*/ 29425 h 481415"/>
              <a:gd name="connsiteX0" fmla="*/ 1268834 w 3467624"/>
              <a:gd name="connsiteY0" fmla="*/ 89197 h 489234"/>
              <a:gd name="connsiteX1" fmla="*/ 1192775 w 3467624"/>
              <a:gd name="connsiteY1" fmla="*/ 69685 h 489234"/>
              <a:gd name="connsiteX2" fmla="*/ 1025669 w 3467624"/>
              <a:gd name="connsiteY2" fmla="*/ 43115 h 489234"/>
              <a:gd name="connsiteX3" fmla="*/ 948609 w 3467624"/>
              <a:gd name="connsiteY3" fmla="*/ 41631 h 489234"/>
              <a:gd name="connsiteX4" fmla="*/ 777279 w 3467624"/>
              <a:gd name="connsiteY4" fmla="*/ 18051 h 489234"/>
              <a:gd name="connsiteX5" fmla="*/ 614195 w 3467624"/>
              <a:gd name="connsiteY5" fmla="*/ 13984 h 489234"/>
              <a:gd name="connsiteX6" fmla="*/ 125847 w 3467624"/>
              <a:gd name="connsiteY6" fmla="*/ 1381 h 489234"/>
              <a:gd name="connsiteX7" fmla="*/ 25 w 3467624"/>
              <a:gd name="connsiteY7" fmla="*/ 50576 h 489234"/>
              <a:gd name="connsiteX8" fmla="*/ 118894 w 3467624"/>
              <a:gd name="connsiteY8" fmla="*/ 248983 h 489234"/>
              <a:gd name="connsiteX9" fmla="*/ 481288 w 3467624"/>
              <a:gd name="connsiteY9" fmla="*/ 327047 h 489234"/>
              <a:gd name="connsiteX10" fmla="*/ 703281 w 3467624"/>
              <a:gd name="connsiteY10" fmla="*/ 311600 h 489234"/>
              <a:gd name="connsiteX11" fmla="*/ 1040017 w 3467624"/>
              <a:gd name="connsiteY11" fmla="*/ 275820 h 489234"/>
              <a:gd name="connsiteX12" fmla="*/ 1255955 w 3467624"/>
              <a:gd name="connsiteY12" fmla="*/ 283138 h 489234"/>
              <a:gd name="connsiteX13" fmla="*/ 1474332 w 3467624"/>
              <a:gd name="connsiteY13" fmla="*/ 479914 h 489234"/>
              <a:gd name="connsiteX14" fmla="*/ 1626698 w 3467624"/>
              <a:gd name="connsiteY14" fmla="*/ 458626 h 489234"/>
              <a:gd name="connsiteX15" fmla="*/ 1946808 w 3467624"/>
              <a:gd name="connsiteY15" fmla="*/ 389655 h 489234"/>
              <a:gd name="connsiteX16" fmla="*/ 2609332 w 3467624"/>
              <a:gd name="connsiteY16" fmla="*/ 287867 h 489234"/>
              <a:gd name="connsiteX17" fmla="*/ 2794820 w 3467624"/>
              <a:gd name="connsiteY17" fmla="*/ 241256 h 489234"/>
              <a:gd name="connsiteX18" fmla="*/ 3259425 w 3467624"/>
              <a:gd name="connsiteY18" fmla="*/ 225401 h 489234"/>
              <a:gd name="connsiteX19" fmla="*/ 3467623 w 3467624"/>
              <a:gd name="connsiteY19" fmla="*/ 173766 h 489234"/>
              <a:gd name="connsiteX20" fmla="*/ 3467624 w 3467624"/>
              <a:gd name="connsiteY20" fmla="*/ 236377 h 489234"/>
              <a:gd name="connsiteX21" fmla="*/ 3324843 w 3467624"/>
              <a:gd name="connsiteY21" fmla="*/ 14655 h 489234"/>
              <a:gd name="connsiteX22" fmla="*/ 2756398 w 3467624"/>
              <a:gd name="connsiteY22" fmla="*/ 38774 h 489234"/>
              <a:gd name="connsiteX23" fmla="*/ 2579405 w 3467624"/>
              <a:gd name="connsiteY23" fmla="*/ 23324 h 489234"/>
              <a:gd name="connsiteX24" fmla="*/ 2276704 w 3467624"/>
              <a:gd name="connsiteY24" fmla="*/ 15600 h 489234"/>
              <a:gd name="connsiteX25" fmla="*/ 2015780 w 3467624"/>
              <a:gd name="connsiteY25" fmla="*/ 29425 h 489234"/>
              <a:gd name="connsiteX0" fmla="*/ 1268834 w 3467624"/>
              <a:gd name="connsiteY0" fmla="*/ 89197 h 458641"/>
              <a:gd name="connsiteX1" fmla="*/ 1192775 w 3467624"/>
              <a:gd name="connsiteY1" fmla="*/ 69685 h 458641"/>
              <a:gd name="connsiteX2" fmla="*/ 1025669 w 3467624"/>
              <a:gd name="connsiteY2" fmla="*/ 43115 h 458641"/>
              <a:gd name="connsiteX3" fmla="*/ 948609 w 3467624"/>
              <a:gd name="connsiteY3" fmla="*/ 41631 h 458641"/>
              <a:gd name="connsiteX4" fmla="*/ 777279 w 3467624"/>
              <a:gd name="connsiteY4" fmla="*/ 18051 h 458641"/>
              <a:gd name="connsiteX5" fmla="*/ 614195 w 3467624"/>
              <a:gd name="connsiteY5" fmla="*/ 13984 h 458641"/>
              <a:gd name="connsiteX6" fmla="*/ 125847 w 3467624"/>
              <a:gd name="connsiteY6" fmla="*/ 1381 h 458641"/>
              <a:gd name="connsiteX7" fmla="*/ 25 w 3467624"/>
              <a:gd name="connsiteY7" fmla="*/ 50576 h 458641"/>
              <a:gd name="connsiteX8" fmla="*/ 118894 w 3467624"/>
              <a:gd name="connsiteY8" fmla="*/ 248983 h 458641"/>
              <a:gd name="connsiteX9" fmla="*/ 481288 w 3467624"/>
              <a:gd name="connsiteY9" fmla="*/ 327047 h 458641"/>
              <a:gd name="connsiteX10" fmla="*/ 703281 w 3467624"/>
              <a:gd name="connsiteY10" fmla="*/ 311600 h 458641"/>
              <a:gd name="connsiteX11" fmla="*/ 1040017 w 3467624"/>
              <a:gd name="connsiteY11" fmla="*/ 275820 h 458641"/>
              <a:gd name="connsiteX12" fmla="*/ 1255955 w 3467624"/>
              <a:gd name="connsiteY12" fmla="*/ 283138 h 458641"/>
              <a:gd name="connsiteX13" fmla="*/ 1626974 w 3467624"/>
              <a:gd name="connsiteY13" fmla="*/ 286388 h 458641"/>
              <a:gd name="connsiteX14" fmla="*/ 1626698 w 3467624"/>
              <a:gd name="connsiteY14" fmla="*/ 458626 h 458641"/>
              <a:gd name="connsiteX15" fmla="*/ 1946808 w 3467624"/>
              <a:gd name="connsiteY15" fmla="*/ 389655 h 458641"/>
              <a:gd name="connsiteX16" fmla="*/ 2609332 w 3467624"/>
              <a:gd name="connsiteY16" fmla="*/ 287867 h 458641"/>
              <a:gd name="connsiteX17" fmla="*/ 2794820 w 3467624"/>
              <a:gd name="connsiteY17" fmla="*/ 241256 h 458641"/>
              <a:gd name="connsiteX18" fmla="*/ 3259425 w 3467624"/>
              <a:gd name="connsiteY18" fmla="*/ 225401 h 458641"/>
              <a:gd name="connsiteX19" fmla="*/ 3467623 w 3467624"/>
              <a:gd name="connsiteY19" fmla="*/ 173766 h 458641"/>
              <a:gd name="connsiteX20" fmla="*/ 3467624 w 3467624"/>
              <a:gd name="connsiteY20" fmla="*/ 236377 h 458641"/>
              <a:gd name="connsiteX21" fmla="*/ 3324843 w 3467624"/>
              <a:gd name="connsiteY21" fmla="*/ 14655 h 458641"/>
              <a:gd name="connsiteX22" fmla="*/ 2756398 w 3467624"/>
              <a:gd name="connsiteY22" fmla="*/ 38774 h 458641"/>
              <a:gd name="connsiteX23" fmla="*/ 2579405 w 3467624"/>
              <a:gd name="connsiteY23" fmla="*/ 23324 h 458641"/>
              <a:gd name="connsiteX24" fmla="*/ 2276704 w 3467624"/>
              <a:gd name="connsiteY24" fmla="*/ 15600 h 458641"/>
              <a:gd name="connsiteX25" fmla="*/ 2015780 w 3467624"/>
              <a:gd name="connsiteY25" fmla="*/ 29425 h 458641"/>
              <a:gd name="connsiteX0" fmla="*/ 1268834 w 3467624"/>
              <a:gd name="connsiteY0" fmla="*/ 89197 h 389655"/>
              <a:gd name="connsiteX1" fmla="*/ 1192775 w 3467624"/>
              <a:gd name="connsiteY1" fmla="*/ 69685 h 389655"/>
              <a:gd name="connsiteX2" fmla="*/ 1025669 w 3467624"/>
              <a:gd name="connsiteY2" fmla="*/ 43115 h 389655"/>
              <a:gd name="connsiteX3" fmla="*/ 948609 w 3467624"/>
              <a:gd name="connsiteY3" fmla="*/ 41631 h 389655"/>
              <a:gd name="connsiteX4" fmla="*/ 777279 w 3467624"/>
              <a:gd name="connsiteY4" fmla="*/ 18051 h 389655"/>
              <a:gd name="connsiteX5" fmla="*/ 614195 w 3467624"/>
              <a:gd name="connsiteY5" fmla="*/ 13984 h 389655"/>
              <a:gd name="connsiteX6" fmla="*/ 125847 w 3467624"/>
              <a:gd name="connsiteY6" fmla="*/ 1381 h 389655"/>
              <a:gd name="connsiteX7" fmla="*/ 25 w 3467624"/>
              <a:gd name="connsiteY7" fmla="*/ 50576 h 389655"/>
              <a:gd name="connsiteX8" fmla="*/ 118894 w 3467624"/>
              <a:gd name="connsiteY8" fmla="*/ 248983 h 389655"/>
              <a:gd name="connsiteX9" fmla="*/ 481288 w 3467624"/>
              <a:gd name="connsiteY9" fmla="*/ 327047 h 389655"/>
              <a:gd name="connsiteX10" fmla="*/ 703281 w 3467624"/>
              <a:gd name="connsiteY10" fmla="*/ 311600 h 389655"/>
              <a:gd name="connsiteX11" fmla="*/ 1040017 w 3467624"/>
              <a:gd name="connsiteY11" fmla="*/ 275820 h 389655"/>
              <a:gd name="connsiteX12" fmla="*/ 1255955 w 3467624"/>
              <a:gd name="connsiteY12" fmla="*/ 283138 h 389655"/>
              <a:gd name="connsiteX13" fmla="*/ 1626974 w 3467624"/>
              <a:gd name="connsiteY13" fmla="*/ 286388 h 389655"/>
              <a:gd name="connsiteX14" fmla="*/ 1946808 w 3467624"/>
              <a:gd name="connsiteY14" fmla="*/ 389655 h 389655"/>
              <a:gd name="connsiteX15" fmla="*/ 2609332 w 3467624"/>
              <a:gd name="connsiteY15" fmla="*/ 287867 h 389655"/>
              <a:gd name="connsiteX16" fmla="*/ 2794820 w 3467624"/>
              <a:gd name="connsiteY16" fmla="*/ 241256 h 389655"/>
              <a:gd name="connsiteX17" fmla="*/ 3259425 w 3467624"/>
              <a:gd name="connsiteY17" fmla="*/ 225401 h 389655"/>
              <a:gd name="connsiteX18" fmla="*/ 3467623 w 3467624"/>
              <a:gd name="connsiteY18" fmla="*/ 173766 h 389655"/>
              <a:gd name="connsiteX19" fmla="*/ 3467624 w 3467624"/>
              <a:gd name="connsiteY19" fmla="*/ 236377 h 389655"/>
              <a:gd name="connsiteX20" fmla="*/ 3324843 w 3467624"/>
              <a:gd name="connsiteY20" fmla="*/ 14655 h 389655"/>
              <a:gd name="connsiteX21" fmla="*/ 2756398 w 3467624"/>
              <a:gd name="connsiteY21" fmla="*/ 38774 h 389655"/>
              <a:gd name="connsiteX22" fmla="*/ 2579405 w 3467624"/>
              <a:gd name="connsiteY22" fmla="*/ 23324 h 389655"/>
              <a:gd name="connsiteX23" fmla="*/ 2276704 w 3467624"/>
              <a:gd name="connsiteY23" fmla="*/ 15600 h 389655"/>
              <a:gd name="connsiteX24" fmla="*/ 2015780 w 3467624"/>
              <a:gd name="connsiteY24" fmla="*/ 29425 h 389655"/>
              <a:gd name="connsiteX0" fmla="*/ 1268834 w 3467624"/>
              <a:gd name="connsiteY0" fmla="*/ 89197 h 330290"/>
              <a:gd name="connsiteX1" fmla="*/ 1192775 w 3467624"/>
              <a:gd name="connsiteY1" fmla="*/ 69685 h 330290"/>
              <a:gd name="connsiteX2" fmla="*/ 1025669 w 3467624"/>
              <a:gd name="connsiteY2" fmla="*/ 43115 h 330290"/>
              <a:gd name="connsiteX3" fmla="*/ 948609 w 3467624"/>
              <a:gd name="connsiteY3" fmla="*/ 41631 h 330290"/>
              <a:gd name="connsiteX4" fmla="*/ 777279 w 3467624"/>
              <a:gd name="connsiteY4" fmla="*/ 18051 h 330290"/>
              <a:gd name="connsiteX5" fmla="*/ 614195 w 3467624"/>
              <a:gd name="connsiteY5" fmla="*/ 13984 h 330290"/>
              <a:gd name="connsiteX6" fmla="*/ 125847 w 3467624"/>
              <a:gd name="connsiteY6" fmla="*/ 1381 h 330290"/>
              <a:gd name="connsiteX7" fmla="*/ 25 w 3467624"/>
              <a:gd name="connsiteY7" fmla="*/ 50576 h 330290"/>
              <a:gd name="connsiteX8" fmla="*/ 118894 w 3467624"/>
              <a:gd name="connsiteY8" fmla="*/ 248983 h 330290"/>
              <a:gd name="connsiteX9" fmla="*/ 481288 w 3467624"/>
              <a:gd name="connsiteY9" fmla="*/ 327047 h 330290"/>
              <a:gd name="connsiteX10" fmla="*/ 703281 w 3467624"/>
              <a:gd name="connsiteY10" fmla="*/ 311600 h 330290"/>
              <a:gd name="connsiteX11" fmla="*/ 1040017 w 3467624"/>
              <a:gd name="connsiteY11" fmla="*/ 275820 h 330290"/>
              <a:gd name="connsiteX12" fmla="*/ 1255955 w 3467624"/>
              <a:gd name="connsiteY12" fmla="*/ 283138 h 330290"/>
              <a:gd name="connsiteX13" fmla="*/ 1626974 w 3467624"/>
              <a:gd name="connsiteY13" fmla="*/ 286388 h 330290"/>
              <a:gd name="connsiteX14" fmla="*/ 2099451 w 3467624"/>
              <a:gd name="connsiteY14" fmla="*/ 292892 h 330290"/>
              <a:gd name="connsiteX15" fmla="*/ 2609332 w 3467624"/>
              <a:gd name="connsiteY15" fmla="*/ 287867 h 330290"/>
              <a:gd name="connsiteX16" fmla="*/ 2794820 w 3467624"/>
              <a:gd name="connsiteY16" fmla="*/ 241256 h 330290"/>
              <a:gd name="connsiteX17" fmla="*/ 3259425 w 3467624"/>
              <a:gd name="connsiteY17" fmla="*/ 225401 h 330290"/>
              <a:gd name="connsiteX18" fmla="*/ 3467623 w 3467624"/>
              <a:gd name="connsiteY18" fmla="*/ 173766 h 330290"/>
              <a:gd name="connsiteX19" fmla="*/ 3467624 w 3467624"/>
              <a:gd name="connsiteY19" fmla="*/ 236377 h 330290"/>
              <a:gd name="connsiteX20" fmla="*/ 3324843 w 3467624"/>
              <a:gd name="connsiteY20" fmla="*/ 14655 h 330290"/>
              <a:gd name="connsiteX21" fmla="*/ 2756398 w 3467624"/>
              <a:gd name="connsiteY21" fmla="*/ 38774 h 330290"/>
              <a:gd name="connsiteX22" fmla="*/ 2579405 w 3467624"/>
              <a:gd name="connsiteY22" fmla="*/ 23324 h 330290"/>
              <a:gd name="connsiteX23" fmla="*/ 2276704 w 3467624"/>
              <a:gd name="connsiteY23" fmla="*/ 15600 h 330290"/>
              <a:gd name="connsiteX24" fmla="*/ 2015780 w 3467624"/>
              <a:gd name="connsiteY24" fmla="*/ 29425 h 330290"/>
              <a:gd name="connsiteX0" fmla="*/ 1268834 w 3467624"/>
              <a:gd name="connsiteY0" fmla="*/ 89197 h 330290"/>
              <a:gd name="connsiteX1" fmla="*/ 1192775 w 3467624"/>
              <a:gd name="connsiteY1" fmla="*/ 69685 h 330290"/>
              <a:gd name="connsiteX2" fmla="*/ 1025669 w 3467624"/>
              <a:gd name="connsiteY2" fmla="*/ 43115 h 330290"/>
              <a:gd name="connsiteX3" fmla="*/ 948609 w 3467624"/>
              <a:gd name="connsiteY3" fmla="*/ 41631 h 330290"/>
              <a:gd name="connsiteX4" fmla="*/ 777279 w 3467624"/>
              <a:gd name="connsiteY4" fmla="*/ 18051 h 330290"/>
              <a:gd name="connsiteX5" fmla="*/ 614195 w 3467624"/>
              <a:gd name="connsiteY5" fmla="*/ 13984 h 330290"/>
              <a:gd name="connsiteX6" fmla="*/ 125847 w 3467624"/>
              <a:gd name="connsiteY6" fmla="*/ 1381 h 330290"/>
              <a:gd name="connsiteX7" fmla="*/ 25 w 3467624"/>
              <a:gd name="connsiteY7" fmla="*/ 50576 h 330290"/>
              <a:gd name="connsiteX8" fmla="*/ 118894 w 3467624"/>
              <a:gd name="connsiteY8" fmla="*/ 248983 h 330290"/>
              <a:gd name="connsiteX9" fmla="*/ 481288 w 3467624"/>
              <a:gd name="connsiteY9" fmla="*/ 327047 h 330290"/>
              <a:gd name="connsiteX10" fmla="*/ 703281 w 3467624"/>
              <a:gd name="connsiteY10" fmla="*/ 311600 h 330290"/>
              <a:gd name="connsiteX11" fmla="*/ 1040017 w 3467624"/>
              <a:gd name="connsiteY11" fmla="*/ 275820 h 330290"/>
              <a:gd name="connsiteX12" fmla="*/ 1255955 w 3467624"/>
              <a:gd name="connsiteY12" fmla="*/ 283138 h 330290"/>
              <a:gd name="connsiteX13" fmla="*/ 1626974 w 3467624"/>
              <a:gd name="connsiteY13" fmla="*/ 286388 h 330290"/>
              <a:gd name="connsiteX14" fmla="*/ 2099451 w 3467624"/>
              <a:gd name="connsiteY14" fmla="*/ 292892 h 330290"/>
              <a:gd name="connsiteX15" fmla="*/ 2609332 w 3467624"/>
              <a:gd name="connsiteY15" fmla="*/ 287867 h 330290"/>
              <a:gd name="connsiteX16" fmla="*/ 2794820 w 3467624"/>
              <a:gd name="connsiteY16" fmla="*/ 241256 h 330290"/>
              <a:gd name="connsiteX17" fmla="*/ 3259425 w 3467624"/>
              <a:gd name="connsiteY17" fmla="*/ 225401 h 330290"/>
              <a:gd name="connsiteX18" fmla="*/ 3467623 w 3467624"/>
              <a:gd name="connsiteY18" fmla="*/ 173766 h 330290"/>
              <a:gd name="connsiteX19" fmla="*/ 3467624 w 3467624"/>
              <a:gd name="connsiteY19" fmla="*/ 236377 h 330290"/>
              <a:gd name="connsiteX20" fmla="*/ 3324843 w 3467624"/>
              <a:gd name="connsiteY20" fmla="*/ 14655 h 330290"/>
              <a:gd name="connsiteX21" fmla="*/ 2756398 w 3467624"/>
              <a:gd name="connsiteY21" fmla="*/ 38774 h 330290"/>
              <a:gd name="connsiteX22" fmla="*/ 2579405 w 3467624"/>
              <a:gd name="connsiteY22" fmla="*/ 23324 h 330290"/>
              <a:gd name="connsiteX23" fmla="*/ 2276704 w 3467624"/>
              <a:gd name="connsiteY23" fmla="*/ 15600 h 330290"/>
              <a:gd name="connsiteX24" fmla="*/ 2015780 w 3467624"/>
              <a:gd name="connsiteY24" fmla="*/ 29425 h 330290"/>
              <a:gd name="connsiteX0" fmla="*/ 1419491 w 3618281"/>
              <a:gd name="connsiteY0" fmla="*/ 89197 h 334653"/>
              <a:gd name="connsiteX1" fmla="*/ 1343432 w 3618281"/>
              <a:gd name="connsiteY1" fmla="*/ 69685 h 334653"/>
              <a:gd name="connsiteX2" fmla="*/ 1176326 w 3618281"/>
              <a:gd name="connsiteY2" fmla="*/ 43115 h 334653"/>
              <a:gd name="connsiteX3" fmla="*/ 1099266 w 3618281"/>
              <a:gd name="connsiteY3" fmla="*/ 41631 h 334653"/>
              <a:gd name="connsiteX4" fmla="*/ 927936 w 3618281"/>
              <a:gd name="connsiteY4" fmla="*/ 18051 h 334653"/>
              <a:gd name="connsiteX5" fmla="*/ 764852 w 3618281"/>
              <a:gd name="connsiteY5" fmla="*/ 13984 h 334653"/>
              <a:gd name="connsiteX6" fmla="*/ 276504 w 3618281"/>
              <a:gd name="connsiteY6" fmla="*/ 1381 h 334653"/>
              <a:gd name="connsiteX7" fmla="*/ 150682 w 3618281"/>
              <a:gd name="connsiteY7" fmla="*/ 50576 h 334653"/>
              <a:gd name="connsiteX8" fmla="*/ 21507 w 3618281"/>
              <a:gd name="connsiteY8" fmla="*/ 186372 h 334653"/>
              <a:gd name="connsiteX9" fmla="*/ 631945 w 3618281"/>
              <a:gd name="connsiteY9" fmla="*/ 327047 h 334653"/>
              <a:gd name="connsiteX10" fmla="*/ 853938 w 3618281"/>
              <a:gd name="connsiteY10" fmla="*/ 311600 h 334653"/>
              <a:gd name="connsiteX11" fmla="*/ 1190674 w 3618281"/>
              <a:gd name="connsiteY11" fmla="*/ 275820 h 334653"/>
              <a:gd name="connsiteX12" fmla="*/ 1406612 w 3618281"/>
              <a:gd name="connsiteY12" fmla="*/ 283138 h 334653"/>
              <a:gd name="connsiteX13" fmla="*/ 1777631 w 3618281"/>
              <a:gd name="connsiteY13" fmla="*/ 286388 h 334653"/>
              <a:gd name="connsiteX14" fmla="*/ 2250108 w 3618281"/>
              <a:gd name="connsiteY14" fmla="*/ 292892 h 334653"/>
              <a:gd name="connsiteX15" fmla="*/ 2759989 w 3618281"/>
              <a:gd name="connsiteY15" fmla="*/ 287867 h 334653"/>
              <a:gd name="connsiteX16" fmla="*/ 2945477 w 3618281"/>
              <a:gd name="connsiteY16" fmla="*/ 241256 h 334653"/>
              <a:gd name="connsiteX17" fmla="*/ 3410082 w 3618281"/>
              <a:gd name="connsiteY17" fmla="*/ 225401 h 334653"/>
              <a:gd name="connsiteX18" fmla="*/ 3618280 w 3618281"/>
              <a:gd name="connsiteY18" fmla="*/ 173766 h 334653"/>
              <a:gd name="connsiteX19" fmla="*/ 3618281 w 3618281"/>
              <a:gd name="connsiteY19" fmla="*/ 236377 h 334653"/>
              <a:gd name="connsiteX20" fmla="*/ 3475500 w 3618281"/>
              <a:gd name="connsiteY20" fmla="*/ 14655 h 334653"/>
              <a:gd name="connsiteX21" fmla="*/ 2907055 w 3618281"/>
              <a:gd name="connsiteY21" fmla="*/ 38774 h 334653"/>
              <a:gd name="connsiteX22" fmla="*/ 2730062 w 3618281"/>
              <a:gd name="connsiteY22" fmla="*/ 23324 h 334653"/>
              <a:gd name="connsiteX23" fmla="*/ 2427361 w 3618281"/>
              <a:gd name="connsiteY23" fmla="*/ 15600 h 334653"/>
              <a:gd name="connsiteX24" fmla="*/ 2166437 w 3618281"/>
              <a:gd name="connsiteY24" fmla="*/ 29425 h 334653"/>
              <a:gd name="connsiteX0" fmla="*/ 1456133 w 3654923"/>
              <a:gd name="connsiteY0" fmla="*/ 88596 h 334052"/>
              <a:gd name="connsiteX1" fmla="*/ 1380074 w 3654923"/>
              <a:gd name="connsiteY1" fmla="*/ 69084 h 334052"/>
              <a:gd name="connsiteX2" fmla="*/ 1212968 w 3654923"/>
              <a:gd name="connsiteY2" fmla="*/ 42514 h 334052"/>
              <a:gd name="connsiteX3" fmla="*/ 1135908 w 3654923"/>
              <a:gd name="connsiteY3" fmla="*/ 41030 h 334052"/>
              <a:gd name="connsiteX4" fmla="*/ 964578 w 3654923"/>
              <a:gd name="connsiteY4" fmla="*/ 17450 h 334052"/>
              <a:gd name="connsiteX5" fmla="*/ 801494 w 3654923"/>
              <a:gd name="connsiteY5" fmla="*/ 13383 h 334052"/>
              <a:gd name="connsiteX6" fmla="*/ 313146 w 3654923"/>
              <a:gd name="connsiteY6" fmla="*/ 780 h 334052"/>
              <a:gd name="connsiteX7" fmla="*/ 53762 w 3654923"/>
              <a:gd name="connsiteY7" fmla="*/ 38591 h 334052"/>
              <a:gd name="connsiteX8" fmla="*/ 58149 w 3654923"/>
              <a:gd name="connsiteY8" fmla="*/ 185771 h 334052"/>
              <a:gd name="connsiteX9" fmla="*/ 668587 w 3654923"/>
              <a:gd name="connsiteY9" fmla="*/ 326446 h 334052"/>
              <a:gd name="connsiteX10" fmla="*/ 890580 w 3654923"/>
              <a:gd name="connsiteY10" fmla="*/ 310999 h 334052"/>
              <a:gd name="connsiteX11" fmla="*/ 1227316 w 3654923"/>
              <a:gd name="connsiteY11" fmla="*/ 275219 h 334052"/>
              <a:gd name="connsiteX12" fmla="*/ 1443254 w 3654923"/>
              <a:gd name="connsiteY12" fmla="*/ 282537 h 334052"/>
              <a:gd name="connsiteX13" fmla="*/ 1814273 w 3654923"/>
              <a:gd name="connsiteY13" fmla="*/ 285787 h 334052"/>
              <a:gd name="connsiteX14" fmla="*/ 2286750 w 3654923"/>
              <a:gd name="connsiteY14" fmla="*/ 292291 h 334052"/>
              <a:gd name="connsiteX15" fmla="*/ 2796631 w 3654923"/>
              <a:gd name="connsiteY15" fmla="*/ 287266 h 334052"/>
              <a:gd name="connsiteX16" fmla="*/ 2982119 w 3654923"/>
              <a:gd name="connsiteY16" fmla="*/ 240655 h 334052"/>
              <a:gd name="connsiteX17" fmla="*/ 3446724 w 3654923"/>
              <a:gd name="connsiteY17" fmla="*/ 224800 h 334052"/>
              <a:gd name="connsiteX18" fmla="*/ 3654922 w 3654923"/>
              <a:gd name="connsiteY18" fmla="*/ 173165 h 334052"/>
              <a:gd name="connsiteX19" fmla="*/ 3654923 w 3654923"/>
              <a:gd name="connsiteY19" fmla="*/ 235776 h 334052"/>
              <a:gd name="connsiteX20" fmla="*/ 3512142 w 3654923"/>
              <a:gd name="connsiteY20" fmla="*/ 14054 h 334052"/>
              <a:gd name="connsiteX21" fmla="*/ 2943697 w 3654923"/>
              <a:gd name="connsiteY21" fmla="*/ 38173 h 334052"/>
              <a:gd name="connsiteX22" fmla="*/ 2766704 w 3654923"/>
              <a:gd name="connsiteY22" fmla="*/ 22723 h 334052"/>
              <a:gd name="connsiteX23" fmla="*/ 2464003 w 3654923"/>
              <a:gd name="connsiteY23" fmla="*/ 14999 h 334052"/>
              <a:gd name="connsiteX24" fmla="*/ 2203079 w 3654923"/>
              <a:gd name="connsiteY24" fmla="*/ 28824 h 334052"/>
              <a:gd name="connsiteX0" fmla="*/ 1431411 w 3630201"/>
              <a:gd name="connsiteY0" fmla="*/ 88596 h 330175"/>
              <a:gd name="connsiteX1" fmla="*/ 1355352 w 3630201"/>
              <a:gd name="connsiteY1" fmla="*/ 69084 h 330175"/>
              <a:gd name="connsiteX2" fmla="*/ 1188246 w 3630201"/>
              <a:gd name="connsiteY2" fmla="*/ 42514 h 330175"/>
              <a:gd name="connsiteX3" fmla="*/ 1111186 w 3630201"/>
              <a:gd name="connsiteY3" fmla="*/ 41030 h 330175"/>
              <a:gd name="connsiteX4" fmla="*/ 939856 w 3630201"/>
              <a:gd name="connsiteY4" fmla="*/ 17450 h 330175"/>
              <a:gd name="connsiteX5" fmla="*/ 776772 w 3630201"/>
              <a:gd name="connsiteY5" fmla="*/ 13383 h 330175"/>
              <a:gd name="connsiteX6" fmla="*/ 288424 w 3630201"/>
              <a:gd name="connsiteY6" fmla="*/ 780 h 330175"/>
              <a:gd name="connsiteX7" fmla="*/ 29040 w 3630201"/>
              <a:gd name="connsiteY7" fmla="*/ 38591 h 330175"/>
              <a:gd name="connsiteX8" fmla="*/ 33427 w 3630201"/>
              <a:gd name="connsiteY8" fmla="*/ 185771 h 330175"/>
              <a:gd name="connsiteX9" fmla="*/ 271662 w 3630201"/>
              <a:gd name="connsiteY9" fmla="*/ 241179 h 330175"/>
              <a:gd name="connsiteX10" fmla="*/ 643865 w 3630201"/>
              <a:gd name="connsiteY10" fmla="*/ 326446 h 330175"/>
              <a:gd name="connsiteX11" fmla="*/ 865858 w 3630201"/>
              <a:gd name="connsiteY11" fmla="*/ 310999 h 330175"/>
              <a:gd name="connsiteX12" fmla="*/ 1202594 w 3630201"/>
              <a:gd name="connsiteY12" fmla="*/ 275219 h 330175"/>
              <a:gd name="connsiteX13" fmla="*/ 1418532 w 3630201"/>
              <a:gd name="connsiteY13" fmla="*/ 282537 h 330175"/>
              <a:gd name="connsiteX14" fmla="*/ 1789551 w 3630201"/>
              <a:gd name="connsiteY14" fmla="*/ 285787 h 330175"/>
              <a:gd name="connsiteX15" fmla="*/ 2262028 w 3630201"/>
              <a:gd name="connsiteY15" fmla="*/ 292291 h 330175"/>
              <a:gd name="connsiteX16" fmla="*/ 2771909 w 3630201"/>
              <a:gd name="connsiteY16" fmla="*/ 287266 h 330175"/>
              <a:gd name="connsiteX17" fmla="*/ 2957397 w 3630201"/>
              <a:gd name="connsiteY17" fmla="*/ 240655 h 330175"/>
              <a:gd name="connsiteX18" fmla="*/ 3422002 w 3630201"/>
              <a:gd name="connsiteY18" fmla="*/ 224800 h 330175"/>
              <a:gd name="connsiteX19" fmla="*/ 3630200 w 3630201"/>
              <a:gd name="connsiteY19" fmla="*/ 173165 h 330175"/>
              <a:gd name="connsiteX20" fmla="*/ 3630201 w 3630201"/>
              <a:gd name="connsiteY20" fmla="*/ 235776 h 330175"/>
              <a:gd name="connsiteX21" fmla="*/ 3487420 w 3630201"/>
              <a:gd name="connsiteY21" fmla="*/ 14054 h 330175"/>
              <a:gd name="connsiteX22" fmla="*/ 2918975 w 3630201"/>
              <a:gd name="connsiteY22" fmla="*/ 38173 h 330175"/>
              <a:gd name="connsiteX23" fmla="*/ 2741982 w 3630201"/>
              <a:gd name="connsiteY23" fmla="*/ 22723 h 330175"/>
              <a:gd name="connsiteX24" fmla="*/ 2439281 w 3630201"/>
              <a:gd name="connsiteY24" fmla="*/ 14999 h 330175"/>
              <a:gd name="connsiteX25" fmla="*/ 2178357 w 3630201"/>
              <a:gd name="connsiteY25" fmla="*/ 28824 h 330175"/>
              <a:gd name="connsiteX0" fmla="*/ 1431411 w 3630201"/>
              <a:gd name="connsiteY0" fmla="*/ 88596 h 321115"/>
              <a:gd name="connsiteX1" fmla="*/ 1355352 w 3630201"/>
              <a:gd name="connsiteY1" fmla="*/ 69084 h 321115"/>
              <a:gd name="connsiteX2" fmla="*/ 1188246 w 3630201"/>
              <a:gd name="connsiteY2" fmla="*/ 42514 h 321115"/>
              <a:gd name="connsiteX3" fmla="*/ 1111186 w 3630201"/>
              <a:gd name="connsiteY3" fmla="*/ 41030 h 321115"/>
              <a:gd name="connsiteX4" fmla="*/ 939856 w 3630201"/>
              <a:gd name="connsiteY4" fmla="*/ 17450 h 321115"/>
              <a:gd name="connsiteX5" fmla="*/ 776772 w 3630201"/>
              <a:gd name="connsiteY5" fmla="*/ 13383 h 321115"/>
              <a:gd name="connsiteX6" fmla="*/ 288424 w 3630201"/>
              <a:gd name="connsiteY6" fmla="*/ 780 h 321115"/>
              <a:gd name="connsiteX7" fmla="*/ 29040 w 3630201"/>
              <a:gd name="connsiteY7" fmla="*/ 38591 h 321115"/>
              <a:gd name="connsiteX8" fmla="*/ 33427 w 3630201"/>
              <a:gd name="connsiteY8" fmla="*/ 185771 h 321115"/>
              <a:gd name="connsiteX9" fmla="*/ 271662 w 3630201"/>
              <a:gd name="connsiteY9" fmla="*/ 241179 h 321115"/>
              <a:gd name="connsiteX10" fmla="*/ 624785 w 3630201"/>
              <a:gd name="connsiteY10" fmla="*/ 280910 h 321115"/>
              <a:gd name="connsiteX11" fmla="*/ 865858 w 3630201"/>
              <a:gd name="connsiteY11" fmla="*/ 310999 h 321115"/>
              <a:gd name="connsiteX12" fmla="*/ 1202594 w 3630201"/>
              <a:gd name="connsiteY12" fmla="*/ 275219 h 321115"/>
              <a:gd name="connsiteX13" fmla="*/ 1418532 w 3630201"/>
              <a:gd name="connsiteY13" fmla="*/ 282537 h 321115"/>
              <a:gd name="connsiteX14" fmla="*/ 1789551 w 3630201"/>
              <a:gd name="connsiteY14" fmla="*/ 285787 h 321115"/>
              <a:gd name="connsiteX15" fmla="*/ 2262028 w 3630201"/>
              <a:gd name="connsiteY15" fmla="*/ 292291 h 321115"/>
              <a:gd name="connsiteX16" fmla="*/ 2771909 w 3630201"/>
              <a:gd name="connsiteY16" fmla="*/ 287266 h 321115"/>
              <a:gd name="connsiteX17" fmla="*/ 2957397 w 3630201"/>
              <a:gd name="connsiteY17" fmla="*/ 240655 h 321115"/>
              <a:gd name="connsiteX18" fmla="*/ 3422002 w 3630201"/>
              <a:gd name="connsiteY18" fmla="*/ 224800 h 321115"/>
              <a:gd name="connsiteX19" fmla="*/ 3630200 w 3630201"/>
              <a:gd name="connsiteY19" fmla="*/ 173165 h 321115"/>
              <a:gd name="connsiteX20" fmla="*/ 3630201 w 3630201"/>
              <a:gd name="connsiteY20" fmla="*/ 235776 h 321115"/>
              <a:gd name="connsiteX21" fmla="*/ 3487420 w 3630201"/>
              <a:gd name="connsiteY21" fmla="*/ 14054 h 321115"/>
              <a:gd name="connsiteX22" fmla="*/ 2918975 w 3630201"/>
              <a:gd name="connsiteY22" fmla="*/ 38173 h 321115"/>
              <a:gd name="connsiteX23" fmla="*/ 2741982 w 3630201"/>
              <a:gd name="connsiteY23" fmla="*/ 22723 h 321115"/>
              <a:gd name="connsiteX24" fmla="*/ 2439281 w 3630201"/>
              <a:gd name="connsiteY24" fmla="*/ 14999 h 321115"/>
              <a:gd name="connsiteX25" fmla="*/ 2178357 w 3630201"/>
              <a:gd name="connsiteY25" fmla="*/ 28824 h 321115"/>
              <a:gd name="connsiteX0" fmla="*/ 1431411 w 3630201"/>
              <a:gd name="connsiteY0" fmla="*/ 88596 h 321115"/>
              <a:gd name="connsiteX1" fmla="*/ 1355352 w 3630201"/>
              <a:gd name="connsiteY1" fmla="*/ 69084 h 321115"/>
              <a:gd name="connsiteX2" fmla="*/ 1188246 w 3630201"/>
              <a:gd name="connsiteY2" fmla="*/ 42514 h 321115"/>
              <a:gd name="connsiteX3" fmla="*/ 1111186 w 3630201"/>
              <a:gd name="connsiteY3" fmla="*/ 41030 h 321115"/>
              <a:gd name="connsiteX4" fmla="*/ 939856 w 3630201"/>
              <a:gd name="connsiteY4" fmla="*/ 17450 h 321115"/>
              <a:gd name="connsiteX5" fmla="*/ 776772 w 3630201"/>
              <a:gd name="connsiteY5" fmla="*/ 13383 h 321115"/>
              <a:gd name="connsiteX6" fmla="*/ 288424 w 3630201"/>
              <a:gd name="connsiteY6" fmla="*/ 780 h 321115"/>
              <a:gd name="connsiteX7" fmla="*/ 29040 w 3630201"/>
              <a:gd name="connsiteY7" fmla="*/ 38591 h 321115"/>
              <a:gd name="connsiteX8" fmla="*/ 33427 w 3630201"/>
              <a:gd name="connsiteY8" fmla="*/ 185771 h 321115"/>
              <a:gd name="connsiteX9" fmla="*/ 271662 w 3630201"/>
              <a:gd name="connsiteY9" fmla="*/ 241179 h 321115"/>
              <a:gd name="connsiteX10" fmla="*/ 624785 w 3630201"/>
              <a:gd name="connsiteY10" fmla="*/ 280910 h 321115"/>
              <a:gd name="connsiteX11" fmla="*/ 865858 w 3630201"/>
              <a:gd name="connsiteY11" fmla="*/ 310999 h 321115"/>
              <a:gd name="connsiteX12" fmla="*/ 1202594 w 3630201"/>
              <a:gd name="connsiteY12" fmla="*/ 275219 h 321115"/>
              <a:gd name="connsiteX13" fmla="*/ 1418532 w 3630201"/>
              <a:gd name="connsiteY13" fmla="*/ 282537 h 321115"/>
              <a:gd name="connsiteX14" fmla="*/ 1789551 w 3630201"/>
              <a:gd name="connsiteY14" fmla="*/ 285787 h 321115"/>
              <a:gd name="connsiteX15" fmla="*/ 2262028 w 3630201"/>
              <a:gd name="connsiteY15" fmla="*/ 292291 h 321115"/>
              <a:gd name="connsiteX16" fmla="*/ 2771909 w 3630201"/>
              <a:gd name="connsiteY16" fmla="*/ 287266 h 321115"/>
              <a:gd name="connsiteX17" fmla="*/ 2957397 w 3630201"/>
              <a:gd name="connsiteY17" fmla="*/ 240655 h 321115"/>
              <a:gd name="connsiteX18" fmla="*/ 3422002 w 3630201"/>
              <a:gd name="connsiteY18" fmla="*/ 224800 h 321115"/>
              <a:gd name="connsiteX19" fmla="*/ 3630200 w 3630201"/>
              <a:gd name="connsiteY19" fmla="*/ 173165 h 321115"/>
              <a:gd name="connsiteX20" fmla="*/ 3630201 w 3630201"/>
              <a:gd name="connsiteY20" fmla="*/ 235776 h 321115"/>
              <a:gd name="connsiteX21" fmla="*/ 3487420 w 3630201"/>
              <a:gd name="connsiteY21" fmla="*/ 14054 h 321115"/>
              <a:gd name="connsiteX22" fmla="*/ 2918975 w 3630201"/>
              <a:gd name="connsiteY22" fmla="*/ 38173 h 321115"/>
              <a:gd name="connsiteX23" fmla="*/ 2741982 w 3630201"/>
              <a:gd name="connsiteY23" fmla="*/ 22723 h 321115"/>
              <a:gd name="connsiteX24" fmla="*/ 2506062 w 3630201"/>
              <a:gd name="connsiteY24" fmla="*/ 77610 h 321115"/>
              <a:gd name="connsiteX25" fmla="*/ 2178357 w 3630201"/>
              <a:gd name="connsiteY25" fmla="*/ 28824 h 321115"/>
              <a:gd name="connsiteX0" fmla="*/ 1431411 w 3630201"/>
              <a:gd name="connsiteY0" fmla="*/ 88596 h 321115"/>
              <a:gd name="connsiteX1" fmla="*/ 1355352 w 3630201"/>
              <a:gd name="connsiteY1" fmla="*/ 69084 h 321115"/>
              <a:gd name="connsiteX2" fmla="*/ 1188246 w 3630201"/>
              <a:gd name="connsiteY2" fmla="*/ 42514 h 321115"/>
              <a:gd name="connsiteX3" fmla="*/ 1111186 w 3630201"/>
              <a:gd name="connsiteY3" fmla="*/ 41030 h 321115"/>
              <a:gd name="connsiteX4" fmla="*/ 939856 w 3630201"/>
              <a:gd name="connsiteY4" fmla="*/ 17450 h 321115"/>
              <a:gd name="connsiteX5" fmla="*/ 776772 w 3630201"/>
              <a:gd name="connsiteY5" fmla="*/ 13383 h 321115"/>
              <a:gd name="connsiteX6" fmla="*/ 288424 w 3630201"/>
              <a:gd name="connsiteY6" fmla="*/ 780 h 321115"/>
              <a:gd name="connsiteX7" fmla="*/ 29040 w 3630201"/>
              <a:gd name="connsiteY7" fmla="*/ 38591 h 321115"/>
              <a:gd name="connsiteX8" fmla="*/ 33427 w 3630201"/>
              <a:gd name="connsiteY8" fmla="*/ 185771 h 321115"/>
              <a:gd name="connsiteX9" fmla="*/ 271662 w 3630201"/>
              <a:gd name="connsiteY9" fmla="*/ 241179 h 321115"/>
              <a:gd name="connsiteX10" fmla="*/ 624785 w 3630201"/>
              <a:gd name="connsiteY10" fmla="*/ 280910 h 321115"/>
              <a:gd name="connsiteX11" fmla="*/ 865858 w 3630201"/>
              <a:gd name="connsiteY11" fmla="*/ 310999 h 321115"/>
              <a:gd name="connsiteX12" fmla="*/ 1202594 w 3630201"/>
              <a:gd name="connsiteY12" fmla="*/ 275219 h 321115"/>
              <a:gd name="connsiteX13" fmla="*/ 1418532 w 3630201"/>
              <a:gd name="connsiteY13" fmla="*/ 282537 h 321115"/>
              <a:gd name="connsiteX14" fmla="*/ 1789551 w 3630201"/>
              <a:gd name="connsiteY14" fmla="*/ 285787 h 321115"/>
              <a:gd name="connsiteX15" fmla="*/ 2262028 w 3630201"/>
              <a:gd name="connsiteY15" fmla="*/ 292291 h 321115"/>
              <a:gd name="connsiteX16" fmla="*/ 2771909 w 3630201"/>
              <a:gd name="connsiteY16" fmla="*/ 287266 h 321115"/>
              <a:gd name="connsiteX17" fmla="*/ 2957397 w 3630201"/>
              <a:gd name="connsiteY17" fmla="*/ 240655 h 321115"/>
              <a:gd name="connsiteX18" fmla="*/ 3422002 w 3630201"/>
              <a:gd name="connsiteY18" fmla="*/ 224800 h 321115"/>
              <a:gd name="connsiteX19" fmla="*/ 3630200 w 3630201"/>
              <a:gd name="connsiteY19" fmla="*/ 173165 h 321115"/>
              <a:gd name="connsiteX20" fmla="*/ 3630201 w 3630201"/>
              <a:gd name="connsiteY20" fmla="*/ 235776 h 321115"/>
              <a:gd name="connsiteX21" fmla="*/ 3487420 w 3630201"/>
              <a:gd name="connsiteY21" fmla="*/ 14054 h 321115"/>
              <a:gd name="connsiteX22" fmla="*/ 2918975 w 3630201"/>
              <a:gd name="connsiteY22" fmla="*/ 38173 h 321115"/>
              <a:gd name="connsiteX23" fmla="*/ 2751523 w 3630201"/>
              <a:gd name="connsiteY23" fmla="*/ 62567 h 321115"/>
              <a:gd name="connsiteX24" fmla="*/ 2506062 w 3630201"/>
              <a:gd name="connsiteY24" fmla="*/ 77610 h 321115"/>
              <a:gd name="connsiteX25" fmla="*/ 2178357 w 3630201"/>
              <a:gd name="connsiteY25" fmla="*/ 28824 h 321115"/>
              <a:gd name="connsiteX0" fmla="*/ 1431411 w 3759204"/>
              <a:gd name="connsiteY0" fmla="*/ 88596 h 321115"/>
              <a:gd name="connsiteX1" fmla="*/ 1355352 w 3759204"/>
              <a:gd name="connsiteY1" fmla="*/ 69084 h 321115"/>
              <a:gd name="connsiteX2" fmla="*/ 1188246 w 3759204"/>
              <a:gd name="connsiteY2" fmla="*/ 42514 h 321115"/>
              <a:gd name="connsiteX3" fmla="*/ 1111186 w 3759204"/>
              <a:gd name="connsiteY3" fmla="*/ 41030 h 321115"/>
              <a:gd name="connsiteX4" fmla="*/ 939856 w 3759204"/>
              <a:gd name="connsiteY4" fmla="*/ 17450 h 321115"/>
              <a:gd name="connsiteX5" fmla="*/ 776772 w 3759204"/>
              <a:gd name="connsiteY5" fmla="*/ 13383 h 321115"/>
              <a:gd name="connsiteX6" fmla="*/ 288424 w 3759204"/>
              <a:gd name="connsiteY6" fmla="*/ 780 h 321115"/>
              <a:gd name="connsiteX7" fmla="*/ 29040 w 3759204"/>
              <a:gd name="connsiteY7" fmla="*/ 38591 h 321115"/>
              <a:gd name="connsiteX8" fmla="*/ 33427 w 3759204"/>
              <a:gd name="connsiteY8" fmla="*/ 185771 h 321115"/>
              <a:gd name="connsiteX9" fmla="*/ 271662 w 3759204"/>
              <a:gd name="connsiteY9" fmla="*/ 241179 h 321115"/>
              <a:gd name="connsiteX10" fmla="*/ 624785 w 3759204"/>
              <a:gd name="connsiteY10" fmla="*/ 280910 h 321115"/>
              <a:gd name="connsiteX11" fmla="*/ 865858 w 3759204"/>
              <a:gd name="connsiteY11" fmla="*/ 310999 h 321115"/>
              <a:gd name="connsiteX12" fmla="*/ 1202594 w 3759204"/>
              <a:gd name="connsiteY12" fmla="*/ 275219 h 321115"/>
              <a:gd name="connsiteX13" fmla="*/ 1418532 w 3759204"/>
              <a:gd name="connsiteY13" fmla="*/ 282537 h 321115"/>
              <a:gd name="connsiteX14" fmla="*/ 1789551 w 3759204"/>
              <a:gd name="connsiteY14" fmla="*/ 285787 h 321115"/>
              <a:gd name="connsiteX15" fmla="*/ 2262028 w 3759204"/>
              <a:gd name="connsiteY15" fmla="*/ 292291 h 321115"/>
              <a:gd name="connsiteX16" fmla="*/ 2771909 w 3759204"/>
              <a:gd name="connsiteY16" fmla="*/ 287266 h 321115"/>
              <a:gd name="connsiteX17" fmla="*/ 2957397 w 3759204"/>
              <a:gd name="connsiteY17" fmla="*/ 240655 h 321115"/>
              <a:gd name="connsiteX18" fmla="*/ 3422002 w 3759204"/>
              <a:gd name="connsiteY18" fmla="*/ 224800 h 321115"/>
              <a:gd name="connsiteX19" fmla="*/ 3630200 w 3759204"/>
              <a:gd name="connsiteY19" fmla="*/ 173165 h 321115"/>
              <a:gd name="connsiteX20" fmla="*/ 3630201 w 3759204"/>
              <a:gd name="connsiteY20" fmla="*/ 235776 h 321115"/>
              <a:gd name="connsiteX21" fmla="*/ 3725924 w 3759204"/>
              <a:gd name="connsiteY21" fmla="*/ 19746 h 321115"/>
              <a:gd name="connsiteX22" fmla="*/ 2918975 w 3759204"/>
              <a:gd name="connsiteY22" fmla="*/ 38173 h 321115"/>
              <a:gd name="connsiteX23" fmla="*/ 2751523 w 3759204"/>
              <a:gd name="connsiteY23" fmla="*/ 62567 h 321115"/>
              <a:gd name="connsiteX24" fmla="*/ 2506062 w 3759204"/>
              <a:gd name="connsiteY24" fmla="*/ 77610 h 321115"/>
              <a:gd name="connsiteX25" fmla="*/ 2178357 w 3759204"/>
              <a:gd name="connsiteY25" fmla="*/ 28824 h 321115"/>
              <a:gd name="connsiteX0" fmla="*/ 1431411 w 3759204"/>
              <a:gd name="connsiteY0" fmla="*/ 88596 h 321115"/>
              <a:gd name="connsiteX1" fmla="*/ 1355352 w 3759204"/>
              <a:gd name="connsiteY1" fmla="*/ 69084 h 321115"/>
              <a:gd name="connsiteX2" fmla="*/ 1188246 w 3759204"/>
              <a:gd name="connsiteY2" fmla="*/ 42514 h 321115"/>
              <a:gd name="connsiteX3" fmla="*/ 1111186 w 3759204"/>
              <a:gd name="connsiteY3" fmla="*/ 41030 h 321115"/>
              <a:gd name="connsiteX4" fmla="*/ 939856 w 3759204"/>
              <a:gd name="connsiteY4" fmla="*/ 17450 h 321115"/>
              <a:gd name="connsiteX5" fmla="*/ 776772 w 3759204"/>
              <a:gd name="connsiteY5" fmla="*/ 13383 h 321115"/>
              <a:gd name="connsiteX6" fmla="*/ 288424 w 3759204"/>
              <a:gd name="connsiteY6" fmla="*/ 780 h 321115"/>
              <a:gd name="connsiteX7" fmla="*/ 29040 w 3759204"/>
              <a:gd name="connsiteY7" fmla="*/ 38591 h 321115"/>
              <a:gd name="connsiteX8" fmla="*/ 33427 w 3759204"/>
              <a:gd name="connsiteY8" fmla="*/ 185771 h 321115"/>
              <a:gd name="connsiteX9" fmla="*/ 271662 w 3759204"/>
              <a:gd name="connsiteY9" fmla="*/ 241179 h 321115"/>
              <a:gd name="connsiteX10" fmla="*/ 624785 w 3759204"/>
              <a:gd name="connsiteY10" fmla="*/ 280910 h 321115"/>
              <a:gd name="connsiteX11" fmla="*/ 865858 w 3759204"/>
              <a:gd name="connsiteY11" fmla="*/ 310999 h 321115"/>
              <a:gd name="connsiteX12" fmla="*/ 1202594 w 3759204"/>
              <a:gd name="connsiteY12" fmla="*/ 275219 h 321115"/>
              <a:gd name="connsiteX13" fmla="*/ 1418532 w 3759204"/>
              <a:gd name="connsiteY13" fmla="*/ 282537 h 321115"/>
              <a:gd name="connsiteX14" fmla="*/ 1789551 w 3759204"/>
              <a:gd name="connsiteY14" fmla="*/ 285787 h 321115"/>
              <a:gd name="connsiteX15" fmla="*/ 2262028 w 3759204"/>
              <a:gd name="connsiteY15" fmla="*/ 292291 h 321115"/>
              <a:gd name="connsiteX16" fmla="*/ 2771909 w 3759204"/>
              <a:gd name="connsiteY16" fmla="*/ 287266 h 321115"/>
              <a:gd name="connsiteX17" fmla="*/ 2957397 w 3759204"/>
              <a:gd name="connsiteY17" fmla="*/ 240655 h 321115"/>
              <a:gd name="connsiteX18" fmla="*/ 3422002 w 3759204"/>
              <a:gd name="connsiteY18" fmla="*/ 224800 h 321115"/>
              <a:gd name="connsiteX19" fmla="*/ 3582499 w 3759204"/>
              <a:gd name="connsiteY19" fmla="*/ 247160 h 321115"/>
              <a:gd name="connsiteX20" fmla="*/ 3630201 w 3759204"/>
              <a:gd name="connsiteY20" fmla="*/ 235776 h 321115"/>
              <a:gd name="connsiteX21" fmla="*/ 3725924 w 3759204"/>
              <a:gd name="connsiteY21" fmla="*/ 19746 h 321115"/>
              <a:gd name="connsiteX22" fmla="*/ 2918975 w 3759204"/>
              <a:gd name="connsiteY22" fmla="*/ 38173 h 321115"/>
              <a:gd name="connsiteX23" fmla="*/ 2751523 w 3759204"/>
              <a:gd name="connsiteY23" fmla="*/ 62567 h 321115"/>
              <a:gd name="connsiteX24" fmla="*/ 2506062 w 3759204"/>
              <a:gd name="connsiteY24" fmla="*/ 77610 h 321115"/>
              <a:gd name="connsiteX25" fmla="*/ 2178357 w 3759204"/>
              <a:gd name="connsiteY25" fmla="*/ 28824 h 321115"/>
              <a:gd name="connsiteX0" fmla="*/ 1431411 w 3773632"/>
              <a:gd name="connsiteY0" fmla="*/ 88596 h 321115"/>
              <a:gd name="connsiteX1" fmla="*/ 1355352 w 3773632"/>
              <a:gd name="connsiteY1" fmla="*/ 69084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24785 w 3773632"/>
              <a:gd name="connsiteY10" fmla="*/ 280910 h 321115"/>
              <a:gd name="connsiteX11" fmla="*/ 865858 w 3773632"/>
              <a:gd name="connsiteY11" fmla="*/ 310999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31411 w 3773632"/>
              <a:gd name="connsiteY0" fmla="*/ 88596 h 321115"/>
              <a:gd name="connsiteX1" fmla="*/ 1355352 w 3773632"/>
              <a:gd name="connsiteY1" fmla="*/ 69084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24785 w 3773632"/>
              <a:gd name="connsiteY10" fmla="*/ 280910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31411 w 3773632"/>
              <a:gd name="connsiteY0" fmla="*/ 88596 h 321115"/>
              <a:gd name="connsiteX1" fmla="*/ 1355352 w 3773632"/>
              <a:gd name="connsiteY1" fmla="*/ 69084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15244 w 3773632"/>
              <a:gd name="connsiteY10" fmla="*/ 258142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60031 w 3773632"/>
              <a:gd name="connsiteY0" fmla="*/ 25985 h 321115"/>
              <a:gd name="connsiteX1" fmla="*/ 1355352 w 3773632"/>
              <a:gd name="connsiteY1" fmla="*/ 69084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15244 w 3773632"/>
              <a:gd name="connsiteY10" fmla="*/ 258142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60031 w 3773632"/>
              <a:gd name="connsiteY0" fmla="*/ 25985 h 321115"/>
              <a:gd name="connsiteX1" fmla="*/ 1336272 w 3773632"/>
              <a:gd name="connsiteY1" fmla="*/ 29241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15244 w 3773632"/>
              <a:gd name="connsiteY10" fmla="*/ 258142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60031 w 3773632"/>
              <a:gd name="connsiteY0" fmla="*/ 25985 h 321115"/>
              <a:gd name="connsiteX1" fmla="*/ 1336272 w 3773632"/>
              <a:gd name="connsiteY1" fmla="*/ 29241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15244 w 3773632"/>
              <a:gd name="connsiteY10" fmla="*/ 258142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65461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60031 w 3773632"/>
              <a:gd name="connsiteY0" fmla="*/ 25985 h 305529"/>
              <a:gd name="connsiteX1" fmla="*/ 1336272 w 3773632"/>
              <a:gd name="connsiteY1" fmla="*/ 29241 h 305529"/>
              <a:gd name="connsiteX2" fmla="*/ 1188246 w 3773632"/>
              <a:gd name="connsiteY2" fmla="*/ 42514 h 305529"/>
              <a:gd name="connsiteX3" fmla="*/ 1111186 w 3773632"/>
              <a:gd name="connsiteY3" fmla="*/ 41030 h 305529"/>
              <a:gd name="connsiteX4" fmla="*/ 939856 w 3773632"/>
              <a:gd name="connsiteY4" fmla="*/ 17450 h 305529"/>
              <a:gd name="connsiteX5" fmla="*/ 776772 w 3773632"/>
              <a:gd name="connsiteY5" fmla="*/ 13383 h 305529"/>
              <a:gd name="connsiteX6" fmla="*/ 288424 w 3773632"/>
              <a:gd name="connsiteY6" fmla="*/ 780 h 305529"/>
              <a:gd name="connsiteX7" fmla="*/ 29040 w 3773632"/>
              <a:gd name="connsiteY7" fmla="*/ 38591 h 305529"/>
              <a:gd name="connsiteX8" fmla="*/ 33427 w 3773632"/>
              <a:gd name="connsiteY8" fmla="*/ 185771 h 305529"/>
              <a:gd name="connsiteX9" fmla="*/ 271662 w 3773632"/>
              <a:gd name="connsiteY9" fmla="*/ 241179 h 305529"/>
              <a:gd name="connsiteX10" fmla="*/ 615244 w 3773632"/>
              <a:gd name="connsiteY10" fmla="*/ 258142 h 305529"/>
              <a:gd name="connsiteX11" fmla="*/ 856318 w 3773632"/>
              <a:gd name="connsiteY11" fmla="*/ 276848 h 305529"/>
              <a:gd name="connsiteX12" fmla="*/ 1202594 w 3773632"/>
              <a:gd name="connsiteY12" fmla="*/ 275219 h 305529"/>
              <a:gd name="connsiteX13" fmla="*/ 1418532 w 3773632"/>
              <a:gd name="connsiteY13" fmla="*/ 265461 h 305529"/>
              <a:gd name="connsiteX14" fmla="*/ 1818172 w 3773632"/>
              <a:gd name="connsiteY14" fmla="*/ 251635 h 305529"/>
              <a:gd name="connsiteX15" fmla="*/ 2262028 w 3773632"/>
              <a:gd name="connsiteY15" fmla="*/ 292291 h 305529"/>
              <a:gd name="connsiteX16" fmla="*/ 2771909 w 3773632"/>
              <a:gd name="connsiteY16" fmla="*/ 287266 h 305529"/>
              <a:gd name="connsiteX17" fmla="*/ 2957397 w 3773632"/>
              <a:gd name="connsiteY17" fmla="*/ 240655 h 305529"/>
              <a:gd name="connsiteX18" fmla="*/ 3422002 w 3773632"/>
              <a:gd name="connsiteY18" fmla="*/ 224800 h 305529"/>
              <a:gd name="connsiteX19" fmla="*/ 3582499 w 3773632"/>
              <a:gd name="connsiteY19" fmla="*/ 247160 h 305529"/>
              <a:gd name="connsiteX20" fmla="*/ 3725603 w 3773632"/>
              <a:gd name="connsiteY20" fmla="*/ 230084 h 305529"/>
              <a:gd name="connsiteX21" fmla="*/ 3725924 w 3773632"/>
              <a:gd name="connsiteY21" fmla="*/ 19746 h 305529"/>
              <a:gd name="connsiteX22" fmla="*/ 2918975 w 3773632"/>
              <a:gd name="connsiteY22" fmla="*/ 38173 h 305529"/>
              <a:gd name="connsiteX23" fmla="*/ 2751523 w 3773632"/>
              <a:gd name="connsiteY23" fmla="*/ 62567 h 305529"/>
              <a:gd name="connsiteX24" fmla="*/ 2506062 w 3773632"/>
              <a:gd name="connsiteY24" fmla="*/ 77610 h 305529"/>
              <a:gd name="connsiteX25" fmla="*/ 2178357 w 3773632"/>
              <a:gd name="connsiteY25" fmla="*/ 28824 h 305529"/>
              <a:gd name="connsiteX0" fmla="*/ 1460031 w 3773632"/>
              <a:gd name="connsiteY0" fmla="*/ 25985 h 305529"/>
              <a:gd name="connsiteX1" fmla="*/ 1336272 w 3773632"/>
              <a:gd name="connsiteY1" fmla="*/ 29241 h 305529"/>
              <a:gd name="connsiteX2" fmla="*/ 1188246 w 3773632"/>
              <a:gd name="connsiteY2" fmla="*/ 42514 h 305529"/>
              <a:gd name="connsiteX3" fmla="*/ 1111186 w 3773632"/>
              <a:gd name="connsiteY3" fmla="*/ 41030 h 305529"/>
              <a:gd name="connsiteX4" fmla="*/ 939856 w 3773632"/>
              <a:gd name="connsiteY4" fmla="*/ 17450 h 305529"/>
              <a:gd name="connsiteX5" fmla="*/ 776772 w 3773632"/>
              <a:gd name="connsiteY5" fmla="*/ 13383 h 305529"/>
              <a:gd name="connsiteX6" fmla="*/ 288424 w 3773632"/>
              <a:gd name="connsiteY6" fmla="*/ 780 h 305529"/>
              <a:gd name="connsiteX7" fmla="*/ 29040 w 3773632"/>
              <a:gd name="connsiteY7" fmla="*/ 38591 h 305529"/>
              <a:gd name="connsiteX8" fmla="*/ 33427 w 3773632"/>
              <a:gd name="connsiteY8" fmla="*/ 185771 h 305529"/>
              <a:gd name="connsiteX9" fmla="*/ 271662 w 3773632"/>
              <a:gd name="connsiteY9" fmla="*/ 241179 h 305529"/>
              <a:gd name="connsiteX10" fmla="*/ 615244 w 3773632"/>
              <a:gd name="connsiteY10" fmla="*/ 286602 h 305529"/>
              <a:gd name="connsiteX11" fmla="*/ 856318 w 3773632"/>
              <a:gd name="connsiteY11" fmla="*/ 276848 h 305529"/>
              <a:gd name="connsiteX12" fmla="*/ 1202594 w 3773632"/>
              <a:gd name="connsiteY12" fmla="*/ 275219 h 305529"/>
              <a:gd name="connsiteX13" fmla="*/ 1418532 w 3773632"/>
              <a:gd name="connsiteY13" fmla="*/ 265461 h 305529"/>
              <a:gd name="connsiteX14" fmla="*/ 1818172 w 3773632"/>
              <a:gd name="connsiteY14" fmla="*/ 251635 h 305529"/>
              <a:gd name="connsiteX15" fmla="*/ 2262028 w 3773632"/>
              <a:gd name="connsiteY15" fmla="*/ 292291 h 305529"/>
              <a:gd name="connsiteX16" fmla="*/ 2771909 w 3773632"/>
              <a:gd name="connsiteY16" fmla="*/ 287266 h 305529"/>
              <a:gd name="connsiteX17" fmla="*/ 2957397 w 3773632"/>
              <a:gd name="connsiteY17" fmla="*/ 240655 h 305529"/>
              <a:gd name="connsiteX18" fmla="*/ 3422002 w 3773632"/>
              <a:gd name="connsiteY18" fmla="*/ 224800 h 305529"/>
              <a:gd name="connsiteX19" fmla="*/ 3582499 w 3773632"/>
              <a:gd name="connsiteY19" fmla="*/ 247160 h 305529"/>
              <a:gd name="connsiteX20" fmla="*/ 3725603 w 3773632"/>
              <a:gd name="connsiteY20" fmla="*/ 230084 h 305529"/>
              <a:gd name="connsiteX21" fmla="*/ 3725924 w 3773632"/>
              <a:gd name="connsiteY21" fmla="*/ 19746 h 305529"/>
              <a:gd name="connsiteX22" fmla="*/ 2918975 w 3773632"/>
              <a:gd name="connsiteY22" fmla="*/ 38173 h 305529"/>
              <a:gd name="connsiteX23" fmla="*/ 2751523 w 3773632"/>
              <a:gd name="connsiteY23" fmla="*/ 62567 h 305529"/>
              <a:gd name="connsiteX24" fmla="*/ 2506062 w 3773632"/>
              <a:gd name="connsiteY24" fmla="*/ 77610 h 305529"/>
              <a:gd name="connsiteX25" fmla="*/ 2178357 w 3773632"/>
              <a:gd name="connsiteY25" fmla="*/ 28824 h 305529"/>
              <a:gd name="connsiteX0" fmla="*/ 1460031 w 3773632"/>
              <a:gd name="connsiteY0" fmla="*/ 25985 h 296348"/>
              <a:gd name="connsiteX1" fmla="*/ 1336272 w 3773632"/>
              <a:gd name="connsiteY1" fmla="*/ 29241 h 296348"/>
              <a:gd name="connsiteX2" fmla="*/ 1188246 w 3773632"/>
              <a:gd name="connsiteY2" fmla="*/ 42514 h 296348"/>
              <a:gd name="connsiteX3" fmla="*/ 1111186 w 3773632"/>
              <a:gd name="connsiteY3" fmla="*/ 41030 h 296348"/>
              <a:gd name="connsiteX4" fmla="*/ 939856 w 3773632"/>
              <a:gd name="connsiteY4" fmla="*/ 17450 h 296348"/>
              <a:gd name="connsiteX5" fmla="*/ 776772 w 3773632"/>
              <a:gd name="connsiteY5" fmla="*/ 13383 h 296348"/>
              <a:gd name="connsiteX6" fmla="*/ 288424 w 3773632"/>
              <a:gd name="connsiteY6" fmla="*/ 780 h 296348"/>
              <a:gd name="connsiteX7" fmla="*/ 29040 w 3773632"/>
              <a:gd name="connsiteY7" fmla="*/ 38591 h 296348"/>
              <a:gd name="connsiteX8" fmla="*/ 33427 w 3773632"/>
              <a:gd name="connsiteY8" fmla="*/ 185771 h 296348"/>
              <a:gd name="connsiteX9" fmla="*/ 271662 w 3773632"/>
              <a:gd name="connsiteY9" fmla="*/ 241179 h 296348"/>
              <a:gd name="connsiteX10" fmla="*/ 615244 w 3773632"/>
              <a:gd name="connsiteY10" fmla="*/ 286602 h 296348"/>
              <a:gd name="connsiteX11" fmla="*/ 856318 w 3773632"/>
              <a:gd name="connsiteY11" fmla="*/ 276848 h 296348"/>
              <a:gd name="connsiteX12" fmla="*/ 1202594 w 3773632"/>
              <a:gd name="connsiteY12" fmla="*/ 275219 h 296348"/>
              <a:gd name="connsiteX13" fmla="*/ 1418532 w 3773632"/>
              <a:gd name="connsiteY13" fmla="*/ 265461 h 296348"/>
              <a:gd name="connsiteX14" fmla="*/ 1818172 w 3773632"/>
              <a:gd name="connsiteY14" fmla="*/ 251635 h 296348"/>
              <a:gd name="connsiteX15" fmla="*/ 2262028 w 3773632"/>
              <a:gd name="connsiteY15" fmla="*/ 292291 h 296348"/>
              <a:gd name="connsiteX16" fmla="*/ 2771909 w 3773632"/>
              <a:gd name="connsiteY16" fmla="*/ 287266 h 296348"/>
              <a:gd name="connsiteX17" fmla="*/ 3422002 w 3773632"/>
              <a:gd name="connsiteY17" fmla="*/ 224800 h 296348"/>
              <a:gd name="connsiteX18" fmla="*/ 3582499 w 3773632"/>
              <a:gd name="connsiteY18" fmla="*/ 247160 h 296348"/>
              <a:gd name="connsiteX19" fmla="*/ 3725603 w 3773632"/>
              <a:gd name="connsiteY19" fmla="*/ 230084 h 296348"/>
              <a:gd name="connsiteX20" fmla="*/ 3725924 w 3773632"/>
              <a:gd name="connsiteY20" fmla="*/ 19746 h 296348"/>
              <a:gd name="connsiteX21" fmla="*/ 2918975 w 3773632"/>
              <a:gd name="connsiteY21" fmla="*/ 38173 h 296348"/>
              <a:gd name="connsiteX22" fmla="*/ 2751523 w 3773632"/>
              <a:gd name="connsiteY22" fmla="*/ 62567 h 296348"/>
              <a:gd name="connsiteX23" fmla="*/ 2506062 w 3773632"/>
              <a:gd name="connsiteY23" fmla="*/ 77610 h 296348"/>
              <a:gd name="connsiteX24" fmla="*/ 2178357 w 3773632"/>
              <a:gd name="connsiteY24" fmla="*/ 28824 h 296348"/>
              <a:gd name="connsiteX0" fmla="*/ 1460031 w 3773632"/>
              <a:gd name="connsiteY0" fmla="*/ 25985 h 296347"/>
              <a:gd name="connsiteX1" fmla="*/ 1336272 w 3773632"/>
              <a:gd name="connsiteY1" fmla="*/ 29241 h 296347"/>
              <a:gd name="connsiteX2" fmla="*/ 1188246 w 3773632"/>
              <a:gd name="connsiteY2" fmla="*/ 42514 h 296347"/>
              <a:gd name="connsiteX3" fmla="*/ 939856 w 3773632"/>
              <a:gd name="connsiteY3" fmla="*/ 17450 h 296347"/>
              <a:gd name="connsiteX4" fmla="*/ 776772 w 3773632"/>
              <a:gd name="connsiteY4" fmla="*/ 13383 h 296347"/>
              <a:gd name="connsiteX5" fmla="*/ 288424 w 3773632"/>
              <a:gd name="connsiteY5" fmla="*/ 780 h 296347"/>
              <a:gd name="connsiteX6" fmla="*/ 29040 w 3773632"/>
              <a:gd name="connsiteY6" fmla="*/ 38591 h 296347"/>
              <a:gd name="connsiteX7" fmla="*/ 33427 w 3773632"/>
              <a:gd name="connsiteY7" fmla="*/ 185771 h 296347"/>
              <a:gd name="connsiteX8" fmla="*/ 271662 w 3773632"/>
              <a:gd name="connsiteY8" fmla="*/ 241179 h 296347"/>
              <a:gd name="connsiteX9" fmla="*/ 615244 w 3773632"/>
              <a:gd name="connsiteY9" fmla="*/ 286602 h 296347"/>
              <a:gd name="connsiteX10" fmla="*/ 856318 w 3773632"/>
              <a:gd name="connsiteY10" fmla="*/ 276848 h 296347"/>
              <a:gd name="connsiteX11" fmla="*/ 1202594 w 3773632"/>
              <a:gd name="connsiteY11" fmla="*/ 275219 h 296347"/>
              <a:gd name="connsiteX12" fmla="*/ 1418532 w 3773632"/>
              <a:gd name="connsiteY12" fmla="*/ 265461 h 296347"/>
              <a:gd name="connsiteX13" fmla="*/ 1818172 w 3773632"/>
              <a:gd name="connsiteY13" fmla="*/ 251635 h 296347"/>
              <a:gd name="connsiteX14" fmla="*/ 2262028 w 3773632"/>
              <a:gd name="connsiteY14" fmla="*/ 292291 h 296347"/>
              <a:gd name="connsiteX15" fmla="*/ 2771909 w 3773632"/>
              <a:gd name="connsiteY15" fmla="*/ 287266 h 296347"/>
              <a:gd name="connsiteX16" fmla="*/ 3422002 w 3773632"/>
              <a:gd name="connsiteY16" fmla="*/ 224800 h 296347"/>
              <a:gd name="connsiteX17" fmla="*/ 3582499 w 3773632"/>
              <a:gd name="connsiteY17" fmla="*/ 247160 h 296347"/>
              <a:gd name="connsiteX18" fmla="*/ 3725603 w 3773632"/>
              <a:gd name="connsiteY18" fmla="*/ 230084 h 296347"/>
              <a:gd name="connsiteX19" fmla="*/ 3725924 w 3773632"/>
              <a:gd name="connsiteY19" fmla="*/ 19746 h 296347"/>
              <a:gd name="connsiteX20" fmla="*/ 2918975 w 3773632"/>
              <a:gd name="connsiteY20" fmla="*/ 38173 h 296347"/>
              <a:gd name="connsiteX21" fmla="*/ 2751523 w 3773632"/>
              <a:gd name="connsiteY21" fmla="*/ 62567 h 296347"/>
              <a:gd name="connsiteX22" fmla="*/ 2506062 w 3773632"/>
              <a:gd name="connsiteY22" fmla="*/ 77610 h 296347"/>
              <a:gd name="connsiteX23" fmla="*/ 2178357 w 3773632"/>
              <a:gd name="connsiteY23" fmla="*/ 28824 h 296347"/>
              <a:gd name="connsiteX0" fmla="*/ 1460031 w 3773632"/>
              <a:gd name="connsiteY0" fmla="*/ 25985 h 296347"/>
              <a:gd name="connsiteX1" fmla="*/ 1188246 w 3773632"/>
              <a:gd name="connsiteY1" fmla="*/ 42514 h 296347"/>
              <a:gd name="connsiteX2" fmla="*/ 939856 w 3773632"/>
              <a:gd name="connsiteY2" fmla="*/ 17450 h 296347"/>
              <a:gd name="connsiteX3" fmla="*/ 776772 w 3773632"/>
              <a:gd name="connsiteY3" fmla="*/ 13383 h 296347"/>
              <a:gd name="connsiteX4" fmla="*/ 288424 w 3773632"/>
              <a:gd name="connsiteY4" fmla="*/ 780 h 296347"/>
              <a:gd name="connsiteX5" fmla="*/ 29040 w 3773632"/>
              <a:gd name="connsiteY5" fmla="*/ 38591 h 296347"/>
              <a:gd name="connsiteX6" fmla="*/ 33427 w 3773632"/>
              <a:gd name="connsiteY6" fmla="*/ 185771 h 296347"/>
              <a:gd name="connsiteX7" fmla="*/ 271662 w 3773632"/>
              <a:gd name="connsiteY7" fmla="*/ 241179 h 296347"/>
              <a:gd name="connsiteX8" fmla="*/ 615244 w 3773632"/>
              <a:gd name="connsiteY8" fmla="*/ 286602 h 296347"/>
              <a:gd name="connsiteX9" fmla="*/ 856318 w 3773632"/>
              <a:gd name="connsiteY9" fmla="*/ 276848 h 296347"/>
              <a:gd name="connsiteX10" fmla="*/ 1202594 w 3773632"/>
              <a:gd name="connsiteY10" fmla="*/ 275219 h 296347"/>
              <a:gd name="connsiteX11" fmla="*/ 1418532 w 3773632"/>
              <a:gd name="connsiteY11" fmla="*/ 265461 h 296347"/>
              <a:gd name="connsiteX12" fmla="*/ 1818172 w 3773632"/>
              <a:gd name="connsiteY12" fmla="*/ 251635 h 296347"/>
              <a:gd name="connsiteX13" fmla="*/ 2262028 w 3773632"/>
              <a:gd name="connsiteY13" fmla="*/ 292291 h 296347"/>
              <a:gd name="connsiteX14" fmla="*/ 2771909 w 3773632"/>
              <a:gd name="connsiteY14" fmla="*/ 287266 h 296347"/>
              <a:gd name="connsiteX15" fmla="*/ 3422002 w 3773632"/>
              <a:gd name="connsiteY15" fmla="*/ 224800 h 296347"/>
              <a:gd name="connsiteX16" fmla="*/ 3582499 w 3773632"/>
              <a:gd name="connsiteY16" fmla="*/ 247160 h 296347"/>
              <a:gd name="connsiteX17" fmla="*/ 3725603 w 3773632"/>
              <a:gd name="connsiteY17" fmla="*/ 230084 h 296347"/>
              <a:gd name="connsiteX18" fmla="*/ 3725924 w 3773632"/>
              <a:gd name="connsiteY18" fmla="*/ 19746 h 296347"/>
              <a:gd name="connsiteX19" fmla="*/ 2918975 w 3773632"/>
              <a:gd name="connsiteY19" fmla="*/ 38173 h 296347"/>
              <a:gd name="connsiteX20" fmla="*/ 2751523 w 3773632"/>
              <a:gd name="connsiteY20" fmla="*/ 62567 h 296347"/>
              <a:gd name="connsiteX21" fmla="*/ 2506062 w 3773632"/>
              <a:gd name="connsiteY21" fmla="*/ 77610 h 296347"/>
              <a:gd name="connsiteX22" fmla="*/ 2178357 w 3773632"/>
              <a:gd name="connsiteY22" fmla="*/ 28824 h 296347"/>
              <a:gd name="connsiteX0" fmla="*/ 1460031 w 3773632"/>
              <a:gd name="connsiteY0" fmla="*/ 26213 h 296575"/>
              <a:gd name="connsiteX1" fmla="*/ 1188246 w 3773632"/>
              <a:gd name="connsiteY1" fmla="*/ 42742 h 296575"/>
              <a:gd name="connsiteX2" fmla="*/ 776772 w 3773632"/>
              <a:gd name="connsiteY2" fmla="*/ 13611 h 296575"/>
              <a:gd name="connsiteX3" fmla="*/ 288424 w 3773632"/>
              <a:gd name="connsiteY3" fmla="*/ 1008 h 296575"/>
              <a:gd name="connsiteX4" fmla="*/ 29040 w 3773632"/>
              <a:gd name="connsiteY4" fmla="*/ 38819 h 296575"/>
              <a:gd name="connsiteX5" fmla="*/ 33427 w 3773632"/>
              <a:gd name="connsiteY5" fmla="*/ 185999 h 296575"/>
              <a:gd name="connsiteX6" fmla="*/ 271662 w 3773632"/>
              <a:gd name="connsiteY6" fmla="*/ 241407 h 296575"/>
              <a:gd name="connsiteX7" fmla="*/ 615244 w 3773632"/>
              <a:gd name="connsiteY7" fmla="*/ 286830 h 296575"/>
              <a:gd name="connsiteX8" fmla="*/ 856318 w 3773632"/>
              <a:gd name="connsiteY8" fmla="*/ 277076 h 296575"/>
              <a:gd name="connsiteX9" fmla="*/ 1202594 w 3773632"/>
              <a:gd name="connsiteY9" fmla="*/ 275447 h 296575"/>
              <a:gd name="connsiteX10" fmla="*/ 1418532 w 3773632"/>
              <a:gd name="connsiteY10" fmla="*/ 265689 h 296575"/>
              <a:gd name="connsiteX11" fmla="*/ 1818172 w 3773632"/>
              <a:gd name="connsiteY11" fmla="*/ 251863 h 296575"/>
              <a:gd name="connsiteX12" fmla="*/ 2262028 w 3773632"/>
              <a:gd name="connsiteY12" fmla="*/ 292519 h 296575"/>
              <a:gd name="connsiteX13" fmla="*/ 2771909 w 3773632"/>
              <a:gd name="connsiteY13" fmla="*/ 287494 h 296575"/>
              <a:gd name="connsiteX14" fmla="*/ 3422002 w 3773632"/>
              <a:gd name="connsiteY14" fmla="*/ 225028 h 296575"/>
              <a:gd name="connsiteX15" fmla="*/ 3582499 w 3773632"/>
              <a:gd name="connsiteY15" fmla="*/ 247388 h 296575"/>
              <a:gd name="connsiteX16" fmla="*/ 3725603 w 3773632"/>
              <a:gd name="connsiteY16" fmla="*/ 230312 h 296575"/>
              <a:gd name="connsiteX17" fmla="*/ 3725924 w 3773632"/>
              <a:gd name="connsiteY17" fmla="*/ 19974 h 296575"/>
              <a:gd name="connsiteX18" fmla="*/ 2918975 w 3773632"/>
              <a:gd name="connsiteY18" fmla="*/ 38401 h 296575"/>
              <a:gd name="connsiteX19" fmla="*/ 2751523 w 3773632"/>
              <a:gd name="connsiteY19" fmla="*/ 62795 h 296575"/>
              <a:gd name="connsiteX20" fmla="*/ 2506062 w 3773632"/>
              <a:gd name="connsiteY20" fmla="*/ 77838 h 296575"/>
              <a:gd name="connsiteX21" fmla="*/ 2178357 w 3773632"/>
              <a:gd name="connsiteY21" fmla="*/ 29052 h 296575"/>
              <a:gd name="connsiteX0" fmla="*/ 1460031 w 3773632"/>
              <a:gd name="connsiteY0" fmla="*/ 26213 h 296575"/>
              <a:gd name="connsiteX1" fmla="*/ 1188246 w 3773632"/>
              <a:gd name="connsiteY1" fmla="*/ 42742 h 296575"/>
              <a:gd name="connsiteX2" fmla="*/ 776772 w 3773632"/>
              <a:gd name="connsiteY2" fmla="*/ 13611 h 296575"/>
              <a:gd name="connsiteX3" fmla="*/ 288424 w 3773632"/>
              <a:gd name="connsiteY3" fmla="*/ 1008 h 296575"/>
              <a:gd name="connsiteX4" fmla="*/ 29040 w 3773632"/>
              <a:gd name="connsiteY4" fmla="*/ 38819 h 296575"/>
              <a:gd name="connsiteX5" fmla="*/ 33427 w 3773632"/>
              <a:gd name="connsiteY5" fmla="*/ 185999 h 296575"/>
              <a:gd name="connsiteX6" fmla="*/ 271662 w 3773632"/>
              <a:gd name="connsiteY6" fmla="*/ 241407 h 296575"/>
              <a:gd name="connsiteX7" fmla="*/ 615244 w 3773632"/>
              <a:gd name="connsiteY7" fmla="*/ 286830 h 296575"/>
              <a:gd name="connsiteX8" fmla="*/ 856318 w 3773632"/>
              <a:gd name="connsiteY8" fmla="*/ 277076 h 296575"/>
              <a:gd name="connsiteX9" fmla="*/ 1418532 w 3773632"/>
              <a:gd name="connsiteY9" fmla="*/ 265689 h 296575"/>
              <a:gd name="connsiteX10" fmla="*/ 1818172 w 3773632"/>
              <a:gd name="connsiteY10" fmla="*/ 251863 h 296575"/>
              <a:gd name="connsiteX11" fmla="*/ 2262028 w 3773632"/>
              <a:gd name="connsiteY11" fmla="*/ 292519 h 296575"/>
              <a:gd name="connsiteX12" fmla="*/ 2771909 w 3773632"/>
              <a:gd name="connsiteY12" fmla="*/ 287494 h 296575"/>
              <a:gd name="connsiteX13" fmla="*/ 3422002 w 3773632"/>
              <a:gd name="connsiteY13" fmla="*/ 225028 h 296575"/>
              <a:gd name="connsiteX14" fmla="*/ 3582499 w 3773632"/>
              <a:gd name="connsiteY14" fmla="*/ 247388 h 296575"/>
              <a:gd name="connsiteX15" fmla="*/ 3725603 w 3773632"/>
              <a:gd name="connsiteY15" fmla="*/ 230312 h 296575"/>
              <a:gd name="connsiteX16" fmla="*/ 3725924 w 3773632"/>
              <a:gd name="connsiteY16" fmla="*/ 19974 h 296575"/>
              <a:gd name="connsiteX17" fmla="*/ 2918975 w 3773632"/>
              <a:gd name="connsiteY17" fmla="*/ 38401 h 296575"/>
              <a:gd name="connsiteX18" fmla="*/ 2751523 w 3773632"/>
              <a:gd name="connsiteY18" fmla="*/ 62795 h 296575"/>
              <a:gd name="connsiteX19" fmla="*/ 2506062 w 3773632"/>
              <a:gd name="connsiteY19" fmla="*/ 77838 h 296575"/>
              <a:gd name="connsiteX20" fmla="*/ 2178357 w 3773632"/>
              <a:gd name="connsiteY20" fmla="*/ 29052 h 296575"/>
              <a:gd name="connsiteX0" fmla="*/ 1460031 w 3773632"/>
              <a:gd name="connsiteY0" fmla="*/ 26213 h 296575"/>
              <a:gd name="connsiteX1" fmla="*/ 1188246 w 3773632"/>
              <a:gd name="connsiteY1" fmla="*/ 42742 h 296575"/>
              <a:gd name="connsiteX2" fmla="*/ 776772 w 3773632"/>
              <a:gd name="connsiteY2" fmla="*/ 13611 h 296575"/>
              <a:gd name="connsiteX3" fmla="*/ 288424 w 3773632"/>
              <a:gd name="connsiteY3" fmla="*/ 1008 h 296575"/>
              <a:gd name="connsiteX4" fmla="*/ 29040 w 3773632"/>
              <a:gd name="connsiteY4" fmla="*/ 38819 h 296575"/>
              <a:gd name="connsiteX5" fmla="*/ 33427 w 3773632"/>
              <a:gd name="connsiteY5" fmla="*/ 185999 h 296575"/>
              <a:gd name="connsiteX6" fmla="*/ 271662 w 3773632"/>
              <a:gd name="connsiteY6" fmla="*/ 241407 h 296575"/>
              <a:gd name="connsiteX7" fmla="*/ 856318 w 3773632"/>
              <a:gd name="connsiteY7" fmla="*/ 277076 h 296575"/>
              <a:gd name="connsiteX8" fmla="*/ 1418532 w 3773632"/>
              <a:gd name="connsiteY8" fmla="*/ 265689 h 296575"/>
              <a:gd name="connsiteX9" fmla="*/ 1818172 w 3773632"/>
              <a:gd name="connsiteY9" fmla="*/ 251863 h 296575"/>
              <a:gd name="connsiteX10" fmla="*/ 2262028 w 3773632"/>
              <a:gd name="connsiteY10" fmla="*/ 292519 h 296575"/>
              <a:gd name="connsiteX11" fmla="*/ 2771909 w 3773632"/>
              <a:gd name="connsiteY11" fmla="*/ 287494 h 296575"/>
              <a:gd name="connsiteX12" fmla="*/ 3422002 w 3773632"/>
              <a:gd name="connsiteY12" fmla="*/ 225028 h 296575"/>
              <a:gd name="connsiteX13" fmla="*/ 3582499 w 3773632"/>
              <a:gd name="connsiteY13" fmla="*/ 247388 h 296575"/>
              <a:gd name="connsiteX14" fmla="*/ 3725603 w 3773632"/>
              <a:gd name="connsiteY14" fmla="*/ 230312 h 296575"/>
              <a:gd name="connsiteX15" fmla="*/ 3725924 w 3773632"/>
              <a:gd name="connsiteY15" fmla="*/ 19974 h 296575"/>
              <a:gd name="connsiteX16" fmla="*/ 2918975 w 3773632"/>
              <a:gd name="connsiteY16" fmla="*/ 38401 h 296575"/>
              <a:gd name="connsiteX17" fmla="*/ 2751523 w 3773632"/>
              <a:gd name="connsiteY17" fmla="*/ 62795 h 296575"/>
              <a:gd name="connsiteX18" fmla="*/ 2506062 w 3773632"/>
              <a:gd name="connsiteY18" fmla="*/ 77838 h 296575"/>
              <a:gd name="connsiteX19" fmla="*/ 2178357 w 3773632"/>
              <a:gd name="connsiteY19" fmla="*/ 29052 h 296575"/>
              <a:gd name="connsiteX0" fmla="*/ 1494724 w 3808325"/>
              <a:gd name="connsiteY0" fmla="*/ 18294 h 288656"/>
              <a:gd name="connsiteX1" fmla="*/ 1222939 w 3808325"/>
              <a:gd name="connsiteY1" fmla="*/ 34823 h 288656"/>
              <a:gd name="connsiteX2" fmla="*/ 811465 w 3808325"/>
              <a:gd name="connsiteY2" fmla="*/ 5692 h 288656"/>
              <a:gd name="connsiteX3" fmla="*/ 63733 w 3808325"/>
              <a:gd name="connsiteY3" fmla="*/ 30900 h 288656"/>
              <a:gd name="connsiteX4" fmla="*/ 68120 w 3808325"/>
              <a:gd name="connsiteY4" fmla="*/ 178080 h 288656"/>
              <a:gd name="connsiteX5" fmla="*/ 306355 w 3808325"/>
              <a:gd name="connsiteY5" fmla="*/ 233488 h 288656"/>
              <a:gd name="connsiteX6" fmla="*/ 891011 w 3808325"/>
              <a:gd name="connsiteY6" fmla="*/ 269157 h 288656"/>
              <a:gd name="connsiteX7" fmla="*/ 1453225 w 3808325"/>
              <a:gd name="connsiteY7" fmla="*/ 257770 h 288656"/>
              <a:gd name="connsiteX8" fmla="*/ 1852865 w 3808325"/>
              <a:gd name="connsiteY8" fmla="*/ 243944 h 288656"/>
              <a:gd name="connsiteX9" fmla="*/ 2296721 w 3808325"/>
              <a:gd name="connsiteY9" fmla="*/ 284600 h 288656"/>
              <a:gd name="connsiteX10" fmla="*/ 2806602 w 3808325"/>
              <a:gd name="connsiteY10" fmla="*/ 279575 h 288656"/>
              <a:gd name="connsiteX11" fmla="*/ 3456695 w 3808325"/>
              <a:gd name="connsiteY11" fmla="*/ 217109 h 288656"/>
              <a:gd name="connsiteX12" fmla="*/ 3617192 w 3808325"/>
              <a:gd name="connsiteY12" fmla="*/ 239469 h 288656"/>
              <a:gd name="connsiteX13" fmla="*/ 3760296 w 3808325"/>
              <a:gd name="connsiteY13" fmla="*/ 222393 h 288656"/>
              <a:gd name="connsiteX14" fmla="*/ 3760617 w 3808325"/>
              <a:gd name="connsiteY14" fmla="*/ 12055 h 288656"/>
              <a:gd name="connsiteX15" fmla="*/ 2953668 w 3808325"/>
              <a:gd name="connsiteY15" fmla="*/ 30482 h 288656"/>
              <a:gd name="connsiteX16" fmla="*/ 2786216 w 3808325"/>
              <a:gd name="connsiteY16" fmla="*/ 54876 h 288656"/>
              <a:gd name="connsiteX17" fmla="*/ 2540755 w 3808325"/>
              <a:gd name="connsiteY17" fmla="*/ 69919 h 288656"/>
              <a:gd name="connsiteX18" fmla="*/ 2213050 w 3808325"/>
              <a:gd name="connsiteY18" fmla="*/ 21133 h 288656"/>
              <a:gd name="connsiteX0" fmla="*/ 1494724 w 3808325"/>
              <a:gd name="connsiteY0" fmla="*/ 76318 h 346680"/>
              <a:gd name="connsiteX1" fmla="*/ 1222939 w 3808325"/>
              <a:gd name="connsiteY1" fmla="*/ 92847 h 346680"/>
              <a:gd name="connsiteX2" fmla="*/ 811465 w 3808325"/>
              <a:gd name="connsiteY2" fmla="*/ 63716 h 346680"/>
              <a:gd name="connsiteX3" fmla="*/ 63733 w 3808325"/>
              <a:gd name="connsiteY3" fmla="*/ 88924 h 346680"/>
              <a:gd name="connsiteX4" fmla="*/ 68120 w 3808325"/>
              <a:gd name="connsiteY4" fmla="*/ 236104 h 346680"/>
              <a:gd name="connsiteX5" fmla="*/ 306355 w 3808325"/>
              <a:gd name="connsiteY5" fmla="*/ 291512 h 346680"/>
              <a:gd name="connsiteX6" fmla="*/ 891011 w 3808325"/>
              <a:gd name="connsiteY6" fmla="*/ 327181 h 346680"/>
              <a:gd name="connsiteX7" fmla="*/ 1453225 w 3808325"/>
              <a:gd name="connsiteY7" fmla="*/ 315794 h 346680"/>
              <a:gd name="connsiteX8" fmla="*/ 1852865 w 3808325"/>
              <a:gd name="connsiteY8" fmla="*/ 301968 h 346680"/>
              <a:gd name="connsiteX9" fmla="*/ 2296721 w 3808325"/>
              <a:gd name="connsiteY9" fmla="*/ 342624 h 346680"/>
              <a:gd name="connsiteX10" fmla="*/ 2806602 w 3808325"/>
              <a:gd name="connsiteY10" fmla="*/ 337599 h 346680"/>
              <a:gd name="connsiteX11" fmla="*/ 3456695 w 3808325"/>
              <a:gd name="connsiteY11" fmla="*/ 275133 h 346680"/>
              <a:gd name="connsiteX12" fmla="*/ 3617192 w 3808325"/>
              <a:gd name="connsiteY12" fmla="*/ 297493 h 346680"/>
              <a:gd name="connsiteX13" fmla="*/ 3760296 w 3808325"/>
              <a:gd name="connsiteY13" fmla="*/ 280417 h 346680"/>
              <a:gd name="connsiteX14" fmla="*/ 3760617 w 3808325"/>
              <a:gd name="connsiteY14" fmla="*/ 70079 h 346680"/>
              <a:gd name="connsiteX15" fmla="*/ 2953668 w 3808325"/>
              <a:gd name="connsiteY15" fmla="*/ 88506 h 346680"/>
              <a:gd name="connsiteX16" fmla="*/ 2786216 w 3808325"/>
              <a:gd name="connsiteY16" fmla="*/ 112900 h 346680"/>
              <a:gd name="connsiteX17" fmla="*/ 2540755 w 3808325"/>
              <a:gd name="connsiteY17" fmla="*/ 127943 h 346680"/>
              <a:gd name="connsiteX18" fmla="*/ 2127745 w 3808325"/>
              <a:gd name="connsiteY18" fmla="*/ 0 h 346680"/>
              <a:gd name="connsiteX0" fmla="*/ 1494724 w 3760296"/>
              <a:gd name="connsiteY0" fmla="*/ 76318 h 346680"/>
              <a:gd name="connsiteX1" fmla="*/ 1222939 w 3760296"/>
              <a:gd name="connsiteY1" fmla="*/ 92847 h 346680"/>
              <a:gd name="connsiteX2" fmla="*/ 811465 w 3760296"/>
              <a:gd name="connsiteY2" fmla="*/ 63716 h 346680"/>
              <a:gd name="connsiteX3" fmla="*/ 63733 w 3760296"/>
              <a:gd name="connsiteY3" fmla="*/ 88924 h 346680"/>
              <a:gd name="connsiteX4" fmla="*/ 68120 w 3760296"/>
              <a:gd name="connsiteY4" fmla="*/ 236104 h 346680"/>
              <a:gd name="connsiteX5" fmla="*/ 306355 w 3760296"/>
              <a:gd name="connsiteY5" fmla="*/ 291512 h 346680"/>
              <a:gd name="connsiteX6" fmla="*/ 891011 w 3760296"/>
              <a:gd name="connsiteY6" fmla="*/ 327181 h 346680"/>
              <a:gd name="connsiteX7" fmla="*/ 1453225 w 3760296"/>
              <a:gd name="connsiteY7" fmla="*/ 315794 h 346680"/>
              <a:gd name="connsiteX8" fmla="*/ 1852865 w 3760296"/>
              <a:gd name="connsiteY8" fmla="*/ 301968 h 346680"/>
              <a:gd name="connsiteX9" fmla="*/ 2296721 w 3760296"/>
              <a:gd name="connsiteY9" fmla="*/ 342624 h 346680"/>
              <a:gd name="connsiteX10" fmla="*/ 2806602 w 3760296"/>
              <a:gd name="connsiteY10" fmla="*/ 337599 h 346680"/>
              <a:gd name="connsiteX11" fmla="*/ 3456695 w 3760296"/>
              <a:gd name="connsiteY11" fmla="*/ 275133 h 346680"/>
              <a:gd name="connsiteX12" fmla="*/ 3617192 w 3760296"/>
              <a:gd name="connsiteY12" fmla="*/ 297493 h 346680"/>
              <a:gd name="connsiteX13" fmla="*/ 3760296 w 3760296"/>
              <a:gd name="connsiteY13" fmla="*/ 280417 h 346680"/>
              <a:gd name="connsiteX14" fmla="*/ 3462050 w 3760296"/>
              <a:gd name="connsiteY14" fmla="*/ 238284 h 346680"/>
              <a:gd name="connsiteX15" fmla="*/ 2953668 w 3760296"/>
              <a:gd name="connsiteY15" fmla="*/ 88506 h 346680"/>
              <a:gd name="connsiteX16" fmla="*/ 2786216 w 3760296"/>
              <a:gd name="connsiteY16" fmla="*/ 112900 h 346680"/>
              <a:gd name="connsiteX17" fmla="*/ 2540755 w 3760296"/>
              <a:gd name="connsiteY17" fmla="*/ 127943 h 346680"/>
              <a:gd name="connsiteX18" fmla="*/ 2127745 w 3760296"/>
              <a:gd name="connsiteY18" fmla="*/ 0 h 346680"/>
              <a:gd name="connsiteX0" fmla="*/ 1494724 w 3994884"/>
              <a:gd name="connsiteY0" fmla="*/ 76318 h 346680"/>
              <a:gd name="connsiteX1" fmla="*/ 1222939 w 3994884"/>
              <a:gd name="connsiteY1" fmla="*/ 92847 h 346680"/>
              <a:gd name="connsiteX2" fmla="*/ 811465 w 3994884"/>
              <a:gd name="connsiteY2" fmla="*/ 63716 h 346680"/>
              <a:gd name="connsiteX3" fmla="*/ 63733 w 3994884"/>
              <a:gd name="connsiteY3" fmla="*/ 88924 h 346680"/>
              <a:gd name="connsiteX4" fmla="*/ 68120 w 3994884"/>
              <a:gd name="connsiteY4" fmla="*/ 236104 h 346680"/>
              <a:gd name="connsiteX5" fmla="*/ 306355 w 3994884"/>
              <a:gd name="connsiteY5" fmla="*/ 291512 h 346680"/>
              <a:gd name="connsiteX6" fmla="*/ 891011 w 3994884"/>
              <a:gd name="connsiteY6" fmla="*/ 327181 h 346680"/>
              <a:gd name="connsiteX7" fmla="*/ 1453225 w 3994884"/>
              <a:gd name="connsiteY7" fmla="*/ 315794 h 346680"/>
              <a:gd name="connsiteX8" fmla="*/ 1852865 w 3994884"/>
              <a:gd name="connsiteY8" fmla="*/ 301968 h 346680"/>
              <a:gd name="connsiteX9" fmla="*/ 2296721 w 3994884"/>
              <a:gd name="connsiteY9" fmla="*/ 342624 h 346680"/>
              <a:gd name="connsiteX10" fmla="*/ 2806602 w 3994884"/>
              <a:gd name="connsiteY10" fmla="*/ 337599 h 346680"/>
              <a:gd name="connsiteX11" fmla="*/ 3456695 w 3994884"/>
              <a:gd name="connsiteY11" fmla="*/ 275133 h 346680"/>
              <a:gd name="connsiteX12" fmla="*/ 3617192 w 3994884"/>
              <a:gd name="connsiteY12" fmla="*/ 297493 h 346680"/>
              <a:gd name="connsiteX13" fmla="*/ 3994884 w 3994884"/>
              <a:gd name="connsiteY13" fmla="*/ 280417 h 346680"/>
              <a:gd name="connsiteX14" fmla="*/ 3462050 w 3994884"/>
              <a:gd name="connsiteY14" fmla="*/ 238284 h 346680"/>
              <a:gd name="connsiteX15" fmla="*/ 2953668 w 3994884"/>
              <a:gd name="connsiteY15" fmla="*/ 88506 h 346680"/>
              <a:gd name="connsiteX16" fmla="*/ 2786216 w 3994884"/>
              <a:gd name="connsiteY16" fmla="*/ 112900 h 346680"/>
              <a:gd name="connsiteX17" fmla="*/ 2540755 w 3994884"/>
              <a:gd name="connsiteY17" fmla="*/ 127943 h 346680"/>
              <a:gd name="connsiteX18" fmla="*/ 2127745 w 3994884"/>
              <a:gd name="connsiteY18" fmla="*/ 0 h 346680"/>
              <a:gd name="connsiteX0" fmla="*/ 1494724 w 3994884"/>
              <a:gd name="connsiteY0" fmla="*/ 76318 h 346680"/>
              <a:gd name="connsiteX1" fmla="*/ 1222939 w 3994884"/>
              <a:gd name="connsiteY1" fmla="*/ 92847 h 346680"/>
              <a:gd name="connsiteX2" fmla="*/ 811465 w 3994884"/>
              <a:gd name="connsiteY2" fmla="*/ 63716 h 346680"/>
              <a:gd name="connsiteX3" fmla="*/ 63733 w 3994884"/>
              <a:gd name="connsiteY3" fmla="*/ 88924 h 346680"/>
              <a:gd name="connsiteX4" fmla="*/ 68120 w 3994884"/>
              <a:gd name="connsiteY4" fmla="*/ 236104 h 346680"/>
              <a:gd name="connsiteX5" fmla="*/ 306355 w 3994884"/>
              <a:gd name="connsiteY5" fmla="*/ 291512 h 346680"/>
              <a:gd name="connsiteX6" fmla="*/ 891011 w 3994884"/>
              <a:gd name="connsiteY6" fmla="*/ 327181 h 346680"/>
              <a:gd name="connsiteX7" fmla="*/ 1453225 w 3994884"/>
              <a:gd name="connsiteY7" fmla="*/ 315794 h 346680"/>
              <a:gd name="connsiteX8" fmla="*/ 1852865 w 3994884"/>
              <a:gd name="connsiteY8" fmla="*/ 301968 h 346680"/>
              <a:gd name="connsiteX9" fmla="*/ 2296721 w 3994884"/>
              <a:gd name="connsiteY9" fmla="*/ 342624 h 346680"/>
              <a:gd name="connsiteX10" fmla="*/ 2806602 w 3994884"/>
              <a:gd name="connsiteY10" fmla="*/ 337599 h 346680"/>
              <a:gd name="connsiteX11" fmla="*/ 3456695 w 3994884"/>
              <a:gd name="connsiteY11" fmla="*/ 275133 h 346680"/>
              <a:gd name="connsiteX12" fmla="*/ 3617192 w 3994884"/>
              <a:gd name="connsiteY12" fmla="*/ 297493 h 346680"/>
              <a:gd name="connsiteX13" fmla="*/ 3994884 w 3994884"/>
              <a:gd name="connsiteY13" fmla="*/ 280417 h 346680"/>
              <a:gd name="connsiteX14" fmla="*/ 3547354 w 3994884"/>
              <a:gd name="connsiteY14" fmla="*/ 218495 h 346680"/>
              <a:gd name="connsiteX15" fmla="*/ 2953668 w 3994884"/>
              <a:gd name="connsiteY15" fmla="*/ 88506 h 346680"/>
              <a:gd name="connsiteX16" fmla="*/ 2786216 w 3994884"/>
              <a:gd name="connsiteY16" fmla="*/ 112900 h 346680"/>
              <a:gd name="connsiteX17" fmla="*/ 2540755 w 3994884"/>
              <a:gd name="connsiteY17" fmla="*/ 127943 h 346680"/>
              <a:gd name="connsiteX18" fmla="*/ 2127745 w 3994884"/>
              <a:gd name="connsiteY18" fmla="*/ 0 h 346680"/>
              <a:gd name="connsiteX0" fmla="*/ 1494724 w 3994884"/>
              <a:gd name="connsiteY0" fmla="*/ 76318 h 343803"/>
              <a:gd name="connsiteX1" fmla="*/ 1222939 w 3994884"/>
              <a:gd name="connsiteY1" fmla="*/ 92847 h 343803"/>
              <a:gd name="connsiteX2" fmla="*/ 811465 w 3994884"/>
              <a:gd name="connsiteY2" fmla="*/ 63716 h 343803"/>
              <a:gd name="connsiteX3" fmla="*/ 63733 w 3994884"/>
              <a:gd name="connsiteY3" fmla="*/ 88924 h 343803"/>
              <a:gd name="connsiteX4" fmla="*/ 68120 w 3994884"/>
              <a:gd name="connsiteY4" fmla="*/ 236104 h 343803"/>
              <a:gd name="connsiteX5" fmla="*/ 306355 w 3994884"/>
              <a:gd name="connsiteY5" fmla="*/ 291512 h 343803"/>
              <a:gd name="connsiteX6" fmla="*/ 891011 w 3994884"/>
              <a:gd name="connsiteY6" fmla="*/ 327181 h 343803"/>
              <a:gd name="connsiteX7" fmla="*/ 1453225 w 3994884"/>
              <a:gd name="connsiteY7" fmla="*/ 315794 h 343803"/>
              <a:gd name="connsiteX8" fmla="*/ 1852865 w 3994884"/>
              <a:gd name="connsiteY8" fmla="*/ 301968 h 343803"/>
              <a:gd name="connsiteX9" fmla="*/ 2296721 w 3994884"/>
              <a:gd name="connsiteY9" fmla="*/ 342624 h 343803"/>
              <a:gd name="connsiteX10" fmla="*/ 2699971 w 3994884"/>
              <a:gd name="connsiteY10" fmla="*/ 327705 h 343803"/>
              <a:gd name="connsiteX11" fmla="*/ 3456695 w 3994884"/>
              <a:gd name="connsiteY11" fmla="*/ 275133 h 343803"/>
              <a:gd name="connsiteX12" fmla="*/ 3617192 w 3994884"/>
              <a:gd name="connsiteY12" fmla="*/ 297493 h 343803"/>
              <a:gd name="connsiteX13" fmla="*/ 3994884 w 3994884"/>
              <a:gd name="connsiteY13" fmla="*/ 280417 h 343803"/>
              <a:gd name="connsiteX14" fmla="*/ 3547354 w 3994884"/>
              <a:gd name="connsiteY14" fmla="*/ 218495 h 343803"/>
              <a:gd name="connsiteX15" fmla="*/ 2953668 w 3994884"/>
              <a:gd name="connsiteY15" fmla="*/ 88506 h 343803"/>
              <a:gd name="connsiteX16" fmla="*/ 2786216 w 3994884"/>
              <a:gd name="connsiteY16" fmla="*/ 112900 h 343803"/>
              <a:gd name="connsiteX17" fmla="*/ 2540755 w 3994884"/>
              <a:gd name="connsiteY17" fmla="*/ 127943 h 343803"/>
              <a:gd name="connsiteX18" fmla="*/ 2127745 w 3994884"/>
              <a:gd name="connsiteY18" fmla="*/ 0 h 343803"/>
              <a:gd name="connsiteX0" fmla="*/ 1494724 w 3994884"/>
              <a:gd name="connsiteY0" fmla="*/ 76318 h 329309"/>
              <a:gd name="connsiteX1" fmla="*/ 1222939 w 3994884"/>
              <a:gd name="connsiteY1" fmla="*/ 92847 h 329309"/>
              <a:gd name="connsiteX2" fmla="*/ 811465 w 3994884"/>
              <a:gd name="connsiteY2" fmla="*/ 63716 h 329309"/>
              <a:gd name="connsiteX3" fmla="*/ 63733 w 3994884"/>
              <a:gd name="connsiteY3" fmla="*/ 88924 h 329309"/>
              <a:gd name="connsiteX4" fmla="*/ 68120 w 3994884"/>
              <a:gd name="connsiteY4" fmla="*/ 236104 h 329309"/>
              <a:gd name="connsiteX5" fmla="*/ 306355 w 3994884"/>
              <a:gd name="connsiteY5" fmla="*/ 291512 h 329309"/>
              <a:gd name="connsiteX6" fmla="*/ 891011 w 3994884"/>
              <a:gd name="connsiteY6" fmla="*/ 327181 h 329309"/>
              <a:gd name="connsiteX7" fmla="*/ 1453225 w 3994884"/>
              <a:gd name="connsiteY7" fmla="*/ 315794 h 329309"/>
              <a:gd name="connsiteX8" fmla="*/ 1852865 w 3994884"/>
              <a:gd name="connsiteY8" fmla="*/ 301968 h 329309"/>
              <a:gd name="connsiteX9" fmla="*/ 2296721 w 3994884"/>
              <a:gd name="connsiteY9" fmla="*/ 283258 h 329309"/>
              <a:gd name="connsiteX10" fmla="*/ 2699971 w 3994884"/>
              <a:gd name="connsiteY10" fmla="*/ 327705 h 329309"/>
              <a:gd name="connsiteX11" fmla="*/ 3456695 w 3994884"/>
              <a:gd name="connsiteY11" fmla="*/ 275133 h 329309"/>
              <a:gd name="connsiteX12" fmla="*/ 3617192 w 3994884"/>
              <a:gd name="connsiteY12" fmla="*/ 297493 h 329309"/>
              <a:gd name="connsiteX13" fmla="*/ 3994884 w 3994884"/>
              <a:gd name="connsiteY13" fmla="*/ 280417 h 329309"/>
              <a:gd name="connsiteX14" fmla="*/ 3547354 w 3994884"/>
              <a:gd name="connsiteY14" fmla="*/ 218495 h 329309"/>
              <a:gd name="connsiteX15" fmla="*/ 2953668 w 3994884"/>
              <a:gd name="connsiteY15" fmla="*/ 88506 h 329309"/>
              <a:gd name="connsiteX16" fmla="*/ 2786216 w 3994884"/>
              <a:gd name="connsiteY16" fmla="*/ 112900 h 329309"/>
              <a:gd name="connsiteX17" fmla="*/ 2540755 w 3994884"/>
              <a:gd name="connsiteY17" fmla="*/ 127943 h 329309"/>
              <a:gd name="connsiteX18" fmla="*/ 2127745 w 3994884"/>
              <a:gd name="connsiteY18" fmla="*/ 0 h 329309"/>
              <a:gd name="connsiteX0" fmla="*/ 1494724 w 3994884"/>
              <a:gd name="connsiteY0" fmla="*/ 76318 h 329310"/>
              <a:gd name="connsiteX1" fmla="*/ 1222939 w 3994884"/>
              <a:gd name="connsiteY1" fmla="*/ 92847 h 329310"/>
              <a:gd name="connsiteX2" fmla="*/ 811465 w 3994884"/>
              <a:gd name="connsiteY2" fmla="*/ 63716 h 329310"/>
              <a:gd name="connsiteX3" fmla="*/ 63733 w 3994884"/>
              <a:gd name="connsiteY3" fmla="*/ 88924 h 329310"/>
              <a:gd name="connsiteX4" fmla="*/ 68120 w 3994884"/>
              <a:gd name="connsiteY4" fmla="*/ 236104 h 329310"/>
              <a:gd name="connsiteX5" fmla="*/ 306355 w 3994884"/>
              <a:gd name="connsiteY5" fmla="*/ 291512 h 329310"/>
              <a:gd name="connsiteX6" fmla="*/ 1453225 w 3994884"/>
              <a:gd name="connsiteY6" fmla="*/ 315794 h 329310"/>
              <a:gd name="connsiteX7" fmla="*/ 1852865 w 3994884"/>
              <a:gd name="connsiteY7" fmla="*/ 301968 h 329310"/>
              <a:gd name="connsiteX8" fmla="*/ 2296721 w 3994884"/>
              <a:gd name="connsiteY8" fmla="*/ 283258 h 329310"/>
              <a:gd name="connsiteX9" fmla="*/ 2699971 w 3994884"/>
              <a:gd name="connsiteY9" fmla="*/ 327705 h 329310"/>
              <a:gd name="connsiteX10" fmla="*/ 3456695 w 3994884"/>
              <a:gd name="connsiteY10" fmla="*/ 275133 h 329310"/>
              <a:gd name="connsiteX11" fmla="*/ 3617192 w 3994884"/>
              <a:gd name="connsiteY11" fmla="*/ 297493 h 329310"/>
              <a:gd name="connsiteX12" fmla="*/ 3994884 w 3994884"/>
              <a:gd name="connsiteY12" fmla="*/ 280417 h 329310"/>
              <a:gd name="connsiteX13" fmla="*/ 3547354 w 3994884"/>
              <a:gd name="connsiteY13" fmla="*/ 218495 h 329310"/>
              <a:gd name="connsiteX14" fmla="*/ 2953668 w 3994884"/>
              <a:gd name="connsiteY14" fmla="*/ 88506 h 329310"/>
              <a:gd name="connsiteX15" fmla="*/ 2786216 w 3994884"/>
              <a:gd name="connsiteY15" fmla="*/ 112900 h 329310"/>
              <a:gd name="connsiteX16" fmla="*/ 2540755 w 3994884"/>
              <a:gd name="connsiteY16" fmla="*/ 127943 h 329310"/>
              <a:gd name="connsiteX17" fmla="*/ 2127745 w 3994884"/>
              <a:gd name="connsiteY17" fmla="*/ 0 h 329310"/>
              <a:gd name="connsiteX0" fmla="*/ 1431014 w 3931174"/>
              <a:gd name="connsiteY0" fmla="*/ 76318 h 329310"/>
              <a:gd name="connsiteX1" fmla="*/ 1159229 w 3931174"/>
              <a:gd name="connsiteY1" fmla="*/ 92847 h 329310"/>
              <a:gd name="connsiteX2" fmla="*/ 747755 w 3931174"/>
              <a:gd name="connsiteY2" fmla="*/ 63716 h 329310"/>
              <a:gd name="connsiteX3" fmla="*/ 23 w 3931174"/>
              <a:gd name="connsiteY3" fmla="*/ 88924 h 329310"/>
              <a:gd name="connsiteX4" fmla="*/ 772151 w 3931174"/>
              <a:gd name="connsiteY4" fmla="*/ 97582 h 329310"/>
              <a:gd name="connsiteX5" fmla="*/ 242645 w 3931174"/>
              <a:gd name="connsiteY5" fmla="*/ 291512 h 329310"/>
              <a:gd name="connsiteX6" fmla="*/ 1389515 w 3931174"/>
              <a:gd name="connsiteY6" fmla="*/ 315794 h 329310"/>
              <a:gd name="connsiteX7" fmla="*/ 1789155 w 3931174"/>
              <a:gd name="connsiteY7" fmla="*/ 301968 h 329310"/>
              <a:gd name="connsiteX8" fmla="*/ 2233011 w 3931174"/>
              <a:gd name="connsiteY8" fmla="*/ 283258 h 329310"/>
              <a:gd name="connsiteX9" fmla="*/ 2636261 w 3931174"/>
              <a:gd name="connsiteY9" fmla="*/ 327705 h 329310"/>
              <a:gd name="connsiteX10" fmla="*/ 3392985 w 3931174"/>
              <a:gd name="connsiteY10" fmla="*/ 275133 h 329310"/>
              <a:gd name="connsiteX11" fmla="*/ 3553482 w 3931174"/>
              <a:gd name="connsiteY11" fmla="*/ 297493 h 329310"/>
              <a:gd name="connsiteX12" fmla="*/ 3931174 w 3931174"/>
              <a:gd name="connsiteY12" fmla="*/ 280417 h 329310"/>
              <a:gd name="connsiteX13" fmla="*/ 3483644 w 3931174"/>
              <a:gd name="connsiteY13" fmla="*/ 218495 h 329310"/>
              <a:gd name="connsiteX14" fmla="*/ 2889958 w 3931174"/>
              <a:gd name="connsiteY14" fmla="*/ 88506 h 329310"/>
              <a:gd name="connsiteX15" fmla="*/ 2722506 w 3931174"/>
              <a:gd name="connsiteY15" fmla="*/ 112900 h 329310"/>
              <a:gd name="connsiteX16" fmla="*/ 2477045 w 3931174"/>
              <a:gd name="connsiteY16" fmla="*/ 127943 h 329310"/>
              <a:gd name="connsiteX17" fmla="*/ 2064035 w 3931174"/>
              <a:gd name="connsiteY17" fmla="*/ 0 h 329310"/>
              <a:gd name="connsiteX0" fmla="*/ 1236150 w 3736310"/>
              <a:gd name="connsiteY0" fmla="*/ 76318 h 329310"/>
              <a:gd name="connsiteX1" fmla="*/ 964365 w 3736310"/>
              <a:gd name="connsiteY1" fmla="*/ 92847 h 329310"/>
              <a:gd name="connsiteX2" fmla="*/ 552891 w 3736310"/>
              <a:gd name="connsiteY2" fmla="*/ 63716 h 329310"/>
              <a:gd name="connsiteX3" fmla="*/ 577287 w 3736310"/>
              <a:gd name="connsiteY3" fmla="*/ 97582 h 329310"/>
              <a:gd name="connsiteX4" fmla="*/ 47781 w 3736310"/>
              <a:gd name="connsiteY4" fmla="*/ 291512 h 329310"/>
              <a:gd name="connsiteX5" fmla="*/ 1194651 w 3736310"/>
              <a:gd name="connsiteY5" fmla="*/ 315794 h 329310"/>
              <a:gd name="connsiteX6" fmla="*/ 1594291 w 3736310"/>
              <a:gd name="connsiteY6" fmla="*/ 301968 h 329310"/>
              <a:gd name="connsiteX7" fmla="*/ 2038147 w 3736310"/>
              <a:gd name="connsiteY7" fmla="*/ 283258 h 329310"/>
              <a:gd name="connsiteX8" fmla="*/ 2441397 w 3736310"/>
              <a:gd name="connsiteY8" fmla="*/ 327705 h 329310"/>
              <a:gd name="connsiteX9" fmla="*/ 3198121 w 3736310"/>
              <a:gd name="connsiteY9" fmla="*/ 275133 h 329310"/>
              <a:gd name="connsiteX10" fmla="*/ 3358618 w 3736310"/>
              <a:gd name="connsiteY10" fmla="*/ 297493 h 329310"/>
              <a:gd name="connsiteX11" fmla="*/ 3736310 w 3736310"/>
              <a:gd name="connsiteY11" fmla="*/ 280417 h 329310"/>
              <a:gd name="connsiteX12" fmla="*/ 3288780 w 3736310"/>
              <a:gd name="connsiteY12" fmla="*/ 218495 h 329310"/>
              <a:gd name="connsiteX13" fmla="*/ 2695094 w 3736310"/>
              <a:gd name="connsiteY13" fmla="*/ 88506 h 329310"/>
              <a:gd name="connsiteX14" fmla="*/ 2527642 w 3736310"/>
              <a:gd name="connsiteY14" fmla="*/ 112900 h 329310"/>
              <a:gd name="connsiteX15" fmla="*/ 2282181 w 3736310"/>
              <a:gd name="connsiteY15" fmla="*/ 127943 h 329310"/>
              <a:gd name="connsiteX16" fmla="*/ 1869171 w 3736310"/>
              <a:gd name="connsiteY16" fmla="*/ 0 h 329310"/>
              <a:gd name="connsiteX0" fmla="*/ 1194365 w 3694525"/>
              <a:gd name="connsiteY0" fmla="*/ 76318 h 329310"/>
              <a:gd name="connsiteX1" fmla="*/ 922580 w 3694525"/>
              <a:gd name="connsiteY1" fmla="*/ 92847 h 329310"/>
              <a:gd name="connsiteX2" fmla="*/ 511106 w 3694525"/>
              <a:gd name="connsiteY2" fmla="*/ 63716 h 329310"/>
              <a:gd name="connsiteX3" fmla="*/ 535502 w 3694525"/>
              <a:gd name="connsiteY3" fmla="*/ 97582 h 329310"/>
              <a:gd name="connsiteX4" fmla="*/ 5996 w 3694525"/>
              <a:gd name="connsiteY4" fmla="*/ 291512 h 329310"/>
              <a:gd name="connsiteX5" fmla="*/ 800640 w 3694525"/>
              <a:gd name="connsiteY5" fmla="*/ 213320 h 329310"/>
              <a:gd name="connsiteX6" fmla="*/ 1152866 w 3694525"/>
              <a:gd name="connsiteY6" fmla="*/ 315794 h 329310"/>
              <a:gd name="connsiteX7" fmla="*/ 1552506 w 3694525"/>
              <a:gd name="connsiteY7" fmla="*/ 301968 h 329310"/>
              <a:gd name="connsiteX8" fmla="*/ 1996362 w 3694525"/>
              <a:gd name="connsiteY8" fmla="*/ 283258 h 329310"/>
              <a:gd name="connsiteX9" fmla="*/ 2399612 w 3694525"/>
              <a:gd name="connsiteY9" fmla="*/ 327705 h 329310"/>
              <a:gd name="connsiteX10" fmla="*/ 3156336 w 3694525"/>
              <a:gd name="connsiteY10" fmla="*/ 275133 h 329310"/>
              <a:gd name="connsiteX11" fmla="*/ 3316833 w 3694525"/>
              <a:gd name="connsiteY11" fmla="*/ 297493 h 329310"/>
              <a:gd name="connsiteX12" fmla="*/ 3694525 w 3694525"/>
              <a:gd name="connsiteY12" fmla="*/ 280417 h 329310"/>
              <a:gd name="connsiteX13" fmla="*/ 3246995 w 3694525"/>
              <a:gd name="connsiteY13" fmla="*/ 218495 h 329310"/>
              <a:gd name="connsiteX14" fmla="*/ 2653309 w 3694525"/>
              <a:gd name="connsiteY14" fmla="*/ 88506 h 329310"/>
              <a:gd name="connsiteX15" fmla="*/ 2485857 w 3694525"/>
              <a:gd name="connsiteY15" fmla="*/ 112900 h 329310"/>
              <a:gd name="connsiteX16" fmla="*/ 2240396 w 3694525"/>
              <a:gd name="connsiteY16" fmla="*/ 127943 h 329310"/>
              <a:gd name="connsiteX17" fmla="*/ 1827386 w 3694525"/>
              <a:gd name="connsiteY17" fmla="*/ 0 h 329310"/>
              <a:gd name="connsiteX0" fmla="*/ 1194365 w 3694525"/>
              <a:gd name="connsiteY0" fmla="*/ 179743 h 432735"/>
              <a:gd name="connsiteX1" fmla="*/ 922580 w 3694525"/>
              <a:gd name="connsiteY1" fmla="*/ 196272 h 432735"/>
              <a:gd name="connsiteX2" fmla="*/ 694009 w 3694525"/>
              <a:gd name="connsiteY2" fmla="*/ 124 h 432735"/>
              <a:gd name="connsiteX3" fmla="*/ 511106 w 3694525"/>
              <a:gd name="connsiteY3" fmla="*/ 167141 h 432735"/>
              <a:gd name="connsiteX4" fmla="*/ 535502 w 3694525"/>
              <a:gd name="connsiteY4" fmla="*/ 201007 h 432735"/>
              <a:gd name="connsiteX5" fmla="*/ 5996 w 3694525"/>
              <a:gd name="connsiteY5" fmla="*/ 394937 h 432735"/>
              <a:gd name="connsiteX6" fmla="*/ 800640 w 3694525"/>
              <a:gd name="connsiteY6" fmla="*/ 316745 h 432735"/>
              <a:gd name="connsiteX7" fmla="*/ 1152866 w 3694525"/>
              <a:gd name="connsiteY7" fmla="*/ 419219 h 432735"/>
              <a:gd name="connsiteX8" fmla="*/ 1552506 w 3694525"/>
              <a:gd name="connsiteY8" fmla="*/ 405393 h 432735"/>
              <a:gd name="connsiteX9" fmla="*/ 1996362 w 3694525"/>
              <a:gd name="connsiteY9" fmla="*/ 386683 h 432735"/>
              <a:gd name="connsiteX10" fmla="*/ 2399612 w 3694525"/>
              <a:gd name="connsiteY10" fmla="*/ 431130 h 432735"/>
              <a:gd name="connsiteX11" fmla="*/ 3156336 w 3694525"/>
              <a:gd name="connsiteY11" fmla="*/ 378558 h 432735"/>
              <a:gd name="connsiteX12" fmla="*/ 3316833 w 3694525"/>
              <a:gd name="connsiteY12" fmla="*/ 400918 h 432735"/>
              <a:gd name="connsiteX13" fmla="*/ 3694525 w 3694525"/>
              <a:gd name="connsiteY13" fmla="*/ 383842 h 432735"/>
              <a:gd name="connsiteX14" fmla="*/ 3246995 w 3694525"/>
              <a:gd name="connsiteY14" fmla="*/ 321920 h 432735"/>
              <a:gd name="connsiteX15" fmla="*/ 2653309 w 3694525"/>
              <a:gd name="connsiteY15" fmla="*/ 191931 h 432735"/>
              <a:gd name="connsiteX16" fmla="*/ 2485857 w 3694525"/>
              <a:gd name="connsiteY16" fmla="*/ 216325 h 432735"/>
              <a:gd name="connsiteX17" fmla="*/ 2240396 w 3694525"/>
              <a:gd name="connsiteY17" fmla="*/ 231368 h 432735"/>
              <a:gd name="connsiteX18" fmla="*/ 1827386 w 3694525"/>
              <a:gd name="connsiteY18" fmla="*/ 103425 h 432735"/>
              <a:gd name="connsiteX0" fmla="*/ 1194365 w 3694525"/>
              <a:gd name="connsiteY0" fmla="*/ 179743 h 432735"/>
              <a:gd name="connsiteX1" fmla="*/ 1056552 w 3694525"/>
              <a:gd name="connsiteY1" fmla="*/ 59490 h 432735"/>
              <a:gd name="connsiteX2" fmla="*/ 922580 w 3694525"/>
              <a:gd name="connsiteY2" fmla="*/ 196272 h 432735"/>
              <a:gd name="connsiteX3" fmla="*/ 694009 w 3694525"/>
              <a:gd name="connsiteY3" fmla="*/ 124 h 432735"/>
              <a:gd name="connsiteX4" fmla="*/ 511106 w 3694525"/>
              <a:gd name="connsiteY4" fmla="*/ 167141 h 432735"/>
              <a:gd name="connsiteX5" fmla="*/ 535502 w 3694525"/>
              <a:gd name="connsiteY5" fmla="*/ 201007 h 432735"/>
              <a:gd name="connsiteX6" fmla="*/ 5996 w 3694525"/>
              <a:gd name="connsiteY6" fmla="*/ 394937 h 432735"/>
              <a:gd name="connsiteX7" fmla="*/ 800640 w 3694525"/>
              <a:gd name="connsiteY7" fmla="*/ 316745 h 432735"/>
              <a:gd name="connsiteX8" fmla="*/ 1152866 w 3694525"/>
              <a:gd name="connsiteY8" fmla="*/ 419219 h 432735"/>
              <a:gd name="connsiteX9" fmla="*/ 1552506 w 3694525"/>
              <a:gd name="connsiteY9" fmla="*/ 405393 h 432735"/>
              <a:gd name="connsiteX10" fmla="*/ 1996362 w 3694525"/>
              <a:gd name="connsiteY10" fmla="*/ 386683 h 432735"/>
              <a:gd name="connsiteX11" fmla="*/ 2399612 w 3694525"/>
              <a:gd name="connsiteY11" fmla="*/ 431130 h 432735"/>
              <a:gd name="connsiteX12" fmla="*/ 3156336 w 3694525"/>
              <a:gd name="connsiteY12" fmla="*/ 378558 h 432735"/>
              <a:gd name="connsiteX13" fmla="*/ 3316833 w 3694525"/>
              <a:gd name="connsiteY13" fmla="*/ 400918 h 432735"/>
              <a:gd name="connsiteX14" fmla="*/ 3694525 w 3694525"/>
              <a:gd name="connsiteY14" fmla="*/ 383842 h 432735"/>
              <a:gd name="connsiteX15" fmla="*/ 3246995 w 3694525"/>
              <a:gd name="connsiteY15" fmla="*/ 321920 h 432735"/>
              <a:gd name="connsiteX16" fmla="*/ 2653309 w 3694525"/>
              <a:gd name="connsiteY16" fmla="*/ 191931 h 432735"/>
              <a:gd name="connsiteX17" fmla="*/ 2485857 w 3694525"/>
              <a:gd name="connsiteY17" fmla="*/ 216325 h 432735"/>
              <a:gd name="connsiteX18" fmla="*/ 2240396 w 3694525"/>
              <a:gd name="connsiteY18" fmla="*/ 231368 h 432735"/>
              <a:gd name="connsiteX19" fmla="*/ 1827386 w 3694525"/>
              <a:gd name="connsiteY19" fmla="*/ 103425 h 432735"/>
              <a:gd name="connsiteX0" fmla="*/ 1194365 w 3694525"/>
              <a:gd name="connsiteY0" fmla="*/ 179743 h 432735"/>
              <a:gd name="connsiteX1" fmla="*/ 1056552 w 3694525"/>
              <a:gd name="connsiteY1" fmla="*/ 59490 h 432735"/>
              <a:gd name="connsiteX2" fmla="*/ 922581 w 3694525"/>
              <a:gd name="connsiteY2" fmla="*/ 37961 h 432735"/>
              <a:gd name="connsiteX3" fmla="*/ 694009 w 3694525"/>
              <a:gd name="connsiteY3" fmla="*/ 124 h 432735"/>
              <a:gd name="connsiteX4" fmla="*/ 511106 w 3694525"/>
              <a:gd name="connsiteY4" fmla="*/ 167141 h 432735"/>
              <a:gd name="connsiteX5" fmla="*/ 535502 w 3694525"/>
              <a:gd name="connsiteY5" fmla="*/ 201007 h 432735"/>
              <a:gd name="connsiteX6" fmla="*/ 5996 w 3694525"/>
              <a:gd name="connsiteY6" fmla="*/ 394937 h 432735"/>
              <a:gd name="connsiteX7" fmla="*/ 800640 w 3694525"/>
              <a:gd name="connsiteY7" fmla="*/ 316745 h 432735"/>
              <a:gd name="connsiteX8" fmla="*/ 1152866 w 3694525"/>
              <a:gd name="connsiteY8" fmla="*/ 419219 h 432735"/>
              <a:gd name="connsiteX9" fmla="*/ 1552506 w 3694525"/>
              <a:gd name="connsiteY9" fmla="*/ 405393 h 432735"/>
              <a:gd name="connsiteX10" fmla="*/ 1996362 w 3694525"/>
              <a:gd name="connsiteY10" fmla="*/ 386683 h 432735"/>
              <a:gd name="connsiteX11" fmla="*/ 2399612 w 3694525"/>
              <a:gd name="connsiteY11" fmla="*/ 431130 h 432735"/>
              <a:gd name="connsiteX12" fmla="*/ 3156336 w 3694525"/>
              <a:gd name="connsiteY12" fmla="*/ 378558 h 432735"/>
              <a:gd name="connsiteX13" fmla="*/ 3316833 w 3694525"/>
              <a:gd name="connsiteY13" fmla="*/ 400918 h 432735"/>
              <a:gd name="connsiteX14" fmla="*/ 3694525 w 3694525"/>
              <a:gd name="connsiteY14" fmla="*/ 383842 h 432735"/>
              <a:gd name="connsiteX15" fmla="*/ 3246995 w 3694525"/>
              <a:gd name="connsiteY15" fmla="*/ 321920 h 432735"/>
              <a:gd name="connsiteX16" fmla="*/ 2653309 w 3694525"/>
              <a:gd name="connsiteY16" fmla="*/ 191931 h 432735"/>
              <a:gd name="connsiteX17" fmla="*/ 2485857 w 3694525"/>
              <a:gd name="connsiteY17" fmla="*/ 216325 h 432735"/>
              <a:gd name="connsiteX18" fmla="*/ 2240396 w 3694525"/>
              <a:gd name="connsiteY18" fmla="*/ 231368 h 432735"/>
              <a:gd name="connsiteX19" fmla="*/ 1827386 w 3694525"/>
              <a:gd name="connsiteY19" fmla="*/ 103425 h 432735"/>
              <a:gd name="connsiteX0" fmla="*/ 1322322 w 3694525"/>
              <a:gd name="connsiteY0" fmla="*/ 100588 h 432735"/>
              <a:gd name="connsiteX1" fmla="*/ 1056552 w 3694525"/>
              <a:gd name="connsiteY1" fmla="*/ 59490 h 432735"/>
              <a:gd name="connsiteX2" fmla="*/ 922581 w 3694525"/>
              <a:gd name="connsiteY2" fmla="*/ 37961 h 432735"/>
              <a:gd name="connsiteX3" fmla="*/ 694009 w 3694525"/>
              <a:gd name="connsiteY3" fmla="*/ 124 h 432735"/>
              <a:gd name="connsiteX4" fmla="*/ 511106 w 3694525"/>
              <a:gd name="connsiteY4" fmla="*/ 167141 h 432735"/>
              <a:gd name="connsiteX5" fmla="*/ 535502 w 3694525"/>
              <a:gd name="connsiteY5" fmla="*/ 201007 h 432735"/>
              <a:gd name="connsiteX6" fmla="*/ 5996 w 3694525"/>
              <a:gd name="connsiteY6" fmla="*/ 394937 h 432735"/>
              <a:gd name="connsiteX7" fmla="*/ 800640 w 3694525"/>
              <a:gd name="connsiteY7" fmla="*/ 316745 h 432735"/>
              <a:gd name="connsiteX8" fmla="*/ 1152866 w 3694525"/>
              <a:gd name="connsiteY8" fmla="*/ 419219 h 432735"/>
              <a:gd name="connsiteX9" fmla="*/ 1552506 w 3694525"/>
              <a:gd name="connsiteY9" fmla="*/ 405393 h 432735"/>
              <a:gd name="connsiteX10" fmla="*/ 1996362 w 3694525"/>
              <a:gd name="connsiteY10" fmla="*/ 386683 h 432735"/>
              <a:gd name="connsiteX11" fmla="*/ 2399612 w 3694525"/>
              <a:gd name="connsiteY11" fmla="*/ 431130 h 432735"/>
              <a:gd name="connsiteX12" fmla="*/ 3156336 w 3694525"/>
              <a:gd name="connsiteY12" fmla="*/ 378558 h 432735"/>
              <a:gd name="connsiteX13" fmla="*/ 3316833 w 3694525"/>
              <a:gd name="connsiteY13" fmla="*/ 400918 h 432735"/>
              <a:gd name="connsiteX14" fmla="*/ 3694525 w 3694525"/>
              <a:gd name="connsiteY14" fmla="*/ 383842 h 432735"/>
              <a:gd name="connsiteX15" fmla="*/ 3246995 w 3694525"/>
              <a:gd name="connsiteY15" fmla="*/ 321920 h 432735"/>
              <a:gd name="connsiteX16" fmla="*/ 2653309 w 3694525"/>
              <a:gd name="connsiteY16" fmla="*/ 191931 h 432735"/>
              <a:gd name="connsiteX17" fmla="*/ 2485857 w 3694525"/>
              <a:gd name="connsiteY17" fmla="*/ 216325 h 432735"/>
              <a:gd name="connsiteX18" fmla="*/ 2240396 w 3694525"/>
              <a:gd name="connsiteY18" fmla="*/ 231368 h 432735"/>
              <a:gd name="connsiteX19" fmla="*/ 1827386 w 3694525"/>
              <a:gd name="connsiteY19" fmla="*/ 103425 h 432735"/>
              <a:gd name="connsiteX0" fmla="*/ 1322322 w 3694525"/>
              <a:gd name="connsiteY0" fmla="*/ 100588 h 432735"/>
              <a:gd name="connsiteX1" fmla="*/ 1056552 w 3694525"/>
              <a:gd name="connsiteY1" fmla="*/ 59490 h 432735"/>
              <a:gd name="connsiteX2" fmla="*/ 922581 w 3694525"/>
              <a:gd name="connsiteY2" fmla="*/ 37961 h 432735"/>
              <a:gd name="connsiteX3" fmla="*/ 694009 w 3694525"/>
              <a:gd name="connsiteY3" fmla="*/ 124 h 432735"/>
              <a:gd name="connsiteX4" fmla="*/ 511106 w 3694525"/>
              <a:gd name="connsiteY4" fmla="*/ 167141 h 432735"/>
              <a:gd name="connsiteX5" fmla="*/ 535502 w 3694525"/>
              <a:gd name="connsiteY5" fmla="*/ 201007 h 432735"/>
              <a:gd name="connsiteX6" fmla="*/ 5996 w 3694525"/>
              <a:gd name="connsiteY6" fmla="*/ 394937 h 432735"/>
              <a:gd name="connsiteX7" fmla="*/ 800640 w 3694525"/>
              <a:gd name="connsiteY7" fmla="*/ 316745 h 432735"/>
              <a:gd name="connsiteX8" fmla="*/ 1174193 w 3694525"/>
              <a:gd name="connsiteY8" fmla="*/ 349958 h 432735"/>
              <a:gd name="connsiteX9" fmla="*/ 1552506 w 3694525"/>
              <a:gd name="connsiteY9" fmla="*/ 405393 h 432735"/>
              <a:gd name="connsiteX10" fmla="*/ 1996362 w 3694525"/>
              <a:gd name="connsiteY10" fmla="*/ 386683 h 432735"/>
              <a:gd name="connsiteX11" fmla="*/ 2399612 w 3694525"/>
              <a:gd name="connsiteY11" fmla="*/ 431130 h 432735"/>
              <a:gd name="connsiteX12" fmla="*/ 3156336 w 3694525"/>
              <a:gd name="connsiteY12" fmla="*/ 378558 h 432735"/>
              <a:gd name="connsiteX13" fmla="*/ 3316833 w 3694525"/>
              <a:gd name="connsiteY13" fmla="*/ 400918 h 432735"/>
              <a:gd name="connsiteX14" fmla="*/ 3694525 w 3694525"/>
              <a:gd name="connsiteY14" fmla="*/ 383842 h 432735"/>
              <a:gd name="connsiteX15" fmla="*/ 3246995 w 3694525"/>
              <a:gd name="connsiteY15" fmla="*/ 321920 h 432735"/>
              <a:gd name="connsiteX16" fmla="*/ 2653309 w 3694525"/>
              <a:gd name="connsiteY16" fmla="*/ 191931 h 432735"/>
              <a:gd name="connsiteX17" fmla="*/ 2485857 w 3694525"/>
              <a:gd name="connsiteY17" fmla="*/ 216325 h 432735"/>
              <a:gd name="connsiteX18" fmla="*/ 2240396 w 3694525"/>
              <a:gd name="connsiteY18" fmla="*/ 231368 h 432735"/>
              <a:gd name="connsiteX19" fmla="*/ 1827386 w 3694525"/>
              <a:gd name="connsiteY19" fmla="*/ 103425 h 432735"/>
              <a:gd name="connsiteX0" fmla="*/ 1322322 w 3694525"/>
              <a:gd name="connsiteY0" fmla="*/ 100588 h 433166"/>
              <a:gd name="connsiteX1" fmla="*/ 1056552 w 3694525"/>
              <a:gd name="connsiteY1" fmla="*/ 59490 h 433166"/>
              <a:gd name="connsiteX2" fmla="*/ 922581 w 3694525"/>
              <a:gd name="connsiteY2" fmla="*/ 37961 h 433166"/>
              <a:gd name="connsiteX3" fmla="*/ 694009 w 3694525"/>
              <a:gd name="connsiteY3" fmla="*/ 124 h 433166"/>
              <a:gd name="connsiteX4" fmla="*/ 511106 w 3694525"/>
              <a:gd name="connsiteY4" fmla="*/ 167141 h 433166"/>
              <a:gd name="connsiteX5" fmla="*/ 535502 w 3694525"/>
              <a:gd name="connsiteY5" fmla="*/ 201007 h 433166"/>
              <a:gd name="connsiteX6" fmla="*/ 5996 w 3694525"/>
              <a:gd name="connsiteY6" fmla="*/ 394937 h 433166"/>
              <a:gd name="connsiteX7" fmla="*/ 800640 w 3694525"/>
              <a:gd name="connsiteY7" fmla="*/ 316745 h 433166"/>
              <a:gd name="connsiteX8" fmla="*/ 1174193 w 3694525"/>
              <a:gd name="connsiteY8" fmla="*/ 349958 h 433166"/>
              <a:gd name="connsiteX9" fmla="*/ 1659136 w 3694525"/>
              <a:gd name="connsiteY9" fmla="*/ 326237 h 433166"/>
              <a:gd name="connsiteX10" fmla="*/ 1996362 w 3694525"/>
              <a:gd name="connsiteY10" fmla="*/ 386683 h 433166"/>
              <a:gd name="connsiteX11" fmla="*/ 2399612 w 3694525"/>
              <a:gd name="connsiteY11" fmla="*/ 431130 h 433166"/>
              <a:gd name="connsiteX12" fmla="*/ 3156336 w 3694525"/>
              <a:gd name="connsiteY12" fmla="*/ 378558 h 433166"/>
              <a:gd name="connsiteX13" fmla="*/ 3316833 w 3694525"/>
              <a:gd name="connsiteY13" fmla="*/ 400918 h 433166"/>
              <a:gd name="connsiteX14" fmla="*/ 3694525 w 3694525"/>
              <a:gd name="connsiteY14" fmla="*/ 383842 h 433166"/>
              <a:gd name="connsiteX15" fmla="*/ 3246995 w 3694525"/>
              <a:gd name="connsiteY15" fmla="*/ 321920 h 433166"/>
              <a:gd name="connsiteX16" fmla="*/ 2653309 w 3694525"/>
              <a:gd name="connsiteY16" fmla="*/ 191931 h 433166"/>
              <a:gd name="connsiteX17" fmla="*/ 2485857 w 3694525"/>
              <a:gd name="connsiteY17" fmla="*/ 216325 h 433166"/>
              <a:gd name="connsiteX18" fmla="*/ 2240396 w 3694525"/>
              <a:gd name="connsiteY18" fmla="*/ 231368 h 433166"/>
              <a:gd name="connsiteX19" fmla="*/ 1827386 w 3694525"/>
              <a:gd name="connsiteY19" fmla="*/ 103425 h 433166"/>
              <a:gd name="connsiteX0" fmla="*/ 1322322 w 3694525"/>
              <a:gd name="connsiteY0" fmla="*/ 100588 h 433166"/>
              <a:gd name="connsiteX1" fmla="*/ 1056552 w 3694525"/>
              <a:gd name="connsiteY1" fmla="*/ 59490 h 433166"/>
              <a:gd name="connsiteX2" fmla="*/ 922581 w 3694525"/>
              <a:gd name="connsiteY2" fmla="*/ 37961 h 433166"/>
              <a:gd name="connsiteX3" fmla="*/ 694009 w 3694525"/>
              <a:gd name="connsiteY3" fmla="*/ 124 h 433166"/>
              <a:gd name="connsiteX4" fmla="*/ 511106 w 3694525"/>
              <a:gd name="connsiteY4" fmla="*/ 167141 h 433166"/>
              <a:gd name="connsiteX5" fmla="*/ 535502 w 3694525"/>
              <a:gd name="connsiteY5" fmla="*/ 201007 h 433166"/>
              <a:gd name="connsiteX6" fmla="*/ 5996 w 3694525"/>
              <a:gd name="connsiteY6" fmla="*/ 394937 h 433166"/>
              <a:gd name="connsiteX7" fmla="*/ 800640 w 3694525"/>
              <a:gd name="connsiteY7" fmla="*/ 316745 h 433166"/>
              <a:gd name="connsiteX8" fmla="*/ 1216844 w 3694525"/>
              <a:gd name="connsiteY8" fmla="*/ 270802 h 433166"/>
              <a:gd name="connsiteX9" fmla="*/ 1659136 w 3694525"/>
              <a:gd name="connsiteY9" fmla="*/ 326237 h 433166"/>
              <a:gd name="connsiteX10" fmla="*/ 1996362 w 3694525"/>
              <a:gd name="connsiteY10" fmla="*/ 386683 h 433166"/>
              <a:gd name="connsiteX11" fmla="*/ 2399612 w 3694525"/>
              <a:gd name="connsiteY11" fmla="*/ 431130 h 433166"/>
              <a:gd name="connsiteX12" fmla="*/ 3156336 w 3694525"/>
              <a:gd name="connsiteY12" fmla="*/ 378558 h 433166"/>
              <a:gd name="connsiteX13" fmla="*/ 3316833 w 3694525"/>
              <a:gd name="connsiteY13" fmla="*/ 400918 h 433166"/>
              <a:gd name="connsiteX14" fmla="*/ 3694525 w 3694525"/>
              <a:gd name="connsiteY14" fmla="*/ 383842 h 433166"/>
              <a:gd name="connsiteX15" fmla="*/ 3246995 w 3694525"/>
              <a:gd name="connsiteY15" fmla="*/ 321920 h 433166"/>
              <a:gd name="connsiteX16" fmla="*/ 2653309 w 3694525"/>
              <a:gd name="connsiteY16" fmla="*/ 191931 h 433166"/>
              <a:gd name="connsiteX17" fmla="*/ 2485857 w 3694525"/>
              <a:gd name="connsiteY17" fmla="*/ 216325 h 433166"/>
              <a:gd name="connsiteX18" fmla="*/ 2240396 w 3694525"/>
              <a:gd name="connsiteY18" fmla="*/ 231368 h 433166"/>
              <a:gd name="connsiteX19" fmla="*/ 1827386 w 3694525"/>
              <a:gd name="connsiteY19" fmla="*/ 103425 h 433166"/>
              <a:gd name="connsiteX0" fmla="*/ 1322155 w 3694358"/>
              <a:gd name="connsiteY0" fmla="*/ 100588 h 433166"/>
              <a:gd name="connsiteX1" fmla="*/ 1056385 w 3694358"/>
              <a:gd name="connsiteY1" fmla="*/ 59490 h 433166"/>
              <a:gd name="connsiteX2" fmla="*/ 922414 w 3694358"/>
              <a:gd name="connsiteY2" fmla="*/ 37961 h 433166"/>
              <a:gd name="connsiteX3" fmla="*/ 693842 w 3694358"/>
              <a:gd name="connsiteY3" fmla="*/ 124 h 433166"/>
              <a:gd name="connsiteX4" fmla="*/ 510939 w 3694358"/>
              <a:gd name="connsiteY4" fmla="*/ 167141 h 433166"/>
              <a:gd name="connsiteX5" fmla="*/ 535335 w 3694358"/>
              <a:gd name="connsiteY5" fmla="*/ 201007 h 433166"/>
              <a:gd name="connsiteX6" fmla="*/ 5829 w 3694358"/>
              <a:gd name="connsiteY6" fmla="*/ 394937 h 433166"/>
              <a:gd name="connsiteX7" fmla="*/ 821797 w 3694358"/>
              <a:gd name="connsiteY7" fmla="*/ 217802 h 433166"/>
              <a:gd name="connsiteX8" fmla="*/ 1216677 w 3694358"/>
              <a:gd name="connsiteY8" fmla="*/ 270802 h 433166"/>
              <a:gd name="connsiteX9" fmla="*/ 1658969 w 3694358"/>
              <a:gd name="connsiteY9" fmla="*/ 326237 h 433166"/>
              <a:gd name="connsiteX10" fmla="*/ 1996195 w 3694358"/>
              <a:gd name="connsiteY10" fmla="*/ 386683 h 433166"/>
              <a:gd name="connsiteX11" fmla="*/ 2399445 w 3694358"/>
              <a:gd name="connsiteY11" fmla="*/ 431130 h 433166"/>
              <a:gd name="connsiteX12" fmla="*/ 3156169 w 3694358"/>
              <a:gd name="connsiteY12" fmla="*/ 378558 h 433166"/>
              <a:gd name="connsiteX13" fmla="*/ 3316666 w 3694358"/>
              <a:gd name="connsiteY13" fmla="*/ 400918 h 433166"/>
              <a:gd name="connsiteX14" fmla="*/ 3694358 w 3694358"/>
              <a:gd name="connsiteY14" fmla="*/ 383842 h 433166"/>
              <a:gd name="connsiteX15" fmla="*/ 3246828 w 3694358"/>
              <a:gd name="connsiteY15" fmla="*/ 321920 h 433166"/>
              <a:gd name="connsiteX16" fmla="*/ 2653142 w 3694358"/>
              <a:gd name="connsiteY16" fmla="*/ 191931 h 433166"/>
              <a:gd name="connsiteX17" fmla="*/ 2485690 w 3694358"/>
              <a:gd name="connsiteY17" fmla="*/ 216325 h 433166"/>
              <a:gd name="connsiteX18" fmla="*/ 2240229 w 3694358"/>
              <a:gd name="connsiteY18" fmla="*/ 231368 h 433166"/>
              <a:gd name="connsiteX19" fmla="*/ 1827219 w 3694358"/>
              <a:gd name="connsiteY19" fmla="*/ 103425 h 433166"/>
              <a:gd name="connsiteX0" fmla="*/ 829022 w 3201225"/>
              <a:gd name="connsiteY0" fmla="*/ 100588 h 433166"/>
              <a:gd name="connsiteX1" fmla="*/ 563252 w 3201225"/>
              <a:gd name="connsiteY1" fmla="*/ 59490 h 433166"/>
              <a:gd name="connsiteX2" fmla="*/ 429281 w 3201225"/>
              <a:gd name="connsiteY2" fmla="*/ 37961 h 433166"/>
              <a:gd name="connsiteX3" fmla="*/ 200709 w 3201225"/>
              <a:gd name="connsiteY3" fmla="*/ 124 h 433166"/>
              <a:gd name="connsiteX4" fmla="*/ 17806 w 3201225"/>
              <a:gd name="connsiteY4" fmla="*/ 167141 h 433166"/>
              <a:gd name="connsiteX5" fmla="*/ 42202 w 3201225"/>
              <a:gd name="connsiteY5" fmla="*/ 201007 h 433166"/>
              <a:gd name="connsiteX6" fmla="*/ 328664 w 3201225"/>
              <a:gd name="connsiteY6" fmla="*/ 217802 h 433166"/>
              <a:gd name="connsiteX7" fmla="*/ 723544 w 3201225"/>
              <a:gd name="connsiteY7" fmla="*/ 270802 h 433166"/>
              <a:gd name="connsiteX8" fmla="*/ 1165836 w 3201225"/>
              <a:gd name="connsiteY8" fmla="*/ 326237 h 433166"/>
              <a:gd name="connsiteX9" fmla="*/ 1503062 w 3201225"/>
              <a:gd name="connsiteY9" fmla="*/ 386683 h 433166"/>
              <a:gd name="connsiteX10" fmla="*/ 1906312 w 3201225"/>
              <a:gd name="connsiteY10" fmla="*/ 431130 h 433166"/>
              <a:gd name="connsiteX11" fmla="*/ 2663036 w 3201225"/>
              <a:gd name="connsiteY11" fmla="*/ 378558 h 433166"/>
              <a:gd name="connsiteX12" fmla="*/ 2823533 w 3201225"/>
              <a:gd name="connsiteY12" fmla="*/ 400918 h 433166"/>
              <a:gd name="connsiteX13" fmla="*/ 3201225 w 3201225"/>
              <a:gd name="connsiteY13" fmla="*/ 383842 h 433166"/>
              <a:gd name="connsiteX14" fmla="*/ 2753695 w 3201225"/>
              <a:gd name="connsiteY14" fmla="*/ 321920 h 433166"/>
              <a:gd name="connsiteX15" fmla="*/ 2160009 w 3201225"/>
              <a:gd name="connsiteY15" fmla="*/ 191931 h 433166"/>
              <a:gd name="connsiteX16" fmla="*/ 1992557 w 3201225"/>
              <a:gd name="connsiteY16" fmla="*/ 216325 h 433166"/>
              <a:gd name="connsiteX17" fmla="*/ 1747096 w 3201225"/>
              <a:gd name="connsiteY17" fmla="*/ 231368 h 433166"/>
              <a:gd name="connsiteX18" fmla="*/ 1334086 w 3201225"/>
              <a:gd name="connsiteY18" fmla="*/ 103425 h 433166"/>
              <a:gd name="connsiteX0" fmla="*/ 829022 w 3201225"/>
              <a:gd name="connsiteY0" fmla="*/ 100588 h 433166"/>
              <a:gd name="connsiteX1" fmla="*/ 563252 w 3201225"/>
              <a:gd name="connsiteY1" fmla="*/ 59490 h 433166"/>
              <a:gd name="connsiteX2" fmla="*/ 429281 w 3201225"/>
              <a:gd name="connsiteY2" fmla="*/ 37961 h 433166"/>
              <a:gd name="connsiteX3" fmla="*/ 200709 w 3201225"/>
              <a:gd name="connsiteY3" fmla="*/ 124 h 433166"/>
              <a:gd name="connsiteX4" fmla="*/ 17806 w 3201225"/>
              <a:gd name="connsiteY4" fmla="*/ 167141 h 433166"/>
              <a:gd name="connsiteX5" fmla="*/ 42202 w 3201225"/>
              <a:gd name="connsiteY5" fmla="*/ 201007 h 433166"/>
              <a:gd name="connsiteX6" fmla="*/ 328664 w 3201225"/>
              <a:gd name="connsiteY6" fmla="*/ 217802 h 433166"/>
              <a:gd name="connsiteX7" fmla="*/ 723544 w 3201225"/>
              <a:gd name="connsiteY7" fmla="*/ 270802 h 433166"/>
              <a:gd name="connsiteX8" fmla="*/ 1165836 w 3201225"/>
              <a:gd name="connsiteY8" fmla="*/ 326237 h 433166"/>
              <a:gd name="connsiteX9" fmla="*/ 1503062 w 3201225"/>
              <a:gd name="connsiteY9" fmla="*/ 386683 h 433166"/>
              <a:gd name="connsiteX10" fmla="*/ 1906312 w 3201225"/>
              <a:gd name="connsiteY10" fmla="*/ 431130 h 433166"/>
              <a:gd name="connsiteX11" fmla="*/ 2663036 w 3201225"/>
              <a:gd name="connsiteY11" fmla="*/ 378558 h 433166"/>
              <a:gd name="connsiteX12" fmla="*/ 2823533 w 3201225"/>
              <a:gd name="connsiteY12" fmla="*/ 400918 h 433166"/>
              <a:gd name="connsiteX13" fmla="*/ 3201225 w 3201225"/>
              <a:gd name="connsiteY13" fmla="*/ 383842 h 433166"/>
              <a:gd name="connsiteX14" fmla="*/ 2753695 w 3201225"/>
              <a:gd name="connsiteY14" fmla="*/ 321920 h 433166"/>
              <a:gd name="connsiteX15" fmla="*/ 2160010 w 3201225"/>
              <a:gd name="connsiteY15" fmla="*/ 261192 h 433166"/>
              <a:gd name="connsiteX16" fmla="*/ 1992557 w 3201225"/>
              <a:gd name="connsiteY16" fmla="*/ 216325 h 433166"/>
              <a:gd name="connsiteX17" fmla="*/ 1747096 w 3201225"/>
              <a:gd name="connsiteY17" fmla="*/ 231368 h 433166"/>
              <a:gd name="connsiteX18" fmla="*/ 1334086 w 3201225"/>
              <a:gd name="connsiteY18" fmla="*/ 103425 h 433166"/>
              <a:gd name="connsiteX0" fmla="*/ 829022 w 3201225"/>
              <a:gd name="connsiteY0" fmla="*/ 100588 h 405472"/>
              <a:gd name="connsiteX1" fmla="*/ 563252 w 3201225"/>
              <a:gd name="connsiteY1" fmla="*/ 59490 h 405472"/>
              <a:gd name="connsiteX2" fmla="*/ 429281 w 3201225"/>
              <a:gd name="connsiteY2" fmla="*/ 37961 h 405472"/>
              <a:gd name="connsiteX3" fmla="*/ 200709 w 3201225"/>
              <a:gd name="connsiteY3" fmla="*/ 124 h 405472"/>
              <a:gd name="connsiteX4" fmla="*/ 17806 w 3201225"/>
              <a:gd name="connsiteY4" fmla="*/ 167141 h 405472"/>
              <a:gd name="connsiteX5" fmla="*/ 42202 w 3201225"/>
              <a:gd name="connsiteY5" fmla="*/ 201007 h 405472"/>
              <a:gd name="connsiteX6" fmla="*/ 328664 w 3201225"/>
              <a:gd name="connsiteY6" fmla="*/ 217802 h 405472"/>
              <a:gd name="connsiteX7" fmla="*/ 723544 w 3201225"/>
              <a:gd name="connsiteY7" fmla="*/ 270802 h 405472"/>
              <a:gd name="connsiteX8" fmla="*/ 1165836 w 3201225"/>
              <a:gd name="connsiteY8" fmla="*/ 326237 h 405472"/>
              <a:gd name="connsiteX9" fmla="*/ 1503062 w 3201225"/>
              <a:gd name="connsiteY9" fmla="*/ 386683 h 405472"/>
              <a:gd name="connsiteX10" fmla="*/ 1927636 w 3201225"/>
              <a:gd name="connsiteY10" fmla="*/ 391553 h 405472"/>
              <a:gd name="connsiteX11" fmla="*/ 2663036 w 3201225"/>
              <a:gd name="connsiteY11" fmla="*/ 378558 h 405472"/>
              <a:gd name="connsiteX12" fmla="*/ 2823533 w 3201225"/>
              <a:gd name="connsiteY12" fmla="*/ 400918 h 405472"/>
              <a:gd name="connsiteX13" fmla="*/ 3201225 w 3201225"/>
              <a:gd name="connsiteY13" fmla="*/ 383842 h 405472"/>
              <a:gd name="connsiteX14" fmla="*/ 2753695 w 3201225"/>
              <a:gd name="connsiteY14" fmla="*/ 321920 h 405472"/>
              <a:gd name="connsiteX15" fmla="*/ 2160010 w 3201225"/>
              <a:gd name="connsiteY15" fmla="*/ 261192 h 405472"/>
              <a:gd name="connsiteX16" fmla="*/ 1992557 w 3201225"/>
              <a:gd name="connsiteY16" fmla="*/ 216325 h 405472"/>
              <a:gd name="connsiteX17" fmla="*/ 1747096 w 3201225"/>
              <a:gd name="connsiteY17" fmla="*/ 231368 h 405472"/>
              <a:gd name="connsiteX18" fmla="*/ 1334086 w 3201225"/>
              <a:gd name="connsiteY18" fmla="*/ 103425 h 405472"/>
              <a:gd name="connsiteX0" fmla="*/ 829022 w 3201225"/>
              <a:gd name="connsiteY0" fmla="*/ 100588 h 405472"/>
              <a:gd name="connsiteX1" fmla="*/ 563252 w 3201225"/>
              <a:gd name="connsiteY1" fmla="*/ 59490 h 405472"/>
              <a:gd name="connsiteX2" fmla="*/ 429281 w 3201225"/>
              <a:gd name="connsiteY2" fmla="*/ 37961 h 405472"/>
              <a:gd name="connsiteX3" fmla="*/ 200709 w 3201225"/>
              <a:gd name="connsiteY3" fmla="*/ 124 h 405472"/>
              <a:gd name="connsiteX4" fmla="*/ 17806 w 3201225"/>
              <a:gd name="connsiteY4" fmla="*/ 167141 h 405472"/>
              <a:gd name="connsiteX5" fmla="*/ 42202 w 3201225"/>
              <a:gd name="connsiteY5" fmla="*/ 201007 h 405472"/>
              <a:gd name="connsiteX6" fmla="*/ 328664 w 3201225"/>
              <a:gd name="connsiteY6" fmla="*/ 217802 h 405472"/>
              <a:gd name="connsiteX7" fmla="*/ 723544 w 3201225"/>
              <a:gd name="connsiteY7" fmla="*/ 270802 h 405472"/>
              <a:gd name="connsiteX8" fmla="*/ 1165836 w 3201225"/>
              <a:gd name="connsiteY8" fmla="*/ 326237 h 405472"/>
              <a:gd name="connsiteX9" fmla="*/ 1503062 w 3201225"/>
              <a:gd name="connsiteY9" fmla="*/ 386683 h 405472"/>
              <a:gd name="connsiteX10" fmla="*/ 1927636 w 3201225"/>
              <a:gd name="connsiteY10" fmla="*/ 391553 h 405472"/>
              <a:gd name="connsiteX11" fmla="*/ 2663036 w 3201225"/>
              <a:gd name="connsiteY11" fmla="*/ 378558 h 405472"/>
              <a:gd name="connsiteX12" fmla="*/ 2823533 w 3201225"/>
              <a:gd name="connsiteY12" fmla="*/ 400918 h 405472"/>
              <a:gd name="connsiteX13" fmla="*/ 3201225 w 3201225"/>
              <a:gd name="connsiteY13" fmla="*/ 383842 h 405472"/>
              <a:gd name="connsiteX14" fmla="*/ 2753695 w 3201225"/>
              <a:gd name="connsiteY14" fmla="*/ 321920 h 405472"/>
              <a:gd name="connsiteX15" fmla="*/ 2160010 w 3201225"/>
              <a:gd name="connsiteY15" fmla="*/ 261192 h 405472"/>
              <a:gd name="connsiteX16" fmla="*/ 1992557 w 3201225"/>
              <a:gd name="connsiteY16" fmla="*/ 216325 h 405472"/>
              <a:gd name="connsiteX17" fmla="*/ 1789749 w 3201225"/>
              <a:gd name="connsiteY17" fmla="*/ 191791 h 405472"/>
              <a:gd name="connsiteX18" fmla="*/ 1334086 w 3201225"/>
              <a:gd name="connsiteY18" fmla="*/ 103425 h 40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201225" h="405472">
                <a:moveTo>
                  <a:pt x="829022" y="100588"/>
                </a:moveTo>
                <a:cubicBezTo>
                  <a:pt x="798945" y="100335"/>
                  <a:pt x="608549" y="56735"/>
                  <a:pt x="563252" y="59490"/>
                </a:cubicBezTo>
                <a:cubicBezTo>
                  <a:pt x="517955" y="62245"/>
                  <a:pt x="482596" y="67644"/>
                  <a:pt x="429281" y="37961"/>
                </a:cubicBezTo>
                <a:cubicBezTo>
                  <a:pt x="335225" y="39357"/>
                  <a:pt x="269288" y="4979"/>
                  <a:pt x="200709" y="124"/>
                </a:cubicBezTo>
                <a:cubicBezTo>
                  <a:pt x="132130" y="-4731"/>
                  <a:pt x="44224" y="133661"/>
                  <a:pt x="17806" y="167141"/>
                </a:cubicBezTo>
                <a:cubicBezTo>
                  <a:pt x="-8612" y="200621"/>
                  <a:pt x="-9608" y="192564"/>
                  <a:pt x="42202" y="201007"/>
                </a:cubicBezTo>
                <a:cubicBezTo>
                  <a:pt x="94012" y="209451"/>
                  <a:pt x="215107" y="206170"/>
                  <a:pt x="328664" y="217802"/>
                </a:cubicBezTo>
                <a:cubicBezTo>
                  <a:pt x="519809" y="221849"/>
                  <a:pt x="584015" y="252730"/>
                  <a:pt x="723544" y="270802"/>
                </a:cubicBezTo>
                <a:lnTo>
                  <a:pt x="1165836" y="326237"/>
                </a:lnTo>
                <a:cubicBezTo>
                  <a:pt x="1295756" y="345550"/>
                  <a:pt x="1376095" y="375797"/>
                  <a:pt x="1503062" y="386683"/>
                </a:cubicBezTo>
                <a:cubicBezTo>
                  <a:pt x="1630029" y="397569"/>
                  <a:pt x="1734307" y="402801"/>
                  <a:pt x="1927636" y="391553"/>
                </a:cubicBezTo>
                <a:cubicBezTo>
                  <a:pt x="2120965" y="380305"/>
                  <a:pt x="2513720" y="376997"/>
                  <a:pt x="2663036" y="378558"/>
                </a:cubicBezTo>
                <a:cubicBezTo>
                  <a:pt x="2812352" y="380119"/>
                  <a:pt x="2823533" y="400918"/>
                  <a:pt x="2823533" y="400918"/>
                </a:cubicBezTo>
                <a:cubicBezTo>
                  <a:pt x="2823533" y="421788"/>
                  <a:pt x="3201225" y="362972"/>
                  <a:pt x="3201225" y="383842"/>
                </a:cubicBezTo>
                <a:cubicBezTo>
                  <a:pt x="3177428" y="357324"/>
                  <a:pt x="2872233" y="354854"/>
                  <a:pt x="2753695" y="321920"/>
                </a:cubicBezTo>
                <a:cubicBezTo>
                  <a:pt x="2635157" y="288986"/>
                  <a:pt x="2286866" y="278791"/>
                  <a:pt x="2160010" y="261192"/>
                </a:cubicBezTo>
                <a:cubicBezTo>
                  <a:pt x="2033154" y="243593"/>
                  <a:pt x="2054267" y="227892"/>
                  <a:pt x="1992557" y="216325"/>
                </a:cubicBezTo>
                <a:cubicBezTo>
                  <a:pt x="1930847" y="204758"/>
                  <a:pt x="1899494" y="210608"/>
                  <a:pt x="1789749" y="191791"/>
                </a:cubicBezTo>
                <a:cubicBezTo>
                  <a:pt x="1680004" y="172974"/>
                  <a:pt x="1400477" y="106609"/>
                  <a:pt x="1334086" y="103425"/>
                </a:cubicBezTo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/>
          <p:nvPr/>
        </p:nvSpPr>
        <p:spPr>
          <a:xfrm rot="21213619" flipV="1">
            <a:off x="3728652" y="5166441"/>
            <a:ext cx="1407283" cy="350189"/>
          </a:xfrm>
          <a:custGeom>
            <a:avLst/>
            <a:gdLst>
              <a:gd name="connsiteX0" fmla="*/ 3029500 w 3160758"/>
              <a:gd name="connsiteY0" fmla="*/ 129497 h 635147"/>
              <a:gd name="connsiteX1" fmla="*/ 2247239 w 3160758"/>
              <a:gd name="connsiteY1" fmla="*/ 87212 h 635147"/>
              <a:gd name="connsiteX2" fmla="*/ 1850823 w 3160758"/>
              <a:gd name="connsiteY2" fmla="*/ 66070 h 635147"/>
              <a:gd name="connsiteX3" fmla="*/ 1681685 w 3160758"/>
              <a:gd name="connsiteY3" fmla="*/ 92498 h 635147"/>
              <a:gd name="connsiteX4" fmla="*/ 1353981 w 3160758"/>
              <a:gd name="connsiteY4" fmla="*/ 134782 h 635147"/>
              <a:gd name="connsiteX5" fmla="*/ 1216557 w 3160758"/>
              <a:gd name="connsiteY5" fmla="*/ 118926 h 635147"/>
              <a:gd name="connsiteX6" fmla="*/ 1015706 w 3160758"/>
              <a:gd name="connsiteY6" fmla="*/ 76641 h 635147"/>
              <a:gd name="connsiteX7" fmla="*/ 888853 w 3160758"/>
              <a:gd name="connsiteY7" fmla="*/ 76641 h 635147"/>
              <a:gd name="connsiteX8" fmla="*/ 762000 w 3160758"/>
              <a:gd name="connsiteY8" fmla="*/ 34357 h 635147"/>
              <a:gd name="connsiteX9" fmla="*/ 614004 w 3160758"/>
              <a:gd name="connsiteY9" fmla="*/ 2643 h 635147"/>
              <a:gd name="connsiteX10" fmla="*/ 455438 w 3160758"/>
              <a:gd name="connsiteY10" fmla="*/ 50213 h 635147"/>
              <a:gd name="connsiteX11" fmla="*/ 333870 w 3160758"/>
              <a:gd name="connsiteY11" fmla="*/ 97783 h 635147"/>
              <a:gd name="connsiteX12" fmla="*/ 566434 w 3160758"/>
              <a:gd name="connsiteY12" fmla="*/ 124211 h 635147"/>
              <a:gd name="connsiteX13" fmla="*/ 693288 w 3160758"/>
              <a:gd name="connsiteY13" fmla="*/ 224636 h 635147"/>
              <a:gd name="connsiteX14" fmla="*/ 825426 w 3160758"/>
              <a:gd name="connsiteY14" fmla="*/ 235208 h 635147"/>
              <a:gd name="connsiteX15" fmla="*/ 835997 w 3160758"/>
              <a:gd name="connsiteY15" fmla="*/ 319776 h 635147"/>
              <a:gd name="connsiteX16" fmla="*/ 804284 w 3160758"/>
              <a:gd name="connsiteY16" fmla="*/ 414916 h 635147"/>
              <a:gd name="connsiteX17" fmla="*/ 740858 w 3160758"/>
              <a:gd name="connsiteY17" fmla="*/ 351490 h 635147"/>
              <a:gd name="connsiteX18" fmla="*/ 640432 w 3160758"/>
              <a:gd name="connsiteY18" fmla="*/ 351490 h 635147"/>
              <a:gd name="connsiteX19" fmla="*/ 503008 w 3160758"/>
              <a:gd name="connsiteY19" fmla="*/ 346204 h 635147"/>
              <a:gd name="connsiteX20" fmla="*/ 487151 w 3160758"/>
              <a:gd name="connsiteY20" fmla="*/ 346204 h 635147"/>
              <a:gd name="connsiteX21" fmla="*/ 344441 w 3160758"/>
              <a:gd name="connsiteY21" fmla="*/ 356775 h 635147"/>
              <a:gd name="connsiteX22" fmla="*/ 286300 w 3160758"/>
              <a:gd name="connsiteY22" fmla="*/ 335633 h 635147"/>
              <a:gd name="connsiteX23" fmla="*/ 170018 w 3160758"/>
              <a:gd name="connsiteY23" fmla="*/ 351490 h 635147"/>
              <a:gd name="connsiteX24" fmla="*/ 53736 w 3160758"/>
              <a:gd name="connsiteY24" fmla="*/ 377917 h 635147"/>
              <a:gd name="connsiteX25" fmla="*/ 881 w 3160758"/>
              <a:gd name="connsiteY25" fmla="*/ 462486 h 635147"/>
              <a:gd name="connsiteX26" fmla="*/ 48451 w 3160758"/>
              <a:gd name="connsiteY26" fmla="*/ 557626 h 635147"/>
              <a:gd name="connsiteX27" fmla="*/ 148876 w 3160758"/>
              <a:gd name="connsiteY27" fmla="*/ 626338 h 635147"/>
              <a:gd name="connsiteX28" fmla="*/ 270444 w 3160758"/>
              <a:gd name="connsiteY28" fmla="*/ 610482 h 635147"/>
              <a:gd name="connsiteX29" fmla="*/ 397297 w 3160758"/>
              <a:gd name="connsiteY29" fmla="*/ 557626 h 635147"/>
              <a:gd name="connsiteX30" fmla="*/ 508293 w 3160758"/>
              <a:gd name="connsiteY30" fmla="*/ 536484 h 635147"/>
              <a:gd name="connsiteX31" fmla="*/ 645718 w 3160758"/>
              <a:gd name="connsiteY31" fmla="*/ 562912 h 635147"/>
              <a:gd name="connsiteX32" fmla="*/ 888853 w 3160758"/>
              <a:gd name="connsiteY32" fmla="*/ 494199 h 635147"/>
              <a:gd name="connsiteX33" fmla="*/ 1380409 w 3160758"/>
              <a:gd name="connsiteY33" fmla="*/ 483628 h 635147"/>
              <a:gd name="connsiteX34" fmla="*/ 2152099 w 3160758"/>
              <a:gd name="connsiteY34" fmla="*/ 414916 h 635147"/>
              <a:gd name="connsiteX35" fmla="*/ 2807507 w 3160758"/>
              <a:gd name="connsiteY35" fmla="*/ 399060 h 635147"/>
              <a:gd name="connsiteX36" fmla="*/ 3034786 w 3160758"/>
              <a:gd name="connsiteY36" fmla="*/ 404345 h 635147"/>
              <a:gd name="connsiteX37" fmla="*/ 3034786 w 3160758"/>
              <a:gd name="connsiteY37" fmla="*/ 404345 h 635147"/>
              <a:gd name="connsiteX38" fmla="*/ 3029500 w 3160758"/>
              <a:gd name="connsiteY38" fmla="*/ 129497 h 635147"/>
              <a:gd name="connsiteX0" fmla="*/ 3463796 w 3523738"/>
              <a:gd name="connsiteY0" fmla="*/ 127072 h 626785"/>
              <a:gd name="connsiteX1" fmla="*/ 2681535 w 3523738"/>
              <a:gd name="connsiteY1" fmla="*/ 84787 h 626785"/>
              <a:gd name="connsiteX2" fmla="*/ 2285119 w 3523738"/>
              <a:gd name="connsiteY2" fmla="*/ 63645 h 626785"/>
              <a:gd name="connsiteX3" fmla="*/ 2115981 w 3523738"/>
              <a:gd name="connsiteY3" fmla="*/ 90073 h 626785"/>
              <a:gd name="connsiteX4" fmla="*/ 1788277 w 3523738"/>
              <a:gd name="connsiteY4" fmla="*/ 132357 h 626785"/>
              <a:gd name="connsiteX5" fmla="*/ 1650853 w 3523738"/>
              <a:gd name="connsiteY5" fmla="*/ 116501 h 626785"/>
              <a:gd name="connsiteX6" fmla="*/ 1450002 w 3523738"/>
              <a:gd name="connsiteY6" fmla="*/ 74216 h 626785"/>
              <a:gd name="connsiteX7" fmla="*/ 1323149 w 3523738"/>
              <a:gd name="connsiteY7" fmla="*/ 74216 h 626785"/>
              <a:gd name="connsiteX8" fmla="*/ 1196296 w 3523738"/>
              <a:gd name="connsiteY8" fmla="*/ 31932 h 626785"/>
              <a:gd name="connsiteX9" fmla="*/ 1048300 w 3523738"/>
              <a:gd name="connsiteY9" fmla="*/ 218 h 626785"/>
              <a:gd name="connsiteX10" fmla="*/ 889734 w 3523738"/>
              <a:gd name="connsiteY10" fmla="*/ 47788 h 626785"/>
              <a:gd name="connsiteX11" fmla="*/ 768166 w 3523738"/>
              <a:gd name="connsiteY11" fmla="*/ 95358 h 626785"/>
              <a:gd name="connsiteX12" fmla="*/ 1000730 w 3523738"/>
              <a:gd name="connsiteY12" fmla="*/ 121786 h 626785"/>
              <a:gd name="connsiteX13" fmla="*/ 1127584 w 3523738"/>
              <a:gd name="connsiteY13" fmla="*/ 222211 h 626785"/>
              <a:gd name="connsiteX14" fmla="*/ 1259722 w 3523738"/>
              <a:gd name="connsiteY14" fmla="*/ 232783 h 626785"/>
              <a:gd name="connsiteX15" fmla="*/ 1270293 w 3523738"/>
              <a:gd name="connsiteY15" fmla="*/ 317351 h 626785"/>
              <a:gd name="connsiteX16" fmla="*/ 1238580 w 3523738"/>
              <a:gd name="connsiteY16" fmla="*/ 412491 h 626785"/>
              <a:gd name="connsiteX17" fmla="*/ 1175154 w 3523738"/>
              <a:gd name="connsiteY17" fmla="*/ 349065 h 626785"/>
              <a:gd name="connsiteX18" fmla="*/ 1074728 w 3523738"/>
              <a:gd name="connsiteY18" fmla="*/ 349065 h 626785"/>
              <a:gd name="connsiteX19" fmla="*/ 937304 w 3523738"/>
              <a:gd name="connsiteY19" fmla="*/ 343779 h 626785"/>
              <a:gd name="connsiteX20" fmla="*/ 921447 w 3523738"/>
              <a:gd name="connsiteY20" fmla="*/ 343779 h 626785"/>
              <a:gd name="connsiteX21" fmla="*/ 778737 w 3523738"/>
              <a:gd name="connsiteY21" fmla="*/ 354350 h 626785"/>
              <a:gd name="connsiteX22" fmla="*/ 720596 w 3523738"/>
              <a:gd name="connsiteY22" fmla="*/ 333208 h 626785"/>
              <a:gd name="connsiteX23" fmla="*/ 604314 w 3523738"/>
              <a:gd name="connsiteY23" fmla="*/ 349065 h 626785"/>
              <a:gd name="connsiteX24" fmla="*/ 1484 w 3523738"/>
              <a:gd name="connsiteY24" fmla="*/ 278730 h 626785"/>
              <a:gd name="connsiteX25" fmla="*/ 435177 w 3523738"/>
              <a:gd name="connsiteY25" fmla="*/ 460061 h 626785"/>
              <a:gd name="connsiteX26" fmla="*/ 482747 w 3523738"/>
              <a:gd name="connsiteY26" fmla="*/ 555201 h 626785"/>
              <a:gd name="connsiteX27" fmla="*/ 583172 w 3523738"/>
              <a:gd name="connsiteY27" fmla="*/ 623913 h 626785"/>
              <a:gd name="connsiteX28" fmla="*/ 704740 w 3523738"/>
              <a:gd name="connsiteY28" fmla="*/ 608057 h 626785"/>
              <a:gd name="connsiteX29" fmla="*/ 831593 w 3523738"/>
              <a:gd name="connsiteY29" fmla="*/ 555201 h 626785"/>
              <a:gd name="connsiteX30" fmla="*/ 942589 w 3523738"/>
              <a:gd name="connsiteY30" fmla="*/ 534059 h 626785"/>
              <a:gd name="connsiteX31" fmla="*/ 1080014 w 3523738"/>
              <a:gd name="connsiteY31" fmla="*/ 560487 h 626785"/>
              <a:gd name="connsiteX32" fmla="*/ 1323149 w 3523738"/>
              <a:gd name="connsiteY32" fmla="*/ 491774 h 626785"/>
              <a:gd name="connsiteX33" fmla="*/ 1814705 w 3523738"/>
              <a:gd name="connsiteY33" fmla="*/ 481203 h 626785"/>
              <a:gd name="connsiteX34" fmla="*/ 2586395 w 3523738"/>
              <a:gd name="connsiteY34" fmla="*/ 412491 h 626785"/>
              <a:gd name="connsiteX35" fmla="*/ 3241803 w 3523738"/>
              <a:gd name="connsiteY35" fmla="*/ 396635 h 626785"/>
              <a:gd name="connsiteX36" fmla="*/ 3469082 w 3523738"/>
              <a:gd name="connsiteY36" fmla="*/ 401920 h 626785"/>
              <a:gd name="connsiteX37" fmla="*/ 3469082 w 3523738"/>
              <a:gd name="connsiteY37" fmla="*/ 401920 h 626785"/>
              <a:gd name="connsiteX38" fmla="*/ 3463796 w 3523738"/>
              <a:gd name="connsiteY38" fmla="*/ 127072 h 626785"/>
              <a:gd name="connsiteX0" fmla="*/ 3481153 w 3541097"/>
              <a:gd name="connsiteY0" fmla="*/ 127072 h 626785"/>
              <a:gd name="connsiteX1" fmla="*/ 2698892 w 3541097"/>
              <a:gd name="connsiteY1" fmla="*/ 84787 h 626785"/>
              <a:gd name="connsiteX2" fmla="*/ 2302476 w 3541097"/>
              <a:gd name="connsiteY2" fmla="*/ 63645 h 626785"/>
              <a:gd name="connsiteX3" fmla="*/ 2133338 w 3541097"/>
              <a:gd name="connsiteY3" fmla="*/ 90073 h 626785"/>
              <a:gd name="connsiteX4" fmla="*/ 1805634 w 3541097"/>
              <a:gd name="connsiteY4" fmla="*/ 132357 h 626785"/>
              <a:gd name="connsiteX5" fmla="*/ 1668210 w 3541097"/>
              <a:gd name="connsiteY5" fmla="*/ 116501 h 626785"/>
              <a:gd name="connsiteX6" fmla="*/ 1467359 w 3541097"/>
              <a:gd name="connsiteY6" fmla="*/ 74216 h 626785"/>
              <a:gd name="connsiteX7" fmla="*/ 1340506 w 3541097"/>
              <a:gd name="connsiteY7" fmla="*/ 74216 h 626785"/>
              <a:gd name="connsiteX8" fmla="*/ 1213653 w 3541097"/>
              <a:gd name="connsiteY8" fmla="*/ 31932 h 626785"/>
              <a:gd name="connsiteX9" fmla="*/ 1065657 w 3541097"/>
              <a:gd name="connsiteY9" fmla="*/ 218 h 626785"/>
              <a:gd name="connsiteX10" fmla="*/ 907091 w 3541097"/>
              <a:gd name="connsiteY10" fmla="*/ 47788 h 626785"/>
              <a:gd name="connsiteX11" fmla="*/ 785523 w 3541097"/>
              <a:gd name="connsiteY11" fmla="*/ 95358 h 626785"/>
              <a:gd name="connsiteX12" fmla="*/ 1018087 w 3541097"/>
              <a:gd name="connsiteY12" fmla="*/ 121786 h 626785"/>
              <a:gd name="connsiteX13" fmla="*/ 1144941 w 3541097"/>
              <a:gd name="connsiteY13" fmla="*/ 222211 h 626785"/>
              <a:gd name="connsiteX14" fmla="*/ 1277079 w 3541097"/>
              <a:gd name="connsiteY14" fmla="*/ 232783 h 626785"/>
              <a:gd name="connsiteX15" fmla="*/ 1287650 w 3541097"/>
              <a:gd name="connsiteY15" fmla="*/ 317351 h 626785"/>
              <a:gd name="connsiteX16" fmla="*/ 1255937 w 3541097"/>
              <a:gd name="connsiteY16" fmla="*/ 412491 h 626785"/>
              <a:gd name="connsiteX17" fmla="*/ 1192511 w 3541097"/>
              <a:gd name="connsiteY17" fmla="*/ 349065 h 626785"/>
              <a:gd name="connsiteX18" fmla="*/ 1092085 w 3541097"/>
              <a:gd name="connsiteY18" fmla="*/ 349065 h 626785"/>
              <a:gd name="connsiteX19" fmla="*/ 954661 w 3541097"/>
              <a:gd name="connsiteY19" fmla="*/ 343779 h 626785"/>
              <a:gd name="connsiteX20" fmla="*/ 938804 w 3541097"/>
              <a:gd name="connsiteY20" fmla="*/ 343779 h 626785"/>
              <a:gd name="connsiteX21" fmla="*/ 796094 w 3541097"/>
              <a:gd name="connsiteY21" fmla="*/ 354350 h 626785"/>
              <a:gd name="connsiteX22" fmla="*/ 737953 w 3541097"/>
              <a:gd name="connsiteY22" fmla="*/ 333208 h 626785"/>
              <a:gd name="connsiteX23" fmla="*/ 144663 w 3541097"/>
              <a:gd name="connsiteY23" fmla="*/ 229535 h 626785"/>
              <a:gd name="connsiteX24" fmla="*/ 18841 w 3541097"/>
              <a:gd name="connsiteY24" fmla="*/ 278730 h 626785"/>
              <a:gd name="connsiteX25" fmla="*/ 452534 w 3541097"/>
              <a:gd name="connsiteY25" fmla="*/ 460061 h 626785"/>
              <a:gd name="connsiteX26" fmla="*/ 500104 w 3541097"/>
              <a:gd name="connsiteY26" fmla="*/ 555201 h 626785"/>
              <a:gd name="connsiteX27" fmla="*/ 600529 w 3541097"/>
              <a:gd name="connsiteY27" fmla="*/ 623913 h 626785"/>
              <a:gd name="connsiteX28" fmla="*/ 722097 w 3541097"/>
              <a:gd name="connsiteY28" fmla="*/ 608057 h 626785"/>
              <a:gd name="connsiteX29" fmla="*/ 848950 w 3541097"/>
              <a:gd name="connsiteY29" fmla="*/ 555201 h 626785"/>
              <a:gd name="connsiteX30" fmla="*/ 959946 w 3541097"/>
              <a:gd name="connsiteY30" fmla="*/ 534059 h 626785"/>
              <a:gd name="connsiteX31" fmla="*/ 1097371 w 3541097"/>
              <a:gd name="connsiteY31" fmla="*/ 560487 h 626785"/>
              <a:gd name="connsiteX32" fmla="*/ 1340506 w 3541097"/>
              <a:gd name="connsiteY32" fmla="*/ 491774 h 626785"/>
              <a:gd name="connsiteX33" fmla="*/ 1832062 w 3541097"/>
              <a:gd name="connsiteY33" fmla="*/ 481203 h 626785"/>
              <a:gd name="connsiteX34" fmla="*/ 2603752 w 3541097"/>
              <a:gd name="connsiteY34" fmla="*/ 412491 h 626785"/>
              <a:gd name="connsiteX35" fmla="*/ 3259160 w 3541097"/>
              <a:gd name="connsiteY35" fmla="*/ 396635 h 626785"/>
              <a:gd name="connsiteX36" fmla="*/ 3486439 w 3541097"/>
              <a:gd name="connsiteY36" fmla="*/ 401920 h 626785"/>
              <a:gd name="connsiteX37" fmla="*/ 3486439 w 3541097"/>
              <a:gd name="connsiteY37" fmla="*/ 401920 h 626785"/>
              <a:gd name="connsiteX38" fmla="*/ 3481153 w 3541097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36948 w 3539240"/>
              <a:gd name="connsiteY20" fmla="*/ 343779 h 626785"/>
              <a:gd name="connsiteX21" fmla="*/ 794238 w 3539240"/>
              <a:gd name="connsiteY21" fmla="*/ 354350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36948 w 3539240"/>
              <a:gd name="connsiteY20" fmla="*/ 343779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90229 w 3539240"/>
              <a:gd name="connsiteY18" fmla="*/ 349065 h 626785"/>
              <a:gd name="connsiteX19" fmla="*/ 1042629 w 3539240"/>
              <a:gd name="connsiteY19" fmla="*/ 271269 h 626785"/>
              <a:gd name="connsiteX20" fmla="*/ 952805 w 3539240"/>
              <a:gd name="connsiteY20" fmla="*/ 343779 h 626785"/>
              <a:gd name="connsiteX21" fmla="*/ 965569 w 3539240"/>
              <a:gd name="connsiteY21" fmla="*/ 269785 h 626785"/>
              <a:gd name="connsiteX22" fmla="*/ 765618 w 3539240"/>
              <a:gd name="connsiteY22" fmla="*/ 274664 h 626785"/>
              <a:gd name="connsiteX23" fmla="*/ 650236 w 3539240"/>
              <a:gd name="connsiteY23" fmla="*/ 276289 h 626785"/>
              <a:gd name="connsiteX24" fmla="*/ 142807 w 3539240"/>
              <a:gd name="connsiteY24" fmla="*/ 229535 h 626785"/>
              <a:gd name="connsiteX25" fmla="*/ 16985 w 3539240"/>
              <a:gd name="connsiteY25" fmla="*/ 278730 h 626785"/>
              <a:gd name="connsiteX26" fmla="*/ 450678 w 3539240"/>
              <a:gd name="connsiteY26" fmla="*/ 460061 h 626785"/>
              <a:gd name="connsiteX27" fmla="*/ 498248 w 3539240"/>
              <a:gd name="connsiteY27" fmla="*/ 555201 h 626785"/>
              <a:gd name="connsiteX28" fmla="*/ 598673 w 3539240"/>
              <a:gd name="connsiteY28" fmla="*/ 623913 h 626785"/>
              <a:gd name="connsiteX29" fmla="*/ 720241 w 3539240"/>
              <a:gd name="connsiteY29" fmla="*/ 608057 h 626785"/>
              <a:gd name="connsiteX30" fmla="*/ 847094 w 3539240"/>
              <a:gd name="connsiteY30" fmla="*/ 555201 h 626785"/>
              <a:gd name="connsiteX31" fmla="*/ 958090 w 3539240"/>
              <a:gd name="connsiteY31" fmla="*/ 534059 h 626785"/>
              <a:gd name="connsiteX32" fmla="*/ 1095515 w 3539240"/>
              <a:gd name="connsiteY32" fmla="*/ 560487 h 626785"/>
              <a:gd name="connsiteX33" fmla="*/ 1338650 w 3539240"/>
              <a:gd name="connsiteY33" fmla="*/ 491774 h 626785"/>
              <a:gd name="connsiteX34" fmla="*/ 1830206 w 3539240"/>
              <a:gd name="connsiteY34" fmla="*/ 481203 h 626785"/>
              <a:gd name="connsiteX35" fmla="*/ 2601896 w 3539240"/>
              <a:gd name="connsiteY35" fmla="*/ 412491 h 626785"/>
              <a:gd name="connsiteX36" fmla="*/ 3257304 w 3539240"/>
              <a:gd name="connsiteY36" fmla="*/ 396635 h 626785"/>
              <a:gd name="connsiteX37" fmla="*/ 3484583 w 3539240"/>
              <a:gd name="connsiteY37" fmla="*/ 401920 h 626785"/>
              <a:gd name="connsiteX38" fmla="*/ 3484583 w 3539240"/>
              <a:gd name="connsiteY38" fmla="*/ 401920 h 626785"/>
              <a:gd name="connsiteX39" fmla="*/ 3479297 w 3539240"/>
              <a:gd name="connsiteY39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190655 w 3539240"/>
              <a:gd name="connsiteY17" fmla="*/ 349065 h 626785"/>
              <a:gd name="connsiteX18" fmla="*/ 1042629 w 3539240"/>
              <a:gd name="connsiteY18" fmla="*/ 271269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54081 w 3539240"/>
              <a:gd name="connsiteY16" fmla="*/ 412491 h 626785"/>
              <a:gd name="connsiteX17" fmla="*/ 1209735 w 3539240"/>
              <a:gd name="connsiteY17" fmla="*/ 297839 h 626785"/>
              <a:gd name="connsiteX18" fmla="*/ 1042629 w 3539240"/>
              <a:gd name="connsiteY18" fmla="*/ 271269 h 626785"/>
              <a:gd name="connsiteX19" fmla="*/ 952805 w 3539240"/>
              <a:gd name="connsiteY19" fmla="*/ 343779 h 626785"/>
              <a:gd name="connsiteX20" fmla="*/ 965569 w 3539240"/>
              <a:gd name="connsiteY20" fmla="*/ 269785 h 626785"/>
              <a:gd name="connsiteX21" fmla="*/ 765618 w 3539240"/>
              <a:gd name="connsiteY21" fmla="*/ 274664 h 626785"/>
              <a:gd name="connsiteX22" fmla="*/ 650236 w 3539240"/>
              <a:gd name="connsiteY22" fmla="*/ 276289 h 626785"/>
              <a:gd name="connsiteX23" fmla="*/ 142807 w 3539240"/>
              <a:gd name="connsiteY23" fmla="*/ 229535 h 626785"/>
              <a:gd name="connsiteX24" fmla="*/ 16985 w 3539240"/>
              <a:gd name="connsiteY24" fmla="*/ 278730 h 626785"/>
              <a:gd name="connsiteX25" fmla="*/ 450678 w 3539240"/>
              <a:gd name="connsiteY25" fmla="*/ 460061 h 626785"/>
              <a:gd name="connsiteX26" fmla="*/ 498248 w 3539240"/>
              <a:gd name="connsiteY26" fmla="*/ 555201 h 626785"/>
              <a:gd name="connsiteX27" fmla="*/ 598673 w 3539240"/>
              <a:gd name="connsiteY27" fmla="*/ 623913 h 626785"/>
              <a:gd name="connsiteX28" fmla="*/ 720241 w 3539240"/>
              <a:gd name="connsiteY28" fmla="*/ 608057 h 626785"/>
              <a:gd name="connsiteX29" fmla="*/ 847094 w 3539240"/>
              <a:gd name="connsiteY29" fmla="*/ 555201 h 626785"/>
              <a:gd name="connsiteX30" fmla="*/ 958090 w 3539240"/>
              <a:gd name="connsiteY30" fmla="*/ 534059 h 626785"/>
              <a:gd name="connsiteX31" fmla="*/ 1095515 w 3539240"/>
              <a:gd name="connsiteY31" fmla="*/ 560487 h 626785"/>
              <a:gd name="connsiteX32" fmla="*/ 1338650 w 3539240"/>
              <a:gd name="connsiteY32" fmla="*/ 491774 h 626785"/>
              <a:gd name="connsiteX33" fmla="*/ 1830206 w 3539240"/>
              <a:gd name="connsiteY33" fmla="*/ 481203 h 626785"/>
              <a:gd name="connsiteX34" fmla="*/ 2601896 w 3539240"/>
              <a:gd name="connsiteY34" fmla="*/ 412491 h 626785"/>
              <a:gd name="connsiteX35" fmla="*/ 3257304 w 3539240"/>
              <a:gd name="connsiteY35" fmla="*/ 396635 h 626785"/>
              <a:gd name="connsiteX36" fmla="*/ 3484583 w 3539240"/>
              <a:gd name="connsiteY36" fmla="*/ 401920 h 626785"/>
              <a:gd name="connsiteX37" fmla="*/ 3484583 w 3539240"/>
              <a:gd name="connsiteY37" fmla="*/ 401920 h 626785"/>
              <a:gd name="connsiteX38" fmla="*/ 3479297 w 3539240"/>
              <a:gd name="connsiteY38" fmla="*/ 127072 h 626785"/>
              <a:gd name="connsiteX0" fmla="*/ 3479297 w 3539240"/>
              <a:gd name="connsiteY0" fmla="*/ 127072 h 626785"/>
              <a:gd name="connsiteX1" fmla="*/ 2697036 w 3539240"/>
              <a:gd name="connsiteY1" fmla="*/ 84787 h 626785"/>
              <a:gd name="connsiteX2" fmla="*/ 2300620 w 3539240"/>
              <a:gd name="connsiteY2" fmla="*/ 63645 h 626785"/>
              <a:gd name="connsiteX3" fmla="*/ 2131482 w 3539240"/>
              <a:gd name="connsiteY3" fmla="*/ 90073 h 626785"/>
              <a:gd name="connsiteX4" fmla="*/ 1803778 w 3539240"/>
              <a:gd name="connsiteY4" fmla="*/ 132357 h 626785"/>
              <a:gd name="connsiteX5" fmla="*/ 1666354 w 3539240"/>
              <a:gd name="connsiteY5" fmla="*/ 116501 h 626785"/>
              <a:gd name="connsiteX6" fmla="*/ 1465503 w 3539240"/>
              <a:gd name="connsiteY6" fmla="*/ 74216 h 626785"/>
              <a:gd name="connsiteX7" fmla="*/ 1338650 w 3539240"/>
              <a:gd name="connsiteY7" fmla="*/ 74216 h 626785"/>
              <a:gd name="connsiteX8" fmla="*/ 1211797 w 3539240"/>
              <a:gd name="connsiteY8" fmla="*/ 31932 h 626785"/>
              <a:gd name="connsiteX9" fmla="*/ 1063801 w 3539240"/>
              <a:gd name="connsiteY9" fmla="*/ 218 h 626785"/>
              <a:gd name="connsiteX10" fmla="*/ 905235 w 3539240"/>
              <a:gd name="connsiteY10" fmla="*/ 47788 h 626785"/>
              <a:gd name="connsiteX11" fmla="*/ 783667 w 3539240"/>
              <a:gd name="connsiteY11" fmla="*/ 95358 h 626785"/>
              <a:gd name="connsiteX12" fmla="*/ 1016231 w 3539240"/>
              <a:gd name="connsiteY12" fmla="*/ 121786 h 626785"/>
              <a:gd name="connsiteX13" fmla="*/ 1143085 w 3539240"/>
              <a:gd name="connsiteY13" fmla="*/ 222211 h 626785"/>
              <a:gd name="connsiteX14" fmla="*/ 1275223 w 3539240"/>
              <a:gd name="connsiteY14" fmla="*/ 232783 h 626785"/>
              <a:gd name="connsiteX15" fmla="*/ 1285794 w 3539240"/>
              <a:gd name="connsiteY15" fmla="*/ 317351 h 626785"/>
              <a:gd name="connsiteX16" fmla="*/ 1209735 w 3539240"/>
              <a:gd name="connsiteY16" fmla="*/ 297839 h 626785"/>
              <a:gd name="connsiteX17" fmla="*/ 1042629 w 3539240"/>
              <a:gd name="connsiteY17" fmla="*/ 271269 h 626785"/>
              <a:gd name="connsiteX18" fmla="*/ 952805 w 3539240"/>
              <a:gd name="connsiteY18" fmla="*/ 343779 h 626785"/>
              <a:gd name="connsiteX19" fmla="*/ 965569 w 3539240"/>
              <a:gd name="connsiteY19" fmla="*/ 269785 h 626785"/>
              <a:gd name="connsiteX20" fmla="*/ 765618 w 3539240"/>
              <a:gd name="connsiteY20" fmla="*/ 274664 h 626785"/>
              <a:gd name="connsiteX21" fmla="*/ 650236 w 3539240"/>
              <a:gd name="connsiteY21" fmla="*/ 276289 h 626785"/>
              <a:gd name="connsiteX22" fmla="*/ 142807 w 3539240"/>
              <a:gd name="connsiteY22" fmla="*/ 229535 h 626785"/>
              <a:gd name="connsiteX23" fmla="*/ 16985 w 3539240"/>
              <a:gd name="connsiteY23" fmla="*/ 278730 h 626785"/>
              <a:gd name="connsiteX24" fmla="*/ 450678 w 3539240"/>
              <a:gd name="connsiteY24" fmla="*/ 460061 h 626785"/>
              <a:gd name="connsiteX25" fmla="*/ 498248 w 3539240"/>
              <a:gd name="connsiteY25" fmla="*/ 555201 h 626785"/>
              <a:gd name="connsiteX26" fmla="*/ 598673 w 3539240"/>
              <a:gd name="connsiteY26" fmla="*/ 623913 h 626785"/>
              <a:gd name="connsiteX27" fmla="*/ 720241 w 3539240"/>
              <a:gd name="connsiteY27" fmla="*/ 608057 h 626785"/>
              <a:gd name="connsiteX28" fmla="*/ 847094 w 3539240"/>
              <a:gd name="connsiteY28" fmla="*/ 555201 h 626785"/>
              <a:gd name="connsiteX29" fmla="*/ 958090 w 3539240"/>
              <a:gd name="connsiteY29" fmla="*/ 534059 h 626785"/>
              <a:gd name="connsiteX30" fmla="*/ 1095515 w 3539240"/>
              <a:gd name="connsiteY30" fmla="*/ 560487 h 626785"/>
              <a:gd name="connsiteX31" fmla="*/ 1338650 w 3539240"/>
              <a:gd name="connsiteY31" fmla="*/ 491774 h 626785"/>
              <a:gd name="connsiteX32" fmla="*/ 1830206 w 3539240"/>
              <a:gd name="connsiteY32" fmla="*/ 481203 h 626785"/>
              <a:gd name="connsiteX33" fmla="*/ 2601896 w 3539240"/>
              <a:gd name="connsiteY33" fmla="*/ 412491 h 626785"/>
              <a:gd name="connsiteX34" fmla="*/ 3257304 w 3539240"/>
              <a:gd name="connsiteY34" fmla="*/ 396635 h 626785"/>
              <a:gd name="connsiteX35" fmla="*/ 3484583 w 3539240"/>
              <a:gd name="connsiteY35" fmla="*/ 401920 h 626785"/>
              <a:gd name="connsiteX36" fmla="*/ 3484583 w 3539240"/>
              <a:gd name="connsiteY36" fmla="*/ 401920 h 626785"/>
              <a:gd name="connsiteX37" fmla="*/ 3479297 w 3539240"/>
              <a:gd name="connsiteY37" fmla="*/ 127072 h 626785"/>
              <a:gd name="connsiteX0" fmla="*/ 3479297 w 3539240"/>
              <a:gd name="connsiteY0" fmla="*/ 225998 h 725711"/>
              <a:gd name="connsiteX1" fmla="*/ 2697036 w 3539240"/>
              <a:gd name="connsiteY1" fmla="*/ 183713 h 725711"/>
              <a:gd name="connsiteX2" fmla="*/ 2300620 w 3539240"/>
              <a:gd name="connsiteY2" fmla="*/ 162571 h 725711"/>
              <a:gd name="connsiteX3" fmla="*/ 2131482 w 3539240"/>
              <a:gd name="connsiteY3" fmla="*/ 188999 h 725711"/>
              <a:gd name="connsiteX4" fmla="*/ 1803778 w 3539240"/>
              <a:gd name="connsiteY4" fmla="*/ 231283 h 725711"/>
              <a:gd name="connsiteX5" fmla="*/ 1666354 w 3539240"/>
              <a:gd name="connsiteY5" fmla="*/ 215427 h 725711"/>
              <a:gd name="connsiteX6" fmla="*/ 1465503 w 3539240"/>
              <a:gd name="connsiteY6" fmla="*/ 173142 h 725711"/>
              <a:gd name="connsiteX7" fmla="*/ 1338650 w 3539240"/>
              <a:gd name="connsiteY7" fmla="*/ 173142 h 725711"/>
              <a:gd name="connsiteX8" fmla="*/ 1211797 w 3539240"/>
              <a:gd name="connsiteY8" fmla="*/ 130858 h 725711"/>
              <a:gd name="connsiteX9" fmla="*/ 1063801 w 3539240"/>
              <a:gd name="connsiteY9" fmla="*/ 99144 h 725711"/>
              <a:gd name="connsiteX10" fmla="*/ 905235 w 3539240"/>
              <a:gd name="connsiteY10" fmla="*/ 146714 h 725711"/>
              <a:gd name="connsiteX11" fmla="*/ 669185 w 3539240"/>
              <a:gd name="connsiteY11" fmla="*/ 758 h 725711"/>
              <a:gd name="connsiteX12" fmla="*/ 1016231 w 3539240"/>
              <a:gd name="connsiteY12" fmla="*/ 220712 h 725711"/>
              <a:gd name="connsiteX13" fmla="*/ 1143085 w 3539240"/>
              <a:gd name="connsiteY13" fmla="*/ 321137 h 725711"/>
              <a:gd name="connsiteX14" fmla="*/ 1275223 w 3539240"/>
              <a:gd name="connsiteY14" fmla="*/ 331709 h 725711"/>
              <a:gd name="connsiteX15" fmla="*/ 1285794 w 3539240"/>
              <a:gd name="connsiteY15" fmla="*/ 416277 h 725711"/>
              <a:gd name="connsiteX16" fmla="*/ 1209735 w 3539240"/>
              <a:gd name="connsiteY16" fmla="*/ 396765 h 725711"/>
              <a:gd name="connsiteX17" fmla="*/ 1042629 w 3539240"/>
              <a:gd name="connsiteY17" fmla="*/ 370195 h 725711"/>
              <a:gd name="connsiteX18" fmla="*/ 952805 w 3539240"/>
              <a:gd name="connsiteY18" fmla="*/ 442705 h 725711"/>
              <a:gd name="connsiteX19" fmla="*/ 965569 w 3539240"/>
              <a:gd name="connsiteY19" fmla="*/ 368711 h 725711"/>
              <a:gd name="connsiteX20" fmla="*/ 765618 w 3539240"/>
              <a:gd name="connsiteY20" fmla="*/ 373590 h 725711"/>
              <a:gd name="connsiteX21" fmla="*/ 650236 w 3539240"/>
              <a:gd name="connsiteY21" fmla="*/ 375215 h 725711"/>
              <a:gd name="connsiteX22" fmla="*/ 142807 w 3539240"/>
              <a:gd name="connsiteY22" fmla="*/ 328461 h 725711"/>
              <a:gd name="connsiteX23" fmla="*/ 16985 w 3539240"/>
              <a:gd name="connsiteY23" fmla="*/ 377656 h 725711"/>
              <a:gd name="connsiteX24" fmla="*/ 450678 w 3539240"/>
              <a:gd name="connsiteY24" fmla="*/ 558987 h 725711"/>
              <a:gd name="connsiteX25" fmla="*/ 498248 w 3539240"/>
              <a:gd name="connsiteY25" fmla="*/ 654127 h 725711"/>
              <a:gd name="connsiteX26" fmla="*/ 598673 w 3539240"/>
              <a:gd name="connsiteY26" fmla="*/ 722839 h 725711"/>
              <a:gd name="connsiteX27" fmla="*/ 720241 w 3539240"/>
              <a:gd name="connsiteY27" fmla="*/ 706983 h 725711"/>
              <a:gd name="connsiteX28" fmla="*/ 847094 w 3539240"/>
              <a:gd name="connsiteY28" fmla="*/ 654127 h 725711"/>
              <a:gd name="connsiteX29" fmla="*/ 958090 w 3539240"/>
              <a:gd name="connsiteY29" fmla="*/ 632985 h 725711"/>
              <a:gd name="connsiteX30" fmla="*/ 1095515 w 3539240"/>
              <a:gd name="connsiteY30" fmla="*/ 659413 h 725711"/>
              <a:gd name="connsiteX31" fmla="*/ 1338650 w 3539240"/>
              <a:gd name="connsiteY31" fmla="*/ 590700 h 725711"/>
              <a:gd name="connsiteX32" fmla="*/ 1830206 w 3539240"/>
              <a:gd name="connsiteY32" fmla="*/ 580129 h 725711"/>
              <a:gd name="connsiteX33" fmla="*/ 2601896 w 3539240"/>
              <a:gd name="connsiteY33" fmla="*/ 511417 h 725711"/>
              <a:gd name="connsiteX34" fmla="*/ 3257304 w 3539240"/>
              <a:gd name="connsiteY34" fmla="*/ 495561 h 725711"/>
              <a:gd name="connsiteX35" fmla="*/ 3484583 w 3539240"/>
              <a:gd name="connsiteY35" fmla="*/ 500846 h 725711"/>
              <a:gd name="connsiteX36" fmla="*/ 3484583 w 3539240"/>
              <a:gd name="connsiteY36" fmla="*/ 500846 h 725711"/>
              <a:gd name="connsiteX37" fmla="*/ 3479297 w 3539240"/>
              <a:gd name="connsiteY37" fmla="*/ 225998 h 725711"/>
              <a:gd name="connsiteX0" fmla="*/ 3479297 w 3539240"/>
              <a:gd name="connsiteY0" fmla="*/ 283649 h 783362"/>
              <a:gd name="connsiteX1" fmla="*/ 2697036 w 3539240"/>
              <a:gd name="connsiteY1" fmla="*/ 241364 h 783362"/>
              <a:gd name="connsiteX2" fmla="*/ 2300620 w 3539240"/>
              <a:gd name="connsiteY2" fmla="*/ 220222 h 783362"/>
              <a:gd name="connsiteX3" fmla="*/ 2131482 w 3539240"/>
              <a:gd name="connsiteY3" fmla="*/ 246650 h 783362"/>
              <a:gd name="connsiteX4" fmla="*/ 1803778 w 3539240"/>
              <a:gd name="connsiteY4" fmla="*/ 288934 h 783362"/>
              <a:gd name="connsiteX5" fmla="*/ 1666354 w 3539240"/>
              <a:gd name="connsiteY5" fmla="*/ 273078 h 783362"/>
              <a:gd name="connsiteX6" fmla="*/ 1465503 w 3539240"/>
              <a:gd name="connsiteY6" fmla="*/ 230793 h 783362"/>
              <a:gd name="connsiteX7" fmla="*/ 1338650 w 3539240"/>
              <a:gd name="connsiteY7" fmla="*/ 230793 h 783362"/>
              <a:gd name="connsiteX8" fmla="*/ 1211797 w 3539240"/>
              <a:gd name="connsiteY8" fmla="*/ 188509 h 783362"/>
              <a:gd name="connsiteX9" fmla="*/ 1063801 w 3539240"/>
              <a:gd name="connsiteY9" fmla="*/ 156795 h 783362"/>
              <a:gd name="connsiteX10" fmla="*/ 895695 w 3539240"/>
              <a:gd name="connsiteY10" fmla="*/ 5147 h 783362"/>
              <a:gd name="connsiteX11" fmla="*/ 669185 w 3539240"/>
              <a:gd name="connsiteY11" fmla="*/ 58409 h 783362"/>
              <a:gd name="connsiteX12" fmla="*/ 1016231 w 3539240"/>
              <a:gd name="connsiteY12" fmla="*/ 278363 h 783362"/>
              <a:gd name="connsiteX13" fmla="*/ 1143085 w 3539240"/>
              <a:gd name="connsiteY13" fmla="*/ 378788 h 783362"/>
              <a:gd name="connsiteX14" fmla="*/ 1275223 w 3539240"/>
              <a:gd name="connsiteY14" fmla="*/ 389360 h 783362"/>
              <a:gd name="connsiteX15" fmla="*/ 1285794 w 3539240"/>
              <a:gd name="connsiteY15" fmla="*/ 473928 h 783362"/>
              <a:gd name="connsiteX16" fmla="*/ 1209735 w 3539240"/>
              <a:gd name="connsiteY16" fmla="*/ 454416 h 783362"/>
              <a:gd name="connsiteX17" fmla="*/ 1042629 w 3539240"/>
              <a:gd name="connsiteY17" fmla="*/ 427846 h 783362"/>
              <a:gd name="connsiteX18" fmla="*/ 952805 w 3539240"/>
              <a:gd name="connsiteY18" fmla="*/ 500356 h 783362"/>
              <a:gd name="connsiteX19" fmla="*/ 965569 w 3539240"/>
              <a:gd name="connsiteY19" fmla="*/ 426362 h 783362"/>
              <a:gd name="connsiteX20" fmla="*/ 765618 w 3539240"/>
              <a:gd name="connsiteY20" fmla="*/ 431241 h 783362"/>
              <a:gd name="connsiteX21" fmla="*/ 650236 w 3539240"/>
              <a:gd name="connsiteY21" fmla="*/ 432866 h 783362"/>
              <a:gd name="connsiteX22" fmla="*/ 142807 w 3539240"/>
              <a:gd name="connsiteY22" fmla="*/ 386112 h 783362"/>
              <a:gd name="connsiteX23" fmla="*/ 16985 w 3539240"/>
              <a:gd name="connsiteY23" fmla="*/ 435307 h 783362"/>
              <a:gd name="connsiteX24" fmla="*/ 450678 w 3539240"/>
              <a:gd name="connsiteY24" fmla="*/ 616638 h 783362"/>
              <a:gd name="connsiteX25" fmla="*/ 498248 w 3539240"/>
              <a:gd name="connsiteY25" fmla="*/ 711778 h 783362"/>
              <a:gd name="connsiteX26" fmla="*/ 598673 w 3539240"/>
              <a:gd name="connsiteY26" fmla="*/ 780490 h 783362"/>
              <a:gd name="connsiteX27" fmla="*/ 720241 w 3539240"/>
              <a:gd name="connsiteY27" fmla="*/ 764634 h 783362"/>
              <a:gd name="connsiteX28" fmla="*/ 847094 w 3539240"/>
              <a:gd name="connsiteY28" fmla="*/ 711778 h 783362"/>
              <a:gd name="connsiteX29" fmla="*/ 958090 w 3539240"/>
              <a:gd name="connsiteY29" fmla="*/ 690636 h 783362"/>
              <a:gd name="connsiteX30" fmla="*/ 1095515 w 3539240"/>
              <a:gd name="connsiteY30" fmla="*/ 717064 h 783362"/>
              <a:gd name="connsiteX31" fmla="*/ 1338650 w 3539240"/>
              <a:gd name="connsiteY31" fmla="*/ 648351 h 783362"/>
              <a:gd name="connsiteX32" fmla="*/ 1830206 w 3539240"/>
              <a:gd name="connsiteY32" fmla="*/ 637780 h 783362"/>
              <a:gd name="connsiteX33" fmla="*/ 2601896 w 3539240"/>
              <a:gd name="connsiteY33" fmla="*/ 569068 h 783362"/>
              <a:gd name="connsiteX34" fmla="*/ 3257304 w 3539240"/>
              <a:gd name="connsiteY34" fmla="*/ 553212 h 783362"/>
              <a:gd name="connsiteX35" fmla="*/ 3484583 w 3539240"/>
              <a:gd name="connsiteY35" fmla="*/ 558497 h 783362"/>
              <a:gd name="connsiteX36" fmla="*/ 3484583 w 3539240"/>
              <a:gd name="connsiteY36" fmla="*/ 558497 h 783362"/>
              <a:gd name="connsiteX37" fmla="*/ 3479297 w 3539240"/>
              <a:gd name="connsiteY37" fmla="*/ 283649 h 783362"/>
              <a:gd name="connsiteX0" fmla="*/ 3479297 w 3539240"/>
              <a:gd name="connsiteY0" fmla="*/ 283649 h 783362"/>
              <a:gd name="connsiteX1" fmla="*/ 2697036 w 3539240"/>
              <a:gd name="connsiteY1" fmla="*/ 241364 h 783362"/>
              <a:gd name="connsiteX2" fmla="*/ 2300620 w 3539240"/>
              <a:gd name="connsiteY2" fmla="*/ 220222 h 783362"/>
              <a:gd name="connsiteX3" fmla="*/ 2131482 w 3539240"/>
              <a:gd name="connsiteY3" fmla="*/ 246650 h 783362"/>
              <a:gd name="connsiteX4" fmla="*/ 1803778 w 3539240"/>
              <a:gd name="connsiteY4" fmla="*/ 288934 h 783362"/>
              <a:gd name="connsiteX5" fmla="*/ 1666354 w 3539240"/>
              <a:gd name="connsiteY5" fmla="*/ 273078 h 783362"/>
              <a:gd name="connsiteX6" fmla="*/ 1465503 w 3539240"/>
              <a:gd name="connsiteY6" fmla="*/ 230793 h 783362"/>
              <a:gd name="connsiteX7" fmla="*/ 1338650 w 3539240"/>
              <a:gd name="connsiteY7" fmla="*/ 230793 h 783362"/>
              <a:gd name="connsiteX8" fmla="*/ 1211797 w 3539240"/>
              <a:gd name="connsiteY8" fmla="*/ 188509 h 783362"/>
              <a:gd name="connsiteX9" fmla="*/ 1223892 w 3539240"/>
              <a:gd name="connsiteY9" fmla="*/ 12334 h 783362"/>
              <a:gd name="connsiteX10" fmla="*/ 1063801 w 3539240"/>
              <a:gd name="connsiteY10" fmla="*/ 156795 h 783362"/>
              <a:gd name="connsiteX11" fmla="*/ 895695 w 3539240"/>
              <a:gd name="connsiteY11" fmla="*/ 5147 h 783362"/>
              <a:gd name="connsiteX12" fmla="*/ 669185 w 3539240"/>
              <a:gd name="connsiteY12" fmla="*/ 58409 h 783362"/>
              <a:gd name="connsiteX13" fmla="*/ 1016231 w 3539240"/>
              <a:gd name="connsiteY13" fmla="*/ 278363 h 783362"/>
              <a:gd name="connsiteX14" fmla="*/ 1143085 w 3539240"/>
              <a:gd name="connsiteY14" fmla="*/ 378788 h 783362"/>
              <a:gd name="connsiteX15" fmla="*/ 1275223 w 3539240"/>
              <a:gd name="connsiteY15" fmla="*/ 389360 h 783362"/>
              <a:gd name="connsiteX16" fmla="*/ 1285794 w 3539240"/>
              <a:gd name="connsiteY16" fmla="*/ 473928 h 783362"/>
              <a:gd name="connsiteX17" fmla="*/ 1209735 w 3539240"/>
              <a:gd name="connsiteY17" fmla="*/ 454416 h 783362"/>
              <a:gd name="connsiteX18" fmla="*/ 1042629 w 3539240"/>
              <a:gd name="connsiteY18" fmla="*/ 427846 h 783362"/>
              <a:gd name="connsiteX19" fmla="*/ 952805 w 3539240"/>
              <a:gd name="connsiteY19" fmla="*/ 500356 h 783362"/>
              <a:gd name="connsiteX20" fmla="*/ 965569 w 3539240"/>
              <a:gd name="connsiteY20" fmla="*/ 426362 h 783362"/>
              <a:gd name="connsiteX21" fmla="*/ 765618 w 3539240"/>
              <a:gd name="connsiteY21" fmla="*/ 431241 h 783362"/>
              <a:gd name="connsiteX22" fmla="*/ 650236 w 3539240"/>
              <a:gd name="connsiteY22" fmla="*/ 432866 h 783362"/>
              <a:gd name="connsiteX23" fmla="*/ 142807 w 3539240"/>
              <a:gd name="connsiteY23" fmla="*/ 386112 h 783362"/>
              <a:gd name="connsiteX24" fmla="*/ 16985 w 3539240"/>
              <a:gd name="connsiteY24" fmla="*/ 435307 h 783362"/>
              <a:gd name="connsiteX25" fmla="*/ 450678 w 3539240"/>
              <a:gd name="connsiteY25" fmla="*/ 616638 h 783362"/>
              <a:gd name="connsiteX26" fmla="*/ 498248 w 3539240"/>
              <a:gd name="connsiteY26" fmla="*/ 711778 h 783362"/>
              <a:gd name="connsiteX27" fmla="*/ 598673 w 3539240"/>
              <a:gd name="connsiteY27" fmla="*/ 780490 h 783362"/>
              <a:gd name="connsiteX28" fmla="*/ 720241 w 3539240"/>
              <a:gd name="connsiteY28" fmla="*/ 764634 h 783362"/>
              <a:gd name="connsiteX29" fmla="*/ 847094 w 3539240"/>
              <a:gd name="connsiteY29" fmla="*/ 711778 h 783362"/>
              <a:gd name="connsiteX30" fmla="*/ 958090 w 3539240"/>
              <a:gd name="connsiteY30" fmla="*/ 690636 h 783362"/>
              <a:gd name="connsiteX31" fmla="*/ 1095515 w 3539240"/>
              <a:gd name="connsiteY31" fmla="*/ 717064 h 783362"/>
              <a:gd name="connsiteX32" fmla="*/ 1338650 w 3539240"/>
              <a:gd name="connsiteY32" fmla="*/ 648351 h 783362"/>
              <a:gd name="connsiteX33" fmla="*/ 1830206 w 3539240"/>
              <a:gd name="connsiteY33" fmla="*/ 637780 h 783362"/>
              <a:gd name="connsiteX34" fmla="*/ 2601896 w 3539240"/>
              <a:gd name="connsiteY34" fmla="*/ 569068 h 783362"/>
              <a:gd name="connsiteX35" fmla="*/ 3257304 w 3539240"/>
              <a:gd name="connsiteY35" fmla="*/ 553212 h 783362"/>
              <a:gd name="connsiteX36" fmla="*/ 3484583 w 3539240"/>
              <a:gd name="connsiteY36" fmla="*/ 558497 h 783362"/>
              <a:gd name="connsiteX37" fmla="*/ 3484583 w 3539240"/>
              <a:gd name="connsiteY37" fmla="*/ 558497 h 783362"/>
              <a:gd name="connsiteX38" fmla="*/ 3479297 w 3539240"/>
              <a:gd name="connsiteY38" fmla="*/ 283649 h 783362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338650 w 3539240"/>
              <a:gd name="connsiteY7" fmla="*/ 227604 h 780173"/>
              <a:gd name="connsiteX8" fmla="*/ 1211797 w 3539240"/>
              <a:gd name="connsiteY8" fmla="*/ 185320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338650 w 3539240"/>
              <a:gd name="connsiteY7" fmla="*/ 227604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465503 w 3539240"/>
              <a:gd name="connsiteY6" fmla="*/ 227604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666354 w 3539240"/>
              <a:gd name="connsiteY5" fmla="*/ 269889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1803778 w 3539240"/>
              <a:gd name="connsiteY4" fmla="*/ 285745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31482 w 3539240"/>
              <a:gd name="connsiteY3" fmla="*/ 243461 h 780173"/>
              <a:gd name="connsiteX4" fmla="*/ 2070901 w 3539240"/>
              <a:gd name="connsiteY4" fmla="*/ 177598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9240"/>
              <a:gd name="connsiteY0" fmla="*/ 280460 h 780173"/>
              <a:gd name="connsiteX1" fmla="*/ 2697036 w 3539240"/>
              <a:gd name="connsiteY1" fmla="*/ 238175 h 780173"/>
              <a:gd name="connsiteX2" fmla="*/ 2300620 w 3539240"/>
              <a:gd name="connsiteY2" fmla="*/ 217033 h 780173"/>
              <a:gd name="connsiteX3" fmla="*/ 2198263 w 3539240"/>
              <a:gd name="connsiteY3" fmla="*/ 192233 h 780173"/>
              <a:gd name="connsiteX4" fmla="*/ 2070901 w 3539240"/>
              <a:gd name="connsiteY4" fmla="*/ 177598 h 780173"/>
              <a:gd name="connsiteX5" fmla="*/ 1799916 w 3539240"/>
              <a:gd name="connsiteY5" fmla="*/ 173126 h 780173"/>
              <a:gd name="connsiteX6" fmla="*/ 1618145 w 3539240"/>
              <a:gd name="connsiteY6" fmla="*/ 153609 h 780173"/>
              <a:gd name="connsiteX7" fmla="*/ 1434052 w 3539240"/>
              <a:gd name="connsiteY7" fmla="*/ 147917 h 780173"/>
              <a:gd name="connsiteX8" fmla="*/ 1373979 w 3539240"/>
              <a:gd name="connsiteY8" fmla="*/ 65789 h 780173"/>
              <a:gd name="connsiteX9" fmla="*/ 1223892 w 3539240"/>
              <a:gd name="connsiteY9" fmla="*/ 9145 h 780173"/>
              <a:gd name="connsiteX10" fmla="*/ 1063801 w 3539240"/>
              <a:gd name="connsiteY10" fmla="*/ 11308 h 780173"/>
              <a:gd name="connsiteX11" fmla="*/ 895695 w 3539240"/>
              <a:gd name="connsiteY11" fmla="*/ 1958 h 780173"/>
              <a:gd name="connsiteX12" fmla="*/ 669185 w 3539240"/>
              <a:gd name="connsiteY12" fmla="*/ 55220 h 780173"/>
              <a:gd name="connsiteX13" fmla="*/ 1016231 w 3539240"/>
              <a:gd name="connsiteY13" fmla="*/ 275174 h 780173"/>
              <a:gd name="connsiteX14" fmla="*/ 1143085 w 3539240"/>
              <a:gd name="connsiteY14" fmla="*/ 375599 h 780173"/>
              <a:gd name="connsiteX15" fmla="*/ 1275223 w 3539240"/>
              <a:gd name="connsiteY15" fmla="*/ 386171 h 780173"/>
              <a:gd name="connsiteX16" fmla="*/ 1285794 w 3539240"/>
              <a:gd name="connsiteY16" fmla="*/ 470739 h 780173"/>
              <a:gd name="connsiteX17" fmla="*/ 1209735 w 3539240"/>
              <a:gd name="connsiteY17" fmla="*/ 451227 h 780173"/>
              <a:gd name="connsiteX18" fmla="*/ 1042629 w 3539240"/>
              <a:gd name="connsiteY18" fmla="*/ 424657 h 780173"/>
              <a:gd name="connsiteX19" fmla="*/ 952805 w 3539240"/>
              <a:gd name="connsiteY19" fmla="*/ 497167 h 780173"/>
              <a:gd name="connsiteX20" fmla="*/ 965569 w 3539240"/>
              <a:gd name="connsiteY20" fmla="*/ 423173 h 780173"/>
              <a:gd name="connsiteX21" fmla="*/ 765618 w 3539240"/>
              <a:gd name="connsiteY21" fmla="*/ 428052 h 780173"/>
              <a:gd name="connsiteX22" fmla="*/ 650236 w 3539240"/>
              <a:gd name="connsiteY22" fmla="*/ 429677 h 780173"/>
              <a:gd name="connsiteX23" fmla="*/ 142807 w 3539240"/>
              <a:gd name="connsiteY23" fmla="*/ 382923 h 780173"/>
              <a:gd name="connsiteX24" fmla="*/ 16985 w 3539240"/>
              <a:gd name="connsiteY24" fmla="*/ 432118 h 780173"/>
              <a:gd name="connsiteX25" fmla="*/ 450678 w 3539240"/>
              <a:gd name="connsiteY25" fmla="*/ 613449 h 780173"/>
              <a:gd name="connsiteX26" fmla="*/ 498248 w 3539240"/>
              <a:gd name="connsiteY26" fmla="*/ 708589 h 780173"/>
              <a:gd name="connsiteX27" fmla="*/ 598673 w 3539240"/>
              <a:gd name="connsiteY27" fmla="*/ 777301 h 780173"/>
              <a:gd name="connsiteX28" fmla="*/ 720241 w 3539240"/>
              <a:gd name="connsiteY28" fmla="*/ 761445 h 780173"/>
              <a:gd name="connsiteX29" fmla="*/ 847094 w 3539240"/>
              <a:gd name="connsiteY29" fmla="*/ 708589 h 780173"/>
              <a:gd name="connsiteX30" fmla="*/ 958090 w 3539240"/>
              <a:gd name="connsiteY30" fmla="*/ 687447 h 780173"/>
              <a:gd name="connsiteX31" fmla="*/ 1095515 w 3539240"/>
              <a:gd name="connsiteY31" fmla="*/ 713875 h 780173"/>
              <a:gd name="connsiteX32" fmla="*/ 1338650 w 3539240"/>
              <a:gd name="connsiteY32" fmla="*/ 645162 h 780173"/>
              <a:gd name="connsiteX33" fmla="*/ 1830206 w 3539240"/>
              <a:gd name="connsiteY33" fmla="*/ 634591 h 780173"/>
              <a:gd name="connsiteX34" fmla="*/ 2601896 w 3539240"/>
              <a:gd name="connsiteY34" fmla="*/ 565879 h 780173"/>
              <a:gd name="connsiteX35" fmla="*/ 3257304 w 3539240"/>
              <a:gd name="connsiteY35" fmla="*/ 550023 h 780173"/>
              <a:gd name="connsiteX36" fmla="*/ 3484583 w 3539240"/>
              <a:gd name="connsiteY36" fmla="*/ 555308 h 780173"/>
              <a:gd name="connsiteX37" fmla="*/ 3484583 w 3539240"/>
              <a:gd name="connsiteY37" fmla="*/ 555308 h 780173"/>
              <a:gd name="connsiteX38" fmla="*/ 3479297 w 3539240"/>
              <a:gd name="connsiteY38" fmla="*/ 280460 h 780173"/>
              <a:gd name="connsiteX0" fmla="*/ 3479297 w 3535004"/>
              <a:gd name="connsiteY0" fmla="*/ 280460 h 780173"/>
              <a:gd name="connsiteX1" fmla="*/ 2754277 w 3535004"/>
              <a:gd name="connsiteY1" fmla="*/ 186947 h 780173"/>
              <a:gd name="connsiteX2" fmla="*/ 2300620 w 3535004"/>
              <a:gd name="connsiteY2" fmla="*/ 217033 h 780173"/>
              <a:gd name="connsiteX3" fmla="*/ 2198263 w 3535004"/>
              <a:gd name="connsiteY3" fmla="*/ 192233 h 780173"/>
              <a:gd name="connsiteX4" fmla="*/ 2070901 w 3535004"/>
              <a:gd name="connsiteY4" fmla="*/ 177598 h 780173"/>
              <a:gd name="connsiteX5" fmla="*/ 1799916 w 3535004"/>
              <a:gd name="connsiteY5" fmla="*/ 173126 h 780173"/>
              <a:gd name="connsiteX6" fmla="*/ 1618145 w 3535004"/>
              <a:gd name="connsiteY6" fmla="*/ 153609 h 780173"/>
              <a:gd name="connsiteX7" fmla="*/ 1434052 w 3535004"/>
              <a:gd name="connsiteY7" fmla="*/ 147917 h 780173"/>
              <a:gd name="connsiteX8" fmla="*/ 1373979 w 3535004"/>
              <a:gd name="connsiteY8" fmla="*/ 65789 h 780173"/>
              <a:gd name="connsiteX9" fmla="*/ 1223892 w 3535004"/>
              <a:gd name="connsiteY9" fmla="*/ 9145 h 780173"/>
              <a:gd name="connsiteX10" fmla="*/ 1063801 w 3535004"/>
              <a:gd name="connsiteY10" fmla="*/ 11308 h 780173"/>
              <a:gd name="connsiteX11" fmla="*/ 895695 w 3535004"/>
              <a:gd name="connsiteY11" fmla="*/ 1958 h 780173"/>
              <a:gd name="connsiteX12" fmla="*/ 669185 w 3535004"/>
              <a:gd name="connsiteY12" fmla="*/ 55220 h 780173"/>
              <a:gd name="connsiteX13" fmla="*/ 1016231 w 3535004"/>
              <a:gd name="connsiteY13" fmla="*/ 275174 h 780173"/>
              <a:gd name="connsiteX14" fmla="*/ 1143085 w 3535004"/>
              <a:gd name="connsiteY14" fmla="*/ 375599 h 780173"/>
              <a:gd name="connsiteX15" fmla="*/ 1275223 w 3535004"/>
              <a:gd name="connsiteY15" fmla="*/ 386171 h 780173"/>
              <a:gd name="connsiteX16" fmla="*/ 1285794 w 3535004"/>
              <a:gd name="connsiteY16" fmla="*/ 470739 h 780173"/>
              <a:gd name="connsiteX17" fmla="*/ 1209735 w 3535004"/>
              <a:gd name="connsiteY17" fmla="*/ 451227 h 780173"/>
              <a:gd name="connsiteX18" fmla="*/ 1042629 w 3535004"/>
              <a:gd name="connsiteY18" fmla="*/ 424657 h 780173"/>
              <a:gd name="connsiteX19" fmla="*/ 952805 w 3535004"/>
              <a:gd name="connsiteY19" fmla="*/ 497167 h 780173"/>
              <a:gd name="connsiteX20" fmla="*/ 965569 w 3535004"/>
              <a:gd name="connsiteY20" fmla="*/ 423173 h 780173"/>
              <a:gd name="connsiteX21" fmla="*/ 765618 w 3535004"/>
              <a:gd name="connsiteY21" fmla="*/ 428052 h 780173"/>
              <a:gd name="connsiteX22" fmla="*/ 650236 w 3535004"/>
              <a:gd name="connsiteY22" fmla="*/ 429677 h 780173"/>
              <a:gd name="connsiteX23" fmla="*/ 142807 w 3535004"/>
              <a:gd name="connsiteY23" fmla="*/ 382923 h 780173"/>
              <a:gd name="connsiteX24" fmla="*/ 16985 w 3535004"/>
              <a:gd name="connsiteY24" fmla="*/ 432118 h 780173"/>
              <a:gd name="connsiteX25" fmla="*/ 450678 w 3535004"/>
              <a:gd name="connsiteY25" fmla="*/ 613449 h 780173"/>
              <a:gd name="connsiteX26" fmla="*/ 498248 w 3535004"/>
              <a:gd name="connsiteY26" fmla="*/ 708589 h 780173"/>
              <a:gd name="connsiteX27" fmla="*/ 598673 w 3535004"/>
              <a:gd name="connsiteY27" fmla="*/ 777301 h 780173"/>
              <a:gd name="connsiteX28" fmla="*/ 720241 w 3535004"/>
              <a:gd name="connsiteY28" fmla="*/ 761445 h 780173"/>
              <a:gd name="connsiteX29" fmla="*/ 847094 w 3535004"/>
              <a:gd name="connsiteY29" fmla="*/ 708589 h 780173"/>
              <a:gd name="connsiteX30" fmla="*/ 958090 w 3535004"/>
              <a:gd name="connsiteY30" fmla="*/ 687447 h 780173"/>
              <a:gd name="connsiteX31" fmla="*/ 1095515 w 3535004"/>
              <a:gd name="connsiteY31" fmla="*/ 713875 h 780173"/>
              <a:gd name="connsiteX32" fmla="*/ 1338650 w 3535004"/>
              <a:gd name="connsiteY32" fmla="*/ 645162 h 780173"/>
              <a:gd name="connsiteX33" fmla="*/ 1830206 w 3535004"/>
              <a:gd name="connsiteY33" fmla="*/ 634591 h 780173"/>
              <a:gd name="connsiteX34" fmla="*/ 2601896 w 3535004"/>
              <a:gd name="connsiteY34" fmla="*/ 565879 h 780173"/>
              <a:gd name="connsiteX35" fmla="*/ 3257304 w 3535004"/>
              <a:gd name="connsiteY35" fmla="*/ 550023 h 780173"/>
              <a:gd name="connsiteX36" fmla="*/ 3484583 w 3535004"/>
              <a:gd name="connsiteY36" fmla="*/ 555308 h 780173"/>
              <a:gd name="connsiteX37" fmla="*/ 3484583 w 3535004"/>
              <a:gd name="connsiteY37" fmla="*/ 555308 h 780173"/>
              <a:gd name="connsiteX38" fmla="*/ 3479297 w 3535004"/>
              <a:gd name="connsiteY38" fmla="*/ 280460 h 780173"/>
              <a:gd name="connsiteX0" fmla="*/ 3479297 w 3495799"/>
              <a:gd name="connsiteY0" fmla="*/ 280460 h 780173"/>
              <a:gd name="connsiteX1" fmla="*/ 3427664 w 3495799"/>
              <a:gd name="connsiteY1" fmla="*/ 157136 h 780173"/>
              <a:gd name="connsiteX2" fmla="*/ 2754277 w 3495799"/>
              <a:gd name="connsiteY2" fmla="*/ 186947 h 780173"/>
              <a:gd name="connsiteX3" fmla="*/ 2300620 w 3495799"/>
              <a:gd name="connsiteY3" fmla="*/ 217033 h 780173"/>
              <a:gd name="connsiteX4" fmla="*/ 2198263 w 3495799"/>
              <a:gd name="connsiteY4" fmla="*/ 192233 h 780173"/>
              <a:gd name="connsiteX5" fmla="*/ 2070901 w 3495799"/>
              <a:gd name="connsiteY5" fmla="*/ 177598 h 780173"/>
              <a:gd name="connsiteX6" fmla="*/ 1799916 w 3495799"/>
              <a:gd name="connsiteY6" fmla="*/ 173126 h 780173"/>
              <a:gd name="connsiteX7" fmla="*/ 1618145 w 3495799"/>
              <a:gd name="connsiteY7" fmla="*/ 153609 h 780173"/>
              <a:gd name="connsiteX8" fmla="*/ 1434052 w 3495799"/>
              <a:gd name="connsiteY8" fmla="*/ 147917 h 780173"/>
              <a:gd name="connsiteX9" fmla="*/ 1373979 w 3495799"/>
              <a:gd name="connsiteY9" fmla="*/ 65789 h 780173"/>
              <a:gd name="connsiteX10" fmla="*/ 1223892 w 3495799"/>
              <a:gd name="connsiteY10" fmla="*/ 9145 h 780173"/>
              <a:gd name="connsiteX11" fmla="*/ 1063801 w 3495799"/>
              <a:gd name="connsiteY11" fmla="*/ 11308 h 780173"/>
              <a:gd name="connsiteX12" fmla="*/ 895695 w 3495799"/>
              <a:gd name="connsiteY12" fmla="*/ 1958 h 780173"/>
              <a:gd name="connsiteX13" fmla="*/ 669185 w 3495799"/>
              <a:gd name="connsiteY13" fmla="*/ 55220 h 780173"/>
              <a:gd name="connsiteX14" fmla="*/ 1016231 w 3495799"/>
              <a:gd name="connsiteY14" fmla="*/ 275174 h 780173"/>
              <a:gd name="connsiteX15" fmla="*/ 1143085 w 3495799"/>
              <a:gd name="connsiteY15" fmla="*/ 375599 h 780173"/>
              <a:gd name="connsiteX16" fmla="*/ 1275223 w 3495799"/>
              <a:gd name="connsiteY16" fmla="*/ 386171 h 780173"/>
              <a:gd name="connsiteX17" fmla="*/ 1285794 w 3495799"/>
              <a:gd name="connsiteY17" fmla="*/ 470739 h 780173"/>
              <a:gd name="connsiteX18" fmla="*/ 1209735 w 3495799"/>
              <a:gd name="connsiteY18" fmla="*/ 451227 h 780173"/>
              <a:gd name="connsiteX19" fmla="*/ 1042629 w 3495799"/>
              <a:gd name="connsiteY19" fmla="*/ 424657 h 780173"/>
              <a:gd name="connsiteX20" fmla="*/ 952805 w 3495799"/>
              <a:gd name="connsiteY20" fmla="*/ 497167 h 780173"/>
              <a:gd name="connsiteX21" fmla="*/ 965569 w 3495799"/>
              <a:gd name="connsiteY21" fmla="*/ 423173 h 780173"/>
              <a:gd name="connsiteX22" fmla="*/ 765618 w 3495799"/>
              <a:gd name="connsiteY22" fmla="*/ 428052 h 780173"/>
              <a:gd name="connsiteX23" fmla="*/ 650236 w 3495799"/>
              <a:gd name="connsiteY23" fmla="*/ 429677 h 780173"/>
              <a:gd name="connsiteX24" fmla="*/ 142807 w 3495799"/>
              <a:gd name="connsiteY24" fmla="*/ 382923 h 780173"/>
              <a:gd name="connsiteX25" fmla="*/ 16985 w 3495799"/>
              <a:gd name="connsiteY25" fmla="*/ 432118 h 780173"/>
              <a:gd name="connsiteX26" fmla="*/ 450678 w 3495799"/>
              <a:gd name="connsiteY26" fmla="*/ 613449 h 780173"/>
              <a:gd name="connsiteX27" fmla="*/ 498248 w 3495799"/>
              <a:gd name="connsiteY27" fmla="*/ 708589 h 780173"/>
              <a:gd name="connsiteX28" fmla="*/ 598673 w 3495799"/>
              <a:gd name="connsiteY28" fmla="*/ 777301 h 780173"/>
              <a:gd name="connsiteX29" fmla="*/ 720241 w 3495799"/>
              <a:gd name="connsiteY29" fmla="*/ 761445 h 780173"/>
              <a:gd name="connsiteX30" fmla="*/ 847094 w 3495799"/>
              <a:gd name="connsiteY30" fmla="*/ 708589 h 780173"/>
              <a:gd name="connsiteX31" fmla="*/ 958090 w 3495799"/>
              <a:gd name="connsiteY31" fmla="*/ 687447 h 780173"/>
              <a:gd name="connsiteX32" fmla="*/ 1095515 w 3495799"/>
              <a:gd name="connsiteY32" fmla="*/ 713875 h 780173"/>
              <a:gd name="connsiteX33" fmla="*/ 1338650 w 3495799"/>
              <a:gd name="connsiteY33" fmla="*/ 645162 h 780173"/>
              <a:gd name="connsiteX34" fmla="*/ 1830206 w 3495799"/>
              <a:gd name="connsiteY34" fmla="*/ 634591 h 780173"/>
              <a:gd name="connsiteX35" fmla="*/ 2601896 w 3495799"/>
              <a:gd name="connsiteY35" fmla="*/ 565879 h 780173"/>
              <a:gd name="connsiteX36" fmla="*/ 3257304 w 3495799"/>
              <a:gd name="connsiteY36" fmla="*/ 550023 h 780173"/>
              <a:gd name="connsiteX37" fmla="*/ 3484583 w 3495799"/>
              <a:gd name="connsiteY37" fmla="*/ 555308 h 780173"/>
              <a:gd name="connsiteX38" fmla="*/ 3484583 w 3495799"/>
              <a:gd name="connsiteY38" fmla="*/ 555308 h 780173"/>
              <a:gd name="connsiteX39" fmla="*/ 3479297 w 3495799"/>
              <a:gd name="connsiteY39" fmla="*/ 280460 h 780173"/>
              <a:gd name="connsiteX0" fmla="*/ 3479297 w 3495800"/>
              <a:gd name="connsiteY0" fmla="*/ 280460 h 780173"/>
              <a:gd name="connsiteX1" fmla="*/ 3427664 w 3495800"/>
              <a:gd name="connsiteY1" fmla="*/ 157136 h 780173"/>
              <a:gd name="connsiteX2" fmla="*/ 2754277 w 3495800"/>
              <a:gd name="connsiteY2" fmla="*/ 186947 h 780173"/>
              <a:gd name="connsiteX3" fmla="*/ 2300620 w 3495800"/>
              <a:gd name="connsiteY3" fmla="*/ 217033 h 780173"/>
              <a:gd name="connsiteX4" fmla="*/ 2198263 w 3495800"/>
              <a:gd name="connsiteY4" fmla="*/ 192233 h 780173"/>
              <a:gd name="connsiteX5" fmla="*/ 2070901 w 3495800"/>
              <a:gd name="connsiteY5" fmla="*/ 177598 h 780173"/>
              <a:gd name="connsiteX6" fmla="*/ 1799916 w 3495800"/>
              <a:gd name="connsiteY6" fmla="*/ 173126 h 780173"/>
              <a:gd name="connsiteX7" fmla="*/ 1618145 w 3495800"/>
              <a:gd name="connsiteY7" fmla="*/ 153609 h 780173"/>
              <a:gd name="connsiteX8" fmla="*/ 1434052 w 3495800"/>
              <a:gd name="connsiteY8" fmla="*/ 147917 h 780173"/>
              <a:gd name="connsiteX9" fmla="*/ 1373979 w 3495800"/>
              <a:gd name="connsiteY9" fmla="*/ 65789 h 780173"/>
              <a:gd name="connsiteX10" fmla="*/ 1223892 w 3495800"/>
              <a:gd name="connsiteY10" fmla="*/ 9145 h 780173"/>
              <a:gd name="connsiteX11" fmla="*/ 1063801 w 3495800"/>
              <a:gd name="connsiteY11" fmla="*/ 11308 h 780173"/>
              <a:gd name="connsiteX12" fmla="*/ 895695 w 3495800"/>
              <a:gd name="connsiteY12" fmla="*/ 1958 h 780173"/>
              <a:gd name="connsiteX13" fmla="*/ 669185 w 3495800"/>
              <a:gd name="connsiteY13" fmla="*/ 55220 h 780173"/>
              <a:gd name="connsiteX14" fmla="*/ 1016231 w 3495800"/>
              <a:gd name="connsiteY14" fmla="*/ 275174 h 780173"/>
              <a:gd name="connsiteX15" fmla="*/ 1143085 w 3495800"/>
              <a:gd name="connsiteY15" fmla="*/ 375599 h 780173"/>
              <a:gd name="connsiteX16" fmla="*/ 1275223 w 3495800"/>
              <a:gd name="connsiteY16" fmla="*/ 386171 h 780173"/>
              <a:gd name="connsiteX17" fmla="*/ 1285794 w 3495800"/>
              <a:gd name="connsiteY17" fmla="*/ 470739 h 780173"/>
              <a:gd name="connsiteX18" fmla="*/ 1209735 w 3495800"/>
              <a:gd name="connsiteY18" fmla="*/ 451227 h 780173"/>
              <a:gd name="connsiteX19" fmla="*/ 1042629 w 3495800"/>
              <a:gd name="connsiteY19" fmla="*/ 424657 h 780173"/>
              <a:gd name="connsiteX20" fmla="*/ 952805 w 3495800"/>
              <a:gd name="connsiteY20" fmla="*/ 497167 h 780173"/>
              <a:gd name="connsiteX21" fmla="*/ 965569 w 3495800"/>
              <a:gd name="connsiteY21" fmla="*/ 423173 h 780173"/>
              <a:gd name="connsiteX22" fmla="*/ 794239 w 3495800"/>
              <a:gd name="connsiteY22" fmla="*/ 399593 h 780173"/>
              <a:gd name="connsiteX23" fmla="*/ 650236 w 3495800"/>
              <a:gd name="connsiteY23" fmla="*/ 429677 h 780173"/>
              <a:gd name="connsiteX24" fmla="*/ 142807 w 3495800"/>
              <a:gd name="connsiteY24" fmla="*/ 382923 h 780173"/>
              <a:gd name="connsiteX25" fmla="*/ 16985 w 3495800"/>
              <a:gd name="connsiteY25" fmla="*/ 432118 h 780173"/>
              <a:gd name="connsiteX26" fmla="*/ 450678 w 3495800"/>
              <a:gd name="connsiteY26" fmla="*/ 613449 h 780173"/>
              <a:gd name="connsiteX27" fmla="*/ 498248 w 3495800"/>
              <a:gd name="connsiteY27" fmla="*/ 708589 h 780173"/>
              <a:gd name="connsiteX28" fmla="*/ 598673 w 3495800"/>
              <a:gd name="connsiteY28" fmla="*/ 777301 h 780173"/>
              <a:gd name="connsiteX29" fmla="*/ 720241 w 3495800"/>
              <a:gd name="connsiteY29" fmla="*/ 761445 h 780173"/>
              <a:gd name="connsiteX30" fmla="*/ 847094 w 3495800"/>
              <a:gd name="connsiteY30" fmla="*/ 708589 h 780173"/>
              <a:gd name="connsiteX31" fmla="*/ 958090 w 3495800"/>
              <a:gd name="connsiteY31" fmla="*/ 687447 h 780173"/>
              <a:gd name="connsiteX32" fmla="*/ 1095515 w 3495800"/>
              <a:gd name="connsiteY32" fmla="*/ 713875 h 780173"/>
              <a:gd name="connsiteX33" fmla="*/ 1338650 w 3495800"/>
              <a:gd name="connsiteY33" fmla="*/ 645162 h 780173"/>
              <a:gd name="connsiteX34" fmla="*/ 1830206 w 3495800"/>
              <a:gd name="connsiteY34" fmla="*/ 634591 h 780173"/>
              <a:gd name="connsiteX35" fmla="*/ 2601896 w 3495800"/>
              <a:gd name="connsiteY35" fmla="*/ 565879 h 780173"/>
              <a:gd name="connsiteX36" fmla="*/ 3257304 w 3495800"/>
              <a:gd name="connsiteY36" fmla="*/ 550023 h 780173"/>
              <a:gd name="connsiteX37" fmla="*/ 3484583 w 3495800"/>
              <a:gd name="connsiteY37" fmla="*/ 555308 h 780173"/>
              <a:gd name="connsiteX38" fmla="*/ 3484583 w 3495800"/>
              <a:gd name="connsiteY38" fmla="*/ 555308 h 780173"/>
              <a:gd name="connsiteX39" fmla="*/ 3479297 w 3495800"/>
              <a:gd name="connsiteY39" fmla="*/ 280460 h 780173"/>
              <a:gd name="connsiteX0" fmla="*/ 3478922 w 3495425"/>
              <a:gd name="connsiteY0" fmla="*/ 280460 h 780173"/>
              <a:gd name="connsiteX1" fmla="*/ 3427289 w 3495425"/>
              <a:gd name="connsiteY1" fmla="*/ 157136 h 780173"/>
              <a:gd name="connsiteX2" fmla="*/ 2753902 w 3495425"/>
              <a:gd name="connsiteY2" fmla="*/ 186947 h 780173"/>
              <a:gd name="connsiteX3" fmla="*/ 2300245 w 3495425"/>
              <a:gd name="connsiteY3" fmla="*/ 217033 h 780173"/>
              <a:gd name="connsiteX4" fmla="*/ 2197888 w 3495425"/>
              <a:gd name="connsiteY4" fmla="*/ 192233 h 780173"/>
              <a:gd name="connsiteX5" fmla="*/ 2070526 w 3495425"/>
              <a:gd name="connsiteY5" fmla="*/ 177598 h 780173"/>
              <a:gd name="connsiteX6" fmla="*/ 1799541 w 3495425"/>
              <a:gd name="connsiteY6" fmla="*/ 173126 h 780173"/>
              <a:gd name="connsiteX7" fmla="*/ 1617770 w 3495425"/>
              <a:gd name="connsiteY7" fmla="*/ 153609 h 780173"/>
              <a:gd name="connsiteX8" fmla="*/ 1433677 w 3495425"/>
              <a:gd name="connsiteY8" fmla="*/ 147917 h 780173"/>
              <a:gd name="connsiteX9" fmla="*/ 1373604 w 3495425"/>
              <a:gd name="connsiteY9" fmla="*/ 65789 h 780173"/>
              <a:gd name="connsiteX10" fmla="*/ 1223517 w 3495425"/>
              <a:gd name="connsiteY10" fmla="*/ 9145 h 780173"/>
              <a:gd name="connsiteX11" fmla="*/ 1063426 w 3495425"/>
              <a:gd name="connsiteY11" fmla="*/ 11308 h 780173"/>
              <a:gd name="connsiteX12" fmla="*/ 895320 w 3495425"/>
              <a:gd name="connsiteY12" fmla="*/ 1958 h 780173"/>
              <a:gd name="connsiteX13" fmla="*/ 668810 w 3495425"/>
              <a:gd name="connsiteY13" fmla="*/ 55220 h 780173"/>
              <a:gd name="connsiteX14" fmla="*/ 1015856 w 3495425"/>
              <a:gd name="connsiteY14" fmla="*/ 275174 h 780173"/>
              <a:gd name="connsiteX15" fmla="*/ 1142710 w 3495425"/>
              <a:gd name="connsiteY15" fmla="*/ 375599 h 780173"/>
              <a:gd name="connsiteX16" fmla="*/ 1274848 w 3495425"/>
              <a:gd name="connsiteY16" fmla="*/ 386171 h 780173"/>
              <a:gd name="connsiteX17" fmla="*/ 1285419 w 3495425"/>
              <a:gd name="connsiteY17" fmla="*/ 470739 h 780173"/>
              <a:gd name="connsiteX18" fmla="*/ 1209360 w 3495425"/>
              <a:gd name="connsiteY18" fmla="*/ 451227 h 780173"/>
              <a:gd name="connsiteX19" fmla="*/ 1042254 w 3495425"/>
              <a:gd name="connsiteY19" fmla="*/ 424657 h 780173"/>
              <a:gd name="connsiteX20" fmla="*/ 952430 w 3495425"/>
              <a:gd name="connsiteY20" fmla="*/ 497167 h 780173"/>
              <a:gd name="connsiteX21" fmla="*/ 965194 w 3495425"/>
              <a:gd name="connsiteY21" fmla="*/ 423173 h 780173"/>
              <a:gd name="connsiteX22" fmla="*/ 793864 w 3495425"/>
              <a:gd name="connsiteY22" fmla="*/ 399593 h 780173"/>
              <a:gd name="connsiteX23" fmla="*/ 630780 w 3495425"/>
              <a:gd name="connsiteY23" fmla="*/ 395526 h 780173"/>
              <a:gd name="connsiteX24" fmla="*/ 142432 w 3495425"/>
              <a:gd name="connsiteY24" fmla="*/ 382923 h 780173"/>
              <a:gd name="connsiteX25" fmla="*/ 16610 w 3495425"/>
              <a:gd name="connsiteY25" fmla="*/ 432118 h 780173"/>
              <a:gd name="connsiteX26" fmla="*/ 450303 w 3495425"/>
              <a:gd name="connsiteY26" fmla="*/ 613449 h 780173"/>
              <a:gd name="connsiteX27" fmla="*/ 497873 w 3495425"/>
              <a:gd name="connsiteY27" fmla="*/ 708589 h 780173"/>
              <a:gd name="connsiteX28" fmla="*/ 598298 w 3495425"/>
              <a:gd name="connsiteY28" fmla="*/ 777301 h 780173"/>
              <a:gd name="connsiteX29" fmla="*/ 719866 w 3495425"/>
              <a:gd name="connsiteY29" fmla="*/ 761445 h 780173"/>
              <a:gd name="connsiteX30" fmla="*/ 846719 w 3495425"/>
              <a:gd name="connsiteY30" fmla="*/ 708589 h 780173"/>
              <a:gd name="connsiteX31" fmla="*/ 957715 w 3495425"/>
              <a:gd name="connsiteY31" fmla="*/ 687447 h 780173"/>
              <a:gd name="connsiteX32" fmla="*/ 1095140 w 3495425"/>
              <a:gd name="connsiteY32" fmla="*/ 713875 h 780173"/>
              <a:gd name="connsiteX33" fmla="*/ 1338275 w 3495425"/>
              <a:gd name="connsiteY33" fmla="*/ 645162 h 780173"/>
              <a:gd name="connsiteX34" fmla="*/ 1829831 w 3495425"/>
              <a:gd name="connsiteY34" fmla="*/ 634591 h 780173"/>
              <a:gd name="connsiteX35" fmla="*/ 2601521 w 3495425"/>
              <a:gd name="connsiteY35" fmla="*/ 565879 h 780173"/>
              <a:gd name="connsiteX36" fmla="*/ 3256929 w 3495425"/>
              <a:gd name="connsiteY36" fmla="*/ 550023 h 780173"/>
              <a:gd name="connsiteX37" fmla="*/ 3484208 w 3495425"/>
              <a:gd name="connsiteY37" fmla="*/ 555308 h 780173"/>
              <a:gd name="connsiteX38" fmla="*/ 3484208 w 3495425"/>
              <a:gd name="connsiteY38" fmla="*/ 555308 h 780173"/>
              <a:gd name="connsiteX39" fmla="*/ 3478922 w 3495425"/>
              <a:gd name="connsiteY39" fmla="*/ 280460 h 780173"/>
              <a:gd name="connsiteX0" fmla="*/ 3478922 w 3495425"/>
              <a:gd name="connsiteY0" fmla="*/ 280460 h 835173"/>
              <a:gd name="connsiteX1" fmla="*/ 3427289 w 3495425"/>
              <a:gd name="connsiteY1" fmla="*/ 157136 h 835173"/>
              <a:gd name="connsiteX2" fmla="*/ 2753902 w 3495425"/>
              <a:gd name="connsiteY2" fmla="*/ 186947 h 835173"/>
              <a:gd name="connsiteX3" fmla="*/ 2300245 w 3495425"/>
              <a:gd name="connsiteY3" fmla="*/ 217033 h 835173"/>
              <a:gd name="connsiteX4" fmla="*/ 2197888 w 3495425"/>
              <a:gd name="connsiteY4" fmla="*/ 192233 h 835173"/>
              <a:gd name="connsiteX5" fmla="*/ 2070526 w 3495425"/>
              <a:gd name="connsiteY5" fmla="*/ 177598 h 835173"/>
              <a:gd name="connsiteX6" fmla="*/ 1799541 w 3495425"/>
              <a:gd name="connsiteY6" fmla="*/ 173126 h 835173"/>
              <a:gd name="connsiteX7" fmla="*/ 1617770 w 3495425"/>
              <a:gd name="connsiteY7" fmla="*/ 153609 h 835173"/>
              <a:gd name="connsiteX8" fmla="*/ 1433677 w 3495425"/>
              <a:gd name="connsiteY8" fmla="*/ 147917 h 835173"/>
              <a:gd name="connsiteX9" fmla="*/ 1373604 w 3495425"/>
              <a:gd name="connsiteY9" fmla="*/ 65789 h 835173"/>
              <a:gd name="connsiteX10" fmla="*/ 1223517 w 3495425"/>
              <a:gd name="connsiteY10" fmla="*/ 9145 h 835173"/>
              <a:gd name="connsiteX11" fmla="*/ 1063426 w 3495425"/>
              <a:gd name="connsiteY11" fmla="*/ 11308 h 835173"/>
              <a:gd name="connsiteX12" fmla="*/ 895320 w 3495425"/>
              <a:gd name="connsiteY12" fmla="*/ 1958 h 835173"/>
              <a:gd name="connsiteX13" fmla="*/ 668810 w 3495425"/>
              <a:gd name="connsiteY13" fmla="*/ 55220 h 835173"/>
              <a:gd name="connsiteX14" fmla="*/ 1015856 w 3495425"/>
              <a:gd name="connsiteY14" fmla="*/ 275174 h 835173"/>
              <a:gd name="connsiteX15" fmla="*/ 1142710 w 3495425"/>
              <a:gd name="connsiteY15" fmla="*/ 375599 h 835173"/>
              <a:gd name="connsiteX16" fmla="*/ 1274848 w 3495425"/>
              <a:gd name="connsiteY16" fmla="*/ 386171 h 835173"/>
              <a:gd name="connsiteX17" fmla="*/ 1285419 w 3495425"/>
              <a:gd name="connsiteY17" fmla="*/ 470739 h 835173"/>
              <a:gd name="connsiteX18" fmla="*/ 1209360 w 3495425"/>
              <a:gd name="connsiteY18" fmla="*/ 451227 h 835173"/>
              <a:gd name="connsiteX19" fmla="*/ 1042254 w 3495425"/>
              <a:gd name="connsiteY19" fmla="*/ 424657 h 835173"/>
              <a:gd name="connsiteX20" fmla="*/ 952430 w 3495425"/>
              <a:gd name="connsiteY20" fmla="*/ 497167 h 835173"/>
              <a:gd name="connsiteX21" fmla="*/ 965194 w 3495425"/>
              <a:gd name="connsiteY21" fmla="*/ 423173 h 835173"/>
              <a:gd name="connsiteX22" fmla="*/ 793864 w 3495425"/>
              <a:gd name="connsiteY22" fmla="*/ 399593 h 835173"/>
              <a:gd name="connsiteX23" fmla="*/ 630780 w 3495425"/>
              <a:gd name="connsiteY23" fmla="*/ 395526 h 835173"/>
              <a:gd name="connsiteX24" fmla="*/ 142432 w 3495425"/>
              <a:gd name="connsiteY24" fmla="*/ 382923 h 835173"/>
              <a:gd name="connsiteX25" fmla="*/ 16610 w 3495425"/>
              <a:gd name="connsiteY25" fmla="*/ 432118 h 835173"/>
              <a:gd name="connsiteX26" fmla="*/ 450303 w 3495425"/>
              <a:gd name="connsiteY26" fmla="*/ 613449 h 835173"/>
              <a:gd name="connsiteX27" fmla="*/ 497873 w 3495425"/>
              <a:gd name="connsiteY27" fmla="*/ 708589 h 835173"/>
              <a:gd name="connsiteX28" fmla="*/ 598298 w 3495425"/>
              <a:gd name="connsiteY28" fmla="*/ 777301 h 835173"/>
              <a:gd name="connsiteX29" fmla="*/ 719866 w 3495425"/>
              <a:gd name="connsiteY29" fmla="*/ 761445 h 835173"/>
              <a:gd name="connsiteX30" fmla="*/ 961200 w 3495425"/>
              <a:gd name="connsiteY30" fmla="*/ 833812 h 835173"/>
              <a:gd name="connsiteX31" fmla="*/ 957715 w 3495425"/>
              <a:gd name="connsiteY31" fmla="*/ 687447 h 835173"/>
              <a:gd name="connsiteX32" fmla="*/ 1095140 w 3495425"/>
              <a:gd name="connsiteY32" fmla="*/ 713875 h 835173"/>
              <a:gd name="connsiteX33" fmla="*/ 1338275 w 3495425"/>
              <a:gd name="connsiteY33" fmla="*/ 645162 h 835173"/>
              <a:gd name="connsiteX34" fmla="*/ 1829831 w 3495425"/>
              <a:gd name="connsiteY34" fmla="*/ 634591 h 835173"/>
              <a:gd name="connsiteX35" fmla="*/ 2601521 w 3495425"/>
              <a:gd name="connsiteY35" fmla="*/ 565879 h 835173"/>
              <a:gd name="connsiteX36" fmla="*/ 3256929 w 3495425"/>
              <a:gd name="connsiteY36" fmla="*/ 550023 h 835173"/>
              <a:gd name="connsiteX37" fmla="*/ 3484208 w 3495425"/>
              <a:gd name="connsiteY37" fmla="*/ 555308 h 835173"/>
              <a:gd name="connsiteX38" fmla="*/ 3484208 w 3495425"/>
              <a:gd name="connsiteY38" fmla="*/ 555308 h 835173"/>
              <a:gd name="connsiteX39" fmla="*/ 3478922 w 3495425"/>
              <a:gd name="connsiteY39" fmla="*/ 280460 h 835173"/>
              <a:gd name="connsiteX0" fmla="*/ 3478922 w 3495425"/>
              <a:gd name="connsiteY0" fmla="*/ 280460 h 851114"/>
              <a:gd name="connsiteX1" fmla="*/ 3427289 w 3495425"/>
              <a:gd name="connsiteY1" fmla="*/ 157136 h 851114"/>
              <a:gd name="connsiteX2" fmla="*/ 2753902 w 3495425"/>
              <a:gd name="connsiteY2" fmla="*/ 186947 h 851114"/>
              <a:gd name="connsiteX3" fmla="*/ 2300245 w 3495425"/>
              <a:gd name="connsiteY3" fmla="*/ 217033 h 851114"/>
              <a:gd name="connsiteX4" fmla="*/ 2197888 w 3495425"/>
              <a:gd name="connsiteY4" fmla="*/ 192233 h 851114"/>
              <a:gd name="connsiteX5" fmla="*/ 2070526 w 3495425"/>
              <a:gd name="connsiteY5" fmla="*/ 177598 h 851114"/>
              <a:gd name="connsiteX6" fmla="*/ 1799541 w 3495425"/>
              <a:gd name="connsiteY6" fmla="*/ 173126 h 851114"/>
              <a:gd name="connsiteX7" fmla="*/ 1617770 w 3495425"/>
              <a:gd name="connsiteY7" fmla="*/ 153609 h 851114"/>
              <a:gd name="connsiteX8" fmla="*/ 1433677 w 3495425"/>
              <a:gd name="connsiteY8" fmla="*/ 147917 h 851114"/>
              <a:gd name="connsiteX9" fmla="*/ 1373604 w 3495425"/>
              <a:gd name="connsiteY9" fmla="*/ 65789 h 851114"/>
              <a:gd name="connsiteX10" fmla="*/ 1223517 w 3495425"/>
              <a:gd name="connsiteY10" fmla="*/ 9145 h 851114"/>
              <a:gd name="connsiteX11" fmla="*/ 1063426 w 3495425"/>
              <a:gd name="connsiteY11" fmla="*/ 11308 h 851114"/>
              <a:gd name="connsiteX12" fmla="*/ 895320 w 3495425"/>
              <a:gd name="connsiteY12" fmla="*/ 1958 h 851114"/>
              <a:gd name="connsiteX13" fmla="*/ 668810 w 3495425"/>
              <a:gd name="connsiteY13" fmla="*/ 55220 h 851114"/>
              <a:gd name="connsiteX14" fmla="*/ 1015856 w 3495425"/>
              <a:gd name="connsiteY14" fmla="*/ 275174 h 851114"/>
              <a:gd name="connsiteX15" fmla="*/ 1142710 w 3495425"/>
              <a:gd name="connsiteY15" fmla="*/ 375599 h 851114"/>
              <a:gd name="connsiteX16" fmla="*/ 1274848 w 3495425"/>
              <a:gd name="connsiteY16" fmla="*/ 386171 h 851114"/>
              <a:gd name="connsiteX17" fmla="*/ 1285419 w 3495425"/>
              <a:gd name="connsiteY17" fmla="*/ 470739 h 851114"/>
              <a:gd name="connsiteX18" fmla="*/ 1209360 w 3495425"/>
              <a:gd name="connsiteY18" fmla="*/ 451227 h 851114"/>
              <a:gd name="connsiteX19" fmla="*/ 1042254 w 3495425"/>
              <a:gd name="connsiteY19" fmla="*/ 424657 h 851114"/>
              <a:gd name="connsiteX20" fmla="*/ 952430 w 3495425"/>
              <a:gd name="connsiteY20" fmla="*/ 497167 h 851114"/>
              <a:gd name="connsiteX21" fmla="*/ 965194 w 3495425"/>
              <a:gd name="connsiteY21" fmla="*/ 423173 h 851114"/>
              <a:gd name="connsiteX22" fmla="*/ 793864 w 3495425"/>
              <a:gd name="connsiteY22" fmla="*/ 399593 h 851114"/>
              <a:gd name="connsiteX23" fmla="*/ 630780 w 3495425"/>
              <a:gd name="connsiteY23" fmla="*/ 395526 h 851114"/>
              <a:gd name="connsiteX24" fmla="*/ 142432 w 3495425"/>
              <a:gd name="connsiteY24" fmla="*/ 382923 h 851114"/>
              <a:gd name="connsiteX25" fmla="*/ 16610 w 3495425"/>
              <a:gd name="connsiteY25" fmla="*/ 432118 h 851114"/>
              <a:gd name="connsiteX26" fmla="*/ 450303 w 3495425"/>
              <a:gd name="connsiteY26" fmla="*/ 613449 h 851114"/>
              <a:gd name="connsiteX27" fmla="*/ 497873 w 3495425"/>
              <a:gd name="connsiteY27" fmla="*/ 708589 h 851114"/>
              <a:gd name="connsiteX28" fmla="*/ 598298 w 3495425"/>
              <a:gd name="connsiteY28" fmla="*/ 777301 h 851114"/>
              <a:gd name="connsiteX29" fmla="*/ 719866 w 3495425"/>
              <a:gd name="connsiteY29" fmla="*/ 761445 h 851114"/>
              <a:gd name="connsiteX30" fmla="*/ 961200 w 3495425"/>
              <a:gd name="connsiteY30" fmla="*/ 833812 h 851114"/>
              <a:gd name="connsiteX31" fmla="*/ 1129438 w 3495425"/>
              <a:gd name="connsiteY31" fmla="*/ 841130 h 851114"/>
              <a:gd name="connsiteX32" fmla="*/ 1095140 w 3495425"/>
              <a:gd name="connsiteY32" fmla="*/ 713875 h 851114"/>
              <a:gd name="connsiteX33" fmla="*/ 1338275 w 3495425"/>
              <a:gd name="connsiteY33" fmla="*/ 645162 h 851114"/>
              <a:gd name="connsiteX34" fmla="*/ 1829831 w 3495425"/>
              <a:gd name="connsiteY34" fmla="*/ 634591 h 851114"/>
              <a:gd name="connsiteX35" fmla="*/ 2601521 w 3495425"/>
              <a:gd name="connsiteY35" fmla="*/ 565879 h 851114"/>
              <a:gd name="connsiteX36" fmla="*/ 3256929 w 3495425"/>
              <a:gd name="connsiteY36" fmla="*/ 550023 h 851114"/>
              <a:gd name="connsiteX37" fmla="*/ 3484208 w 3495425"/>
              <a:gd name="connsiteY37" fmla="*/ 555308 h 851114"/>
              <a:gd name="connsiteX38" fmla="*/ 3484208 w 3495425"/>
              <a:gd name="connsiteY38" fmla="*/ 555308 h 851114"/>
              <a:gd name="connsiteX39" fmla="*/ 3478922 w 3495425"/>
              <a:gd name="connsiteY39" fmla="*/ 280460 h 851114"/>
              <a:gd name="connsiteX0" fmla="*/ 3478922 w 3495425"/>
              <a:gd name="connsiteY0" fmla="*/ 280460 h 854370"/>
              <a:gd name="connsiteX1" fmla="*/ 3427289 w 3495425"/>
              <a:gd name="connsiteY1" fmla="*/ 157136 h 854370"/>
              <a:gd name="connsiteX2" fmla="*/ 2753902 w 3495425"/>
              <a:gd name="connsiteY2" fmla="*/ 186947 h 854370"/>
              <a:gd name="connsiteX3" fmla="*/ 2300245 w 3495425"/>
              <a:gd name="connsiteY3" fmla="*/ 217033 h 854370"/>
              <a:gd name="connsiteX4" fmla="*/ 2197888 w 3495425"/>
              <a:gd name="connsiteY4" fmla="*/ 192233 h 854370"/>
              <a:gd name="connsiteX5" fmla="*/ 2070526 w 3495425"/>
              <a:gd name="connsiteY5" fmla="*/ 177598 h 854370"/>
              <a:gd name="connsiteX6" fmla="*/ 1799541 w 3495425"/>
              <a:gd name="connsiteY6" fmla="*/ 173126 h 854370"/>
              <a:gd name="connsiteX7" fmla="*/ 1617770 w 3495425"/>
              <a:gd name="connsiteY7" fmla="*/ 153609 h 854370"/>
              <a:gd name="connsiteX8" fmla="*/ 1433677 w 3495425"/>
              <a:gd name="connsiteY8" fmla="*/ 147917 h 854370"/>
              <a:gd name="connsiteX9" fmla="*/ 1373604 w 3495425"/>
              <a:gd name="connsiteY9" fmla="*/ 65789 h 854370"/>
              <a:gd name="connsiteX10" fmla="*/ 1223517 w 3495425"/>
              <a:gd name="connsiteY10" fmla="*/ 9145 h 854370"/>
              <a:gd name="connsiteX11" fmla="*/ 1063426 w 3495425"/>
              <a:gd name="connsiteY11" fmla="*/ 11308 h 854370"/>
              <a:gd name="connsiteX12" fmla="*/ 895320 w 3495425"/>
              <a:gd name="connsiteY12" fmla="*/ 1958 h 854370"/>
              <a:gd name="connsiteX13" fmla="*/ 668810 w 3495425"/>
              <a:gd name="connsiteY13" fmla="*/ 55220 h 854370"/>
              <a:gd name="connsiteX14" fmla="*/ 1015856 w 3495425"/>
              <a:gd name="connsiteY14" fmla="*/ 275174 h 854370"/>
              <a:gd name="connsiteX15" fmla="*/ 1142710 w 3495425"/>
              <a:gd name="connsiteY15" fmla="*/ 375599 h 854370"/>
              <a:gd name="connsiteX16" fmla="*/ 1274848 w 3495425"/>
              <a:gd name="connsiteY16" fmla="*/ 386171 h 854370"/>
              <a:gd name="connsiteX17" fmla="*/ 1285419 w 3495425"/>
              <a:gd name="connsiteY17" fmla="*/ 470739 h 854370"/>
              <a:gd name="connsiteX18" fmla="*/ 1209360 w 3495425"/>
              <a:gd name="connsiteY18" fmla="*/ 451227 h 854370"/>
              <a:gd name="connsiteX19" fmla="*/ 1042254 w 3495425"/>
              <a:gd name="connsiteY19" fmla="*/ 424657 h 854370"/>
              <a:gd name="connsiteX20" fmla="*/ 952430 w 3495425"/>
              <a:gd name="connsiteY20" fmla="*/ 497167 h 854370"/>
              <a:gd name="connsiteX21" fmla="*/ 965194 w 3495425"/>
              <a:gd name="connsiteY21" fmla="*/ 423173 h 854370"/>
              <a:gd name="connsiteX22" fmla="*/ 793864 w 3495425"/>
              <a:gd name="connsiteY22" fmla="*/ 399593 h 854370"/>
              <a:gd name="connsiteX23" fmla="*/ 630780 w 3495425"/>
              <a:gd name="connsiteY23" fmla="*/ 395526 h 854370"/>
              <a:gd name="connsiteX24" fmla="*/ 142432 w 3495425"/>
              <a:gd name="connsiteY24" fmla="*/ 382923 h 854370"/>
              <a:gd name="connsiteX25" fmla="*/ 16610 w 3495425"/>
              <a:gd name="connsiteY25" fmla="*/ 432118 h 854370"/>
              <a:gd name="connsiteX26" fmla="*/ 450303 w 3495425"/>
              <a:gd name="connsiteY26" fmla="*/ 613449 h 854370"/>
              <a:gd name="connsiteX27" fmla="*/ 497873 w 3495425"/>
              <a:gd name="connsiteY27" fmla="*/ 708589 h 854370"/>
              <a:gd name="connsiteX28" fmla="*/ 598298 w 3495425"/>
              <a:gd name="connsiteY28" fmla="*/ 777301 h 854370"/>
              <a:gd name="connsiteX29" fmla="*/ 719866 w 3495425"/>
              <a:gd name="connsiteY29" fmla="*/ 761445 h 854370"/>
              <a:gd name="connsiteX30" fmla="*/ 961200 w 3495425"/>
              <a:gd name="connsiteY30" fmla="*/ 833812 h 854370"/>
              <a:gd name="connsiteX31" fmla="*/ 1129438 w 3495425"/>
              <a:gd name="connsiteY31" fmla="*/ 841130 h 854370"/>
              <a:gd name="connsiteX32" fmla="*/ 1390885 w 3495425"/>
              <a:gd name="connsiteY32" fmla="*/ 839098 h 854370"/>
              <a:gd name="connsiteX33" fmla="*/ 1338275 w 3495425"/>
              <a:gd name="connsiteY33" fmla="*/ 645162 h 854370"/>
              <a:gd name="connsiteX34" fmla="*/ 1829831 w 3495425"/>
              <a:gd name="connsiteY34" fmla="*/ 634591 h 854370"/>
              <a:gd name="connsiteX35" fmla="*/ 2601521 w 3495425"/>
              <a:gd name="connsiteY35" fmla="*/ 565879 h 854370"/>
              <a:gd name="connsiteX36" fmla="*/ 3256929 w 3495425"/>
              <a:gd name="connsiteY36" fmla="*/ 550023 h 854370"/>
              <a:gd name="connsiteX37" fmla="*/ 3484208 w 3495425"/>
              <a:gd name="connsiteY37" fmla="*/ 555308 h 854370"/>
              <a:gd name="connsiteX38" fmla="*/ 3484208 w 3495425"/>
              <a:gd name="connsiteY38" fmla="*/ 555308 h 854370"/>
              <a:gd name="connsiteX39" fmla="*/ 3478922 w 3495425"/>
              <a:gd name="connsiteY39" fmla="*/ 280460 h 854370"/>
              <a:gd name="connsiteX0" fmla="*/ 3478922 w 3495425"/>
              <a:gd name="connsiteY0" fmla="*/ 280460 h 854370"/>
              <a:gd name="connsiteX1" fmla="*/ 3427289 w 3495425"/>
              <a:gd name="connsiteY1" fmla="*/ 157136 h 854370"/>
              <a:gd name="connsiteX2" fmla="*/ 2753902 w 3495425"/>
              <a:gd name="connsiteY2" fmla="*/ 186947 h 854370"/>
              <a:gd name="connsiteX3" fmla="*/ 2300245 w 3495425"/>
              <a:gd name="connsiteY3" fmla="*/ 217033 h 854370"/>
              <a:gd name="connsiteX4" fmla="*/ 2197888 w 3495425"/>
              <a:gd name="connsiteY4" fmla="*/ 192233 h 854370"/>
              <a:gd name="connsiteX5" fmla="*/ 2070526 w 3495425"/>
              <a:gd name="connsiteY5" fmla="*/ 177598 h 854370"/>
              <a:gd name="connsiteX6" fmla="*/ 1799541 w 3495425"/>
              <a:gd name="connsiteY6" fmla="*/ 173126 h 854370"/>
              <a:gd name="connsiteX7" fmla="*/ 1617770 w 3495425"/>
              <a:gd name="connsiteY7" fmla="*/ 153609 h 854370"/>
              <a:gd name="connsiteX8" fmla="*/ 1433677 w 3495425"/>
              <a:gd name="connsiteY8" fmla="*/ 147917 h 854370"/>
              <a:gd name="connsiteX9" fmla="*/ 1373604 w 3495425"/>
              <a:gd name="connsiteY9" fmla="*/ 65789 h 854370"/>
              <a:gd name="connsiteX10" fmla="*/ 1223517 w 3495425"/>
              <a:gd name="connsiteY10" fmla="*/ 9145 h 854370"/>
              <a:gd name="connsiteX11" fmla="*/ 1063426 w 3495425"/>
              <a:gd name="connsiteY11" fmla="*/ 11308 h 854370"/>
              <a:gd name="connsiteX12" fmla="*/ 895320 w 3495425"/>
              <a:gd name="connsiteY12" fmla="*/ 1958 h 854370"/>
              <a:gd name="connsiteX13" fmla="*/ 668810 w 3495425"/>
              <a:gd name="connsiteY13" fmla="*/ 55220 h 854370"/>
              <a:gd name="connsiteX14" fmla="*/ 1015856 w 3495425"/>
              <a:gd name="connsiteY14" fmla="*/ 275174 h 854370"/>
              <a:gd name="connsiteX15" fmla="*/ 1142710 w 3495425"/>
              <a:gd name="connsiteY15" fmla="*/ 375599 h 854370"/>
              <a:gd name="connsiteX16" fmla="*/ 1274848 w 3495425"/>
              <a:gd name="connsiteY16" fmla="*/ 386171 h 854370"/>
              <a:gd name="connsiteX17" fmla="*/ 1285419 w 3495425"/>
              <a:gd name="connsiteY17" fmla="*/ 470739 h 854370"/>
              <a:gd name="connsiteX18" fmla="*/ 1209360 w 3495425"/>
              <a:gd name="connsiteY18" fmla="*/ 451227 h 854370"/>
              <a:gd name="connsiteX19" fmla="*/ 1042254 w 3495425"/>
              <a:gd name="connsiteY19" fmla="*/ 424657 h 854370"/>
              <a:gd name="connsiteX20" fmla="*/ 952430 w 3495425"/>
              <a:gd name="connsiteY20" fmla="*/ 497167 h 854370"/>
              <a:gd name="connsiteX21" fmla="*/ 965194 w 3495425"/>
              <a:gd name="connsiteY21" fmla="*/ 423173 h 854370"/>
              <a:gd name="connsiteX22" fmla="*/ 793864 w 3495425"/>
              <a:gd name="connsiteY22" fmla="*/ 399593 h 854370"/>
              <a:gd name="connsiteX23" fmla="*/ 630780 w 3495425"/>
              <a:gd name="connsiteY23" fmla="*/ 395526 h 854370"/>
              <a:gd name="connsiteX24" fmla="*/ 142432 w 3495425"/>
              <a:gd name="connsiteY24" fmla="*/ 382923 h 854370"/>
              <a:gd name="connsiteX25" fmla="*/ 16610 w 3495425"/>
              <a:gd name="connsiteY25" fmla="*/ 432118 h 854370"/>
              <a:gd name="connsiteX26" fmla="*/ 450303 w 3495425"/>
              <a:gd name="connsiteY26" fmla="*/ 613449 h 854370"/>
              <a:gd name="connsiteX27" fmla="*/ 497873 w 3495425"/>
              <a:gd name="connsiteY27" fmla="*/ 708589 h 854370"/>
              <a:gd name="connsiteX28" fmla="*/ 598298 w 3495425"/>
              <a:gd name="connsiteY28" fmla="*/ 777301 h 854370"/>
              <a:gd name="connsiteX29" fmla="*/ 719866 w 3495425"/>
              <a:gd name="connsiteY29" fmla="*/ 761445 h 854370"/>
              <a:gd name="connsiteX30" fmla="*/ 961200 w 3495425"/>
              <a:gd name="connsiteY30" fmla="*/ 833812 h 854370"/>
              <a:gd name="connsiteX31" fmla="*/ 1129438 w 3495425"/>
              <a:gd name="connsiteY31" fmla="*/ 841130 h 854370"/>
              <a:gd name="connsiteX32" fmla="*/ 1390885 w 3495425"/>
              <a:gd name="connsiteY32" fmla="*/ 839098 h 854370"/>
              <a:gd name="connsiteX33" fmla="*/ 1338275 w 3495425"/>
              <a:gd name="connsiteY33" fmla="*/ 645162 h 854370"/>
              <a:gd name="connsiteX34" fmla="*/ 1643283 w 3495425"/>
              <a:gd name="connsiteY34" fmla="*/ 840168 h 854370"/>
              <a:gd name="connsiteX35" fmla="*/ 1829831 w 3495425"/>
              <a:gd name="connsiteY35" fmla="*/ 634591 h 854370"/>
              <a:gd name="connsiteX36" fmla="*/ 2601521 w 3495425"/>
              <a:gd name="connsiteY36" fmla="*/ 565879 h 854370"/>
              <a:gd name="connsiteX37" fmla="*/ 3256929 w 3495425"/>
              <a:gd name="connsiteY37" fmla="*/ 550023 h 854370"/>
              <a:gd name="connsiteX38" fmla="*/ 3484208 w 3495425"/>
              <a:gd name="connsiteY38" fmla="*/ 555308 h 854370"/>
              <a:gd name="connsiteX39" fmla="*/ 3484208 w 3495425"/>
              <a:gd name="connsiteY39" fmla="*/ 555308 h 854370"/>
              <a:gd name="connsiteX40" fmla="*/ 3478922 w 3495425"/>
              <a:gd name="connsiteY40" fmla="*/ 280460 h 854370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829831 w 3495425"/>
              <a:gd name="connsiteY35" fmla="*/ 634591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01521 w 3495425"/>
              <a:gd name="connsiteY36" fmla="*/ 565879 h 861457"/>
              <a:gd name="connsiteX37" fmla="*/ 3256929 w 3495425"/>
              <a:gd name="connsiteY37" fmla="*/ 550023 h 861457"/>
              <a:gd name="connsiteX38" fmla="*/ 3484208 w 3495425"/>
              <a:gd name="connsiteY38" fmla="*/ 555308 h 861457"/>
              <a:gd name="connsiteX39" fmla="*/ 3484208 w 3495425"/>
              <a:gd name="connsiteY39" fmla="*/ 555308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601521 w 3495425"/>
              <a:gd name="connsiteY37" fmla="*/ 565879 h 861457"/>
              <a:gd name="connsiteX38" fmla="*/ 3256929 w 3495425"/>
              <a:gd name="connsiteY38" fmla="*/ 55002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56929 w 3495425"/>
              <a:gd name="connsiteY38" fmla="*/ 55002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76010 w 3495425"/>
              <a:gd name="connsiteY38" fmla="*/ 606943 h 861457"/>
              <a:gd name="connsiteX39" fmla="*/ 3484208 w 3495425"/>
              <a:gd name="connsiteY39" fmla="*/ 555308 h 861457"/>
              <a:gd name="connsiteX40" fmla="*/ 3484208 w 3495425"/>
              <a:gd name="connsiteY40" fmla="*/ 555308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52430 w 3495425"/>
              <a:gd name="connsiteY20" fmla="*/ 497167 h 861457"/>
              <a:gd name="connsiteX21" fmla="*/ 965194 w 3495425"/>
              <a:gd name="connsiteY21" fmla="*/ 423173 h 861457"/>
              <a:gd name="connsiteX22" fmla="*/ 793864 w 3495425"/>
              <a:gd name="connsiteY22" fmla="*/ 399593 h 861457"/>
              <a:gd name="connsiteX23" fmla="*/ 630780 w 3495425"/>
              <a:gd name="connsiteY23" fmla="*/ 395526 h 861457"/>
              <a:gd name="connsiteX24" fmla="*/ 142432 w 3495425"/>
              <a:gd name="connsiteY24" fmla="*/ 382923 h 861457"/>
              <a:gd name="connsiteX25" fmla="*/ 16610 w 3495425"/>
              <a:gd name="connsiteY25" fmla="*/ 432118 h 861457"/>
              <a:gd name="connsiteX26" fmla="*/ 450303 w 3495425"/>
              <a:gd name="connsiteY26" fmla="*/ 613449 h 861457"/>
              <a:gd name="connsiteX27" fmla="*/ 497873 w 3495425"/>
              <a:gd name="connsiteY27" fmla="*/ 708589 h 861457"/>
              <a:gd name="connsiteX28" fmla="*/ 598298 w 3495425"/>
              <a:gd name="connsiteY28" fmla="*/ 777301 h 861457"/>
              <a:gd name="connsiteX29" fmla="*/ 719866 w 3495425"/>
              <a:gd name="connsiteY29" fmla="*/ 761445 h 861457"/>
              <a:gd name="connsiteX30" fmla="*/ 961200 w 3495425"/>
              <a:gd name="connsiteY30" fmla="*/ 833812 h 861457"/>
              <a:gd name="connsiteX31" fmla="*/ 1129438 w 3495425"/>
              <a:gd name="connsiteY31" fmla="*/ 841130 h 861457"/>
              <a:gd name="connsiteX32" fmla="*/ 1390885 w 3495425"/>
              <a:gd name="connsiteY32" fmla="*/ 839098 h 861457"/>
              <a:gd name="connsiteX33" fmla="*/ 1490917 w 3495425"/>
              <a:gd name="connsiteY33" fmla="*/ 861456 h 861457"/>
              <a:gd name="connsiteX34" fmla="*/ 1643283 w 3495425"/>
              <a:gd name="connsiteY34" fmla="*/ 840168 h 861457"/>
              <a:gd name="connsiteX35" fmla="*/ 1963393 w 3495425"/>
              <a:gd name="connsiteY35" fmla="*/ 771197 h 861457"/>
              <a:gd name="connsiteX36" fmla="*/ 2625917 w 3495425"/>
              <a:gd name="connsiteY36" fmla="*/ 669409 h 861457"/>
              <a:gd name="connsiteX37" fmla="*/ 2811405 w 3495425"/>
              <a:gd name="connsiteY37" fmla="*/ 622798 h 861457"/>
              <a:gd name="connsiteX38" fmla="*/ 3276010 w 3495425"/>
              <a:gd name="connsiteY38" fmla="*/ 606943 h 861457"/>
              <a:gd name="connsiteX39" fmla="*/ 3484208 w 3495425"/>
              <a:gd name="connsiteY39" fmla="*/ 555308 h 861457"/>
              <a:gd name="connsiteX40" fmla="*/ 3484209 w 3495425"/>
              <a:gd name="connsiteY40" fmla="*/ 617919 h 861457"/>
              <a:gd name="connsiteX41" fmla="*/ 3478922 w 3495425"/>
              <a:gd name="connsiteY41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142710 w 3495425"/>
              <a:gd name="connsiteY15" fmla="*/ 375599 h 861457"/>
              <a:gd name="connsiteX16" fmla="*/ 1274848 w 3495425"/>
              <a:gd name="connsiteY16" fmla="*/ 386171 h 861457"/>
              <a:gd name="connsiteX17" fmla="*/ 1285419 w 3495425"/>
              <a:gd name="connsiteY17" fmla="*/ 470739 h 861457"/>
              <a:gd name="connsiteX18" fmla="*/ 1209360 w 3495425"/>
              <a:gd name="connsiteY18" fmla="*/ 451227 h 861457"/>
              <a:gd name="connsiteX19" fmla="*/ 1042254 w 3495425"/>
              <a:gd name="connsiteY19" fmla="*/ 424657 h 861457"/>
              <a:gd name="connsiteX20" fmla="*/ 965194 w 3495425"/>
              <a:gd name="connsiteY20" fmla="*/ 423173 h 861457"/>
              <a:gd name="connsiteX21" fmla="*/ 793864 w 3495425"/>
              <a:gd name="connsiteY21" fmla="*/ 399593 h 861457"/>
              <a:gd name="connsiteX22" fmla="*/ 630780 w 3495425"/>
              <a:gd name="connsiteY22" fmla="*/ 395526 h 861457"/>
              <a:gd name="connsiteX23" fmla="*/ 142432 w 3495425"/>
              <a:gd name="connsiteY23" fmla="*/ 382923 h 861457"/>
              <a:gd name="connsiteX24" fmla="*/ 16610 w 3495425"/>
              <a:gd name="connsiteY24" fmla="*/ 432118 h 861457"/>
              <a:gd name="connsiteX25" fmla="*/ 450303 w 3495425"/>
              <a:gd name="connsiteY25" fmla="*/ 613449 h 861457"/>
              <a:gd name="connsiteX26" fmla="*/ 497873 w 3495425"/>
              <a:gd name="connsiteY26" fmla="*/ 708589 h 861457"/>
              <a:gd name="connsiteX27" fmla="*/ 598298 w 3495425"/>
              <a:gd name="connsiteY27" fmla="*/ 777301 h 861457"/>
              <a:gd name="connsiteX28" fmla="*/ 719866 w 3495425"/>
              <a:gd name="connsiteY28" fmla="*/ 761445 h 861457"/>
              <a:gd name="connsiteX29" fmla="*/ 961200 w 3495425"/>
              <a:gd name="connsiteY29" fmla="*/ 833812 h 861457"/>
              <a:gd name="connsiteX30" fmla="*/ 1129438 w 3495425"/>
              <a:gd name="connsiteY30" fmla="*/ 841130 h 861457"/>
              <a:gd name="connsiteX31" fmla="*/ 1390885 w 3495425"/>
              <a:gd name="connsiteY31" fmla="*/ 839098 h 861457"/>
              <a:gd name="connsiteX32" fmla="*/ 1490917 w 3495425"/>
              <a:gd name="connsiteY32" fmla="*/ 861456 h 861457"/>
              <a:gd name="connsiteX33" fmla="*/ 1643283 w 3495425"/>
              <a:gd name="connsiteY33" fmla="*/ 840168 h 861457"/>
              <a:gd name="connsiteX34" fmla="*/ 1963393 w 3495425"/>
              <a:gd name="connsiteY34" fmla="*/ 771197 h 861457"/>
              <a:gd name="connsiteX35" fmla="*/ 2625917 w 3495425"/>
              <a:gd name="connsiteY35" fmla="*/ 669409 h 861457"/>
              <a:gd name="connsiteX36" fmla="*/ 2811405 w 3495425"/>
              <a:gd name="connsiteY36" fmla="*/ 622798 h 861457"/>
              <a:gd name="connsiteX37" fmla="*/ 3276010 w 3495425"/>
              <a:gd name="connsiteY37" fmla="*/ 606943 h 861457"/>
              <a:gd name="connsiteX38" fmla="*/ 3484208 w 3495425"/>
              <a:gd name="connsiteY38" fmla="*/ 555308 h 861457"/>
              <a:gd name="connsiteX39" fmla="*/ 3484209 w 3495425"/>
              <a:gd name="connsiteY39" fmla="*/ 617919 h 861457"/>
              <a:gd name="connsiteX40" fmla="*/ 3478922 w 3495425"/>
              <a:gd name="connsiteY40" fmla="*/ 280460 h 861457"/>
              <a:gd name="connsiteX0" fmla="*/ 3478922 w 3495425"/>
              <a:gd name="connsiteY0" fmla="*/ 280460 h 861457"/>
              <a:gd name="connsiteX1" fmla="*/ 3427289 w 3495425"/>
              <a:gd name="connsiteY1" fmla="*/ 157136 h 861457"/>
              <a:gd name="connsiteX2" fmla="*/ 2753902 w 3495425"/>
              <a:gd name="connsiteY2" fmla="*/ 186947 h 861457"/>
              <a:gd name="connsiteX3" fmla="*/ 2300245 w 3495425"/>
              <a:gd name="connsiteY3" fmla="*/ 217033 h 861457"/>
              <a:gd name="connsiteX4" fmla="*/ 2197888 w 3495425"/>
              <a:gd name="connsiteY4" fmla="*/ 192233 h 861457"/>
              <a:gd name="connsiteX5" fmla="*/ 2070526 w 3495425"/>
              <a:gd name="connsiteY5" fmla="*/ 177598 h 861457"/>
              <a:gd name="connsiteX6" fmla="*/ 1799541 w 3495425"/>
              <a:gd name="connsiteY6" fmla="*/ 173126 h 861457"/>
              <a:gd name="connsiteX7" fmla="*/ 1617770 w 3495425"/>
              <a:gd name="connsiteY7" fmla="*/ 153609 h 861457"/>
              <a:gd name="connsiteX8" fmla="*/ 1433677 w 3495425"/>
              <a:gd name="connsiteY8" fmla="*/ 147917 h 861457"/>
              <a:gd name="connsiteX9" fmla="*/ 1373604 w 3495425"/>
              <a:gd name="connsiteY9" fmla="*/ 65789 h 861457"/>
              <a:gd name="connsiteX10" fmla="*/ 1223517 w 3495425"/>
              <a:gd name="connsiteY10" fmla="*/ 9145 h 861457"/>
              <a:gd name="connsiteX11" fmla="*/ 1063426 w 3495425"/>
              <a:gd name="connsiteY11" fmla="*/ 11308 h 861457"/>
              <a:gd name="connsiteX12" fmla="*/ 895320 w 3495425"/>
              <a:gd name="connsiteY12" fmla="*/ 1958 h 861457"/>
              <a:gd name="connsiteX13" fmla="*/ 668810 w 3495425"/>
              <a:gd name="connsiteY13" fmla="*/ 55220 h 861457"/>
              <a:gd name="connsiteX14" fmla="*/ 1015856 w 3495425"/>
              <a:gd name="connsiteY14" fmla="*/ 275174 h 861457"/>
              <a:gd name="connsiteX15" fmla="*/ 1274848 w 3495425"/>
              <a:gd name="connsiteY15" fmla="*/ 386171 h 861457"/>
              <a:gd name="connsiteX16" fmla="*/ 1285419 w 3495425"/>
              <a:gd name="connsiteY16" fmla="*/ 470739 h 861457"/>
              <a:gd name="connsiteX17" fmla="*/ 1209360 w 3495425"/>
              <a:gd name="connsiteY17" fmla="*/ 451227 h 861457"/>
              <a:gd name="connsiteX18" fmla="*/ 1042254 w 3495425"/>
              <a:gd name="connsiteY18" fmla="*/ 424657 h 861457"/>
              <a:gd name="connsiteX19" fmla="*/ 965194 w 3495425"/>
              <a:gd name="connsiteY19" fmla="*/ 423173 h 861457"/>
              <a:gd name="connsiteX20" fmla="*/ 793864 w 3495425"/>
              <a:gd name="connsiteY20" fmla="*/ 399593 h 861457"/>
              <a:gd name="connsiteX21" fmla="*/ 630780 w 3495425"/>
              <a:gd name="connsiteY21" fmla="*/ 395526 h 861457"/>
              <a:gd name="connsiteX22" fmla="*/ 142432 w 3495425"/>
              <a:gd name="connsiteY22" fmla="*/ 382923 h 861457"/>
              <a:gd name="connsiteX23" fmla="*/ 16610 w 3495425"/>
              <a:gd name="connsiteY23" fmla="*/ 432118 h 861457"/>
              <a:gd name="connsiteX24" fmla="*/ 450303 w 3495425"/>
              <a:gd name="connsiteY24" fmla="*/ 613449 h 861457"/>
              <a:gd name="connsiteX25" fmla="*/ 497873 w 3495425"/>
              <a:gd name="connsiteY25" fmla="*/ 708589 h 861457"/>
              <a:gd name="connsiteX26" fmla="*/ 598298 w 3495425"/>
              <a:gd name="connsiteY26" fmla="*/ 777301 h 861457"/>
              <a:gd name="connsiteX27" fmla="*/ 719866 w 3495425"/>
              <a:gd name="connsiteY27" fmla="*/ 761445 h 861457"/>
              <a:gd name="connsiteX28" fmla="*/ 961200 w 3495425"/>
              <a:gd name="connsiteY28" fmla="*/ 833812 h 861457"/>
              <a:gd name="connsiteX29" fmla="*/ 1129438 w 3495425"/>
              <a:gd name="connsiteY29" fmla="*/ 841130 h 861457"/>
              <a:gd name="connsiteX30" fmla="*/ 1390885 w 3495425"/>
              <a:gd name="connsiteY30" fmla="*/ 839098 h 861457"/>
              <a:gd name="connsiteX31" fmla="*/ 1490917 w 3495425"/>
              <a:gd name="connsiteY31" fmla="*/ 861456 h 861457"/>
              <a:gd name="connsiteX32" fmla="*/ 1643283 w 3495425"/>
              <a:gd name="connsiteY32" fmla="*/ 840168 h 861457"/>
              <a:gd name="connsiteX33" fmla="*/ 1963393 w 3495425"/>
              <a:gd name="connsiteY33" fmla="*/ 771197 h 861457"/>
              <a:gd name="connsiteX34" fmla="*/ 2625917 w 3495425"/>
              <a:gd name="connsiteY34" fmla="*/ 669409 h 861457"/>
              <a:gd name="connsiteX35" fmla="*/ 2811405 w 3495425"/>
              <a:gd name="connsiteY35" fmla="*/ 622798 h 861457"/>
              <a:gd name="connsiteX36" fmla="*/ 3276010 w 3495425"/>
              <a:gd name="connsiteY36" fmla="*/ 606943 h 861457"/>
              <a:gd name="connsiteX37" fmla="*/ 3484208 w 3495425"/>
              <a:gd name="connsiteY37" fmla="*/ 555308 h 861457"/>
              <a:gd name="connsiteX38" fmla="*/ 3484209 w 3495425"/>
              <a:gd name="connsiteY38" fmla="*/ 617919 h 861457"/>
              <a:gd name="connsiteX39" fmla="*/ 3478922 w 3495425"/>
              <a:gd name="connsiteY39" fmla="*/ 280460 h 861457"/>
              <a:gd name="connsiteX0" fmla="*/ 1015856 w 3495425"/>
              <a:gd name="connsiteY0" fmla="*/ 275174 h 861457"/>
              <a:gd name="connsiteX1" fmla="*/ 1274848 w 3495425"/>
              <a:gd name="connsiteY1" fmla="*/ 386171 h 861457"/>
              <a:gd name="connsiteX2" fmla="*/ 1285419 w 3495425"/>
              <a:gd name="connsiteY2" fmla="*/ 470739 h 861457"/>
              <a:gd name="connsiteX3" fmla="*/ 1209360 w 3495425"/>
              <a:gd name="connsiteY3" fmla="*/ 451227 h 861457"/>
              <a:gd name="connsiteX4" fmla="*/ 1042254 w 3495425"/>
              <a:gd name="connsiteY4" fmla="*/ 424657 h 861457"/>
              <a:gd name="connsiteX5" fmla="*/ 965194 w 3495425"/>
              <a:gd name="connsiteY5" fmla="*/ 423173 h 861457"/>
              <a:gd name="connsiteX6" fmla="*/ 793864 w 3495425"/>
              <a:gd name="connsiteY6" fmla="*/ 399593 h 861457"/>
              <a:gd name="connsiteX7" fmla="*/ 630780 w 3495425"/>
              <a:gd name="connsiteY7" fmla="*/ 395526 h 861457"/>
              <a:gd name="connsiteX8" fmla="*/ 142432 w 3495425"/>
              <a:gd name="connsiteY8" fmla="*/ 382923 h 861457"/>
              <a:gd name="connsiteX9" fmla="*/ 16610 w 3495425"/>
              <a:gd name="connsiteY9" fmla="*/ 432118 h 861457"/>
              <a:gd name="connsiteX10" fmla="*/ 450303 w 3495425"/>
              <a:gd name="connsiteY10" fmla="*/ 613449 h 861457"/>
              <a:gd name="connsiteX11" fmla="*/ 497873 w 3495425"/>
              <a:gd name="connsiteY11" fmla="*/ 708589 h 861457"/>
              <a:gd name="connsiteX12" fmla="*/ 598298 w 3495425"/>
              <a:gd name="connsiteY12" fmla="*/ 777301 h 861457"/>
              <a:gd name="connsiteX13" fmla="*/ 719866 w 3495425"/>
              <a:gd name="connsiteY13" fmla="*/ 761445 h 861457"/>
              <a:gd name="connsiteX14" fmla="*/ 961200 w 3495425"/>
              <a:gd name="connsiteY14" fmla="*/ 833812 h 861457"/>
              <a:gd name="connsiteX15" fmla="*/ 1129438 w 3495425"/>
              <a:gd name="connsiteY15" fmla="*/ 841130 h 861457"/>
              <a:gd name="connsiteX16" fmla="*/ 1390885 w 3495425"/>
              <a:gd name="connsiteY16" fmla="*/ 839098 h 861457"/>
              <a:gd name="connsiteX17" fmla="*/ 1490917 w 3495425"/>
              <a:gd name="connsiteY17" fmla="*/ 861456 h 861457"/>
              <a:gd name="connsiteX18" fmla="*/ 1643283 w 3495425"/>
              <a:gd name="connsiteY18" fmla="*/ 840168 h 861457"/>
              <a:gd name="connsiteX19" fmla="*/ 1963393 w 3495425"/>
              <a:gd name="connsiteY19" fmla="*/ 771197 h 861457"/>
              <a:gd name="connsiteX20" fmla="*/ 2625917 w 3495425"/>
              <a:gd name="connsiteY20" fmla="*/ 669409 h 861457"/>
              <a:gd name="connsiteX21" fmla="*/ 2811405 w 3495425"/>
              <a:gd name="connsiteY21" fmla="*/ 622798 h 861457"/>
              <a:gd name="connsiteX22" fmla="*/ 3276010 w 3495425"/>
              <a:gd name="connsiteY22" fmla="*/ 606943 h 861457"/>
              <a:gd name="connsiteX23" fmla="*/ 3484208 w 3495425"/>
              <a:gd name="connsiteY23" fmla="*/ 555308 h 861457"/>
              <a:gd name="connsiteX24" fmla="*/ 3484209 w 3495425"/>
              <a:gd name="connsiteY24" fmla="*/ 617919 h 861457"/>
              <a:gd name="connsiteX25" fmla="*/ 3478922 w 3495425"/>
              <a:gd name="connsiteY25" fmla="*/ 280460 h 861457"/>
              <a:gd name="connsiteX26" fmla="*/ 3427289 w 3495425"/>
              <a:gd name="connsiteY26" fmla="*/ 157136 h 861457"/>
              <a:gd name="connsiteX27" fmla="*/ 2753902 w 3495425"/>
              <a:gd name="connsiteY27" fmla="*/ 186947 h 861457"/>
              <a:gd name="connsiteX28" fmla="*/ 2300245 w 3495425"/>
              <a:gd name="connsiteY28" fmla="*/ 217033 h 861457"/>
              <a:gd name="connsiteX29" fmla="*/ 2197888 w 3495425"/>
              <a:gd name="connsiteY29" fmla="*/ 192233 h 861457"/>
              <a:gd name="connsiteX30" fmla="*/ 2070526 w 3495425"/>
              <a:gd name="connsiteY30" fmla="*/ 177598 h 861457"/>
              <a:gd name="connsiteX31" fmla="*/ 1799541 w 3495425"/>
              <a:gd name="connsiteY31" fmla="*/ 173126 h 861457"/>
              <a:gd name="connsiteX32" fmla="*/ 1617770 w 3495425"/>
              <a:gd name="connsiteY32" fmla="*/ 153609 h 861457"/>
              <a:gd name="connsiteX33" fmla="*/ 1433677 w 3495425"/>
              <a:gd name="connsiteY33" fmla="*/ 147917 h 861457"/>
              <a:gd name="connsiteX34" fmla="*/ 1373604 w 3495425"/>
              <a:gd name="connsiteY34" fmla="*/ 65789 h 861457"/>
              <a:gd name="connsiteX35" fmla="*/ 1223517 w 3495425"/>
              <a:gd name="connsiteY35" fmla="*/ 9145 h 861457"/>
              <a:gd name="connsiteX36" fmla="*/ 1063426 w 3495425"/>
              <a:gd name="connsiteY36" fmla="*/ 11308 h 861457"/>
              <a:gd name="connsiteX37" fmla="*/ 895320 w 3495425"/>
              <a:gd name="connsiteY37" fmla="*/ 1958 h 861457"/>
              <a:gd name="connsiteX38" fmla="*/ 772797 w 3495425"/>
              <a:gd name="connsiteY38" fmla="*/ 117262 h 861457"/>
              <a:gd name="connsiteX0" fmla="*/ 1015856 w 3495425"/>
              <a:gd name="connsiteY0" fmla="*/ 275174 h 861457"/>
              <a:gd name="connsiteX1" fmla="*/ 1274848 w 3495425"/>
              <a:gd name="connsiteY1" fmla="*/ 386171 h 861457"/>
              <a:gd name="connsiteX2" fmla="*/ 1285419 w 3495425"/>
              <a:gd name="connsiteY2" fmla="*/ 470739 h 861457"/>
              <a:gd name="connsiteX3" fmla="*/ 1209360 w 3495425"/>
              <a:gd name="connsiteY3" fmla="*/ 451227 h 861457"/>
              <a:gd name="connsiteX4" fmla="*/ 1042254 w 3495425"/>
              <a:gd name="connsiteY4" fmla="*/ 424657 h 861457"/>
              <a:gd name="connsiteX5" fmla="*/ 965194 w 3495425"/>
              <a:gd name="connsiteY5" fmla="*/ 423173 h 861457"/>
              <a:gd name="connsiteX6" fmla="*/ 793864 w 3495425"/>
              <a:gd name="connsiteY6" fmla="*/ 399593 h 861457"/>
              <a:gd name="connsiteX7" fmla="*/ 630780 w 3495425"/>
              <a:gd name="connsiteY7" fmla="*/ 395526 h 861457"/>
              <a:gd name="connsiteX8" fmla="*/ 142432 w 3495425"/>
              <a:gd name="connsiteY8" fmla="*/ 382923 h 861457"/>
              <a:gd name="connsiteX9" fmla="*/ 16610 w 3495425"/>
              <a:gd name="connsiteY9" fmla="*/ 432118 h 861457"/>
              <a:gd name="connsiteX10" fmla="*/ 450303 w 3495425"/>
              <a:gd name="connsiteY10" fmla="*/ 613449 h 861457"/>
              <a:gd name="connsiteX11" fmla="*/ 497873 w 3495425"/>
              <a:gd name="connsiteY11" fmla="*/ 708589 h 861457"/>
              <a:gd name="connsiteX12" fmla="*/ 598298 w 3495425"/>
              <a:gd name="connsiteY12" fmla="*/ 777301 h 861457"/>
              <a:gd name="connsiteX13" fmla="*/ 719866 w 3495425"/>
              <a:gd name="connsiteY13" fmla="*/ 761445 h 861457"/>
              <a:gd name="connsiteX14" fmla="*/ 961200 w 3495425"/>
              <a:gd name="connsiteY14" fmla="*/ 833812 h 861457"/>
              <a:gd name="connsiteX15" fmla="*/ 1129438 w 3495425"/>
              <a:gd name="connsiteY15" fmla="*/ 841130 h 861457"/>
              <a:gd name="connsiteX16" fmla="*/ 1390885 w 3495425"/>
              <a:gd name="connsiteY16" fmla="*/ 839098 h 861457"/>
              <a:gd name="connsiteX17" fmla="*/ 1490917 w 3495425"/>
              <a:gd name="connsiteY17" fmla="*/ 861456 h 861457"/>
              <a:gd name="connsiteX18" fmla="*/ 1643283 w 3495425"/>
              <a:gd name="connsiteY18" fmla="*/ 840168 h 861457"/>
              <a:gd name="connsiteX19" fmla="*/ 1963393 w 3495425"/>
              <a:gd name="connsiteY19" fmla="*/ 771197 h 861457"/>
              <a:gd name="connsiteX20" fmla="*/ 2625917 w 3495425"/>
              <a:gd name="connsiteY20" fmla="*/ 669409 h 861457"/>
              <a:gd name="connsiteX21" fmla="*/ 2811405 w 3495425"/>
              <a:gd name="connsiteY21" fmla="*/ 622798 h 861457"/>
              <a:gd name="connsiteX22" fmla="*/ 3276010 w 3495425"/>
              <a:gd name="connsiteY22" fmla="*/ 606943 h 861457"/>
              <a:gd name="connsiteX23" fmla="*/ 3484208 w 3495425"/>
              <a:gd name="connsiteY23" fmla="*/ 555308 h 861457"/>
              <a:gd name="connsiteX24" fmla="*/ 3484209 w 3495425"/>
              <a:gd name="connsiteY24" fmla="*/ 617919 h 861457"/>
              <a:gd name="connsiteX25" fmla="*/ 3478922 w 3495425"/>
              <a:gd name="connsiteY25" fmla="*/ 280460 h 861457"/>
              <a:gd name="connsiteX26" fmla="*/ 3427289 w 3495425"/>
              <a:gd name="connsiteY26" fmla="*/ 157136 h 861457"/>
              <a:gd name="connsiteX27" fmla="*/ 2753902 w 3495425"/>
              <a:gd name="connsiteY27" fmla="*/ 186947 h 861457"/>
              <a:gd name="connsiteX28" fmla="*/ 2300245 w 3495425"/>
              <a:gd name="connsiteY28" fmla="*/ 217033 h 861457"/>
              <a:gd name="connsiteX29" fmla="*/ 2197888 w 3495425"/>
              <a:gd name="connsiteY29" fmla="*/ 192233 h 861457"/>
              <a:gd name="connsiteX30" fmla="*/ 2070526 w 3495425"/>
              <a:gd name="connsiteY30" fmla="*/ 177598 h 861457"/>
              <a:gd name="connsiteX31" fmla="*/ 1799541 w 3495425"/>
              <a:gd name="connsiteY31" fmla="*/ 173126 h 861457"/>
              <a:gd name="connsiteX32" fmla="*/ 1617770 w 3495425"/>
              <a:gd name="connsiteY32" fmla="*/ 153609 h 861457"/>
              <a:gd name="connsiteX33" fmla="*/ 1433677 w 3495425"/>
              <a:gd name="connsiteY33" fmla="*/ 147917 h 861457"/>
              <a:gd name="connsiteX34" fmla="*/ 1373604 w 3495425"/>
              <a:gd name="connsiteY34" fmla="*/ 65789 h 861457"/>
              <a:gd name="connsiteX35" fmla="*/ 1223517 w 3495425"/>
              <a:gd name="connsiteY35" fmla="*/ 9145 h 861457"/>
              <a:gd name="connsiteX36" fmla="*/ 1063426 w 3495425"/>
              <a:gd name="connsiteY36" fmla="*/ 11308 h 861457"/>
              <a:gd name="connsiteX37" fmla="*/ 895320 w 3495425"/>
              <a:gd name="connsiteY37" fmla="*/ 1958 h 861457"/>
              <a:gd name="connsiteX0" fmla="*/ 1274848 w 3495425"/>
              <a:gd name="connsiteY0" fmla="*/ 386171 h 861457"/>
              <a:gd name="connsiteX1" fmla="*/ 1285419 w 3495425"/>
              <a:gd name="connsiteY1" fmla="*/ 470739 h 861457"/>
              <a:gd name="connsiteX2" fmla="*/ 1209360 w 3495425"/>
              <a:gd name="connsiteY2" fmla="*/ 451227 h 861457"/>
              <a:gd name="connsiteX3" fmla="*/ 1042254 w 3495425"/>
              <a:gd name="connsiteY3" fmla="*/ 424657 h 861457"/>
              <a:gd name="connsiteX4" fmla="*/ 965194 w 3495425"/>
              <a:gd name="connsiteY4" fmla="*/ 423173 h 861457"/>
              <a:gd name="connsiteX5" fmla="*/ 793864 w 3495425"/>
              <a:gd name="connsiteY5" fmla="*/ 399593 h 861457"/>
              <a:gd name="connsiteX6" fmla="*/ 630780 w 3495425"/>
              <a:gd name="connsiteY6" fmla="*/ 395526 h 861457"/>
              <a:gd name="connsiteX7" fmla="*/ 142432 w 3495425"/>
              <a:gd name="connsiteY7" fmla="*/ 382923 h 861457"/>
              <a:gd name="connsiteX8" fmla="*/ 16610 w 3495425"/>
              <a:gd name="connsiteY8" fmla="*/ 432118 h 861457"/>
              <a:gd name="connsiteX9" fmla="*/ 450303 w 3495425"/>
              <a:gd name="connsiteY9" fmla="*/ 613449 h 861457"/>
              <a:gd name="connsiteX10" fmla="*/ 497873 w 3495425"/>
              <a:gd name="connsiteY10" fmla="*/ 708589 h 861457"/>
              <a:gd name="connsiteX11" fmla="*/ 598298 w 3495425"/>
              <a:gd name="connsiteY11" fmla="*/ 777301 h 861457"/>
              <a:gd name="connsiteX12" fmla="*/ 719866 w 3495425"/>
              <a:gd name="connsiteY12" fmla="*/ 761445 h 861457"/>
              <a:gd name="connsiteX13" fmla="*/ 961200 w 3495425"/>
              <a:gd name="connsiteY13" fmla="*/ 833812 h 861457"/>
              <a:gd name="connsiteX14" fmla="*/ 1129438 w 3495425"/>
              <a:gd name="connsiteY14" fmla="*/ 841130 h 861457"/>
              <a:gd name="connsiteX15" fmla="*/ 1390885 w 3495425"/>
              <a:gd name="connsiteY15" fmla="*/ 839098 h 861457"/>
              <a:gd name="connsiteX16" fmla="*/ 1490917 w 3495425"/>
              <a:gd name="connsiteY16" fmla="*/ 861456 h 861457"/>
              <a:gd name="connsiteX17" fmla="*/ 1643283 w 3495425"/>
              <a:gd name="connsiteY17" fmla="*/ 840168 h 861457"/>
              <a:gd name="connsiteX18" fmla="*/ 1963393 w 3495425"/>
              <a:gd name="connsiteY18" fmla="*/ 771197 h 861457"/>
              <a:gd name="connsiteX19" fmla="*/ 2625917 w 3495425"/>
              <a:gd name="connsiteY19" fmla="*/ 669409 h 861457"/>
              <a:gd name="connsiteX20" fmla="*/ 2811405 w 3495425"/>
              <a:gd name="connsiteY20" fmla="*/ 622798 h 861457"/>
              <a:gd name="connsiteX21" fmla="*/ 3276010 w 3495425"/>
              <a:gd name="connsiteY21" fmla="*/ 606943 h 861457"/>
              <a:gd name="connsiteX22" fmla="*/ 3484208 w 3495425"/>
              <a:gd name="connsiteY22" fmla="*/ 555308 h 861457"/>
              <a:gd name="connsiteX23" fmla="*/ 3484209 w 3495425"/>
              <a:gd name="connsiteY23" fmla="*/ 617919 h 861457"/>
              <a:gd name="connsiteX24" fmla="*/ 3478922 w 3495425"/>
              <a:gd name="connsiteY24" fmla="*/ 280460 h 861457"/>
              <a:gd name="connsiteX25" fmla="*/ 3427289 w 3495425"/>
              <a:gd name="connsiteY25" fmla="*/ 157136 h 861457"/>
              <a:gd name="connsiteX26" fmla="*/ 2753902 w 3495425"/>
              <a:gd name="connsiteY26" fmla="*/ 186947 h 861457"/>
              <a:gd name="connsiteX27" fmla="*/ 2300245 w 3495425"/>
              <a:gd name="connsiteY27" fmla="*/ 217033 h 861457"/>
              <a:gd name="connsiteX28" fmla="*/ 2197888 w 3495425"/>
              <a:gd name="connsiteY28" fmla="*/ 192233 h 861457"/>
              <a:gd name="connsiteX29" fmla="*/ 2070526 w 3495425"/>
              <a:gd name="connsiteY29" fmla="*/ 177598 h 861457"/>
              <a:gd name="connsiteX30" fmla="*/ 1799541 w 3495425"/>
              <a:gd name="connsiteY30" fmla="*/ 173126 h 861457"/>
              <a:gd name="connsiteX31" fmla="*/ 1617770 w 3495425"/>
              <a:gd name="connsiteY31" fmla="*/ 153609 h 861457"/>
              <a:gd name="connsiteX32" fmla="*/ 1433677 w 3495425"/>
              <a:gd name="connsiteY32" fmla="*/ 147917 h 861457"/>
              <a:gd name="connsiteX33" fmla="*/ 1373604 w 3495425"/>
              <a:gd name="connsiteY33" fmla="*/ 65789 h 861457"/>
              <a:gd name="connsiteX34" fmla="*/ 1223517 w 3495425"/>
              <a:gd name="connsiteY34" fmla="*/ 9145 h 861457"/>
              <a:gd name="connsiteX35" fmla="*/ 1063426 w 3495425"/>
              <a:gd name="connsiteY35" fmla="*/ 11308 h 861457"/>
              <a:gd name="connsiteX36" fmla="*/ 895320 w 3495425"/>
              <a:gd name="connsiteY36" fmla="*/ 1958 h 861457"/>
              <a:gd name="connsiteX0" fmla="*/ 1274848 w 3495425"/>
              <a:gd name="connsiteY0" fmla="*/ 378754 h 854040"/>
              <a:gd name="connsiteX1" fmla="*/ 1285419 w 3495425"/>
              <a:gd name="connsiteY1" fmla="*/ 463322 h 854040"/>
              <a:gd name="connsiteX2" fmla="*/ 1209360 w 3495425"/>
              <a:gd name="connsiteY2" fmla="*/ 443810 h 854040"/>
              <a:gd name="connsiteX3" fmla="*/ 1042254 w 3495425"/>
              <a:gd name="connsiteY3" fmla="*/ 417240 h 854040"/>
              <a:gd name="connsiteX4" fmla="*/ 965194 w 3495425"/>
              <a:gd name="connsiteY4" fmla="*/ 415756 h 854040"/>
              <a:gd name="connsiteX5" fmla="*/ 793864 w 3495425"/>
              <a:gd name="connsiteY5" fmla="*/ 392176 h 854040"/>
              <a:gd name="connsiteX6" fmla="*/ 630780 w 3495425"/>
              <a:gd name="connsiteY6" fmla="*/ 388109 h 854040"/>
              <a:gd name="connsiteX7" fmla="*/ 142432 w 3495425"/>
              <a:gd name="connsiteY7" fmla="*/ 375506 h 854040"/>
              <a:gd name="connsiteX8" fmla="*/ 16610 w 3495425"/>
              <a:gd name="connsiteY8" fmla="*/ 424701 h 854040"/>
              <a:gd name="connsiteX9" fmla="*/ 450303 w 3495425"/>
              <a:gd name="connsiteY9" fmla="*/ 606032 h 854040"/>
              <a:gd name="connsiteX10" fmla="*/ 497873 w 3495425"/>
              <a:gd name="connsiteY10" fmla="*/ 701172 h 854040"/>
              <a:gd name="connsiteX11" fmla="*/ 598298 w 3495425"/>
              <a:gd name="connsiteY11" fmla="*/ 769884 h 854040"/>
              <a:gd name="connsiteX12" fmla="*/ 719866 w 3495425"/>
              <a:gd name="connsiteY12" fmla="*/ 754028 h 854040"/>
              <a:gd name="connsiteX13" fmla="*/ 961200 w 3495425"/>
              <a:gd name="connsiteY13" fmla="*/ 826395 h 854040"/>
              <a:gd name="connsiteX14" fmla="*/ 1129438 w 3495425"/>
              <a:gd name="connsiteY14" fmla="*/ 833713 h 854040"/>
              <a:gd name="connsiteX15" fmla="*/ 1390885 w 3495425"/>
              <a:gd name="connsiteY15" fmla="*/ 831681 h 854040"/>
              <a:gd name="connsiteX16" fmla="*/ 1490917 w 3495425"/>
              <a:gd name="connsiteY16" fmla="*/ 854039 h 854040"/>
              <a:gd name="connsiteX17" fmla="*/ 1643283 w 3495425"/>
              <a:gd name="connsiteY17" fmla="*/ 832751 h 854040"/>
              <a:gd name="connsiteX18" fmla="*/ 1963393 w 3495425"/>
              <a:gd name="connsiteY18" fmla="*/ 763780 h 854040"/>
              <a:gd name="connsiteX19" fmla="*/ 2625917 w 3495425"/>
              <a:gd name="connsiteY19" fmla="*/ 661992 h 854040"/>
              <a:gd name="connsiteX20" fmla="*/ 2811405 w 3495425"/>
              <a:gd name="connsiteY20" fmla="*/ 615381 h 854040"/>
              <a:gd name="connsiteX21" fmla="*/ 3276010 w 3495425"/>
              <a:gd name="connsiteY21" fmla="*/ 599526 h 854040"/>
              <a:gd name="connsiteX22" fmla="*/ 3484208 w 3495425"/>
              <a:gd name="connsiteY22" fmla="*/ 547891 h 854040"/>
              <a:gd name="connsiteX23" fmla="*/ 3484209 w 3495425"/>
              <a:gd name="connsiteY23" fmla="*/ 610502 h 854040"/>
              <a:gd name="connsiteX24" fmla="*/ 3478922 w 3495425"/>
              <a:gd name="connsiteY24" fmla="*/ 273043 h 854040"/>
              <a:gd name="connsiteX25" fmla="*/ 3427289 w 3495425"/>
              <a:gd name="connsiteY25" fmla="*/ 149719 h 854040"/>
              <a:gd name="connsiteX26" fmla="*/ 2753902 w 3495425"/>
              <a:gd name="connsiteY26" fmla="*/ 179530 h 854040"/>
              <a:gd name="connsiteX27" fmla="*/ 2300245 w 3495425"/>
              <a:gd name="connsiteY27" fmla="*/ 209616 h 854040"/>
              <a:gd name="connsiteX28" fmla="*/ 2197888 w 3495425"/>
              <a:gd name="connsiteY28" fmla="*/ 184816 h 854040"/>
              <a:gd name="connsiteX29" fmla="*/ 2070526 w 3495425"/>
              <a:gd name="connsiteY29" fmla="*/ 170181 h 854040"/>
              <a:gd name="connsiteX30" fmla="*/ 1799541 w 3495425"/>
              <a:gd name="connsiteY30" fmla="*/ 165709 h 854040"/>
              <a:gd name="connsiteX31" fmla="*/ 1617770 w 3495425"/>
              <a:gd name="connsiteY31" fmla="*/ 146192 h 854040"/>
              <a:gd name="connsiteX32" fmla="*/ 1433677 w 3495425"/>
              <a:gd name="connsiteY32" fmla="*/ 140500 h 854040"/>
              <a:gd name="connsiteX33" fmla="*/ 1373604 w 3495425"/>
              <a:gd name="connsiteY33" fmla="*/ 58372 h 854040"/>
              <a:gd name="connsiteX34" fmla="*/ 1223517 w 3495425"/>
              <a:gd name="connsiteY34" fmla="*/ 1728 h 854040"/>
              <a:gd name="connsiteX35" fmla="*/ 1063426 w 3495425"/>
              <a:gd name="connsiteY35" fmla="*/ 3891 h 854040"/>
              <a:gd name="connsiteX0" fmla="*/ 1274848 w 3495425"/>
              <a:gd name="connsiteY0" fmla="*/ 379897 h 855183"/>
              <a:gd name="connsiteX1" fmla="*/ 1285419 w 3495425"/>
              <a:gd name="connsiteY1" fmla="*/ 464465 h 855183"/>
              <a:gd name="connsiteX2" fmla="*/ 1209360 w 3495425"/>
              <a:gd name="connsiteY2" fmla="*/ 444953 h 855183"/>
              <a:gd name="connsiteX3" fmla="*/ 1042254 w 3495425"/>
              <a:gd name="connsiteY3" fmla="*/ 418383 h 855183"/>
              <a:gd name="connsiteX4" fmla="*/ 965194 w 3495425"/>
              <a:gd name="connsiteY4" fmla="*/ 416899 h 855183"/>
              <a:gd name="connsiteX5" fmla="*/ 793864 w 3495425"/>
              <a:gd name="connsiteY5" fmla="*/ 393319 h 855183"/>
              <a:gd name="connsiteX6" fmla="*/ 630780 w 3495425"/>
              <a:gd name="connsiteY6" fmla="*/ 389252 h 855183"/>
              <a:gd name="connsiteX7" fmla="*/ 142432 w 3495425"/>
              <a:gd name="connsiteY7" fmla="*/ 376649 h 855183"/>
              <a:gd name="connsiteX8" fmla="*/ 16610 w 3495425"/>
              <a:gd name="connsiteY8" fmla="*/ 425844 h 855183"/>
              <a:gd name="connsiteX9" fmla="*/ 450303 w 3495425"/>
              <a:gd name="connsiteY9" fmla="*/ 607175 h 855183"/>
              <a:gd name="connsiteX10" fmla="*/ 497873 w 3495425"/>
              <a:gd name="connsiteY10" fmla="*/ 702315 h 855183"/>
              <a:gd name="connsiteX11" fmla="*/ 598298 w 3495425"/>
              <a:gd name="connsiteY11" fmla="*/ 771027 h 855183"/>
              <a:gd name="connsiteX12" fmla="*/ 719866 w 3495425"/>
              <a:gd name="connsiteY12" fmla="*/ 755171 h 855183"/>
              <a:gd name="connsiteX13" fmla="*/ 961200 w 3495425"/>
              <a:gd name="connsiteY13" fmla="*/ 827538 h 855183"/>
              <a:gd name="connsiteX14" fmla="*/ 1129438 w 3495425"/>
              <a:gd name="connsiteY14" fmla="*/ 834856 h 855183"/>
              <a:gd name="connsiteX15" fmla="*/ 1390885 w 3495425"/>
              <a:gd name="connsiteY15" fmla="*/ 832824 h 855183"/>
              <a:gd name="connsiteX16" fmla="*/ 1490917 w 3495425"/>
              <a:gd name="connsiteY16" fmla="*/ 855182 h 855183"/>
              <a:gd name="connsiteX17" fmla="*/ 1643283 w 3495425"/>
              <a:gd name="connsiteY17" fmla="*/ 833894 h 855183"/>
              <a:gd name="connsiteX18" fmla="*/ 1963393 w 3495425"/>
              <a:gd name="connsiteY18" fmla="*/ 764923 h 855183"/>
              <a:gd name="connsiteX19" fmla="*/ 2625917 w 3495425"/>
              <a:gd name="connsiteY19" fmla="*/ 663135 h 855183"/>
              <a:gd name="connsiteX20" fmla="*/ 2811405 w 3495425"/>
              <a:gd name="connsiteY20" fmla="*/ 616524 h 855183"/>
              <a:gd name="connsiteX21" fmla="*/ 3276010 w 3495425"/>
              <a:gd name="connsiteY21" fmla="*/ 600669 h 855183"/>
              <a:gd name="connsiteX22" fmla="*/ 3484208 w 3495425"/>
              <a:gd name="connsiteY22" fmla="*/ 549034 h 855183"/>
              <a:gd name="connsiteX23" fmla="*/ 3484209 w 3495425"/>
              <a:gd name="connsiteY23" fmla="*/ 611645 h 855183"/>
              <a:gd name="connsiteX24" fmla="*/ 3478922 w 3495425"/>
              <a:gd name="connsiteY24" fmla="*/ 274186 h 855183"/>
              <a:gd name="connsiteX25" fmla="*/ 3427289 w 3495425"/>
              <a:gd name="connsiteY25" fmla="*/ 150862 h 855183"/>
              <a:gd name="connsiteX26" fmla="*/ 2753902 w 3495425"/>
              <a:gd name="connsiteY26" fmla="*/ 180673 h 855183"/>
              <a:gd name="connsiteX27" fmla="*/ 2300245 w 3495425"/>
              <a:gd name="connsiteY27" fmla="*/ 210759 h 855183"/>
              <a:gd name="connsiteX28" fmla="*/ 2197888 w 3495425"/>
              <a:gd name="connsiteY28" fmla="*/ 185959 h 855183"/>
              <a:gd name="connsiteX29" fmla="*/ 2070526 w 3495425"/>
              <a:gd name="connsiteY29" fmla="*/ 171324 h 855183"/>
              <a:gd name="connsiteX30" fmla="*/ 1799541 w 3495425"/>
              <a:gd name="connsiteY30" fmla="*/ 166852 h 855183"/>
              <a:gd name="connsiteX31" fmla="*/ 1617770 w 3495425"/>
              <a:gd name="connsiteY31" fmla="*/ 147335 h 855183"/>
              <a:gd name="connsiteX32" fmla="*/ 1433677 w 3495425"/>
              <a:gd name="connsiteY32" fmla="*/ 141643 h 855183"/>
              <a:gd name="connsiteX33" fmla="*/ 1373604 w 3495425"/>
              <a:gd name="connsiteY33" fmla="*/ 59515 h 855183"/>
              <a:gd name="connsiteX34" fmla="*/ 1223517 w 3495425"/>
              <a:gd name="connsiteY34" fmla="*/ 2871 h 855183"/>
              <a:gd name="connsiteX35" fmla="*/ 1108304 w 3495425"/>
              <a:gd name="connsiteY35" fmla="*/ 8011 h 855183"/>
              <a:gd name="connsiteX36" fmla="*/ 1063426 w 3495425"/>
              <a:gd name="connsiteY36" fmla="*/ 5034 h 855183"/>
              <a:gd name="connsiteX0" fmla="*/ 1274848 w 3495425"/>
              <a:gd name="connsiteY0" fmla="*/ 380649 h 855935"/>
              <a:gd name="connsiteX1" fmla="*/ 1285419 w 3495425"/>
              <a:gd name="connsiteY1" fmla="*/ 465217 h 855935"/>
              <a:gd name="connsiteX2" fmla="*/ 1209360 w 3495425"/>
              <a:gd name="connsiteY2" fmla="*/ 445705 h 855935"/>
              <a:gd name="connsiteX3" fmla="*/ 1042254 w 3495425"/>
              <a:gd name="connsiteY3" fmla="*/ 419135 h 855935"/>
              <a:gd name="connsiteX4" fmla="*/ 965194 w 3495425"/>
              <a:gd name="connsiteY4" fmla="*/ 417651 h 855935"/>
              <a:gd name="connsiteX5" fmla="*/ 793864 w 3495425"/>
              <a:gd name="connsiteY5" fmla="*/ 394071 h 855935"/>
              <a:gd name="connsiteX6" fmla="*/ 630780 w 3495425"/>
              <a:gd name="connsiteY6" fmla="*/ 390004 h 855935"/>
              <a:gd name="connsiteX7" fmla="*/ 142432 w 3495425"/>
              <a:gd name="connsiteY7" fmla="*/ 377401 h 855935"/>
              <a:gd name="connsiteX8" fmla="*/ 16610 w 3495425"/>
              <a:gd name="connsiteY8" fmla="*/ 426596 h 855935"/>
              <a:gd name="connsiteX9" fmla="*/ 450303 w 3495425"/>
              <a:gd name="connsiteY9" fmla="*/ 607927 h 855935"/>
              <a:gd name="connsiteX10" fmla="*/ 497873 w 3495425"/>
              <a:gd name="connsiteY10" fmla="*/ 703067 h 855935"/>
              <a:gd name="connsiteX11" fmla="*/ 598298 w 3495425"/>
              <a:gd name="connsiteY11" fmla="*/ 771779 h 855935"/>
              <a:gd name="connsiteX12" fmla="*/ 719866 w 3495425"/>
              <a:gd name="connsiteY12" fmla="*/ 755923 h 855935"/>
              <a:gd name="connsiteX13" fmla="*/ 961200 w 3495425"/>
              <a:gd name="connsiteY13" fmla="*/ 828290 h 855935"/>
              <a:gd name="connsiteX14" fmla="*/ 1129438 w 3495425"/>
              <a:gd name="connsiteY14" fmla="*/ 835608 h 855935"/>
              <a:gd name="connsiteX15" fmla="*/ 1390885 w 3495425"/>
              <a:gd name="connsiteY15" fmla="*/ 833576 h 855935"/>
              <a:gd name="connsiteX16" fmla="*/ 1490917 w 3495425"/>
              <a:gd name="connsiteY16" fmla="*/ 855934 h 855935"/>
              <a:gd name="connsiteX17" fmla="*/ 1643283 w 3495425"/>
              <a:gd name="connsiteY17" fmla="*/ 834646 h 855935"/>
              <a:gd name="connsiteX18" fmla="*/ 1963393 w 3495425"/>
              <a:gd name="connsiteY18" fmla="*/ 765675 h 855935"/>
              <a:gd name="connsiteX19" fmla="*/ 2625917 w 3495425"/>
              <a:gd name="connsiteY19" fmla="*/ 663887 h 855935"/>
              <a:gd name="connsiteX20" fmla="*/ 2811405 w 3495425"/>
              <a:gd name="connsiteY20" fmla="*/ 617276 h 855935"/>
              <a:gd name="connsiteX21" fmla="*/ 3276010 w 3495425"/>
              <a:gd name="connsiteY21" fmla="*/ 601421 h 855935"/>
              <a:gd name="connsiteX22" fmla="*/ 3484208 w 3495425"/>
              <a:gd name="connsiteY22" fmla="*/ 549786 h 855935"/>
              <a:gd name="connsiteX23" fmla="*/ 3484209 w 3495425"/>
              <a:gd name="connsiteY23" fmla="*/ 612397 h 855935"/>
              <a:gd name="connsiteX24" fmla="*/ 3478922 w 3495425"/>
              <a:gd name="connsiteY24" fmla="*/ 274938 h 855935"/>
              <a:gd name="connsiteX25" fmla="*/ 3427289 w 3495425"/>
              <a:gd name="connsiteY25" fmla="*/ 151614 h 855935"/>
              <a:gd name="connsiteX26" fmla="*/ 2753902 w 3495425"/>
              <a:gd name="connsiteY26" fmla="*/ 181425 h 855935"/>
              <a:gd name="connsiteX27" fmla="*/ 2300245 w 3495425"/>
              <a:gd name="connsiteY27" fmla="*/ 211511 h 855935"/>
              <a:gd name="connsiteX28" fmla="*/ 2197888 w 3495425"/>
              <a:gd name="connsiteY28" fmla="*/ 186711 h 855935"/>
              <a:gd name="connsiteX29" fmla="*/ 2070526 w 3495425"/>
              <a:gd name="connsiteY29" fmla="*/ 172076 h 855935"/>
              <a:gd name="connsiteX30" fmla="*/ 1799541 w 3495425"/>
              <a:gd name="connsiteY30" fmla="*/ 167604 h 855935"/>
              <a:gd name="connsiteX31" fmla="*/ 1617770 w 3495425"/>
              <a:gd name="connsiteY31" fmla="*/ 148087 h 855935"/>
              <a:gd name="connsiteX32" fmla="*/ 1433677 w 3495425"/>
              <a:gd name="connsiteY32" fmla="*/ 142395 h 855935"/>
              <a:gd name="connsiteX33" fmla="*/ 1373604 w 3495425"/>
              <a:gd name="connsiteY33" fmla="*/ 60267 h 855935"/>
              <a:gd name="connsiteX34" fmla="*/ 1223517 w 3495425"/>
              <a:gd name="connsiteY34" fmla="*/ 3623 h 855935"/>
              <a:gd name="connsiteX35" fmla="*/ 1063426 w 3495425"/>
              <a:gd name="connsiteY35" fmla="*/ 5786 h 855935"/>
              <a:gd name="connsiteX0" fmla="*/ 1274848 w 3495425"/>
              <a:gd name="connsiteY0" fmla="*/ 377026 h 852312"/>
              <a:gd name="connsiteX1" fmla="*/ 1285419 w 3495425"/>
              <a:gd name="connsiteY1" fmla="*/ 461594 h 852312"/>
              <a:gd name="connsiteX2" fmla="*/ 1209360 w 3495425"/>
              <a:gd name="connsiteY2" fmla="*/ 442082 h 852312"/>
              <a:gd name="connsiteX3" fmla="*/ 1042254 w 3495425"/>
              <a:gd name="connsiteY3" fmla="*/ 415512 h 852312"/>
              <a:gd name="connsiteX4" fmla="*/ 965194 w 3495425"/>
              <a:gd name="connsiteY4" fmla="*/ 414028 h 852312"/>
              <a:gd name="connsiteX5" fmla="*/ 793864 w 3495425"/>
              <a:gd name="connsiteY5" fmla="*/ 390448 h 852312"/>
              <a:gd name="connsiteX6" fmla="*/ 630780 w 3495425"/>
              <a:gd name="connsiteY6" fmla="*/ 386381 h 852312"/>
              <a:gd name="connsiteX7" fmla="*/ 142432 w 3495425"/>
              <a:gd name="connsiteY7" fmla="*/ 373778 h 852312"/>
              <a:gd name="connsiteX8" fmla="*/ 16610 w 3495425"/>
              <a:gd name="connsiteY8" fmla="*/ 422973 h 852312"/>
              <a:gd name="connsiteX9" fmla="*/ 450303 w 3495425"/>
              <a:gd name="connsiteY9" fmla="*/ 604304 h 852312"/>
              <a:gd name="connsiteX10" fmla="*/ 497873 w 3495425"/>
              <a:gd name="connsiteY10" fmla="*/ 699444 h 852312"/>
              <a:gd name="connsiteX11" fmla="*/ 598298 w 3495425"/>
              <a:gd name="connsiteY11" fmla="*/ 768156 h 852312"/>
              <a:gd name="connsiteX12" fmla="*/ 719866 w 3495425"/>
              <a:gd name="connsiteY12" fmla="*/ 752300 h 852312"/>
              <a:gd name="connsiteX13" fmla="*/ 961200 w 3495425"/>
              <a:gd name="connsiteY13" fmla="*/ 824667 h 852312"/>
              <a:gd name="connsiteX14" fmla="*/ 1129438 w 3495425"/>
              <a:gd name="connsiteY14" fmla="*/ 831985 h 852312"/>
              <a:gd name="connsiteX15" fmla="*/ 1390885 w 3495425"/>
              <a:gd name="connsiteY15" fmla="*/ 829953 h 852312"/>
              <a:gd name="connsiteX16" fmla="*/ 1490917 w 3495425"/>
              <a:gd name="connsiteY16" fmla="*/ 852311 h 852312"/>
              <a:gd name="connsiteX17" fmla="*/ 1643283 w 3495425"/>
              <a:gd name="connsiteY17" fmla="*/ 831023 h 852312"/>
              <a:gd name="connsiteX18" fmla="*/ 1963393 w 3495425"/>
              <a:gd name="connsiteY18" fmla="*/ 762052 h 852312"/>
              <a:gd name="connsiteX19" fmla="*/ 2625917 w 3495425"/>
              <a:gd name="connsiteY19" fmla="*/ 660264 h 852312"/>
              <a:gd name="connsiteX20" fmla="*/ 2811405 w 3495425"/>
              <a:gd name="connsiteY20" fmla="*/ 613653 h 852312"/>
              <a:gd name="connsiteX21" fmla="*/ 3276010 w 3495425"/>
              <a:gd name="connsiteY21" fmla="*/ 597798 h 852312"/>
              <a:gd name="connsiteX22" fmla="*/ 3484208 w 3495425"/>
              <a:gd name="connsiteY22" fmla="*/ 546163 h 852312"/>
              <a:gd name="connsiteX23" fmla="*/ 3484209 w 3495425"/>
              <a:gd name="connsiteY23" fmla="*/ 608774 h 852312"/>
              <a:gd name="connsiteX24" fmla="*/ 3478922 w 3495425"/>
              <a:gd name="connsiteY24" fmla="*/ 271315 h 852312"/>
              <a:gd name="connsiteX25" fmla="*/ 3427289 w 3495425"/>
              <a:gd name="connsiteY25" fmla="*/ 147991 h 852312"/>
              <a:gd name="connsiteX26" fmla="*/ 2753902 w 3495425"/>
              <a:gd name="connsiteY26" fmla="*/ 177802 h 852312"/>
              <a:gd name="connsiteX27" fmla="*/ 2300245 w 3495425"/>
              <a:gd name="connsiteY27" fmla="*/ 207888 h 852312"/>
              <a:gd name="connsiteX28" fmla="*/ 2197888 w 3495425"/>
              <a:gd name="connsiteY28" fmla="*/ 183088 h 852312"/>
              <a:gd name="connsiteX29" fmla="*/ 2070526 w 3495425"/>
              <a:gd name="connsiteY29" fmla="*/ 168453 h 852312"/>
              <a:gd name="connsiteX30" fmla="*/ 1799541 w 3495425"/>
              <a:gd name="connsiteY30" fmla="*/ 163981 h 852312"/>
              <a:gd name="connsiteX31" fmla="*/ 1617770 w 3495425"/>
              <a:gd name="connsiteY31" fmla="*/ 144464 h 852312"/>
              <a:gd name="connsiteX32" fmla="*/ 1433677 w 3495425"/>
              <a:gd name="connsiteY32" fmla="*/ 138772 h 852312"/>
              <a:gd name="connsiteX33" fmla="*/ 1373604 w 3495425"/>
              <a:gd name="connsiteY33" fmla="*/ 56644 h 852312"/>
              <a:gd name="connsiteX34" fmla="*/ 1223517 w 3495425"/>
              <a:gd name="connsiteY34" fmla="*/ 0 h 852312"/>
              <a:gd name="connsiteX0" fmla="*/ 1274848 w 3495425"/>
              <a:gd name="connsiteY0" fmla="*/ 320382 h 795668"/>
              <a:gd name="connsiteX1" fmla="*/ 1285419 w 3495425"/>
              <a:gd name="connsiteY1" fmla="*/ 404950 h 795668"/>
              <a:gd name="connsiteX2" fmla="*/ 1209360 w 3495425"/>
              <a:gd name="connsiteY2" fmla="*/ 385438 h 795668"/>
              <a:gd name="connsiteX3" fmla="*/ 1042254 w 3495425"/>
              <a:gd name="connsiteY3" fmla="*/ 358868 h 795668"/>
              <a:gd name="connsiteX4" fmla="*/ 965194 w 3495425"/>
              <a:gd name="connsiteY4" fmla="*/ 357384 h 795668"/>
              <a:gd name="connsiteX5" fmla="*/ 793864 w 3495425"/>
              <a:gd name="connsiteY5" fmla="*/ 333804 h 795668"/>
              <a:gd name="connsiteX6" fmla="*/ 630780 w 3495425"/>
              <a:gd name="connsiteY6" fmla="*/ 329737 h 795668"/>
              <a:gd name="connsiteX7" fmla="*/ 142432 w 3495425"/>
              <a:gd name="connsiteY7" fmla="*/ 317134 h 795668"/>
              <a:gd name="connsiteX8" fmla="*/ 16610 w 3495425"/>
              <a:gd name="connsiteY8" fmla="*/ 366329 h 795668"/>
              <a:gd name="connsiteX9" fmla="*/ 450303 w 3495425"/>
              <a:gd name="connsiteY9" fmla="*/ 547660 h 795668"/>
              <a:gd name="connsiteX10" fmla="*/ 497873 w 3495425"/>
              <a:gd name="connsiteY10" fmla="*/ 642800 h 795668"/>
              <a:gd name="connsiteX11" fmla="*/ 598298 w 3495425"/>
              <a:gd name="connsiteY11" fmla="*/ 711512 h 795668"/>
              <a:gd name="connsiteX12" fmla="*/ 719866 w 3495425"/>
              <a:gd name="connsiteY12" fmla="*/ 695656 h 795668"/>
              <a:gd name="connsiteX13" fmla="*/ 961200 w 3495425"/>
              <a:gd name="connsiteY13" fmla="*/ 768023 h 795668"/>
              <a:gd name="connsiteX14" fmla="*/ 1129438 w 3495425"/>
              <a:gd name="connsiteY14" fmla="*/ 775341 h 795668"/>
              <a:gd name="connsiteX15" fmla="*/ 1390885 w 3495425"/>
              <a:gd name="connsiteY15" fmla="*/ 773309 h 795668"/>
              <a:gd name="connsiteX16" fmla="*/ 1490917 w 3495425"/>
              <a:gd name="connsiteY16" fmla="*/ 795667 h 795668"/>
              <a:gd name="connsiteX17" fmla="*/ 1643283 w 3495425"/>
              <a:gd name="connsiteY17" fmla="*/ 774379 h 795668"/>
              <a:gd name="connsiteX18" fmla="*/ 1963393 w 3495425"/>
              <a:gd name="connsiteY18" fmla="*/ 705408 h 795668"/>
              <a:gd name="connsiteX19" fmla="*/ 2625917 w 3495425"/>
              <a:gd name="connsiteY19" fmla="*/ 603620 h 795668"/>
              <a:gd name="connsiteX20" fmla="*/ 2811405 w 3495425"/>
              <a:gd name="connsiteY20" fmla="*/ 557009 h 795668"/>
              <a:gd name="connsiteX21" fmla="*/ 3276010 w 3495425"/>
              <a:gd name="connsiteY21" fmla="*/ 541154 h 795668"/>
              <a:gd name="connsiteX22" fmla="*/ 3484208 w 3495425"/>
              <a:gd name="connsiteY22" fmla="*/ 489519 h 795668"/>
              <a:gd name="connsiteX23" fmla="*/ 3484209 w 3495425"/>
              <a:gd name="connsiteY23" fmla="*/ 552130 h 795668"/>
              <a:gd name="connsiteX24" fmla="*/ 3478922 w 3495425"/>
              <a:gd name="connsiteY24" fmla="*/ 214671 h 795668"/>
              <a:gd name="connsiteX25" fmla="*/ 3427289 w 3495425"/>
              <a:gd name="connsiteY25" fmla="*/ 91347 h 795668"/>
              <a:gd name="connsiteX26" fmla="*/ 2753902 w 3495425"/>
              <a:gd name="connsiteY26" fmla="*/ 121158 h 795668"/>
              <a:gd name="connsiteX27" fmla="*/ 2300245 w 3495425"/>
              <a:gd name="connsiteY27" fmla="*/ 151244 h 795668"/>
              <a:gd name="connsiteX28" fmla="*/ 2197888 w 3495425"/>
              <a:gd name="connsiteY28" fmla="*/ 126444 h 795668"/>
              <a:gd name="connsiteX29" fmla="*/ 2070526 w 3495425"/>
              <a:gd name="connsiteY29" fmla="*/ 111809 h 795668"/>
              <a:gd name="connsiteX30" fmla="*/ 1799541 w 3495425"/>
              <a:gd name="connsiteY30" fmla="*/ 107337 h 795668"/>
              <a:gd name="connsiteX31" fmla="*/ 1617770 w 3495425"/>
              <a:gd name="connsiteY31" fmla="*/ 87820 h 795668"/>
              <a:gd name="connsiteX32" fmla="*/ 1433677 w 3495425"/>
              <a:gd name="connsiteY32" fmla="*/ 82128 h 795668"/>
              <a:gd name="connsiteX33" fmla="*/ 1373604 w 3495425"/>
              <a:gd name="connsiteY33" fmla="*/ 0 h 795668"/>
              <a:gd name="connsiteX0" fmla="*/ 1274848 w 3495425"/>
              <a:gd name="connsiteY0" fmla="*/ 238254 h 713540"/>
              <a:gd name="connsiteX1" fmla="*/ 1285419 w 3495425"/>
              <a:gd name="connsiteY1" fmla="*/ 322822 h 713540"/>
              <a:gd name="connsiteX2" fmla="*/ 1209360 w 3495425"/>
              <a:gd name="connsiteY2" fmla="*/ 303310 h 713540"/>
              <a:gd name="connsiteX3" fmla="*/ 1042254 w 3495425"/>
              <a:gd name="connsiteY3" fmla="*/ 276740 h 713540"/>
              <a:gd name="connsiteX4" fmla="*/ 965194 w 3495425"/>
              <a:gd name="connsiteY4" fmla="*/ 275256 h 713540"/>
              <a:gd name="connsiteX5" fmla="*/ 793864 w 3495425"/>
              <a:gd name="connsiteY5" fmla="*/ 251676 h 713540"/>
              <a:gd name="connsiteX6" fmla="*/ 630780 w 3495425"/>
              <a:gd name="connsiteY6" fmla="*/ 247609 h 713540"/>
              <a:gd name="connsiteX7" fmla="*/ 142432 w 3495425"/>
              <a:gd name="connsiteY7" fmla="*/ 235006 h 713540"/>
              <a:gd name="connsiteX8" fmla="*/ 16610 w 3495425"/>
              <a:gd name="connsiteY8" fmla="*/ 284201 h 713540"/>
              <a:gd name="connsiteX9" fmla="*/ 450303 w 3495425"/>
              <a:gd name="connsiteY9" fmla="*/ 465532 h 713540"/>
              <a:gd name="connsiteX10" fmla="*/ 497873 w 3495425"/>
              <a:gd name="connsiteY10" fmla="*/ 560672 h 713540"/>
              <a:gd name="connsiteX11" fmla="*/ 598298 w 3495425"/>
              <a:gd name="connsiteY11" fmla="*/ 629384 h 713540"/>
              <a:gd name="connsiteX12" fmla="*/ 719866 w 3495425"/>
              <a:gd name="connsiteY12" fmla="*/ 613528 h 713540"/>
              <a:gd name="connsiteX13" fmla="*/ 961200 w 3495425"/>
              <a:gd name="connsiteY13" fmla="*/ 685895 h 713540"/>
              <a:gd name="connsiteX14" fmla="*/ 1129438 w 3495425"/>
              <a:gd name="connsiteY14" fmla="*/ 693213 h 713540"/>
              <a:gd name="connsiteX15" fmla="*/ 1390885 w 3495425"/>
              <a:gd name="connsiteY15" fmla="*/ 691181 h 713540"/>
              <a:gd name="connsiteX16" fmla="*/ 1490917 w 3495425"/>
              <a:gd name="connsiteY16" fmla="*/ 713539 h 713540"/>
              <a:gd name="connsiteX17" fmla="*/ 1643283 w 3495425"/>
              <a:gd name="connsiteY17" fmla="*/ 692251 h 713540"/>
              <a:gd name="connsiteX18" fmla="*/ 1963393 w 3495425"/>
              <a:gd name="connsiteY18" fmla="*/ 623280 h 713540"/>
              <a:gd name="connsiteX19" fmla="*/ 2625917 w 3495425"/>
              <a:gd name="connsiteY19" fmla="*/ 521492 h 713540"/>
              <a:gd name="connsiteX20" fmla="*/ 2811405 w 3495425"/>
              <a:gd name="connsiteY20" fmla="*/ 474881 h 713540"/>
              <a:gd name="connsiteX21" fmla="*/ 3276010 w 3495425"/>
              <a:gd name="connsiteY21" fmla="*/ 459026 h 713540"/>
              <a:gd name="connsiteX22" fmla="*/ 3484208 w 3495425"/>
              <a:gd name="connsiteY22" fmla="*/ 407391 h 713540"/>
              <a:gd name="connsiteX23" fmla="*/ 3484209 w 3495425"/>
              <a:gd name="connsiteY23" fmla="*/ 470002 h 713540"/>
              <a:gd name="connsiteX24" fmla="*/ 3478922 w 3495425"/>
              <a:gd name="connsiteY24" fmla="*/ 132543 h 713540"/>
              <a:gd name="connsiteX25" fmla="*/ 3427289 w 3495425"/>
              <a:gd name="connsiteY25" fmla="*/ 9219 h 713540"/>
              <a:gd name="connsiteX26" fmla="*/ 2753902 w 3495425"/>
              <a:gd name="connsiteY26" fmla="*/ 39030 h 713540"/>
              <a:gd name="connsiteX27" fmla="*/ 2300245 w 3495425"/>
              <a:gd name="connsiteY27" fmla="*/ 69116 h 713540"/>
              <a:gd name="connsiteX28" fmla="*/ 2197888 w 3495425"/>
              <a:gd name="connsiteY28" fmla="*/ 44316 h 713540"/>
              <a:gd name="connsiteX29" fmla="*/ 2070526 w 3495425"/>
              <a:gd name="connsiteY29" fmla="*/ 29681 h 713540"/>
              <a:gd name="connsiteX30" fmla="*/ 1799541 w 3495425"/>
              <a:gd name="connsiteY30" fmla="*/ 25209 h 713540"/>
              <a:gd name="connsiteX31" fmla="*/ 1617770 w 3495425"/>
              <a:gd name="connsiteY31" fmla="*/ 5692 h 713540"/>
              <a:gd name="connsiteX32" fmla="*/ 1433677 w 3495425"/>
              <a:gd name="connsiteY32" fmla="*/ 0 h 713540"/>
              <a:gd name="connsiteX0" fmla="*/ 1274848 w 3495425"/>
              <a:gd name="connsiteY0" fmla="*/ 232942 h 708228"/>
              <a:gd name="connsiteX1" fmla="*/ 1285419 w 3495425"/>
              <a:gd name="connsiteY1" fmla="*/ 317510 h 708228"/>
              <a:gd name="connsiteX2" fmla="*/ 1209360 w 3495425"/>
              <a:gd name="connsiteY2" fmla="*/ 297998 h 708228"/>
              <a:gd name="connsiteX3" fmla="*/ 1042254 w 3495425"/>
              <a:gd name="connsiteY3" fmla="*/ 271428 h 708228"/>
              <a:gd name="connsiteX4" fmla="*/ 965194 w 3495425"/>
              <a:gd name="connsiteY4" fmla="*/ 269944 h 708228"/>
              <a:gd name="connsiteX5" fmla="*/ 793864 w 3495425"/>
              <a:gd name="connsiteY5" fmla="*/ 246364 h 708228"/>
              <a:gd name="connsiteX6" fmla="*/ 630780 w 3495425"/>
              <a:gd name="connsiteY6" fmla="*/ 242297 h 708228"/>
              <a:gd name="connsiteX7" fmla="*/ 142432 w 3495425"/>
              <a:gd name="connsiteY7" fmla="*/ 229694 h 708228"/>
              <a:gd name="connsiteX8" fmla="*/ 16610 w 3495425"/>
              <a:gd name="connsiteY8" fmla="*/ 278889 h 708228"/>
              <a:gd name="connsiteX9" fmla="*/ 450303 w 3495425"/>
              <a:gd name="connsiteY9" fmla="*/ 460220 h 708228"/>
              <a:gd name="connsiteX10" fmla="*/ 497873 w 3495425"/>
              <a:gd name="connsiteY10" fmla="*/ 555360 h 708228"/>
              <a:gd name="connsiteX11" fmla="*/ 598298 w 3495425"/>
              <a:gd name="connsiteY11" fmla="*/ 624072 h 708228"/>
              <a:gd name="connsiteX12" fmla="*/ 719866 w 3495425"/>
              <a:gd name="connsiteY12" fmla="*/ 608216 h 708228"/>
              <a:gd name="connsiteX13" fmla="*/ 961200 w 3495425"/>
              <a:gd name="connsiteY13" fmla="*/ 680583 h 708228"/>
              <a:gd name="connsiteX14" fmla="*/ 1129438 w 3495425"/>
              <a:gd name="connsiteY14" fmla="*/ 687901 h 708228"/>
              <a:gd name="connsiteX15" fmla="*/ 1390885 w 3495425"/>
              <a:gd name="connsiteY15" fmla="*/ 685869 h 708228"/>
              <a:gd name="connsiteX16" fmla="*/ 1490917 w 3495425"/>
              <a:gd name="connsiteY16" fmla="*/ 708227 h 708228"/>
              <a:gd name="connsiteX17" fmla="*/ 1643283 w 3495425"/>
              <a:gd name="connsiteY17" fmla="*/ 686939 h 708228"/>
              <a:gd name="connsiteX18" fmla="*/ 1963393 w 3495425"/>
              <a:gd name="connsiteY18" fmla="*/ 617968 h 708228"/>
              <a:gd name="connsiteX19" fmla="*/ 2625917 w 3495425"/>
              <a:gd name="connsiteY19" fmla="*/ 516180 h 708228"/>
              <a:gd name="connsiteX20" fmla="*/ 2811405 w 3495425"/>
              <a:gd name="connsiteY20" fmla="*/ 469569 h 708228"/>
              <a:gd name="connsiteX21" fmla="*/ 3276010 w 3495425"/>
              <a:gd name="connsiteY21" fmla="*/ 453714 h 708228"/>
              <a:gd name="connsiteX22" fmla="*/ 3484208 w 3495425"/>
              <a:gd name="connsiteY22" fmla="*/ 402079 h 708228"/>
              <a:gd name="connsiteX23" fmla="*/ 3484209 w 3495425"/>
              <a:gd name="connsiteY23" fmla="*/ 464690 h 708228"/>
              <a:gd name="connsiteX24" fmla="*/ 3478922 w 3495425"/>
              <a:gd name="connsiteY24" fmla="*/ 127231 h 708228"/>
              <a:gd name="connsiteX25" fmla="*/ 3427289 w 3495425"/>
              <a:gd name="connsiteY25" fmla="*/ 3907 h 708228"/>
              <a:gd name="connsiteX26" fmla="*/ 2753902 w 3495425"/>
              <a:gd name="connsiteY26" fmla="*/ 33718 h 708228"/>
              <a:gd name="connsiteX27" fmla="*/ 2300245 w 3495425"/>
              <a:gd name="connsiteY27" fmla="*/ 63804 h 708228"/>
              <a:gd name="connsiteX28" fmla="*/ 2197888 w 3495425"/>
              <a:gd name="connsiteY28" fmla="*/ 39004 h 708228"/>
              <a:gd name="connsiteX29" fmla="*/ 2070526 w 3495425"/>
              <a:gd name="connsiteY29" fmla="*/ 24369 h 708228"/>
              <a:gd name="connsiteX30" fmla="*/ 1799541 w 3495425"/>
              <a:gd name="connsiteY30" fmla="*/ 19897 h 708228"/>
              <a:gd name="connsiteX31" fmla="*/ 1617770 w 3495425"/>
              <a:gd name="connsiteY31" fmla="*/ 380 h 708228"/>
              <a:gd name="connsiteX0" fmla="*/ 1274848 w 3495425"/>
              <a:gd name="connsiteY0" fmla="*/ 232942 h 708228"/>
              <a:gd name="connsiteX1" fmla="*/ 1285419 w 3495425"/>
              <a:gd name="connsiteY1" fmla="*/ 317510 h 708228"/>
              <a:gd name="connsiteX2" fmla="*/ 1209360 w 3495425"/>
              <a:gd name="connsiteY2" fmla="*/ 297998 h 708228"/>
              <a:gd name="connsiteX3" fmla="*/ 1042254 w 3495425"/>
              <a:gd name="connsiteY3" fmla="*/ 271428 h 708228"/>
              <a:gd name="connsiteX4" fmla="*/ 965194 w 3495425"/>
              <a:gd name="connsiteY4" fmla="*/ 269944 h 708228"/>
              <a:gd name="connsiteX5" fmla="*/ 793864 w 3495425"/>
              <a:gd name="connsiteY5" fmla="*/ 246364 h 708228"/>
              <a:gd name="connsiteX6" fmla="*/ 630780 w 3495425"/>
              <a:gd name="connsiteY6" fmla="*/ 242297 h 708228"/>
              <a:gd name="connsiteX7" fmla="*/ 142432 w 3495425"/>
              <a:gd name="connsiteY7" fmla="*/ 229694 h 708228"/>
              <a:gd name="connsiteX8" fmla="*/ 16610 w 3495425"/>
              <a:gd name="connsiteY8" fmla="*/ 278889 h 708228"/>
              <a:gd name="connsiteX9" fmla="*/ 450303 w 3495425"/>
              <a:gd name="connsiteY9" fmla="*/ 460220 h 708228"/>
              <a:gd name="connsiteX10" fmla="*/ 497873 w 3495425"/>
              <a:gd name="connsiteY10" fmla="*/ 555360 h 708228"/>
              <a:gd name="connsiteX11" fmla="*/ 598298 w 3495425"/>
              <a:gd name="connsiteY11" fmla="*/ 624072 h 708228"/>
              <a:gd name="connsiteX12" fmla="*/ 719866 w 3495425"/>
              <a:gd name="connsiteY12" fmla="*/ 608216 h 708228"/>
              <a:gd name="connsiteX13" fmla="*/ 961200 w 3495425"/>
              <a:gd name="connsiteY13" fmla="*/ 680583 h 708228"/>
              <a:gd name="connsiteX14" fmla="*/ 1129438 w 3495425"/>
              <a:gd name="connsiteY14" fmla="*/ 687901 h 708228"/>
              <a:gd name="connsiteX15" fmla="*/ 1390885 w 3495425"/>
              <a:gd name="connsiteY15" fmla="*/ 685869 h 708228"/>
              <a:gd name="connsiteX16" fmla="*/ 1490917 w 3495425"/>
              <a:gd name="connsiteY16" fmla="*/ 708227 h 708228"/>
              <a:gd name="connsiteX17" fmla="*/ 1643283 w 3495425"/>
              <a:gd name="connsiteY17" fmla="*/ 686939 h 708228"/>
              <a:gd name="connsiteX18" fmla="*/ 1963393 w 3495425"/>
              <a:gd name="connsiteY18" fmla="*/ 617968 h 708228"/>
              <a:gd name="connsiteX19" fmla="*/ 2625917 w 3495425"/>
              <a:gd name="connsiteY19" fmla="*/ 516180 h 708228"/>
              <a:gd name="connsiteX20" fmla="*/ 2811405 w 3495425"/>
              <a:gd name="connsiteY20" fmla="*/ 469569 h 708228"/>
              <a:gd name="connsiteX21" fmla="*/ 3276010 w 3495425"/>
              <a:gd name="connsiteY21" fmla="*/ 453714 h 708228"/>
              <a:gd name="connsiteX22" fmla="*/ 3484208 w 3495425"/>
              <a:gd name="connsiteY22" fmla="*/ 402079 h 708228"/>
              <a:gd name="connsiteX23" fmla="*/ 3484209 w 3495425"/>
              <a:gd name="connsiteY23" fmla="*/ 464690 h 708228"/>
              <a:gd name="connsiteX24" fmla="*/ 3478922 w 3495425"/>
              <a:gd name="connsiteY24" fmla="*/ 127231 h 708228"/>
              <a:gd name="connsiteX25" fmla="*/ 3427289 w 3495425"/>
              <a:gd name="connsiteY25" fmla="*/ 3907 h 708228"/>
              <a:gd name="connsiteX26" fmla="*/ 2753902 w 3495425"/>
              <a:gd name="connsiteY26" fmla="*/ 33718 h 708228"/>
              <a:gd name="connsiteX27" fmla="*/ 2300245 w 3495425"/>
              <a:gd name="connsiteY27" fmla="*/ 63804 h 708228"/>
              <a:gd name="connsiteX28" fmla="*/ 2197888 w 3495425"/>
              <a:gd name="connsiteY28" fmla="*/ 39004 h 708228"/>
              <a:gd name="connsiteX29" fmla="*/ 2070526 w 3495425"/>
              <a:gd name="connsiteY29" fmla="*/ 24369 h 708228"/>
              <a:gd name="connsiteX30" fmla="*/ 1799541 w 3495425"/>
              <a:gd name="connsiteY30" fmla="*/ 19897 h 708228"/>
              <a:gd name="connsiteX0" fmla="*/ 1274848 w 3495425"/>
              <a:gd name="connsiteY0" fmla="*/ 232942 h 708228"/>
              <a:gd name="connsiteX1" fmla="*/ 1285419 w 3495425"/>
              <a:gd name="connsiteY1" fmla="*/ 317510 h 708228"/>
              <a:gd name="connsiteX2" fmla="*/ 1209360 w 3495425"/>
              <a:gd name="connsiteY2" fmla="*/ 297998 h 708228"/>
              <a:gd name="connsiteX3" fmla="*/ 1042254 w 3495425"/>
              <a:gd name="connsiteY3" fmla="*/ 271428 h 708228"/>
              <a:gd name="connsiteX4" fmla="*/ 965194 w 3495425"/>
              <a:gd name="connsiteY4" fmla="*/ 269944 h 708228"/>
              <a:gd name="connsiteX5" fmla="*/ 793864 w 3495425"/>
              <a:gd name="connsiteY5" fmla="*/ 246364 h 708228"/>
              <a:gd name="connsiteX6" fmla="*/ 630780 w 3495425"/>
              <a:gd name="connsiteY6" fmla="*/ 242297 h 708228"/>
              <a:gd name="connsiteX7" fmla="*/ 142432 w 3495425"/>
              <a:gd name="connsiteY7" fmla="*/ 229694 h 708228"/>
              <a:gd name="connsiteX8" fmla="*/ 16610 w 3495425"/>
              <a:gd name="connsiteY8" fmla="*/ 278889 h 708228"/>
              <a:gd name="connsiteX9" fmla="*/ 450303 w 3495425"/>
              <a:gd name="connsiteY9" fmla="*/ 460220 h 708228"/>
              <a:gd name="connsiteX10" fmla="*/ 497873 w 3495425"/>
              <a:gd name="connsiteY10" fmla="*/ 555360 h 708228"/>
              <a:gd name="connsiteX11" fmla="*/ 598298 w 3495425"/>
              <a:gd name="connsiteY11" fmla="*/ 624072 h 708228"/>
              <a:gd name="connsiteX12" fmla="*/ 719866 w 3495425"/>
              <a:gd name="connsiteY12" fmla="*/ 608216 h 708228"/>
              <a:gd name="connsiteX13" fmla="*/ 961200 w 3495425"/>
              <a:gd name="connsiteY13" fmla="*/ 680583 h 708228"/>
              <a:gd name="connsiteX14" fmla="*/ 1129438 w 3495425"/>
              <a:gd name="connsiteY14" fmla="*/ 687901 h 708228"/>
              <a:gd name="connsiteX15" fmla="*/ 1390885 w 3495425"/>
              <a:gd name="connsiteY15" fmla="*/ 685869 h 708228"/>
              <a:gd name="connsiteX16" fmla="*/ 1490917 w 3495425"/>
              <a:gd name="connsiteY16" fmla="*/ 708227 h 708228"/>
              <a:gd name="connsiteX17" fmla="*/ 1643283 w 3495425"/>
              <a:gd name="connsiteY17" fmla="*/ 686939 h 708228"/>
              <a:gd name="connsiteX18" fmla="*/ 1963393 w 3495425"/>
              <a:gd name="connsiteY18" fmla="*/ 617968 h 708228"/>
              <a:gd name="connsiteX19" fmla="*/ 2625917 w 3495425"/>
              <a:gd name="connsiteY19" fmla="*/ 516180 h 708228"/>
              <a:gd name="connsiteX20" fmla="*/ 2811405 w 3495425"/>
              <a:gd name="connsiteY20" fmla="*/ 469569 h 708228"/>
              <a:gd name="connsiteX21" fmla="*/ 3276010 w 3495425"/>
              <a:gd name="connsiteY21" fmla="*/ 453714 h 708228"/>
              <a:gd name="connsiteX22" fmla="*/ 3484208 w 3495425"/>
              <a:gd name="connsiteY22" fmla="*/ 402079 h 708228"/>
              <a:gd name="connsiteX23" fmla="*/ 3484209 w 3495425"/>
              <a:gd name="connsiteY23" fmla="*/ 464690 h 708228"/>
              <a:gd name="connsiteX24" fmla="*/ 3478922 w 3495425"/>
              <a:gd name="connsiteY24" fmla="*/ 127231 h 708228"/>
              <a:gd name="connsiteX25" fmla="*/ 3427289 w 3495425"/>
              <a:gd name="connsiteY25" fmla="*/ 3907 h 708228"/>
              <a:gd name="connsiteX26" fmla="*/ 2753902 w 3495425"/>
              <a:gd name="connsiteY26" fmla="*/ 33718 h 708228"/>
              <a:gd name="connsiteX27" fmla="*/ 2300245 w 3495425"/>
              <a:gd name="connsiteY27" fmla="*/ 63804 h 708228"/>
              <a:gd name="connsiteX28" fmla="*/ 2197888 w 3495425"/>
              <a:gd name="connsiteY28" fmla="*/ 39004 h 708228"/>
              <a:gd name="connsiteX29" fmla="*/ 2070526 w 3495425"/>
              <a:gd name="connsiteY29" fmla="*/ 24369 h 708228"/>
              <a:gd name="connsiteX0" fmla="*/ 1274848 w 3495425"/>
              <a:gd name="connsiteY0" fmla="*/ 232942 h 708228"/>
              <a:gd name="connsiteX1" fmla="*/ 1285419 w 3495425"/>
              <a:gd name="connsiteY1" fmla="*/ 317510 h 708228"/>
              <a:gd name="connsiteX2" fmla="*/ 1209360 w 3495425"/>
              <a:gd name="connsiteY2" fmla="*/ 297998 h 708228"/>
              <a:gd name="connsiteX3" fmla="*/ 1042254 w 3495425"/>
              <a:gd name="connsiteY3" fmla="*/ 271428 h 708228"/>
              <a:gd name="connsiteX4" fmla="*/ 965194 w 3495425"/>
              <a:gd name="connsiteY4" fmla="*/ 269944 h 708228"/>
              <a:gd name="connsiteX5" fmla="*/ 793864 w 3495425"/>
              <a:gd name="connsiteY5" fmla="*/ 246364 h 708228"/>
              <a:gd name="connsiteX6" fmla="*/ 630780 w 3495425"/>
              <a:gd name="connsiteY6" fmla="*/ 242297 h 708228"/>
              <a:gd name="connsiteX7" fmla="*/ 142432 w 3495425"/>
              <a:gd name="connsiteY7" fmla="*/ 229694 h 708228"/>
              <a:gd name="connsiteX8" fmla="*/ 16610 w 3495425"/>
              <a:gd name="connsiteY8" fmla="*/ 278889 h 708228"/>
              <a:gd name="connsiteX9" fmla="*/ 450303 w 3495425"/>
              <a:gd name="connsiteY9" fmla="*/ 460220 h 708228"/>
              <a:gd name="connsiteX10" fmla="*/ 497873 w 3495425"/>
              <a:gd name="connsiteY10" fmla="*/ 555360 h 708228"/>
              <a:gd name="connsiteX11" fmla="*/ 598298 w 3495425"/>
              <a:gd name="connsiteY11" fmla="*/ 624072 h 708228"/>
              <a:gd name="connsiteX12" fmla="*/ 719866 w 3495425"/>
              <a:gd name="connsiteY12" fmla="*/ 608216 h 708228"/>
              <a:gd name="connsiteX13" fmla="*/ 961200 w 3495425"/>
              <a:gd name="connsiteY13" fmla="*/ 680583 h 708228"/>
              <a:gd name="connsiteX14" fmla="*/ 1129438 w 3495425"/>
              <a:gd name="connsiteY14" fmla="*/ 687901 h 708228"/>
              <a:gd name="connsiteX15" fmla="*/ 1390885 w 3495425"/>
              <a:gd name="connsiteY15" fmla="*/ 685869 h 708228"/>
              <a:gd name="connsiteX16" fmla="*/ 1490917 w 3495425"/>
              <a:gd name="connsiteY16" fmla="*/ 708227 h 708228"/>
              <a:gd name="connsiteX17" fmla="*/ 1643283 w 3495425"/>
              <a:gd name="connsiteY17" fmla="*/ 686939 h 708228"/>
              <a:gd name="connsiteX18" fmla="*/ 1963393 w 3495425"/>
              <a:gd name="connsiteY18" fmla="*/ 617968 h 708228"/>
              <a:gd name="connsiteX19" fmla="*/ 2625917 w 3495425"/>
              <a:gd name="connsiteY19" fmla="*/ 516180 h 708228"/>
              <a:gd name="connsiteX20" fmla="*/ 2811405 w 3495425"/>
              <a:gd name="connsiteY20" fmla="*/ 469569 h 708228"/>
              <a:gd name="connsiteX21" fmla="*/ 3276010 w 3495425"/>
              <a:gd name="connsiteY21" fmla="*/ 453714 h 708228"/>
              <a:gd name="connsiteX22" fmla="*/ 3484208 w 3495425"/>
              <a:gd name="connsiteY22" fmla="*/ 402079 h 708228"/>
              <a:gd name="connsiteX23" fmla="*/ 3484209 w 3495425"/>
              <a:gd name="connsiteY23" fmla="*/ 464690 h 708228"/>
              <a:gd name="connsiteX24" fmla="*/ 3478922 w 3495425"/>
              <a:gd name="connsiteY24" fmla="*/ 127231 h 708228"/>
              <a:gd name="connsiteX25" fmla="*/ 3427289 w 3495425"/>
              <a:gd name="connsiteY25" fmla="*/ 3907 h 708228"/>
              <a:gd name="connsiteX26" fmla="*/ 2753902 w 3495425"/>
              <a:gd name="connsiteY26" fmla="*/ 33718 h 708228"/>
              <a:gd name="connsiteX27" fmla="*/ 2300245 w 3495425"/>
              <a:gd name="connsiteY27" fmla="*/ 63804 h 708228"/>
              <a:gd name="connsiteX28" fmla="*/ 2197888 w 3495425"/>
              <a:gd name="connsiteY28" fmla="*/ 39004 h 708228"/>
              <a:gd name="connsiteX29" fmla="*/ 2032365 w 3495425"/>
              <a:gd name="connsiteY29" fmla="*/ 257738 h 708228"/>
              <a:gd name="connsiteX0" fmla="*/ 1285419 w 3495425"/>
              <a:gd name="connsiteY0" fmla="*/ 317510 h 708228"/>
              <a:gd name="connsiteX1" fmla="*/ 1209360 w 3495425"/>
              <a:gd name="connsiteY1" fmla="*/ 297998 h 708228"/>
              <a:gd name="connsiteX2" fmla="*/ 1042254 w 3495425"/>
              <a:gd name="connsiteY2" fmla="*/ 271428 h 708228"/>
              <a:gd name="connsiteX3" fmla="*/ 965194 w 3495425"/>
              <a:gd name="connsiteY3" fmla="*/ 269944 h 708228"/>
              <a:gd name="connsiteX4" fmla="*/ 793864 w 3495425"/>
              <a:gd name="connsiteY4" fmla="*/ 246364 h 708228"/>
              <a:gd name="connsiteX5" fmla="*/ 630780 w 3495425"/>
              <a:gd name="connsiteY5" fmla="*/ 242297 h 708228"/>
              <a:gd name="connsiteX6" fmla="*/ 142432 w 3495425"/>
              <a:gd name="connsiteY6" fmla="*/ 229694 h 708228"/>
              <a:gd name="connsiteX7" fmla="*/ 16610 w 3495425"/>
              <a:gd name="connsiteY7" fmla="*/ 278889 h 708228"/>
              <a:gd name="connsiteX8" fmla="*/ 450303 w 3495425"/>
              <a:gd name="connsiteY8" fmla="*/ 460220 h 708228"/>
              <a:gd name="connsiteX9" fmla="*/ 497873 w 3495425"/>
              <a:gd name="connsiteY9" fmla="*/ 555360 h 708228"/>
              <a:gd name="connsiteX10" fmla="*/ 598298 w 3495425"/>
              <a:gd name="connsiteY10" fmla="*/ 624072 h 708228"/>
              <a:gd name="connsiteX11" fmla="*/ 719866 w 3495425"/>
              <a:gd name="connsiteY11" fmla="*/ 608216 h 708228"/>
              <a:gd name="connsiteX12" fmla="*/ 961200 w 3495425"/>
              <a:gd name="connsiteY12" fmla="*/ 680583 h 708228"/>
              <a:gd name="connsiteX13" fmla="*/ 1129438 w 3495425"/>
              <a:gd name="connsiteY13" fmla="*/ 687901 h 708228"/>
              <a:gd name="connsiteX14" fmla="*/ 1390885 w 3495425"/>
              <a:gd name="connsiteY14" fmla="*/ 685869 h 708228"/>
              <a:gd name="connsiteX15" fmla="*/ 1490917 w 3495425"/>
              <a:gd name="connsiteY15" fmla="*/ 708227 h 708228"/>
              <a:gd name="connsiteX16" fmla="*/ 1643283 w 3495425"/>
              <a:gd name="connsiteY16" fmla="*/ 686939 h 708228"/>
              <a:gd name="connsiteX17" fmla="*/ 1963393 w 3495425"/>
              <a:gd name="connsiteY17" fmla="*/ 617968 h 708228"/>
              <a:gd name="connsiteX18" fmla="*/ 2625917 w 3495425"/>
              <a:gd name="connsiteY18" fmla="*/ 516180 h 708228"/>
              <a:gd name="connsiteX19" fmla="*/ 2811405 w 3495425"/>
              <a:gd name="connsiteY19" fmla="*/ 469569 h 708228"/>
              <a:gd name="connsiteX20" fmla="*/ 3276010 w 3495425"/>
              <a:gd name="connsiteY20" fmla="*/ 453714 h 708228"/>
              <a:gd name="connsiteX21" fmla="*/ 3484208 w 3495425"/>
              <a:gd name="connsiteY21" fmla="*/ 402079 h 708228"/>
              <a:gd name="connsiteX22" fmla="*/ 3484209 w 3495425"/>
              <a:gd name="connsiteY22" fmla="*/ 464690 h 708228"/>
              <a:gd name="connsiteX23" fmla="*/ 3478922 w 3495425"/>
              <a:gd name="connsiteY23" fmla="*/ 127231 h 708228"/>
              <a:gd name="connsiteX24" fmla="*/ 3427289 w 3495425"/>
              <a:gd name="connsiteY24" fmla="*/ 3907 h 708228"/>
              <a:gd name="connsiteX25" fmla="*/ 2753902 w 3495425"/>
              <a:gd name="connsiteY25" fmla="*/ 33718 h 708228"/>
              <a:gd name="connsiteX26" fmla="*/ 2300245 w 3495425"/>
              <a:gd name="connsiteY26" fmla="*/ 63804 h 708228"/>
              <a:gd name="connsiteX27" fmla="*/ 2197888 w 3495425"/>
              <a:gd name="connsiteY27" fmla="*/ 39004 h 708228"/>
              <a:gd name="connsiteX28" fmla="*/ 2032365 w 3495425"/>
              <a:gd name="connsiteY28" fmla="*/ 257738 h 708228"/>
              <a:gd name="connsiteX0" fmla="*/ 1285419 w 3495425"/>
              <a:gd name="connsiteY0" fmla="*/ 317510 h 708228"/>
              <a:gd name="connsiteX1" fmla="*/ 1209360 w 3495425"/>
              <a:gd name="connsiteY1" fmla="*/ 297998 h 708228"/>
              <a:gd name="connsiteX2" fmla="*/ 1042254 w 3495425"/>
              <a:gd name="connsiteY2" fmla="*/ 271428 h 708228"/>
              <a:gd name="connsiteX3" fmla="*/ 965194 w 3495425"/>
              <a:gd name="connsiteY3" fmla="*/ 269944 h 708228"/>
              <a:gd name="connsiteX4" fmla="*/ 793864 w 3495425"/>
              <a:gd name="connsiteY4" fmla="*/ 246364 h 708228"/>
              <a:gd name="connsiteX5" fmla="*/ 630780 w 3495425"/>
              <a:gd name="connsiteY5" fmla="*/ 242297 h 708228"/>
              <a:gd name="connsiteX6" fmla="*/ 142432 w 3495425"/>
              <a:gd name="connsiteY6" fmla="*/ 229694 h 708228"/>
              <a:gd name="connsiteX7" fmla="*/ 16610 w 3495425"/>
              <a:gd name="connsiteY7" fmla="*/ 278889 h 708228"/>
              <a:gd name="connsiteX8" fmla="*/ 450303 w 3495425"/>
              <a:gd name="connsiteY8" fmla="*/ 460220 h 708228"/>
              <a:gd name="connsiteX9" fmla="*/ 497873 w 3495425"/>
              <a:gd name="connsiteY9" fmla="*/ 555360 h 708228"/>
              <a:gd name="connsiteX10" fmla="*/ 598298 w 3495425"/>
              <a:gd name="connsiteY10" fmla="*/ 624072 h 708228"/>
              <a:gd name="connsiteX11" fmla="*/ 719866 w 3495425"/>
              <a:gd name="connsiteY11" fmla="*/ 608216 h 708228"/>
              <a:gd name="connsiteX12" fmla="*/ 961200 w 3495425"/>
              <a:gd name="connsiteY12" fmla="*/ 680583 h 708228"/>
              <a:gd name="connsiteX13" fmla="*/ 1129438 w 3495425"/>
              <a:gd name="connsiteY13" fmla="*/ 687901 h 708228"/>
              <a:gd name="connsiteX14" fmla="*/ 1390885 w 3495425"/>
              <a:gd name="connsiteY14" fmla="*/ 685869 h 708228"/>
              <a:gd name="connsiteX15" fmla="*/ 1490917 w 3495425"/>
              <a:gd name="connsiteY15" fmla="*/ 708227 h 708228"/>
              <a:gd name="connsiteX16" fmla="*/ 1643283 w 3495425"/>
              <a:gd name="connsiteY16" fmla="*/ 686939 h 708228"/>
              <a:gd name="connsiteX17" fmla="*/ 1963393 w 3495425"/>
              <a:gd name="connsiteY17" fmla="*/ 617968 h 708228"/>
              <a:gd name="connsiteX18" fmla="*/ 2625917 w 3495425"/>
              <a:gd name="connsiteY18" fmla="*/ 516180 h 708228"/>
              <a:gd name="connsiteX19" fmla="*/ 2811405 w 3495425"/>
              <a:gd name="connsiteY19" fmla="*/ 469569 h 708228"/>
              <a:gd name="connsiteX20" fmla="*/ 3276010 w 3495425"/>
              <a:gd name="connsiteY20" fmla="*/ 453714 h 708228"/>
              <a:gd name="connsiteX21" fmla="*/ 3484208 w 3495425"/>
              <a:gd name="connsiteY21" fmla="*/ 402079 h 708228"/>
              <a:gd name="connsiteX22" fmla="*/ 3484209 w 3495425"/>
              <a:gd name="connsiteY22" fmla="*/ 464690 h 708228"/>
              <a:gd name="connsiteX23" fmla="*/ 3478922 w 3495425"/>
              <a:gd name="connsiteY23" fmla="*/ 127231 h 708228"/>
              <a:gd name="connsiteX24" fmla="*/ 3427289 w 3495425"/>
              <a:gd name="connsiteY24" fmla="*/ 3907 h 708228"/>
              <a:gd name="connsiteX25" fmla="*/ 2753902 w 3495425"/>
              <a:gd name="connsiteY25" fmla="*/ 33718 h 708228"/>
              <a:gd name="connsiteX26" fmla="*/ 2300245 w 3495425"/>
              <a:gd name="connsiteY26" fmla="*/ 63804 h 708228"/>
              <a:gd name="connsiteX27" fmla="*/ 2293289 w 3495425"/>
              <a:gd name="connsiteY27" fmla="*/ 243913 h 708228"/>
              <a:gd name="connsiteX28" fmla="*/ 2032365 w 3495425"/>
              <a:gd name="connsiteY28" fmla="*/ 257738 h 708228"/>
              <a:gd name="connsiteX0" fmla="*/ 1285419 w 3495425"/>
              <a:gd name="connsiteY0" fmla="*/ 321984 h 712702"/>
              <a:gd name="connsiteX1" fmla="*/ 1209360 w 3495425"/>
              <a:gd name="connsiteY1" fmla="*/ 302472 h 712702"/>
              <a:gd name="connsiteX2" fmla="*/ 1042254 w 3495425"/>
              <a:gd name="connsiteY2" fmla="*/ 275902 h 712702"/>
              <a:gd name="connsiteX3" fmla="*/ 965194 w 3495425"/>
              <a:gd name="connsiteY3" fmla="*/ 274418 h 712702"/>
              <a:gd name="connsiteX4" fmla="*/ 793864 w 3495425"/>
              <a:gd name="connsiteY4" fmla="*/ 250838 h 712702"/>
              <a:gd name="connsiteX5" fmla="*/ 630780 w 3495425"/>
              <a:gd name="connsiteY5" fmla="*/ 246771 h 712702"/>
              <a:gd name="connsiteX6" fmla="*/ 142432 w 3495425"/>
              <a:gd name="connsiteY6" fmla="*/ 234168 h 712702"/>
              <a:gd name="connsiteX7" fmla="*/ 16610 w 3495425"/>
              <a:gd name="connsiteY7" fmla="*/ 283363 h 712702"/>
              <a:gd name="connsiteX8" fmla="*/ 450303 w 3495425"/>
              <a:gd name="connsiteY8" fmla="*/ 464694 h 712702"/>
              <a:gd name="connsiteX9" fmla="*/ 497873 w 3495425"/>
              <a:gd name="connsiteY9" fmla="*/ 559834 h 712702"/>
              <a:gd name="connsiteX10" fmla="*/ 598298 w 3495425"/>
              <a:gd name="connsiteY10" fmla="*/ 628546 h 712702"/>
              <a:gd name="connsiteX11" fmla="*/ 719866 w 3495425"/>
              <a:gd name="connsiteY11" fmla="*/ 612690 h 712702"/>
              <a:gd name="connsiteX12" fmla="*/ 961200 w 3495425"/>
              <a:gd name="connsiteY12" fmla="*/ 685057 h 712702"/>
              <a:gd name="connsiteX13" fmla="*/ 1129438 w 3495425"/>
              <a:gd name="connsiteY13" fmla="*/ 692375 h 712702"/>
              <a:gd name="connsiteX14" fmla="*/ 1390885 w 3495425"/>
              <a:gd name="connsiteY14" fmla="*/ 690343 h 712702"/>
              <a:gd name="connsiteX15" fmla="*/ 1490917 w 3495425"/>
              <a:gd name="connsiteY15" fmla="*/ 712701 h 712702"/>
              <a:gd name="connsiteX16" fmla="*/ 1643283 w 3495425"/>
              <a:gd name="connsiteY16" fmla="*/ 691413 h 712702"/>
              <a:gd name="connsiteX17" fmla="*/ 1963393 w 3495425"/>
              <a:gd name="connsiteY17" fmla="*/ 622442 h 712702"/>
              <a:gd name="connsiteX18" fmla="*/ 2625917 w 3495425"/>
              <a:gd name="connsiteY18" fmla="*/ 520654 h 712702"/>
              <a:gd name="connsiteX19" fmla="*/ 2811405 w 3495425"/>
              <a:gd name="connsiteY19" fmla="*/ 474043 h 712702"/>
              <a:gd name="connsiteX20" fmla="*/ 3276010 w 3495425"/>
              <a:gd name="connsiteY20" fmla="*/ 458188 h 712702"/>
              <a:gd name="connsiteX21" fmla="*/ 3484208 w 3495425"/>
              <a:gd name="connsiteY21" fmla="*/ 406553 h 712702"/>
              <a:gd name="connsiteX22" fmla="*/ 3484209 w 3495425"/>
              <a:gd name="connsiteY22" fmla="*/ 469164 h 712702"/>
              <a:gd name="connsiteX23" fmla="*/ 3478922 w 3495425"/>
              <a:gd name="connsiteY23" fmla="*/ 131705 h 712702"/>
              <a:gd name="connsiteX24" fmla="*/ 3427289 w 3495425"/>
              <a:gd name="connsiteY24" fmla="*/ 8381 h 712702"/>
              <a:gd name="connsiteX25" fmla="*/ 2753902 w 3495425"/>
              <a:gd name="connsiteY25" fmla="*/ 38192 h 712702"/>
              <a:gd name="connsiteX26" fmla="*/ 2595990 w 3495425"/>
              <a:gd name="connsiteY26" fmla="*/ 256111 h 712702"/>
              <a:gd name="connsiteX27" fmla="*/ 2293289 w 3495425"/>
              <a:gd name="connsiteY27" fmla="*/ 248387 h 712702"/>
              <a:gd name="connsiteX28" fmla="*/ 2032365 w 3495425"/>
              <a:gd name="connsiteY28" fmla="*/ 262212 h 712702"/>
              <a:gd name="connsiteX0" fmla="*/ 1285419 w 3495425"/>
              <a:gd name="connsiteY0" fmla="*/ 314337 h 705055"/>
              <a:gd name="connsiteX1" fmla="*/ 1209360 w 3495425"/>
              <a:gd name="connsiteY1" fmla="*/ 294825 h 705055"/>
              <a:gd name="connsiteX2" fmla="*/ 1042254 w 3495425"/>
              <a:gd name="connsiteY2" fmla="*/ 268255 h 705055"/>
              <a:gd name="connsiteX3" fmla="*/ 965194 w 3495425"/>
              <a:gd name="connsiteY3" fmla="*/ 266771 h 705055"/>
              <a:gd name="connsiteX4" fmla="*/ 793864 w 3495425"/>
              <a:gd name="connsiteY4" fmla="*/ 243191 h 705055"/>
              <a:gd name="connsiteX5" fmla="*/ 630780 w 3495425"/>
              <a:gd name="connsiteY5" fmla="*/ 239124 h 705055"/>
              <a:gd name="connsiteX6" fmla="*/ 142432 w 3495425"/>
              <a:gd name="connsiteY6" fmla="*/ 226521 h 705055"/>
              <a:gd name="connsiteX7" fmla="*/ 16610 w 3495425"/>
              <a:gd name="connsiteY7" fmla="*/ 275716 h 705055"/>
              <a:gd name="connsiteX8" fmla="*/ 450303 w 3495425"/>
              <a:gd name="connsiteY8" fmla="*/ 457047 h 705055"/>
              <a:gd name="connsiteX9" fmla="*/ 497873 w 3495425"/>
              <a:gd name="connsiteY9" fmla="*/ 552187 h 705055"/>
              <a:gd name="connsiteX10" fmla="*/ 598298 w 3495425"/>
              <a:gd name="connsiteY10" fmla="*/ 620899 h 705055"/>
              <a:gd name="connsiteX11" fmla="*/ 719866 w 3495425"/>
              <a:gd name="connsiteY11" fmla="*/ 605043 h 705055"/>
              <a:gd name="connsiteX12" fmla="*/ 961200 w 3495425"/>
              <a:gd name="connsiteY12" fmla="*/ 677410 h 705055"/>
              <a:gd name="connsiteX13" fmla="*/ 1129438 w 3495425"/>
              <a:gd name="connsiteY13" fmla="*/ 684728 h 705055"/>
              <a:gd name="connsiteX14" fmla="*/ 1390885 w 3495425"/>
              <a:gd name="connsiteY14" fmla="*/ 682696 h 705055"/>
              <a:gd name="connsiteX15" fmla="*/ 1490917 w 3495425"/>
              <a:gd name="connsiteY15" fmla="*/ 705054 h 705055"/>
              <a:gd name="connsiteX16" fmla="*/ 1643283 w 3495425"/>
              <a:gd name="connsiteY16" fmla="*/ 683766 h 705055"/>
              <a:gd name="connsiteX17" fmla="*/ 1963393 w 3495425"/>
              <a:gd name="connsiteY17" fmla="*/ 614795 h 705055"/>
              <a:gd name="connsiteX18" fmla="*/ 2625917 w 3495425"/>
              <a:gd name="connsiteY18" fmla="*/ 513007 h 705055"/>
              <a:gd name="connsiteX19" fmla="*/ 2811405 w 3495425"/>
              <a:gd name="connsiteY19" fmla="*/ 466396 h 705055"/>
              <a:gd name="connsiteX20" fmla="*/ 3276010 w 3495425"/>
              <a:gd name="connsiteY20" fmla="*/ 450541 h 705055"/>
              <a:gd name="connsiteX21" fmla="*/ 3484208 w 3495425"/>
              <a:gd name="connsiteY21" fmla="*/ 398906 h 705055"/>
              <a:gd name="connsiteX22" fmla="*/ 3484209 w 3495425"/>
              <a:gd name="connsiteY22" fmla="*/ 461517 h 705055"/>
              <a:gd name="connsiteX23" fmla="*/ 3478922 w 3495425"/>
              <a:gd name="connsiteY23" fmla="*/ 124058 h 705055"/>
              <a:gd name="connsiteX24" fmla="*/ 3427289 w 3495425"/>
              <a:gd name="connsiteY24" fmla="*/ 734 h 705055"/>
              <a:gd name="connsiteX25" fmla="*/ 2772983 w 3495425"/>
              <a:gd name="connsiteY25" fmla="*/ 263914 h 705055"/>
              <a:gd name="connsiteX26" fmla="*/ 2595990 w 3495425"/>
              <a:gd name="connsiteY26" fmla="*/ 248464 h 705055"/>
              <a:gd name="connsiteX27" fmla="*/ 2293289 w 3495425"/>
              <a:gd name="connsiteY27" fmla="*/ 240740 h 705055"/>
              <a:gd name="connsiteX28" fmla="*/ 2032365 w 3495425"/>
              <a:gd name="connsiteY28" fmla="*/ 254565 h 705055"/>
              <a:gd name="connsiteX0" fmla="*/ 1285419 w 3491317"/>
              <a:gd name="connsiteY0" fmla="*/ 195598 h 586316"/>
              <a:gd name="connsiteX1" fmla="*/ 1209360 w 3491317"/>
              <a:gd name="connsiteY1" fmla="*/ 176086 h 586316"/>
              <a:gd name="connsiteX2" fmla="*/ 1042254 w 3491317"/>
              <a:gd name="connsiteY2" fmla="*/ 149516 h 586316"/>
              <a:gd name="connsiteX3" fmla="*/ 965194 w 3491317"/>
              <a:gd name="connsiteY3" fmla="*/ 148032 h 586316"/>
              <a:gd name="connsiteX4" fmla="*/ 793864 w 3491317"/>
              <a:gd name="connsiteY4" fmla="*/ 124452 h 586316"/>
              <a:gd name="connsiteX5" fmla="*/ 630780 w 3491317"/>
              <a:gd name="connsiteY5" fmla="*/ 120385 h 586316"/>
              <a:gd name="connsiteX6" fmla="*/ 142432 w 3491317"/>
              <a:gd name="connsiteY6" fmla="*/ 107782 h 586316"/>
              <a:gd name="connsiteX7" fmla="*/ 16610 w 3491317"/>
              <a:gd name="connsiteY7" fmla="*/ 156977 h 586316"/>
              <a:gd name="connsiteX8" fmla="*/ 450303 w 3491317"/>
              <a:gd name="connsiteY8" fmla="*/ 338308 h 586316"/>
              <a:gd name="connsiteX9" fmla="*/ 497873 w 3491317"/>
              <a:gd name="connsiteY9" fmla="*/ 433448 h 586316"/>
              <a:gd name="connsiteX10" fmla="*/ 598298 w 3491317"/>
              <a:gd name="connsiteY10" fmla="*/ 502160 h 586316"/>
              <a:gd name="connsiteX11" fmla="*/ 719866 w 3491317"/>
              <a:gd name="connsiteY11" fmla="*/ 486304 h 586316"/>
              <a:gd name="connsiteX12" fmla="*/ 961200 w 3491317"/>
              <a:gd name="connsiteY12" fmla="*/ 558671 h 586316"/>
              <a:gd name="connsiteX13" fmla="*/ 1129438 w 3491317"/>
              <a:gd name="connsiteY13" fmla="*/ 565989 h 586316"/>
              <a:gd name="connsiteX14" fmla="*/ 1390885 w 3491317"/>
              <a:gd name="connsiteY14" fmla="*/ 563957 h 586316"/>
              <a:gd name="connsiteX15" fmla="*/ 1490917 w 3491317"/>
              <a:gd name="connsiteY15" fmla="*/ 586315 h 586316"/>
              <a:gd name="connsiteX16" fmla="*/ 1643283 w 3491317"/>
              <a:gd name="connsiteY16" fmla="*/ 565027 h 586316"/>
              <a:gd name="connsiteX17" fmla="*/ 1963393 w 3491317"/>
              <a:gd name="connsiteY17" fmla="*/ 496056 h 586316"/>
              <a:gd name="connsiteX18" fmla="*/ 2625917 w 3491317"/>
              <a:gd name="connsiteY18" fmla="*/ 394268 h 586316"/>
              <a:gd name="connsiteX19" fmla="*/ 2811405 w 3491317"/>
              <a:gd name="connsiteY19" fmla="*/ 347657 h 586316"/>
              <a:gd name="connsiteX20" fmla="*/ 3276010 w 3491317"/>
              <a:gd name="connsiteY20" fmla="*/ 331802 h 586316"/>
              <a:gd name="connsiteX21" fmla="*/ 3484208 w 3491317"/>
              <a:gd name="connsiteY21" fmla="*/ 280167 h 586316"/>
              <a:gd name="connsiteX22" fmla="*/ 3484209 w 3491317"/>
              <a:gd name="connsiteY22" fmla="*/ 342778 h 586316"/>
              <a:gd name="connsiteX23" fmla="*/ 3478922 w 3491317"/>
              <a:gd name="connsiteY23" fmla="*/ 5319 h 586316"/>
              <a:gd name="connsiteX24" fmla="*/ 3341428 w 3491317"/>
              <a:gd name="connsiteY24" fmla="*/ 121056 h 586316"/>
              <a:gd name="connsiteX25" fmla="*/ 2772983 w 3491317"/>
              <a:gd name="connsiteY25" fmla="*/ 145175 h 586316"/>
              <a:gd name="connsiteX26" fmla="*/ 2595990 w 3491317"/>
              <a:gd name="connsiteY26" fmla="*/ 129725 h 586316"/>
              <a:gd name="connsiteX27" fmla="*/ 2293289 w 3491317"/>
              <a:gd name="connsiteY27" fmla="*/ 122001 h 586316"/>
              <a:gd name="connsiteX28" fmla="*/ 2032365 w 3491317"/>
              <a:gd name="connsiteY28" fmla="*/ 135826 h 586316"/>
              <a:gd name="connsiteX0" fmla="*/ 1285419 w 3484209"/>
              <a:gd name="connsiteY0" fmla="*/ 89197 h 479915"/>
              <a:gd name="connsiteX1" fmla="*/ 1209360 w 3484209"/>
              <a:gd name="connsiteY1" fmla="*/ 69685 h 479915"/>
              <a:gd name="connsiteX2" fmla="*/ 1042254 w 3484209"/>
              <a:gd name="connsiteY2" fmla="*/ 43115 h 479915"/>
              <a:gd name="connsiteX3" fmla="*/ 965194 w 3484209"/>
              <a:gd name="connsiteY3" fmla="*/ 41631 h 479915"/>
              <a:gd name="connsiteX4" fmla="*/ 793864 w 3484209"/>
              <a:gd name="connsiteY4" fmla="*/ 18051 h 479915"/>
              <a:gd name="connsiteX5" fmla="*/ 630780 w 3484209"/>
              <a:gd name="connsiteY5" fmla="*/ 13984 h 479915"/>
              <a:gd name="connsiteX6" fmla="*/ 142432 w 3484209"/>
              <a:gd name="connsiteY6" fmla="*/ 1381 h 479915"/>
              <a:gd name="connsiteX7" fmla="*/ 16610 w 3484209"/>
              <a:gd name="connsiteY7" fmla="*/ 50576 h 479915"/>
              <a:gd name="connsiteX8" fmla="*/ 450303 w 3484209"/>
              <a:gd name="connsiteY8" fmla="*/ 231907 h 479915"/>
              <a:gd name="connsiteX9" fmla="*/ 497873 w 3484209"/>
              <a:gd name="connsiteY9" fmla="*/ 327047 h 479915"/>
              <a:gd name="connsiteX10" fmla="*/ 598298 w 3484209"/>
              <a:gd name="connsiteY10" fmla="*/ 395759 h 479915"/>
              <a:gd name="connsiteX11" fmla="*/ 719866 w 3484209"/>
              <a:gd name="connsiteY11" fmla="*/ 379903 h 479915"/>
              <a:gd name="connsiteX12" fmla="*/ 961200 w 3484209"/>
              <a:gd name="connsiteY12" fmla="*/ 452270 h 479915"/>
              <a:gd name="connsiteX13" fmla="*/ 1129438 w 3484209"/>
              <a:gd name="connsiteY13" fmla="*/ 459588 h 479915"/>
              <a:gd name="connsiteX14" fmla="*/ 1390885 w 3484209"/>
              <a:gd name="connsiteY14" fmla="*/ 457556 h 479915"/>
              <a:gd name="connsiteX15" fmla="*/ 1490917 w 3484209"/>
              <a:gd name="connsiteY15" fmla="*/ 479914 h 479915"/>
              <a:gd name="connsiteX16" fmla="*/ 1643283 w 3484209"/>
              <a:gd name="connsiteY16" fmla="*/ 458626 h 479915"/>
              <a:gd name="connsiteX17" fmla="*/ 1963393 w 3484209"/>
              <a:gd name="connsiteY17" fmla="*/ 389655 h 479915"/>
              <a:gd name="connsiteX18" fmla="*/ 2625917 w 3484209"/>
              <a:gd name="connsiteY18" fmla="*/ 287867 h 479915"/>
              <a:gd name="connsiteX19" fmla="*/ 2811405 w 3484209"/>
              <a:gd name="connsiteY19" fmla="*/ 241256 h 479915"/>
              <a:gd name="connsiteX20" fmla="*/ 3276010 w 3484209"/>
              <a:gd name="connsiteY20" fmla="*/ 225401 h 479915"/>
              <a:gd name="connsiteX21" fmla="*/ 3484208 w 3484209"/>
              <a:gd name="connsiteY21" fmla="*/ 173766 h 479915"/>
              <a:gd name="connsiteX22" fmla="*/ 3484209 w 3484209"/>
              <a:gd name="connsiteY22" fmla="*/ 236377 h 479915"/>
              <a:gd name="connsiteX23" fmla="*/ 3341428 w 3484209"/>
              <a:gd name="connsiteY23" fmla="*/ 14655 h 479915"/>
              <a:gd name="connsiteX24" fmla="*/ 2772983 w 3484209"/>
              <a:gd name="connsiteY24" fmla="*/ 38774 h 479915"/>
              <a:gd name="connsiteX25" fmla="*/ 2595990 w 3484209"/>
              <a:gd name="connsiteY25" fmla="*/ 23324 h 479915"/>
              <a:gd name="connsiteX26" fmla="*/ 2293289 w 3484209"/>
              <a:gd name="connsiteY26" fmla="*/ 15600 h 479915"/>
              <a:gd name="connsiteX27" fmla="*/ 2032365 w 3484209"/>
              <a:gd name="connsiteY27" fmla="*/ 29425 h 479915"/>
              <a:gd name="connsiteX0" fmla="*/ 1268834 w 3467624"/>
              <a:gd name="connsiteY0" fmla="*/ 89197 h 479915"/>
              <a:gd name="connsiteX1" fmla="*/ 1192775 w 3467624"/>
              <a:gd name="connsiteY1" fmla="*/ 69685 h 479915"/>
              <a:gd name="connsiteX2" fmla="*/ 1025669 w 3467624"/>
              <a:gd name="connsiteY2" fmla="*/ 43115 h 479915"/>
              <a:gd name="connsiteX3" fmla="*/ 948609 w 3467624"/>
              <a:gd name="connsiteY3" fmla="*/ 41631 h 479915"/>
              <a:gd name="connsiteX4" fmla="*/ 777279 w 3467624"/>
              <a:gd name="connsiteY4" fmla="*/ 18051 h 479915"/>
              <a:gd name="connsiteX5" fmla="*/ 614195 w 3467624"/>
              <a:gd name="connsiteY5" fmla="*/ 13984 h 479915"/>
              <a:gd name="connsiteX6" fmla="*/ 125847 w 3467624"/>
              <a:gd name="connsiteY6" fmla="*/ 1381 h 479915"/>
              <a:gd name="connsiteX7" fmla="*/ 25 w 3467624"/>
              <a:gd name="connsiteY7" fmla="*/ 50576 h 479915"/>
              <a:gd name="connsiteX8" fmla="*/ 118894 w 3467624"/>
              <a:gd name="connsiteY8" fmla="*/ 248983 h 479915"/>
              <a:gd name="connsiteX9" fmla="*/ 481288 w 3467624"/>
              <a:gd name="connsiteY9" fmla="*/ 327047 h 479915"/>
              <a:gd name="connsiteX10" fmla="*/ 581713 w 3467624"/>
              <a:gd name="connsiteY10" fmla="*/ 395759 h 479915"/>
              <a:gd name="connsiteX11" fmla="*/ 703281 w 3467624"/>
              <a:gd name="connsiteY11" fmla="*/ 379903 h 479915"/>
              <a:gd name="connsiteX12" fmla="*/ 944615 w 3467624"/>
              <a:gd name="connsiteY12" fmla="*/ 452270 h 479915"/>
              <a:gd name="connsiteX13" fmla="*/ 1112853 w 3467624"/>
              <a:gd name="connsiteY13" fmla="*/ 459588 h 479915"/>
              <a:gd name="connsiteX14" fmla="*/ 1374300 w 3467624"/>
              <a:gd name="connsiteY14" fmla="*/ 457556 h 479915"/>
              <a:gd name="connsiteX15" fmla="*/ 1474332 w 3467624"/>
              <a:gd name="connsiteY15" fmla="*/ 479914 h 479915"/>
              <a:gd name="connsiteX16" fmla="*/ 1626698 w 3467624"/>
              <a:gd name="connsiteY16" fmla="*/ 458626 h 479915"/>
              <a:gd name="connsiteX17" fmla="*/ 1946808 w 3467624"/>
              <a:gd name="connsiteY17" fmla="*/ 389655 h 479915"/>
              <a:gd name="connsiteX18" fmla="*/ 2609332 w 3467624"/>
              <a:gd name="connsiteY18" fmla="*/ 287867 h 479915"/>
              <a:gd name="connsiteX19" fmla="*/ 2794820 w 3467624"/>
              <a:gd name="connsiteY19" fmla="*/ 241256 h 479915"/>
              <a:gd name="connsiteX20" fmla="*/ 3259425 w 3467624"/>
              <a:gd name="connsiteY20" fmla="*/ 225401 h 479915"/>
              <a:gd name="connsiteX21" fmla="*/ 3467623 w 3467624"/>
              <a:gd name="connsiteY21" fmla="*/ 173766 h 479915"/>
              <a:gd name="connsiteX22" fmla="*/ 3467624 w 3467624"/>
              <a:gd name="connsiteY22" fmla="*/ 236377 h 479915"/>
              <a:gd name="connsiteX23" fmla="*/ 3324843 w 3467624"/>
              <a:gd name="connsiteY23" fmla="*/ 14655 h 479915"/>
              <a:gd name="connsiteX24" fmla="*/ 2756398 w 3467624"/>
              <a:gd name="connsiteY24" fmla="*/ 38774 h 479915"/>
              <a:gd name="connsiteX25" fmla="*/ 2579405 w 3467624"/>
              <a:gd name="connsiteY25" fmla="*/ 23324 h 479915"/>
              <a:gd name="connsiteX26" fmla="*/ 2276704 w 3467624"/>
              <a:gd name="connsiteY26" fmla="*/ 15600 h 479915"/>
              <a:gd name="connsiteX27" fmla="*/ 2015780 w 3467624"/>
              <a:gd name="connsiteY27" fmla="*/ 29425 h 479915"/>
              <a:gd name="connsiteX0" fmla="*/ 1268834 w 3467624"/>
              <a:gd name="connsiteY0" fmla="*/ 89197 h 479915"/>
              <a:gd name="connsiteX1" fmla="*/ 1192775 w 3467624"/>
              <a:gd name="connsiteY1" fmla="*/ 69685 h 479915"/>
              <a:gd name="connsiteX2" fmla="*/ 1025669 w 3467624"/>
              <a:gd name="connsiteY2" fmla="*/ 43115 h 479915"/>
              <a:gd name="connsiteX3" fmla="*/ 948609 w 3467624"/>
              <a:gd name="connsiteY3" fmla="*/ 41631 h 479915"/>
              <a:gd name="connsiteX4" fmla="*/ 777279 w 3467624"/>
              <a:gd name="connsiteY4" fmla="*/ 18051 h 479915"/>
              <a:gd name="connsiteX5" fmla="*/ 614195 w 3467624"/>
              <a:gd name="connsiteY5" fmla="*/ 13984 h 479915"/>
              <a:gd name="connsiteX6" fmla="*/ 125847 w 3467624"/>
              <a:gd name="connsiteY6" fmla="*/ 1381 h 479915"/>
              <a:gd name="connsiteX7" fmla="*/ 25 w 3467624"/>
              <a:gd name="connsiteY7" fmla="*/ 50576 h 479915"/>
              <a:gd name="connsiteX8" fmla="*/ 118894 w 3467624"/>
              <a:gd name="connsiteY8" fmla="*/ 248983 h 479915"/>
              <a:gd name="connsiteX9" fmla="*/ 481288 w 3467624"/>
              <a:gd name="connsiteY9" fmla="*/ 327047 h 479915"/>
              <a:gd name="connsiteX10" fmla="*/ 703281 w 3467624"/>
              <a:gd name="connsiteY10" fmla="*/ 379903 h 479915"/>
              <a:gd name="connsiteX11" fmla="*/ 944615 w 3467624"/>
              <a:gd name="connsiteY11" fmla="*/ 452270 h 479915"/>
              <a:gd name="connsiteX12" fmla="*/ 1112853 w 3467624"/>
              <a:gd name="connsiteY12" fmla="*/ 459588 h 479915"/>
              <a:gd name="connsiteX13" fmla="*/ 1374300 w 3467624"/>
              <a:gd name="connsiteY13" fmla="*/ 457556 h 479915"/>
              <a:gd name="connsiteX14" fmla="*/ 1474332 w 3467624"/>
              <a:gd name="connsiteY14" fmla="*/ 479914 h 479915"/>
              <a:gd name="connsiteX15" fmla="*/ 1626698 w 3467624"/>
              <a:gd name="connsiteY15" fmla="*/ 458626 h 479915"/>
              <a:gd name="connsiteX16" fmla="*/ 1946808 w 3467624"/>
              <a:gd name="connsiteY16" fmla="*/ 389655 h 479915"/>
              <a:gd name="connsiteX17" fmla="*/ 2609332 w 3467624"/>
              <a:gd name="connsiteY17" fmla="*/ 287867 h 479915"/>
              <a:gd name="connsiteX18" fmla="*/ 2794820 w 3467624"/>
              <a:gd name="connsiteY18" fmla="*/ 241256 h 479915"/>
              <a:gd name="connsiteX19" fmla="*/ 3259425 w 3467624"/>
              <a:gd name="connsiteY19" fmla="*/ 225401 h 479915"/>
              <a:gd name="connsiteX20" fmla="*/ 3467623 w 3467624"/>
              <a:gd name="connsiteY20" fmla="*/ 173766 h 479915"/>
              <a:gd name="connsiteX21" fmla="*/ 3467624 w 3467624"/>
              <a:gd name="connsiteY21" fmla="*/ 236377 h 479915"/>
              <a:gd name="connsiteX22" fmla="*/ 3324843 w 3467624"/>
              <a:gd name="connsiteY22" fmla="*/ 14655 h 479915"/>
              <a:gd name="connsiteX23" fmla="*/ 2756398 w 3467624"/>
              <a:gd name="connsiteY23" fmla="*/ 38774 h 479915"/>
              <a:gd name="connsiteX24" fmla="*/ 2579405 w 3467624"/>
              <a:gd name="connsiteY24" fmla="*/ 23324 h 479915"/>
              <a:gd name="connsiteX25" fmla="*/ 2276704 w 3467624"/>
              <a:gd name="connsiteY25" fmla="*/ 15600 h 479915"/>
              <a:gd name="connsiteX26" fmla="*/ 2015780 w 3467624"/>
              <a:gd name="connsiteY26" fmla="*/ 29425 h 479915"/>
              <a:gd name="connsiteX0" fmla="*/ 1268834 w 3467624"/>
              <a:gd name="connsiteY0" fmla="*/ 89197 h 479915"/>
              <a:gd name="connsiteX1" fmla="*/ 1192775 w 3467624"/>
              <a:gd name="connsiteY1" fmla="*/ 69685 h 479915"/>
              <a:gd name="connsiteX2" fmla="*/ 1025669 w 3467624"/>
              <a:gd name="connsiteY2" fmla="*/ 43115 h 479915"/>
              <a:gd name="connsiteX3" fmla="*/ 948609 w 3467624"/>
              <a:gd name="connsiteY3" fmla="*/ 41631 h 479915"/>
              <a:gd name="connsiteX4" fmla="*/ 777279 w 3467624"/>
              <a:gd name="connsiteY4" fmla="*/ 18051 h 479915"/>
              <a:gd name="connsiteX5" fmla="*/ 614195 w 3467624"/>
              <a:gd name="connsiteY5" fmla="*/ 13984 h 479915"/>
              <a:gd name="connsiteX6" fmla="*/ 125847 w 3467624"/>
              <a:gd name="connsiteY6" fmla="*/ 1381 h 479915"/>
              <a:gd name="connsiteX7" fmla="*/ 25 w 3467624"/>
              <a:gd name="connsiteY7" fmla="*/ 50576 h 479915"/>
              <a:gd name="connsiteX8" fmla="*/ 118894 w 3467624"/>
              <a:gd name="connsiteY8" fmla="*/ 248983 h 479915"/>
              <a:gd name="connsiteX9" fmla="*/ 481288 w 3467624"/>
              <a:gd name="connsiteY9" fmla="*/ 327047 h 479915"/>
              <a:gd name="connsiteX10" fmla="*/ 703281 w 3467624"/>
              <a:gd name="connsiteY10" fmla="*/ 311600 h 479915"/>
              <a:gd name="connsiteX11" fmla="*/ 944615 w 3467624"/>
              <a:gd name="connsiteY11" fmla="*/ 452270 h 479915"/>
              <a:gd name="connsiteX12" fmla="*/ 1112853 w 3467624"/>
              <a:gd name="connsiteY12" fmla="*/ 459588 h 479915"/>
              <a:gd name="connsiteX13" fmla="*/ 1374300 w 3467624"/>
              <a:gd name="connsiteY13" fmla="*/ 457556 h 479915"/>
              <a:gd name="connsiteX14" fmla="*/ 1474332 w 3467624"/>
              <a:gd name="connsiteY14" fmla="*/ 479914 h 479915"/>
              <a:gd name="connsiteX15" fmla="*/ 1626698 w 3467624"/>
              <a:gd name="connsiteY15" fmla="*/ 458626 h 479915"/>
              <a:gd name="connsiteX16" fmla="*/ 1946808 w 3467624"/>
              <a:gd name="connsiteY16" fmla="*/ 389655 h 479915"/>
              <a:gd name="connsiteX17" fmla="*/ 2609332 w 3467624"/>
              <a:gd name="connsiteY17" fmla="*/ 287867 h 479915"/>
              <a:gd name="connsiteX18" fmla="*/ 2794820 w 3467624"/>
              <a:gd name="connsiteY18" fmla="*/ 241256 h 479915"/>
              <a:gd name="connsiteX19" fmla="*/ 3259425 w 3467624"/>
              <a:gd name="connsiteY19" fmla="*/ 225401 h 479915"/>
              <a:gd name="connsiteX20" fmla="*/ 3467623 w 3467624"/>
              <a:gd name="connsiteY20" fmla="*/ 173766 h 479915"/>
              <a:gd name="connsiteX21" fmla="*/ 3467624 w 3467624"/>
              <a:gd name="connsiteY21" fmla="*/ 236377 h 479915"/>
              <a:gd name="connsiteX22" fmla="*/ 3324843 w 3467624"/>
              <a:gd name="connsiteY22" fmla="*/ 14655 h 479915"/>
              <a:gd name="connsiteX23" fmla="*/ 2756398 w 3467624"/>
              <a:gd name="connsiteY23" fmla="*/ 38774 h 479915"/>
              <a:gd name="connsiteX24" fmla="*/ 2579405 w 3467624"/>
              <a:gd name="connsiteY24" fmla="*/ 23324 h 479915"/>
              <a:gd name="connsiteX25" fmla="*/ 2276704 w 3467624"/>
              <a:gd name="connsiteY25" fmla="*/ 15600 h 479915"/>
              <a:gd name="connsiteX26" fmla="*/ 2015780 w 3467624"/>
              <a:gd name="connsiteY26" fmla="*/ 29425 h 479915"/>
              <a:gd name="connsiteX0" fmla="*/ 1268834 w 3467624"/>
              <a:gd name="connsiteY0" fmla="*/ 89197 h 479915"/>
              <a:gd name="connsiteX1" fmla="*/ 1192775 w 3467624"/>
              <a:gd name="connsiteY1" fmla="*/ 69685 h 479915"/>
              <a:gd name="connsiteX2" fmla="*/ 1025669 w 3467624"/>
              <a:gd name="connsiteY2" fmla="*/ 43115 h 479915"/>
              <a:gd name="connsiteX3" fmla="*/ 948609 w 3467624"/>
              <a:gd name="connsiteY3" fmla="*/ 41631 h 479915"/>
              <a:gd name="connsiteX4" fmla="*/ 777279 w 3467624"/>
              <a:gd name="connsiteY4" fmla="*/ 18051 h 479915"/>
              <a:gd name="connsiteX5" fmla="*/ 614195 w 3467624"/>
              <a:gd name="connsiteY5" fmla="*/ 13984 h 479915"/>
              <a:gd name="connsiteX6" fmla="*/ 125847 w 3467624"/>
              <a:gd name="connsiteY6" fmla="*/ 1381 h 479915"/>
              <a:gd name="connsiteX7" fmla="*/ 25 w 3467624"/>
              <a:gd name="connsiteY7" fmla="*/ 50576 h 479915"/>
              <a:gd name="connsiteX8" fmla="*/ 118894 w 3467624"/>
              <a:gd name="connsiteY8" fmla="*/ 248983 h 479915"/>
              <a:gd name="connsiteX9" fmla="*/ 481288 w 3467624"/>
              <a:gd name="connsiteY9" fmla="*/ 327047 h 479915"/>
              <a:gd name="connsiteX10" fmla="*/ 703281 w 3467624"/>
              <a:gd name="connsiteY10" fmla="*/ 311600 h 479915"/>
              <a:gd name="connsiteX11" fmla="*/ 1040017 w 3467624"/>
              <a:gd name="connsiteY11" fmla="*/ 275820 h 479915"/>
              <a:gd name="connsiteX12" fmla="*/ 1112853 w 3467624"/>
              <a:gd name="connsiteY12" fmla="*/ 459588 h 479915"/>
              <a:gd name="connsiteX13" fmla="*/ 1374300 w 3467624"/>
              <a:gd name="connsiteY13" fmla="*/ 457556 h 479915"/>
              <a:gd name="connsiteX14" fmla="*/ 1474332 w 3467624"/>
              <a:gd name="connsiteY14" fmla="*/ 479914 h 479915"/>
              <a:gd name="connsiteX15" fmla="*/ 1626698 w 3467624"/>
              <a:gd name="connsiteY15" fmla="*/ 458626 h 479915"/>
              <a:gd name="connsiteX16" fmla="*/ 1946808 w 3467624"/>
              <a:gd name="connsiteY16" fmla="*/ 389655 h 479915"/>
              <a:gd name="connsiteX17" fmla="*/ 2609332 w 3467624"/>
              <a:gd name="connsiteY17" fmla="*/ 287867 h 479915"/>
              <a:gd name="connsiteX18" fmla="*/ 2794820 w 3467624"/>
              <a:gd name="connsiteY18" fmla="*/ 241256 h 479915"/>
              <a:gd name="connsiteX19" fmla="*/ 3259425 w 3467624"/>
              <a:gd name="connsiteY19" fmla="*/ 225401 h 479915"/>
              <a:gd name="connsiteX20" fmla="*/ 3467623 w 3467624"/>
              <a:gd name="connsiteY20" fmla="*/ 173766 h 479915"/>
              <a:gd name="connsiteX21" fmla="*/ 3467624 w 3467624"/>
              <a:gd name="connsiteY21" fmla="*/ 236377 h 479915"/>
              <a:gd name="connsiteX22" fmla="*/ 3324843 w 3467624"/>
              <a:gd name="connsiteY22" fmla="*/ 14655 h 479915"/>
              <a:gd name="connsiteX23" fmla="*/ 2756398 w 3467624"/>
              <a:gd name="connsiteY23" fmla="*/ 38774 h 479915"/>
              <a:gd name="connsiteX24" fmla="*/ 2579405 w 3467624"/>
              <a:gd name="connsiteY24" fmla="*/ 23324 h 479915"/>
              <a:gd name="connsiteX25" fmla="*/ 2276704 w 3467624"/>
              <a:gd name="connsiteY25" fmla="*/ 15600 h 479915"/>
              <a:gd name="connsiteX26" fmla="*/ 2015780 w 3467624"/>
              <a:gd name="connsiteY26" fmla="*/ 29425 h 479915"/>
              <a:gd name="connsiteX0" fmla="*/ 1268834 w 3467624"/>
              <a:gd name="connsiteY0" fmla="*/ 89197 h 481415"/>
              <a:gd name="connsiteX1" fmla="*/ 1192775 w 3467624"/>
              <a:gd name="connsiteY1" fmla="*/ 69685 h 481415"/>
              <a:gd name="connsiteX2" fmla="*/ 1025669 w 3467624"/>
              <a:gd name="connsiteY2" fmla="*/ 43115 h 481415"/>
              <a:gd name="connsiteX3" fmla="*/ 948609 w 3467624"/>
              <a:gd name="connsiteY3" fmla="*/ 41631 h 481415"/>
              <a:gd name="connsiteX4" fmla="*/ 777279 w 3467624"/>
              <a:gd name="connsiteY4" fmla="*/ 18051 h 481415"/>
              <a:gd name="connsiteX5" fmla="*/ 614195 w 3467624"/>
              <a:gd name="connsiteY5" fmla="*/ 13984 h 481415"/>
              <a:gd name="connsiteX6" fmla="*/ 125847 w 3467624"/>
              <a:gd name="connsiteY6" fmla="*/ 1381 h 481415"/>
              <a:gd name="connsiteX7" fmla="*/ 25 w 3467624"/>
              <a:gd name="connsiteY7" fmla="*/ 50576 h 481415"/>
              <a:gd name="connsiteX8" fmla="*/ 118894 w 3467624"/>
              <a:gd name="connsiteY8" fmla="*/ 248983 h 481415"/>
              <a:gd name="connsiteX9" fmla="*/ 481288 w 3467624"/>
              <a:gd name="connsiteY9" fmla="*/ 327047 h 481415"/>
              <a:gd name="connsiteX10" fmla="*/ 703281 w 3467624"/>
              <a:gd name="connsiteY10" fmla="*/ 311600 h 481415"/>
              <a:gd name="connsiteX11" fmla="*/ 1040017 w 3467624"/>
              <a:gd name="connsiteY11" fmla="*/ 275820 h 481415"/>
              <a:gd name="connsiteX12" fmla="*/ 1255955 w 3467624"/>
              <a:gd name="connsiteY12" fmla="*/ 283138 h 481415"/>
              <a:gd name="connsiteX13" fmla="*/ 1374300 w 3467624"/>
              <a:gd name="connsiteY13" fmla="*/ 457556 h 481415"/>
              <a:gd name="connsiteX14" fmla="*/ 1474332 w 3467624"/>
              <a:gd name="connsiteY14" fmla="*/ 479914 h 481415"/>
              <a:gd name="connsiteX15" fmla="*/ 1626698 w 3467624"/>
              <a:gd name="connsiteY15" fmla="*/ 458626 h 481415"/>
              <a:gd name="connsiteX16" fmla="*/ 1946808 w 3467624"/>
              <a:gd name="connsiteY16" fmla="*/ 389655 h 481415"/>
              <a:gd name="connsiteX17" fmla="*/ 2609332 w 3467624"/>
              <a:gd name="connsiteY17" fmla="*/ 287867 h 481415"/>
              <a:gd name="connsiteX18" fmla="*/ 2794820 w 3467624"/>
              <a:gd name="connsiteY18" fmla="*/ 241256 h 481415"/>
              <a:gd name="connsiteX19" fmla="*/ 3259425 w 3467624"/>
              <a:gd name="connsiteY19" fmla="*/ 225401 h 481415"/>
              <a:gd name="connsiteX20" fmla="*/ 3467623 w 3467624"/>
              <a:gd name="connsiteY20" fmla="*/ 173766 h 481415"/>
              <a:gd name="connsiteX21" fmla="*/ 3467624 w 3467624"/>
              <a:gd name="connsiteY21" fmla="*/ 236377 h 481415"/>
              <a:gd name="connsiteX22" fmla="*/ 3324843 w 3467624"/>
              <a:gd name="connsiteY22" fmla="*/ 14655 h 481415"/>
              <a:gd name="connsiteX23" fmla="*/ 2756398 w 3467624"/>
              <a:gd name="connsiteY23" fmla="*/ 38774 h 481415"/>
              <a:gd name="connsiteX24" fmla="*/ 2579405 w 3467624"/>
              <a:gd name="connsiteY24" fmla="*/ 23324 h 481415"/>
              <a:gd name="connsiteX25" fmla="*/ 2276704 w 3467624"/>
              <a:gd name="connsiteY25" fmla="*/ 15600 h 481415"/>
              <a:gd name="connsiteX26" fmla="*/ 2015780 w 3467624"/>
              <a:gd name="connsiteY26" fmla="*/ 29425 h 481415"/>
              <a:gd name="connsiteX0" fmla="*/ 1268834 w 3467624"/>
              <a:gd name="connsiteY0" fmla="*/ 89197 h 489234"/>
              <a:gd name="connsiteX1" fmla="*/ 1192775 w 3467624"/>
              <a:gd name="connsiteY1" fmla="*/ 69685 h 489234"/>
              <a:gd name="connsiteX2" fmla="*/ 1025669 w 3467624"/>
              <a:gd name="connsiteY2" fmla="*/ 43115 h 489234"/>
              <a:gd name="connsiteX3" fmla="*/ 948609 w 3467624"/>
              <a:gd name="connsiteY3" fmla="*/ 41631 h 489234"/>
              <a:gd name="connsiteX4" fmla="*/ 777279 w 3467624"/>
              <a:gd name="connsiteY4" fmla="*/ 18051 h 489234"/>
              <a:gd name="connsiteX5" fmla="*/ 614195 w 3467624"/>
              <a:gd name="connsiteY5" fmla="*/ 13984 h 489234"/>
              <a:gd name="connsiteX6" fmla="*/ 125847 w 3467624"/>
              <a:gd name="connsiteY6" fmla="*/ 1381 h 489234"/>
              <a:gd name="connsiteX7" fmla="*/ 25 w 3467624"/>
              <a:gd name="connsiteY7" fmla="*/ 50576 h 489234"/>
              <a:gd name="connsiteX8" fmla="*/ 118894 w 3467624"/>
              <a:gd name="connsiteY8" fmla="*/ 248983 h 489234"/>
              <a:gd name="connsiteX9" fmla="*/ 481288 w 3467624"/>
              <a:gd name="connsiteY9" fmla="*/ 327047 h 489234"/>
              <a:gd name="connsiteX10" fmla="*/ 703281 w 3467624"/>
              <a:gd name="connsiteY10" fmla="*/ 311600 h 489234"/>
              <a:gd name="connsiteX11" fmla="*/ 1040017 w 3467624"/>
              <a:gd name="connsiteY11" fmla="*/ 275820 h 489234"/>
              <a:gd name="connsiteX12" fmla="*/ 1255955 w 3467624"/>
              <a:gd name="connsiteY12" fmla="*/ 283138 h 489234"/>
              <a:gd name="connsiteX13" fmla="*/ 1474332 w 3467624"/>
              <a:gd name="connsiteY13" fmla="*/ 479914 h 489234"/>
              <a:gd name="connsiteX14" fmla="*/ 1626698 w 3467624"/>
              <a:gd name="connsiteY14" fmla="*/ 458626 h 489234"/>
              <a:gd name="connsiteX15" fmla="*/ 1946808 w 3467624"/>
              <a:gd name="connsiteY15" fmla="*/ 389655 h 489234"/>
              <a:gd name="connsiteX16" fmla="*/ 2609332 w 3467624"/>
              <a:gd name="connsiteY16" fmla="*/ 287867 h 489234"/>
              <a:gd name="connsiteX17" fmla="*/ 2794820 w 3467624"/>
              <a:gd name="connsiteY17" fmla="*/ 241256 h 489234"/>
              <a:gd name="connsiteX18" fmla="*/ 3259425 w 3467624"/>
              <a:gd name="connsiteY18" fmla="*/ 225401 h 489234"/>
              <a:gd name="connsiteX19" fmla="*/ 3467623 w 3467624"/>
              <a:gd name="connsiteY19" fmla="*/ 173766 h 489234"/>
              <a:gd name="connsiteX20" fmla="*/ 3467624 w 3467624"/>
              <a:gd name="connsiteY20" fmla="*/ 236377 h 489234"/>
              <a:gd name="connsiteX21" fmla="*/ 3324843 w 3467624"/>
              <a:gd name="connsiteY21" fmla="*/ 14655 h 489234"/>
              <a:gd name="connsiteX22" fmla="*/ 2756398 w 3467624"/>
              <a:gd name="connsiteY22" fmla="*/ 38774 h 489234"/>
              <a:gd name="connsiteX23" fmla="*/ 2579405 w 3467624"/>
              <a:gd name="connsiteY23" fmla="*/ 23324 h 489234"/>
              <a:gd name="connsiteX24" fmla="*/ 2276704 w 3467624"/>
              <a:gd name="connsiteY24" fmla="*/ 15600 h 489234"/>
              <a:gd name="connsiteX25" fmla="*/ 2015780 w 3467624"/>
              <a:gd name="connsiteY25" fmla="*/ 29425 h 489234"/>
              <a:gd name="connsiteX0" fmla="*/ 1268834 w 3467624"/>
              <a:gd name="connsiteY0" fmla="*/ 89197 h 458641"/>
              <a:gd name="connsiteX1" fmla="*/ 1192775 w 3467624"/>
              <a:gd name="connsiteY1" fmla="*/ 69685 h 458641"/>
              <a:gd name="connsiteX2" fmla="*/ 1025669 w 3467624"/>
              <a:gd name="connsiteY2" fmla="*/ 43115 h 458641"/>
              <a:gd name="connsiteX3" fmla="*/ 948609 w 3467624"/>
              <a:gd name="connsiteY3" fmla="*/ 41631 h 458641"/>
              <a:gd name="connsiteX4" fmla="*/ 777279 w 3467624"/>
              <a:gd name="connsiteY4" fmla="*/ 18051 h 458641"/>
              <a:gd name="connsiteX5" fmla="*/ 614195 w 3467624"/>
              <a:gd name="connsiteY5" fmla="*/ 13984 h 458641"/>
              <a:gd name="connsiteX6" fmla="*/ 125847 w 3467624"/>
              <a:gd name="connsiteY6" fmla="*/ 1381 h 458641"/>
              <a:gd name="connsiteX7" fmla="*/ 25 w 3467624"/>
              <a:gd name="connsiteY7" fmla="*/ 50576 h 458641"/>
              <a:gd name="connsiteX8" fmla="*/ 118894 w 3467624"/>
              <a:gd name="connsiteY8" fmla="*/ 248983 h 458641"/>
              <a:gd name="connsiteX9" fmla="*/ 481288 w 3467624"/>
              <a:gd name="connsiteY9" fmla="*/ 327047 h 458641"/>
              <a:gd name="connsiteX10" fmla="*/ 703281 w 3467624"/>
              <a:gd name="connsiteY10" fmla="*/ 311600 h 458641"/>
              <a:gd name="connsiteX11" fmla="*/ 1040017 w 3467624"/>
              <a:gd name="connsiteY11" fmla="*/ 275820 h 458641"/>
              <a:gd name="connsiteX12" fmla="*/ 1255955 w 3467624"/>
              <a:gd name="connsiteY12" fmla="*/ 283138 h 458641"/>
              <a:gd name="connsiteX13" fmla="*/ 1626974 w 3467624"/>
              <a:gd name="connsiteY13" fmla="*/ 286388 h 458641"/>
              <a:gd name="connsiteX14" fmla="*/ 1626698 w 3467624"/>
              <a:gd name="connsiteY14" fmla="*/ 458626 h 458641"/>
              <a:gd name="connsiteX15" fmla="*/ 1946808 w 3467624"/>
              <a:gd name="connsiteY15" fmla="*/ 389655 h 458641"/>
              <a:gd name="connsiteX16" fmla="*/ 2609332 w 3467624"/>
              <a:gd name="connsiteY16" fmla="*/ 287867 h 458641"/>
              <a:gd name="connsiteX17" fmla="*/ 2794820 w 3467624"/>
              <a:gd name="connsiteY17" fmla="*/ 241256 h 458641"/>
              <a:gd name="connsiteX18" fmla="*/ 3259425 w 3467624"/>
              <a:gd name="connsiteY18" fmla="*/ 225401 h 458641"/>
              <a:gd name="connsiteX19" fmla="*/ 3467623 w 3467624"/>
              <a:gd name="connsiteY19" fmla="*/ 173766 h 458641"/>
              <a:gd name="connsiteX20" fmla="*/ 3467624 w 3467624"/>
              <a:gd name="connsiteY20" fmla="*/ 236377 h 458641"/>
              <a:gd name="connsiteX21" fmla="*/ 3324843 w 3467624"/>
              <a:gd name="connsiteY21" fmla="*/ 14655 h 458641"/>
              <a:gd name="connsiteX22" fmla="*/ 2756398 w 3467624"/>
              <a:gd name="connsiteY22" fmla="*/ 38774 h 458641"/>
              <a:gd name="connsiteX23" fmla="*/ 2579405 w 3467624"/>
              <a:gd name="connsiteY23" fmla="*/ 23324 h 458641"/>
              <a:gd name="connsiteX24" fmla="*/ 2276704 w 3467624"/>
              <a:gd name="connsiteY24" fmla="*/ 15600 h 458641"/>
              <a:gd name="connsiteX25" fmla="*/ 2015780 w 3467624"/>
              <a:gd name="connsiteY25" fmla="*/ 29425 h 458641"/>
              <a:gd name="connsiteX0" fmla="*/ 1268834 w 3467624"/>
              <a:gd name="connsiteY0" fmla="*/ 89197 h 389655"/>
              <a:gd name="connsiteX1" fmla="*/ 1192775 w 3467624"/>
              <a:gd name="connsiteY1" fmla="*/ 69685 h 389655"/>
              <a:gd name="connsiteX2" fmla="*/ 1025669 w 3467624"/>
              <a:gd name="connsiteY2" fmla="*/ 43115 h 389655"/>
              <a:gd name="connsiteX3" fmla="*/ 948609 w 3467624"/>
              <a:gd name="connsiteY3" fmla="*/ 41631 h 389655"/>
              <a:gd name="connsiteX4" fmla="*/ 777279 w 3467624"/>
              <a:gd name="connsiteY4" fmla="*/ 18051 h 389655"/>
              <a:gd name="connsiteX5" fmla="*/ 614195 w 3467624"/>
              <a:gd name="connsiteY5" fmla="*/ 13984 h 389655"/>
              <a:gd name="connsiteX6" fmla="*/ 125847 w 3467624"/>
              <a:gd name="connsiteY6" fmla="*/ 1381 h 389655"/>
              <a:gd name="connsiteX7" fmla="*/ 25 w 3467624"/>
              <a:gd name="connsiteY7" fmla="*/ 50576 h 389655"/>
              <a:gd name="connsiteX8" fmla="*/ 118894 w 3467624"/>
              <a:gd name="connsiteY8" fmla="*/ 248983 h 389655"/>
              <a:gd name="connsiteX9" fmla="*/ 481288 w 3467624"/>
              <a:gd name="connsiteY9" fmla="*/ 327047 h 389655"/>
              <a:gd name="connsiteX10" fmla="*/ 703281 w 3467624"/>
              <a:gd name="connsiteY10" fmla="*/ 311600 h 389655"/>
              <a:gd name="connsiteX11" fmla="*/ 1040017 w 3467624"/>
              <a:gd name="connsiteY11" fmla="*/ 275820 h 389655"/>
              <a:gd name="connsiteX12" fmla="*/ 1255955 w 3467624"/>
              <a:gd name="connsiteY12" fmla="*/ 283138 h 389655"/>
              <a:gd name="connsiteX13" fmla="*/ 1626974 w 3467624"/>
              <a:gd name="connsiteY13" fmla="*/ 286388 h 389655"/>
              <a:gd name="connsiteX14" fmla="*/ 1946808 w 3467624"/>
              <a:gd name="connsiteY14" fmla="*/ 389655 h 389655"/>
              <a:gd name="connsiteX15" fmla="*/ 2609332 w 3467624"/>
              <a:gd name="connsiteY15" fmla="*/ 287867 h 389655"/>
              <a:gd name="connsiteX16" fmla="*/ 2794820 w 3467624"/>
              <a:gd name="connsiteY16" fmla="*/ 241256 h 389655"/>
              <a:gd name="connsiteX17" fmla="*/ 3259425 w 3467624"/>
              <a:gd name="connsiteY17" fmla="*/ 225401 h 389655"/>
              <a:gd name="connsiteX18" fmla="*/ 3467623 w 3467624"/>
              <a:gd name="connsiteY18" fmla="*/ 173766 h 389655"/>
              <a:gd name="connsiteX19" fmla="*/ 3467624 w 3467624"/>
              <a:gd name="connsiteY19" fmla="*/ 236377 h 389655"/>
              <a:gd name="connsiteX20" fmla="*/ 3324843 w 3467624"/>
              <a:gd name="connsiteY20" fmla="*/ 14655 h 389655"/>
              <a:gd name="connsiteX21" fmla="*/ 2756398 w 3467624"/>
              <a:gd name="connsiteY21" fmla="*/ 38774 h 389655"/>
              <a:gd name="connsiteX22" fmla="*/ 2579405 w 3467624"/>
              <a:gd name="connsiteY22" fmla="*/ 23324 h 389655"/>
              <a:gd name="connsiteX23" fmla="*/ 2276704 w 3467624"/>
              <a:gd name="connsiteY23" fmla="*/ 15600 h 389655"/>
              <a:gd name="connsiteX24" fmla="*/ 2015780 w 3467624"/>
              <a:gd name="connsiteY24" fmla="*/ 29425 h 389655"/>
              <a:gd name="connsiteX0" fmla="*/ 1268834 w 3467624"/>
              <a:gd name="connsiteY0" fmla="*/ 89197 h 330290"/>
              <a:gd name="connsiteX1" fmla="*/ 1192775 w 3467624"/>
              <a:gd name="connsiteY1" fmla="*/ 69685 h 330290"/>
              <a:gd name="connsiteX2" fmla="*/ 1025669 w 3467624"/>
              <a:gd name="connsiteY2" fmla="*/ 43115 h 330290"/>
              <a:gd name="connsiteX3" fmla="*/ 948609 w 3467624"/>
              <a:gd name="connsiteY3" fmla="*/ 41631 h 330290"/>
              <a:gd name="connsiteX4" fmla="*/ 777279 w 3467624"/>
              <a:gd name="connsiteY4" fmla="*/ 18051 h 330290"/>
              <a:gd name="connsiteX5" fmla="*/ 614195 w 3467624"/>
              <a:gd name="connsiteY5" fmla="*/ 13984 h 330290"/>
              <a:gd name="connsiteX6" fmla="*/ 125847 w 3467624"/>
              <a:gd name="connsiteY6" fmla="*/ 1381 h 330290"/>
              <a:gd name="connsiteX7" fmla="*/ 25 w 3467624"/>
              <a:gd name="connsiteY7" fmla="*/ 50576 h 330290"/>
              <a:gd name="connsiteX8" fmla="*/ 118894 w 3467624"/>
              <a:gd name="connsiteY8" fmla="*/ 248983 h 330290"/>
              <a:gd name="connsiteX9" fmla="*/ 481288 w 3467624"/>
              <a:gd name="connsiteY9" fmla="*/ 327047 h 330290"/>
              <a:gd name="connsiteX10" fmla="*/ 703281 w 3467624"/>
              <a:gd name="connsiteY10" fmla="*/ 311600 h 330290"/>
              <a:gd name="connsiteX11" fmla="*/ 1040017 w 3467624"/>
              <a:gd name="connsiteY11" fmla="*/ 275820 h 330290"/>
              <a:gd name="connsiteX12" fmla="*/ 1255955 w 3467624"/>
              <a:gd name="connsiteY12" fmla="*/ 283138 h 330290"/>
              <a:gd name="connsiteX13" fmla="*/ 1626974 w 3467624"/>
              <a:gd name="connsiteY13" fmla="*/ 286388 h 330290"/>
              <a:gd name="connsiteX14" fmla="*/ 2099451 w 3467624"/>
              <a:gd name="connsiteY14" fmla="*/ 292892 h 330290"/>
              <a:gd name="connsiteX15" fmla="*/ 2609332 w 3467624"/>
              <a:gd name="connsiteY15" fmla="*/ 287867 h 330290"/>
              <a:gd name="connsiteX16" fmla="*/ 2794820 w 3467624"/>
              <a:gd name="connsiteY16" fmla="*/ 241256 h 330290"/>
              <a:gd name="connsiteX17" fmla="*/ 3259425 w 3467624"/>
              <a:gd name="connsiteY17" fmla="*/ 225401 h 330290"/>
              <a:gd name="connsiteX18" fmla="*/ 3467623 w 3467624"/>
              <a:gd name="connsiteY18" fmla="*/ 173766 h 330290"/>
              <a:gd name="connsiteX19" fmla="*/ 3467624 w 3467624"/>
              <a:gd name="connsiteY19" fmla="*/ 236377 h 330290"/>
              <a:gd name="connsiteX20" fmla="*/ 3324843 w 3467624"/>
              <a:gd name="connsiteY20" fmla="*/ 14655 h 330290"/>
              <a:gd name="connsiteX21" fmla="*/ 2756398 w 3467624"/>
              <a:gd name="connsiteY21" fmla="*/ 38774 h 330290"/>
              <a:gd name="connsiteX22" fmla="*/ 2579405 w 3467624"/>
              <a:gd name="connsiteY22" fmla="*/ 23324 h 330290"/>
              <a:gd name="connsiteX23" fmla="*/ 2276704 w 3467624"/>
              <a:gd name="connsiteY23" fmla="*/ 15600 h 330290"/>
              <a:gd name="connsiteX24" fmla="*/ 2015780 w 3467624"/>
              <a:gd name="connsiteY24" fmla="*/ 29425 h 330290"/>
              <a:gd name="connsiteX0" fmla="*/ 1268834 w 3467624"/>
              <a:gd name="connsiteY0" fmla="*/ 89197 h 330290"/>
              <a:gd name="connsiteX1" fmla="*/ 1192775 w 3467624"/>
              <a:gd name="connsiteY1" fmla="*/ 69685 h 330290"/>
              <a:gd name="connsiteX2" fmla="*/ 1025669 w 3467624"/>
              <a:gd name="connsiteY2" fmla="*/ 43115 h 330290"/>
              <a:gd name="connsiteX3" fmla="*/ 948609 w 3467624"/>
              <a:gd name="connsiteY3" fmla="*/ 41631 h 330290"/>
              <a:gd name="connsiteX4" fmla="*/ 777279 w 3467624"/>
              <a:gd name="connsiteY4" fmla="*/ 18051 h 330290"/>
              <a:gd name="connsiteX5" fmla="*/ 614195 w 3467624"/>
              <a:gd name="connsiteY5" fmla="*/ 13984 h 330290"/>
              <a:gd name="connsiteX6" fmla="*/ 125847 w 3467624"/>
              <a:gd name="connsiteY6" fmla="*/ 1381 h 330290"/>
              <a:gd name="connsiteX7" fmla="*/ 25 w 3467624"/>
              <a:gd name="connsiteY7" fmla="*/ 50576 h 330290"/>
              <a:gd name="connsiteX8" fmla="*/ 118894 w 3467624"/>
              <a:gd name="connsiteY8" fmla="*/ 248983 h 330290"/>
              <a:gd name="connsiteX9" fmla="*/ 481288 w 3467624"/>
              <a:gd name="connsiteY9" fmla="*/ 327047 h 330290"/>
              <a:gd name="connsiteX10" fmla="*/ 703281 w 3467624"/>
              <a:gd name="connsiteY10" fmla="*/ 311600 h 330290"/>
              <a:gd name="connsiteX11" fmla="*/ 1040017 w 3467624"/>
              <a:gd name="connsiteY11" fmla="*/ 275820 h 330290"/>
              <a:gd name="connsiteX12" fmla="*/ 1255955 w 3467624"/>
              <a:gd name="connsiteY12" fmla="*/ 283138 h 330290"/>
              <a:gd name="connsiteX13" fmla="*/ 1626974 w 3467624"/>
              <a:gd name="connsiteY13" fmla="*/ 286388 h 330290"/>
              <a:gd name="connsiteX14" fmla="*/ 2099451 w 3467624"/>
              <a:gd name="connsiteY14" fmla="*/ 292892 h 330290"/>
              <a:gd name="connsiteX15" fmla="*/ 2609332 w 3467624"/>
              <a:gd name="connsiteY15" fmla="*/ 287867 h 330290"/>
              <a:gd name="connsiteX16" fmla="*/ 2794820 w 3467624"/>
              <a:gd name="connsiteY16" fmla="*/ 241256 h 330290"/>
              <a:gd name="connsiteX17" fmla="*/ 3259425 w 3467624"/>
              <a:gd name="connsiteY17" fmla="*/ 225401 h 330290"/>
              <a:gd name="connsiteX18" fmla="*/ 3467623 w 3467624"/>
              <a:gd name="connsiteY18" fmla="*/ 173766 h 330290"/>
              <a:gd name="connsiteX19" fmla="*/ 3467624 w 3467624"/>
              <a:gd name="connsiteY19" fmla="*/ 236377 h 330290"/>
              <a:gd name="connsiteX20" fmla="*/ 3324843 w 3467624"/>
              <a:gd name="connsiteY20" fmla="*/ 14655 h 330290"/>
              <a:gd name="connsiteX21" fmla="*/ 2756398 w 3467624"/>
              <a:gd name="connsiteY21" fmla="*/ 38774 h 330290"/>
              <a:gd name="connsiteX22" fmla="*/ 2579405 w 3467624"/>
              <a:gd name="connsiteY22" fmla="*/ 23324 h 330290"/>
              <a:gd name="connsiteX23" fmla="*/ 2276704 w 3467624"/>
              <a:gd name="connsiteY23" fmla="*/ 15600 h 330290"/>
              <a:gd name="connsiteX24" fmla="*/ 2015780 w 3467624"/>
              <a:gd name="connsiteY24" fmla="*/ 29425 h 330290"/>
              <a:gd name="connsiteX0" fmla="*/ 1419491 w 3618281"/>
              <a:gd name="connsiteY0" fmla="*/ 89197 h 334653"/>
              <a:gd name="connsiteX1" fmla="*/ 1343432 w 3618281"/>
              <a:gd name="connsiteY1" fmla="*/ 69685 h 334653"/>
              <a:gd name="connsiteX2" fmla="*/ 1176326 w 3618281"/>
              <a:gd name="connsiteY2" fmla="*/ 43115 h 334653"/>
              <a:gd name="connsiteX3" fmla="*/ 1099266 w 3618281"/>
              <a:gd name="connsiteY3" fmla="*/ 41631 h 334653"/>
              <a:gd name="connsiteX4" fmla="*/ 927936 w 3618281"/>
              <a:gd name="connsiteY4" fmla="*/ 18051 h 334653"/>
              <a:gd name="connsiteX5" fmla="*/ 764852 w 3618281"/>
              <a:gd name="connsiteY5" fmla="*/ 13984 h 334653"/>
              <a:gd name="connsiteX6" fmla="*/ 276504 w 3618281"/>
              <a:gd name="connsiteY6" fmla="*/ 1381 h 334653"/>
              <a:gd name="connsiteX7" fmla="*/ 150682 w 3618281"/>
              <a:gd name="connsiteY7" fmla="*/ 50576 h 334653"/>
              <a:gd name="connsiteX8" fmla="*/ 21507 w 3618281"/>
              <a:gd name="connsiteY8" fmla="*/ 186372 h 334653"/>
              <a:gd name="connsiteX9" fmla="*/ 631945 w 3618281"/>
              <a:gd name="connsiteY9" fmla="*/ 327047 h 334653"/>
              <a:gd name="connsiteX10" fmla="*/ 853938 w 3618281"/>
              <a:gd name="connsiteY10" fmla="*/ 311600 h 334653"/>
              <a:gd name="connsiteX11" fmla="*/ 1190674 w 3618281"/>
              <a:gd name="connsiteY11" fmla="*/ 275820 h 334653"/>
              <a:gd name="connsiteX12" fmla="*/ 1406612 w 3618281"/>
              <a:gd name="connsiteY12" fmla="*/ 283138 h 334653"/>
              <a:gd name="connsiteX13" fmla="*/ 1777631 w 3618281"/>
              <a:gd name="connsiteY13" fmla="*/ 286388 h 334653"/>
              <a:gd name="connsiteX14" fmla="*/ 2250108 w 3618281"/>
              <a:gd name="connsiteY14" fmla="*/ 292892 h 334653"/>
              <a:gd name="connsiteX15" fmla="*/ 2759989 w 3618281"/>
              <a:gd name="connsiteY15" fmla="*/ 287867 h 334653"/>
              <a:gd name="connsiteX16" fmla="*/ 2945477 w 3618281"/>
              <a:gd name="connsiteY16" fmla="*/ 241256 h 334653"/>
              <a:gd name="connsiteX17" fmla="*/ 3410082 w 3618281"/>
              <a:gd name="connsiteY17" fmla="*/ 225401 h 334653"/>
              <a:gd name="connsiteX18" fmla="*/ 3618280 w 3618281"/>
              <a:gd name="connsiteY18" fmla="*/ 173766 h 334653"/>
              <a:gd name="connsiteX19" fmla="*/ 3618281 w 3618281"/>
              <a:gd name="connsiteY19" fmla="*/ 236377 h 334653"/>
              <a:gd name="connsiteX20" fmla="*/ 3475500 w 3618281"/>
              <a:gd name="connsiteY20" fmla="*/ 14655 h 334653"/>
              <a:gd name="connsiteX21" fmla="*/ 2907055 w 3618281"/>
              <a:gd name="connsiteY21" fmla="*/ 38774 h 334653"/>
              <a:gd name="connsiteX22" fmla="*/ 2730062 w 3618281"/>
              <a:gd name="connsiteY22" fmla="*/ 23324 h 334653"/>
              <a:gd name="connsiteX23" fmla="*/ 2427361 w 3618281"/>
              <a:gd name="connsiteY23" fmla="*/ 15600 h 334653"/>
              <a:gd name="connsiteX24" fmla="*/ 2166437 w 3618281"/>
              <a:gd name="connsiteY24" fmla="*/ 29425 h 334653"/>
              <a:gd name="connsiteX0" fmla="*/ 1456133 w 3654923"/>
              <a:gd name="connsiteY0" fmla="*/ 88596 h 334052"/>
              <a:gd name="connsiteX1" fmla="*/ 1380074 w 3654923"/>
              <a:gd name="connsiteY1" fmla="*/ 69084 h 334052"/>
              <a:gd name="connsiteX2" fmla="*/ 1212968 w 3654923"/>
              <a:gd name="connsiteY2" fmla="*/ 42514 h 334052"/>
              <a:gd name="connsiteX3" fmla="*/ 1135908 w 3654923"/>
              <a:gd name="connsiteY3" fmla="*/ 41030 h 334052"/>
              <a:gd name="connsiteX4" fmla="*/ 964578 w 3654923"/>
              <a:gd name="connsiteY4" fmla="*/ 17450 h 334052"/>
              <a:gd name="connsiteX5" fmla="*/ 801494 w 3654923"/>
              <a:gd name="connsiteY5" fmla="*/ 13383 h 334052"/>
              <a:gd name="connsiteX6" fmla="*/ 313146 w 3654923"/>
              <a:gd name="connsiteY6" fmla="*/ 780 h 334052"/>
              <a:gd name="connsiteX7" fmla="*/ 53762 w 3654923"/>
              <a:gd name="connsiteY7" fmla="*/ 38591 h 334052"/>
              <a:gd name="connsiteX8" fmla="*/ 58149 w 3654923"/>
              <a:gd name="connsiteY8" fmla="*/ 185771 h 334052"/>
              <a:gd name="connsiteX9" fmla="*/ 668587 w 3654923"/>
              <a:gd name="connsiteY9" fmla="*/ 326446 h 334052"/>
              <a:gd name="connsiteX10" fmla="*/ 890580 w 3654923"/>
              <a:gd name="connsiteY10" fmla="*/ 310999 h 334052"/>
              <a:gd name="connsiteX11" fmla="*/ 1227316 w 3654923"/>
              <a:gd name="connsiteY11" fmla="*/ 275219 h 334052"/>
              <a:gd name="connsiteX12" fmla="*/ 1443254 w 3654923"/>
              <a:gd name="connsiteY12" fmla="*/ 282537 h 334052"/>
              <a:gd name="connsiteX13" fmla="*/ 1814273 w 3654923"/>
              <a:gd name="connsiteY13" fmla="*/ 285787 h 334052"/>
              <a:gd name="connsiteX14" fmla="*/ 2286750 w 3654923"/>
              <a:gd name="connsiteY14" fmla="*/ 292291 h 334052"/>
              <a:gd name="connsiteX15" fmla="*/ 2796631 w 3654923"/>
              <a:gd name="connsiteY15" fmla="*/ 287266 h 334052"/>
              <a:gd name="connsiteX16" fmla="*/ 2982119 w 3654923"/>
              <a:gd name="connsiteY16" fmla="*/ 240655 h 334052"/>
              <a:gd name="connsiteX17" fmla="*/ 3446724 w 3654923"/>
              <a:gd name="connsiteY17" fmla="*/ 224800 h 334052"/>
              <a:gd name="connsiteX18" fmla="*/ 3654922 w 3654923"/>
              <a:gd name="connsiteY18" fmla="*/ 173165 h 334052"/>
              <a:gd name="connsiteX19" fmla="*/ 3654923 w 3654923"/>
              <a:gd name="connsiteY19" fmla="*/ 235776 h 334052"/>
              <a:gd name="connsiteX20" fmla="*/ 3512142 w 3654923"/>
              <a:gd name="connsiteY20" fmla="*/ 14054 h 334052"/>
              <a:gd name="connsiteX21" fmla="*/ 2943697 w 3654923"/>
              <a:gd name="connsiteY21" fmla="*/ 38173 h 334052"/>
              <a:gd name="connsiteX22" fmla="*/ 2766704 w 3654923"/>
              <a:gd name="connsiteY22" fmla="*/ 22723 h 334052"/>
              <a:gd name="connsiteX23" fmla="*/ 2464003 w 3654923"/>
              <a:gd name="connsiteY23" fmla="*/ 14999 h 334052"/>
              <a:gd name="connsiteX24" fmla="*/ 2203079 w 3654923"/>
              <a:gd name="connsiteY24" fmla="*/ 28824 h 334052"/>
              <a:gd name="connsiteX0" fmla="*/ 1431411 w 3630201"/>
              <a:gd name="connsiteY0" fmla="*/ 88596 h 330175"/>
              <a:gd name="connsiteX1" fmla="*/ 1355352 w 3630201"/>
              <a:gd name="connsiteY1" fmla="*/ 69084 h 330175"/>
              <a:gd name="connsiteX2" fmla="*/ 1188246 w 3630201"/>
              <a:gd name="connsiteY2" fmla="*/ 42514 h 330175"/>
              <a:gd name="connsiteX3" fmla="*/ 1111186 w 3630201"/>
              <a:gd name="connsiteY3" fmla="*/ 41030 h 330175"/>
              <a:gd name="connsiteX4" fmla="*/ 939856 w 3630201"/>
              <a:gd name="connsiteY4" fmla="*/ 17450 h 330175"/>
              <a:gd name="connsiteX5" fmla="*/ 776772 w 3630201"/>
              <a:gd name="connsiteY5" fmla="*/ 13383 h 330175"/>
              <a:gd name="connsiteX6" fmla="*/ 288424 w 3630201"/>
              <a:gd name="connsiteY6" fmla="*/ 780 h 330175"/>
              <a:gd name="connsiteX7" fmla="*/ 29040 w 3630201"/>
              <a:gd name="connsiteY7" fmla="*/ 38591 h 330175"/>
              <a:gd name="connsiteX8" fmla="*/ 33427 w 3630201"/>
              <a:gd name="connsiteY8" fmla="*/ 185771 h 330175"/>
              <a:gd name="connsiteX9" fmla="*/ 271662 w 3630201"/>
              <a:gd name="connsiteY9" fmla="*/ 241179 h 330175"/>
              <a:gd name="connsiteX10" fmla="*/ 643865 w 3630201"/>
              <a:gd name="connsiteY10" fmla="*/ 326446 h 330175"/>
              <a:gd name="connsiteX11" fmla="*/ 865858 w 3630201"/>
              <a:gd name="connsiteY11" fmla="*/ 310999 h 330175"/>
              <a:gd name="connsiteX12" fmla="*/ 1202594 w 3630201"/>
              <a:gd name="connsiteY12" fmla="*/ 275219 h 330175"/>
              <a:gd name="connsiteX13" fmla="*/ 1418532 w 3630201"/>
              <a:gd name="connsiteY13" fmla="*/ 282537 h 330175"/>
              <a:gd name="connsiteX14" fmla="*/ 1789551 w 3630201"/>
              <a:gd name="connsiteY14" fmla="*/ 285787 h 330175"/>
              <a:gd name="connsiteX15" fmla="*/ 2262028 w 3630201"/>
              <a:gd name="connsiteY15" fmla="*/ 292291 h 330175"/>
              <a:gd name="connsiteX16" fmla="*/ 2771909 w 3630201"/>
              <a:gd name="connsiteY16" fmla="*/ 287266 h 330175"/>
              <a:gd name="connsiteX17" fmla="*/ 2957397 w 3630201"/>
              <a:gd name="connsiteY17" fmla="*/ 240655 h 330175"/>
              <a:gd name="connsiteX18" fmla="*/ 3422002 w 3630201"/>
              <a:gd name="connsiteY18" fmla="*/ 224800 h 330175"/>
              <a:gd name="connsiteX19" fmla="*/ 3630200 w 3630201"/>
              <a:gd name="connsiteY19" fmla="*/ 173165 h 330175"/>
              <a:gd name="connsiteX20" fmla="*/ 3630201 w 3630201"/>
              <a:gd name="connsiteY20" fmla="*/ 235776 h 330175"/>
              <a:gd name="connsiteX21" fmla="*/ 3487420 w 3630201"/>
              <a:gd name="connsiteY21" fmla="*/ 14054 h 330175"/>
              <a:gd name="connsiteX22" fmla="*/ 2918975 w 3630201"/>
              <a:gd name="connsiteY22" fmla="*/ 38173 h 330175"/>
              <a:gd name="connsiteX23" fmla="*/ 2741982 w 3630201"/>
              <a:gd name="connsiteY23" fmla="*/ 22723 h 330175"/>
              <a:gd name="connsiteX24" fmla="*/ 2439281 w 3630201"/>
              <a:gd name="connsiteY24" fmla="*/ 14999 h 330175"/>
              <a:gd name="connsiteX25" fmla="*/ 2178357 w 3630201"/>
              <a:gd name="connsiteY25" fmla="*/ 28824 h 330175"/>
              <a:gd name="connsiteX0" fmla="*/ 1431411 w 3630201"/>
              <a:gd name="connsiteY0" fmla="*/ 88596 h 321115"/>
              <a:gd name="connsiteX1" fmla="*/ 1355352 w 3630201"/>
              <a:gd name="connsiteY1" fmla="*/ 69084 h 321115"/>
              <a:gd name="connsiteX2" fmla="*/ 1188246 w 3630201"/>
              <a:gd name="connsiteY2" fmla="*/ 42514 h 321115"/>
              <a:gd name="connsiteX3" fmla="*/ 1111186 w 3630201"/>
              <a:gd name="connsiteY3" fmla="*/ 41030 h 321115"/>
              <a:gd name="connsiteX4" fmla="*/ 939856 w 3630201"/>
              <a:gd name="connsiteY4" fmla="*/ 17450 h 321115"/>
              <a:gd name="connsiteX5" fmla="*/ 776772 w 3630201"/>
              <a:gd name="connsiteY5" fmla="*/ 13383 h 321115"/>
              <a:gd name="connsiteX6" fmla="*/ 288424 w 3630201"/>
              <a:gd name="connsiteY6" fmla="*/ 780 h 321115"/>
              <a:gd name="connsiteX7" fmla="*/ 29040 w 3630201"/>
              <a:gd name="connsiteY7" fmla="*/ 38591 h 321115"/>
              <a:gd name="connsiteX8" fmla="*/ 33427 w 3630201"/>
              <a:gd name="connsiteY8" fmla="*/ 185771 h 321115"/>
              <a:gd name="connsiteX9" fmla="*/ 271662 w 3630201"/>
              <a:gd name="connsiteY9" fmla="*/ 241179 h 321115"/>
              <a:gd name="connsiteX10" fmla="*/ 624785 w 3630201"/>
              <a:gd name="connsiteY10" fmla="*/ 280910 h 321115"/>
              <a:gd name="connsiteX11" fmla="*/ 865858 w 3630201"/>
              <a:gd name="connsiteY11" fmla="*/ 310999 h 321115"/>
              <a:gd name="connsiteX12" fmla="*/ 1202594 w 3630201"/>
              <a:gd name="connsiteY12" fmla="*/ 275219 h 321115"/>
              <a:gd name="connsiteX13" fmla="*/ 1418532 w 3630201"/>
              <a:gd name="connsiteY13" fmla="*/ 282537 h 321115"/>
              <a:gd name="connsiteX14" fmla="*/ 1789551 w 3630201"/>
              <a:gd name="connsiteY14" fmla="*/ 285787 h 321115"/>
              <a:gd name="connsiteX15" fmla="*/ 2262028 w 3630201"/>
              <a:gd name="connsiteY15" fmla="*/ 292291 h 321115"/>
              <a:gd name="connsiteX16" fmla="*/ 2771909 w 3630201"/>
              <a:gd name="connsiteY16" fmla="*/ 287266 h 321115"/>
              <a:gd name="connsiteX17" fmla="*/ 2957397 w 3630201"/>
              <a:gd name="connsiteY17" fmla="*/ 240655 h 321115"/>
              <a:gd name="connsiteX18" fmla="*/ 3422002 w 3630201"/>
              <a:gd name="connsiteY18" fmla="*/ 224800 h 321115"/>
              <a:gd name="connsiteX19" fmla="*/ 3630200 w 3630201"/>
              <a:gd name="connsiteY19" fmla="*/ 173165 h 321115"/>
              <a:gd name="connsiteX20" fmla="*/ 3630201 w 3630201"/>
              <a:gd name="connsiteY20" fmla="*/ 235776 h 321115"/>
              <a:gd name="connsiteX21" fmla="*/ 3487420 w 3630201"/>
              <a:gd name="connsiteY21" fmla="*/ 14054 h 321115"/>
              <a:gd name="connsiteX22" fmla="*/ 2918975 w 3630201"/>
              <a:gd name="connsiteY22" fmla="*/ 38173 h 321115"/>
              <a:gd name="connsiteX23" fmla="*/ 2741982 w 3630201"/>
              <a:gd name="connsiteY23" fmla="*/ 22723 h 321115"/>
              <a:gd name="connsiteX24" fmla="*/ 2439281 w 3630201"/>
              <a:gd name="connsiteY24" fmla="*/ 14999 h 321115"/>
              <a:gd name="connsiteX25" fmla="*/ 2178357 w 3630201"/>
              <a:gd name="connsiteY25" fmla="*/ 28824 h 321115"/>
              <a:gd name="connsiteX0" fmla="*/ 1431411 w 3630201"/>
              <a:gd name="connsiteY0" fmla="*/ 88596 h 321115"/>
              <a:gd name="connsiteX1" fmla="*/ 1355352 w 3630201"/>
              <a:gd name="connsiteY1" fmla="*/ 69084 h 321115"/>
              <a:gd name="connsiteX2" fmla="*/ 1188246 w 3630201"/>
              <a:gd name="connsiteY2" fmla="*/ 42514 h 321115"/>
              <a:gd name="connsiteX3" fmla="*/ 1111186 w 3630201"/>
              <a:gd name="connsiteY3" fmla="*/ 41030 h 321115"/>
              <a:gd name="connsiteX4" fmla="*/ 939856 w 3630201"/>
              <a:gd name="connsiteY4" fmla="*/ 17450 h 321115"/>
              <a:gd name="connsiteX5" fmla="*/ 776772 w 3630201"/>
              <a:gd name="connsiteY5" fmla="*/ 13383 h 321115"/>
              <a:gd name="connsiteX6" fmla="*/ 288424 w 3630201"/>
              <a:gd name="connsiteY6" fmla="*/ 780 h 321115"/>
              <a:gd name="connsiteX7" fmla="*/ 29040 w 3630201"/>
              <a:gd name="connsiteY7" fmla="*/ 38591 h 321115"/>
              <a:gd name="connsiteX8" fmla="*/ 33427 w 3630201"/>
              <a:gd name="connsiteY8" fmla="*/ 185771 h 321115"/>
              <a:gd name="connsiteX9" fmla="*/ 271662 w 3630201"/>
              <a:gd name="connsiteY9" fmla="*/ 241179 h 321115"/>
              <a:gd name="connsiteX10" fmla="*/ 624785 w 3630201"/>
              <a:gd name="connsiteY10" fmla="*/ 280910 h 321115"/>
              <a:gd name="connsiteX11" fmla="*/ 865858 w 3630201"/>
              <a:gd name="connsiteY11" fmla="*/ 310999 h 321115"/>
              <a:gd name="connsiteX12" fmla="*/ 1202594 w 3630201"/>
              <a:gd name="connsiteY12" fmla="*/ 275219 h 321115"/>
              <a:gd name="connsiteX13" fmla="*/ 1418532 w 3630201"/>
              <a:gd name="connsiteY13" fmla="*/ 282537 h 321115"/>
              <a:gd name="connsiteX14" fmla="*/ 1789551 w 3630201"/>
              <a:gd name="connsiteY14" fmla="*/ 285787 h 321115"/>
              <a:gd name="connsiteX15" fmla="*/ 2262028 w 3630201"/>
              <a:gd name="connsiteY15" fmla="*/ 292291 h 321115"/>
              <a:gd name="connsiteX16" fmla="*/ 2771909 w 3630201"/>
              <a:gd name="connsiteY16" fmla="*/ 287266 h 321115"/>
              <a:gd name="connsiteX17" fmla="*/ 2957397 w 3630201"/>
              <a:gd name="connsiteY17" fmla="*/ 240655 h 321115"/>
              <a:gd name="connsiteX18" fmla="*/ 3422002 w 3630201"/>
              <a:gd name="connsiteY18" fmla="*/ 224800 h 321115"/>
              <a:gd name="connsiteX19" fmla="*/ 3630200 w 3630201"/>
              <a:gd name="connsiteY19" fmla="*/ 173165 h 321115"/>
              <a:gd name="connsiteX20" fmla="*/ 3630201 w 3630201"/>
              <a:gd name="connsiteY20" fmla="*/ 235776 h 321115"/>
              <a:gd name="connsiteX21" fmla="*/ 3487420 w 3630201"/>
              <a:gd name="connsiteY21" fmla="*/ 14054 h 321115"/>
              <a:gd name="connsiteX22" fmla="*/ 2918975 w 3630201"/>
              <a:gd name="connsiteY22" fmla="*/ 38173 h 321115"/>
              <a:gd name="connsiteX23" fmla="*/ 2741982 w 3630201"/>
              <a:gd name="connsiteY23" fmla="*/ 22723 h 321115"/>
              <a:gd name="connsiteX24" fmla="*/ 2506062 w 3630201"/>
              <a:gd name="connsiteY24" fmla="*/ 77610 h 321115"/>
              <a:gd name="connsiteX25" fmla="*/ 2178357 w 3630201"/>
              <a:gd name="connsiteY25" fmla="*/ 28824 h 321115"/>
              <a:gd name="connsiteX0" fmla="*/ 1431411 w 3630201"/>
              <a:gd name="connsiteY0" fmla="*/ 88596 h 321115"/>
              <a:gd name="connsiteX1" fmla="*/ 1355352 w 3630201"/>
              <a:gd name="connsiteY1" fmla="*/ 69084 h 321115"/>
              <a:gd name="connsiteX2" fmla="*/ 1188246 w 3630201"/>
              <a:gd name="connsiteY2" fmla="*/ 42514 h 321115"/>
              <a:gd name="connsiteX3" fmla="*/ 1111186 w 3630201"/>
              <a:gd name="connsiteY3" fmla="*/ 41030 h 321115"/>
              <a:gd name="connsiteX4" fmla="*/ 939856 w 3630201"/>
              <a:gd name="connsiteY4" fmla="*/ 17450 h 321115"/>
              <a:gd name="connsiteX5" fmla="*/ 776772 w 3630201"/>
              <a:gd name="connsiteY5" fmla="*/ 13383 h 321115"/>
              <a:gd name="connsiteX6" fmla="*/ 288424 w 3630201"/>
              <a:gd name="connsiteY6" fmla="*/ 780 h 321115"/>
              <a:gd name="connsiteX7" fmla="*/ 29040 w 3630201"/>
              <a:gd name="connsiteY7" fmla="*/ 38591 h 321115"/>
              <a:gd name="connsiteX8" fmla="*/ 33427 w 3630201"/>
              <a:gd name="connsiteY8" fmla="*/ 185771 h 321115"/>
              <a:gd name="connsiteX9" fmla="*/ 271662 w 3630201"/>
              <a:gd name="connsiteY9" fmla="*/ 241179 h 321115"/>
              <a:gd name="connsiteX10" fmla="*/ 624785 w 3630201"/>
              <a:gd name="connsiteY10" fmla="*/ 280910 h 321115"/>
              <a:gd name="connsiteX11" fmla="*/ 865858 w 3630201"/>
              <a:gd name="connsiteY11" fmla="*/ 310999 h 321115"/>
              <a:gd name="connsiteX12" fmla="*/ 1202594 w 3630201"/>
              <a:gd name="connsiteY12" fmla="*/ 275219 h 321115"/>
              <a:gd name="connsiteX13" fmla="*/ 1418532 w 3630201"/>
              <a:gd name="connsiteY13" fmla="*/ 282537 h 321115"/>
              <a:gd name="connsiteX14" fmla="*/ 1789551 w 3630201"/>
              <a:gd name="connsiteY14" fmla="*/ 285787 h 321115"/>
              <a:gd name="connsiteX15" fmla="*/ 2262028 w 3630201"/>
              <a:gd name="connsiteY15" fmla="*/ 292291 h 321115"/>
              <a:gd name="connsiteX16" fmla="*/ 2771909 w 3630201"/>
              <a:gd name="connsiteY16" fmla="*/ 287266 h 321115"/>
              <a:gd name="connsiteX17" fmla="*/ 2957397 w 3630201"/>
              <a:gd name="connsiteY17" fmla="*/ 240655 h 321115"/>
              <a:gd name="connsiteX18" fmla="*/ 3422002 w 3630201"/>
              <a:gd name="connsiteY18" fmla="*/ 224800 h 321115"/>
              <a:gd name="connsiteX19" fmla="*/ 3630200 w 3630201"/>
              <a:gd name="connsiteY19" fmla="*/ 173165 h 321115"/>
              <a:gd name="connsiteX20" fmla="*/ 3630201 w 3630201"/>
              <a:gd name="connsiteY20" fmla="*/ 235776 h 321115"/>
              <a:gd name="connsiteX21" fmla="*/ 3487420 w 3630201"/>
              <a:gd name="connsiteY21" fmla="*/ 14054 h 321115"/>
              <a:gd name="connsiteX22" fmla="*/ 2918975 w 3630201"/>
              <a:gd name="connsiteY22" fmla="*/ 38173 h 321115"/>
              <a:gd name="connsiteX23" fmla="*/ 2751523 w 3630201"/>
              <a:gd name="connsiteY23" fmla="*/ 62567 h 321115"/>
              <a:gd name="connsiteX24" fmla="*/ 2506062 w 3630201"/>
              <a:gd name="connsiteY24" fmla="*/ 77610 h 321115"/>
              <a:gd name="connsiteX25" fmla="*/ 2178357 w 3630201"/>
              <a:gd name="connsiteY25" fmla="*/ 28824 h 321115"/>
              <a:gd name="connsiteX0" fmla="*/ 1431411 w 3759204"/>
              <a:gd name="connsiteY0" fmla="*/ 88596 h 321115"/>
              <a:gd name="connsiteX1" fmla="*/ 1355352 w 3759204"/>
              <a:gd name="connsiteY1" fmla="*/ 69084 h 321115"/>
              <a:gd name="connsiteX2" fmla="*/ 1188246 w 3759204"/>
              <a:gd name="connsiteY2" fmla="*/ 42514 h 321115"/>
              <a:gd name="connsiteX3" fmla="*/ 1111186 w 3759204"/>
              <a:gd name="connsiteY3" fmla="*/ 41030 h 321115"/>
              <a:gd name="connsiteX4" fmla="*/ 939856 w 3759204"/>
              <a:gd name="connsiteY4" fmla="*/ 17450 h 321115"/>
              <a:gd name="connsiteX5" fmla="*/ 776772 w 3759204"/>
              <a:gd name="connsiteY5" fmla="*/ 13383 h 321115"/>
              <a:gd name="connsiteX6" fmla="*/ 288424 w 3759204"/>
              <a:gd name="connsiteY6" fmla="*/ 780 h 321115"/>
              <a:gd name="connsiteX7" fmla="*/ 29040 w 3759204"/>
              <a:gd name="connsiteY7" fmla="*/ 38591 h 321115"/>
              <a:gd name="connsiteX8" fmla="*/ 33427 w 3759204"/>
              <a:gd name="connsiteY8" fmla="*/ 185771 h 321115"/>
              <a:gd name="connsiteX9" fmla="*/ 271662 w 3759204"/>
              <a:gd name="connsiteY9" fmla="*/ 241179 h 321115"/>
              <a:gd name="connsiteX10" fmla="*/ 624785 w 3759204"/>
              <a:gd name="connsiteY10" fmla="*/ 280910 h 321115"/>
              <a:gd name="connsiteX11" fmla="*/ 865858 w 3759204"/>
              <a:gd name="connsiteY11" fmla="*/ 310999 h 321115"/>
              <a:gd name="connsiteX12" fmla="*/ 1202594 w 3759204"/>
              <a:gd name="connsiteY12" fmla="*/ 275219 h 321115"/>
              <a:gd name="connsiteX13" fmla="*/ 1418532 w 3759204"/>
              <a:gd name="connsiteY13" fmla="*/ 282537 h 321115"/>
              <a:gd name="connsiteX14" fmla="*/ 1789551 w 3759204"/>
              <a:gd name="connsiteY14" fmla="*/ 285787 h 321115"/>
              <a:gd name="connsiteX15" fmla="*/ 2262028 w 3759204"/>
              <a:gd name="connsiteY15" fmla="*/ 292291 h 321115"/>
              <a:gd name="connsiteX16" fmla="*/ 2771909 w 3759204"/>
              <a:gd name="connsiteY16" fmla="*/ 287266 h 321115"/>
              <a:gd name="connsiteX17" fmla="*/ 2957397 w 3759204"/>
              <a:gd name="connsiteY17" fmla="*/ 240655 h 321115"/>
              <a:gd name="connsiteX18" fmla="*/ 3422002 w 3759204"/>
              <a:gd name="connsiteY18" fmla="*/ 224800 h 321115"/>
              <a:gd name="connsiteX19" fmla="*/ 3630200 w 3759204"/>
              <a:gd name="connsiteY19" fmla="*/ 173165 h 321115"/>
              <a:gd name="connsiteX20" fmla="*/ 3630201 w 3759204"/>
              <a:gd name="connsiteY20" fmla="*/ 235776 h 321115"/>
              <a:gd name="connsiteX21" fmla="*/ 3725924 w 3759204"/>
              <a:gd name="connsiteY21" fmla="*/ 19746 h 321115"/>
              <a:gd name="connsiteX22" fmla="*/ 2918975 w 3759204"/>
              <a:gd name="connsiteY22" fmla="*/ 38173 h 321115"/>
              <a:gd name="connsiteX23" fmla="*/ 2751523 w 3759204"/>
              <a:gd name="connsiteY23" fmla="*/ 62567 h 321115"/>
              <a:gd name="connsiteX24" fmla="*/ 2506062 w 3759204"/>
              <a:gd name="connsiteY24" fmla="*/ 77610 h 321115"/>
              <a:gd name="connsiteX25" fmla="*/ 2178357 w 3759204"/>
              <a:gd name="connsiteY25" fmla="*/ 28824 h 321115"/>
              <a:gd name="connsiteX0" fmla="*/ 1431411 w 3759204"/>
              <a:gd name="connsiteY0" fmla="*/ 88596 h 321115"/>
              <a:gd name="connsiteX1" fmla="*/ 1355352 w 3759204"/>
              <a:gd name="connsiteY1" fmla="*/ 69084 h 321115"/>
              <a:gd name="connsiteX2" fmla="*/ 1188246 w 3759204"/>
              <a:gd name="connsiteY2" fmla="*/ 42514 h 321115"/>
              <a:gd name="connsiteX3" fmla="*/ 1111186 w 3759204"/>
              <a:gd name="connsiteY3" fmla="*/ 41030 h 321115"/>
              <a:gd name="connsiteX4" fmla="*/ 939856 w 3759204"/>
              <a:gd name="connsiteY4" fmla="*/ 17450 h 321115"/>
              <a:gd name="connsiteX5" fmla="*/ 776772 w 3759204"/>
              <a:gd name="connsiteY5" fmla="*/ 13383 h 321115"/>
              <a:gd name="connsiteX6" fmla="*/ 288424 w 3759204"/>
              <a:gd name="connsiteY6" fmla="*/ 780 h 321115"/>
              <a:gd name="connsiteX7" fmla="*/ 29040 w 3759204"/>
              <a:gd name="connsiteY7" fmla="*/ 38591 h 321115"/>
              <a:gd name="connsiteX8" fmla="*/ 33427 w 3759204"/>
              <a:gd name="connsiteY8" fmla="*/ 185771 h 321115"/>
              <a:gd name="connsiteX9" fmla="*/ 271662 w 3759204"/>
              <a:gd name="connsiteY9" fmla="*/ 241179 h 321115"/>
              <a:gd name="connsiteX10" fmla="*/ 624785 w 3759204"/>
              <a:gd name="connsiteY10" fmla="*/ 280910 h 321115"/>
              <a:gd name="connsiteX11" fmla="*/ 865858 w 3759204"/>
              <a:gd name="connsiteY11" fmla="*/ 310999 h 321115"/>
              <a:gd name="connsiteX12" fmla="*/ 1202594 w 3759204"/>
              <a:gd name="connsiteY12" fmla="*/ 275219 h 321115"/>
              <a:gd name="connsiteX13" fmla="*/ 1418532 w 3759204"/>
              <a:gd name="connsiteY13" fmla="*/ 282537 h 321115"/>
              <a:gd name="connsiteX14" fmla="*/ 1789551 w 3759204"/>
              <a:gd name="connsiteY14" fmla="*/ 285787 h 321115"/>
              <a:gd name="connsiteX15" fmla="*/ 2262028 w 3759204"/>
              <a:gd name="connsiteY15" fmla="*/ 292291 h 321115"/>
              <a:gd name="connsiteX16" fmla="*/ 2771909 w 3759204"/>
              <a:gd name="connsiteY16" fmla="*/ 287266 h 321115"/>
              <a:gd name="connsiteX17" fmla="*/ 2957397 w 3759204"/>
              <a:gd name="connsiteY17" fmla="*/ 240655 h 321115"/>
              <a:gd name="connsiteX18" fmla="*/ 3422002 w 3759204"/>
              <a:gd name="connsiteY18" fmla="*/ 224800 h 321115"/>
              <a:gd name="connsiteX19" fmla="*/ 3582499 w 3759204"/>
              <a:gd name="connsiteY19" fmla="*/ 247160 h 321115"/>
              <a:gd name="connsiteX20" fmla="*/ 3630201 w 3759204"/>
              <a:gd name="connsiteY20" fmla="*/ 235776 h 321115"/>
              <a:gd name="connsiteX21" fmla="*/ 3725924 w 3759204"/>
              <a:gd name="connsiteY21" fmla="*/ 19746 h 321115"/>
              <a:gd name="connsiteX22" fmla="*/ 2918975 w 3759204"/>
              <a:gd name="connsiteY22" fmla="*/ 38173 h 321115"/>
              <a:gd name="connsiteX23" fmla="*/ 2751523 w 3759204"/>
              <a:gd name="connsiteY23" fmla="*/ 62567 h 321115"/>
              <a:gd name="connsiteX24" fmla="*/ 2506062 w 3759204"/>
              <a:gd name="connsiteY24" fmla="*/ 77610 h 321115"/>
              <a:gd name="connsiteX25" fmla="*/ 2178357 w 3759204"/>
              <a:gd name="connsiteY25" fmla="*/ 28824 h 321115"/>
              <a:gd name="connsiteX0" fmla="*/ 1431411 w 3773632"/>
              <a:gd name="connsiteY0" fmla="*/ 88596 h 321115"/>
              <a:gd name="connsiteX1" fmla="*/ 1355352 w 3773632"/>
              <a:gd name="connsiteY1" fmla="*/ 69084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24785 w 3773632"/>
              <a:gd name="connsiteY10" fmla="*/ 280910 h 321115"/>
              <a:gd name="connsiteX11" fmla="*/ 865858 w 3773632"/>
              <a:gd name="connsiteY11" fmla="*/ 310999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31411 w 3773632"/>
              <a:gd name="connsiteY0" fmla="*/ 88596 h 321115"/>
              <a:gd name="connsiteX1" fmla="*/ 1355352 w 3773632"/>
              <a:gd name="connsiteY1" fmla="*/ 69084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24785 w 3773632"/>
              <a:gd name="connsiteY10" fmla="*/ 280910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31411 w 3773632"/>
              <a:gd name="connsiteY0" fmla="*/ 88596 h 321115"/>
              <a:gd name="connsiteX1" fmla="*/ 1355352 w 3773632"/>
              <a:gd name="connsiteY1" fmla="*/ 69084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15244 w 3773632"/>
              <a:gd name="connsiteY10" fmla="*/ 258142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60031 w 3773632"/>
              <a:gd name="connsiteY0" fmla="*/ 25985 h 321115"/>
              <a:gd name="connsiteX1" fmla="*/ 1355352 w 3773632"/>
              <a:gd name="connsiteY1" fmla="*/ 69084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15244 w 3773632"/>
              <a:gd name="connsiteY10" fmla="*/ 258142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60031 w 3773632"/>
              <a:gd name="connsiteY0" fmla="*/ 25985 h 321115"/>
              <a:gd name="connsiteX1" fmla="*/ 1336272 w 3773632"/>
              <a:gd name="connsiteY1" fmla="*/ 29241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15244 w 3773632"/>
              <a:gd name="connsiteY10" fmla="*/ 258142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82537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60031 w 3773632"/>
              <a:gd name="connsiteY0" fmla="*/ 25985 h 321115"/>
              <a:gd name="connsiteX1" fmla="*/ 1336272 w 3773632"/>
              <a:gd name="connsiteY1" fmla="*/ 29241 h 321115"/>
              <a:gd name="connsiteX2" fmla="*/ 1188246 w 3773632"/>
              <a:gd name="connsiteY2" fmla="*/ 42514 h 321115"/>
              <a:gd name="connsiteX3" fmla="*/ 1111186 w 3773632"/>
              <a:gd name="connsiteY3" fmla="*/ 41030 h 321115"/>
              <a:gd name="connsiteX4" fmla="*/ 939856 w 3773632"/>
              <a:gd name="connsiteY4" fmla="*/ 17450 h 321115"/>
              <a:gd name="connsiteX5" fmla="*/ 776772 w 3773632"/>
              <a:gd name="connsiteY5" fmla="*/ 13383 h 321115"/>
              <a:gd name="connsiteX6" fmla="*/ 288424 w 3773632"/>
              <a:gd name="connsiteY6" fmla="*/ 780 h 321115"/>
              <a:gd name="connsiteX7" fmla="*/ 29040 w 3773632"/>
              <a:gd name="connsiteY7" fmla="*/ 38591 h 321115"/>
              <a:gd name="connsiteX8" fmla="*/ 33427 w 3773632"/>
              <a:gd name="connsiteY8" fmla="*/ 185771 h 321115"/>
              <a:gd name="connsiteX9" fmla="*/ 271662 w 3773632"/>
              <a:gd name="connsiteY9" fmla="*/ 241179 h 321115"/>
              <a:gd name="connsiteX10" fmla="*/ 615244 w 3773632"/>
              <a:gd name="connsiteY10" fmla="*/ 258142 h 321115"/>
              <a:gd name="connsiteX11" fmla="*/ 856318 w 3773632"/>
              <a:gd name="connsiteY11" fmla="*/ 276848 h 321115"/>
              <a:gd name="connsiteX12" fmla="*/ 1202594 w 3773632"/>
              <a:gd name="connsiteY12" fmla="*/ 275219 h 321115"/>
              <a:gd name="connsiteX13" fmla="*/ 1418532 w 3773632"/>
              <a:gd name="connsiteY13" fmla="*/ 265461 h 321115"/>
              <a:gd name="connsiteX14" fmla="*/ 1789551 w 3773632"/>
              <a:gd name="connsiteY14" fmla="*/ 285787 h 321115"/>
              <a:gd name="connsiteX15" fmla="*/ 2262028 w 3773632"/>
              <a:gd name="connsiteY15" fmla="*/ 292291 h 321115"/>
              <a:gd name="connsiteX16" fmla="*/ 2771909 w 3773632"/>
              <a:gd name="connsiteY16" fmla="*/ 287266 h 321115"/>
              <a:gd name="connsiteX17" fmla="*/ 2957397 w 3773632"/>
              <a:gd name="connsiteY17" fmla="*/ 240655 h 321115"/>
              <a:gd name="connsiteX18" fmla="*/ 3422002 w 3773632"/>
              <a:gd name="connsiteY18" fmla="*/ 224800 h 321115"/>
              <a:gd name="connsiteX19" fmla="*/ 3582499 w 3773632"/>
              <a:gd name="connsiteY19" fmla="*/ 247160 h 321115"/>
              <a:gd name="connsiteX20" fmla="*/ 3725603 w 3773632"/>
              <a:gd name="connsiteY20" fmla="*/ 230084 h 321115"/>
              <a:gd name="connsiteX21" fmla="*/ 3725924 w 3773632"/>
              <a:gd name="connsiteY21" fmla="*/ 19746 h 321115"/>
              <a:gd name="connsiteX22" fmla="*/ 2918975 w 3773632"/>
              <a:gd name="connsiteY22" fmla="*/ 38173 h 321115"/>
              <a:gd name="connsiteX23" fmla="*/ 2751523 w 3773632"/>
              <a:gd name="connsiteY23" fmla="*/ 62567 h 321115"/>
              <a:gd name="connsiteX24" fmla="*/ 2506062 w 3773632"/>
              <a:gd name="connsiteY24" fmla="*/ 77610 h 321115"/>
              <a:gd name="connsiteX25" fmla="*/ 2178357 w 3773632"/>
              <a:gd name="connsiteY25" fmla="*/ 28824 h 321115"/>
              <a:gd name="connsiteX0" fmla="*/ 1460031 w 3773632"/>
              <a:gd name="connsiteY0" fmla="*/ 25985 h 305529"/>
              <a:gd name="connsiteX1" fmla="*/ 1336272 w 3773632"/>
              <a:gd name="connsiteY1" fmla="*/ 29241 h 305529"/>
              <a:gd name="connsiteX2" fmla="*/ 1188246 w 3773632"/>
              <a:gd name="connsiteY2" fmla="*/ 42514 h 305529"/>
              <a:gd name="connsiteX3" fmla="*/ 1111186 w 3773632"/>
              <a:gd name="connsiteY3" fmla="*/ 41030 h 305529"/>
              <a:gd name="connsiteX4" fmla="*/ 939856 w 3773632"/>
              <a:gd name="connsiteY4" fmla="*/ 17450 h 305529"/>
              <a:gd name="connsiteX5" fmla="*/ 776772 w 3773632"/>
              <a:gd name="connsiteY5" fmla="*/ 13383 h 305529"/>
              <a:gd name="connsiteX6" fmla="*/ 288424 w 3773632"/>
              <a:gd name="connsiteY6" fmla="*/ 780 h 305529"/>
              <a:gd name="connsiteX7" fmla="*/ 29040 w 3773632"/>
              <a:gd name="connsiteY7" fmla="*/ 38591 h 305529"/>
              <a:gd name="connsiteX8" fmla="*/ 33427 w 3773632"/>
              <a:gd name="connsiteY8" fmla="*/ 185771 h 305529"/>
              <a:gd name="connsiteX9" fmla="*/ 271662 w 3773632"/>
              <a:gd name="connsiteY9" fmla="*/ 241179 h 305529"/>
              <a:gd name="connsiteX10" fmla="*/ 615244 w 3773632"/>
              <a:gd name="connsiteY10" fmla="*/ 258142 h 305529"/>
              <a:gd name="connsiteX11" fmla="*/ 856318 w 3773632"/>
              <a:gd name="connsiteY11" fmla="*/ 276848 h 305529"/>
              <a:gd name="connsiteX12" fmla="*/ 1202594 w 3773632"/>
              <a:gd name="connsiteY12" fmla="*/ 275219 h 305529"/>
              <a:gd name="connsiteX13" fmla="*/ 1418532 w 3773632"/>
              <a:gd name="connsiteY13" fmla="*/ 265461 h 305529"/>
              <a:gd name="connsiteX14" fmla="*/ 1818172 w 3773632"/>
              <a:gd name="connsiteY14" fmla="*/ 251635 h 305529"/>
              <a:gd name="connsiteX15" fmla="*/ 2262028 w 3773632"/>
              <a:gd name="connsiteY15" fmla="*/ 292291 h 305529"/>
              <a:gd name="connsiteX16" fmla="*/ 2771909 w 3773632"/>
              <a:gd name="connsiteY16" fmla="*/ 287266 h 305529"/>
              <a:gd name="connsiteX17" fmla="*/ 2957397 w 3773632"/>
              <a:gd name="connsiteY17" fmla="*/ 240655 h 305529"/>
              <a:gd name="connsiteX18" fmla="*/ 3422002 w 3773632"/>
              <a:gd name="connsiteY18" fmla="*/ 224800 h 305529"/>
              <a:gd name="connsiteX19" fmla="*/ 3582499 w 3773632"/>
              <a:gd name="connsiteY19" fmla="*/ 247160 h 305529"/>
              <a:gd name="connsiteX20" fmla="*/ 3725603 w 3773632"/>
              <a:gd name="connsiteY20" fmla="*/ 230084 h 305529"/>
              <a:gd name="connsiteX21" fmla="*/ 3725924 w 3773632"/>
              <a:gd name="connsiteY21" fmla="*/ 19746 h 305529"/>
              <a:gd name="connsiteX22" fmla="*/ 2918975 w 3773632"/>
              <a:gd name="connsiteY22" fmla="*/ 38173 h 305529"/>
              <a:gd name="connsiteX23" fmla="*/ 2751523 w 3773632"/>
              <a:gd name="connsiteY23" fmla="*/ 62567 h 305529"/>
              <a:gd name="connsiteX24" fmla="*/ 2506062 w 3773632"/>
              <a:gd name="connsiteY24" fmla="*/ 77610 h 305529"/>
              <a:gd name="connsiteX25" fmla="*/ 2178357 w 3773632"/>
              <a:gd name="connsiteY25" fmla="*/ 28824 h 305529"/>
              <a:gd name="connsiteX0" fmla="*/ 1460031 w 3773632"/>
              <a:gd name="connsiteY0" fmla="*/ 25985 h 305529"/>
              <a:gd name="connsiteX1" fmla="*/ 1336272 w 3773632"/>
              <a:gd name="connsiteY1" fmla="*/ 29241 h 305529"/>
              <a:gd name="connsiteX2" fmla="*/ 1188246 w 3773632"/>
              <a:gd name="connsiteY2" fmla="*/ 42514 h 305529"/>
              <a:gd name="connsiteX3" fmla="*/ 1111186 w 3773632"/>
              <a:gd name="connsiteY3" fmla="*/ 41030 h 305529"/>
              <a:gd name="connsiteX4" fmla="*/ 939856 w 3773632"/>
              <a:gd name="connsiteY4" fmla="*/ 17450 h 305529"/>
              <a:gd name="connsiteX5" fmla="*/ 776772 w 3773632"/>
              <a:gd name="connsiteY5" fmla="*/ 13383 h 305529"/>
              <a:gd name="connsiteX6" fmla="*/ 288424 w 3773632"/>
              <a:gd name="connsiteY6" fmla="*/ 780 h 305529"/>
              <a:gd name="connsiteX7" fmla="*/ 29040 w 3773632"/>
              <a:gd name="connsiteY7" fmla="*/ 38591 h 305529"/>
              <a:gd name="connsiteX8" fmla="*/ 33427 w 3773632"/>
              <a:gd name="connsiteY8" fmla="*/ 185771 h 305529"/>
              <a:gd name="connsiteX9" fmla="*/ 271662 w 3773632"/>
              <a:gd name="connsiteY9" fmla="*/ 241179 h 305529"/>
              <a:gd name="connsiteX10" fmla="*/ 615244 w 3773632"/>
              <a:gd name="connsiteY10" fmla="*/ 286602 h 305529"/>
              <a:gd name="connsiteX11" fmla="*/ 856318 w 3773632"/>
              <a:gd name="connsiteY11" fmla="*/ 276848 h 305529"/>
              <a:gd name="connsiteX12" fmla="*/ 1202594 w 3773632"/>
              <a:gd name="connsiteY12" fmla="*/ 275219 h 305529"/>
              <a:gd name="connsiteX13" fmla="*/ 1418532 w 3773632"/>
              <a:gd name="connsiteY13" fmla="*/ 265461 h 305529"/>
              <a:gd name="connsiteX14" fmla="*/ 1818172 w 3773632"/>
              <a:gd name="connsiteY14" fmla="*/ 251635 h 305529"/>
              <a:gd name="connsiteX15" fmla="*/ 2262028 w 3773632"/>
              <a:gd name="connsiteY15" fmla="*/ 292291 h 305529"/>
              <a:gd name="connsiteX16" fmla="*/ 2771909 w 3773632"/>
              <a:gd name="connsiteY16" fmla="*/ 287266 h 305529"/>
              <a:gd name="connsiteX17" fmla="*/ 2957397 w 3773632"/>
              <a:gd name="connsiteY17" fmla="*/ 240655 h 305529"/>
              <a:gd name="connsiteX18" fmla="*/ 3422002 w 3773632"/>
              <a:gd name="connsiteY18" fmla="*/ 224800 h 305529"/>
              <a:gd name="connsiteX19" fmla="*/ 3582499 w 3773632"/>
              <a:gd name="connsiteY19" fmla="*/ 247160 h 305529"/>
              <a:gd name="connsiteX20" fmla="*/ 3725603 w 3773632"/>
              <a:gd name="connsiteY20" fmla="*/ 230084 h 305529"/>
              <a:gd name="connsiteX21" fmla="*/ 3725924 w 3773632"/>
              <a:gd name="connsiteY21" fmla="*/ 19746 h 305529"/>
              <a:gd name="connsiteX22" fmla="*/ 2918975 w 3773632"/>
              <a:gd name="connsiteY22" fmla="*/ 38173 h 305529"/>
              <a:gd name="connsiteX23" fmla="*/ 2751523 w 3773632"/>
              <a:gd name="connsiteY23" fmla="*/ 62567 h 305529"/>
              <a:gd name="connsiteX24" fmla="*/ 2506062 w 3773632"/>
              <a:gd name="connsiteY24" fmla="*/ 77610 h 305529"/>
              <a:gd name="connsiteX25" fmla="*/ 2178357 w 3773632"/>
              <a:gd name="connsiteY25" fmla="*/ 28824 h 305529"/>
              <a:gd name="connsiteX0" fmla="*/ 1460031 w 3773632"/>
              <a:gd name="connsiteY0" fmla="*/ 25985 h 296348"/>
              <a:gd name="connsiteX1" fmla="*/ 1336272 w 3773632"/>
              <a:gd name="connsiteY1" fmla="*/ 29241 h 296348"/>
              <a:gd name="connsiteX2" fmla="*/ 1188246 w 3773632"/>
              <a:gd name="connsiteY2" fmla="*/ 42514 h 296348"/>
              <a:gd name="connsiteX3" fmla="*/ 1111186 w 3773632"/>
              <a:gd name="connsiteY3" fmla="*/ 41030 h 296348"/>
              <a:gd name="connsiteX4" fmla="*/ 939856 w 3773632"/>
              <a:gd name="connsiteY4" fmla="*/ 17450 h 296348"/>
              <a:gd name="connsiteX5" fmla="*/ 776772 w 3773632"/>
              <a:gd name="connsiteY5" fmla="*/ 13383 h 296348"/>
              <a:gd name="connsiteX6" fmla="*/ 288424 w 3773632"/>
              <a:gd name="connsiteY6" fmla="*/ 780 h 296348"/>
              <a:gd name="connsiteX7" fmla="*/ 29040 w 3773632"/>
              <a:gd name="connsiteY7" fmla="*/ 38591 h 296348"/>
              <a:gd name="connsiteX8" fmla="*/ 33427 w 3773632"/>
              <a:gd name="connsiteY8" fmla="*/ 185771 h 296348"/>
              <a:gd name="connsiteX9" fmla="*/ 271662 w 3773632"/>
              <a:gd name="connsiteY9" fmla="*/ 241179 h 296348"/>
              <a:gd name="connsiteX10" fmla="*/ 615244 w 3773632"/>
              <a:gd name="connsiteY10" fmla="*/ 286602 h 296348"/>
              <a:gd name="connsiteX11" fmla="*/ 856318 w 3773632"/>
              <a:gd name="connsiteY11" fmla="*/ 276848 h 296348"/>
              <a:gd name="connsiteX12" fmla="*/ 1202594 w 3773632"/>
              <a:gd name="connsiteY12" fmla="*/ 275219 h 296348"/>
              <a:gd name="connsiteX13" fmla="*/ 1418532 w 3773632"/>
              <a:gd name="connsiteY13" fmla="*/ 265461 h 296348"/>
              <a:gd name="connsiteX14" fmla="*/ 1818172 w 3773632"/>
              <a:gd name="connsiteY14" fmla="*/ 251635 h 296348"/>
              <a:gd name="connsiteX15" fmla="*/ 2262028 w 3773632"/>
              <a:gd name="connsiteY15" fmla="*/ 292291 h 296348"/>
              <a:gd name="connsiteX16" fmla="*/ 2771909 w 3773632"/>
              <a:gd name="connsiteY16" fmla="*/ 287266 h 296348"/>
              <a:gd name="connsiteX17" fmla="*/ 3422002 w 3773632"/>
              <a:gd name="connsiteY17" fmla="*/ 224800 h 296348"/>
              <a:gd name="connsiteX18" fmla="*/ 3582499 w 3773632"/>
              <a:gd name="connsiteY18" fmla="*/ 247160 h 296348"/>
              <a:gd name="connsiteX19" fmla="*/ 3725603 w 3773632"/>
              <a:gd name="connsiteY19" fmla="*/ 230084 h 296348"/>
              <a:gd name="connsiteX20" fmla="*/ 3725924 w 3773632"/>
              <a:gd name="connsiteY20" fmla="*/ 19746 h 296348"/>
              <a:gd name="connsiteX21" fmla="*/ 2918975 w 3773632"/>
              <a:gd name="connsiteY21" fmla="*/ 38173 h 296348"/>
              <a:gd name="connsiteX22" fmla="*/ 2751523 w 3773632"/>
              <a:gd name="connsiteY22" fmla="*/ 62567 h 296348"/>
              <a:gd name="connsiteX23" fmla="*/ 2506062 w 3773632"/>
              <a:gd name="connsiteY23" fmla="*/ 77610 h 296348"/>
              <a:gd name="connsiteX24" fmla="*/ 2178357 w 3773632"/>
              <a:gd name="connsiteY24" fmla="*/ 28824 h 296348"/>
              <a:gd name="connsiteX0" fmla="*/ 1460031 w 3773632"/>
              <a:gd name="connsiteY0" fmla="*/ 25985 h 296347"/>
              <a:gd name="connsiteX1" fmla="*/ 1336272 w 3773632"/>
              <a:gd name="connsiteY1" fmla="*/ 29241 h 296347"/>
              <a:gd name="connsiteX2" fmla="*/ 1188246 w 3773632"/>
              <a:gd name="connsiteY2" fmla="*/ 42514 h 296347"/>
              <a:gd name="connsiteX3" fmla="*/ 939856 w 3773632"/>
              <a:gd name="connsiteY3" fmla="*/ 17450 h 296347"/>
              <a:gd name="connsiteX4" fmla="*/ 776772 w 3773632"/>
              <a:gd name="connsiteY4" fmla="*/ 13383 h 296347"/>
              <a:gd name="connsiteX5" fmla="*/ 288424 w 3773632"/>
              <a:gd name="connsiteY5" fmla="*/ 780 h 296347"/>
              <a:gd name="connsiteX6" fmla="*/ 29040 w 3773632"/>
              <a:gd name="connsiteY6" fmla="*/ 38591 h 296347"/>
              <a:gd name="connsiteX7" fmla="*/ 33427 w 3773632"/>
              <a:gd name="connsiteY7" fmla="*/ 185771 h 296347"/>
              <a:gd name="connsiteX8" fmla="*/ 271662 w 3773632"/>
              <a:gd name="connsiteY8" fmla="*/ 241179 h 296347"/>
              <a:gd name="connsiteX9" fmla="*/ 615244 w 3773632"/>
              <a:gd name="connsiteY9" fmla="*/ 286602 h 296347"/>
              <a:gd name="connsiteX10" fmla="*/ 856318 w 3773632"/>
              <a:gd name="connsiteY10" fmla="*/ 276848 h 296347"/>
              <a:gd name="connsiteX11" fmla="*/ 1202594 w 3773632"/>
              <a:gd name="connsiteY11" fmla="*/ 275219 h 296347"/>
              <a:gd name="connsiteX12" fmla="*/ 1418532 w 3773632"/>
              <a:gd name="connsiteY12" fmla="*/ 265461 h 296347"/>
              <a:gd name="connsiteX13" fmla="*/ 1818172 w 3773632"/>
              <a:gd name="connsiteY13" fmla="*/ 251635 h 296347"/>
              <a:gd name="connsiteX14" fmla="*/ 2262028 w 3773632"/>
              <a:gd name="connsiteY14" fmla="*/ 292291 h 296347"/>
              <a:gd name="connsiteX15" fmla="*/ 2771909 w 3773632"/>
              <a:gd name="connsiteY15" fmla="*/ 287266 h 296347"/>
              <a:gd name="connsiteX16" fmla="*/ 3422002 w 3773632"/>
              <a:gd name="connsiteY16" fmla="*/ 224800 h 296347"/>
              <a:gd name="connsiteX17" fmla="*/ 3582499 w 3773632"/>
              <a:gd name="connsiteY17" fmla="*/ 247160 h 296347"/>
              <a:gd name="connsiteX18" fmla="*/ 3725603 w 3773632"/>
              <a:gd name="connsiteY18" fmla="*/ 230084 h 296347"/>
              <a:gd name="connsiteX19" fmla="*/ 3725924 w 3773632"/>
              <a:gd name="connsiteY19" fmla="*/ 19746 h 296347"/>
              <a:gd name="connsiteX20" fmla="*/ 2918975 w 3773632"/>
              <a:gd name="connsiteY20" fmla="*/ 38173 h 296347"/>
              <a:gd name="connsiteX21" fmla="*/ 2751523 w 3773632"/>
              <a:gd name="connsiteY21" fmla="*/ 62567 h 296347"/>
              <a:gd name="connsiteX22" fmla="*/ 2506062 w 3773632"/>
              <a:gd name="connsiteY22" fmla="*/ 77610 h 296347"/>
              <a:gd name="connsiteX23" fmla="*/ 2178357 w 3773632"/>
              <a:gd name="connsiteY23" fmla="*/ 28824 h 296347"/>
              <a:gd name="connsiteX0" fmla="*/ 1460031 w 3773632"/>
              <a:gd name="connsiteY0" fmla="*/ 25985 h 296347"/>
              <a:gd name="connsiteX1" fmla="*/ 1188246 w 3773632"/>
              <a:gd name="connsiteY1" fmla="*/ 42514 h 296347"/>
              <a:gd name="connsiteX2" fmla="*/ 939856 w 3773632"/>
              <a:gd name="connsiteY2" fmla="*/ 17450 h 296347"/>
              <a:gd name="connsiteX3" fmla="*/ 776772 w 3773632"/>
              <a:gd name="connsiteY3" fmla="*/ 13383 h 296347"/>
              <a:gd name="connsiteX4" fmla="*/ 288424 w 3773632"/>
              <a:gd name="connsiteY4" fmla="*/ 780 h 296347"/>
              <a:gd name="connsiteX5" fmla="*/ 29040 w 3773632"/>
              <a:gd name="connsiteY5" fmla="*/ 38591 h 296347"/>
              <a:gd name="connsiteX6" fmla="*/ 33427 w 3773632"/>
              <a:gd name="connsiteY6" fmla="*/ 185771 h 296347"/>
              <a:gd name="connsiteX7" fmla="*/ 271662 w 3773632"/>
              <a:gd name="connsiteY7" fmla="*/ 241179 h 296347"/>
              <a:gd name="connsiteX8" fmla="*/ 615244 w 3773632"/>
              <a:gd name="connsiteY8" fmla="*/ 286602 h 296347"/>
              <a:gd name="connsiteX9" fmla="*/ 856318 w 3773632"/>
              <a:gd name="connsiteY9" fmla="*/ 276848 h 296347"/>
              <a:gd name="connsiteX10" fmla="*/ 1202594 w 3773632"/>
              <a:gd name="connsiteY10" fmla="*/ 275219 h 296347"/>
              <a:gd name="connsiteX11" fmla="*/ 1418532 w 3773632"/>
              <a:gd name="connsiteY11" fmla="*/ 265461 h 296347"/>
              <a:gd name="connsiteX12" fmla="*/ 1818172 w 3773632"/>
              <a:gd name="connsiteY12" fmla="*/ 251635 h 296347"/>
              <a:gd name="connsiteX13" fmla="*/ 2262028 w 3773632"/>
              <a:gd name="connsiteY13" fmla="*/ 292291 h 296347"/>
              <a:gd name="connsiteX14" fmla="*/ 2771909 w 3773632"/>
              <a:gd name="connsiteY14" fmla="*/ 287266 h 296347"/>
              <a:gd name="connsiteX15" fmla="*/ 3422002 w 3773632"/>
              <a:gd name="connsiteY15" fmla="*/ 224800 h 296347"/>
              <a:gd name="connsiteX16" fmla="*/ 3582499 w 3773632"/>
              <a:gd name="connsiteY16" fmla="*/ 247160 h 296347"/>
              <a:gd name="connsiteX17" fmla="*/ 3725603 w 3773632"/>
              <a:gd name="connsiteY17" fmla="*/ 230084 h 296347"/>
              <a:gd name="connsiteX18" fmla="*/ 3725924 w 3773632"/>
              <a:gd name="connsiteY18" fmla="*/ 19746 h 296347"/>
              <a:gd name="connsiteX19" fmla="*/ 2918975 w 3773632"/>
              <a:gd name="connsiteY19" fmla="*/ 38173 h 296347"/>
              <a:gd name="connsiteX20" fmla="*/ 2751523 w 3773632"/>
              <a:gd name="connsiteY20" fmla="*/ 62567 h 296347"/>
              <a:gd name="connsiteX21" fmla="*/ 2506062 w 3773632"/>
              <a:gd name="connsiteY21" fmla="*/ 77610 h 296347"/>
              <a:gd name="connsiteX22" fmla="*/ 2178357 w 3773632"/>
              <a:gd name="connsiteY22" fmla="*/ 28824 h 296347"/>
              <a:gd name="connsiteX0" fmla="*/ 1460031 w 3773632"/>
              <a:gd name="connsiteY0" fmla="*/ 26213 h 296575"/>
              <a:gd name="connsiteX1" fmla="*/ 1188246 w 3773632"/>
              <a:gd name="connsiteY1" fmla="*/ 42742 h 296575"/>
              <a:gd name="connsiteX2" fmla="*/ 776772 w 3773632"/>
              <a:gd name="connsiteY2" fmla="*/ 13611 h 296575"/>
              <a:gd name="connsiteX3" fmla="*/ 288424 w 3773632"/>
              <a:gd name="connsiteY3" fmla="*/ 1008 h 296575"/>
              <a:gd name="connsiteX4" fmla="*/ 29040 w 3773632"/>
              <a:gd name="connsiteY4" fmla="*/ 38819 h 296575"/>
              <a:gd name="connsiteX5" fmla="*/ 33427 w 3773632"/>
              <a:gd name="connsiteY5" fmla="*/ 185999 h 296575"/>
              <a:gd name="connsiteX6" fmla="*/ 271662 w 3773632"/>
              <a:gd name="connsiteY6" fmla="*/ 241407 h 296575"/>
              <a:gd name="connsiteX7" fmla="*/ 615244 w 3773632"/>
              <a:gd name="connsiteY7" fmla="*/ 286830 h 296575"/>
              <a:gd name="connsiteX8" fmla="*/ 856318 w 3773632"/>
              <a:gd name="connsiteY8" fmla="*/ 277076 h 296575"/>
              <a:gd name="connsiteX9" fmla="*/ 1202594 w 3773632"/>
              <a:gd name="connsiteY9" fmla="*/ 275447 h 296575"/>
              <a:gd name="connsiteX10" fmla="*/ 1418532 w 3773632"/>
              <a:gd name="connsiteY10" fmla="*/ 265689 h 296575"/>
              <a:gd name="connsiteX11" fmla="*/ 1818172 w 3773632"/>
              <a:gd name="connsiteY11" fmla="*/ 251863 h 296575"/>
              <a:gd name="connsiteX12" fmla="*/ 2262028 w 3773632"/>
              <a:gd name="connsiteY12" fmla="*/ 292519 h 296575"/>
              <a:gd name="connsiteX13" fmla="*/ 2771909 w 3773632"/>
              <a:gd name="connsiteY13" fmla="*/ 287494 h 296575"/>
              <a:gd name="connsiteX14" fmla="*/ 3422002 w 3773632"/>
              <a:gd name="connsiteY14" fmla="*/ 225028 h 296575"/>
              <a:gd name="connsiteX15" fmla="*/ 3582499 w 3773632"/>
              <a:gd name="connsiteY15" fmla="*/ 247388 h 296575"/>
              <a:gd name="connsiteX16" fmla="*/ 3725603 w 3773632"/>
              <a:gd name="connsiteY16" fmla="*/ 230312 h 296575"/>
              <a:gd name="connsiteX17" fmla="*/ 3725924 w 3773632"/>
              <a:gd name="connsiteY17" fmla="*/ 19974 h 296575"/>
              <a:gd name="connsiteX18" fmla="*/ 2918975 w 3773632"/>
              <a:gd name="connsiteY18" fmla="*/ 38401 h 296575"/>
              <a:gd name="connsiteX19" fmla="*/ 2751523 w 3773632"/>
              <a:gd name="connsiteY19" fmla="*/ 62795 h 296575"/>
              <a:gd name="connsiteX20" fmla="*/ 2506062 w 3773632"/>
              <a:gd name="connsiteY20" fmla="*/ 77838 h 296575"/>
              <a:gd name="connsiteX21" fmla="*/ 2178357 w 3773632"/>
              <a:gd name="connsiteY21" fmla="*/ 29052 h 296575"/>
              <a:gd name="connsiteX0" fmla="*/ 1460031 w 3773632"/>
              <a:gd name="connsiteY0" fmla="*/ 26213 h 296575"/>
              <a:gd name="connsiteX1" fmla="*/ 1188246 w 3773632"/>
              <a:gd name="connsiteY1" fmla="*/ 42742 h 296575"/>
              <a:gd name="connsiteX2" fmla="*/ 776772 w 3773632"/>
              <a:gd name="connsiteY2" fmla="*/ 13611 h 296575"/>
              <a:gd name="connsiteX3" fmla="*/ 288424 w 3773632"/>
              <a:gd name="connsiteY3" fmla="*/ 1008 h 296575"/>
              <a:gd name="connsiteX4" fmla="*/ 29040 w 3773632"/>
              <a:gd name="connsiteY4" fmla="*/ 38819 h 296575"/>
              <a:gd name="connsiteX5" fmla="*/ 33427 w 3773632"/>
              <a:gd name="connsiteY5" fmla="*/ 185999 h 296575"/>
              <a:gd name="connsiteX6" fmla="*/ 271662 w 3773632"/>
              <a:gd name="connsiteY6" fmla="*/ 241407 h 296575"/>
              <a:gd name="connsiteX7" fmla="*/ 615244 w 3773632"/>
              <a:gd name="connsiteY7" fmla="*/ 286830 h 296575"/>
              <a:gd name="connsiteX8" fmla="*/ 856318 w 3773632"/>
              <a:gd name="connsiteY8" fmla="*/ 277076 h 296575"/>
              <a:gd name="connsiteX9" fmla="*/ 1418532 w 3773632"/>
              <a:gd name="connsiteY9" fmla="*/ 265689 h 296575"/>
              <a:gd name="connsiteX10" fmla="*/ 1818172 w 3773632"/>
              <a:gd name="connsiteY10" fmla="*/ 251863 h 296575"/>
              <a:gd name="connsiteX11" fmla="*/ 2262028 w 3773632"/>
              <a:gd name="connsiteY11" fmla="*/ 292519 h 296575"/>
              <a:gd name="connsiteX12" fmla="*/ 2771909 w 3773632"/>
              <a:gd name="connsiteY12" fmla="*/ 287494 h 296575"/>
              <a:gd name="connsiteX13" fmla="*/ 3422002 w 3773632"/>
              <a:gd name="connsiteY13" fmla="*/ 225028 h 296575"/>
              <a:gd name="connsiteX14" fmla="*/ 3582499 w 3773632"/>
              <a:gd name="connsiteY14" fmla="*/ 247388 h 296575"/>
              <a:gd name="connsiteX15" fmla="*/ 3725603 w 3773632"/>
              <a:gd name="connsiteY15" fmla="*/ 230312 h 296575"/>
              <a:gd name="connsiteX16" fmla="*/ 3725924 w 3773632"/>
              <a:gd name="connsiteY16" fmla="*/ 19974 h 296575"/>
              <a:gd name="connsiteX17" fmla="*/ 2918975 w 3773632"/>
              <a:gd name="connsiteY17" fmla="*/ 38401 h 296575"/>
              <a:gd name="connsiteX18" fmla="*/ 2751523 w 3773632"/>
              <a:gd name="connsiteY18" fmla="*/ 62795 h 296575"/>
              <a:gd name="connsiteX19" fmla="*/ 2506062 w 3773632"/>
              <a:gd name="connsiteY19" fmla="*/ 77838 h 296575"/>
              <a:gd name="connsiteX20" fmla="*/ 2178357 w 3773632"/>
              <a:gd name="connsiteY20" fmla="*/ 29052 h 296575"/>
              <a:gd name="connsiteX0" fmla="*/ 1460031 w 3773632"/>
              <a:gd name="connsiteY0" fmla="*/ 26213 h 296575"/>
              <a:gd name="connsiteX1" fmla="*/ 1188246 w 3773632"/>
              <a:gd name="connsiteY1" fmla="*/ 42742 h 296575"/>
              <a:gd name="connsiteX2" fmla="*/ 776772 w 3773632"/>
              <a:gd name="connsiteY2" fmla="*/ 13611 h 296575"/>
              <a:gd name="connsiteX3" fmla="*/ 288424 w 3773632"/>
              <a:gd name="connsiteY3" fmla="*/ 1008 h 296575"/>
              <a:gd name="connsiteX4" fmla="*/ 29040 w 3773632"/>
              <a:gd name="connsiteY4" fmla="*/ 38819 h 296575"/>
              <a:gd name="connsiteX5" fmla="*/ 33427 w 3773632"/>
              <a:gd name="connsiteY5" fmla="*/ 185999 h 296575"/>
              <a:gd name="connsiteX6" fmla="*/ 271662 w 3773632"/>
              <a:gd name="connsiteY6" fmla="*/ 241407 h 296575"/>
              <a:gd name="connsiteX7" fmla="*/ 856318 w 3773632"/>
              <a:gd name="connsiteY7" fmla="*/ 277076 h 296575"/>
              <a:gd name="connsiteX8" fmla="*/ 1418532 w 3773632"/>
              <a:gd name="connsiteY8" fmla="*/ 265689 h 296575"/>
              <a:gd name="connsiteX9" fmla="*/ 1818172 w 3773632"/>
              <a:gd name="connsiteY9" fmla="*/ 251863 h 296575"/>
              <a:gd name="connsiteX10" fmla="*/ 2262028 w 3773632"/>
              <a:gd name="connsiteY10" fmla="*/ 292519 h 296575"/>
              <a:gd name="connsiteX11" fmla="*/ 2771909 w 3773632"/>
              <a:gd name="connsiteY11" fmla="*/ 287494 h 296575"/>
              <a:gd name="connsiteX12" fmla="*/ 3422002 w 3773632"/>
              <a:gd name="connsiteY12" fmla="*/ 225028 h 296575"/>
              <a:gd name="connsiteX13" fmla="*/ 3582499 w 3773632"/>
              <a:gd name="connsiteY13" fmla="*/ 247388 h 296575"/>
              <a:gd name="connsiteX14" fmla="*/ 3725603 w 3773632"/>
              <a:gd name="connsiteY14" fmla="*/ 230312 h 296575"/>
              <a:gd name="connsiteX15" fmla="*/ 3725924 w 3773632"/>
              <a:gd name="connsiteY15" fmla="*/ 19974 h 296575"/>
              <a:gd name="connsiteX16" fmla="*/ 2918975 w 3773632"/>
              <a:gd name="connsiteY16" fmla="*/ 38401 h 296575"/>
              <a:gd name="connsiteX17" fmla="*/ 2751523 w 3773632"/>
              <a:gd name="connsiteY17" fmla="*/ 62795 h 296575"/>
              <a:gd name="connsiteX18" fmla="*/ 2506062 w 3773632"/>
              <a:gd name="connsiteY18" fmla="*/ 77838 h 296575"/>
              <a:gd name="connsiteX19" fmla="*/ 2178357 w 3773632"/>
              <a:gd name="connsiteY19" fmla="*/ 29052 h 296575"/>
              <a:gd name="connsiteX0" fmla="*/ 1494724 w 3808325"/>
              <a:gd name="connsiteY0" fmla="*/ 18294 h 288656"/>
              <a:gd name="connsiteX1" fmla="*/ 1222939 w 3808325"/>
              <a:gd name="connsiteY1" fmla="*/ 34823 h 288656"/>
              <a:gd name="connsiteX2" fmla="*/ 811465 w 3808325"/>
              <a:gd name="connsiteY2" fmla="*/ 5692 h 288656"/>
              <a:gd name="connsiteX3" fmla="*/ 63733 w 3808325"/>
              <a:gd name="connsiteY3" fmla="*/ 30900 h 288656"/>
              <a:gd name="connsiteX4" fmla="*/ 68120 w 3808325"/>
              <a:gd name="connsiteY4" fmla="*/ 178080 h 288656"/>
              <a:gd name="connsiteX5" fmla="*/ 306355 w 3808325"/>
              <a:gd name="connsiteY5" fmla="*/ 233488 h 288656"/>
              <a:gd name="connsiteX6" fmla="*/ 891011 w 3808325"/>
              <a:gd name="connsiteY6" fmla="*/ 269157 h 288656"/>
              <a:gd name="connsiteX7" fmla="*/ 1453225 w 3808325"/>
              <a:gd name="connsiteY7" fmla="*/ 257770 h 288656"/>
              <a:gd name="connsiteX8" fmla="*/ 1852865 w 3808325"/>
              <a:gd name="connsiteY8" fmla="*/ 243944 h 288656"/>
              <a:gd name="connsiteX9" fmla="*/ 2296721 w 3808325"/>
              <a:gd name="connsiteY9" fmla="*/ 284600 h 288656"/>
              <a:gd name="connsiteX10" fmla="*/ 2806602 w 3808325"/>
              <a:gd name="connsiteY10" fmla="*/ 279575 h 288656"/>
              <a:gd name="connsiteX11" fmla="*/ 3456695 w 3808325"/>
              <a:gd name="connsiteY11" fmla="*/ 217109 h 288656"/>
              <a:gd name="connsiteX12" fmla="*/ 3617192 w 3808325"/>
              <a:gd name="connsiteY12" fmla="*/ 239469 h 288656"/>
              <a:gd name="connsiteX13" fmla="*/ 3760296 w 3808325"/>
              <a:gd name="connsiteY13" fmla="*/ 222393 h 288656"/>
              <a:gd name="connsiteX14" fmla="*/ 3760617 w 3808325"/>
              <a:gd name="connsiteY14" fmla="*/ 12055 h 288656"/>
              <a:gd name="connsiteX15" fmla="*/ 2953668 w 3808325"/>
              <a:gd name="connsiteY15" fmla="*/ 30482 h 288656"/>
              <a:gd name="connsiteX16" fmla="*/ 2786216 w 3808325"/>
              <a:gd name="connsiteY16" fmla="*/ 54876 h 288656"/>
              <a:gd name="connsiteX17" fmla="*/ 2540755 w 3808325"/>
              <a:gd name="connsiteY17" fmla="*/ 69919 h 288656"/>
              <a:gd name="connsiteX18" fmla="*/ 2213050 w 3808325"/>
              <a:gd name="connsiteY18" fmla="*/ 21133 h 288656"/>
              <a:gd name="connsiteX0" fmla="*/ 1494724 w 3808325"/>
              <a:gd name="connsiteY0" fmla="*/ 76318 h 346680"/>
              <a:gd name="connsiteX1" fmla="*/ 1222939 w 3808325"/>
              <a:gd name="connsiteY1" fmla="*/ 92847 h 346680"/>
              <a:gd name="connsiteX2" fmla="*/ 811465 w 3808325"/>
              <a:gd name="connsiteY2" fmla="*/ 63716 h 346680"/>
              <a:gd name="connsiteX3" fmla="*/ 63733 w 3808325"/>
              <a:gd name="connsiteY3" fmla="*/ 88924 h 346680"/>
              <a:gd name="connsiteX4" fmla="*/ 68120 w 3808325"/>
              <a:gd name="connsiteY4" fmla="*/ 236104 h 346680"/>
              <a:gd name="connsiteX5" fmla="*/ 306355 w 3808325"/>
              <a:gd name="connsiteY5" fmla="*/ 291512 h 346680"/>
              <a:gd name="connsiteX6" fmla="*/ 891011 w 3808325"/>
              <a:gd name="connsiteY6" fmla="*/ 327181 h 346680"/>
              <a:gd name="connsiteX7" fmla="*/ 1453225 w 3808325"/>
              <a:gd name="connsiteY7" fmla="*/ 315794 h 346680"/>
              <a:gd name="connsiteX8" fmla="*/ 1852865 w 3808325"/>
              <a:gd name="connsiteY8" fmla="*/ 301968 h 346680"/>
              <a:gd name="connsiteX9" fmla="*/ 2296721 w 3808325"/>
              <a:gd name="connsiteY9" fmla="*/ 342624 h 346680"/>
              <a:gd name="connsiteX10" fmla="*/ 2806602 w 3808325"/>
              <a:gd name="connsiteY10" fmla="*/ 337599 h 346680"/>
              <a:gd name="connsiteX11" fmla="*/ 3456695 w 3808325"/>
              <a:gd name="connsiteY11" fmla="*/ 275133 h 346680"/>
              <a:gd name="connsiteX12" fmla="*/ 3617192 w 3808325"/>
              <a:gd name="connsiteY12" fmla="*/ 297493 h 346680"/>
              <a:gd name="connsiteX13" fmla="*/ 3760296 w 3808325"/>
              <a:gd name="connsiteY13" fmla="*/ 280417 h 346680"/>
              <a:gd name="connsiteX14" fmla="*/ 3760617 w 3808325"/>
              <a:gd name="connsiteY14" fmla="*/ 70079 h 346680"/>
              <a:gd name="connsiteX15" fmla="*/ 2953668 w 3808325"/>
              <a:gd name="connsiteY15" fmla="*/ 88506 h 346680"/>
              <a:gd name="connsiteX16" fmla="*/ 2786216 w 3808325"/>
              <a:gd name="connsiteY16" fmla="*/ 112900 h 346680"/>
              <a:gd name="connsiteX17" fmla="*/ 2540755 w 3808325"/>
              <a:gd name="connsiteY17" fmla="*/ 127943 h 346680"/>
              <a:gd name="connsiteX18" fmla="*/ 2127745 w 3808325"/>
              <a:gd name="connsiteY18" fmla="*/ 0 h 346680"/>
              <a:gd name="connsiteX0" fmla="*/ 1494724 w 3760296"/>
              <a:gd name="connsiteY0" fmla="*/ 76318 h 346680"/>
              <a:gd name="connsiteX1" fmla="*/ 1222939 w 3760296"/>
              <a:gd name="connsiteY1" fmla="*/ 92847 h 346680"/>
              <a:gd name="connsiteX2" fmla="*/ 811465 w 3760296"/>
              <a:gd name="connsiteY2" fmla="*/ 63716 h 346680"/>
              <a:gd name="connsiteX3" fmla="*/ 63733 w 3760296"/>
              <a:gd name="connsiteY3" fmla="*/ 88924 h 346680"/>
              <a:gd name="connsiteX4" fmla="*/ 68120 w 3760296"/>
              <a:gd name="connsiteY4" fmla="*/ 236104 h 346680"/>
              <a:gd name="connsiteX5" fmla="*/ 306355 w 3760296"/>
              <a:gd name="connsiteY5" fmla="*/ 291512 h 346680"/>
              <a:gd name="connsiteX6" fmla="*/ 891011 w 3760296"/>
              <a:gd name="connsiteY6" fmla="*/ 327181 h 346680"/>
              <a:gd name="connsiteX7" fmla="*/ 1453225 w 3760296"/>
              <a:gd name="connsiteY7" fmla="*/ 315794 h 346680"/>
              <a:gd name="connsiteX8" fmla="*/ 1852865 w 3760296"/>
              <a:gd name="connsiteY8" fmla="*/ 301968 h 346680"/>
              <a:gd name="connsiteX9" fmla="*/ 2296721 w 3760296"/>
              <a:gd name="connsiteY9" fmla="*/ 342624 h 346680"/>
              <a:gd name="connsiteX10" fmla="*/ 2806602 w 3760296"/>
              <a:gd name="connsiteY10" fmla="*/ 337599 h 346680"/>
              <a:gd name="connsiteX11" fmla="*/ 3456695 w 3760296"/>
              <a:gd name="connsiteY11" fmla="*/ 275133 h 346680"/>
              <a:gd name="connsiteX12" fmla="*/ 3617192 w 3760296"/>
              <a:gd name="connsiteY12" fmla="*/ 297493 h 346680"/>
              <a:gd name="connsiteX13" fmla="*/ 3760296 w 3760296"/>
              <a:gd name="connsiteY13" fmla="*/ 280417 h 346680"/>
              <a:gd name="connsiteX14" fmla="*/ 3462050 w 3760296"/>
              <a:gd name="connsiteY14" fmla="*/ 238284 h 346680"/>
              <a:gd name="connsiteX15" fmla="*/ 2953668 w 3760296"/>
              <a:gd name="connsiteY15" fmla="*/ 88506 h 346680"/>
              <a:gd name="connsiteX16" fmla="*/ 2786216 w 3760296"/>
              <a:gd name="connsiteY16" fmla="*/ 112900 h 346680"/>
              <a:gd name="connsiteX17" fmla="*/ 2540755 w 3760296"/>
              <a:gd name="connsiteY17" fmla="*/ 127943 h 346680"/>
              <a:gd name="connsiteX18" fmla="*/ 2127745 w 3760296"/>
              <a:gd name="connsiteY18" fmla="*/ 0 h 346680"/>
              <a:gd name="connsiteX0" fmla="*/ 1494724 w 3994884"/>
              <a:gd name="connsiteY0" fmla="*/ 76318 h 346680"/>
              <a:gd name="connsiteX1" fmla="*/ 1222939 w 3994884"/>
              <a:gd name="connsiteY1" fmla="*/ 92847 h 346680"/>
              <a:gd name="connsiteX2" fmla="*/ 811465 w 3994884"/>
              <a:gd name="connsiteY2" fmla="*/ 63716 h 346680"/>
              <a:gd name="connsiteX3" fmla="*/ 63733 w 3994884"/>
              <a:gd name="connsiteY3" fmla="*/ 88924 h 346680"/>
              <a:gd name="connsiteX4" fmla="*/ 68120 w 3994884"/>
              <a:gd name="connsiteY4" fmla="*/ 236104 h 346680"/>
              <a:gd name="connsiteX5" fmla="*/ 306355 w 3994884"/>
              <a:gd name="connsiteY5" fmla="*/ 291512 h 346680"/>
              <a:gd name="connsiteX6" fmla="*/ 891011 w 3994884"/>
              <a:gd name="connsiteY6" fmla="*/ 327181 h 346680"/>
              <a:gd name="connsiteX7" fmla="*/ 1453225 w 3994884"/>
              <a:gd name="connsiteY7" fmla="*/ 315794 h 346680"/>
              <a:gd name="connsiteX8" fmla="*/ 1852865 w 3994884"/>
              <a:gd name="connsiteY8" fmla="*/ 301968 h 346680"/>
              <a:gd name="connsiteX9" fmla="*/ 2296721 w 3994884"/>
              <a:gd name="connsiteY9" fmla="*/ 342624 h 346680"/>
              <a:gd name="connsiteX10" fmla="*/ 2806602 w 3994884"/>
              <a:gd name="connsiteY10" fmla="*/ 337599 h 346680"/>
              <a:gd name="connsiteX11" fmla="*/ 3456695 w 3994884"/>
              <a:gd name="connsiteY11" fmla="*/ 275133 h 346680"/>
              <a:gd name="connsiteX12" fmla="*/ 3617192 w 3994884"/>
              <a:gd name="connsiteY12" fmla="*/ 297493 h 346680"/>
              <a:gd name="connsiteX13" fmla="*/ 3994884 w 3994884"/>
              <a:gd name="connsiteY13" fmla="*/ 280417 h 346680"/>
              <a:gd name="connsiteX14" fmla="*/ 3462050 w 3994884"/>
              <a:gd name="connsiteY14" fmla="*/ 238284 h 346680"/>
              <a:gd name="connsiteX15" fmla="*/ 2953668 w 3994884"/>
              <a:gd name="connsiteY15" fmla="*/ 88506 h 346680"/>
              <a:gd name="connsiteX16" fmla="*/ 2786216 w 3994884"/>
              <a:gd name="connsiteY16" fmla="*/ 112900 h 346680"/>
              <a:gd name="connsiteX17" fmla="*/ 2540755 w 3994884"/>
              <a:gd name="connsiteY17" fmla="*/ 127943 h 346680"/>
              <a:gd name="connsiteX18" fmla="*/ 2127745 w 3994884"/>
              <a:gd name="connsiteY18" fmla="*/ 0 h 346680"/>
              <a:gd name="connsiteX0" fmla="*/ 1494724 w 3994884"/>
              <a:gd name="connsiteY0" fmla="*/ 76318 h 346680"/>
              <a:gd name="connsiteX1" fmla="*/ 1222939 w 3994884"/>
              <a:gd name="connsiteY1" fmla="*/ 92847 h 346680"/>
              <a:gd name="connsiteX2" fmla="*/ 811465 w 3994884"/>
              <a:gd name="connsiteY2" fmla="*/ 63716 h 346680"/>
              <a:gd name="connsiteX3" fmla="*/ 63733 w 3994884"/>
              <a:gd name="connsiteY3" fmla="*/ 88924 h 346680"/>
              <a:gd name="connsiteX4" fmla="*/ 68120 w 3994884"/>
              <a:gd name="connsiteY4" fmla="*/ 236104 h 346680"/>
              <a:gd name="connsiteX5" fmla="*/ 306355 w 3994884"/>
              <a:gd name="connsiteY5" fmla="*/ 291512 h 346680"/>
              <a:gd name="connsiteX6" fmla="*/ 891011 w 3994884"/>
              <a:gd name="connsiteY6" fmla="*/ 327181 h 346680"/>
              <a:gd name="connsiteX7" fmla="*/ 1453225 w 3994884"/>
              <a:gd name="connsiteY7" fmla="*/ 315794 h 346680"/>
              <a:gd name="connsiteX8" fmla="*/ 1852865 w 3994884"/>
              <a:gd name="connsiteY8" fmla="*/ 301968 h 346680"/>
              <a:gd name="connsiteX9" fmla="*/ 2296721 w 3994884"/>
              <a:gd name="connsiteY9" fmla="*/ 342624 h 346680"/>
              <a:gd name="connsiteX10" fmla="*/ 2806602 w 3994884"/>
              <a:gd name="connsiteY10" fmla="*/ 337599 h 346680"/>
              <a:gd name="connsiteX11" fmla="*/ 3456695 w 3994884"/>
              <a:gd name="connsiteY11" fmla="*/ 275133 h 346680"/>
              <a:gd name="connsiteX12" fmla="*/ 3617192 w 3994884"/>
              <a:gd name="connsiteY12" fmla="*/ 297493 h 346680"/>
              <a:gd name="connsiteX13" fmla="*/ 3994884 w 3994884"/>
              <a:gd name="connsiteY13" fmla="*/ 280417 h 346680"/>
              <a:gd name="connsiteX14" fmla="*/ 3547354 w 3994884"/>
              <a:gd name="connsiteY14" fmla="*/ 218495 h 346680"/>
              <a:gd name="connsiteX15" fmla="*/ 2953668 w 3994884"/>
              <a:gd name="connsiteY15" fmla="*/ 88506 h 346680"/>
              <a:gd name="connsiteX16" fmla="*/ 2786216 w 3994884"/>
              <a:gd name="connsiteY16" fmla="*/ 112900 h 346680"/>
              <a:gd name="connsiteX17" fmla="*/ 2540755 w 3994884"/>
              <a:gd name="connsiteY17" fmla="*/ 127943 h 346680"/>
              <a:gd name="connsiteX18" fmla="*/ 2127745 w 3994884"/>
              <a:gd name="connsiteY18" fmla="*/ 0 h 346680"/>
              <a:gd name="connsiteX0" fmla="*/ 1494724 w 3994884"/>
              <a:gd name="connsiteY0" fmla="*/ 76318 h 343803"/>
              <a:gd name="connsiteX1" fmla="*/ 1222939 w 3994884"/>
              <a:gd name="connsiteY1" fmla="*/ 92847 h 343803"/>
              <a:gd name="connsiteX2" fmla="*/ 811465 w 3994884"/>
              <a:gd name="connsiteY2" fmla="*/ 63716 h 343803"/>
              <a:gd name="connsiteX3" fmla="*/ 63733 w 3994884"/>
              <a:gd name="connsiteY3" fmla="*/ 88924 h 343803"/>
              <a:gd name="connsiteX4" fmla="*/ 68120 w 3994884"/>
              <a:gd name="connsiteY4" fmla="*/ 236104 h 343803"/>
              <a:gd name="connsiteX5" fmla="*/ 306355 w 3994884"/>
              <a:gd name="connsiteY5" fmla="*/ 291512 h 343803"/>
              <a:gd name="connsiteX6" fmla="*/ 891011 w 3994884"/>
              <a:gd name="connsiteY6" fmla="*/ 327181 h 343803"/>
              <a:gd name="connsiteX7" fmla="*/ 1453225 w 3994884"/>
              <a:gd name="connsiteY7" fmla="*/ 315794 h 343803"/>
              <a:gd name="connsiteX8" fmla="*/ 1852865 w 3994884"/>
              <a:gd name="connsiteY8" fmla="*/ 301968 h 343803"/>
              <a:gd name="connsiteX9" fmla="*/ 2296721 w 3994884"/>
              <a:gd name="connsiteY9" fmla="*/ 342624 h 343803"/>
              <a:gd name="connsiteX10" fmla="*/ 2699971 w 3994884"/>
              <a:gd name="connsiteY10" fmla="*/ 327705 h 343803"/>
              <a:gd name="connsiteX11" fmla="*/ 3456695 w 3994884"/>
              <a:gd name="connsiteY11" fmla="*/ 275133 h 343803"/>
              <a:gd name="connsiteX12" fmla="*/ 3617192 w 3994884"/>
              <a:gd name="connsiteY12" fmla="*/ 297493 h 343803"/>
              <a:gd name="connsiteX13" fmla="*/ 3994884 w 3994884"/>
              <a:gd name="connsiteY13" fmla="*/ 280417 h 343803"/>
              <a:gd name="connsiteX14" fmla="*/ 3547354 w 3994884"/>
              <a:gd name="connsiteY14" fmla="*/ 218495 h 343803"/>
              <a:gd name="connsiteX15" fmla="*/ 2953668 w 3994884"/>
              <a:gd name="connsiteY15" fmla="*/ 88506 h 343803"/>
              <a:gd name="connsiteX16" fmla="*/ 2786216 w 3994884"/>
              <a:gd name="connsiteY16" fmla="*/ 112900 h 343803"/>
              <a:gd name="connsiteX17" fmla="*/ 2540755 w 3994884"/>
              <a:gd name="connsiteY17" fmla="*/ 127943 h 343803"/>
              <a:gd name="connsiteX18" fmla="*/ 2127745 w 3994884"/>
              <a:gd name="connsiteY18" fmla="*/ 0 h 343803"/>
              <a:gd name="connsiteX0" fmla="*/ 1494724 w 3994884"/>
              <a:gd name="connsiteY0" fmla="*/ 76318 h 329309"/>
              <a:gd name="connsiteX1" fmla="*/ 1222939 w 3994884"/>
              <a:gd name="connsiteY1" fmla="*/ 92847 h 329309"/>
              <a:gd name="connsiteX2" fmla="*/ 811465 w 3994884"/>
              <a:gd name="connsiteY2" fmla="*/ 63716 h 329309"/>
              <a:gd name="connsiteX3" fmla="*/ 63733 w 3994884"/>
              <a:gd name="connsiteY3" fmla="*/ 88924 h 329309"/>
              <a:gd name="connsiteX4" fmla="*/ 68120 w 3994884"/>
              <a:gd name="connsiteY4" fmla="*/ 236104 h 329309"/>
              <a:gd name="connsiteX5" fmla="*/ 306355 w 3994884"/>
              <a:gd name="connsiteY5" fmla="*/ 291512 h 329309"/>
              <a:gd name="connsiteX6" fmla="*/ 891011 w 3994884"/>
              <a:gd name="connsiteY6" fmla="*/ 327181 h 329309"/>
              <a:gd name="connsiteX7" fmla="*/ 1453225 w 3994884"/>
              <a:gd name="connsiteY7" fmla="*/ 315794 h 329309"/>
              <a:gd name="connsiteX8" fmla="*/ 1852865 w 3994884"/>
              <a:gd name="connsiteY8" fmla="*/ 301968 h 329309"/>
              <a:gd name="connsiteX9" fmla="*/ 2296721 w 3994884"/>
              <a:gd name="connsiteY9" fmla="*/ 283258 h 329309"/>
              <a:gd name="connsiteX10" fmla="*/ 2699971 w 3994884"/>
              <a:gd name="connsiteY10" fmla="*/ 327705 h 329309"/>
              <a:gd name="connsiteX11" fmla="*/ 3456695 w 3994884"/>
              <a:gd name="connsiteY11" fmla="*/ 275133 h 329309"/>
              <a:gd name="connsiteX12" fmla="*/ 3617192 w 3994884"/>
              <a:gd name="connsiteY12" fmla="*/ 297493 h 329309"/>
              <a:gd name="connsiteX13" fmla="*/ 3994884 w 3994884"/>
              <a:gd name="connsiteY13" fmla="*/ 280417 h 329309"/>
              <a:gd name="connsiteX14" fmla="*/ 3547354 w 3994884"/>
              <a:gd name="connsiteY14" fmla="*/ 218495 h 329309"/>
              <a:gd name="connsiteX15" fmla="*/ 2953668 w 3994884"/>
              <a:gd name="connsiteY15" fmla="*/ 88506 h 329309"/>
              <a:gd name="connsiteX16" fmla="*/ 2786216 w 3994884"/>
              <a:gd name="connsiteY16" fmla="*/ 112900 h 329309"/>
              <a:gd name="connsiteX17" fmla="*/ 2540755 w 3994884"/>
              <a:gd name="connsiteY17" fmla="*/ 127943 h 329309"/>
              <a:gd name="connsiteX18" fmla="*/ 2127745 w 3994884"/>
              <a:gd name="connsiteY18" fmla="*/ 0 h 329309"/>
              <a:gd name="connsiteX0" fmla="*/ 1494724 w 3994884"/>
              <a:gd name="connsiteY0" fmla="*/ 76318 h 329310"/>
              <a:gd name="connsiteX1" fmla="*/ 1222939 w 3994884"/>
              <a:gd name="connsiteY1" fmla="*/ 92847 h 329310"/>
              <a:gd name="connsiteX2" fmla="*/ 811465 w 3994884"/>
              <a:gd name="connsiteY2" fmla="*/ 63716 h 329310"/>
              <a:gd name="connsiteX3" fmla="*/ 63733 w 3994884"/>
              <a:gd name="connsiteY3" fmla="*/ 88924 h 329310"/>
              <a:gd name="connsiteX4" fmla="*/ 68120 w 3994884"/>
              <a:gd name="connsiteY4" fmla="*/ 236104 h 329310"/>
              <a:gd name="connsiteX5" fmla="*/ 306355 w 3994884"/>
              <a:gd name="connsiteY5" fmla="*/ 291512 h 329310"/>
              <a:gd name="connsiteX6" fmla="*/ 1453225 w 3994884"/>
              <a:gd name="connsiteY6" fmla="*/ 315794 h 329310"/>
              <a:gd name="connsiteX7" fmla="*/ 1852865 w 3994884"/>
              <a:gd name="connsiteY7" fmla="*/ 301968 h 329310"/>
              <a:gd name="connsiteX8" fmla="*/ 2296721 w 3994884"/>
              <a:gd name="connsiteY8" fmla="*/ 283258 h 329310"/>
              <a:gd name="connsiteX9" fmla="*/ 2699971 w 3994884"/>
              <a:gd name="connsiteY9" fmla="*/ 327705 h 329310"/>
              <a:gd name="connsiteX10" fmla="*/ 3456695 w 3994884"/>
              <a:gd name="connsiteY10" fmla="*/ 275133 h 329310"/>
              <a:gd name="connsiteX11" fmla="*/ 3617192 w 3994884"/>
              <a:gd name="connsiteY11" fmla="*/ 297493 h 329310"/>
              <a:gd name="connsiteX12" fmla="*/ 3994884 w 3994884"/>
              <a:gd name="connsiteY12" fmla="*/ 280417 h 329310"/>
              <a:gd name="connsiteX13" fmla="*/ 3547354 w 3994884"/>
              <a:gd name="connsiteY13" fmla="*/ 218495 h 329310"/>
              <a:gd name="connsiteX14" fmla="*/ 2953668 w 3994884"/>
              <a:gd name="connsiteY14" fmla="*/ 88506 h 329310"/>
              <a:gd name="connsiteX15" fmla="*/ 2786216 w 3994884"/>
              <a:gd name="connsiteY15" fmla="*/ 112900 h 329310"/>
              <a:gd name="connsiteX16" fmla="*/ 2540755 w 3994884"/>
              <a:gd name="connsiteY16" fmla="*/ 127943 h 329310"/>
              <a:gd name="connsiteX17" fmla="*/ 2127745 w 3994884"/>
              <a:gd name="connsiteY17" fmla="*/ 0 h 329310"/>
              <a:gd name="connsiteX0" fmla="*/ 1431014 w 3931174"/>
              <a:gd name="connsiteY0" fmla="*/ 76318 h 329310"/>
              <a:gd name="connsiteX1" fmla="*/ 1159229 w 3931174"/>
              <a:gd name="connsiteY1" fmla="*/ 92847 h 329310"/>
              <a:gd name="connsiteX2" fmla="*/ 747755 w 3931174"/>
              <a:gd name="connsiteY2" fmla="*/ 63716 h 329310"/>
              <a:gd name="connsiteX3" fmla="*/ 23 w 3931174"/>
              <a:gd name="connsiteY3" fmla="*/ 88924 h 329310"/>
              <a:gd name="connsiteX4" fmla="*/ 772151 w 3931174"/>
              <a:gd name="connsiteY4" fmla="*/ 97582 h 329310"/>
              <a:gd name="connsiteX5" fmla="*/ 242645 w 3931174"/>
              <a:gd name="connsiteY5" fmla="*/ 291512 h 329310"/>
              <a:gd name="connsiteX6" fmla="*/ 1389515 w 3931174"/>
              <a:gd name="connsiteY6" fmla="*/ 315794 h 329310"/>
              <a:gd name="connsiteX7" fmla="*/ 1789155 w 3931174"/>
              <a:gd name="connsiteY7" fmla="*/ 301968 h 329310"/>
              <a:gd name="connsiteX8" fmla="*/ 2233011 w 3931174"/>
              <a:gd name="connsiteY8" fmla="*/ 283258 h 329310"/>
              <a:gd name="connsiteX9" fmla="*/ 2636261 w 3931174"/>
              <a:gd name="connsiteY9" fmla="*/ 327705 h 329310"/>
              <a:gd name="connsiteX10" fmla="*/ 3392985 w 3931174"/>
              <a:gd name="connsiteY10" fmla="*/ 275133 h 329310"/>
              <a:gd name="connsiteX11" fmla="*/ 3553482 w 3931174"/>
              <a:gd name="connsiteY11" fmla="*/ 297493 h 329310"/>
              <a:gd name="connsiteX12" fmla="*/ 3931174 w 3931174"/>
              <a:gd name="connsiteY12" fmla="*/ 280417 h 329310"/>
              <a:gd name="connsiteX13" fmla="*/ 3483644 w 3931174"/>
              <a:gd name="connsiteY13" fmla="*/ 218495 h 329310"/>
              <a:gd name="connsiteX14" fmla="*/ 2889958 w 3931174"/>
              <a:gd name="connsiteY14" fmla="*/ 88506 h 329310"/>
              <a:gd name="connsiteX15" fmla="*/ 2722506 w 3931174"/>
              <a:gd name="connsiteY15" fmla="*/ 112900 h 329310"/>
              <a:gd name="connsiteX16" fmla="*/ 2477045 w 3931174"/>
              <a:gd name="connsiteY16" fmla="*/ 127943 h 329310"/>
              <a:gd name="connsiteX17" fmla="*/ 2064035 w 3931174"/>
              <a:gd name="connsiteY17" fmla="*/ 0 h 329310"/>
              <a:gd name="connsiteX0" fmla="*/ 1236150 w 3736310"/>
              <a:gd name="connsiteY0" fmla="*/ 76318 h 329310"/>
              <a:gd name="connsiteX1" fmla="*/ 964365 w 3736310"/>
              <a:gd name="connsiteY1" fmla="*/ 92847 h 329310"/>
              <a:gd name="connsiteX2" fmla="*/ 552891 w 3736310"/>
              <a:gd name="connsiteY2" fmla="*/ 63716 h 329310"/>
              <a:gd name="connsiteX3" fmla="*/ 577287 w 3736310"/>
              <a:gd name="connsiteY3" fmla="*/ 97582 h 329310"/>
              <a:gd name="connsiteX4" fmla="*/ 47781 w 3736310"/>
              <a:gd name="connsiteY4" fmla="*/ 291512 h 329310"/>
              <a:gd name="connsiteX5" fmla="*/ 1194651 w 3736310"/>
              <a:gd name="connsiteY5" fmla="*/ 315794 h 329310"/>
              <a:gd name="connsiteX6" fmla="*/ 1594291 w 3736310"/>
              <a:gd name="connsiteY6" fmla="*/ 301968 h 329310"/>
              <a:gd name="connsiteX7" fmla="*/ 2038147 w 3736310"/>
              <a:gd name="connsiteY7" fmla="*/ 283258 h 329310"/>
              <a:gd name="connsiteX8" fmla="*/ 2441397 w 3736310"/>
              <a:gd name="connsiteY8" fmla="*/ 327705 h 329310"/>
              <a:gd name="connsiteX9" fmla="*/ 3198121 w 3736310"/>
              <a:gd name="connsiteY9" fmla="*/ 275133 h 329310"/>
              <a:gd name="connsiteX10" fmla="*/ 3358618 w 3736310"/>
              <a:gd name="connsiteY10" fmla="*/ 297493 h 329310"/>
              <a:gd name="connsiteX11" fmla="*/ 3736310 w 3736310"/>
              <a:gd name="connsiteY11" fmla="*/ 280417 h 329310"/>
              <a:gd name="connsiteX12" fmla="*/ 3288780 w 3736310"/>
              <a:gd name="connsiteY12" fmla="*/ 218495 h 329310"/>
              <a:gd name="connsiteX13" fmla="*/ 2695094 w 3736310"/>
              <a:gd name="connsiteY13" fmla="*/ 88506 h 329310"/>
              <a:gd name="connsiteX14" fmla="*/ 2527642 w 3736310"/>
              <a:gd name="connsiteY14" fmla="*/ 112900 h 329310"/>
              <a:gd name="connsiteX15" fmla="*/ 2282181 w 3736310"/>
              <a:gd name="connsiteY15" fmla="*/ 127943 h 329310"/>
              <a:gd name="connsiteX16" fmla="*/ 1869171 w 3736310"/>
              <a:gd name="connsiteY16" fmla="*/ 0 h 329310"/>
              <a:gd name="connsiteX0" fmla="*/ 1194365 w 3694525"/>
              <a:gd name="connsiteY0" fmla="*/ 76318 h 329310"/>
              <a:gd name="connsiteX1" fmla="*/ 922580 w 3694525"/>
              <a:gd name="connsiteY1" fmla="*/ 92847 h 329310"/>
              <a:gd name="connsiteX2" fmla="*/ 511106 w 3694525"/>
              <a:gd name="connsiteY2" fmla="*/ 63716 h 329310"/>
              <a:gd name="connsiteX3" fmla="*/ 535502 w 3694525"/>
              <a:gd name="connsiteY3" fmla="*/ 97582 h 329310"/>
              <a:gd name="connsiteX4" fmla="*/ 5996 w 3694525"/>
              <a:gd name="connsiteY4" fmla="*/ 291512 h 329310"/>
              <a:gd name="connsiteX5" fmla="*/ 800640 w 3694525"/>
              <a:gd name="connsiteY5" fmla="*/ 213320 h 329310"/>
              <a:gd name="connsiteX6" fmla="*/ 1152866 w 3694525"/>
              <a:gd name="connsiteY6" fmla="*/ 315794 h 329310"/>
              <a:gd name="connsiteX7" fmla="*/ 1552506 w 3694525"/>
              <a:gd name="connsiteY7" fmla="*/ 301968 h 329310"/>
              <a:gd name="connsiteX8" fmla="*/ 1996362 w 3694525"/>
              <a:gd name="connsiteY8" fmla="*/ 283258 h 329310"/>
              <a:gd name="connsiteX9" fmla="*/ 2399612 w 3694525"/>
              <a:gd name="connsiteY9" fmla="*/ 327705 h 329310"/>
              <a:gd name="connsiteX10" fmla="*/ 3156336 w 3694525"/>
              <a:gd name="connsiteY10" fmla="*/ 275133 h 329310"/>
              <a:gd name="connsiteX11" fmla="*/ 3316833 w 3694525"/>
              <a:gd name="connsiteY11" fmla="*/ 297493 h 329310"/>
              <a:gd name="connsiteX12" fmla="*/ 3694525 w 3694525"/>
              <a:gd name="connsiteY12" fmla="*/ 280417 h 329310"/>
              <a:gd name="connsiteX13" fmla="*/ 3246995 w 3694525"/>
              <a:gd name="connsiteY13" fmla="*/ 218495 h 329310"/>
              <a:gd name="connsiteX14" fmla="*/ 2653309 w 3694525"/>
              <a:gd name="connsiteY14" fmla="*/ 88506 h 329310"/>
              <a:gd name="connsiteX15" fmla="*/ 2485857 w 3694525"/>
              <a:gd name="connsiteY15" fmla="*/ 112900 h 329310"/>
              <a:gd name="connsiteX16" fmla="*/ 2240396 w 3694525"/>
              <a:gd name="connsiteY16" fmla="*/ 127943 h 329310"/>
              <a:gd name="connsiteX17" fmla="*/ 1827386 w 3694525"/>
              <a:gd name="connsiteY17" fmla="*/ 0 h 329310"/>
              <a:gd name="connsiteX0" fmla="*/ 1194365 w 3694525"/>
              <a:gd name="connsiteY0" fmla="*/ 179743 h 432735"/>
              <a:gd name="connsiteX1" fmla="*/ 922580 w 3694525"/>
              <a:gd name="connsiteY1" fmla="*/ 196272 h 432735"/>
              <a:gd name="connsiteX2" fmla="*/ 694009 w 3694525"/>
              <a:gd name="connsiteY2" fmla="*/ 124 h 432735"/>
              <a:gd name="connsiteX3" fmla="*/ 511106 w 3694525"/>
              <a:gd name="connsiteY3" fmla="*/ 167141 h 432735"/>
              <a:gd name="connsiteX4" fmla="*/ 535502 w 3694525"/>
              <a:gd name="connsiteY4" fmla="*/ 201007 h 432735"/>
              <a:gd name="connsiteX5" fmla="*/ 5996 w 3694525"/>
              <a:gd name="connsiteY5" fmla="*/ 394937 h 432735"/>
              <a:gd name="connsiteX6" fmla="*/ 800640 w 3694525"/>
              <a:gd name="connsiteY6" fmla="*/ 316745 h 432735"/>
              <a:gd name="connsiteX7" fmla="*/ 1152866 w 3694525"/>
              <a:gd name="connsiteY7" fmla="*/ 419219 h 432735"/>
              <a:gd name="connsiteX8" fmla="*/ 1552506 w 3694525"/>
              <a:gd name="connsiteY8" fmla="*/ 405393 h 432735"/>
              <a:gd name="connsiteX9" fmla="*/ 1996362 w 3694525"/>
              <a:gd name="connsiteY9" fmla="*/ 386683 h 432735"/>
              <a:gd name="connsiteX10" fmla="*/ 2399612 w 3694525"/>
              <a:gd name="connsiteY10" fmla="*/ 431130 h 432735"/>
              <a:gd name="connsiteX11" fmla="*/ 3156336 w 3694525"/>
              <a:gd name="connsiteY11" fmla="*/ 378558 h 432735"/>
              <a:gd name="connsiteX12" fmla="*/ 3316833 w 3694525"/>
              <a:gd name="connsiteY12" fmla="*/ 400918 h 432735"/>
              <a:gd name="connsiteX13" fmla="*/ 3694525 w 3694525"/>
              <a:gd name="connsiteY13" fmla="*/ 383842 h 432735"/>
              <a:gd name="connsiteX14" fmla="*/ 3246995 w 3694525"/>
              <a:gd name="connsiteY14" fmla="*/ 321920 h 432735"/>
              <a:gd name="connsiteX15" fmla="*/ 2653309 w 3694525"/>
              <a:gd name="connsiteY15" fmla="*/ 191931 h 432735"/>
              <a:gd name="connsiteX16" fmla="*/ 2485857 w 3694525"/>
              <a:gd name="connsiteY16" fmla="*/ 216325 h 432735"/>
              <a:gd name="connsiteX17" fmla="*/ 2240396 w 3694525"/>
              <a:gd name="connsiteY17" fmla="*/ 231368 h 432735"/>
              <a:gd name="connsiteX18" fmla="*/ 1827386 w 3694525"/>
              <a:gd name="connsiteY18" fmla="*/ 103425 h 432735"/>
              <a:gd name="connsiteX0" fmla="*/ 1194365 w 3694525"/>
              <a:gd name="connsiteY0" fmla="*/ 179743 h 432735"/>
              <a:gd name="connsiteX1" fmla="*/ 1056552 w 3694525"/>
              <a:gd name="connsiteY1" fmla="*/ 59490 h 432735"/>
              <a:gd name="connsiteX2" fmla="*/ 922580 w 3694525"/>
              <a:gd name="connsiteY2" fmla="*/ 196272 h 432735"/>
              <a:gd name="connsiteX3" fmla="*/ 694009 w 3694525"/>
              <a:gd name="connsiteY3" fmla="*/ 124 h 432735"/>
              <a:gd name="connsiteX4" fmla="*/ 511106 w 3694525"/>
              <a:gd name="connsiteY4" fmla="*/ 167141 h 432735"/>
              <a:gd name="connsiteX5" fmla="*/ 535502 w 3694525"/>
              <a:gd name="connsiteY5" fmla="*/ 201007 h 432735"/>
              <a:gd name="connsiteX6" fmla="*/ 5996 w 3694525"/>
              <a:gd name="connsiteY6" fmla="*/ 394937 h 432735"/>
              <a:gd name="connsiteX7" fmla="*/ 800640 w 3694525"/>
              <a:gd name="connsiteY7" fmla="*/ 316745 h 432735"/>
              <a:gd name="connsiteX8" fmla="*/ 1152866 w 3694525"/>
              <a:gd name="connsiteY8" fmla="*/ 419219 h 432735"/>
              <a:gd name="connsiteX9" fmla="*/ 1552506 w 3694525"/>
              <a:gd name="connsiteY9" fmla="*/ 405393 h 432735"/>
              <a:gd name="connsiteX10" fmla="*/ 1996362 w 3694525"/>
              <a:gd name="connsiteY10" fmla="*/ 386683 h 432735"/>
              <a:gd name="connsiteX11" fmla="*/ 2399612 w 3694525"/>
              <a:gd name="connsiteY11" fmla="*/ 431130 h 432735"/>
              <a:gd name="connsiteX12" fmla="*/ 3156336 w 3694525"/>
              <a:gd name="connsiteY12" fmla="*/ 378558 h 432735"/>
              <a:gd name="connsiteX13" fmla="*/ 3316833 w 3694525"/>
              <a:gd name="connsiteY13" fmla="*/ 400918 h 432735"/>
              <a:gd name="connsiteX14" fmla="*/ 3694525 w 3694525"/>
              <a:gd name="connsiteY14" fmla="*/ 383842 h 432735"/>
              <a:gd name="connsiteX15" fmla="*/ 3246995 w 3694525"/>
              <a:gd name="connsiteY15" fmla="*/ 321920 h 432735"/>
              <a:gd name="connsiteX16" fmla="*/ 2653309 w 3694525"/>
              <a:gd name="connsiteY16" fmla="*/ 191931 h 432735"/>
              <a:gd name="connsiteX17" fmla="*/ 2485857 w 3694525"/>
              <a:gd name="connsiteY17" fmla="*/ 216325 h 432735"/>
              <a:gd name="connsiteX18" fmla="*/ 2240396 w 3694525"/>
              <a:gd name="connsiteY18" fmla="*/ 231368 h 432735"/>
              <a:gd name="connsiteX19" fmla="*/ 1827386 w 3694525"/>
              <a:gd name="connsiteY19" fmla="*/ 103425 h 432735"/>
              <a:gd name="connsiteX0" fmla="*/ 1194365 w 3694525"/>
              <a:gd name="connsiteY0" fmla="*/ 179743 h 432735"/>
              <a:gd name="connsiteX1" fmla="*/ 1056552 w 3694525"/>
              <a:gd name="connsiteY1" fmla="*/ 59490 h 432735"/>
              <a:gd name="connsiteX2" fmla="*/ 922581 w 3694525"/>
              <a:gd name="connsiteY2" fmla="*/ 37961 h 432735"/>
              <a:gd name="connsiteX3" fmla="*/ 694009 w 3694525"/>
              <a:gd name="connsiteY3" fmla="*/ 124 h 432735"/>
              <a:gd name="connsiteX4" fmla="*/ 511106 w 3694525"/>
              <a:gd name="connsiteY4" fmla="*/ 167141 h 432735"/>
              <a:gd name="connsiteX5" fmla="*/ 535502 w 3694525"/>
              <a:gd name="connsiteY5" fmla="*/ 201007 h 432735"/>
              <a:gd name="connsiteX6" fmla="*/ 5996 w 3694525"/>
              <a:gd name="connsiteY6" fmla="*/ 394937 h 432735"/>
              <a:gd name="connsiteX7" fmla="*/ 800640 w 3694525"/>
              <a:gd name="connsiteY7" fmla="*/ 316745 h 432735"/>
              <a:gd name="connsiteX8" fmla="*/ 1152866 w 3694525"/>
              <a:gd name="connsiteY8" fmla="*/ 419219 h 432735"/>
              <a:gd name="connsiteX9" fmla="*/ 1552506 w 3694525"/>
              <a:gd name="connsiteY9" fmla="*/ 405393 h 432735"/>
              <a:gd name="connsiteX10" fmla="*/ 1996362 w 3694525"/>
              <a:gd name="connsiteY10" fmla="*/ 386683 h 432735"/>
              <a:gd name="connsiteX11" fmla="*/ 2399612 w 3694525"/>
              <a:gd name="connsiteY11" fmla="*/ 431130 h 432735"/>
              <a:gd name="connsiteX12" fmla="*/ 3156336 w 3694525"/>
              <a:gd name="connsiteY12" fmla="*/ 378558 h 432735"/>
              <a:gd name="connsiteX13" fmla="*/ 3316833 w 3694525"/>
              <a:gd name="connsiteY13" fmla="*/ 400918 h 432735"/>
              <a:gd name="connsiteX14" fmla="*/ 3694525 w 3694525"/>
              <a:gd name="connsiteY14" fmla="*/ 383842 h 432735"/>
              <a:gd name="connsiteX15" fmla="*/ 3246995 w 3694525"/>
              <a:gd name="connsiteY15" fmla="*/ 321920 h 432735"/>
              <a:gd name="connsiteX16" fmla="*/ 2653309 w 3694525"/>
              <a:gd name="connsiteY16" fmla="*/ 191931 h 432735"/>
              <a:gd name="connsiteX17" fmla="*/ 2485857 w 3694525"/>
              <a:gd name="connsiteY17" fmla="*/ 216325 h 432735"/>
              <a:gd name="connsiteX18" fmla="*/ 2240396 w 3694525"/>
              <a:gd name="connsiteY18" fmla="*/ 231368 h 432735"/>
              <a:gd name="connsiteX19" fmla="*/ 1827386 w 3694525"/>
              <a:gd name="connsiteY19" fmla="*/ 103425 h 432735"/>
              <a:gd name="connsiteX0" fmla="*/ 1322322 w 3694525"/>
              <a:gd name="connsiteY0" fmla="*/ 100588 h 432735"/>
              <a:gd name="connsiteX1" fmla="*/ 1056552 w 3694525"/>
              <a:gd name="connsiteY1" fmla="*/ 59490 h 432735"/>
              <a:gd name="connsiteX2" fmla="*/ 922581 w 3694525"/>
              <a:gd name="connsiteY2" fmla="*/ 37961 h 432735"/>
              <a:gd name="connsiteX3" fmla="*/ 694009 w 3694525"/>
              <a:gd name="connsiteY3" fmla="*/ 124 h 432735"/>
              <a:gd name="connsiteX4" fmla="*/ 511106 w 3694525"/>
              <a:gd name="connsiteY4" fmla="*/ 167141 h 432735"/>
              <a:gd name="connsiteX5" fmla="*/ 535502 w 3694525"/>
              <a:gd name="connsiteY5" fmla="*/ 201007 h 432735"/>
              <a:gd name="connsiteX6" fmla="*/ 5996 w 3694525"/>
              <a:gd name="connsiteY6" fmla="*/ 394937 h 432735"/>
              <a:gd name="connsiteX7" fmla="*/ 800640 w 3694525"/>
              <a:gd name="connsiteY7" fmla="*/ 316745 h 432735"/>
              <a:gd name="connsiteX8" fmla="*/ 1152866 w 3694525"/>
              <a:gd name="connsiteY8" fmla="*/ 419219 h 432735"/>
              <a:gd name="connsiteX9" fmla="*/ 1552506 w 3694525"/>
              <a:gd name="connsiteY9" fmla="*/ 405393 h 432735"/>
              <a:gd name="connsiteX10" fmla="*/ 1996362 w 3694525"/>
              <a:gd name="connsiteY10" fmla="*/ 386683 h 432735"/>
              <a:gd name="connsiteX11" fmla="*/ 2399612 w 3694525"/>
              <a:gd name="connsiteY11" fmla="*/ 431130 h 432735"/>
              <a:gd name="connsiteX12" fmla="*/ 3156336 w 3694525"/>
              <a:gd name="connsiteY12" fmla="*/ 378558 h 432735"/>
              <a:gd name="connsiteX13" fmla="*/ 3316833 w 3694525"/>
              <a:gd name="connsiteY13" fmla="*/ 400918 h 432735"/>
              <a:gd name="connsiteX14" fmla="*/ 3694525 w 3694525"/>
              <a:gd name="connsiteY14" fmla="*/ 383842 h 432735"/>
              <a:gd name="connsiteX15" fmla="*/ 3246995 w 3694525"/>
              <a:gd name="connsiteY15" fmla="*/ 321920 h 432735"/>
              <a:gd name="connsiteX16" fmla="*/ 2653309 w 3694525"/>
              <a:gd name="connsiteY16" fmla="*/ 191931 h 432735"/>
              <a:gd name="connsiteX17" fmla="*/ 2485857 w 3694525"/>
              <a:gd name="connsiteY17" fmla="*/ 216325 h 432735"/>
              <a:gd name="connsiteX18" fmla="*/ 2240396 w 3694525"/>
              <a:gd name="connsiteY18" fmla="*/ 231368 h 432735"/>
              <a:gd name="connsiteX19" fmla="*/ 1827386 w 3694525"/>
              <a:gd name="connsiteY19" fmla="*/ 103425 h 432735"/>
              <a:gd name="connsiteX0" fmla="*/ 1322322 w 3694525"/>
              <a:gd name="connsiteY0" fmla="*/ 100588 h 432735"/>
              <a:gd name="connsiteX1" fmla="*/ 1056552 w 3694525"/>
              <a:gd name="connsiteY1" fmla="*/ 59490 h 432735"/>
              <a:gd name="connsiteX2" fmla="*/ 922581 w 3694525"/>
              <a:gd name="connsiteY2" fmla="*/ 37961 h 432735"/>
              <a:gd name="connsiteX3" fmla="*/ 694009 w 3694525"/>
              <a:gd name="connsiteY3" fmla="*/ 124 h 432735"/>
              <a:gd name="connsiteX4" fmla="*/ 511106 w 3694525"/>
              <a:gd name="connsiteY4" fmla="*/ 167141 h 432735"/>
              <a:gd name="connsiteX5" fmla="*/ 535502 w 3694525"/>
              <a:gd name="connsiteY5" fmla="*/ 201007 h 432735"/>
              <a:gd name="connsiteX6" fmla="*/ 5996 w 3694525"/>
              <a:gd name="connsiteY6" fmla="*/ 394937 h 432735"/>
              <a:gd name="connsiteX7" fmla="*/ 800640 w 3694525"/>
              <a:gd name="connsiteY7" fmla="*/ 316745 h 432735"/>
              <a:gd name="connsiteX8" fmla="*/ 1174193 w 3694525"/>
              <a:gd name="connsiteY8" fmla="*/ 349958 h 432735"/>
              <a:gd name="connsiteX9" fmla="*/ 1552506 w 3694525"/>
              <a:gd name="connsiteY9" fmla="*/ 405393 h 432735"/>
              <a:gd name="connsiteX10" fmla="*/ 1996362 w 3694525"/>
              <a:gd name="connsiteY10" fmla="*/ 386683 h 432735"/>
              <a:gd name="connsiteX11" fmla="*/ 2399612 w 3694525"/>
              <a:gd name="connsiteY11" fmla="*/ 431130 h 432735"/>
              <a:gd name="connsiteX12" fmla="*/ 3156336 w 3694525"/>
              <a:gd name="connsiteY12" fmla="*/ 378558 h 432735"/>
              <a:gd name="connsiteX13" fmla="*/ 3316833 w 3694525"/>
              <a:gd name="connsiteY13" fmla="*/ 400918 h 432735"/>
              <a:gd name="connsiteX14" fmla="*/ 3694525 w 3694525"/>
              <a:gd name="connsiteY14" fmla="*/ 383842 h 432735"/>
              <a:gd name="connsiteX15" fmla="*/ 3246995 w 3694525"/>
              <a:gd name="connsiteY15" fmla="*/ 321920 h 432735"/>
              <a:gd name="connsiteX16" fmla="*/ 2653309 w 3694525"/>
              <a:gd name="connsiteY16" fmla="*/ 191931 h 432735"/>
              <a:gd name="connsiteX17" fmla="*/ 2485857 w 3694525"/>
              <a:gd name="connsiteY17" fmla="*/ 216325 h 432735"/>
              <a:gd name="connsiteX18" fmla="*/ 2240396 w 3694525"/>
              <a:gd name="connsiteY18" fmla="*/ 231368 h 432735"/>
              <a:gd name="connsiteX19" fmla="*/ 1827386 w 3694525"/>
              <a:gd name="connsiteY19" fmla="*/ 103425 h 432735"/>
              <a:gd name="connsiteX0" fmla="*/ 1322322 w 3694525"/>
              <a:gd name="connsiteY0" fmla="*/ 100588 h 433166"/>
              <a:gd name="connsiteX1" fmla="*/ 1056552 w 3694525"/>
              <a:gd name="connsiteY1" fmla="*/ 59490 h 433166"/>
              <a:gd name="connsiteX2" fmla="*/ 922581 w 3694525"/>
              <a:gd name="connsiteY2" fmla="*/ 37961 h 433166"/>
              <a:gd name="connsiteX3" fmla="*/ 694009 w 3694525"/>
              <a:gd name="connsiteY3" fmla="*/ 124 h 433166"/>
              <a:gd name="connsiteX4" fmla="*/ 511106 w 3694525"/>
              <a:gd name="connsiteY4" fmla="*/ 167141 h 433166"/>
              <a:gd name="connsiteX5" fmla="*/ 535502 w 3694525"/>
              <a:gd name="connsiteY5" fmla="*/ 201007 h 433166"/>
              <a:gd name="connsiteX6" fmla="*/ 5996 w 3694525"/>
              <a:gd name="connsiteY6" fmla="*/ 394937 h 433166"/>
              <a:gd name="connsiteX7" fmla="*/ 800640 w 3694525"/>
              <a:gd name="connsiteY7" fmla="*/ 316745 h 433166"/>
              <a:gd name="connsiteX8" fmla="*/ 1174193 w 3694525"/>
              <a:gd name="connsiteY8" fmla="*/ 349958 h 433166"/>
              <a:gd name="connsiteX9" fmla="*/ 1659136 w 3694525"/>
              <a:gd name="connsiteY9" fmla="*/ 326237 h 433166"/>
              <a:gd name="connsiteX10" fmla="*/ 1996362 w 3694525"/>
              <a:gd name="connsiteY10" fmla="*/ 386683 h 433166"/>
              <a:gd name="connsiteX11" fmla="*/ 2399612 w 3694525"/>
              <a:gd name="connsiteY11" fmla="*/ 431130 h 433166"/>
              <a:gd name="connsiteX12" fmla="*/ 3156336 w 3694525"/>
              <a:gd name="connsiteY12" fmla="*/ 378558 h 433166"/>
              <a:gd name="connsiteX13" fmla="*/ 3316833 w 3694525"/>
              <a:gd name="connsiteY13" fmla="*/ 400918 h 433166"/>
              <a:gd name="connsiteX14" fmla="*/ 3694525 w 3694525"/>
              <a:gd name="connsiteY14" fmla="*/ 383842 h 433166"/>
              <a:gd name="connsiteX15" fmla="*/ 3246995 w 3694525"/>
              <a:gd name="connsiteY15" fmla="*/ 321920 h 433166"/>
              <a:gd name="connsiteX16" fmla="*/ 2653309 w 3694525"/>
              <a:gd name="connsiteY16" fmla="*/ 191931 h 433166"/>
              <a:gd name="connsiteX17" fmla="*/ 2485857 w 3694525"/>
              <a:gd name="connsiteY17" fmla="*/ 216325 h 433166"/>
              <a:gd name="connsiteX18" fmla="*/ 2240396 w 3694525"/>
              <a:gd name="connsiteY18" fmla="*/ 231368 h 433166"/>
              <a:gd name="connsiteX19" fmla="*/ 1827386 w 3694525"/>
              <a:gd name="connsiteY19" fmla="*/ 103425 h 433166"/>
              <a:gd name="connsiteX0" fmla="*/ 1322322 w 3694525"/>
              <a:gd name="connsiteY0" fmla="*/ 100588 h 433166"/>
              <a:gd name="connsiteX1" fmla="*/ 1056552 w 3694525"/>
              <a:gd name="connsiteY1" fmla="*/ 59490 h 433166"/>
              <a:gd name="connsiteX2" fmla="*/ 922581 w 3694525"/>
              <a:gd name="connsiteY2" fmla="*/ 37961 h 433166"/>
              <a:gd name="connsiteX3" fmla="*/ 694009 w 3694525"/>
              <a:gd name="connsiteY3" fmla="*/ 124 h 433166"/>
              <a:gd name="connsiteX4" fmla="*/ 511106 w 3694525"/>
              <a:gd name="connsiteY4" fmla="*/ 167141 h 433166"/>
              <a:gd name="connsiteX5" fmla="*/ 535502 w 3694525"/>
              <a:gd name="connsiteY5" fmla="*/ 201007 h 433166"/>
              <a:gd name="connsiteX6" fmla="*/ 5996 w 3694525"/>
              <a:gd name="connsiteY6" fmla="*/ 394937 h 433166"/>
              <a:gd name="connsiteX7" fmla="*/ 800640 w 3694525"/>
              <a:gd name="connsiteY7" fmla="*/ 316745 h 433166"/>
              <a:gd name="connsiteX8" fmla="*/ 1216844 w 3694525"/>
              <a:gd name="connsiteY8" fmla="*/ 270802 h 433166"/>
              <a:gd name="connsiteX9" fmla="*/ 1659136 w 3694525"/>
              <a:gd name="connsiteY9" fmla="*/ 326237 h 433166"/>
              <a:gd name="connsiteX10" fmla="*/ 1996362 w 3694525"/>
              <a:gd name="connsiteY10" fmla="*/ 386683 h 433166"/>
              <a:gd name="connsiteX11" fmla="*/ 2399612 w 3694525"/>
              <a:gd name="connsiteY11" fmla="*/ 431130 h 433166"/>
              <a:gd name="connsiteX12" fmla="*/ 3156336 w 3694525"/>
              <a:gd name="connsiteY12" fmla="*/ 378558 h 433166"/>
              <a:gd name="connsiteX13" fmla="*/ 3316833 w 3694525"/>
              <a:gd name="connsiteY13" fmla="*/ 400918 h 433166"/>
              <a:gd name="connsiteX14" fmla="*/ 3694525 w 3694525"/>
              <a:gd name="connsiteY14" fmla="*/ 383842 h 433166"/>
              <a:gd name="connsiteX15" fmla="*/ 3246995 w 3694525"/>
              <a:gd name="connsiteY15" fmla="*/ 321920 h 433166"/>
              <a:gd name="connsiteX16" fmla="*/ 2653309 w 3694525"/>
              <a:gd name="connsiteY16" fmla="*/ 191931 h 433166"/>
              <a:gd name="connsiteX17" fmla="*/ 2485857 w 3694525"/>
              <a:gd name="connsiteY17" fmla="*/ 216325 h 433166"/>
              <a:gd name="connsiteX18" fmla="*/ 2240396 w 3694525"/>
              <a:gd name="connsiteY18" fmla="*/ 231368 h 433166"/>
              <a:gd name="connsiteX19" fmla="*/ 1827386 w 3694525"/>
              <a:gd name="connsiteY19" fmla="*/ 103425 h 433166"/>
              <a:gd name="connsiteX0" fmla="*/ 1322155 w 3694358"/>
              <a:gd name="connsiteY0" fmla="*/ 100588 h 433166"/>
              <a:gd name="connsiteX1" fmla="*/ 1056385 w 3694358"/>
              <a:gd name="connsiteY1" fmla="*/ 59490 h 433166"/>
              <a:gd name="connsiteX2" fmla="*/ 922414 w 3694358"/>
              <a:gd name="connsiteY2" fmla="*/ 37961 h 433166"/>
              <a:gd name="connsiteX3" fmla="*/ 693842 w 3694358"/>
              <a:gd name="connsiteY3" fmla="*/ 124 h 433166"/>
              <a:gd name="connsiteX4" fmla="*/ 510939 w 3694358"/>
              <a:gd name="connsiteY4" fmla="*/ 167141 h 433166"/>
              <a:gd name="connsiteX5" fmla="*/ 535335 w 3694358"/>
              <a:gd name="connsiteY5" fmla="*/ 201007 h 433166"/>
              <a:gd name="connsiteX6" fmla="*/ 5829 w 3694358"/>
              <a:gd name="connsiteY6" fmla="*/ 394937 h 433166"/>
              <a:gd name="connsiteX7" fmla="*/ 821797 w 3694358"/>
              <a:gd name="connsiteY7" fmla="*/ 217802 h 433166"/>
              <a:gd name="connsiteX8" fmla="*/ 1216677 w 3694358"/>
              <a:gd name="connsiteY8" fmla="*/ 270802 h 433166"/>
              <a:gd name="connsiteX9" fmla="*/ 1658969 w 3694358"/>
              <a:gd name="connsiteY9" fmla="*/ 326237 h 433166"/>
              <a:gd name="connsiteX10" fmla="*/ 1996195 w 3694358"/>
              <a:gd name="connsiteY10" fmla="*/ 386683 h 433166"/>
              <a:gd name="connsiteX11" fmla="*/ 2399445 w 3694358"/>
              <a:gd name="connsiteY11" fmla="*/ 431130 h 433166"/>
              <a:gd name="connsiteX12" fmla="*/ 3156169 w 3694358"/>
              <a:gd name="connsiteY12" fmla="*/ 378558 h 433166"/>
              <a:gd name="connsiteX13" fmla="*/ 3316666 w 3694358"/>
              <a:gd name="connsiteY13" fmla="*/ 400918 h 433166"/>
              <a:gd name="connsiteX14" fmla="*/ 3694358 w 3694358"/>
              <a:gd name="connsiteY14" fmla="*/ 383842 h 433166"/>
              <a:gd name="connsiteX15" fmla="*/ 3246828 w 3694358"/>
              <a:gd name="connsiteY15" fmla="*/ 321920 h 433166"/>
              <a:gd name="connsiteX16" fmla="*/ 2653142 w 3694358"/>
              <a:gd name="connsiteY16" fmla="*/ 191931 h 433166"/>
              <a:gd name="connsiteX17" fmla="*/ 2485690 w 3694358"/>
              <a:gd name="connsiteY17" fmla="*/ 216325 h 433166"/>
              <a:gd name="connsiteX18" fmla="*/ 2240229 w 3694358"/>
              <a:gd name="connsiteY18" fmla="*/ 231368 h 433166"/>
              <a:gd name="connsiteX19" fmla="*/ 1827219 w 3694358"/>
              <a:gd name="connsiteY19" fmla="*/ 103425 h 433166"/>
              <a:gd name="connsiteX0" fmla="*/ 829022 w 3201225"/>
              <a:gd name="connsiteY0" fmla="*/ 100588 h 433166"/>
              <a:gd name="connsiteX1" fmla="*/ 563252 w 3201225"/>
              <a:gd name="connsiteY1" fmla="*/ 59490 h 433166"/>
              <a:gd name="connsiteX2" fmla="*/ 429281 w 3201225"/>
              <a:gd name="connsiteY2" fmla="*/ 37961 h 433166"/>
              <a:gd name="connsiteX3" fmla="*/ 200709 w 3201225"/>
              <a:gd name="connsiteY3" fmla="*/ 124 h 433166"/>
              <a:gd name="connsiteX4" fmla="*/ 17806 w 3201225"/>
              <a:gd name="connsiteY4" fmla="*/ 167141 h 433166"/>
              <a:gd name="connsiteX5" fmla="*/ 42202 w 3201225"/>
              <a:gd name="connsiteY5" fmla="*/ 201007 h 433166"/>
              <a:gd name="connsiteX6" fmla="*/ 328664 w 3201225"/>
              <a:gd name="connsiteY6" fmla="*/ 217802 h 433166"/>
              <a:gd name="connsiteX7" fmla="*/ 723544 w 3201225"/>
              <a:gd name="connsiteY7" fmla="*/ 270802 h 433166"/>
              <a:gd name="connsiteX8" fmla="*/ 1165836 w 3201225"/>
              <a:gd name="connsiteY8" fmla="*/ 326237 h 433166"/>
              <a:gd name="connsiteX9" fmla="*/ 1503062 w 3201225"/>
              <a:gd name="connsiteY9" fmla="*/ 386683 h 433166"/>
              <a:gd name="connsiteX10" fmla="*/ 1906312 w 3201225"/>
              <a:gd name="connsiteY10" fmla="*/ 431130 h 433166"/>
              <a:gd name="connsiteX11" fmla="*/ 2663036 w 3201225"/>
              <a:gd name="connsiteY11" fmla="*/ 378558 h 433166"/>
              <a:gd name="connsiteX12" fmla="*/ 2823533 w 3201225"/>
              <a:gd name="connsiteY12" fmla="*/ 400918 h 433166"/>
              <a:gd name="connsiteX13" fmla="*/ 3201225 w 3201225"/>
              <a:gd name="connsiteY13" fmla="*/ 383842 h 433166"/>
              <a:gd name="connsiteX14" fmla="*/ 2753695 w 3201225"/>
              <a:gd name="connsiteY14" fmla="*/ 321920 h 433166"/>
              <a:gd name="connsiteX15" fmla="*/ 2160009 w 3201225"/>
              <a:gd name="connsiteY15" fmla="*/ 191931 h 433166"/>
              <a:gd name="connsiteX16" fmla="*/ 1992557 w 3201225"/>
              <a:gd name="connsiteY16" fmla="*/ 216325 h 433166"/>
              <a:gd name="connsiteX17" fmla="*/ 1747096 w 3201225"/>
              <a:gd name="connsiteY17" fmla="*/ 231368 h 433166"/>
              <a:gd name="connsiteX18" fmla="*/ 1334086 w 3201225"/>
              <a:gd name="connsiteY18" fmla="*/ 103425 h 433166"/>
              <a:gd name="connsiteX0" fmla="*/ 829022 w 3201225"/>
              <a:gd name="connsiteY0" fmla="*/ 100588 h 433166"/>
              <a:gd name="connsiteX1" fmla="*/ 563252 w 3201225"/>
              <a:gd name="connsiteY1" fmla="*/ 59490 h 433166"/>
              <a:gd name="connsiteX2" fmla="*/ 429281 w 3201225"/>
              <a:gd name="connsiteY2" fmla="*/ 37961 h 433166"/>
              <a:gd name="connsiteX3" fmla="*/ 200709 w 3201225"/>
              <a:gd name="connsiteY3" fmla="*/ 124 h 433166"/>
              <a:gd name="connsiteX4" fmla="*/ 17806 w 3201225"/>
              <a:gd name="connsiteY4" fmla="*/ 167141 h 433166"/>
              <a:gd name="connsiteX5" fmla="*/ 42202 w 3201225"/>
              <a:gd name="connsiteY5" fmla="*/ 201007 h 433166"/>
              <a:gd name="connsiteX6" fmla="*/ 328664 w 3201225"/>
              <a:gd name="connsiteY6" fmla="*/ 217802 h 433166"/>
              <a:gd name="connsiteX7" fmla="*/ 723544 w 3201225"/>
              <a:gd name="connsiteY7" fmla="*/ 270802 h 433166"/>
              <a:gd name="connsiteX8" fmla="*/ 1165836 w 3201225"/>
              <a:gd name="connsiteY8" fmla="*/ 326237 h 433166"/>
              <a:gd name="connsiteX9" fmla="*/ 1503062 w 3201225"/>
              <a:gd name="connsiteY9" fmla="*/ 386683 h 433166"/>
              <a:gd name="connsiteX10" fmla="*/ 1906312 w 3201225"/>
              <a:gd name="connsiteY10" fmla="*/ 431130 h 433166"/>
              <a:gd name="connsiteX11" fmla="*/ 2663036 w 3201225"/>
              <a:gd name="connsiteY11" fmla="*/ 378558 h 433166"/>
              <a:gd name="connsiteX12" fmla="*/ 2823533 w 3201225"/>
              <a:gd name="connsiteY12" fmla="*/ 400918 h 433166"/>
              <a:gd name="connsiteX13" fmla="*/ 3201225 w 3201225"/>
              <a:gd name="connsiteY13" fmla="*/ 383842 h 433166"/>
              <a:gd name="connsiteX14" fmla="*/ 2753695 w 3201225"/>
              <a:gd name="connsiteY14" fmla="*/ 321920 h 433166"/>
              <a:gd name="connsiteX15" fmla="*/ 2160010 w 3201225"/>
              <a:gd name="connsiteY15" fmla="*/ 261192 h 433166"/>
              <a:gd name="connsiteX16" fmla="*/ 1992557 w 3201225"/>
              <a:gd name="connsiteY16" fmla="*/ 216325 h 433166"/>
              <a:gd name="connsiteX17" fmla="*/ 1747096 w 3201225"/>
              <a:gd name="connsiteY17" fmla="*/ 231368 h 433166"/>
              <a:gd name="connsiteX18" fmla="*/ 1334086 w 3201225"/>
              <a:gd name="connsiteY18" fmla="*/ 103425 h 433166"/>
              <a:gd name="connsiteX0" fmla="*/ 829022 w 3201225"/>
              <a:gd name="connsiteY0" fmla="*/ 100588 h 405472"/>
              <a:gd name="connsiteX1" fmla="*/ 563252 w 3201225"/>
              <a:gd name="connsiteY1" fmla="*/ 59490 h 405472"/>
              <a:gd name="connsiteX2" fmla="*/ 429281 w 3201225"/>
              <a:gd name="connsiteY2" fmla="*/ 37961 h 405472"/>
              <a:gd name="connsiteX3" fmla="*/ 200709 w 3201225"/>
              <a:gd name="connsiteY3" fmla="*/ 124 h 405472"/>
              <a:gd name="connsiteX4" fmla="*/ 17806 w 3201225"/>
              <a:gd name="connsiteY4" fmla="*/ 167141 h 405472"/>
              <a:gd name="connsiteX5" fmla="*/ 42202 w 3201225"/>
              <a:gd name="connsiteY5" fmla="*/ 201007 h 405472"/>
              <a:gd name="connsiteX6" fmla="*/ 328664 w 3201225"/>
              <a:gd name="connsiteY6" fmla="*/ 217802 h 405472"/>
              <a:gd name="connsiteX7" fmla="*/ 723544 w 3201225"/>
              <a:gd name="connsiteY7" fmla="*/ 270802 h 405472"/>
              <a:gd name="connsiteX8" fmla="*/ 1165836 w 3201225"/>
              <a:gd name="connsiteY8" fmla="*/ 326237 h 405472"/>
              <a:gd name="connsiteX9" fmla="*/ 1503062 w 3201225"/>
              <a:gd name="connsiteY9" fmla="*/ 386683 h 405472"/>
              <a:gd name="connsiteX10" fmla="*/ 1927636 w 3201225"/>
              <a:gd name="connsiteY10" fmla="*/ 391553 h 405472"/>
              <a:gd name="connsiteX11" fmla="*/ 2663036 w 3201225"/>
              <a:gd name="connsiteY11" fmla="*/ 378558 h 405472"/>
              <a:gd name="connsiteX12" fmla="*/ 2823533 w 3201225"/>
              <a:gd name="connsiteY12" fmla="*/ 400918 h 405472"/>
              <a:gd name="connsiteX13" fmla="*/ 3201225 w 3201225"/>
              <a:gd name="connsiteY13" fmla="*/ 383842 h 405472"/>
              <a:gd name="connsiteX14" fmla="*/ 2753695 w 3201225"/>
              <a:gd name="connsiteY14" fmla="*/ 321920 h 405472"/>
              <a:gd name="connsiteX15" fmla="*/ 2160010 w 3201225"/>
              <a:gd name="connsiteY15" fmla="*/ 261192 h 405472"/>
              <a:gd name="connsiteX16" fmla="*/ 1992557 w 3201225"/>
              <a:gd name="connsiteY16" fmla="*/ 216325 h 405472"/>
              <a:gd name="connsiteX17" fmla="*/ 1747096 w 3201225"/>
              <a:gd name="connsiteY17" fmla="*/ 231368 h 405472"/>
              <a:gd name="connsiteX18" fmla="*/ 1334086 w 3201225"/>
              <a:gd name="connsiteY18" fmla="*/ 103425 h 405472"/>
              <a:gd name="connsiteX0" fmla="*/ 829022 w 3201225"/>
              <a:gd name="connsiteY0" fmla="*/ 100588 h 405472"/>
              <a:gd name="connsiteX1" fmla="*/ 563252 w 3201225"/>
              <a:gd name="connsiteY1" fmla="*/ 59490 h 405472"/>
              <a:gd name="connsiteX2" fmla="*/ 429281 w 3201225"/>
              <a:gd name="connsiteY2" fmla="*/ 37961 h 405472"/>
              <a:gd name="connsiteX3" fmla="*/ 200709 w 3201225"/>
              <a:gd name="connsiteY3" fmla="*/ 124 h 405472"/>
              <a:gd name="connsiteX4" fmla="*/ 17806 w 3201225"/>
              <a:gd name="connsiteY4" fmla="*/ 167141 h 405472"/>
              <a:gd name="connsiteX5" fmla="*/ 42202 w 3201225"/>
              <a:gd name="connsiteY5" fmla="*/ 201007 h 405472"/>
              <a:gd name="connsiteX6" fmla="*/ 328664 w 3201225"/>
              <a:gd name="connsiteY6" fmla="*/ 217802 h 405472"/>
              <a:gd name="connsiteX7" fmla="*/ 723544 w 3201225"/>
              <a:gd name="connsiteY7" fmla="*/ 270802 h 405472"/>
              <a:gd name="connsiteX8" fmla="*/ 1165836 w 3201225"/>
              <a:gd name="connsiteY8" fmla="*/ 326237 h 405472"/>
              <a:gd name="connsiteX9" fmla="*/ 1503062 w 3201225"/>
              <a:gd name="connsiteY9" fmla="*/ 386683 h 405472"/>
              <a:gd name="connsiteX10" fmla="*/ 1927636 w 3201225"/>
              <a:gd name="connsiteY10" fmla="*/ 391553 h 405472"/>
              <a:gd name="connsiteX11" fmla="*/ 2663036 w 3201225"/>
              <a:gd name="connsiteY11" fmla="*/ 378558 h 405472"/>
              <a:gd name="connsiteX12" fmla="*/ 2823533 w 3201225"/>
              <a:gd name="connsiteY12" fmla="*/ 400918 h 405472"/>
              <a:gd name="connsiteX13" fmla="*/ 3201225 w 3201225"/>
              <a:gd name="connsiteY13" fmla="*/ 383842 h 405472"/>
              <a:gd name="connsiteX14" fmla="*/ 2753695 w 3201225"/>
              <a:gd name="connsiteY14" fmla="*/ 321920 h 405472"/>
              <a:gd name="connsiteX15" fmla="*/ 2160010 w 3201225"/>
              <a:gd name="connsiteY15" fmla="*/ 261192 h 405472"/>
              <a:gd name="connsiteX16" fmla="*/ 1992557 w 3201225"/>
              <a:gd name="connsiteY16" fmla="*/ 216325 h 405472"/>
              <a:gd name="connsiteX17" fmla="*/ 1789749 w 3201225"/>
              <a:gd name="connsiteY17" fmla="*/ 191791 h 405472"/>
              <a:gd name="connsiteX18" fmla="*/ 1334086 w 3201225"/>
              <a:gd name="connsiteY18" fmla="*/ 103425 h 405472"/>
              <a:gd name="connsiteX0" fmla="*/ 829022 w 3201225"/>
              <a:gd name="connsiteY0" fmla="*/ 100588 h 405472"/>
              <a:gd name="connsiteX1" fmla="*/ 429281 w 3201225"/>
              <a:gd name="connsiteY1" fmla="*/ 37961 h 405472"/>
              <a:gd name="connsiteX2" fmla="*/ 200709 w 3201225"/>
              <a:gd name="connsiteY2" fmla="*/ 124 h 405472"/>
              <a:gd name="connsiteX3" fmla="*/ 17806 w 3201225"/>
              <a:gd name="connsiteY3" fmla="*/ 167141 h 405472"/>
              <a:gd name="connsiteX4" fmla="*/ 42202 w 3201225"/>
              <a:gd name="connsiteY4" fmla="*/ 201007 h 405472"/>
              <a:gd name="connsiteX5" fmla="*/ 328664 w 3201225"/>
              <a:gd name="connsiteY5" fmla="*/ 217802 h 405472"/>
              <a:gd name="connsiteX6" fmla="*/ 723544 w 3201225"/>
              <a:gd name="connsiteY6" fmla="*/ 270802 h 405472"/>
              <a:gd name="connsiteX7" fmla="*/ 1165836 w 3201225"/>
              <a:gd name="connsiteY7" fmla="*/ 326237 h 405472"/>
              <a:gd name="connsiteX8" fmla="*/ 1503062 w 3201225"/>
              <a:gd name="connsiteY8" fmla="*/ 386683 h 405472"/>
              <a:gd name="connsiteX9" fmla="*/ 1927636 w 3201225"/>
              <a:gd name="connsiteY9" fmla="*/ 391553 h 405472"/>
              <a:gd name="connsiteX10" fmla="*/ 2663036 w 3201225"/>
              <a:gd name="connsiteY10" fmla="*/ 378558 h 405472"/>
              <a:gd name="connsiteX11" fmla="*/ 2823533 w 3201225"/>
              <a:gd name="connsiteY11" fmla="*/ 400918 h 405472"/>
              <a:gd name="connsiteX12" fmla="*/ 3201225 w 3201225"/>
              <a:gd name="connsiteY12" fmla="*/ 383842 h 405472"/>
              <a:gd name="connsiteX13" fmla="*/ 2753695 w 3201225"/>
              <a:gd name="connsiteY13" fmla="*/ 321920 h 405472"/>
              <a:gd name="connsiteX14" fmla="*/ 2160010 w 3201225"/>
              <a:gd name="connsiteY14" fmla="*/ 261192 h 405472"/>
              <a:gd name="connsiteX15" fmla="*/ 1992557 w 3201225"/>
              <a:gd name="connsiteY15" fmla="*/ 216325 h 405472"/>
              <a:gd name="connsiteX16" fmla="*/ 1789749 w 3201225"/>
              <a:gd name="connsiteY16" fmla="*/ 191791 h 405472"/>
              <a:gd name="connsiteX17" fmla="*/ 1334086 w 3201225"/>
              <a:gd name="connsiteY17" fmla="*/ 103425 h 405472"/>
              <a:gd name="connsiteX0" fmla="*/ 829022 w 3201225"/>
              <a:gd name="connsiteY0" fmla="*/ 100588 h 405472"/>
              <a:gd name="connsiteX1" fmla="*/ 200709 w 3201225"/>
              <a:gd name="connsiteY1" fmla="*/ 124 h 405472"/>
              <a:gd name="connsiteX2" fmla="*/ 17806 w 3201225"/>
              <a:gd name="connsiteY2" fmla="*/ 167141 h 405472"/>
              <a:gd name="connsiteX3" fmla="*/ 42202 w 3201225"/>
              <a:gd name="connsiteY3" fmla="*/ 201007 h 405472"/>
              <a:gd name="connsiteX4" fmla="*/ 328664 w 3201225"/>
              <a:gd name="connsiteY4" fmla="*/ 217802 h 405472"/>
              <a:gd name="connsiteX5" fmla="*/ 723544 w 3201225"/>
              <a:gd name="connsiteY5" fmla="*/ 270802 h 405472"/>
              <a:gd name="connsiteX6" fmla="*/ 1165836 w 3201225"/>
              <a:gd name="connsiteY6" fmla="*/ 326237 h 405472"/>
              <a:gd name="connsiteX7" fmla="*/ 1503062 w 3201225"/>
              <a:gd name="connsiteY7" fmla="*/ 386683 h 405472"/>
              <a:gd name="connsiteX8" fmla="*/ 1927636 w 3201225"/>
              <a:gd name="connsiteY8" fmla="*/ 391553 h 405472"/>
              <a:gd name="connsiteX9" fmla="*/ 2663036 w 3201225"/>
              <a:gd name="connsiteY9" fmla="*/ 378558 h 405472"/>
              <a:gd name="connsiteX10" fmla="*/ 2823533 w 3201225"/>
              <a:gd name="connsiteY10" fmla="*/ 400918 h 405472"/>
              <a:gd name="connsiteX11" fmla="*/ 3201225 w 3201225"/>
              <a:gd name="connsiteY11" fmla="*/ 383842 h 405472"/>
              <a:gd name="connsiteX12" fmla="*/ 2753695 w 3201225"/>
              <a:gd name="connsiteY12" fmla="*/ 321920 h 405472"/>
              <a:gd name="connsiteX13" fmla="*/ 2160010 w 3201225"/>
              <a:gd name="connsiteY13" fmla="*/ 261192 h 405472"/>
              <a:gd name="connsiteX14" fmla="*/ 1992557 w 3201225"/>
              <a:gd name="connsiteY14" fmla="*/ 216325 h 405472"/>
              <a:gd name="connsiteX15" fmla="*/ 1789749 w 3201225"/>
              <a:gd name="connsiteY15" fmla="*/ 191791 h 405472"/>
              <a:gd name="connsiteX16" fmla="*/ 1334086 w 3201225"/>
              <a:gd name="connsiteY16" fmla="*/ 103425 h 405472"/>
              <a:gd name="connsiteX0" fmla="*/ 813465 w 3185668"/>
              <a:gd name="connsiteY0" fmla="*/ 100591 h 405475"/>
              <a:gd name="connsiteX1" fmla="*/ 185152 w 3185668"/>
              <a:gd name="connsiteY1" fmla="*/ 127 h 405475"/>
              <a:gd name="connsiteX2" fmla="*/ 2249 w 3185668"/>
              <a:gd name="connsiteY2" fmla="*/ 167144 h 405475"/>
              <a:gd name="connsiteX3" fmla="*/ 313107 w 3185668"/>
              <a:gd name="connsiteY3" fmla="*/ 217805 h 405475"/>
              <a:gd name="connsiteX4" fmla="*/ 707987 w 3185668"/>
              <a:gd name="connsiteY4" fmla="*/ 270805 h 405475"/>
              <a:gd name="connsiteX5" fmla="*/ 1150279 w 3185668"/>
              <a:gd name="connsiteY5" fmla="*/ 326240 h 405475"/>
              <a:gd name="connsiteX6" fmla="*/ 1487505 w 3185668"/>
              <a:gd name="connsiteY6" fmla="*/ 386686 h 405475"/>
              <a:gd name="connsiteX7" fmla="*/ 1912079 w 3185668"/>
              <a:gd name="connsiteY7" fmla="*/ 391556 h 405475"/>
              <a:gd name="connsiteX8" fmla="*/ 2647479 w 3185668"/>
              <a:gd name="connsiteY8" fmla="*/ 378561 h 405475"/>
              <a:gd name="connsiteX9" fmla="*/ 2807976 w 3185668"/>
              <a:gd name="connsiteY9" fmla="*/ 400921 h 405475"/>
              <a:gd name="connsiteX10" fmla="*/ 3185668 w 3185668"/>
              <a:gd name="connsiteY10" fmla="*/ 383845 h 405475"/>
              <a:gd name="connsiteX11" fmla="*/ 2738138 w 3185668"/>
              <a:gd name="connsiteY11" fmla="*/ 321923 h 405475"/>
              <a:gd name="connsiteX12" fmla="*/ 2144453 w 3185668"/>
              <a:gd name="connsiteY12" fmla="*/ 261195 h 405475"/>
              <a:gd name="connsiteX13" fmla="*/ 1977000 w 3185668"/>
              <a:gd name="connsiteY13" fmla="*/ 216328 h 405475"/>
              <a:gd name="connsiteX14" fmla="*/ 1774192 w 3185668"/>
              <a:gd name="connsiteY14" fmla="*/ 191794 h 405475"/>
              <a:gd name="connsiteX15" fmla="*/ 1318529 w 3185668"/>
              <a:gd name="connsiteY15" fmla="*/ 103428 h 405475"/>
              <a:gd name="connsiteX0" fmla="*/ 813465 w 3185668"/>
              <a:gd name="connsiteY0" fmla="*/ 100591 h 405475"/>
              <a:gd name="connsiteX1" fmla="*/ 185152 w 3185668"/>
              <a:gd name="connsiteY1" fmla="*/ 127 h 405475"/>
              <a:gd name="connsiteX2" fmla="*/ 2249 w 3185668"/>
              <a:gd name="connsiteY2" fmla="*/ 167144 h 405475"/>
              <a:gd name="connsiteX3" fmla="*/ 313107 w 3185668"/>
              <a:gd name="connsiteY3" fmla="*/ 217805 h 405475"/>
              <a:gd name="connsiteX4" fmla="*/ 707987 w 3185668"/>
              <a:gd name="connsiteY4" fmla="*/ 270805 h 405475"/>
              <a:gd name="connsiteX5" fmla="*/ 1050234 w 3185668"/>
              <a:gd name="connsiteY5" fmla="*/ 396198 h 405475"/>
              <a:gd name="connsiteX6" fmla="*/ 1487505 w 3185668"/>
              <a:gd name="connsiteY6" fmla="*/ 386686 h 405475"/>
              <a:gd name="connsiteX7" fmla="*/ 1912079 w 3185668"/>
              <a:gd name="connsiteY7" fmla="*/ 391556 h 405475"/>
              <a:gd name="connsiteX8" fmla="*/ 2647479 w 3185668"/>
              <a:gd name="connsiteY8" fmla="*/ 378561 h 405475"/>
              <a:gd name="connsiteX9" fmla="*/ 2807976 w 3185668"/>
              <a:gd name="connsiteY9" fmla="*/ 400921 h 405475"/>
              <a:gd name="connsiteX10" fmla="*/ 3185668 w 3185668"/>
              <a:gd name="connsiteY10" fmla="*/ 383845 h 405475"/>
              <a:gd name="connsiteX11" fmla="*/ 2738138 w 3185668"/>
              <a:gd name="connsiteY11" fmla="*/ 321923 h 405475"/>
              <a:gd name="connsiteX12" fmla="*/ 2144453 w 3185668"/>
              <a:gd name="connsiteY12" fmla="*/ 261195 h 405475"/>
              <a:gd name="connsiteX13" fmla="*/ 1977000 w 3185668"/>
              <a:gd name="connsiteY13" fmla="*/ 216328 h 405475"/>
              <a:gd name="connsiteX14" fmla="*/ 1774192 w 3185668"/>
              <a:gd name="connsiteY14" fmla="*/ 191794 h 405475"/>
              <a:gd name="connsiteX15" fmla="*/ 1318529 w 3185668"/>
              <a:gd name="connsiteY15" fmla="*/ 103428 h 405475"/>
              <a:gd name="connsiteX0" fmla="*/ 813465 w 3185668"/>
              <a:gd name="connsiteY0" fmla="*/ 100591 h 405475"/>
              <a:gd name="connsiteX1" fmla="*/ 185152 w 3185668"/>
              <a:gd name="connsiteY1" fmla="*/ 127 h 405475"/>
              <a:gd name="connsiteX2" fmla="*/ 2249 w 3185668"/>
              <a:gd name="connsiteY2" fmla="*/ 167144 h 405475"/>
              <a:gd name="connsiteX3" fmla="*/ 313107 w 3185668"/>
              <a:gd name="connsiteY3" fmla="*/ 217805 h 405475"/>
              <a:gd name="connsiteX4" fmla="*/ 599487 w 3185668"/>
              <a:gd name="connsiteY4" fmla="*/ 321368 h 405475"/>
              <a:gd name="connsiteX5" fmla="*/ 1050234 w 3185668"/>
              <a:gd name="connsiteY5" fmla="*/ 396198 h 405475"/>
              <a:gd name="connsiteX6" fmla="*/ 1487505 w 3185668"/>
              <a:gd name="connsiteY6" fmla="*/ 386686 h 405475"/>
              <a:gd name="connsiteX7" fmla="*/ 1912079 w 3185668"/>
              <a:gd name="connsiteY7" fmla="*/ 391556 h 405475"/>
              <a:gd name="connsiteX8" fmla="*/ 2647479 w 3185668"/>
              <a:gd name="connsiteY8" fmla="*/ 378561 h 405475"/>
              <a:gd name="connsiteX9" fmla="*/ 2807976 w 3185668"/>
              <a:gd name="connsiteY9" fmla="*/ 400921 h 405475"/>
              <a:gd name="connsiteX10" fmla="*/ 3185668 w 3185668"/>
              <a:gd name="connsiteY10" fmla="*/ 383845 h 405475"/>
              <a:gd name="connsiteX11" fmla="*/ 2738138 w 3185668"/>
              <a:gd name="connsiteY11" fmla="*/ 321923 h 405475"/>
              <a:gd name="connsiteX12" fmla="*/ 2144453 w 3185668"/>
              <a:gd name="connsiteY12" fmla="*/ 261195 h 405475"/>
              <a:gd name="connsiteX13" fmla="*/ 1977000 w 3185668"/>
              <a:gd name="connsiteY13" fmla="*/ 216328 h 405475"/>
              <a:gd name="connsiteX14" fmla="*/ 1774192 w 3185668"/>
              <a:gd name="connsiteY14" fmla="*/ 191794 h 405475"/>
              <a:gd name="connsiteX15" fmla="*/ 1318529 w 3185668"/>
              <a:gd name="connsiteY15" fmla="*/ 103428 h 405475"/>
              <a:gd name="connsiteX0" fmla="*/ 813465 w 3185668"/>
              <a:gd name="connsiteY0" fmla="*/ 100591 h 405475"/>
              <a:gd name="connsiteX1" fmla="*/ 185152 w 3185668"/>
              <a:gd name="connsiteY1" fmla="*/ 127 h 405475"/>
              <a:gd name="connsiteX2" fmla="*/ 2249 w 3185668"/>
              <a:gd name="connsiteY2" fmla="*/ 167144 h 405475"/>
              <a:gd name="connsiteX3" fmla="*/ 313107 w 3185668"/>
              <a:gd name="connsiteY3" fmla="*/ 217805 h 405475"/>
              <a:gd name="connsiteX4" fmla="*/ 599487 w 3185668"/>
              <a:gd name="connsiteY4" fmla="*/ 321368 h 405475"/>
              <a:gd name="connsiteX5" fmla="*/ 1050234 w 3185668"/>
              <a:gd name="connsiteY5" fmla="*/ 396198 h 405475"/>
              <a:gd name="connsiteX6" fmla="*/ 1487505 w 3185668"/>
              <a:gd name="connsiteY6" fmla="*/ 386686 h 405475"/>
              <a:gd name="connsiteX7" fmla="*/ 1912079 w 3185668"/>
              <a:gd name="connsiteY7" fmla="*/ 391556 h 405475"/>
              <a:gd name="connsiteX8" fmla="*/ 2647479 w 3185668"/>
              <a:gd name="connsiteY8" fmla="*/ 378561 h 405475"/>
              <a:gd name="connsiteX9" fmla="*/ 2807976 w 3185668"/>
              <a:gd name="connsiteY9" fmla="*/ 400921 h 405475"/>
              <a:gd name="connsiteX10" fmla="*/ 3185668 w 3185668"/>
              <a:gd name="connsiteY10" fmla="*/ 383845 h 405475"/>
              <a:gd name="connsiteX11" fmla="*/ 2738138 w 3185668"/>
              <a:gd name="connsiteY11" fmla="*/ 321923 h 405475"/>
              <a:gd name="connsiteX12" fmla="*/ 2144453 w 3185668"/>
              <a:gd name="connsiteY12" fmla="*/ 261195 h 405475"/>
              <a:gd name="connsiteX13" fmla="*/ 1977000 w 3185668"/>
              <a:gd name="connsiteY13" fmla="*/ 216328 h 405475"/>
              <a:gd name="connsiteX14" fmla="*/ 1774192 w 3185668"/>
              <a:gd name="connsiteY14" fmla="*/ 191794 h 405475"/>
              <a:gd name="connsiteX15" fmla="*/ 1310556 w 3185668"/>
              <a:gd name="connsiteY15" fmla="*/ 184936 h 405475"/>
              <a:gd name="connsiteX0" fmla="*/ 813465 w 3511891"/>
              <a:gd name="connsiteY0" fmla="*/ 100591 h 405453"/>
              <a:gd name="connsiteX1" fmla="*/ 185152 w 3511891"/>
              <a:gd name="connsiteY1" fmla="*/ 127 h 405453"/>
              <a:gd name="connsiteX2" fmla="*/ 2249 w 3511891"/>
              <a:gd name="connsiteY2" fmla="*/ 167144 h 405453"/>
              <a:gd name="connsiteX3" fmla="*/ 313107 w 3511891"/>
              <a:gd name="connsiteY3" fmla="*/ 217805 h 405453"/>
              <a:gd name="connsiteX4" fmla="*/ 599487 w 3511891"/>
              <a:gd name="connsiteY4" fmla="*/ 321368 h 405453"/>
              <a:gd name="connsiteX5" fmla="*/ 1050234 w 3511891"/>
              <a:gd name="connsiteY5" fmla="*/ 396198 h 405453"/>
              <a:gd name="connsiteX6" fmla="*/ 1487505 w 3511891"/>
              <a:gd name="connsiteY6" fmla="*/ 386686 h 405453"/>
              <a:gd name="connsiteX7" fmla="*/ 1912079 w 3511891"/>
              <a:gd name="connsiteY7" fmla="*/ 391556 h 405453"/>
              <a:gd name="connsiteX8" fmla="*/ 2647479 w 3511891"/>
              <a:gd name="connsiteY8" fmla="*/ 378561 h 405453"/>
              <a:gd name="connsiteX9" fmla="*/ 2807976 w 3511891"/>
              <a:gd name="connsiteY9" fmla="*/ 400921 h 405453"/>
              <a:gd name="connsiteX10" fmla="*/ 3511892 w 3511891"/>
              <a:gd name="connsiteY10" fmla="*/ 383507 h 405453"/>
              <a:gd name="connsiteX11" fmla="*/ 2738138 w 3511891"/>
              <a:gd name="connsiteY11" fmla="*/ 321923 h 405453"/>
              <a:gd name="connsiteX12" fmla="*/ 2144453 w 3511891"/>
              <a:gd name="connsiteY12" fmla="*/ 261195 h 405453"/>
              <a:gd name="connsiteX13" fmla="*/ 1977000 w 3511891"/>
              <a:gd name="connsiteY13" fmla="*/ 216328 h 405453"/>
              <a:gd name="connsiteX14" fmla="*/ 1774192 w 3511891"/>
              <a:gd name="connsiteY14" fmla="*/ 191794 h 405453"/>
              <a:gd name="connsiteX15" fmla="*/ 1310556 w 3511891"/>
              <a:gd name="connsiteY15" fmla="*/ 184936 h 405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511891" h="405453">
                <a:moveTo>
                  <a:pt x="813465" y="100591"/>
                </a:moveTo>
                <a:lnTo>
                  <a:pt x="185152" y="127"/>
                </a:lnTo>
                <a:cubicBezTo>
                  <a:pt x="116573" y="-4728"/>
                  <a:pt x="-19077" y="130864"/>
                  <a:pt x="2249" y="167144"/>
                </a:cubicBezTo>
                <a:cubicBezTo>
                  <a:pt x="23575" y="203424"/>
                  <a:pt x="195484" y="200528"/>
                  <a:pt x="313107" y="217805"/>
                </a:cubicBezTo>
                <a:cubicBezTo>
                  <a:pt x="504252" y="221852"/>
                  <a:pt x="476633" y="291636"/>
                  <a:pt x="599487" y="321368"/>
                </a:cubicBezTo>
                <a:cubicBezTo>
                  <a:pt x="722342" y="351100"/>
                  <a:pt x="902231" y="385312"/>
                  <a:pt x="1050234" y="396198"/>
                </a:cubicBezTo>
                <a:cubicBezTo>
                  <a:pt x="1198237" y="407084"/>
                  <a:pt x="1343864" y="387460"/>
                  <a:pt x="1487505" y="386686"/>
                </a:cubicBezTo>
                <a:cubicBezTo>
                  <a:pt x="1631146" y="385912"/>
                  <a:pt x="1718750" y="402804"/>
                  <a:pt x="1912079" y="391556"/>
                </a:cubicBezTo>
                <a:cubicBezTo>
                  <a:pt x="2105408" y="380308"/>
                  <a:pt x="2498163" y="377000"/>
                  <a:pt x="2647479" y="378561"/>
                </a:cubicBezTo>
                <a:cubicBezTo>
                  <a:pt x="2796795" y="380122"/>
                  <a:pt x="2807976" y="400921"/>
                  <a:pt x="2807976" y="400921"/>
                </a:cubicBezTo>
                <a:cubicBezTo>
                  <a:pt x="2807976" y="421791"/>
                  <a:pt x="3511892" y="362637"/>
                  <a:pt x="3511892" y="383507"/>
                </a:cubicBezTo>
                <a:cubicBezTo>
                  <a:pt x="3488095" y="356989"/>
                  <a:pt x="2856676" y="354857"/>
                  <a:pt x="2738138" y="321923"/>
                </a:cubicBezTo>
                <a:cubicBezTo>
                  <a:pt x="2619600" y="288989"/>
                  <a:pt x="2271309" y="278794"/>
                  <a:pt x="2144453" y="261195"/>
                </a:cubicBezTo>
                <a:cubicBezTo>
                  <a:pt x="2017597" y="243596"/>
                  <a:pt x="2038710" y="227895"/>
                  <a:pt x="1977000" y="216328"/>
                </a:cubicBezTo>
                <a:cubicBezTo>
                  <a:pt x="1915290" y="204761"/>
                  <a:pt x="1885266" y="197026"/>
                  <a:pt x="1774192" y="191794"/>
                </a:cubicBezTo>
                <a:cubicBezTo>
                  <a:pt x="1663118" y="186562"/>
                  <a:pt x="1376947" y="188120"/>
                  <a:pt x="1310556" y="184936"/>
                </a:cubicBezTo>
              </a:path>
            </a:pathLst>
          </a:custGeom>
          <a:solidFill>
            <a:srgbClr val="FFC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 rot="19965271">
            <a:off x="4311823" y="2551872"/>
            <a:ext cx="2065759" cy="1191007"/>
          </a:xfrm>
          <a:custGeom>
            <a:avLst/>
            <a:gdLst>
              <a:gd name="T0" fmla="*/ 170492 w 1762418"/>
              <a:gd name="T1" fmla="*/ 29229 h 1840954"/>
              <a:gd name="T2" fmla="*/ 298681 w 1762418"/>
              <a:gd name="T3" fmla="*/ 6602 h 1840954"/>
              <a:gd name="T4" fmla="*/ 408924 w 1762418"/>
              <a:gd name="T5" fmla="*/ 943 h 1840954"/>
              <a:gd name="T6" fmla="*/ 480710 w 1762418"/>
              <a:gd name="T7" fmla="*/ 12257 h 1840954"/>
              <a:gd name="T8" fmla="*/ 578137 w 1762418"/>
              <a:gd name="T9" fmla="*/ 63174 h 1840954"/>
              <a:gd name="T10" fmla="*/ 680686 w 1762418"/>
              <a:gd name="T11" fmla="*/ 136720 h 1840954"/>
              <a:gd name="T12" fmla="*/ 762729 w 1762418"/>
              <a:gd name="T13" fmla="*/ 210266 h 1840954"/>
              <a:gd name="T14" fmla="*/ 798622 w 1762418"/>
              <a:gd name="T15" fmla="*/ 289469 h 1840954"/>
              <a:gd name="T16" fmla="*/ 801186 w 1762418"/>
              <a:gd name="T17" fmla="*/ 459190 h 1840954"/>
              <a:gd name="T18" fmla="*/ 772983 w 1762418"/>
              <a:gd name="T19" fmla="*/ 699628 h 1840954"/>
              <a:gd name="T20" fmla="*/ 667868 w 1762418"/>
              <a:gd name="T21" fmla="*/ 835405 h 1840954"/>
              <a:gd name="T22" fmla="*/ 521732 w 1762418"/>
              <a:gd name="T23" fmla="*/ 914608 h 1840954"/>
              <a:gd name="T24" fmla="*/ 324320 w 1762418"/>
              <a:gd name="T25" fmla="*/ 917436 h 1840954"/>
              <a:gd name="T26" fmla="*/ 180746 w 1762418"/>
              <a:gd name="T27" fmla="*/ 880664 h 1840954"/>
              <a:gd name="T28" fmla="*/ 62813 w 1762418"/>
              <a:gd name="T29" fmla="*/ 776002 h 1840954"/>
              <a:gd name="T30" fmla="*/ 11538 w 1762418"/>
              <a:gd name="T31" fmla="*/ 631740 h 1840954"/>
              <a:gd name="T32" fmla="*/ 3847 w 1762418"/>
              <a:gd name="T33" fmla="*/ 490305 h 1840954"/>
              <a:gd name="T34" fmla="*/ 3847 w 1762418"/>
              <a:gd name="T35" fmla="*/ 374330 h 1840954"/>
              <a:gd name="T36" fmla="*/ 26919 w 1762418"/>
              <a:gd name="T37" fmla="*/ 213094 h 1840954"/>
              <a:gd name="T38" fmla="*/ 83324 w 1762418"/>
              <a:gd name="T39" fmla="*/ 105605 h 1840954"/>
              <a:gd name="T40" fmla="*/ 170492 w 1762418"/>
              <a:gd name="T41" fmla="*/ 29229 h 18409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connsiteX0" fmla="*/ 369083 w 1755230"/>
              <a:gd name="connsiteY0" fmla="*/ 77495 h 1850599"/>
              <a:gd name="connsiteX1" fmla="*/ 649574 w 1755230"/>
              <a:gd name="connsiteY1" fmla="*/ 32617 h 1850599"/>
              <a:gd name="connsiteX2" fmla="*/ 829591 w 1755230"/>
              <a:gd name="connsiteY2" fmla="*/ 568493 h 1850599"/>
              <a:gd name="connsiteX3" fmla="*/ 1047871 w 1755230"/>
              <a:gd name="connsiteY3" fmla="*/ 43836 h 1850599"/>
              <a:gd name="connsiteX4" fmla="*/ 1261044 w 1755230"/>
              <a:gd name="connsiteY4" fmla="*/ 144813 h 1850599"/>
              <a:gd name="connsiteX5" fmla="*/ 1485436 w 1755230"/>
              <a:gd name="connsiteY5" fmla="*/ 290668 h 1850599"/>
              <a:gd name="connsiteX6" fmla="*/ 1664951 w 1755230"/>
              <a:gd name="connsiteY6" fmla="*/ 436523 h 1850599"/>
              <a:gd name="connsiteX7" fmla="*/ 1743488 w 1755230"/>
              <a:gd name="connsiteY7" fmla="*/ 593598 h 1850599"/>
              <a:gd name="connsiteX8" fmla="*/ 1749098 w 1755230"/>
              <a:gd name="connsiteY8" fmla="*/ 930187 h 1850599"/>
              <a:gd name="connsiteX9" fmla="*/ 1687390 w 1755230"/>
              <a:gd name="connsiteY9" fmla="*/ 1407021 h 1850599"/>
              <a:gd name="connsiteX10" fmla="*/ 1457387 w 1755230"/>
              <a:gd name="connsiteY10" fmla="*/ 1676293 h 1850599"/>
              <a:gd name="connsiteX11" fmla="*/ 1137628 w 1755230"/>
              <a:gd name="connsiteY11" fmla="*/ 1833367 h 1850599"/>
              <a:gd name="connsiteX12" fmla="*/ 705672 w 1755230"/>
              <a:gd name="connsiteY12" fmla="*/ 1838977 h 1850599"/>
              <a:gd name="connsiteX13" fmla="*/ 391522 w 1755230"/>
              <a:gd name="connsiteY13" fmla="*/ 1766050 h 1850599"/>
              <a:gd name="connsiteX14" fmla="*/ 133471 w 1755230"/>
              <a:gd name="connsiteY14" fmla="*/ 1558486 h 1850599"/>
              <a:gd name="connsiteX15" fmla="*/ 21274 w 1755230"/>
              <a:gd name="connsiteY15" fmla="*/ 1272386 h 1850599"/>
              <a:gd name="connsiteX16" fmla="*/ 4445 w 1755230"/>
              <a:gd name="connsiteY16" fmla="*/ 991895 h 1850599"/>
              <a:gd name="connsiteX17" fmla="*/ 4445 w 1755230"/>
              <a:gd name="connsiteY17" fmla="*/ 761893 h 1850599"/>
              <a:gd name="connsiteX18" fmla="*/ 54933 w 1755230"/>
              <a:gd name="connsiteY18" fmla="*/ 442133 h 1850599"/>
              <a:gd name="connsiteX19" fmla="*/ 178349 w 1755230"/>
              <a:gd name="connsiteY19" fmla="*/ 228960 h 1850599"/>
              <a:gd name="connsiteX20" fmla="*/ 369083 w 1755230"/>
              <a:gd name="connsiteY20" fmla="*/ 77495 h 1850599"/>
              <a:gd name="connsiteX0" fmla="*/ 369083 w 1755231"/>
              <a:gd name="connsiteY0" fmla="*/ 77495 h 1850599"/>
              <a:gd name="connsiteX1" fmla="*/ 649574 w 1755231"/>
              <a:gd name="connsiteY1" fmla="*/ 32617 h 1850599"/>
              <a:gd name="connsiteX2" fmla="*/ 713998 w 1755231"/>
              <a:gd name="connsiteY2" fmla="*/ 273165 h 1850599"/>
              <a:gd name="connsiteX3" fmla="*/ 829591 w 1755231"/>
              <a:gd name="connsiteY3" fmla="*/ 568493 h 1850599"/>
              <a:gd name="connsiteX4" fmla="*/ 1047871 w 1755231"/>
              <a:gd name="connsiteY4" fmla="*/ 43836 h 1850599"/>
              <a:gd name="connsiteX5" fmla="*/ 1261044 w 1755231"/>
              <a:gd name="connsiteY5" fmla="*/ 144813 h 1850599"/>
              <a:gd name="connsiteX6" fmla="*/ 1485436 w 1755231"/>
              <a:gd name="connsiteY6" fmla="*/ 290668 h 1850599"/>
              <a:gd name="connsiteX7" fmla="*/ 1664951 w 1755231"/>
              <a:gd name="connsiteY7" fmla="*/ 436523 h 1850599"/>
              <a:gd name="connsiteX8" fmla="*/ 1743488 w 1755231"/>
              <a:gd name="connsiteY8" fmla="*/ 593598 h 1850599"/>
              <a:gd name="connsiteX9" fmla="*/ 1749098 w 1755231"/>
              <a:gd name="connsiteY9" fmla="*/ 930187 h 1850599"/>
              <a:gd name="connsiteX10" fmla="*/ 1687390 w 1755231"/>
              <a:gd name="connsiteY10" fmla="*/ 1407021 h 1850599"/>
              <a:gd name="connsiteX11" fmla="*/ 1457387 w 1755231"/>
              <a:gd name="connsiteY11" fmla="*/ 1676293 h 1850599"/>
              <a:gd name="connsiteX12" fmla="*/ 1137628 w 1755231"/>
              <a:gd name="connsiteY12" fmla="*/ 1833367 h 1850599"/>
              <a:gd name="connsiteX13" fmla="*/ 705672 w 1755231"/>
              <a:gd name="connsiteY13" fmla="*/ 1838977 h 1850599"/>
              <a:gd name="connsiteX14" fmla="*/ 391522 w 1755231"/>
              <a:gd name="connsiteY14" fmla="*/ 1766050 h 1850599"/>
              <a:gd name="connsiteX15" fmla="*/ 133471 w 1755231"/>
              <a:gd name="connsiteY15" fmla="*/ 1558486 h 1850599"/>
              <a:gd name="connsiteX16" fmla="*/ 21274 w 1755231"/>
              <a:gd name="connsiteY16" fmla="*/ 1272386 h 1850599"/>
              <a:gd name="connsiteX17" fmla="*/ 4445 w 1755231"/>
              <a:gd name="connsiteY17" fmla="*/ 991895 h 1850599"/>
              <a:gd name="connsiteX18" fmla="*/ 4445 w 1755231"/>
              <a:gd name="connsiteY18" fmla="*/ 761893 h 1850599"/>
              <a:gd name="connsiteX19" fmla="*/ 54933 w 1755231"/>
              <a:gd name="connsiteY19" fmla="*/ 442133 h 1850599"/>
              <a:gd name="connsiteX20" fmla="*/ 178349 w 1755231"/>
              <a:gd name="connsiteY20" fmla="*/ 228960 h 1850599"/>
              <a:gd name="connsiteX21" fmla="*/ 369083 w 1755231"/>
              <a:gd name="connsiteY21" fmla="*/ 77495 h 1850599"/>
              <a:gd name="connsiteX0" fmla="*/ 369083 w 1755231"/>
              <a:gd name="connsiteY0" fmla="*/ 77495 h 1850599"/>
              <a:gd name="connsiteX1" fmla="*/ 649574 w 1755231"/>
              <a:gd name="connsiteY1" fmla="*/ 32617 h 1850599"/>
              <a:gd name="connsiteX2" fmla="*/ 713998 w 1755231"/>
              <a:gd name="connsiteY2" fmla="*/ 273165 h 1850599"/>
              <a:gd name="connsiteX3" fmla="*/ 829591 w 1755231"/>
              <a:gd name="connsiteY3" fmla="*/ 568493 h 1850599"/>
              <a:gd name="connsiteX4" fmla="*/ 969017 w 1755231"/>
              <a:gd name="connsiteY4" fmla="*/ 223429 h 1850599"/>
              <a:gd name="connsiteX5" fmla="*/ 1047871 w 1755231"/>
              <a:gd name="connsiteY5" fmla="*/ 43836 h 1850599"/>
              <a:gd name="connsiteX6" fmla="*/ 1261044 w 1755231"/>
              <a:gd name="connsiteY6" fmla="*/ 144813 h 1850599"/>
              <a:gd name="connsiteX7" fmla="*/ 1485436 w 1755231"/>
              <a:gd name="connsiteY7" fmla="*/ 290668 h 1850599"/>
              <a:gd name="connsiteX8" fmla="*/ 1664951 w 1755231"/>
              <a:gd name="connsiteY8" fmla="*/ 436523 h 1850599"/>
              <a:gd name="connsiteX9" fmla="*/ 1743488 w 1755231"/>
              <a:gd name="connsiteY9" fmla="*/ 593598 h 1850599"/>
              <a:gd name="connsiteX10" fmla="*/ 1749098 w 1755231"/>
              <a:gd name="connsiteY10" fmla="*/ 930187 h 1850599"/>
              <a:gd name="connsiteX11" fmla="*/ 1687390 w 1755231"/>
              <a:gd name="connsiteY11" fmla="*/ 1407021 h 1850599"/>
              <a:gd name="connsiteX12" fmla="*/ 1457387 w 1755231"/>
              <a:gd name="connsiteY12" fmla="*/ 1676293 h 1850599"/>
              <a:gd name="connsiteX13" fmla="*/ 1137628 w 1755231"/>
              <a:gd name="connsiteY13" fmla="*/ 1833367 h 1850599"/>
              <a:gd name="connsiteX14" fmla="*/ 705672 w 1755231"/>
              <a:gd name="connsiteY14" fmla="*/ 1838977 h 1850599"/>
              <a:gd name="connsiteX15" fmla="*/ 391522 w 1755231"/>
              <a:gd name="connsiteY15" fmla="*/ 1766050 h 1850599"/>
              <a:gd name="connsiteX16" fmla="*/ 133471 w 1755231"/>
              <a:gd name="connsiteY16" fmla="*/ 1558486 h 1850599"/>
              <a:gd name="connsiteX17" fmla="*/ 21274 w 1755231"/>
              <a:gd name="connsiteY17" fmla="*/ 1272386 h 1850599"/>
              <a:gd name="connsiteX18" fmla="*/ 4445 w 1755231"/>
              <a:gd name="connsiteY18" fmla="*/ 991895 h 1850599"/>
              <a:gd name="connsiteX19" fmla="*/ 4445 w 1755231"/>
              <a:gd name="connsiteY19" fmla="*/ 761893 h 1850599"/>
              <a:gd name="connsiteX20" fmla="*/ 54933 w 1755231"/>
              <a:gd name="connsiteY20" fmla="*/ 442133 h 1850599"/>
              <a:gd name="connsiteX21" fmla="*/ 178349 w 1755231"/>
              <a:gd name="connsiteY21" fmla="*/ 228960 h 1850599"/>
              <a:gd name="connsiteX22" fmla="*/ 369083 w 1755231"/>
              <a:gd name="connsiteY22" fmla="*/ 77495 h 1850599"/>
              <a:gd name="connsiteX0" fmla="*/ 369083 w 1755231"/>
              <a:gd name="connsiteY0" fmla="*/ 77495 h 1850599"/>
              <a:gd name="connsiteX1" fmla="*/ 649574 w 1755231"/>
              <a:gd name="connsiteY1" fmla="*/ 32617 h 1850599"/>
              <a:gd name="connsiteX2" fmla="*/ 713998 w 1755231"/>
              <a:gd name="connsiteY2" fmla="*/ 273165 h 1850599"/>
              <a:gd name="connsiteX3" fmla="*/ 829591 w 1755231"/>
              <a:gd name="connsiteY3" fmla="*/ 568493 h 1850599"/>
              <a:gd name="connsiteX4" fmla="*/ 969017 w 1755231"/>
              <a:gd name="connsiteY4" fmla="*/ 223429 h 1850599"/>
              <a:gd name="connsiteX5" fmla="*/ 1017269 w 1755231"/>
              <a:gd name="connsiteY5" fmla="*/ 173149 h 1850599"/>
              <a:gd name="connsiteX6" fmla="*/ 1261044 w 1755231"/>
              <a:gd name="connsiteY6" fmla="*/ 144813 h 1850599"/>
              <a:gd name="connsiteX7" fmla="*/ 1485436 w 1755231"/>
              <a:gd name="connsiteY7" fmla="*/ 290668 h 1850599"/>
              <a:gd name="connsiteX8" fmla="*/ 1664951 w 1755231"/>
              <a:gd name="connsiteY8" fmla="*/ 436523 h 1850599"/>
              <a:gd name="connsiteX9" fmla="*/ 1743488 w 1755231"/>
              <a:gd name="connsiteY9" fmla="*/ 593598 h 1850599"/>
              <a:gd name="connsiteX10" fmla="*/ 1749098 w 1755231"/>
              <a:gd name="connsiteY10" fmla="*/ 930187 h 1850599"/>
              <a:gd name="connsiteX11" fmla="*/ 1687390 w 1755231"/>
              <a:gd name="connsiteY11" fmla="*/ 1407021 h 1850599"/>
              <a:gd name="connsiteX12" fmla="*/ 1457387 w 1755231"/>
              <a:gd name="connsiteY12" fmla="*/ 1676293 h 1850599"/>
              <a:gd name="connsiteX13" fmla="*/ 1137628 w 1755231"/>
              <a:gd name="connsiteY13" fmla="*/ 1833367 h 1850599"/>
              <a:gd name="connsiteX14" fmla="*/ 705672 w 1755231"/>
              <a:gd name="connsiteY14" fmla="*/ 1838977 h 1850599"/>
              <a:gd name="connsiteX15" fmla="*/ 391522 w 1755231"/>
              <a:gd name="connsiteY15" fmla="*/ 1766050 h 1850599"/>
              <a:gd name="connsiteX16" fmla="*/ 133471 w 1755231"/>
              <a:gd name="connsiteY16" fmla="*/ 1558486 h 1850599"/>
              <a:gd name="connsiteX17" fmla="*/ 21274 w 1755231"/>
              <a:gd name="connsiteY17" fmla="*/ 1272386 h 1850599"/>
              <a:gd name="connsiteX18" fmla="*/ 4445 w 1755231"/>
              <a:gd name="connsiteY18" fmla="*/ 991895 h 1850599"/>
              <a:gd name="connsiteX19" fmla="*/ 4445 w 1755231"/>
              <a:gd name="connsiteY19" fmla="*/ 761893 h 1850599"/>
              <a:gd name="connsiteX20" fmla="*/ 54933 w 1755231"/>
              <a:gd name="connsiteY20" fmla="*/ 442133 h 1850599"/>
              <a:gd name="connsiteX21" fmla="*/ 178349 w 1755231"/>
              <a:gd name="connsiteY21" fmla="*/ 228960 h 1850599"/>
              <a:gd name="connsiteX22" fmla="*/ 369083 w 1755231"/>
              <a:gd name="connsiteY22" fmla="*/ 77495 h 1850599"/>
              <a:gd name="connsiteX0" fmla="*/ 369083 w 1755231"/>
              <a:gd name="connsiteY0" fmla="*/ 77495 h 1895216"/>
              <a:gd name="connsiteX1" fmla="*/ 649574 w 1755231"/>
              <a:gd name="connsiteY1" fmla="*/ 32617 h 1895216"/>
              <a:gd name="connsiteX2" fmla="*/ 713998 w 1755231"/>
              <a:gd name="connsiteY2" fmla="*/ 273165 h 1895216"/>
              <a:gd name="connsiteX3" fmla="*/ 829591 w 1755231"/>
              <a:gd name="connsiteY3" fmla="*/ 568493 h 1895216"/>
              <a:gd name="connsiteX4" fmla="*/ 969017 w 1755231"/>
              <a:gd name="connsiteY4" fmla="*/ 223429 h 1895216"/>
              <a:gd name="connsiteX5" fmla="*/ 1017269 w 1755231"/>
              <a:gd name="connsiteY5" fmla="*/ 173149 h 1895216"/>
              <a:gd name="connsiteX6" fmla="*/ 1261044 w 1755231"/>
              <a:gd name="connsiteY6" fmla="*/ 144813 h 1895216"/>
              <a:gd name="connsiteX7" fmla="*/ 1485436 w 1755231"/>
              <a:gd name="connsiteY7" fmla="*/ 290668 h 1895216"/>
              <a:gd name="connsiteX8" fmla="*/ 1664951 w 1755231"/>
              <a:gd name="connsiteY8" fmla="*/ 436523 h 1895216"/>
              <a:gd name="connsiteX9" fmla="*/ 1743488 w 1755231"/>
              <a:gd name="connsiteY9" fmla="*/ 593598 h 1895216"/>
              <a:gd name="connsiteX10" fmla="*/ 1749098 w 1755231"/>
              <a:gd name="connsiteY10" fmla="*/ 930187 h 1895216"/>
              <a:gd name="connsiteX11" fmla="*/ 1687390 w 1755231"/>
              <a:gd name="connsiteY11" fmla="*/ 1407021 h 1895216"/>
              <a:gd name="connsiteX12" fmla="*/ 1457387 w 1755231"/>
              <a:gd name="connsiteY12" fmla="*/ 1676293 h 1895216"/>
              <a:gd name="connsiteX13" fmla="*/ 668391 w 1755231"/>
              <a:gd name="connsiteY13" fmla="*/ 908279 h 1895216"/>
              <a:gd name="connsiteX14" fmla="*/ 705672 w 1755231"/>
              <a:gd name="connsiteY14" fmla="*/ 1838977 h 1895216"/>
              <a:gd name="connsiteX15" fmla="*/ 391522 w 1755231"/>
              <a:gd name="connsiteY15" fmla="*/ 1766050 h 1895216"/>
              <a:gd name="connsiteX16" fmla="*/ 133471 w 1755231"/>
              <a:gd name="connsiteY16" fmla="*/ 1558486 h 1895216"/>
              <a:gd name="connsiteX17" fmla="*/ 21274 w 1755231"/>
              <a:gd name="connsiteY17" fmla="*/ 1272386 h 1895216"/>
              <a:gd name="connsiteX18" fmla="*/ 4445 w 1755231"/>
              <a:gd name="connsiteY18" fmla="*/ 991895 h 1895216"/>
              <a:gd name="connsiteX19" fmla="*/ 4445 w 1755231"/>
              <a:gd name="connsiteY19" fmla="*/ 761893 h 1895216"/>
              <a:gd name="connsiteX20" fmla="*/ 54933 w 1755231"/>
              <a:gd name="connsiteY20" fmla="*/ 442133 h 1895216"/>
              <a:gd name="connsiteX21" fmla="*/ 178349 w 1755231"/>
              <a:gd name="connsiteY21" fmla="*/ 228960 h 1895216"/>
              <a:gd name="connsiteX22" fmla="*/ 369083 w 1755231"/>
              <a:gd name="connsiteY22" fmla="*/ 77495 h 1895216"/>
              <a:gd name="connsiteX0" fmla="*/ 369083 w 1755231"/>
              <a:gd name="connsiteY0" fmla="*/ 77495 h 1794206"/>
              <a:gd name="connsiteX1" fmla="*/ 649574 w 1755231"/>
              <a:gd name="connsiteY1" fmla="*/ 32617 h 1794206"/>
              <a:gd name="connsiteX2" fmla="*/ 713998 w 1755231"/>
              <a:gd name="connsiteY2" fmla="*/ 273165 h 1794206"/>
              <a:gd name="connsiteX3" fmla="*/ 829591 w 1755231"/>
              <a:gd name="connsiteY3" fmla="*/ 568493 h 1794206"/>
              <a:gd name="connsiteX4" fmla="*/ 969017 w 1755231"/>
              <a:gd name="connsiteY4" fmla="*/ 223429 h 1794206"/>
              <a:gd name="connsiteX5" fmla="*/ 1017269 w 1755231"/>
              <a:gd name="connsiteY5" fmla="*/ 173149 h 1794206"/>
              <a:gd name="connsiteX6" fmla="*/ 1261044 w 1755231"/>
              <a:gd name="connsiteY6" fmla="*/ 144813 h 1794206"/>
              <a:gd name="connsiteX7" fmla="*/ 1485436 w 1755231"/>
              <a:gd name="connsiteY7" fmla="*/ 290668 h 1794206"/>
              <a:gd name="connsiteX8" fmla="*/ 1664951 w 1755231"/>
              <a:gd name="connsiteY8" fmla="*/ 436523 h 1794206"/>
              <a:gd name="connsiteX9" fmla="*/ 1743488 w 1755231"/>
              <a:gd name="connsiteY9" fmla="*/ 593598 h 1794206"/>
              <a:gd name="connsiteX10" fmla="*/ 1749098 w 1755231"/>
              <a:gd name="connsiteY10" fmla="*/ 930187 h 1794206"/>
              <a:gd name="connsiteX11" fmla="*/ 1687390 w 1755231"/>
              <a:gd name="connsiteY11" fmla="*/ 1407021 h 1794206"/>
              <a:gd name="connsiteX12" fmla="*/ 1457387 w 1755231"/>
              <a:gd name="connsiteY12" fmla="*/ 1676293 h 1794206"/>
              <a:gd name="connsiteX13" fmla="*/ 668391 w 1755231"/>
              <a:gd name="connsiteY13" fmla="*/ 908279 h 1794206"/>
              <a:gd name="connsiteX14" fmla="*/ 391522 w 1755231"/>
              <a:gd name="connsiteY14" fmla="*/ 1766050 h 1794206"/>
              <a:gd name="connsiteX15" fmla="*/ 133471 w 1755231"/>
              <a:gd name="connsiteY15" fmla="*/ 1558486 h 1794206"/>
              <a:gd name="connsiteX16" fmla="*/ 21274 w 1755231"/>
              <a:gd name="connsiteY16" fmla="*/ 1272386 h 1794206"/>
              <a:gd name="connsiteX17" fmla="*/ 4445 w 1755231"/>
              <a:gd name="connsiteY17" fmla="*/ 991895 h 1794206"/>
              <a:gd name="connsiteX18" fmla="*/ 4445 w 1755231"/>
              <a:gd name="connsiteY18" fmla="*/ 761893 h 1794206"/>
              <a:gd name="connsiteX19" fmla="*/ 54933 w 1755231"/>
              <a:gd name="connsiteY19" fmla="*/ 442133 h 1794206"/>
              <a:gd name="connsiteX20" fmla="*/ 178349 w 1755231"/>
              <a:gd name="connsiteY20" fmla="*/ 228960 h 1794206"/>
              <a:gd name="connsiteX21" fmla="*/ 369083 w 1755231"/>
              <a:gd name="connsiteY21" fmla="*/ 77495 h 1794206"/>
              <a:gd name="connsiteX0" fmla="*/ 369083 w 1755231"/>
              <a:gd name="connsiteY0" fmla="*/ 77495 h 1694097"/>
              <a:gd name="connsiteX1" fmla="*/ 649574 w 1755231"/>
              <a:gd name="connsiteY1" fmla="*/ 32617 h 1694097"/>
              <a:gd name="connsiteX2" fmla="*/ 713998 w 1755231"/>
              <a:gd name="connsiteY2" fmla="*/ 273165 h 1694097"/>
              <a:gd name="connsiteX3" fmla="*/ 829591 w 1755231"/>
              <a:gd name="connsiteY3" fmla="*/ 568493 h 1694097"/>
              <a:gd name="connsiteX4" fmla="*/ 969017 w 1755231"/>
              <a:gd name="connsiteY4" fmla="*/ 223429 h 1694097"/>
              <a:gd name="connsiteX5" fmla="*/ 1017269 w 1755231"/>
              <a:gd name="connsiteY5" fmla="*/ 173149 h 1694097"/>
              <a:gd name="connsiteX6" fmla="*/ 1261044 w 1755231"/>
              <a:gd name="connsiteY6" fmla="*/ 144813 h 1694097"/>
              <a:gd name="connsiteX7" fmla="*/ 1485436 w 1755231"/>
              <a:gd name="connsiteY7" fmla="*/ 290668 h 1694097"/>
              <a:gd name="connsiteX8" fmla="*/ 1664951 w 1755231"/>
              <a:gd name="connsiteY8" fmla="*/ 436523 h 1694097"/>
              <a:gd name="connsiteX9" fmla="*/ 1743488 w 1755231"/>
              <a:gd name="connsiteY9" fmla="*/ 593598 h 1694097"/>
              <a:gd name="connsiteX10" fmla="*/ 1749098 w 1755231"/>
              <a:gd name="connsiteY10" fmla="*/ 930187 h 1694097"/>
              <a:gd name="connsiteX11" fmla="*/ 1687390 w 1755231"/>
              <a:gd name="connsiteY11" fmla="*/ 1407021 h 1694097"/>
              <a:gd name="connsiteX12" fmla="*/ 1457387 w 1755231"/>
              <a:gd name="connsiteY12" fmla="*/ 1676293 h 1694097"/>
              <a:gd name="connsiteX13" fmla="*/ 668391 w 1755231"/>
              <a:gd name="connsiteY13" fmla="*/ 908279 h 1694097"/>
              <a:gd name="connsiteX14" fmla="*/ 133471 w 1755231"/>
              <a:gd name="connsiteY14" fmla="*/ 1558486 h 1694097"/>
              <a:gd name="connsiteX15" fmla="*/ 21274 w 1755231"/>
              <a:gd name="connsiteY15" fmla="*/ 1272386 h 1694097"/>
              <a:gd name="connsiteX16" fmla="*/ 4445 w 1755231"/>
              <a:gd name="connsiteY16" fmla="*/ 991895 h 1694097"/>
              <a:gd name="connsiteX17" fmla="*/ 4445 w 1755231"/>
              <a:gd name="connsiteY17" fmla="*/ 761893 h 1694097"/>
              <a:gd name="connsiteX18" fmla="*/ 54933 w 1755231"/>
              <a:gd name="connsiteY18" fmla="*/ 442133 h 1694097"/>
              <a:gd name="connsiteX19" fmla="*/ 178349 w 1755231"/>
              <a:gd name="connsiteY19" fmla="*/ 228960 h 1694097"/>
              <a:gd name="connsiteX20" fmla="*/ 369083 w 1755231"/>
              <a:gd name="connsiteY20" fmla="*/ 77495 h 1694097"/>
              <a:gd name="connsiteX0" fmla="*/ 401045 w 1787193"/>
              <a:gd name="connsiteY0" fmla="*/ 77495 h 1694097"/>
              <a:gd name="connsiteX1" fmla="*/ 681536 w 1787193"/>
              <a:gd name="connsiteY1" fmla="*/ 32617 h 1694097"/>
              <a:gd name="connsiteX2" fmla="*/ 745960 w 1787193"/>
              <a:gd name="connsiteY2" fmla="*/ 273165 h 1694097"/>
              <a:gd name="connsiteX3" fmla="*/ 861553 w 1787193"/>
              <a:gd name="connsiteY3" fmla="*/ 568493 h 1694097"/>
              <a:gd name="connsiteX4" fmla="*/ 1000979 w 1787193"/>
              <a:gd name="connsiteY4" fmla="*/ 223429 h 1694097"/>
              <a:gd name="connsiteX5" fmla="*/ 1049231 w 1787193"/>
              <a:gd name="connsiteY5" fmla="*/ 173149 h 1694097"/>
              <a:gd name="connsiteX6" fmla="*/ 1293006 w 1787193"/>
              <a:gd name="connsiteY6" fmla="*/ 144813 h 1694097"/>
              <a:gd name="connsiteX7" fmla="*/ 1517398 w 1787193"/>
              <a:gd name="connsiteY7" fmla="*/ 290668 h 1694097"/>
              <a:gd name="connsiteX8" fmla="*/ 1696913 w 1787193"/>
              <a:gd name="connsiteY8" fmla="*/ 436523 h 1694097"/>
              <a:gd name="connsiteX9" fmla="*/ 1775450 w 1787193"/>
              <a:gd name="connsiteY9" fmla="*/ 593598 h 1694097"/>
              <a:gd name="connsiteX10" fmla="*/ 1781060 w 1787193"/>
              <a:gd name="connsiteY10" fmla="*/ 930187 h 1694097"/>
              <a:gd name="connsiteX11" fmla="*/ 1719352 w 1787193"/>
              <a:gd name="connsiteY11" fmla="*/ 1407021 h 1694097"/>
              <a:gd name="connsiteX12" fmla="*/ 1489349 w 1787193"/>
              <a:gd name="connsiteY12" fmla="*/ 1676293 h 1694097"/>
              <a:gd name="connsiteX13" fmla="*/ 700353 w 1787193"/>
              <a:gd name="connsiteY13" fmla="*/ 908279 h 1694097"/>
              <a:gd name="connsiteX14" fmla="*/ 53236 w 1787193"/>
              <a:gd name="connsiteY14" fmla="*/ 1272386 h 1694097"/>
              <a:gd name="connsiteX15" fmla="*/ 36407 w 1787193"/>
              <a:gd name="connsiteY15" fmla="*/ 991895 h 1694097"/>
              <a:gd name="connsiteX16" fmla="*/ 36407 w 1787193"/>
              <a:gd name="connsiteY16" fmla="*/ 761893 h 1694097"/>
              <a:gd name="connsiteX17" fmla="*/ 86895 w 1787193"/>
              <a:gd name="connsiteY17" fmla="*/ 442133 h 1694097"/>
              <a:gd name="connsiteX18" fmla="*/ 210311 w 1787193"/>
              <a:gd name="connsiteY18" fmla="*/ 228960 h 1694097"/>
              <a:gd name="connsiteX19" fmla="*/ 401045 w 1787193"/>
              <a:gd name="connsiteY19" fmla="*/ 77495 h 1694097"/>
              <a:gd name="connsiteX0" fmla="*/ 146025 w 1787193"/>
              <a:gd name="connsiteY0" fmla="*/ 2042 h 2116003"/>
              <a:gd name="connsiteX1" fmla="*/ 681536 w 1787193"/>
              <a:gd name="connsiteY1" fmla="*/ 454523 h 2116003"/>
              <a:gd name="connsiteX2" fmla="*/ 745960 w 1787193"/>
              <a:gd name="connsiteY2" fmla="*/ 695071 h 2116003"/>
              <a:gd name="connsiteX3" fmla="*/ 861553 w 1787193"/>
              <a:gd name="connsiteY3" fmla="*/ 990399 h 2116003"/>
              <a:gd name="connsiteX4" fmla="*/ 1000979 w 1787193"/>
              <a:gd name="connsiteY4" fmla="*/ 645335 h 2116003"/>
              <a:gd name="connsiteX5" fmla="*/ 1049231 w 1787193"/>
              <a:gd name="connsiteY5" fmla="*/ 595055 h 2116003"/>
              <a:gd name="connsiteX6" fmla="*/ 1293006 w 1787193"/>
              <a:gd name="connsiteY6" fmla="*/ 566719 h 2116003"/>
              <a:gd name="connsiteX7" fmla="*/ 1517398 w 1787193"/>
              <a:gd name="connsiteY7" fmla="*/ 712574 h 2116003"/>
              <a:gd name="connsiteX8" fmla="*/ 1696913 w 1787193"/>
              <a:gd name="connsiteY8" fmla="*/ 858429 h 2116003"/>
              <a:gd name="connsiteX9" fmla="*/ 1775450 w 1787193"/>
              <a:gd name="connsiteY9" fmla="*/ 1015504 h 2116003"/>
              <a:gd name="connsiteX10" fmla="*/ 1781060 w 1787193"/>
              <a:gd name="connsiteY10" fmla="*/ 1352093 h 2116003"/>
              <a:gd name="connsiteX11" fmla="*/ 1719352 w 1787193"/>
              <a:gd name="connsiteY11" fmla="*/ 1828927 h 2116003"/>
              <a:gd name="connsiteX12" fmla="*/ 1489349 w 1787193"/>
              <a:gd name="connsiteY12" fmla="*/ 2098199 h 2116003"/>
              <a:gd name="connsiteX13" fmla="*/ 700353 w 1787193"/>
              <a:gd name="connsiteY13" fmla="*/ 1330185 h 2116003"/>
              <a:gd name="connsiteX14" fmla="*/ 53236 w 1787193"/>
              <a:gd name="connsiteY14" fmla="*/ 1694292 h 2116003"/>
              <a:gd name="connsiteX15" fmla="*/ 36407 w 1787193"/>
              <a:gd name="connsiteY15" fmla="*/ 1413801 h 2116003"/>
              <a:gd name="connsiteX16" fmla="*/ 36407 w 1787193"/>
              <a:gd name="connsiteY16" fmla="*/ 1183799 h 2116003"/>
              <a:gd name="connsiteX17" fmla="*/ 86895 w 1787193"/>
              <a:gd name="connsiteY17" fmla="*/ 864039 h 2116003"/>
              <a:gd name="connsiteX18" fmla="*/ 210311 w 1787193"/>
              <a:gd name="connsiteY18" fmla="*/ 650866 h 2116003"/>
              <a:gd name="connsiteX19" fmla="*/ 146025 w 1787193"/>
              <a:gd name="connsiteY19" fmla="*/ 2042 h 2116003"/>
              <a:gd name="connsiteX0" fmla="*/ 394941 w 2036109"/>
              <a:gd name="connsiteY0" fmla="*/ 133016 h 2246977"/>
              <a:gd name="connsiteX1" fmla="*/ 930452 w 2036109"/>
              <a:gd name="connsiteY1" fmla="*/ 585497 h 2246977"/>
              <a:gd name="connsiteX2" fmla="*/ 994876 w 2036109"/>
              <a:gd name="connsiteY2" fmla="*/ 826045 h 2246977"/>
              <a:gd name="connsiteX3" fmla="*/ 1110469 w 2036109"/>
              <a:gd name="connsiteY3" fmla="*/ 1121373 h 2246977"/>
              <a:gd name="connsiteX4" fmla="*/ 1249895 w 2036109"/>
              <a:gd name="connsiteY4" fmla="*/ 776309 h 2246977"/>
              <a:gd name="connsiteX5" fmla="*/ 1298147 w 2036109"/>
              <a:gd name="connsiteY5" fmla="*/ 726029 h 2246977"/>
              <a:gd name="connsiteX6" fmla="*/ 1541922 w 2036109"/>
              <a:gd name="connsiteY6" fmla="*/ 697693 h 2246977"/>
              <a:gd name="connsiteX7" fmla="*/ 1766314 w 2036109"/>
              <a:gd name="connsiteY7" fmla="*/ 843548 h 2246977"/>
              <a:gd name="connsiteX8" fmla="*/ 1945829 w 2036109"/>
              <a:gd name="connsiteY8" fmla="*/ 989403 h 2246977"/>
              <a:gd name="connsiteX9" fmla="*/ 2024366 w 2036109"/>
              <a:gd name="connsiteY9" fmla="*/ 1146478 h 2246977"/>
              <a:gd name="connsiteX10" fmla="*/ 2029976 w 2036109"/>
              <a:gd name="connsiteY10" fmla="*/ 1483067 h 2246977"/>
              <a:gd name="connsiteX11" fmla="*/ 1968268 w 2036109"/>
              <a:gd name="connsiteY11" fmla="*/ 1959901 h 2246977"/>
              <a:gd name="connsiteX12" fmla="*/ 1738265 w 2036109"/>
              <a:gd name="connsiteY12" fmla="*/ 2229173 h 2246977"/>
              <a:gd name="connsiteX13" fmla="*/ 949269 w 2036109"/>
              <a:gd name="connsiteY13" fmla="*/ 1461159 h 2246977"/>
              <a:gd name="connsiteX14" fmla="*/ 302152 w 2036109"/>
              <a:gd name="connsiteY14" fmla="*/ 1825266 h 2246977"/>
              <a:gd name="connsiteX15" fmla="*/ 285323 w 2036109"/>
              <a:gd name="connsiteY15" fmla="*/ 1544775 h 2246977"/>
              <a:gd name="connsiteX16" fmla="*/ 285323 w 2036109"/>
              <a:gd name="connsiteY16" fmla="*/ 1314773 h 2246977"/>
              <a:gd name="connsiteX17" fmla="*/ 335811 w 2036109"/>
              <a:gd name="connsiteY17" fmla="*/ 995013 h 2246977"/>
              <a:gd name="connsiteX18" fmla="*/ 191 w 2036109"/>
              <a:gd name="connsiteY18" fmla="*/ 65643 h 2246977"/>
              <a:gd name="connsiteX19" fmla="*/ 394941 w 2036109"/>
              <a:gd name="connsiteY19" fmla="*/ 133016 h 2246977"/>
              <a:gd name="connsiteX0" fmla="*/ 1018787 w 2659955"/>
              <a:gd name="connsiteY0" fmla="*/ 75563 h 2189524"/>
              <a:gd name="connsiteX1" fmla="*/ 1554298 w 2659955"/>
              <a:gd name="connsiteY1" fmla="*/ 528044 h 2189524"/>
              <a:gd name="connsiteX2" fmla="*/ 1618722 w 2659955"/>
              <a:gd name="connsiteY2" fmla="*/ 768592 h 2189524"/>
              <a:gd name="connsiteX3" fmla="*/ 1734315 w 2659955"/>
              <a:gd name="connsiteY3" fmla="*/ 1063920 h 2189524"/>
              <a:gd name="connsiteX4" fmla="*/ 1873741 w 2659955"/>
              <a:gd name="connsiteY4" fmla="*/ 718856 h 2189524"/>
              <a:gd name="connsiteX5" fmla="*/ 1921993 w 2659955"/>
              <a:gd name="connsiteY5" fmla="*/ 668576 h 2189524"/>
              <a:gd name="connsiteX6" fmla="*/ 2165768 w 2659955"/>
              <a:gd name="connsiteY6" fmla="*/ 640240 h 2189524"/>
              <a:gd name="connsiteX7" fmla="*/ 2390160 w 2659955"/>
              <a:gd name="connsiteY7" fmla="*/ 786095 h 2189524"/>
              <a:gd name="connsiteX8" fmla="*/ 2569675 w 2659955"/>
              <a:gd name="connsiteY8" fmla="*/ 931950 h 2189524"/>
              <a:gd name="connsiteX9" fmla="*/ 2648212 w 2659955"/>
              <a:gd name="connsiteY9" fmla="*/ 1089025 h 2189524"/>
              <a:gd name="connsiteX10" fmla="*/ 2653822 w 2659955"/>
              <a:gd name="connsiteY10" fmla="*/ 1425614 h 2189524"/>
              <a:gd name="connsiteX11" fmla="*/ 2592114 w 2659955"/>
              <a:gd name="connsiteY11" fmla="*/ 1902448 h 2189524"/>
              <a:gd name="connsiteX12" fmla="*/ 2362111 w 2659955"/>
              <a:gd name="connsiteY12" fmla="*/ 2171720 h 2189524"/>
              <a:gd name="connsiteX13" fmla="*/ 1573115 w 2659955"/>
              <a:gd name="connsiteY13" fmla="*/ 1403706 h 2189524"/>
              <a:gd name="connsiteX14" fmla="*/ 925998 w 2659955"/>
              <a:gd name="connsiteY14" fmla="*/ 1767813 h 2189524"/>
              <a:gd name="connsiteX15" fmla="*/ 909169 w 2659955"/>
              <a:gd name="connsiteY15" fmla="*/ 1487322 h 2189524"/>
              <a:gd name="connsiteX16" fmla="*/ 909169 w 2659955"/>
              <a:gd name="connsiteY16" fmla="*/ 1257320 h 2189524"/>
              <a:gd name="connsiteX17" fmla="*/ 782 w 2659955"/>
              <a:gd name="connsiteY17" fmla="*/ 161679 h 2189524"/>
              <a:gd name="connsiteX18" fmla="*/ 624037 w 2659955"/>
              <a:gd name="connsiteY18" fmla="*/ 8190 h 2189524"/>
              <a:gd name="connsiteX19" fmla="*/ 1018787 w 2659955"/>
              <a:gd name="connsiteY19" fmla="*/ 75563 h 2189524"/>
              <a:gd name="connsiteX0" fmla="*/ 1521330 w 3162498"/>
              <a:gd name="connsiteY0" fmla="*/ 75563 h 2189524"/>
              <a:gd name="connsiteX1" fmla="*/ 2056841 w 3162498"/>
              <a:gd name="connsiteY1" fmla="*/ 528044 h 2189524"/>
              <a:gd name="connsiteX2" fmla="*/ 2121265 w 3162498"/>
              <a:gd name="connsiteY2" fmla="*/ 768592 h 2189524"/>
              <a:gd name="connsiteX3" fmla="*/ 2236858 w 3162498"/>
              <a:gd name="connsiteY3" fmla="*/ 1063920 h 2189524"/>
              <a:gd name="connsiteX4" fmla="*/ 2376284 w 3162498"/>
              <a:gd name="connsiteY4" fmla="*/ 718856 h 2189524"/>
              <a:gd name="connsiteX5" fmla="*/ 2424536 w 3162498"/>
              <a:gd name="connsiteY5" fmla="*/ 668576 h 2189524"/>
              <a:gd name="connsiteX6" fmla="*/ 2668311 w 3162498"/>
              <a:gd name="connsiteY6" fmla="*/ 640240 h 2189524"/>
              <a:gd name="connsiteX7" fmla="*/ 2892703 w 3162498"/>
              <a:gd name="connsiteY7" fmla="*/ 786095 h 2189524"/>
              <a:gd name="connsiteX8" fmla="*/ 3072218 w 3162498"/>
              <a:gd name="connsiteY8" fmla="*/ 931950 h 2189524"/>
              <a:gd name="connsiteX9" fmla="*/ 3150755 w 3162498"/>
              <a:gd name="connsiteY9" fmla="*/ 1089025 h 2189524"/>
              <a:gd name="connsiteX10" fmla="*/ 3156365 w 3162498"/>
              <a:gd name="connsiteY10" fmla="*/ 1425614 h 2189524"/>
              <a:gd name="connsiteX11" fmla="*/ 3094657 w 3162498"/>
              <a:gd name="connsiteY11" fmla="*/ 1902448 h 2189524"/>
              <a:gd name="connsiteX12" fmla="*/ 2864654 w 3162498"/>
              <a:gd name="connsiteY12" fmla="*/ 2171720 h 2189524"/>
              <a:gd name="connsiteX13" fmla="*/ 2075658 w 3162498"/>
              <a:gd name="connsiteY13" fmla="*/ 1403706 h 2189524"/>
              <a:gd name="connsiteX14" fmla="*/ 1428541 w 3162498"/>
              <a:gd name="connsiteY14" fmla="*/ 1767813 h 2189524"/>
              <a:gd name="connsiteX15" fmla="*/ 1411712 w 3162498"/>
              <a:gd name="connsiteY15" fmla="*/ 1487322 h 2189524"/>
              <a:gd name="connsiteX16" fmla="*/ 24404 w 3162498"/>
              <a:gd name="connsiteY16" fmla="*/ 342179 h 2189524"/>
              <a:gd name="connsiteX17" fmla="*/ 503325 w 3162498"/>
              <a:gd name="connsiteY17" fmla="*/ 161679 h 2189524"/>
              <a:gd name="connsiteX18" fmla="*/ 1126580 w 3162498"/>
              <a:gd name="connsiteY18" fmla="*/ 8190 h 2189524"/>
              <a:gd name="connsiteX19" fmla="*/ 1521330 w 3162498"/>
              <a:gd name="connsiteY19" fmla="*/ 75563 h 2189524"/>
              <a:gd name="connsiteX0" fmla="*/ 1674214 w 3315382"/>
              <a:gd name="connsiteY0" fmla="*/ 75563 h 2189524"/>
              <a:gd name="connsiteX1" fmla="*/ 2209725 w 3315382"/>
              <a:gd name="connsiteY1" fmla="*/ 528044 h 2189524"/>
              <a:gd name="connsiteX2" fmla="*/ 2274149 w 3315382"/>
              <a:gd name="connsiteY2" fmla="*/ 768592 h 2189524"/>
              <a:gd name="connsiteX3" fmla="*/ 2389742 w 3315382"/>
              <a:gd name="connsiteY3" fmla="*/ 1063920 h 2189524"/>
              <a:gd name="connsiteX4" fmla="*/ 2529168 w 3315382"/>
              <a:gd name="connsiteY4" fmla="*/ 718856 h 2189524"/>
              <a:gd name="connsiteX5" fmla="*/ 2577420 w 3315382"/>
              <a:gd name="connsiteY5" fmla="*/ 668576 h 2189524"/>
              <a:gd name="connsiteX6" fmla="*/ 2821195 w 3315382"/>
              <a:gd name="connsiteY6" fmla="*/ 640240 h 2189524"/>
              <a:gd name="connsiteX7" fmla="*/ 3045587 w 3315382"/>
              <a:gd name="connsiteY7" fmla="*/ 786095 h 2189524"/>
              <a:gd name="connsiteX8" fmla="*/ 3225102 w 3315382"/>
              <a:gd name="connsiteY8" fmla="*/ 931950 h 2189524"/>
              <a:gd name="connsiteX9" fmla="*/ 3303639 w 3315382"/>
              <a:gd name="connsiteY9" fmla="*/ 1089025 h 2189524"/>
              <a:gd name="connsiteX10" fmla="*/ 3309249 w 3315382"/>
              <a:gd name="connsiteY10" fmla="*/ 1425614 h 2189524"/>
              <a:gd name="connsiteX11" fmla="*/ 3247541 w 3315382"/>
              <a:gd name="connsiteY11" fmla="*/ 1902448 h 2189524"/>
              <a:gd name="connsiteX12" fmla="*/ 3017538 w 3315382"/>
              <a:gd name="connsiteY12" fmla="*/ 2171720 h 2189524"/>
              <a:gd name="connsiteX13" fmla="*/ 2228542 w 3315382"/>
              <a:gd name="connsiteY13" fmla="*/ 1403706 h 2189524"/>
              <a:gd name="connsiteX14" fmla="*/ 1581425 w 3315382"/>
              <a:gd name="connsiteY14" fmla="*/ 1767813 h 2189524"/>
              <a:gd name="connsiteX15" fmla="*/ 105882 w 3315382"/>
              <a:gd name="connsiteY15" fmla="*/ 691547 h 2189524"/>
              <a:gd name="connsiteX16" fmla="*/ 177288 w 3315382"/>
              <a:gd name="connsiteY16" fmla="*/ 342179 h 2189524"/>
              <a:gd name="connsiteX17" fmla="*/ 656209 w 3315382"/>
              <a:gd name="connsiteY17" fmla="*/ 161679 h 2189524"/>
              <a:gd name="connsiteX18" fmla="*/ 1279464 w 3315382"/>
              <a:gd name="connsiteY18" fmla="*/ 8190 h 2189524"/>
              <a:gd name="connsiteX19" fmla="*/ 1674214 w 3315382"/>
              <a:gd name="connsiteY19" fmla="*/ 75563 h 2189524"/>
              <a:gd name="connsiteX0" fmla="*/ 1649282 w 3290450"/>
              <a:gd name="connsiteY0" fmla="*/ 75563 h 2189524"/>
              <a:gd name="connsiteX1" fmla="*/ 2184793 w 3290450"/>
              <a:gd name="connsiteY1" fmla="*/ 528044 h 2189524"/>
              <a:gd name="connsiteX2" fmla="*/ 2249217 w 3290450"/>
              <a:gd name="connsiteY2" fmla="*/ 768592 h 2189524"/>
              <a:gd name="connsiteX3" fmla="*/ 2364810 w 3290450"/>
              <a:gd name="connsiteY3" fmla="*/ 1063920 h 2189524"/>
              <a:gd name="connsiteX4" fmla="*/ 2504236 w 3290450"/>
              <a:gd name="connsiteY4" fmla="*/ 718856 h 2189524"/>
              <a:gd name="connsiteX5" fmla="*/ 2552488 w 3290450"/>
              <a:gd name="connsiteY5" fmla="*/ 668576 h 2189524"/>
              <a:gd name="connsiteX6" fmla="*/ 2796263 w 3290450"/>
              <a:gd name="connsiteY6" fmla="*/ 640240 h 2189524"/>
              <a:gd name="connsiteX7" fmla="*/ 3020655 w 3290450"/>
              <a:gd name="connsiteY7" fmla="*/ 786095 h 2189524"/>
              <a:gd name="connsiteX8" fmla="*/ 3200170 w 3290450"/>
              <a:gd name="connsiteY8" fmla="*/ 931950 h 2189524"/>
              <a:gd name="connsiteX9" fmla="*/ 3278707 w 3290450"/>
              <a:gd name="connsiteY9" fmla="*/ 1089025 h 2189524"/>
              <a:gd name="connsiteX10" fmla="*/ 3284317 w 3290450"/>
              <a:gd name="connsiteY10" fmla="*/ 1425614 h 2189524"/>
              <a:gd name="connsiteX11" fmla="*/ 3222609 w 3290450"/>
              <a:gd name="connsiteY11" fmla="*/ 1902448 h 2189524"/>
              <a:gd name="connsiteX12" fmla="*/ 2992606 w 3290450"/>
              <a:gd name="connsiteY12" fmla="*/ 2171720 h 2189524"/>
              <a:gd name="connsiteX13" fmla="*/ 2203610 w 3290450"/>
              <a:gd name="connsiteY13" fmla="*/ 1403706 h 2189524"/>
              <a:gd name="connsiteX14" fmla="*/ 1219867 w 3290450"/>
              <a:gd name="connsiteY14" fmla="*/ 1170982 h 2189524"/>
              <a:gd name="connsiteX15" fmla="*/ 80950 w 3290450"/>
              <a:gd name="connsiteY15" fmla="*/ 691547 h 2189524"/>
              <a:gd name="connsiteX16" fmla="*/ 152356 w 3290450"/>
              <a:gd name="connsiteY16" fmla="*/ 342179 h 2189524"/>
              <a:gd name="connsiteX17" fmla="*/ 631277 w 3290450"/>
              <a:gd name="connsiteY17" fmla="*/ 161679 h 2189524"/>
              <a:gd name="connsiteX18" fmla="*/ 1254532 w 3290450"/>
              <a:gd name="connsiteY18" fmla="*/ 8190 h 2189524"/>
              <a:gd name="connsiteX19" fmla="*/ 1649282 w 3290450"/>
              <a:gd name="connsiteY19" fmla="*/ 75563 h 2189524"/>
              <a:gd name="connsiteX0" fmla="*/ 1649282 w 3290450"/>
              <a:gd name="connsiteY0" fmla="*/ 75563 h 1905322"/>
              <a:gd name="connsiteX1" fmla="*/ 2184793 w 3290450"/>
              <a:gd name="connsiteY1" fmla="*/ 528044 h 1905322"/>
              <a:gd name="connsiteX2" fmla="*/ 2249217 w 3290450"/>
              <a:gd name="connsiteY2" fmla="*/ 768592 h 1905322"/>
              <a:gd name="connsiteX3" fmla="*/ 2364810 w 3290450"/>
              <a:gd name="connsiteY3" fmla="*/ 1063920 h 1905322"/>
              <a:gd name="connsiteX4" fmla="*/ 2504236 w 3290450"/>
              <a:gd name="connsiteY4" fmla="*/ 718856 h 1905322"/>
              <a:gd name="connsiteX5" fmla="*/ 2552488 w 3290450"/>
              <a:gd name="connsiteY5" fmla="*/ 668576 h 1905322"/>
              <a:gd name="connsiteX6" fmla="*/ 2796263 w 3290450"/>
              <a:gd name="connsiteY6" fmla="*/ 640240 h 1905322"/>
              <a:gd name="connsiteX7" fmla="*/ 3020655 w 3290450"/>
              <a:gd name="connsiteY7" fmla="*/ 786095 h 1905322"/>
              <a:gd name="connsiteX8" fmla="*/ 3200170 w 3290450"/>
              <a:gd name="connsiteY8" fmla="*/ 931950 h 1905322"/>
              <a:gd name="connsiteX9" fmla="*/ 3278707 w 3290450"/>
              <a:gd name="connsiteY9" fmla="*/ 1089025 h 1905322"/>
              <a:gd name="connsiteX10" fmla="*/ 3284317 w 3290450"/>
              <a:gd name="connsiteY10" fmla="*/ 1425614 h 1905322"/>
              <a:gd name="connsiteX11" fmla="*/ 3222609 w 3290450"/>
              <a:gd name="connsiteY11" fmla="*/ 1902448 h 1905322"/>
              <a:gd name="connsiteX12" fmla="*/ 2931401 w 3290450"/>
              <a:gd name="connsiteY12" fmla="*/ 1614679 h 1905322"/>
              <a:gd name="connsiteX13" fmla="*/ 2203610 w 3290450"/>
              <a:gd name="connsiteY13" fmla="*/ 1403706 h 1905322"/>
              <a:gd name="connsiteX14" fmla="*/ 1219867 w 3290450"/>
              <a:gd name="connsiteY14" fmla="*/ 1170982 h 1905322"/>
              <a:gd name="connsiteX15" fmla="*/ 80950 w 3290450"/>
              <a:gd name="connsiteY15" fmla="*/ 691547 h 1905322"/>
              <a:gd name="connsiteX16" fmla="*/ 152356 w 3290450"/>
              <a:gd name="connsiteY16" fmla="*/ 342179 h 1905322"/>
              <a:gd name="connsiteX17" fmla="*/ 631277 w 3290450"/>
              <a:gd name="connsiteY17" fmla="*/ 161679 h 1905322"/>
              <a:gd name="connsiteX18" fmla="*/ 1254532 w 3290450"/>
              <a:gd name="connsiteY18" fmla="*/ 8190 h 1905322"/>
              <a:gd name="connsiteX19" fmla="*/ 1649282 w 3290450"/>
              <a:gd name="connsiteY19" fmla="*/ 75563 h 1905322"/>
              <a:gd name="connsiteX0" fmla="*/ 1649282 w 3294410"/>
              <a:gd name="connsiteY0" fmla="*/ 75563 h 1904334"/>
              <a:gd name="connsiteX1" fmla="*/ 2184793 w 3294410"/>
              <a:gd name="connsiteY1" fmla="*/ 528044 h 1904334"/>
              <a:gd name="connsiteX2" fmla="*/ 2249217 w 3294410"/>
              <a:gd name="connsiteY2" fmla="*/ 768592 h 1904334"/>
              <a:gd name="connsiteX3" fmla="*/ 2364810 w 3294410"/>
              <a:gd name="connsiteY3" fmla="*/ 1063920 h 1904334"/>
              <a:gd name="connsiteX4" fmla="*/ 2504236 w 3294410"/>
              <a:gd name="connsiteY4" fmla="*/ 718856 h 1904334"/>
              <a:gd name="connsiteX5" fmla="*/ 2552488 w 3294410"/>
              <a:gd name="connsiteY5" fmla="*/ 668576 h 1904334"/>
              <a:gd name="connsiteX6" fmla="*/ 2796263 w 3294410"/>
              <a:gd name="connsiteY6" fmla="*/ 640240 h 1904334"/>
              <a:gd name="connsiteX7" fmla="*/ 3020655 w 3294410"/>
              <a:gd name="connsiteY7" fmla="*/ 786095 h 1904334"/>
              <a:gd name="connsiteX8" fmla="*/ 3200170 w 3294410"/>
              <a:gd name="connsiteY8" fmla="*/ 931950 h 1904334"/>
              <a:gd name="connsiteX9" fmla="*/ 3278707 w 3294410"/>
              <a:gd name="connsiteY9" fmla="*/ 1089025 h 1904334"/>
              <a:gd name="connsiteX10" fmla="*/ 3284317 w 3294410"/>
              <a:gd name="connsiteY10" fmla="*/ 1425614 h 1904334"/>
              <a:gd name="connsiteX11" fmla="*/ 3167289 w 3294410"/>
              <a:gd name="connsiteY11" fmla="*/ 1464896 h 1904334"/>
              <a:gd name="connsiteX12" fmla="*/ 3222609 w 3294410"/>
              <a:gd name="connsiteY12" fmla="*/ 1902448 h 1904334"/>
              <a:gd name="connsiteX13" fmla="*/ 2931401 w 3294410"/>
              <a:gd name="connsiteY13" fmla="*/ 1614679 h 1904334"/>
              <a:gd name="connsiteX14" fmla="*/ 2203610 w 3294410"/>
              <a:gd name="connsiteY14" fmla="*/ 1403706 h 1904334"/>
              <a:gd name="connsiteX15" fmla="*/ 1219867 w 3294410"/>
              <a:gd name="connsiteY15" fmla="*/ 1170982 h 1904334"/>
              <a:gd name="connsiteX16" fmla="*/ 80950 w 3294410"/>
              <a:gd name="connsiteY16" fmla="*/ 691547 h 1904334"/>
              <a:gd name="connsiteX17" fmla="*/ 152356 w 3294410"/>
              <a:gd name="connsiteY17" fmla="*/ 342179 h 1904334"/>
              <a:gd name="connsiteX18" fmla="*/ 631277 w 3294410"/>
              <a:gd name="connsiteY18" fmla="*/ 161679 h 1904334"/>
              <a:gd name="connsiteX19" fmla="*/ 1254532 w 3294410"/>
              <a:gd name="connsiteY19" fmla="*/ 8190 h 1904334"/>
              <a:gd name="connsiteX20" fmla="*/ 1649282 w 3294410"/>
              <a:gd name="connsiteY20" fmla="*/ 75563 h 1904334"/>
              <a:gd name="connsiteX0" fmla="*/ 1649282 w 3294411"/>
              <a:gd name="connsiteY0" fmla="*/ 75563 h 1615252"/>
              <a:gd name="connsiteX1" fmla="*/ 2184793 w 3294411"/>
              <a:gd name="connsiteY1" fmla="*/ 528044 h 1615252"/>
              <a:gd name="connsiteX2" fmla="*/ 2249217 w 3294411"/>
              <a:gd name="connsiteY2" fmla="*/ 768592 h 1615252"/>
              <a:gd name="connsiteX3" fmla="*/ 2364810 w 3294411"/>
              <a:gd name="connsiteY3" fmla="*/ 1063920 h 1615252"/>
              <a:gd name="connsiteX4" fmla="*/ 2504236 w 3294411"/>
              <a:gd name="connsiteY4" fmla="*/ 718856 h 1615252"/>
              <a:gd name="connsiteX5" fmla="*/ 2552488 w 3294411"/>
              <a:gd name="connsiteY5" fmla="*/ 668576 h 1615252"/>
              <a:gd name="connsiteX6" fmla="*/ 2796263 w 3294411"/>
              <a:gd name="connsiteY6" fmla="*/ 640240 h 1615252"/>
              <a:gd name="connsiteX7" fmla="*/ 3020655 w 3294411"/>
              <a:gd name="connsiteY7" fmla="*/ 786095 h 1615252"/>
              <a:gd name="connsiteX8" fmla="*/ 3200170 w 3294411"/>
              <a:gd name="connsiteY8" fmla="*/ 931950 h 1615252"/>
              <a:gd name="connsiteX9" fmla="*/ 3278707 w 3294411"/>
              <a:gd name="connsiteY9" fmla="*/ 1089025 h 1615252"/>
              <a:gd name="connsiteX10" fmla="*/ 3284317 w 3294411"/>
              <a:gd name="connsiteY10" fmla="*/ 1425614 h 1615252"/>
              <a:gd name="connsiteX11" fmla="*/ 3167289 w 3294411"/>
              <a:gd name="connsiteY11" fmla="*/ 1464896 h 1615252"/>
              <a:gd name="connsiteX12" fmla="*/ 2931401 w 3294411"/>
              <a:gd name="connsiteY12" fmla="*/ 1614679 h 1615252"/>
              <a:gd name="connsiteX13" fmla="*/ 2203610 w 3294411"/>
              <a:gd name="connsiteY13" fmla="*/ 1403706 h 1615252"/>
              <a:gd name="connsiteX14" fmla="*/ 1219867 w 3294411"/>
              <a:gd name="connsiteY14" fmla="*/ 1170982 h 1615252"/>
              <a:gd name="connsiteX15" fmla="*/ 80950 w 3294411"/>
              <a:gd name="connsiteY15" fmla="*/ 691547 h 1615252"/>
              <a:gd name="connsiteX16" fmla="*/ 152356 w 3294411"/>
              <a:gd name="connsiteY16" fmla="*/ 342179 h 1615252"/>
              <a:gd name="connsiteX17" fmla="*/ 631277 w 3294411"/>
              <a:gd name="connsiteY17" fmla="*/ 161679 h 1615252"/>
              <a:gd name="connsiteX18" fmla="*/ 1254532 w 3294411"/>
              <a:gd name="connsiteY18" fmla="*/ 8190 h 1615252"/>
              <a:gd name="connsiteX19" fmla="*/ 1649282 w 3294411"/>
              <a:gd name="connsiteY19" fmla="*/ 75563 h 1615252"/>
              <a:gd name="connsiteX0" fmla="*/ 1649282 w 3279078"/>
              <a:gd name="connsiteY0" fmla="*/ 75563 h 1615253"/>
              <a:gd name="connsiteX1" fmla="*/ 2184793 w 3279078"/>
              <a:gd name="connsiteY1" fmla="*/ 528044 h 1615253"/>
              <a:gd name="connsiteX2" fmla="*/ 2249217 w 3279078"/>
              <a:gd name="connsiteY2" fmla="*/ 768592 h 1615253"/>
              <a:gd name="connsiteX3" fmla="*/ 2364810 w 3279078"/>
              <a:gd name="connsiteY3" fmla="*/ 1063920 h 1615253"/>
              <a:gd name="connsiteX4" fmla="*/ 2504236 w 3279078"/>
              <a:gd name="connsiteY4" fmla="*/ 718856 h 1615253"/>
              <a:gd name="connsiteX5" fmla="*/ 2552488 w 3279078"/>
              <a:gd name="connsiteY5" fmla="*/ 668576 h 1615253"/>
              <a:gd name="connsiteX6" fmla="*/ 2796263 w 3279078"/>
              <a:gd name="connsiteY6" fmla="*/ 640240 h 1615253"/>
              <a:gd name="connsiteX7" fmla="*/ 3020655 w 3279078"/>
              <a:gd name="connsiteY7" fmla="*/ 786095 h 1615253"/>
              <a:gd name="connsiteX8" fmla="*/ 3200170 w 3279078"/>
              <a:gd name="connsiteY8" fmla="*/ 931950 h 1615253"/>
              <a:gd name="connsiteX9" fmla="*/ 3278707 w 3279078"/>
              <a:gd name="connsiteY9" fmla="*/ 1089025 h 1615253"/>
              <a:gd name="connsiteX10" fmla="*/ 3172110 w 3279078"/>
              <a:gd name="connsiteY10" fmla="*/ 1375878 h 1615253"/>
              <a:gd name="connsiteX11" fmla="*/ 3167289 w 3279078"/>
              <a:gd name="connsiteY11" fmla="*/ 1464896 h 1615253"/>
              <a:gd name="connsiteX12" fmla="*/ 2931401 w 3279078"/>
              <a:gd name="connsiteY12" fmla="*/ 1614679 h 1615253"/>
              <a:gd name="connsiteX13" fmla="*/ 2203610 w 3279078"/>
              <a:gd name="connsiteY13" fmla="*/ 1403706 h 1615253"/>
              <a:gd name="connsiteX14" fmla="*/ 1219867 w 3279078"/>
              <a:gd name="connsiteY14" fmla="*/ 1170982 h 1615253"/>
              <a:gd name="connsiteX15" fmla="*/ 80950 w 3279078"/>
              <a:gd name="connsiteY15" fmla="*/ 691547 h 1615253"/>
              <a:gd name="connsiteX16" fmla="*/ 152356 w 3279078"/>
              <a:gd name="connsiteY16" fmla="*/ 342179 h 1615253"/>
              <a:gd name="connsiteX17" fmla="*/ 631277 w 3279078"/>
              <a:gd name="connsiteY17" fmla="*/ 161679 h 1615253"/>
              <a:gd name="connsiteX18" fmla="*/ 1254532 w 3279078"/>
              <a:gd name="connsiteY18" fmla="*/ 8190 h 1615253"/>
              <a:gd name="connsiteX19" fmla="*/ 1649282 w 3279078"/>
              <a:gd name="connsiteY19" fmla="*/ 75563 h 1615253"/>
              <a:gd name="connsiteX0" fmla="*/ 1649282 w 3208235"/>
              <a:gd name="connsiteY0" fmla="*/ 75563 h 1615253"/>
              <a:gd name="connsiteX1" fmla="*/ 2184793 w 3208235"/>
              <a:gd name="connsiteY1" fmla="*/ 528044 h 1615253"/>
              <a:gd name="connsiteX2" fmla="*/ 2249217 w 3208235"/>
              <a:gd name="connsiteY2" fmla="*/ 768592 h 1615253"/>
              <a:gd name="connsiteX3" fmla="*/ 2364810 w 3208235"/>
              <a:gd name="connsiteY3" fmla="*/ 1063920 h 1615253"/>
              <a:gd name="connsiteX4" fmla="*/ 2504236 w 3208235"/>
              <a:gd name="connsiteY4" fmla="*/ 718856 h 1615253"/>
              <a:gd name="connsiteX5" fmla="*/ 2552488 w 3208235"/>
              <a:gd name="connsiteY5" fmla="*/ 668576 h 1615253"/>
              <a:gd name="connsiteX6" fmla="*/ 2796263 w 3208235"/>
              <a:gd name="connsiteY6" fmla="*/ 640240 h 1615253"/>
              <a:gd name="connsiteX7" fmla="*/ 3020655 w 3208235"/>
              <a:gd name="connsiteY7" fmla="*/ 786095 h 1615253"/>
              <a:gd name="connsiteX8" fmla="*/ 3200170 w 3208235"/>
              <a:gd name="connsiteY8" fmla="*/ 931950 h 1615253"/>
              <a:gd name="connsiteX9" fmla="*/ 3176700 w 3208235"/>
              <a:gd name="connsiteY9" fmla="*/ 1089026 h 1615253"/>
              <a:gd name="connsiteX10" fmla="*/ 3172110 w 3208235"/>
              <a:gd name="connsiteY10" fmla="*/ 1375878 h 1615253"/>
              <a:gd name="connsiteX11" fmla="*/ 3167289 w 3208235"/>
              <a:gd name="connsiteY11" fmla="*/ 1464896 h 1615253"/>
              <a:gd name="connsiteX12" fmla="*/ 2931401 w 3208235"/>
              <a:gd name="connsiteY12" fmla="*/ 1614679 h 1615253"/>
              <a:gd name="connsiteX13" fmla="*/ 2203610 w 3208235"/>
              <a:gd name="connsiteY13" fmla="*/ 1403706 h 1615253"/>
              <a:gd name="connsiteX14" fmla="*/ 1219867 w 3208235"/>
              <a:gd name="connsiteY14" fmla="*/ 1170982 h 1615253"/>
              <a:gd name="connsiteX15" fmla="*/ 80950 w 3208235"/>
              <a:gd name="connsiteY15" fmla="*/ 691547 h 1615253"/>
              <a:gd name="connsiteX16" fmla="*/ 152356 w 3208235"/>
              <a:gd name="connsiteY16" fmla="*/ 342179 h 1615253"/>
              <a:gd name="connsiteX17" fmla="*/ 631277 w 3208235"/>
              <a:gd name="connsiteY17" fmla="*/ 161679 h 1615253"/>
              <a:gd name="connsiteX18" fmla="*/ 1254532 w 3208235"/>
              <a:gd name="connsiteY18" fmla="*/ 8190 h 1615253"/>
              <a:gd name="connsiteX19" fmla="*/ 1649282 w 3208235"/>
              <a:gd name="connsiteY19" fmla="*/ 75563 h 1615253"/>
              <a:gd name="connsiteX0" fmla="*/ 1649282 w 3194366"/>
              <a:gd name="connsiteY0" fmla="*/ 75563 h 1615253"/>
              <a:gd name="connsiteX1" fmla="*/ 2184793 w 3194366"/>
              <a:gd name="connsiteY1" fmla="*/ 528044 h 1615253"/>
              <a:gd name="connsiteX2" fmla="*/ 2249217 w 3194366"/>
              <a:gd name="connsiteY2" fmla="*/ 768592 h 1615253"/>
              <a:gd name="connsiteX3" fmla="*/ 2364810 w 3194366"/>
              <a:gd name="connsiteY3" fmla="*/ 1063920 h 1615253"/>
              <a:gd name="connsiteX4" fmla="*/ 2504236 w 3194366"/>
              <a:gd name="connsiteY4" fmla="*/ 718856 h 1615253"/>
              <a:gd name="connsiteX5" fmla="*/ 2552488 w 3194366"/>
              <a:gd name="connsiteY5" fmla="*/ 668576 h 1615253"/>
              <a:gd name="connsiteX6" fmla="*/ 2796263 w 3194366"/>
              <a:gd name="connsiteY6" fmla="*/ 640240 h 1615253"/>
              <a:gd name="connsiteX7" fmla="*/ 3020655 w 3194366"/>
              <a:gd name="connsiteY7" fmla="*/ 786095 h 1615253"/>
              <a:gd name="connsiteX8" fmla="*/ 3087963 w 3194366"/>
              <a:gd name="connsiteY8" fmla="*/ 931950 h 1615253"/>
              <a:gd name="connsiteX9" fmla="*/ 3176700 w 3194366"/>
              <a:gd name="connsiteY9" fmla="*/ 1089026 h 1615253"/>
              <a:gd name="connsiteX10" fmla="*/ 3172110 w 3194366"/>
              <a:gd name="connsiteY10" fmla="*/ 1375878 h 1615253"/>
              <a:gd name="connsiteX11" fmla="*/ 3167289 w 3194366"/>
              <a:gd name="connsiteY11" fmla="*/ 1464896 h 1615253"/>
              <a:gd name="connsiteX12" fmla="*/ 2931401 w 3194366"/>
              <a:gd name="connsiteY12" fmla="*/ 1614679 h 1615253"/>
              <a:gd name="connsiteX13" fmla="*/ 2203610 w 3194366"/>
              <a:gd name="connsiteY13" fmla="*/ 1403706 h 1615253"/>
              <a:gd name="connsiteX14" fmla="*/ 1219867 w 3194366"/>
              <a:gd name="connsiteY14" fmla="*/ 1170982 h 1615253"/>
              <a:gd name="connsiteX15" fmla="*/ 80950 w 3194366"/>
              <a:gd name="connsiteY15" fmla="*/ 691547 h 1615253"/>
              <a:gd name="connsiteX16" fmla="*/ 152356 w 3194366"/>
              <a:gd name="connsiteY16" fmla="*/ 342179 h 1615253"/>
              <a:gd name="connsiteX17" fmla="*/ 631277 w 3194366"/>
              <a:gd name="connsiteY17" fmla="*/ 161679 h 1615253"/>
              <a:gd name="connsiteX18" fmla="*/ 1254532 w 3194366"/>
              <a:gd name="connsiteY18" fmla="*/ 8190 h 1615253"/>
              <a:gd name="connsiteX19" fmla="*/ 1649282 w 3194366"/>
              <a:gd name="connsiteY19" fmla="*/ 75563 h 1615253"/>
              <a:gd name="connsiteX0" fmla="*/ 1649282 w 3194366"/>
              <a:gd name="connsiteY0" fmla="*/ 75563 h 1615253"/>
              <a:gd name="connsiteX1" fmla="*/ 2184793 w 3194366"/>
              <a:gd name="connsiteY1" fmla="*/ 528044 h 1615253"/>
              <a:gd name="connsiteX2" fmla="*/ 2249217 w 3194366"/>
              <a:gd name="connsiteY2" fmla="*/ 768592 h 1615253"/>
              <a:gd name="connsiteX3" fmla="*/ 2364810 w 3194366"/>
              <a:gd name="connsiteY3" fmla="*/ 1063920 h 1615253"/>
              <a:gd name="connsiteX4" fmla="*/ 2504236 w 3194366"/>
              <a:gd name="connsiteY4" fmla="*/ 718856 h 1615253"/>
              <a:gd name="connsiteX5" fmla="*/ 2552488 w 3194366"/>
              <a:gd name="connsiteY5" fmla="*/ 668576 h 1615253"/>
              <a:gd name="connsiteX6" fmla="*/ 2796263 w 3194366"/>
              <a:gd name="connsiteY6" fmla="*/ 640240 h 1615253"/>
              <a:gd name="connsiteX7" fmla="*/ 2928848 w 3194366"/>
              <a:gd name="connsiteY7" fmla="*/ 805989 h 1615253"/>
              <a:gd name="connsiteX8" fmla="*/ 3087963 w 3194366"/>
              <a:gd name="connsiteY8" fmla="*/ 931950 h 1615253"/>
              <a:gd name="connsiteX9" fmla="*/ 3176700 w 3194366"/>
              <a:gd name="connsiteY9" fmla="*/ 1089026 h 1615253"/>
              <a:gd name="connsiteX10" fmla="*/ 3172110 w 3194366"/>
              <a:gd name="connsiteY10" fmla="*/ 1375878 h 1615253"/>
              <a:gd name="connsiteX11" fmla="*/ 3167289 w 3194366"/>
              <a:gd name="connsiteY11" fmla="*/ 1464896 h 1615253"/>
              <a:gd name="connsiteX12" fmla="*/ 2931401 w 3194366"/>
              <a:gd name="connsiteY12" fmla="*/ 1614679 h 1615253"/>
              <a:gd name="connsiteX13" fmla="*/ 2203610 w 3194366"/>
              <a:gd name="connsiteY13" fmla="*/ 1403706 h 1615253"/>
              <a:gd name="connsiteX14" fmla="*/ 1219867 w 3194366"/>
              <a:gd name="connsiteY14" fmla="*/ 1170982 h 1615253"/>
              <a:gd name="connsiteX15" fmla="*/ 80950 w 3194366"/>
              <a:gd name="connsiteY15" fmla="*/ 691547 h 1615253"/>
              <a:gd name="connsiteX16" fmla="*/ 152356 w 3194366"/>
              <a:gd name="connsiteY16" fmla="*/ 342179 h 1615253"/>
              <a:gd name="connsiteX17" fmla="*/ 631277 w 3194366"/>
              <a:gd name="connsiteY17" fmla="*/ 161679 h 1615253"/>
              <a:gd name="connsiteX18" fmla="*/ 1254532 w 3194366"/>
              <a:gd name="connsiteY18" fmla="*/ 8190 h 1615253"/>
              <a:gd name="connsiteX19" fmla="*/ 1649282 w 3194366"/>
              <a:gd name="connsiteY19" fmla="*/ 75563 h 1615253"/>
              <a:gd name="connsiteX0" fmla="*/ 1649282 w 3194366"/>
              <a:gd name="connsiteY0" fmla="*/ 71841 h 1611531"/>
              <a:gd name="connsiteX1" fmla="*/ 2228813 w 3194366"/>
              <a:gd name="connsiteY1" fmla="*/ 376931 h 1611531"/>
              <a:gd name="connsiteX2" fmla="*/ 2184793 w 3194366"/>
              <a:gd name="connsiteY2" fmla="*/ 524322 h 1611531"/>
              <a:gd name="connsiteX3" fmla="*/ 2249217 w 3194366"/>
              <a:gd name="connsiteY3" fmla="*/ 764870 h 1611531"/>
              <a:gd name="connsiteX4" fmla="*/ 2364810 w 3194366"/>
              <a:gd name="connsiteY4" fmla="*/ 1060198 h 1611531"/>
              <a:gd name="connsiteX5" fmla="*/ 2504236 w 3194366"/>
              <a:gd name="connsiteY5" fmla="*/ 715134 h 1611531"/>
              <a:gd name="connsiteX6" fmla="*/ 2552488 w 3194366"/>
              <a:gd name="connsiteY6" fmla="*/ 664854 h 1611531"/>
              <a:gd name="connsiteX7" fmla="*/ 2796263 w 3194366"/>
              <a:gd name="connsiteY7" fmla="*/ 636518 h 1611531"/>
              <a:gd name="connsiteX8" fmla="*/ 2928848 w 3194366"/>
              <a:gd name="connsiteY8" fmla="*/ 802267 h 1611531"/>
              <a:gd name="connsiteX9" fmla="*/ 3087963 w 3194366"/>
              <a:gd name="connsiteY9" fmla="*/ 928228 h 1611531"/>
              <a:gd name="connsiteX10" fmla="*/ 3176700 w 3194366"/>
              <a:gd name="connsiteY10" fmla="*/ 1085304 h 1611531"/>
              <a:gd name="connsiteX11" fmla="*/ 3172110 w 3194366"/>
              <a:gd name="connsiteY11" fmla="*/ 1372156 h 1611531"/>
              <a:gd name="connsiteX12" fmla="*/ 3167289 w 3194366"/>
              <a:gd name="connsiteY12" fmla="*/ 1461174 h 1611531"/>
              <a:gd name="connsiteX13" fmla="*/ 2931401 w 3194366"/>
              <a:gd name="connsiteY13" fmla="*/ 1610957 h 1611531"/>
              <a:gd name="connsiteX14" fmla="*/ 2203610 w 3194366"/>
              <a:gd name="connsiteY14" fmla="*/ 1399984 h 1611531"/>
              <a:gd name="connsiteX15" fmla="*/ 1219867 w 3194366"/>
              <a:gd name="connsiteY15" fmla="*/ 1167260 h 1611531"/>
              <a:gd name="connsiteX16" fmla="*/ 80950 w 3194366"/>
              <a:gd name="connsiteY16" fmla="*/ 687825 h 1611531"/>
              <a:gd name="connsiteX17" fmla="*/ 152356 w 3194366"/>
              <a:gd name="connsiteY17" fmla="*/ 338457 h 1611531"/>
              <a:gd name="connsiteX18" fmla="*/ 631277 w 3194366"/>
              <a:gd name="connsiteY18" fmla="*/ 157957 h 1611531"/>
              <a:gd name="connsiteX19" fmla="*/ 1254532 w 3194366"/>
              <a:gd name="connsiteY19" fmla="*/ 4468 h 1611531"/>
              <a:gd name="connsiteX20" fmla="*/ 1649282 w 3194366"/>
              <a:gd name="connsiteY20" fmla="*/ 71841 h 1611531"/>
              <a:gd name="connsiteX0" fmla="*/ 1649282 w 3194366"/>
              <a:gd name="connsiteY0" fmla="*/ 71841 h 1611531"/>
              <a:gd name="connsiteX1" fmla="*/ 2228813 w 3194366"/>
              <a:gd name="connsiteY1" fmla="*/ 376931 h 1611531"/>
              <a:gd name="connsiteX2" fmla="*/ 2239014 w 3194366"/>
              <a:gd name="connsiteY2" fmla="*/ 476403 h 1611531"/>
              <a:gd name="connsiteX3" fmla="*/ 2184793 w 3194366"/>
              <a:gd name="connsiteY3" fmla="*/ 524322 h 1611531"/>
              <a:gd name="connsiteX4" fmla="*/ 2249217 w 3194366"/>
              <a:gd name="connsiteY4" fmla="*/ 764870 h 1611531"/>
              <a:gd name="connsiteX5" fmla="*/ 2364810 w 3194366"/>
              <a:gd name="connsiteY5" fmla="*/ 1060198 h 1611531"/>
              <a:gd name="connsiteX6" fmla="*/ 2504236 w 3194366"/>
              <a:gd name="connsiteY6" fmla="*/ 715134 h 1611531"/>
              <a:gd name="connsiteX7" fmla="*/ 2552488 w 3194366"/>
              <a:gd name="connsiteY7" fmla="*/ 664854 h 1611531"/>
              <a:gd name="connsiteX8" fmla="*/ 2796263 w 3194366"/>
              <a:gd name="connsiteY8" fmla="*/ 636518 h 1611531"/>
              <a:gd name="connsiteX9" fmla="*/ 2928848 w 3194366"/>
              <a:gd name="connsiteY9" fmla="*/ 802267 h 1611531"/>
              <a:gd name="connsiteX10" fmla="*/ 3087963 w 3194366"/>
              <a:gd name="connsiteY10" fmla="*/ 928228 h 1611531"/>
              <a:gd name="connsiteX11" fmla="*/ 3176700 w 3194366"/>
              <a:gd name="connsiteY11" fmla="*/ 1085304 h 1611531"/>
              <a:gd name="connsiteX12" fmla="*/ 3172110 w 3194366"/>
              <a:gd name="connsiteY12" fmla="*/ 1372156 h 1611531"/>
              <a:gd name="connsiteX13" fmla="*/ 3167289 w 3194366"/>
              <a:gd name="connsiteY13" fmla="*/ 1461174 h 1611531"/>
              <a:gd name="connsiteX14" fmla="*/ 2931401 w 3194366"/>
              <a:gd name="connsiteY14" fmla="*/ 1610957 h 1611531"/>
              <a:gd name="connsiteX15" fmla="*/ 2203610 w 3194366"/>
              <a:gd name="connsiteY15" fmla="*/ 1399984 h 1611531"/>
              <a:gd name="connsiteX16" fmla="*/ 1219867 w 3194366"/>
              <a:gd name="connsiteY16" fmla="*/ 1167260 h 1611531"/>
              <a:gd name="connsiteX17" fmla="*/ 80950 w 3194366"/>
              <a:gd name="connsiteY17" fmla="*/ 687825 h 1611531"/>
              <a:gd name="connsiteX18" fmla="*/ 152356 w 3194366"/>
              <a:gd name="connsiteY18" fmla="*/ 338457 h 1611531"/>
              <a:gd name="connsiteX19" fmla="*/ 631277 w 3194366"/>
              <a:gd name="connsiteY19" fmla="*/ 157957 h 1611531"/>
              <a:gd name="connsiteX20" fmla="*/ 1254532 w 3194366"/>
              <a:gd name="connsiteY20" fmla="*/ 4468 h 1611531"/>
              <a:gd name="connsiteX21" fmla="*/ 1649282 w 3194366"/>
              <a:gd name="connsiteY21" fmla="*/ 71841 h 1611531"/>
              <a:gd name="connsiteX0" fmla="*/ 1649282 w 3194366"/>
              <a:gd name="connsiteY0" fmla="*/ 71841 h 1611531"/>
              <a:gd name="connsiteX1" fmla="*/ 2228813 w 3194366"/>
              <a:gd name="connsiteY1" fmla="*/ 376931 h 1611531"/>
              <a:gd name="connsiteX2" fmla="*/ 2239014 w 3194366"/>
              <a:gd name="connsiteY2" fmla="*/ 476403 h 1611531"/>
              <a:gd name="connsiteX3" fmla="*/ 2256198 w 3194366"/>
              <a:gd name="connsiteY3" fmla="*/ 643688 h 1611531"/>
              <a:gd name="connsiteX4" fmla="*/ 2249217 w 3194366"/>
              <a:gd name="connsiteY4" fmla="*/ 764870 h 1611531"/>
              <a:gd name="connsiteX5" fmla="*/ 2364810 w 3194366"/>
              <a:gd name="connsiteY5" fmla="*/ 1060198 h 1611531"/>
              <a:gd name="connsiteX6" fmla="*/ 2504236 w 3194366"/>
              <a:gd name="connsiteY6" fmla="*/ 715134 h 1611531"/>
              <a:gd name="connsiteX7" fmla="*/ 2552488 w 3194366"/>
              <a:gd name="connsiteY7" fmla="*/ 664854 h 1611531"/>
              <a:gd name="connsiteX8" fmla="*/ 2796263 w 3194366"/>
              <a:gd name="connsiteY8" fmla="*/ 636518 h 1611531"/>
              <a:gd name="connsiteX9" fmla="*/ 2928848 w 3194366"/>
              <a:gd name="connsiteY9" fmla="*/ 802267 h 1611531"/>
              <a:gd name="connsiteX10" fmla="*/ 3087963 w 3194366"/>
              <a:gd name="connsiteY10" fmla="*/ 928228 h 1611531"/>
              <a:gd name="connsiteX11" fmla="*/ 3176700 w 3194366"/>
              <a:gd name="connsiteY11" fmla="*/ 1085304 h 1611531"/>
              <a:gd name="connsiteX12" fmla="*/ 3172110 w 3194366"/>
              <a:gd name="connsiteY12" fmla="*/ 1372156 h 1611531"/>
              <a:gd name="connsiteX13" fmla="*/ 3167289 w 3194366"/>
              <a:gd name="connsiteY13" fmla="*/ 1461174 h 1611531"/>
              <a:gd name="connsiteX14" fmla="*/ 2931401 w 3194366"/>
              <a:gd name="connsiteY14" fmla="*/ 1610957 h 1611531"/>
              <a:gd name="connsiteX15" fmla="*/ 2203610 w 3194366"/>
              <a:gd name="connsiteY15" fmla="*/ 1399984 h 1611531"/>
              <a:gd name="connsiteX16" fmla="*/ 1219867 w 3194366"/>
              <a:gd name="connsiteY16" fmla="*/ 1167260 h 1611531"/>
              <a:gd name="connsiteX17" fmla="*/ 80950 w 3194366"/>
              <a:gd name="connsiteY17" fmla="*/ 687825 h 1611531"/>
              <a:gd name="connsiteX18" fmla="*/ 152356 w 3194366"/>
              <a:gd name="connsiteY18" fmla="*/ 338457 h 1611531"/>
              <a:gd name="connsiteX19" fmla="*/ 631277 w 3194366"/>
              <a:gd name="connsiteY19" fmla="*/ 157957 h 1611531"/>
              <a:gd name="connsiteX20" fmla="*/ 1254532 w 3194366"/>
              <a:gd name="connsiteY20" fmla="*/ 4468 h 1611531"/>
              <a:gd name="connsiteX21" fmla="*/ 1649282 w 3194366"/>
              <a:gd name="connsiteY21" fmla="*/ 71841 h 1611531"/>
              <a:gd name="connsiteX0" fmla="*/ 1649282 w 3194366"/>
              <a:gd name="connsiteY0" fmla="*/ 71841 h 1611531"/>
              <a:gd name="connsiteX1" fmla="*/ 2228813 w 3194366"/>
              <a:gd name="connsiteY1" fmla="*/ 376931 h 1611531"/>
              <a:gd name="connsiteX2" fmla="*/ 2269617 w 3194366"/>
              <a:gd name="connsiteY2" fmla="*/ 506244 h 1611531"/>
              <a:gd name="connsiteX3" fmla="*/ 2256198 w 3194366"/>
              <a:gd name="connsiteY3" fmla="*/ 643688 h 1611531"/>
              <a:gd name="connsiteX4" fmla="*/ 2249217 w 3194366"/>
              <a:gd name="connsiteY4" fmla="*/ 764870 h 1611531"/>
              <a:gd name="connsiteX5" fmla="*/ 2364810 w 3194366"/>
              <a:gd name="connsiteY5" fmla="*/ 1060198 h 1611531"/>
              <a:gd name="connsiteX6" fmla="*/ 2504236 w 3194366"/>
              <a:gd name="connsiteY6" fmla="*/ 715134 h 1611531"/>
              <a:gd name="connsiteX7" fmla="*/ 2552488 w 3194366"/>
              <a:gd name="connsiteY7" fmla="*/ 664854 h 1611531"/>
              <a:gd name="connsiteX8" fmla="*/ 2796263 w 3194366"/>
              <a:gd name="connsiteY8" fmla="*/ 636518 h 1611531"/>
              <a:gd name="connsiteX9" fmla="*/ 2928848 w 3194366"/>
              <a:gd name="connsiteY9" fmla="*/ 802267 h 1611531"/>
              <a:gd name="connsiteX10" fmla="*/ 3087963 w 3194366"/>
              <a:gd name="connsiteY10" fmla="*/ 928228 h 1611531"/>
              <a:gd name="connsiteX11" fmla="*/ 3176700 w 3194366"/>
              <a:gd name="connsiteY11" fmla="*/ 1085304 h 1611531"/>
              <a:gd name="connsiteX12" fmla="*/ 3172110 w 3194366"/>
              <a:gd name="connsiteY12" fmla="*/ 1372156 h 1611531"/>
              <a:gd name="connsiteX13" fmla="*/ 3167289 w 3194366"/>
              <a:gd name="connsiteY13" fmla="*/ 1461174 h 1611531"/>
              <a:gd name="connsiteX14" fmla="*/ 2931401 w 3194366"/>
              <a:gd name="connsiteY14" fmla="*/ 1610957 h 1611531"/>
              <a:gd name="connsiteX15" fmla="*/ 2203610 w 3194366"/>
              <a:gd name="connsiteY15" fmla="*/ 1399984 h 1611531"/>
              <a:gd name="connsiteX16" fmla="*/ 1219867 w 3194366"/>
              <a:gd name="connsiteY16" fmla="*/ 1167260 h 1611531"/>
              <a:gd name="connsiteX17" fmla="*/ 80950 w 3194366"/>
              <a:gd name="connsiteY17" fmla="*/ 687825 h 1611531"/>
              <a:gd name="connsiteX18" fmla="*/ 152356 w 3194366"/>
              <a:gd name="connsiteY18" fmla="*/ 338457 h 1611531"/>
              <a:gd name="connsiteX19" fmla="*/ 631277 w 3194366"/>
              <a:gd name="connsiteY19" fmla="*/ 157957 h 1611531"/>
              <a:gd name="connsiteX20" fmla="*/ 1254532 w 3194366"/>
              <a:gd name="connsiteY20" fmla="*/ 4468 h 1611531"/>
              <a:gd name="connsiteX21" fmla="*/ 1649282 w 3194366"/>
              <a:gd name="connsiteY21" fmla="*/ 71841 h 1611531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364810 w 3194366"/>
              <a:gd name="connsiteY5" fmla="*/ 1060946 h 1612279"/>
              <a:gd name="connsiteX6" fmla="*/ 2504236 w 3194366"/>
              <a:gd name="connsiteY6" fmla="*/ 715882 h 1612279"/>
              <a:gd name="connsiteX7" fmla="*/ 2552488 w 3194366"/>
              <a:gd name="connsiteY7" fmla="*/ 665602 h 1612279"/>
              <a:gd name="connsiteX8" fmla="*/ 2796263 w 3194366"/>
              <a:gd name="connsiteY8" fmla="*/ 637266 h 1612279"/>
              <a:gd name="connsiteX9" fmla="*/ 2928848 w 3194366"/>
              <a:gd name="connsiteY9" fmla="*/ 803015 h 1612279"/>
              <a:gd name="connsiteX10" fmla="*/ 3087963 w 3194366"/>
              <a:gd name="connsiteY10" fmla="*/ 928976 h 1612279"/>
              <a:gd name="connsiteX11" fmla="*/ 3176700 w 3194366"/>
              <a:gd name="connsiteY11" fmla="*/ 1086052 h 1612279"/>
              <a:gd name="connsiteX12" fmla="*/ 3172110 w 3194366"/>
              <a:gd name="connsiteY12" fmla="*/ 1372904 h 1612279"/>
              <a:gd name="connsiteX13" fmla="*/ 3167289 w 3194366"/>
              <a:gd name="connsiteY13" fmla="*/ 1461922 h 1612279"/>
              <a:gd name="connsiteX14" fmla="*/ 2931401 w 3194366"/>
              <a:gd name="connsiteY14" fmla="*/ 1611705 h 1612279"/>
              <a:gd name="connsiteX15" fmla="*/ 2203610 w 3194366"/>
              <a:gd name="connsiteY15" fmla="*/ 1400732 h 1612279"/>
              <a:gd name="connsiteX16" fmla="*/ 1219867 w 3194366"/>
              <a:gd name="connsiteY16" fmla="*/ 1168008 h 1612279"/>
              <a:gd name="connsiteX17" fmla="*/ 80950 w 3194366"/>
              <a:gd name="connsiteY17" fmla="*/ 688573 h 1612279"/>
              <a:gd name="connsiteX18" fmla="*/ 152356 w 3194366"/>
              <a:gd name="connsiteY18" fmla="*/ 339205 h 1612279"/>
              <a:gd name="connsiteX19" fmla="*/ 631277 w 3194366"/>
              <a:gd name="connsiteY19" fmla="*/ 158705 h 1612279"/>
              <a:gd name="connsiteX20" fmla="*/ 1254532 w 3194366"/>
              <a:gd name="connsiteY20" fmla="*/ 5216 h 1612279"/>
              <a:gd name="connsiteX21" fmla="*/ 1649282 w 3194366"/>
              <a:gd name="connsiteY21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364810 w 3194366"/>
              <a:gd name="connsiteY5" fmla="*/ 1060946 h 1612279"/>
              <a:gd name="connsiteX6" fmla="*/ 2422629 w 3194366"/>
              <a:gd name="connsiteY6" fmla="*/ 944669 h 1612279"/>
              <a:gd name="connsiteX7" fmla="*/ 2504236 w 3194366"/>
              <a:gd name="connsiteY7" fmla="*/ 715882 h 1612279"/>
              <a:gd name="connsiteX8" fmla="*/ 2552488 w 3194366"/>
              <a:gd name="connsiteY8" fmla="*/ 665602 h 1612279"/>
              <a:gd name="connsiteX9" fmla="*/ 2796263 w 3194366"/>
              <a:gd name="connsiteY9" fmla="*/ 637266 h 1612279"/>
              <a:gd name="connsiteX10" fmla="*/ 2928848 w 3194366"/>
              <a:gd name="connsiteY10" fmla="*/ 803015 h 1612279"/>
              <a:gd name="connsiteX11" fmla="*/ 3087963 w 3194366"/>
              <a:gd name="connsiteY11" fmla="*/ 928976 h 1612279"/>
              <a:gd name="connsiteX12" fmla="*/ 3176700 w 3194366"/>
              <a:gd name="connsiteY12" fmla="*/ 1086052 h 1612279"/>
              <a:gd name="connsiteX13" fmla="*/ 3172110 w 3194366"/>
              <a:gd name="connsiteY13" fmla="*/ 1372904 h 1612279"/>
              <a:gd name="connsiteX14" fmla="*/ 3167289 w 3194366"/>
              <a:gd name="connsiteY14" fmla="*/ 1461922 h 1612279"/>
              <a:gd name="connsiteX15" fmla="*/ 2931401 w 3194366"/>
              <a:gd name="connsiteY15" fmla="*/ 1611705 h 1612279"/>
              <a:gd name="connsiteX16" fmla="*/ 2203610 w 3194366"/>
              <a:gd name="connsiteY16" fmla="*/ 1400732 h 1612279"/>
              <a:gd name="connsiteX17" fmla="*/ 1219867 w 3194366"/>
              <a:gd name="connsiteY17" fmla="*/ 1168008 h 1612279"/>
              <a:gd name="connsiteX18" fmla="*/ 80950 w 3194366"/>
              <a:gd name="connsiteY18" fmla="*/ 688573 h 1612279"/>
              <a:gd name="connsiteX19" fmla="*/ 152356 w 3194366"/>
              <a:gd name="connsiteY19" fmla="*/ 339205 h 1612279"/>
              <a:gd name="connsiteX20" fmla="*/ 631277 w 3194366"/>
              <a:gd name="connsiteY20" fmla="*/ 158705 h 1612279"/>
              <a:gd name="connsiteX21" fmla="*/ 1254532 w 3194366"/>
              <a:gd name="connsiteY21" fmla="*/ 5216 h 1612279"/>
              <a:gd name="connsiteX22" fmla="*/ 1649282 w 3194366"/>
              <a:gd name="connsiteY22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364810 w 3194366"/>
              <a:gd name="connsiteY5" fmla="*/ 1060946 h 1612279"/>
              <a:gd name="connsiteX6" fmla="*/ 2504235 w 3194366"/>
              <a:gd name="connsiteY6" fmla="*/ 1004352 h 1612279"/>
              <a:gd name="connsiteX7" fmla="*/ 2504236 w 3194366"/>
              <a:gd name="connsiteY7" fmla="*/ 715882 h 1612279"/>
              <a:gd name="connsiteX8" fmla="*/ 2552488 w 3194366"/>
              <a:gd name="connsiteY8" fmla="*/ 665602 h 1612279"/>
              <a:gd name="connsiteX9" fmla="*/ 2796263 w 3194366"/>
              <a:gd name="connsiteY9" fmla="*/ 637266 h 1612279"/>
              <a:gd name="connsiteX10" fmla="*/ 2928848 w 3194366"/>
              <a:gd name="connsiteY10" fmla="*/ 803015 h 1612279"/>
              <a:gd name="connsiteX11" fmla="*/ 3087963 w 3194366"/>
              <a:gd name="connsiteY11" fmla="*/ 928976 h 1612279"/>
              <a:gd name="connsiteX12" fmla="*/ 3176700 w 3194366"/>
              <a:gd name="connsiteY12" fmla="*/ 1086052 h 1612279"/>
              <a:gd name="connsiteX13" fmla="*/ 3172110 w 3194366"/>
              <a:gd name="connsiteY13" fmla="*/ 1372904 h 1612279"/>
              <a:gd name="connsiteX14" fmla="*/ 3167289 w 3194366"/>
              <a:gd name="connsiteY14" fmla="*/ 1461922 h 1612279"/>
              <a:gd name="connsiteX15" fmla="*/ 2931401 w 3194366"/>
              <a:gd name="connsiteY15" fmla="*/ 1611705 h 1612279"/>
              <a:gd name="connsiteX16" fmla="*/ 2203610 w 3194366"/>
              <a:gd name="connsiteY16" fmla="*/ 1400732 h 1612279"/>
              <a:gd name="connsiteX17" fmla="*/ 1219867 w 3194366"/>
              <a:gd name="connsiteY17" fmla="*/ 1168008 h 1612279"/>
              <a:gd name="connsiteX18" fmla="*/ 80950 w 3194366"/>
              <a:gd name="connsiteY18" fmla="*/ 688573 h 1612279"/>
              <a:gd name="connsiteX19" fmla="*/ 152356 w 3194366"/>
              <a:gd name="connsiteY19" fmla="*/ 339205 h 1612279"/>
              <a:gd name="connsiteX20" fmla="*/ 631277 w 3194366"/>
              <a:gd name="connsiteY20" fmla="*/ 158705 h 1612279"/>
              <a:gd name="connsiteX21" fmla="*/ 1254532 w 3194366"/>
              <a:gd name="connsiteY21" fmla="*/ 5216 h 1612279"/>
              <a:gd name="connsiteX22" fmla="*/ 1649282 w 3194366"/>
              <a:gd name="connsiteY22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364810 w 3194366"/>
              <a:gd name="connsiteY5" fmla="*/ 1060946 h 1612279"/>
              <a:gd name="connsiteX6" fmla="*/ 2504235 w 3194366"/>
              <a:gd name="connsiteY6" fmla="*/ 1004352 h 1612279"/>
              <a:gd name="connsiteX7" fmla="*/ 2453232 w 3194366"/>
              <a:gd name="connsiteY7" fmla="*/ 875037 h 1612279"/>
              <a:gd name="connsiteX8" fmla="*/ 2552488 w 3194366"/>
              <a:gd name="connsiteY8" fmla="*/ 665602 h 1612279"/>
              <a:gd name="connsiteX9" fmla="*/ 2796263 w 3194366"/>
              <a:gd name="connsiteY9" fmla="*/ 637266 h 1612279"/>
              <a:gd name="connsiteX10" fmla="*/ 2928848 w 3194366"/>
              <a:gd name="connsiteY10" fmla="*/ 803015 h 1612279"/>
              <a:gd name="connsiteX11" fmla="*/ 3087963 w 3194366"/>
              <a:gd name="connsiteY11" fmla="*/ 928976 h 1612279"/>
              <a:gd name="connsiteX12" fmla="*/ 3176700 w 3194366"/>
              <a:gd name="connsiteY12" fmla="*/ 1086052 h 1612279"/>
              <a:gd name="connsiteX13" fmla="*/ 3172110 w 3194366"/>
              <a:gd name="connsiteY13" fmla="*/ 1372904 h 1612279"/>
              <a:gd name="connsiteX14" fmla="*/ 3167289 w 3194366"/>
              <a:gd name="connsiteY14" fmla="*/ 1461922 h 1612279"/>
              <a:gd name="connsiteX15" fmla="*/ 2931401 w 3194366"/>
              <a:gd name="connsiteY15" fmla="*/ 1611705 h 1612279"/>
              <a:gd name="connsiteX16" fmla="*/ 2203610 w 3194366"/>
              <a:gd name="connsiteY16" fmla="*/ 1400732 h 1612279"/>
              <a:gd name="connsiteX17" fmla="*/ 1219867 w 3194366"/>
              <a:gd name="connsiteY17" fmla="*/ 1168008 h 1612279"/>
              <a:gd name="connsiteX18" fmla="*/ 80950 w 3194366"/>
              <a:gd name="connsiteY18" fmla="*/ 688573 h 1612279"/>
              <a:gd name="connsiteX19" fmla="*/ 152356 w 3194366"/>
              <a:gd name="connsiteY19" fmla="*/ 339205 h 1612279"/>
              <a:gd name="connsiteX20" fmla="*/ 631277 w 3194366"/>
              <a:gd name="connsiteY20" fmla="*/ 158705 h 1612279"/>
              <a:gd name="connsiteX21" fmla="*/ 1254532 w 3194366"/>
              <a:gd name="connsiteY21" fmla="*/ 5216 h 1612279"/>
              <a:gd name="connsiteX22" fmla="*/ 1649282 w 3194366"/>
              <a:gd name="connsiteY22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504235 w 3194366"/>
              <a:gd name="connsiteY5" fmla="*/ 1004352 h 1612279"/>
              <a:gd name="connsiteX6" fmla="*/ 2453232 w 3194366"/>
              <a:gd name="connsiteY6" fmla="*/ 875037 h 1612279"/>
              <a:gd name="connsiteX7" fmla="*/ 2552488 w 3194366"/>
              <a:gd name="connsiteY7" fmla="*/ 665602 h 1612279"/>
              <a:gd name="connsiteX8" fmla="*/ 2796263 w 3194366"/>
              <a:gd name="connsiteY8" fmla="*/ 637266 h 1612279"/>
              <a:gd name="connsiteX9" fmla="*/ 2928848 w 3194366"/>
              <a:gd name="connsiteY9" fmla="*/ 803015 h 1612279"/>
              <a:gd name="connsiteX10" fmla="*/ 3087963 w 3194366"/>
              <a:gd name="connsiteY10" fmla="*/ 928976 h 1612279"/>
              <a:gd name="connsiteX11" fmla="*/ 3176700 w 3194366"/>
              <a:gd name="connsiteY11" fmla="*/ 1086052 h 1612279"/>
              <a:gd name="connsiteX12" fmla="*/ 3172110 w 3194366"/>
              <a:gd name="connsiteY12" fmla="*/ 1372904 h 1612279"/>
              <a:gd name="connsiteX13" fmla="*/ 3167289 w 3194366"/>
              <a:gd name="connsiteY13" fmla="*/ 1461922 h 1612279"/>
              <a:gd name="connsiteX14" fmla="*/ 2931401 w 3194366"/>
              <a:gd name="connsiteY14" fmla="*/ 1611705 h 1612279"/>
              <a:gd name="connsiteX15" fmla="*/ 2203610 w 3194366"/>
              <a:gd name="connsiteY15" fmla="*/ 1400732 h 1612279"/>
              <a:gd name="connsiteX16" fmla="*/ 1219867 w 3194366"/>
              <a:gd name="connsiteY16" fmla="*/ 1168008 h 1612279"/>
              <a:gd name="connsiteX17" fmla="*/ 80950 w 3194366"/>
              <a:gd name="connsiteY17" fmla="*/ 688573 h 1612279"/>
              <a:gd name="connsiteX18" fmla="*/ 152356 w 3194366"/>
              <a:gd name="connsiteY18" fmla="*/ 339205 h 1612279"/>
              <a:gd name="connsiteX19" fmla="*/ 631277 w 3194366"/>
              <a:gd name="connsiteY19" fmla="*/ 158705 h 1612279"/>
              <a:gd name="connsiteX20" fmla="*/ 1254532 w 3194366"/>
              <a:gd name="connsiteY20" fmla="*/ 5216 h 1612279"/>
              <a:gd name="connsiteX21" fmla="*/ 1649282 w 3194366"/>
              <a:gd name="connsiteY21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453232 w 3194366"/>
              <a:gd name="connsiteY5" fmla="*/ 875037 h 1612279"/>
              <a:gd name="connsiteX6" fmla="*/ 2552488 w 3194366"/>
              <a:gd name="connsiteY6" fmla="*/ 665602 h 1612279"/>
              <a:gd name="connsiteX7" fmla="*/ 2796263 w 3194366"/>
              <a:gd name="connsiteY7" fmla="*/ 637266 h 1612279"/>
              <a:gd name="connsiteX8" fmla="*/ 2928848 w 3194366"/>
              <a:gd name="connsiteY8" fmla="*/ 803015 h 1612279"/>
              <a:gd name="connsiteX9" fmla="*/ 3087963 w 3194366"/>
              <a:gd name="connsiteY9" fmla="*/ 928976 h 1612279"/>
              <a:gd name="connsiteX10" fmla="*/ 3176700 w 3194366"/>
              <a:gd name="connsiteY10" fmla="*/ 1086052 h 1612279"/>
              <a:gd name="connsiteX11" fmla="*/ 3172110 w 3194366"/>
              <a:gd name="connsiteY11" fmla="*/ 1372904 h 1612279"/>
              <a:gd name="connsiteX12" fmla="*/ 3167289 w 3194366"/>
              <a:gd name="connsiteY12" fmla="*/ 1461922 h 1612279"/>
              <a:gd name="connsiteX13" fmla="*/ 2931401 w 3194366"/>
              <a:gd name="connsiteY13" fmla="*/ 1611705 h 1612279"/>
              <a:gd name="connsiteX14" fmla="*/ 2203610 w 3194366"/>
              <a:gd name="connsiteY14" fmla="*/ 1400732 h 1612279"/>
              <a:gd name="connsiteX15" fmla="*/ 1219867 w 3194366"/>
              <a:gd name="connsiteY15" fmla="*/ 1168008 h 1612279"/>
              <a:gd name="connsiteX16" fmla="*/ 80950 w 3194366"/>
              <a:gd name="connsiteY16" fmla="*/ 688573 h 1612279"/>
              <a:gd name="connsiteX17" fmla="*/ 152356 w 3194366"/>
              <a:gd name="connsiteY17" fmla="*/ 339205 h 1612279"/>
              <a:gd name="connsiteX18" fmla="*/ 631277 w 3194366"/>
              <a:gd name="connsiteY18" fmla="*/ 158705 h 1612279"/>
              <a:gd name="connsiteX19" fmla="*/ 1254532 w 3194366"/>
              <a:gd name="connsiteY19" fmla="*/ 5216 h 1612279"/>
              <a:gd name="connsiteX20" fmla="*/ 1649282 w 3194366"/>
              <a:gd name="connsiteY20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552488 w 3194366"/>
              <a:gd name="connsiteY5" fmla="*/ 665602 h 1612279"/>
              <a:gd name="connsiteX6" fmla="*/ 2796263 w 3194366"/>
              <a:gd name="connsiteY6" fmla="*/ 637266 h 1612279"/>
              <a:gd name="connsiteX7" fmla="*/ 2928848 w 3194366"/>
              <a:gd name="connsiteY7" fmla="*/ 803015 h 1612279"/>
              <a:gd name="connsiteX8" fmla="*/ 3087963 w 3194366"/>
              <a:gd name="connsiteY8" fmla="*/ 928976 h 1612279"/>
              <a:gd name="connsiteX9" fmla="*/ 3176700 w 3194366"/>
              <a:gd name="connsiteY9" fmla="*/ 1086052 h 1612279"/>
              <a:gd name="connsiteX10" fmla="*/ 3172110 w 3194366"/>
              <a:gd name="connsiteY10" fmla="*/ 1372904 h 1612279"/>
              <a:gd name="connsiteX11" fmla="*/ 3167289 w 3194366"/>
              <a:gd name="connsiteY11" fmla="*/ 1461922 h 1612279"/>
              <a:gd name="connsiteX12" fmla="*/ 2931401 w 3194366"/>
              <a:gd name="connsiteY12" fmla="*/ 1611705 h 1612279"/>
              <a:gd name="connsiteX13" fmla="*/ 2203610 w 3194366"/>
              <a:gd name="connsiteY13" fmla="*/ 1400732 h 1612279"/>
              <a:gd name="connsiteX14" fmla="*/ 1219867 w 3194366"/>
              <a:gd name="connsiteY14" fmla="*/ 1168008 h 1612279"/>
              <a:gd name="connsiteX15" fmla="*/ 80950 w 3194366"/>
              <a:gd name="connsiteY15" fmla="*/ 688573 h 1612279"/>
              <a:gd name="connsiteX16" fmla="*/ 152356 w 3194366"/>
              <a:gd name="connsiteY16" fmla="*/ 339205 h 1612279"/>
              <a:gd name="connsiteX17" fmla="*/ 631277 w 3194366"/>
              <a:gd name="connsiteY17" fmla="*/ 158705 h 1612279"/>
              <a:gd name="connsiteX18" fmla="*/ 1254532 w 3194366"/>
              <a:gd name="connsiteY18" fmla="*/ 5216 h 1612279"/>
              <a:gd name="connsiteX19" fmla="*/ 1649282 w 3194366"/>
              <a:gd name="connsiteY19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552488 w 3194366"/>
              <a:gd name="connsiteY4" fmla="*/ 665602 h 1612279"/>
              <a:gd name="connsiteX5" fmla="*/ 2796263 w 3194366"/>
              <a:gd name="connsiteY5" fmla="*/ 637266 h 1612279"/>
              <a:gd name="connsiteX6" fmla="*/ 2928848 w 3194366"/>
              <a:gd name="connsiteY6" fmla="*/ 803015 h 1612279"/>
              <a:gd name="connsiteX7" fmla="*/ 3087963 w 3194366"/>
              <a:gd name="connsiteY7" fmla="*/ 928976 h 1612279"/>
              <a:gd name="connsiteX8" fmla="*/ 3176700 w 3194366"/>
              <a:gd name="connsiteY8" fmla="*/ 1086052 h 1612279"/>
              <a:gd name="connsiteX9" fmla="*/ 3172110 w 3194366"/>
              <a:gd name="connsiteY9" fmla="*/ 1372904 h 1612279"/>
              <a:gd name="connsiteX10" fmla="*/ 3167289 w 3194366"/>
              <a:gd name="connsiteY10" fmla="*/ 1461922 h 1612279"/>
              <a:gd name="connsiteX11" fmla="*/ 2931401 w 3194366"/>
              <a:gd name="connsiteY11" fmla="*/ 1611705 h 1612279"/>
              <a:gd name="connsiteX12" fmla="*/ 2203610 w 3194366"/>
              <a:gd name="connsiteY12" fmla="*/ 1400732 h 1612279"/>
              <a:gd name="connsiteX13" fmla="*/ 1219867 w 3194366"/>
              <a:gd name="connsiteY13" fmla="*/ 1168008 h 1612279"/>
              <a:gd name="connsiteX14" fmla="*/ 80950 w 3194366"/>
              <a:gd name="connsiteY14" fmla="*/ 688573 h 1612279"/>
              <a:gd name="connsiteX15" fmla="*/ 152356 w 3194366"/>
              <a:gd name="connsiteY15" fmla="*/ 339205 h 1612279"/>
              <a:gd name="connsiteX16" fmla="*/ 631277 w 3194366"/>
              <a:gd name="connsiteY16" fmla="*/ 158705 h 1612279"/>
              <a:gd name="connsiteX17" fmla="*/ 1254532 w 3194366"/>
              <a:gd name="connsiteY17" fmla="*/ 5216 h 1612279"/>
              <a:gd name="connsiteX18" fmla="*/ 1649282 w 3194366"/>
              <a:gd name="connsiteY18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552488 w 3194366"/>
              <a:gd name="connsiteY3" fmla="*/ 665602 h 1612279"/>
              <a:gd name="connsiteX4" fmla="*/ 2796263 w 3194366"/>
              <a:gd name="connsiteY4" fmla="*/ 637266 h 1612279"/>
              <a:gd name="connsiteX5" fmla="*/ 2928848 w 3194366"/>
              <a:gd name="connsiteY5" fmla="*/ 803015 h 1612279"/>
              <a:gd name="connsiteX6" fmla="*/ 3087963 w 3194366"/>
              <a:gd name="connsiteY6" fmla="*/ 928976 h 1612279"/>
              <a:gd name="connsiteX7" fmla="*/ 3176700 w 3194366"/>
              <a:gd name="connsiteY7" fmla="*/ 1086052 h 1612279"/>
              <a:gd name="connsiteX8" fmla="*/ 3172110 w 3194366"/>
              <a:gd name="connsiteY8" fmla="*/ 1372904 h 1612279"/>
              <a:gd name="connsiteX9" fmla="*/ 3167289 w 3194366"/>
              <a:gd name="connsiteY9" fmla="*/ 1461922 h 1612279"/>
              <a:gd name="connsiteX10" fmla="*/ 2931401 w 3194366"/>
              <a:gd name="connsiteY10" fmla="*/ 1611705 h 1612279"/>
              <a:gd name="connsiteX11" fmla="*/ 2203610 w 3194366"/>
              <a:gd name="connsiteY11" fmla="*/ 1400732 h 1612279"/>
              <a:gd name="connsiteX12" fmla="*/ 1219867 w 3194366"/>
              <a:gd name="connsiteY12" fmla="*/ 1168008 h 1612279"/>
              <a:gd name="connsiteX13" fmla="*/ 80950 w 3194366"/>
              <a:gd name="connsiteY13" fmla="*/ 688573 h 1612279"/>
              <a:gd name="connsiteX14" fmla="*/ 152356 w 3194366"/>
              <a:gd name="connsiteY14" fmla="*/ 339205 h 1612279"/>
              <a:gd name="connsiteX15" fmla="*/ 631277 w 3194366"/>
              <a:gd name="connsiteY15" fmla="*/ 158705 h 1612279"/>
              <a:gd name="connsiteX16" fmla="*/ 1254532 w 3194366"/>
              <a:gd name="connsiteY16" fmla="*/ 5216 h 1612279"/>
              <a:gd name="connsiteX17" fmla="*/ 1649282 w 3194366"/>
              <a:gd name="connsiteY17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382510 w 3194366"/>
              <a:gd name="connsiteY2" fmla="*/ 228023 h 1612279"/>
              <a:gd name="connsiteX3" fmla="*/ 2552488 w 3194366"/>
              <a:gd name="connsiteY3" fmla="*/ 665602 h 1612279"/>
              <a:gd name="connsiteX4" fmla="*/ 2796263 w 3194366"/>
              <a:gd name="connsiteY4" fmla="*/ 637266 h 1612279"/>
              <a:gd name="connsiteX5" fmla="*/ 2928848 w 3194366"/>
              <a:gd name="connsiteY5" fmla="*/ 803015 h 1612279"/>
              <a:gd name="connsiteX6" fmla="*/ 3087963 w 3194366"/>
              <a:gd name="connsiteY6" fmla="*/ 928976 h 1612279"/>
              <a:gd name="connsiteX7" fmla="*/ 3176700 w 3194366"/>
              <a:gd name="connsiteY7" fmla="*/ 1086052 h 1612279"/>
              <a:gd name="connsiteX8" fmla="*/ 3172110 w 3194366"/>
              <a:gd name="connsiteY8" fmla="*/ 1372904 h 1612279"/>
              <a:gd name="connsiteX9" fmla="*/ 3167289 w 3194366"/>
              <a:gd name="connsiteY9" fmla="*/ 1461922 h 1612279"/>
              <a:gd name="connsiteX10" fmla="*/ 2931401 w 3194366"/>
              <a:gd name="connsiteY10" fmla="*/ 1611705 h 1612279"/>
              <a:gd name="connsiteX11" fmla="*/ 2203610 w 3194366"/>
              <a:gd name="connsiteY11" fmla="*/ 1400732 h 1612279"/>
              <a:gd name="connsiteX12" fmla="*/ 1219867 w 3194366"/>
              <a:gd name="connsiteY12" fmla="*/ 1168008 h 1612279"/>
              <a:gd name="connsiteX13" fmla="*/ 80950 w 3194366"/>
              <a:gd name="connsiteY13" fmla="*/ 688573 h 1612279"/>
              <a:gd name="connsiteX14" fmla="*/ 152356 w 3194366"/>
              <a:gd name="connsiteY14" fmla="*/ 339205 h 1612279"/>
              <a:gd name="connsiteX15" fmla="*/ 631277 w 3194366"/>
              <a:gd name="connsiteY15" fmla="*/ 158705 h 1612279"/>
              <a:gd name="connsiteX16" fmla="*/ 1254532 w 3194366"/>
              <a:gd name="connsiteY16" fmla="*/ 5216 h 1612279"/>
              <a:gd name="connsiteX17" fmla="*/ 1649282 w 3194366"/>
              <a:gd name="connsiteY17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382510 w 3194366"/>
              <a:gd name="connsiteY2" fmla="*/ 228023 h 1612279"/>
              <a:gd name="connsiteX3" fmla="*/ 2642574 w 3194366"/>
              <a:gd name="connsiteY3" fmla="*/ 386369 h 1612279"/>
              <a:gd name="connsiteX4" fmla="*/ 2796263 w 3194366"/>
              <a:gd name="connsiteY4" fmla="*/ 637266 h 1612279"/>
              <a:gd name="connsiteX5" fmla="*/ 2928848 w 3194366"/>
              <a:gd name="connsiteY5" fmla="*/ 803015 h 1612279"/>
              <a:gd name="connsiteX6" fmla="*/ 3087963 w 3194366"/>
              <a:gd name="connsiteY6" fmla="*/ 928976 h 1612279"/>
              <a:gd name="connsiteX7" fmla="*/ 3176700 w 3194366"/>
              <a:gd name="connsiteY7" fmla="*/ 1086052 h 1612279"/>
              <a:gd name="connsiteX8" fmla="*/ 3172110 w 3194366"/>
              <a:gd name="connsiteY8" fmla="*/ 1372904 h 1612279"/>
              <a:gd name="connsiteX9" fmla="*/ 3167289 w 3194366"/>
              <a:gd name="connsiteY9" fmla="*/ 1461922 h 1612279"/>
              <a:gd name="connsiteX10" fmla="*/ 2931401 w 3194366"/>
              <a:gd name="connsiteY10" fmla="*/ 1611705 h 1612279"/>
              <a:gd name="connsiteX11" fmla="*/ 2203610 w 3194366"/>
              <a:gd name="connsiteY11" fmla="*/ 1400732 h 1612279"/>
              <a:gd name="connsiteX12" fmla="*/ 1219867 w 3194366"/>
              <a:gd name="connsiteY12" fmla="*/ 1168008 h 1612279"/>
              <a:gd name="connsiteX13" fmla="*/ 80950 w 3194366"/>
              <a:gd name="connsiteY13" fmla="*/ 688573 h 1612279"/>
              <a:gd name="connsiteX14" fmla="*/ 152356 w 3194366"/>
              <a:gd name="connsiteY14" fmla="*/ 339205 h 1612279"/>
              <a:gd name="connsiteX15" fmla="*/ 631277 w 3194366"/>
              <a:gd name="connsiteY15" fmla="*/ 158705 h 1612279"/>
              <a:gd name="connsiteX16" fmla="*/ 1254532 w 3194366"/>
              <a:gd name="connsiteY16" fmla="*/ 5216 h 1612279"/>
              <a:gd name="connsiteX17" fmla="*/ 1649282 w 3194366"/>
              <a:gd name="connsiteY17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382510 w 3194366"/>
              <a:gd name="connsiteY2" fmla="*/ 228023 h 1612279"/>
              <a:gd name="connsiteX3" fmla="*/ 2642574 w 3194366"/>
              <a:gd name="connsiteY3" fmla="*/ 386369 h 1612279"/>
              <a:gd name="connsiteX4" fmla="*/ 2883638 w 3194366"/>
              <a:gd name="connsiteY4" fmla="*/ 580443 h 1612279"/>
              <a:gd name="connsiteX5" fmla="*/ 2928848 w 3194366"/>
              <a:gd name="connsiteY5" fmla="*/ 803015 h 1612279"/>
              <a:gd name="connsiteX6" fmla="*/ 3087963 w 3194366"/>
              <a:gd name="connsiteY6" fmla="*/ 928976 h 1612279"/>
              <a:gd name="connsiteX7" fmla="*/ 3176700 w 3194366"/>
              <a:gd name="connsiteY7" fmla="*/ 1086052 h 1612279"/>
              <a:gd name="connsiteX8" fmla="*/ 3172110 w 3194366"/>
              <a:gd name="connsiteY8" fmla="*/ 1372904 h 1612279"/>
              <a:gd name="connsiteX9" fmla="*/ 3167289 w 3194366"/>
              <a:gd name="connsiteY9" fmla="*/ 1461922 h 1612279"/>
              <a:gd name="connsiteX10" fmla="*/ 2931401 w 3194366"/>
              <a:gd name="connsiteY10" fmla="*/ 1611705 h 1612279"/>
              <a:gd name="connsiteX11" fmla="*/ 2203610 w 3194366"/>
              <a:gd name="connsiteY11" fmla="*/ 1400732 h 1612279"/>
              <a:gd name="connsiteX12" fmla="*/ 1219867 w 3194366"/>
              <a:gd name="connsiteY12" fmla="*/ 1168008 h 1612279"/>
              <a:gd name="connsiteX13" fmla="*/ 80950 w 3194366"/>
              <a:gd name="connsiteY13" fmla="*/ 688573 h 1612279"/>
              <a:gd name="connsiteX14" fmla="*/ 152356 w 3194366"/>
              <a:gd name="connsiteY14" fmla="*/ 339205 h 1612279"/>
              <a:gd name="connsiteX15" fmla="*/ 631277 w 3194366"/>
              <a:gd name="connsiteY15" fmla="*/ 158705 h 1612279"/>
              <a:gd name="connsiteX16" fmla="*/ 1254532 w 3194366"/>
              <a:gd name="connsiteY16" fmla="*/ 5216 h 1612279"/>
              <a:gd name="connsiteX17" fmla="*/ 1649282 w 3194366"/>
              <a:gd name="connsiteY17" fmla="*/ 72589 h 1612279"/>
              <a:gd name="connsiteX0" fmla="*/ 1649282 w 3202160"/>
              <a:gd name="connsiteY0" fmla="*/ 72589 h 1612279"/>
              <a:gd name="connsiteX1" fmla="*/ 2249215 w 3202160"/>
              <a:gd name="connsiteY1" fmla="*/ 417467 h 1612279"/>
              <a:gd name="connsiteX2" fmla="*/ 2382510 w 3202160"/>
              <a:gd name="connsiteY2" fmla="*/ 228023 h 1612279"/>
              <a:gd name="connsiteX3" fmla="*/ 2642574 w 3202160"/>
              <a:gd name="connsiteY3" fmla="*/ 386369 h 1612279"/>
              <a:gd name="connsiteX4" fmla="*/ 2883638 w 3202160"/>
              <a:gd name="connsiteY4" fmla="*/ 580443 h 1612279"/>
              <a:gd name="connsiteX5" fmla="*/ 2928848 w 3202160"/>
              <a:gd name="connsiteY5" fmla="*/ 803015 h 1612279"/>
              <a:gd name="connsiteX6" fmla="*/ 3087963 w 3202160"/>
              <a:gd name="connsiteY6" fmla="*/ 928976 h 1612279"/>
              <a:gd name="connsiteX7" fmla="*/ 2817423 w 3202160"/>
              <a:gd name="connsiteY7" fmla="*/ 968805 h 1612279"/>
              <a:gd name="connsiteX8" fmla="*/ 3176700 w 3202160"/>
              <a:gd name="connsiteY8" fmla="*/ 1086052 h 1612279"/>
              <a:gd name="connsiteX9" fmla="*/ 3172110 w 3202160"/>
              <a:gd name="connsiteY9" fmla="*/ 1372904 h 1612279"/>
              <a:gd name="connsiteX10" fmla="*/ 3167289 w 3202160"/>
              <a:gd name="connsiteY10" fmla="*/ 1461922 h 1612279"/>
              <a:gd name="connsiteX11" fmla="*/ 2931401 w 3202160"/>
              <a:gd name="connsiteY11" fmla="*/ 1611705 h 1612279"/>
              <a:gd name="connsiteX12" fmla="*/ 2203610 w 3202160"/>
              <a:gd name="connsiteY12" fmla="*/ 1400732 h 1612279"/>
              <a:gd name="connsiteX13" fmla="*/ 1219867 w 3202160"/>
              <a:gd name="connsiteY13" fmla="*/ 1168008 h 1612279"/>
              <a:gd name="connsiteX14" fmla="*/ 80950 w 3202160"/>
              <a:gd name="connsiteY14" fmla="*/ 688573 h 1612279"/>
              <a:gd name="connsiteX15" fmla="*/ 152356 w 3202160"/>
              <a:gd name="connsiteY15" fmla="*/ 339205 h 1612279"/>
              <a:gd name="connsiteX16" fmla="*/ 631277 w 3202160"/>
              <a:gd name="connsiteY16" fmla="*/ 158705 h 1612279"/>
              <a:gd name="connsiteX17" fmla="*/ 1254532 w 3202160"/>
              <a:gd name="connsiteY17" fmla="*/ 5216 h 1612279"/>
              <a:gd name="connsiteX18" fmla="*/ 1649282 w 3202160"/>
              <a:gd name="connsiteY18" fmla="*/ 72589 h 1612279"/>
              <a:gd name="connsiteX0" fmla="*/ 1649282 w 3220122"/>
              <a:gd name="connsiteY0" fmla="*/ 72589 h 1612279"/>
              <a:gd name="connsiteX1" fmla="*/ 2249215 w 3220122"/>
              <a:gd name="connsiteY1" fmla="*/ 417467 h 1612279"/>
              <a:gd name="connsiteX2" fmla="*/ 2382510 w 3220122"/>
              <a:gd name="connsiteY2" fmla="*/ 228023 h 1612279"/>
              <a:gd name="connsiteX3" fmla="*/ 2642574 w 3220122"/>
              <a:gd name="connsiteY3" fmla="*/ 386369 h 1612279"/>
              <a:gd name="connsiteX4" fmla="*/ 2883638 w 3220122"/>
              <a:gd name="connsiteY4" fmla="*/ 580443 h 1612279"/>
              <a:gd name="connsiteX5" fmla="*/ 2928848 w 3220122"/>
              <a:gd name="connsiteY5" fmla="*/ 803015 h 1612279"/>
              <a:gd name="connsiteX6" fmla="*/ 3087963 w 3220122"/>
              <a:gd name="connsiteY6" fmla="*/ 928976 h 1612279"/>
              <a:gd name="connsiteX7" fmla="*/ 2817423 w 3220122"/>
              <a:gd name="connsiteY7" fmla="*/ 968805 h 1612279"/>
              <a:gd name="connsiteX8" fmla="*/ 2720538 w 3220122"/>
              <a:gd name="connsiteY8" fmla="*/ 1080769 h 1612279"/>
              <a:gd name="connsiteX9" fmla="*/ 3172110 w 3220122"/>
              <a:gd name="connsiteY9" fmla="*/ 1372904 h 1612279"/>
              <a:gd name="connsiteX10" fmla="*/ 3167289 w 3220122"/>
              <a:gd name="connsiteY10" fmla="*/ 1461922 h 1612279"/>
              <a:gd name="connsiteX11" fmla="*/ 2931401 w 3220122"/>
              <a:gd name="connsiteY11" fmla="*/ 1611705 h 1612279"/>
              <a:gd name="connsiteX12" fmla="*/ 2203610 w 3220122"/>
              <a:gd name="connsiteY12" fmla="*/ 1400732 h 1612279"/>
              <a:gd name="connsiteX13" fmla="*/ 1219867 w 3220122"/>
              <a:gd name="connsiteY13" fmla="*/ 1168008 h 1612279"/>
              <a:gd name="connsiteX14" fmla="*/ 80950 w 3220122"/>
              <a:gd name="connsiteY14" fmla="*/ 688573 h 1612279"/>
              <a:gd name="connsiteX15" fmla="*/ 152356 w 3220122"/>
              <a:gd name="connsiteY15" fmla="*/ 339205 h 1612279"/>
              <a:gd name="connsiteX16" fmla="*/ 631277 w 3220122"/>
              <a:gd name="connsiteY16" fmla="*/ 158705 h 1612279"/>
              <a:gd name="connsiteX17" fmla="*/ 1254532 w 3220122"/>
              <a:gd name="connsiteY17" fmla="*/ 5216 h 1612279"/>
              <a:gd name="connsiteX18" fmla="*/ 1649282 w 3220122"/>
              <a:gd name="connsiteY18" fmla="*/ 72589 h 1612279"/>
              <a:gd name="connsiteX0" fmla="*/ 1649282 w 3171659"/>
              <a:gd name="connsiteY0" fmla="*/ 72589 h 1612279"/>
              <a:gd name="connsiteX1" fmla="*/ 2249215 w 3171659"/>
              <a:gd name="connsiteY1" fmla="*/ 417467 h 1612279"/>
              <a:gd name="connsiteX2" fmla="*/ 2382510 w 3171659"/>
              <a:gd name="connsiteY2" fmla="*/ 228023 h 1612279"/>
              <a:gd name="connsiteX3" fmla="*/ 2642574 w 3171659"/>
              <a:gd name="connsiteY3" fmla="*/ 386369 h 1612279"/>
              <a:gd name="connsiteX4" fmla="*/ 2883638 w 3171659"/>
              <a:gd name="connsiteY4" fmla="*/ 580443 h 1612279"/>
              <a:gd name="connsiteX5" fmla="*/ 2928848 w 3171659"/>
              <a:gd name="connsiteY5" fmla="*/ 803015 h 1612279"/>
              <a:gd name="connsiteX6" fmla="*/ 3087963 w 3171659"/>
              <a:gd name="connsiteY6" fmla="*/ 928976 h 1612279"/>
              <a:gd name="connsiteX7" fmla="*/ 2817423 w 3171659"/>
              <a:gd name="connsiteY7" fmla="*/ 968805 h 1612279"/>
              <a:gd name="connsiteX8" fmla="*/ 2720538 w 3171659"/>
              <a:gd name="connsiteY8" fmla="*/ 1080769 h 1612279"/>
              <a:gd name="connsiteX9" fmla="*/ 2598593 w 3171659"/>
              <a:gd name="connsiteY9" fmla="*/ 1263938 h 1612279"/>
              <a:gd name="connsiteX10" fmla="*/ 3167289 w 3171659"/>
              <a:gd name="connsiteY10" fmla="*/ 1461922 h 1612279"/>
              <a:gd name="connsiteX11" fmla="*/ 2931401 w 3171659"/>
              <a:gd name="connsiteY11" fmla="*/ 1611705 h 1612279"/>
              <a:gd name="connsiteX12" fmla="*/ 2203610 w 3171659"/>
              <a:gd name="connsiteY12" fmla="*/ 1400732 h 1612279"/>
              <a:gd name="connsiteX13" fmla="*/ 1219867 w 3171659"/>
              <a:gd name="connsiteY13" fmla="*/ 1168008 h 1612279"/>
              <a:gd name="connsiteX14" fmla="*/ 80950 w 3171659"/>
              <a:gd name="connsiteY14" fmla="*/ 688573 h 1612279"/>
              <a:gd name="connsiteX15" fmla="*/ 152356 w 3171659"/>
              <a:gd name="connsiteY15" fmla="*/ 339205 h 1612279"/>
              <a:gd name="connsiteX16" fmla="*/ 631277 w 3171659"/>
              <a:gd name="connsiteY16" fmla="*/ 158705 h 1612279"/>
              <a:gd name="connsiteX17" fmla="*/ 1254532 w 3171659"/>
              <a:gd name="connsiteY17" fmla="*/ 5216 h 1612279"/>
              <a:gd name="connsiteX18" fmla="*/ 1649282 w 3171659"/>
              <a:gd name="connsiteY18" fmla="*/ 72589 h 1612279"/>
              <a:gd name="connsiteX0" fmla="*/ 1649282 w 3089612"/>
              <a:gd name="connsiteY0" fmla="*/ 72589 h 1611980"/>
              <a:gd name="connsiteX1" fmla="*/ 2249215 w 3089612"/>
              <a:gd name="connsiteY1" fmla="*/ 417467 h 1611980"/>
              <a:gd name="connsiteX2" fmla="*/ 2382510 w 3089612"/>
              <a:gd name="connsiteY2" fmla="*/ 228023 h 1611980"/>
              <a:gd name="connsiteX3" fmla="*/ 2642574 w 3089612"/>
              <a:gd name="connsiteY3" fmla="*/ 386369 h 1611980"/>
              <a:gd name="connsiteX4" fmla="*/ 2883638 w 3089612"/>
              <a:gd name="connsiteY4" fmla="*/ 580443 h 1611980"/>
              <a:gd name="connsiteX5" fmla="*/ 2928848 w 3089612"/>
              <a:gd name="connsiteY5" fmla="*/ 803015 h 1611980"/>
              <a:gd name="connsiteX6" fmla="*/ 3087963 w 3089612"/>
              <a:gd name="connsiteY6" fmla="*/ 928976 h 1611980"/>
              <a:gd name="connsiteX7" fmla="*/ 2817423 w 3089612"/>
              <a:gd name="connsiteY7" fmla="*/ 968805 h 1611980"/>
              <a:gd name="connsiteX8" fmla="*/ 2720538 w 3089612"/>
              <a:gd name="connsiteY8" fmla="*/ 1080769 h 1611980"/>
              <a:gd name="connsiteX9" fmla="*/ 2598593 w 3089612"/>
              <a:gd name="connsiteY9" fmla="*/ 1263938 h 1611980"/>
              <a:gd name="connsiteX10" fmla="*/ 2488800 w 3089612"/>
              <a:gd name="connsiteY10" fmla="*/ 1356189 h 1611980"/>
              <a:gd name="connsiteX11" fmla="*/ 2931401 w 3089612"/>
              <a:gd name="connsiteY11" fmla="*/ 1611705 h 1611980"/>
              <a:gd name="connsiteX12" fmla="*/ 2203610 w 3089612"/>
              <a:gd name="connsiteY12" fmla="*/ 1400732 h 1611980"/>
              <a:gd name="connsiteX13" fmla="*/ 1219867 w 3089612"/>
              <a:gd name="connsiteY13" fmla="*/ 1168008 h 1611980"/>
              <a:gd name="connsiteX14" fmla="*/ 80950 w 3089612"/>
              <a:gd name="connsiteY14" fmla="*/ 688573 h 1611980"/>
              <a:gd name="connsiteX15" fmla="*/ 152356 w 3089612"/>
              <a:gd name="connsiteY15" fmla="*/ 339205 h 1611980"/>
              <a:gd name="connsiteX16" fmla="*/ 631277 w 3089612"/>
              <a:gd name="connsiteY16" fmla="*/ 158705 h 1611980"/>
              <a:gd name="connsiteX17" fmla="*/ 1254532 w 3089612"/>
              <a:gd name="connsiteY17" fmla="*/ 5216 h 1611980"/>
              <a:gd name="connsiteX18" fmla="*/ 1649282 w 3089612"/>
              <a:gd name="connsiteY18" fmla="*/ 72589 h 1611980"/>
              <a:gd name="connsiteX0" fmla="*/ 1649282 w 3089612"/>
              <a:gd name="connsiteY0" fmla="*/ 72589 h 1465309"/>
              <a:gd name="connsiteX1" fmla="*/ 2249215 w 3089612"/>
              <a:gd name="connsiteY1" fmla="*/ 417467 h 1465309"/>
              <a:gd name="connsiteX2" fmla="*/ 2382510 w 3089612"/>
              <a:gd name="connsiteY2" fmla="*/ 228023 h 1465309"/>
              <a:gd name="connsiteX3" fmla="*/ 2642574 w 3089612"/>
              <a:gd name="connsiteY3" fmla="*/ 386369 h 1465309"/>
              <a:gd name="connsiteX4" fmla="*/ 2883638 w 3089612"/>
              <a:gd name="connsiteY4" fmla="*/ 580443 h 1465309"/>
              <a:gd name="connsiteX5" fmla="*/ 2928848 w 3089612"/>
              <a:gd name="connsiteY5" fmla="*/ 803015 h 1465309"/>
              <a:gd name="connsiteX6" fmla="*/ 3087963 w 3089612"/>
              <a:gd name="connsiteY6" fmla="*/ 928976 h 1465309"/>
              <a:gd name="connsiteX7" fmla="*/ 2817423 w 3089612"/>
              <a:gd name="connsiteY7" fmla="*/ 968805 h 1465309"/>
              <a:gd name="connsiteX8" fmla="*/ 2720538 w 3089612"/>
              <a:gd name="connsiteY8" fmla="*/ 1080769 h 1465309"/>
              <a:gd name="connsiteX9" fmla="*/ 2598593 w 3089612"/>
              <a:gd name="connsiteY9" fmla="*/ 1263938 h 1465309"/>
              <a:gd name="connsiteX10" fmla="*/ 2488800 w 3089612"/>
              <a:gd name="connsiteY10" fmla="*/ 1356189 h 1465309"/>
              <a:gd name="connsiteX11" fmla="*/ 2458727 w 3089612"/>
              <a:gd name="connsiteY11" fmla="*/ 1463867 h 1465309"/>
              <a:gd name="connsiteX12" fmla="*/ 2203610 w 3089612"/>
              <a:gd name="connsiteY12" fmla="*/ 1400732 h 1465309"/>
              <a:gd name="connsiteX13" fmla="*/ 1219867 w 3089612"/>
              <a:gd name="connsiteY13" fmla="*/ 1168008 h 1465309"/>
              <a:gd name="connsiteX14" fmla="*/ 80950 w 3089612"/>
              <a:gd name="connsiteY14" fmla="*/ 688573 h 1465309"/>
              <a:gd name="connsiteX15" fmla="*/ 152356 w 3089612"/>
              <a:gd name="connsiteY15" fmla="*/ 339205 h 1465309"/>
              <a:gd name="connsiteX16" fmla="*/ 631277 w 3089612"/>
              <a:gd name="connsiteY16" fmla="*/ 158705 h 1465309"/>
              <a:gd name="connsiteX17" fmla="*/ 1254532 w 3089612"/>
              <a:gd name="connsiteY17" fmla="*/ 5216 h 1465309"/>
              <a:gd name="connsiteX18" fmla="*/ 1649282 w 3089612"/>
              <a:gd name="connsiteY18" fmla="*/ 72589 h 1465309"/>
              <a:gd name="connsiteX0" fmla="*/ 1649282 w 2933149"/>
              <a:gd name="connsiteY0" fmla="*/ 72589 h 1465309"/>
              <a:gd name="connsiteX1" fmla="*/ 2249215 w 2933149"/>
              <a:gd name="connsiteY1" fmla="*/ 417467 h 1465309"/>
              <a:gd name="connsiteX2" fmla="*/ 2382510 w 2933149"/>
              <a:gd name="connsiteY2" fmla="*/ 228023 h 1465309"/>
              <a:gd name="connsiteX3" fmla="*/ 2642574 w 2933149"/>
              <a:gd name="connsiteY3" fmla="*/ 386369 h 1465309"/>
              <a:gd name="connsiteX4" fmla="*/ 2883638 w 2933149"/>
              <a:gd name="connsiteY4" fmla="*/ 580443 h 1465309"/>
              <a:gd name="connsiteX5" fmla="*/ 2928848 w 2933149"/>
              <a:gd name="connsiteY5" fmla="*/ 803015 h 1465309"/>
              <a:gd name="connsiteX6" fmla="*/ 2817423 w 2933149"/>
              <a:gd name="connsiteY6" fmla="*/ 968805 h 1465309"/>
              <a:gd name="connsiteX7" fmla="*/ 2720538 w 2933149"/>
              <a:gd name="connsiteY7" fmla="*/ 1080769 h 1465309"/>
              <a:gd name="connsiteX8" fmla="*/ 2598593 w 2933149"/>
              <a:gd name="connsiteY8" fmla="*/ 1263938 h 1465309"/>
              <a:gd name="connsiteX9" fmla="*/ 2488800 w 2933149"/>
              <a:gd name="connsiteY9" fmla="*/ 1356189 h 1465309"/>
              <a:gd name="connsiteX10" fmla="*/ 2458727 w 2933149"/>
              <a:gd name="connsiteY10" fmla="*/ 1463867 h 1465309"/>
              <a:gd name="connsiteX11" fmla="*/ 2203610 w 2933149"/>
              <a:gd name="connsiteY11" fmla="*/ 1400732 h 1465309"/>
              <a:gd name="connsiteX12" fmla="*/ 1219867 w 2933149"/>
              <a:gd name="connsiteY12" fmla="*/ 1168008 h 1465309"/>
              <a:gd name="connsiteX13" fmla="*/ 80950 w 2933149"/>
              <a:gd name="connsiteY13" fmla="*/ 688573 h 1465309"/>
              <a:gd name="connsiteX14" fmla="*/ 152356 w 2933149"/>
              <a:gd name="connsiteY14" fmla="*/ 339205 h 1465309"/>
              <a:gd name="connsiteX15" fmla="*/ 631277 w 2933149"/>
              <a:gd name="connsiteY15" fmla="*/ 158705 h 1465309"/>
              <a:gd name="connsiteX16" fmla="*/ 1254532 w 2933149"/>
              <a:gd name="connsiteY16" fmla="*/ 5216 h 1465309"/>
              <a:gd name="connsiteX17" fmla="*/ 1649282 w 2933149"/>
              <a:gd name="connsiteY17" fmla="*/ 72589 h 1465309"/>
              <a:gd name="connsiteX0" fmla="*/ 1649282 w 2933149"/>
              <a:gd name="connsiteY0" fmla="*/ 69706 h 1462426"/>
              <a:gd name="connsiteX1" fmla="*/ 2142824 w 2933149"/>
              <a:gd name="connsiteY1" fmla="*/ 159769 h 1462426"/>
              <a:gd name="connsiteX2" fmla="*/ 2382510 w 2933149"/>
              <a:gd name="connsiteY2" fmla="*/ 225140 h 1462426"/>
              <a:gd name="connsiteX3" fmla="*/ 2642574 w 2933149"/>
              <a:gd name="connsiteY3" fmla="*/ 383486 h 1462426"/>
              <a:gd name="connsiteX4" fmla="*/ 2883638 w 2933149"/>
              <a:gd name="connsiteY4" fmla="*/ 577560 h 1462426"/>
              <a:gd name="connsiteX5" fmla="*/ 2928848 w 2933149"/>
              <a:gd name="connsiteY5" fmla="*/ 800132 h 1462426"/>
              <a:gd name="connsiteX6" fmla="*/ 2817423 w 2933149"/>
              <a:gd name="connsiteY6" fmla="*/ 965922 h 1462426"/>
              <a:gd name="connsiteX7" fmla="*/ 2720538 w 2933149"/>
              <a:gd name="connsiteY7" fmla="*/ 1077886 h 1462426"/>
              <a:gd name="connsiteX8" fmla="*/ 2598593 w 2933149"/>
              <a:gd name="connsiteY8" fmla="*/ 1261055 h 1462426"/>
              <a:gd name="connsiteX9" fmla="*/ 2488800 w 2933149"/>
              <a:gd name="connsiteY9" fmla="*/ 1353306 h 1462426"/>
              <a:gd name="connsiteX10" fmla="*/ 2458727 w 2933149"/>
              <a:gd name="connsiteY10" fmla="*/ 1460984 h 1462426"/>
              <a:gd name="connsiteX11" fmla="*/ 2203610 w 2933149"/>
              <a:gd name="connsiteY11" fmla="*/ 1397849 h 1462426"/>
              <a:gd name="connsiteX12" fmla="*/ 1219867 w 2933149"/>
              <a:gd name="connsiteY12" fmla="*/ 1165125 h 1462426"/>
              <a:gd name="connsiteX13" fmla="*/ 80950 w 2933149"/>
              <a:gd name="connsiteY13" fmla="*/ 685690 h 1462426"/>
              <a:gd name="connsiteX14" fmla="*/ 152356 w 2933149"/>
              <a:gd name="connsiteY14" fmla="*/ 336322 h 1462426"/>
              <a:gd name="connsiteX15" fmla="*/ 631277 w 2933149"/>
              <a:gd name="connsiteY15" fmla="*/ 155822 h 1462426"/>
              <a:gd name="connsiteX16" fmla="*/ 1254532 w 2933149"/>
              <a:gd name="connsiteY16" fmla="*/ 2333 h 1462426"/>
              <a:gd name="connsiteX17" fmla="*/ 1649282 w 2933149"/>
              <a:gd name="connsiteY17" fmla="*/ 69706 h 1462426"/>
              <a:gd name="connsiteX0" fmla="*/ 1649282 w 2933149"/>
              <a:gd name="connsiteY0" fmla="*/ 69706 h 1462426"/>
              <a:gd name="connsiteX1" fmla="*/ 2142824 w 2933149"/>
              <a:gd name="connsiteY1" fmla="*/ 159769 h 1462426"/>
              <a:gd name="connsiteX2" fmla="*/ 2382510 w 2933149"/>
              <a:gd name="connsiteY2" fmla="*/ 225140 h 1462426"/>
              <a:gd name="connsiteX3" fmla="*/ 2642574 w 2933149"/>
              <a:gd name="connsiteY3" fmla="*/ 383486 h 1462426"/>
              <a:gd name="connsiteX4" fmla="*/ 2883638 w 2933149"/>
              <a:gd name="connsiteY4" fmla="*/ 577560 h 1462426"/>
              <a:gd name="connsiteX5" fmla="*/ 2928848 w 2933149"/>
              <a:gd name="connsiteY5" fmla="*/ 800132 h 1462426"/>
              <a:gd name="connsiteX6" fmla="*/ 2817423 w 2933149"/>
              <a:gd name="connsiteY6" fmla="*/ 965922 h 1462426"/>
              <a:gd name="connsiteX7" fmla="*/ 2720538 w 2933149"/>
              <a:gd name="connsiteY7" fmla="*/ 1077886 h 1462426"/>
              <a:gd name="connsiteX8" fmla="*/ 2598593 w 2933149"/>
              <a:gd name="connsiteY8" fmla="*/ 1261055 h 1462426"/>
              <a:gd name="connsiteX9" fmla="*/ 2488800 w 2933149"/>
              <a:gd name="connsiteY9" fmla="*/ 1353306 h 1462426"/>
              <a:gd name="connsiteX10" fmla="*/ 2458727 w 2933149"/>
              <a:gd name="connsiteY10" fmla="*/ 1460984 h 1462426"/>
              <a:gd name="connsiteX11" fmla="*/ 2203610 w 2933149"/>
              <a:gd name="connsiteY11" fmla="*/ 1397849 h 1462426"/>
              <a:gd name="connsiteX12" fmla="*/ 1219867 w 2933149"/>
              <a:gd name="connsiteY12" fmla="*/ 1165125 h 1462426"/>
              <a:gd name="connsiteX13" fmla="*/ 80950 w 2933149"/>
              <a:gd name="connsiteY13" fmla="*/ 685690 h 1462426"/>
              <a:gd name="connsiteX14" fmla="*/ 152356 w 2933149"/>
              <a:gd name="connsiteY14" fmla="*/ 336322 h 1462426"/>
              <a:gd name="connsiteX15" fmla="*/ 631277 w 2933149"/>
              <a:gd name="connsiteY15" fmla="*/ 155822 h 1462426"/>
              <a:gd name="connsiteX16" fmla="*/ 1254532 w 2933149"/>
              <a:gd name="connsiteY16" fmla="*/ 2333 h 1462426"/>
              <a:gd name="connsiteX17" fmla="*/ 1649282 w 2933149"/>
              <a:gd name="connsiteY17" fmla="*/ 69706 h 1462426"/>
              <a:gd name="connsiteX0" fmla="*/ 1656606 w 2940473"/>
              <a:gd name="connsiteY0" fmla="*/ 116290 h 1509010"/>
              <a:gd name="connsiteX1" fmla="*/ 2150148 w 2940473"/>
              <a:gd name="connsiteY1" fmla="*/ 206353 h 1509010"/>
              <a:gd name="connsiteX2" fmla="*/ 2389834 w 2940473"/>
              <a:gd name="connsiteY2" fmla="*/ 271724 h 1509010"/>
              <a:gd name="connsiteX3" fmla="*/ 2649898 w 2940473"/>
              <a:gd name="connsiteY3" fmla="*/ 430070 h 1509010"/>
              <a:gd name="connsiteX4" fmla="*/ 2890962 w 2940473"/>
              <a:gd name="connsiteY4" fmla="*/ 624144 h 1509010"/>
              <a:gd name="connsiteX5" fmla="*/ 2936172 w 2940473"/>
              <a:gd name="connsiteY5" fmla="*/ 846716 h 1509010"/>
              <a:gd name="connsiteX6" fmla="*/ 2824747 w 2940473"/>
              <a:gd name="connsiteY6" fmla="*/ 1012506 h 1509010"/>
              <a:gd name="connsiteX7" fmla="*/ 2727862 w 2940473"/>
              <a:gd name="connsiteY7" fmla="*/ 1124470 h 1509010"/>
              <a:gd name="connsiteX8" fmla="*/ 2605917 w 2940473"/>
              <a:gd name="connsiteY8" fmla="*/ 1307639 h 1509010"/>
              <a:gd name="connsiteX9" fmla="*/ 2496124 w 2940473"/>
              <a:gd name="connsiteY9" fmla="*/ 1399890 h 1509010"/>
              <a:gd name="connsiteX10" fmla="*/ 2466051 w 2940473"/>
              <a:gd name="connsiteY10" fmla="*/ 1507568 h 1509010"/>
              <a:gd name="connsiteX11" fmla="*/ 2210934 w 2940473"/>
              <a:gd name="connsiteY11" fmla="*/ 1444433 h 1509010"/>
              <a:gd name="connsiteX12" fmla="*/ 1227191 w 2940473"/>
              <a:gd name="connsiteY12" fmla="*/ 1211709 h 1509010"/>
              <a:gd name="connsiteX13" fmla="*/ 88274 w 2940473"/>
              <a:gd name="connsiteY13" fmla="*/ 732274 h 1509010"/>
              <a:gd name="connsiteX14" fmla="*/ 159680 w 2940473"/>
              <a:gd name="connsiteY14" fmla="*/ 382906 h 1509010"/>
              <a:gd name="connsiteX15" fmla="*/ 827632 w 2940473"/>
              <a:gd name="connsiteY15" fmla="*/ 39988 h 1509010"/>
              <a:gd name="connsiteX16" fmla="*/ 1261856 w 2940473"/>
              <a:gd name="connsiteY16" fmla="*/ 48917 h 1509010"/>
              <a:gd name="connsiteX17" fmla="*/ 1656606 w 2940473"/>
              <a:gd name="connsiteY17" fmla="*/ 116290 h 1509010"/>
              <a:gd name="connsiteX0" fmla="*/ 1581776 w 2865643"/>
              <a:gd name="connsiteY0" fmla="*/ 150883 h 1543603"/>
              <a:gd name="connsiteX1" fmla="*/ 2075318 w 2865643"/>
              <a:gd name="connsiteY1" fmla="*/ 240946 h 1543603"/>
              <a:gd name="connsiteX2" fmla="*/ 2315004 w 2865643"/>
              <a:gd name="connsiteY2" fmla="*/ 306317 h 1543603"/>
              <a:gd name="connsiteX3" fmla="*/ 2575068 w 2865643"/>
              <a:gd name="connsiteY3" fmla="*/ 464663 h 1543603"/>
              <a:gd name="connsiteX4" fmla="*/ 2816132 w 2865643"/>
              <a:gd name="connsiteY4" fmla="*/ 658737 h 1543603"/>
              <a:gd name="connsiteX5" fmla="*/ 2861342 w 2865643"/>
              <a:gd name="connsiteY5" fmla="*/ 881309 h 1543603"/>
              <a:gd name="connsiteX6" fmla="*/ 2749917 w 2865643"/>
              <a:gd name="connsiteY6" fmla="*/ 1047099 h 1543603"/>
              <a:gd name="connsiteX7" fmla="*/ 2653032 w 2865643"/>
              <a:gd name="connsiteY7" fmla="*/ 1159063 h 1543603"/>
              <a:gd name="connsiteX8" fmla="*/ 2531087 w 2865643"/>
              <a:gd name="connsiteY8" fmla="*/ 1342232 h 1543603"/>
              <a:gd name="connsiteX9" fmla="*/ 2421294 w 2865643"/>
              <a:gd name="connsiteY9" fmla="*/ 1434483 h 1543603"/>
              <a:gd name="connsiteX10" fmla="*/ 2391221 w 2865643"/>
              <a:gd name="connsiteY10" fmla="*/ 1542161 h 1543603"/>
              <a:gd name="connsiteX11" fmla="*/ 2136104 w 2865643"/>
              <a:gd name="connsiteY11" fmla="*/ 1479026 h 1543603"/>
              <a:gd name="connsiteX12" fmla="*/ 1152361 w 2865643"/>
              <a:gd name="connsiteY12" fmla="*/ 1246302 h 1543603"/>
              <a:gd name="connsiteX13" fmla="*/ 13444 w 2865643"/>
              <a:gd name="connsiteY13" fmla="*/ 766867 h 1543603"/>
              <a:gd name="connsiteX14" fmla="*/ 541216 w 2865643"/>
              <a:gd name="connsiteY14" fmla="*/ 31287 h 1543603"/>
              <a:gd name="connsiteX15" fmla="*/ 752802 w 2865643"/>
              <a:gd name="connsiteY15" fmla="*/ 74581 h 1543603"/>
              <a:gd name="connsiteX16" fmla="*/ 1187026 w 2865643"/>
              <a:gd name="connsiteY16" fmla="*/ 83510 h 1543603"/>
              <a:gd name="connsiteX17" fmla="*/ 1581776 w 2865643"/>
              <a:gd name="connsiteY17" fmla="*/ 150883 h 1543603"/>
              <a:gd name="connsiteX0" fmla="*/ 1581495 w 2865362"/>
              <a:gd name="connsiteY0" fmla="*/ 155767 h 1548487"/>
              <a:gd name="connsiteX1" fmla="*/ 2075037 w 2865362"/>
              <a:gd name="connsiteY1" fmla="*/ 245830 h 1548487"/>
              <a:gd name="connsiteX2" fmla="*/ 2314723 w 2865362"/>
              <a:gd name="connsiteY2" fmla="*/ 311201 h 1548487"/>
              <a:gd name="connsiteX3" fmla="*/ 2574787 w 2865362"/>
              <a:gd name="connsiteY3" fmla="*/ 469547 h 1548487"/>
              <a:gd name="connsiteX4" fmla="*/ 2815851 w 2865362"/>
              <a:gd name="connsiteY4" fmla="*/ 663621 h 1548487"/>
              <a:gd name="connsiteX5" fmla="*/ 2861061 w 2865362"/>
              <a:gd name="connsiteY5" fmla="*/ 886193 h 1548487"/>
              <a:gd name="connsiteX6" fmla="*/ 2749636 w 2865362"/>
              <a:gd name="connsiteY6" fmla="*/ 1051983 h 1548487"/>
              <a:gd name="connsiteX7" fmla="*/ 2652751 w 2865362"/>
              <a:gd name="connsiteY7" fmla="*/ 1163947 h 1548487"/>
              <a:gd name="connsiteX8" fmla="*/ 2530806 w 2865362"/>
              <a:gd name="connsiteY8" fmla="*/ 1347116 h 1548487"/>
              <a:gd name="connsiteX9" fmla="*/ 2421013 w 2865362"/>
              <a:gd name="connsiteY9" fmla="*/ 1439367 h 1548487"/>
              <a:gd name="connsiteX10" fmla="*/ 2390940 w 2865362"/>
              <a:gd name="connsiteY10" fmla="*/ 1547045 h 1548487"/>
              <a:gd name="connsiteX11" fmla="*/ 2135823 w 2865362"/>
              <a:gd name="connsiteY11" fmla="*/ 1483910 h 1548487"/>
              <a:gd name="connsiteX12" fmla="*/ 1152080 w 2865362"/>
              <a:gd name="connsiteY12" fmla="*/ 1251186 h 1548487"/>
              <a:gd name="connsiteX13" fmla="*/ 13163 w 2865362"/>
              <a:gd name="connsiteY13" fmla="*/ 771751 h 1548487"/>
              <a:gd name="connsiteX14" fmla="*/ 540935 w 2865362"/>
              <a:gd name="connsiteY14" fmla="*/ 36171 h 1548487"/>
              <a:gd name="connsiteX15" fmla="*/ 675297 w 2865362"/>
              <a:gd name="connsiteY15" fmla="*/ 51878 h 1548487"/>
              <a:gd name="connsiteX16" fmla="*/ 1186745 w 2865362"/>
              <a:gd name="connsiteY16" fmla="*/ 88394 h 1548487"/>
              <a:gd name="connsiteX17" fmla="*/ 1581495 w 2865362"/>
              <a:gd name="connsiteY17" fmla="*/ 155767 h 1548487"/>
              <a:gd name="connsiteX0" fmla="*/ 1229444 w 2513311"/>
              <a:gd name="connsiteY0" fmla="*/ 150147 h 1542867"/>
              <a:gd name="connsiteX1" fmla="*/ 1722986 w 2513311"/>
              <a:gd name="connsiteY1" fmla="*/ 240210 h 1542867"/>
              <a:gd name="connsiteX2" fmla="*/ 1962672 w 2513311"/>
              <a:gd name="connsiteY2" fmla="*/ 305581 h 1542867"/>
              <a:gd name="connsiteX3" fmla="*/ 2222736 w 2513311"/>
              <a:gd name="connsiteY3" fmla="*/ 463927 h 1542867"/>
              <a:gd name="connsiteX4" fmla="*/ 2463800 w 2513311"/>
              <a:gd name="connsiteY4" fmla="*/ 658001 h 1542867"/>
              <a:gd name="connsiteX5" fmla="*/ 2509010 w 2513311"/>
              <a:gd name="connsiteY5" fmla="*/ 880573 h 1542867"/>
              <a:gd name="connsiteX6" fmla="*/ 2397585 w 2513311"/>
              <a:gd name="connsiteY6" fmla="*/ 1046363 h 1542867"/>
              <a:gd name="connsiteX7" fmla="*/ 2300700 w 2513311"/>
              <a:gd name="connsiteY7" fmla="*/ 1158327 h 1542867"/>
              <a:gd name="connsiteX8" fmla="*/ 2178755 w 2513311"/>
              <a:gd name="connsiteY8" fmla="*/ 1341496 h 1542867"/>
              <a:gd name="connsiteX9" fmla="*/ 2068962 w 2513311"/>
              <a:gd name="connsiteY9" fmla="*/ 1433747 h 1542867"/>
              <a:gd name="connsiteX10" fmla="*/ 2038889 w 2513311"/>
              <a:gd name="connsiteY10" fmla="*/ 1541425 h 1542867"/>
              <a:gd name="connsiteX11" fmla="*/ 1783772 w 2513311"/>
              <a:gd name="connsiteY11" fmla="*/ 1478290 h 1542867"/>
              <a:gd name="connsiteX12" fmla="*/ 800029 w 2513311"/>
              <a:gd name="connsiteY12" fmla="*/ 1245566 h 1542867"/>
              <a:gd name="connsiteX13" fmla="*/ 27125 w 2513311"/>
              <a:gd name="connsiteY13" fmla="*/ 681393 h 1542867"/>
              <a:gd name="connsiteX14" fmla="*/ 188884 w 2513311"/>
              <a:gd name="connsiteY14" fmla="*/ 30551 h 1542867"/>
              <a:gd name="connsiteX15" fmla="*/ 323246 w 2513311"/>
              <a:gd name="connsiteY15" fmla="*/ 46258 h 1542867"/>
              <a:gd name="connsiteX16" fmla="*/ 834694 w 2513311"/>
              <a:gd name="connsiteY16" fmla="*/ 82774 h 1542867"/>
              <a:gd name="connsiteX17" fmla="*/ 1229444 w 2513311"/>
              <a:gd name="connsiteY17" fmla="*/ 150147 h 1542867"/>
              <a:gd name="connsiteX0" fmla="*/ 1229444 w 2513311"/>
              <a:gd name="connsiteY0" fmla="*/ 150147 h 1487947"/>
              <a:gd name="connsiteX1" fmla="*/ 1722986 w 2513311"/>
              <a:gd name="connsiteY1" fmla="*/ 240210 h 1487947"/>
              <a:gd name="connsiteX2" fmla="*/ 1962672 w 2513311"/>
              <a:gd name="connsiteY2" fmla="*/ 305581 h 1487947"/>
              <a:gd name="connsiteX3" fmla="*/ 2222736 w 2513311"/>
              <a:gd name="connsiteY3" fmla="*/ 463927 h 1487947"/>
              <a:gd name="connsiteX4" fmla="*/ 2463800 w 2513311"/>
              <a:gd name="connsiteY4" fmla="*/ 658001 h 1487947"/>
              <a:gd name="connsiteX5" fmla="*/ 2509010 w 2513311"/>
              <a:gd name="connsiteY5" fmla="*/ 880573 h 1487947"/>
              <a:gd name="connsiteX6" fmla="*/ 2397585 w 2513311"/>
              <a:gd name="connsiteY6" fmla="*/ 1046363 h 1487947"/>
              <a:gd name="connsiteX7" fmla="*/ 2300700 w 2513311"/>
              <a:gd name="connsiteY7" fmla="*/ 1158327 h 1487947"/>
              <a:gd name="connsiteX8" fmla="*/ 2178755 w 2513311"/>
              <a:gd name="connsiteY8" fmla="*/ 1341496 h 1487947"/>
              <a:gd name="connsiteX9" fmla="*/ 2068962 w 2513311"/>
              <a:gd name="connsiteY9" fmla="*/ 1433747 h 1487947"/>
              <a:gd name="connsiteX10" fmla="*/ 1783772 w 2513311"/>
              <a:gd name="connsiteY10" fmla="*/ 1478290 h 1487947"/>
              <a:gd name="connsiteX11" fmla="*/ 800029 w 2513311"/>
              <a:gd name="connsiteY11" fmla="*/ 1245566 h 1487947"/>
              <a:gd name="connsiteX12" fmla="*/ 27125 w 2513311"/>
              <a:gd name="connsiteY12" fmla="*/ 681393 h 1487947"/>
              <a:gd name="connsiteX13" fmla="*/ 188884 w 2513311"/>
              <a:gd name="connsiteY13" fmla="*/ 30551 h 1487947"/>
              <a:gd name="connsiteX14" fmla="*/ 323246 w 2513311"/>
              <a:gd name="connsiteY14" fmla="*/ 46258 h 1487947"/>
              <a:gd name="connsiteX15" fmla="*/ 834694 w 2513311"/>
              <a:gd name="connsiteY15" fmla="*/ 82774 h 1487947"/>
              <a:gd name="connsiteX16" fmla="*/ 1229444 w 2513311"/>
              <a:gd name="connsiteY16" fmla="*/ 150147 h 1487947"/>
              <a:gd name="connsiteX0" fmla="*/ 1229444 w 2513311"/>
              <a:gd name="connsiteY0" fmla="*/ 150147 h 1487947"/>
              <a:gd name="connsiteX1" fmla="*/ 1736996 w 2513311"/>
              <a:gd name="connsiteY1" fmla="*/ 213679 h 1487947"/>
              <a:gd name="connsiteX2" fmla="*/ 1962672 w 2513311"/>
              <a:gd name="connsiteY2" fmla="*/ 305581 h 1487947"/>
              <a:gd name="connsiteX3" fmla="*/ 2222736 w 2513311"/>
              <a:gd name="connsiteY3" fmla="*/ 463927 h 1487947"/>
              <a:gd name="connsiteX4" fmla="*/ 2463800 w 2513311"/>
              <a:gd name="connsiteY4" fmla="*/ 658001 h 1487947"/>
              <a:gd name="connsiteX5" fmla="*/ 2509010 w 2513311"/>
              <a:gd name="connsiteY5" fmla="*/ 880573 h 1487947"/>
              <a:gd name="connsiteX6" fmla="*/ 2397585 w 2513311"/>
              <a:gd name="connsiteY6" fmla="*/ 1046363 h 1487947"/>
              <a:gd name="connsiteX7" fmla="*/ 2300700 w 2513311"/>
              <a:gd name="connsiteY7" fmla="*/ 1158327 h 1487947"/>
              <a:gd name="connsiteX8" fmla="*/ 2178755 w 2513311"/>
              <a:gd name="connsiteY8" fmla="*/ 1341496 h 1487947"/>
              <a:gd name="connsiteX9" fmla="*/ 2068962 w 2513311"/>
              <a:gd name="connsiteY9" fmla="*/ 1433747 h 1487947"/>
              <a:gd name="connsiteX10" fmla="*/ 1783772 w 2513311"/>
              <a:gd name="connsiteY10" fmla="*/ 1478290 h 1487947"/>
              <a:gd name="connsiteX11" fmla="*/ 800029 w 2513311"/>
              <a:gd name="connsiteY11" fmla="*/ 1245566 h 1487947"/>
              <a:gd name="connsiteX12" fmla="*/ 27125 w 2513311"/>
              <a:gd name="connsiteY12" fmla="*/ 681393 h 1487947"/>
              <a:gd name="connsiteX13" fmla="*/ 188884 w 2513311"/>
              <a:gd name="connsiteY13" fmla="*/ 30551 h 1487947"/>
              <a:gd name="connsiteX14" fmla="*/ 323246 w 2513311"/>
              <a:gd name="connsiteY14" fmla="*/ 46258 h 1487947"/>
              <a:gd name="connsiteX15" fmla="*/ 834694 w 2513311"/>
              <a:gd name="connsiteY15" fmla="*/ 82774 h 1487947"/>
              <a:gd name="connsiteX16" fmla="*/ 1229444 w 2513311"/>
              <a:gd name="connsiteY16" fmla="*/ 150147 h 1487947"/>
              <a:gd name="connsiteX0" fmla="*/ 1229444 w 2513311"/>
              <a:gd name="connsiteY0" fmla="*/ 150147 h 1487947"/>
              <a:gd name="connsiteX1" fmla="*/ 1736996 w 2513311"/>
              <a:gd name="connsiteY1" fmla="*/ 213679 h 1487947"/>
              <a:gd name="connsiteX2" fmla="*/ 2031096 w 2513311"/>
              <a:gd name="connsiteY2" fmla="*/ 306374 h 1487947"/>
              <a:gd name="connsiteX3" fmla="*/ 2222736 w 2513311"/>
              <a:gd name="connsiteY3" fmla="*/ 463927 h 1487947"/>
              <a:gd name="connsiteX4" fmla="*/ 2463800 w 2513311"/>
              <a:gd name="connsiteY4" fmla="*/ 658001 h 1487947"/>
              <a:gd name="connsiteX5" fmla="*/ 2509010 w 2513311"/>
              <a:gd name="connsiteY5" fmla="*/ 880573 h 1487947"/>
              <a:gd name="connsiteX6" fmla="*/ 2397585 w 2513311"/>
              <a:gd name="connsiteY6" fmla="*/ 1046363 h 1487947"/>
              <a:gd name="connsiteX7" fmla="*/ 2300700 w 2513311"/>
              <a:gd name="connsiteY7" fmla="*/ 1158327 h 1487947"/>
              <a:gd name="connsiteX8" fmla="*/ 2178755 w 2513311"/>
              <a:gd name="connsiteY8" fmla="*/ 1341496 h 1487947"/>
              <a:gd name="connsiteX9" fmla="*/ 2068962 w 2513311"/>
              <a:gd name="connsiteY9" fmla="*/ 1433747 h 1487947"/>
              <a:gd name="connsiteX10" fmla="*/ 1783772 w 2513311"/>
              <a:gd name="connsiteY10" fmla="*/ 1478290 h 1487947"/>
              <a:gd name="connsiteX11" fmla="*/ 800029 w 2513311"/>
              <a:gd name="connsiteY11" fmla="*/ 1245566 h 1487947"/>
              <a:gd name="connsiteX12" fmla="*/ 27125 w 2513311"/>
              <a:gd name="connsiteY12" fmla="*/ 681393 h 1487947"/>
              <a:gd name="connsiteX13" fmla="*/ 188884 w 2513311"/>
              <a:gd name="connsiteY13" fmla="*/ 30551 h 1487947"/>
              <a:gd name="connsiteX14" fmla="*/ 323246 w 2513311"/>
              <a:gd name="connsiteY14" fmla="*/ 46258 h 1487947"/>
              <a:gd name="connsiteX15" fmla="*/ 834694 w 2513311"/>
              <a:gd name="connsiteY15" fmla="*/ 82774 h 1487947"/>
              <a:gd name="connsiteX16" fmla="*/ 1229444 w 2513311"/>
              <a:gd name="connsiteY16" fmla="*/ 150147 h 1487947"/>
              <a:gd name="connsiteX0" fmla="*/ 1229444 w 2512636"/>
              <a:gd name="connsiteY0" fmla="*/ 150147 h 1487947"/>
              <a:gd name="connsiteX1" fmla="*/ 1736996 w 2512636"/>
              <a:gd name="connsiteY1" fmla="*/ 213679 h 1487947"/>
              <a:gd name="connsiteX2" fmla="*/ 2031096 w 2512636"/>
              <a:gd name="connsiteY2" fmla="*/ 306374 h 1487947"/>
              <a:gd name="connsiteX3" fmla="*/ 2254883 w 2512636"/>
              <a:gd name="connsiteY3" fmla="*/ 446504 h 1487947"/>
              <a:gd name="connsiteX4" fmla="*/ 2463800 w 2512636"/>
              <a:gd name="connsiteY4" fmla="*/ 658001 h 1487947"/>
              <a:gd name="connsiteX5" fmla="*/ 2509010 w 2512636"/>
              <a:gd name="connsiteY5" fmla="*/ 880573 h 1487947"/>
              <a:gd name="connsiteX6" fmla="*/ 2397585 w 2512636"/>
              <a:gd name="connsiteY6" fmla="*/ 1046363 h 1487947"/>
              <a:gd name="connsiteX7" fmla="*/ 2300700 w 2512636"/>
              <a:gd name="connsiteY7" fmla="*/ 1158327 h 1487947"/>
              <a:gd name="connsiteX8" fmla="*/ 2178755 w 2512636"/>
              <a:gd name="connsiteY8" fmla="*/ 1341496 h 1487947"/>
              <a:gd name="connsiteX9" fmla="*/ 2068962 w 2512636"/>
              <a:gd name="connsiteY9" fmla="*/ 1433747 h 1487947"/>
              <a:gd name="connsiteX10" fmla="*/ 1783772 w 2512636"/>
              <a:gd name="connsiteY10" fmla="*/ 1478290 h 1487947"/>
              <a:gd name="connsiteX11" fmla="*/ 800029 w 2512636"/>
              <a:gd name="connsiteY11" fmla="*/ 1245566 h 1487947"/>
              <a:gd name="connsiteX12" fmla="*/ 27125 w 2512636"/>
              <a:gd name="connsiteY12" fmla="*/ 681393 h 1487947"/>
              <a:gd name="connsiteX13" fmla="*/ 188884 w 2512636"/>
              <a:gd name="connsiteY13" fmla="*/ 30551 h 1487947"/>
              <a:gd name="connsiteX14" fmla="*/ 323246 w 2512636"/>
              <a:gd name="connsiteY14" fmla="*/ 46258 h 1487947"/>
              <a:gd name="connsiteX15" fmla="*/ 834694 w 2512636"/>
              <a:gd name="connsiteY15" fmla="*/ 82774 h 1487947"/>
              <a:gd name="connsiteX16" fmla="*/ 1229444 w 2512636"/>
              <a:gd name="connsiteY16" fmla="*/ 150147 h 1487947"/>
              <a:gd name="connsiteX0" fmla="*/ 1227726 w 2510918"/>
              <a:gd name="connsiteY0" fmla="*/ 194079 h 1531879"/>
              <a:gd name="connsiteX1" fmla="*/ 1735278 w 2510918"/>
              <a:gd name="connsiteY1" fmla="*/ 257611 h 1531879"/>
              <a:gd name="connsiteX2" fmla="*/ 2029378 w 2510918"/>
              <a:gd name="connsiteY2" fmla="*/ 350306 h 1531879"/>
              <a:gd name="connsiteX3" fmla="*/ 2253165 w 2510918"/>
              <a:gd name="connsiteY3" fmla="*/ 490436 h 1531879"/>
              <a:gd name="connsiteX4" fmla="*/ 2462082 w 2510918"/>
              <a:gd name="connsiteY4" fmla="*/ 701933 h 1531879"/>
              <a:gd name="connsiteX5" fmla="*/ 2507292 w 2510918"/>
              <a:gd name="connsiteY5" fmla="*/ 924505 h 1531879"/>
              <a:gd name="connsiteX6" fmla="*/ 2395867 w 2510918"/>
              <a:gd name="connsiteY6" fmla="*/ 1090295 h 1531879"/>
              <a:gd name="connsiteX7" fmla="*/ 2298982 w 2510918"/>
              <a:gd name="connsiteY7" fmla="*/ 1202259 h 1531879"/>
              <a:gd name="connsiteX8" fmla="*/ 2177037 w 2510918"/>
              <a:gd name="connsiteY8" fmla="*/ 1385428 h 1531879"/>
              <a:gd name="connsiteX9" fmla="*/ 2067244 w 2510918"/>
              <a:gd name="connsiteY9" fmla="*/ 1477679 h 1531879"/>
              <a:gd name="connsiteX10" fmla="*/ 1782054 w 2510918"/>
              <a:gd name="connsiteY10" fmla="*/ 1522222 h 1531879"/>
              <a:gd name="connsiteX11" fmla="*/ 798311 w 2510918"/>
              <a:gd name="connsiteY11" fmla="*/ 1289498 h 1531879"/>
              <a:gd name="connsiteX12" fmla="*/ 25407 w 2510918"/>
              <a:gd name="connsiteY12" fmla="*/ 725325 h 1531879"/>
              <a:gd name="connsiteX13" fmla="*/ 187166 w 2510918"/>
              <a:gd name="connsiteY13" fmla="*/ 74483 h 1531879"/>
              <a:gd name="connsiteX14" fmla="*/ 194561 w 2510918"/>
              <a:gd name="connsiteY14" fmla="*/ 26437 h 1531879"/>
              <a:gd name="connsiteX15" fmla="*/ 832976 w 2510918"/>
              <a:gd name="connsiteY15" fmla="*/ 126706 h 1531879"/>
              <a:gd name="connsiteX16" fmla="*/ 1227726 w 2510918"/>
              <a:gd name="connsiteY16" fmla="*/ 194079 h 1531879"/>
              <a:gd name="connsiteX0" fmla="*/ 1228374 w 2511566"/>
              <a:gd name="connsiteY0" fmla="*/ 162015 h 1499815"/>
              <a:gd name="connsiteX1" fmla="*/ 1735926 w 2511566"/>
              <a:gd name="connsiteY1" fmla="*/ 225547 h 1499815"/>
              <a:gd name="connsiteX2" fmla="*/ 2030026 w 2511566"/>
              <a:gd name="connsiteY2" fmla="*/ 318242 h 1499815"/>
              <a:gd name="connsiteX3" fmla="*/ 2253813 w 2511566"/>
              <a:gd name="connsiteY3" fmla="*/ 458372 h 1499815"/>
              <a:gd name="connsiteX4" fmla="*/ 2462730 w 2511566"/>
              <a:gd name="connsiteY4" fmla="*/ 669869 h 1499815"/>
              <a:gd name="connsiteX5" fmla="*/ 2507940 w 2511566"/>
              <a:gd name="connsiteY5" fmla="*/ 892441 h 1499815"/>
              <a:gd name="connsiteX6" fmla="*/ 2396515 w 2511566"/>
              <a:gd name="connsiteY6" fmla="*/ 1058231 h 1499815"/>
              <a:gd name="connsiteX7" fmla="*/ 2299630 w 2511566"/>
              <a:gd name="connsiteY7" fmla="*/ 1170195 h 1499815"/>
              <a:gd name="connsiteX8" fmla="*/ 2177685 w 2511566"/>
              <a:gd name="connsiteY8" fmla="*/ 1353364 h 1499815"/>
              <a:gd name="connsiteX9" fmla="*/ 2067892 w 2511566"/>
              <a:gd name="connsiteY9" fmla="*/ 1445615 h 1499815"/>
              <a:gd name="connsiteX10" fmla="*/ 1782702 w 2511566"/>
              <a:gd name="connsiteY10" fmla="*/ 1490158 h 1499815"/>
              <a:gd name="connsiteX11" fmla="*/ 798959 w 2511566"/>
              <a:gd name="connsiteY11" fmla="*/ 1257434 h 1499815"/>
              <a:gd name="connsiteX12" fmla="*/ 26055 w 2511566"/>
              <a:gd name="connsiteY12" fmla="*/ 693261 h 1499815"/>
              <a:gd name="connsiteX13" fmla="*/ 187814 w 2511566"/>
              <a:gd name="connsiteY13" fmla="*/ 42419 h 1499815"/>
              <a:gd name="connsiteX14" fmla="*/ 244953 w 2511566"/>
              <a:gd name="connsiteY14" fmla="*/ 30539 h 1499815"/>
              <a:gd name="connsiteX15" fmla="*/ 833624 w 2511566"/>
              <a:gd name="connsiteY15" fmla="*/ 94642 h 1499815"/>
              <a:gd name="connsiteX16" fmla="*/ 1228374 w 2511566"/>
              <a:gd name="connsiteY16" fmla="*/ 162015 h 1499815"/>
              <a:gd name="connsiteX0" fmla="*/ 1228374 w 2511566"/>
              <a:gd name="connsiteY0" fmla="*/ 162015 h 1499815"/>
              <a:gd name="connsiteX1" fmla="*/ 1735926 w 2511566"/>
              <a:gd name="connsiteY1" fmla="*/ 225547 h 1499815"/>
              <a:gd name="connsiteX2" fmla="*/ 2025897 w 2511566"/>
              <a:gd name="connsiteY2" fmla="*/ 282604 h 1499815"/>
              <a:gd name="connsiteX3" fmla="*/ 2253813 w 2511566"/>
              <a:gd name="connsiteY3" fmla="*/ 458372 h 1499815"/>
              <a:gd name="connsiteX4" fmla="*/ 2462730 w 2511566"/>
              <a:gd name="connsiteY4" fmla="*/ 669869 h 1499815"/>
              <a:gd name="connsiteX5" fmla="*/ 2507940 w 2511566"/>
              <a:gd name="connsiteY5" fmla="*/ 892441 h 1499815"/>
              <a:gd name="connsiteX6" fmla="*/ 2396515 w 2511566"/>
              <a:gd name="connsiteY6" fmla="*/ 1058231 h 1499815"/>
              <a:gd name="connsiteX7" fmla="*/ 2299630 w 2511566"/>
              <a:gd name="connsiteY7" fmla="*/ 1170195 h 1499815"/>
              <a:gd name="connsiteX8" fmla="*/ 2177685 w 2511566"/>
              <a:gd name="connsiteY8" fmla="*/ 1353364 h 1499815"/>
              <a:gd name="connsiteX9" fmla="*/ 2067892 w 2511566"/>
              <a:gd name="connsiteY9" fmla="*/ 1445615 h 1499815"/>
              <a:gd name="connsiteX10" fmla="*/ 1782702 w 2511566"/>
              <a:gd name="connsiteY10" fmla="*/ 1490158 h 1499815"/>
              <a:gd name="connsiteX11" fmla="*/ 798959 w 2511566"/>
              <a:gd name="connsiteY11" fmla="*/ 1257434 h 1499815"/>
              <a:gd name="connsiteX12" fmla="*/ 26055 w 2511566"/>
              <a:gd name="connsiteY12" fmla="*/ 693261 h 1499815"/>
              <a:gd name="connsiteX13" fmla="*/ 187814 w 2511566"/>
              <a:gd name="connsiteY13" fmla="*/ 42419 h 1499815"/>
              <a:gd name="connsiteX14" fmla="*/ 244953 w 2511566"/>
              <a:gd name="connsiteY14" fmla="*/ 30539 h 1499815"/>
              <a:gd name="connsiteX15" fmla="*/ 833624 w 2511566"/>
              <a:gd name="connsiteY15" fmla="*/ 94642 h 1499815"/>
              <a:gd name="connsiteX16" fmla="*/ 1228374 w 2511566"/>
              <a:gd name="connsiteY16" fmla="*/ 162015 h 1499815"/>
              <a:gd name="connsiteX0" fmla="*/ 1228374 w 2511173"/>
              <a:gd name="connsiteY0" fmla="*/ 162015 h 1499815"/>
              <a:gd name="connsiteX1" fmla="*/ 1735926 w 2511173"/>
              <a:gd name="connsiteY1" fmla="*/ 225547 h 1499815"/>
              <a:gd name="connsiteX2" fmla="*/ 2025897 w 2511173"/>
              <a:gd name="connsiteY2" fmla="*/ 282604 h 1499815"/>
              <a:gd name="connsiteX3" fmla="*/ 2276892 w 2511173"/>
              <a:gd name="connsiteY3" fmla="*/ 436396 h 1499815"/>
              <a:gd name="connsiteX4" fmla="*/ 2462730 w 2511173"/>
              <a:gd name="connsiteY4" fmla="*/ 669869 h 1499815"/>
              <a:gd name="connsiteX5" fmla="*/ 2507940 w 2511173"/>
              <a:gd name="connsiteY5" fmla="*/ 892441 h 1499815"/>
              <a:gd name="connsiteX6" fmla="*/ 2396515 w 2511173"/>
              <a:gd name="connsiteY6" fmla="*/ 1058231 h 1499815"/>
              <a:gd name="connsiteX7" fmla="*/ 2299630 w 2511173"/>
              <a:gd name="connsiteY7" fmla="*/ 1170195 h 1499815"/>
              <a:gd name="connsiteX8" fmla="*/ 2177685 w 2511173"/>
              <a:gd name="connsiteY8" fmla="*/ 1353364 h 1499815"/>
              <a:gd name="connsiteX9" fmla="*/ 2067892 w 2511173"/>
              <a:gd name="connsiteY9" fmla="*/ 1445615 h 1499815"/>
              <a:gd name="connsiteX10" fmla="*/ 1782702 w 2511173"/>
              <a:gd name="connsiteY10" fmla="*/ 1490158 h 1499815"/>
              <a:gd name="connsiteX11" fmla="*/ 798959 w 2511173"/>
              <a:gd name="connsiteY11" fmla="*/ 1257434 h 1499815"/>
              <a:gd name="connsiteX12" fmla="*/ 26055 w 2511173"/>
              <a:gd name="connsiteY12" fmla="*/ 693261 h 1499815"/>
              <a:gd name="connsiteX13" fmla="*/ 187814 w 2511173"/>
              <a:gd name="connsiteY13" fmla="*/ 42419 h 1499815"/>
              <a:gd name="connsiteX14" fmla="*/ 244953 w 2511173"/>
              <a:gd name="connsiteY14" fmla="*/ 30539 h 1499815"/>
              <a:gd name="connsiteX15" fmla="*/ 833624 w 2511173"/>
              <a:gd name="connsiteY15" fmla="*/ 94642 h 1499815"/>
              <a:gd name="connsiteX16" fmla="*/ 1228374 w 2511173"/>
              <a:gd name="connsiteY16" fmla="*/ 162015 h 1499815"/>
              <a:gd name="connsiteX0" fmla="*/ 1228374 w 2511173"/>
              <a:gd name="connsiteY0" fmla="*/ 168655 h 1506455"/>
              <a:gd name="connsiteX1" fmla="*/ 1735926 w 2511173"/>
              <a:gd name="connsiteY1" fmla="*/ 232187 h 1506455"/>
              <a:gd name="connsiteX2" fmla="*/ 2025897 w 2511173"/>
              <a:gd name="connsiteY2" fmla="*/ 289244 h 1506455"/>
              <a:gd name="connsiteX3" fmla="*/ 2276892 w 2511173"/>
              <a:gd name="connsiteY3" fmla="*/ 443036 h 1506455"/>
              <a:gd name="connsiteX4" fmla="*/ 2462730 w 2511173"/>
              <a:gd name="connsiteY4" fmla="*/ 676509 h 1506455"/>
              <a:gd name="connsiteX5" fmla="*/ 2507940 w 2511173"/>
              <a:gd name="connsiteY5" fmla="*/ 899081 h 1506455"/>
              <a:gd name="connsiteX6" fmla="*/ 2396515 w 2511173"/>
              <a:gd name="connsiteY6" fmla="*/ 1064871 h 1506455"/>
              <a:gd name="connsiteX7" fmla="*/ 2299630 w 2511173"/>
              <a:gd name="connsiteY7" fmla="*/ 1176835 h 1506455"/>
              <a:gd name="connsiteX8" fmla="*/ 2177685 w 2511173"/>
              <a:gd name="connsiteY8" fmla="*/ 1360004 h 1506455"/>
              <a:gd name="connsiteX9" fmla="*/ 2067892 w 2511173"/>
              <a:gd name="connsiteY9" fmla="*/ 1452255 h 1506455"/>
              <a:gd name="connsiteX10" fmla="*/ 1782702 w 2511173"/>
              <a:gd name="connsiteY10" fmla="*/ 1496798 h 1506455"/>
              <a:gd name="connsiteX11" fmla="*/ 798959 w 2511173"/>
              <a:gd name="connsiteY11" fmla="*/ 1264074 h 1506455"/>
              <a:gd name="connsiteX12" fmla="*/ 26055 w 2511173"/>
              <a:gd name="connsiteY12" fmla="*/ 699901 h 1506455"/>
              <a:gd name="connsiteX13" fmla="*/ 187814 w 2511173"/>
              <a:gd name="connsiteY13" fmla="*/ 49059 h 1506455"/>
              <a:gd name="connsiteX14" fmla="*/ 244953 w 2511173"/>
              <a:gd name="connsiteY14" fmla="*/ 37179 h 1506455"/>
              <a:gd name="connsiteX15" fmla="*/ 829495 w 2511173"/>
              <a:gd name="connsiteY15" fmla="*/ 65644 h 1506455"/>
              <a:gd name="connsiteX16" fmla="*/ 1228374 w 2511173"/>
              <a:gd name="connsiteY16" fmla="*/ 168655 h 1506455"/>
              <a:gd name="connsiteX0" fmla="*/ 1227899 w 2510698"/>
              <a:gd name="connsiteY0" fmla="*/ 176129 h 1513929"/>
              <a:gd name="connsiteX1" fmla="*/ 1735451 w 2510698"/>
              <a:gd name="connsiteY1" fmla="*/ 239661 h 1513929"/>
              <a:gd name="connsiteX2" fmla="*/ 2025422 w 2510698"/>
              <a:gd name="connsiteY2" fmla="*/ 296718 h 1513929"/>
              <a:gd name="connsiteX3" fmla="*/ 2276417 w 2510698"/>
              <a:gd name="connsiteY3" fmla="*/ 450510 h 1513929"/>
              <a:gd name="connsiteX4" fmla="*/ 2462255 w 2510698"/>
              <a:gd name="connsiteY4" fmla="*/ 683983 h 1513929"/>
              <a:gd name="connsiteX5" fmla="*/ 2507465 w 2510698"/>
              <a:gd name="connsiteY5" fmla="*/ 906555 h 1513929"/>
              <a:gd name="connsiteX6" fmla="*/ 2396040 w 2510698"/>
              <a:gd name="connsiteY6" fmla="*/ 1072345 h 1513929"/>
              <a:gd name="connsiteX7" fmla="*/ 2299155 w 2510698"/>
              <a:gd name="connsiteY7" fmla="*/ 1184309 h 1513929"/>
              <a:gd name="connsiteX8" fmla="*/ 2177210 w 2510698"/>
              <a:gd name="connsiteY8" fmla="*/ 1367478 h 1513929"/>
              <a:gd name="connsiteX9" fmla="*/ 2067417 w 2510698"/>
              <a:gd name="connsiteY9" fmla="*/ 1459729 h 1513929"/>
              <a:gd name="connsiteX10" fmla="*/ 1782227 w 2510698"/>
              <a:gd name="connsiteY10" fmla="*/ 1504272 h 1513929"/>
              <a:gd name="connsiteX11" fmla="*/ 798484 w 2510698"/>
              <a:gd name="connsiteY11" fmla="*/ 1271548 h 1513929"/>
              <a:gd name="connsiteX12" fmla="*/ 25580 w 2510698"/>
              <a:gd name="connsiteY12" fmla="*/ 707375 h 1513929"/>
              <a:gd name="connsiteX13" fmla="*/ 244478 w 2510698"/>
              <a:gd name="connsiteY13" fmla="*/ 44653 h 1513929"/>
              <a:gd name="connsiteX14" fmla="*/ 829020 w 2510698"/>
              <a:gd name="connsiteY14" fmla="*/ 73118 h 1513929"/>
              <a:gd name="connsiteX15" fmla="*/ 1227899 w 2510698"/>
              <a:gd name="connsiteY15" fmla="*/ 176129 h 1513929"/>
              <a:gd name="connsiteX0" fmla="*/ 1229109 w 2511908"/>
              <a:gd name="connsiteY0" fmla="*/ 176129 h 1519379"/>
              <a:gd name="connsiteX1" fmla="*/ 1736661 w 2511908"/>
              <a:gd name="connsiteY1" fmla="*/ 239661 h 1519379"/>
              <a:gd name="connsiteX2" fmla="*/ 2026632 w 2511908"/>
              <a:gd name="connsiteY2" fmla="*/ 296718 h 1519379"/>
              <a:gd name="connsiteX3" fmla="*/ 2277627 w 2511908"/>
              <a:gd name="connsiteY3" fmla="*/ 450510 h 1519379"/>
              <a:gd name="connsiteX4" fmla="*/ 2463465 w 2511908"/>
              <a:gd name="connsiteY4" fmla="*/ 683983 h 1519379"/>
              <a:gd name="connsiteX5" fmla="*/ 2508675 w 2511908"/>
              <a:gd name="connsiteY5" fmla="*/ 906555 h 1519379"/>
              <a:gd name="connsiteX6" fmla="*/ 2397250 w 2511908"/>
              <a:gd name="connsiteY6" fmla="*/ 1072345 h 1519379"/>
              <a:gd name="connsiteX7" fmla="*/ 2300365 w 2511908"/>
              <a:gd name="connsiteY7" fmla="*/ 1184309 h 1519379"/>
              <a:gd name="connsiteX8" fmla="*/ 2178420 w 2511908"/>
              <a:gd name="connsiteY8" fmla="*/ 1367478 h 1519379"/>
              <a:gd name="connsiteX9" fmla="*/ 2068627 w 2511908"/>
              <a:gd name="connsiteY9" fmla="*/ 1459729 h 1519379"/>
              <a:gd name="connsiteX10" fmla="*/ 1783437 w 2511908"/>
              <a:gd name="connsiteY10" fmla="*/ 1504272 h 1519379"/>
              <a:gd name="connsiteX11" fmla="*/ 818915 w 2511908"/>
              <a:gd name="connsiteY11" fmla="*/ 1191690 h 1519379"/>
              <a:gd name="connsiteX12" fmla="*/ 26790 w 2511908"/>
              <a:gd name="connsiteY12" fmla="*/ 707375 h 1519379"/>
              <a:gd name="connsiteX13" fmla="*/ 245688 w 2511908"/>
              <a:gd name="connsiteY13" fmla="*/ 44653 h 1519379"/>
              <a:gd name="connsiteX14" fmla="*/ 830230 w 2511908"/>
              <a:gd name="connsiteY14" fmla="*/ 73118 h 1519379"/>
              <a:gd name="connsiteX15" fmla="*/ 1229109 w 2511908"/>
              <a:gd name="connsiteY15" fmla="*/ 176129 h 1519379"/>
              <a:gd name="connsiteX0" fmla="*/ 1229109 w 2511908"/>
              <a:gd name="connsiteY0" fmla="*/ 176129 h 1466723"/>
              <a:gd name="connsiteX1" fmla="*/ 1736661 w 2511908"/>
              <a:gd name="connsiteY1" fmla="*/ 239661 h 1466723"/>
              <a:gd name="connsiteX2" fmla="*/ 2026632 w 2511908"/>
              <a:gd name="connsiteY2" fmla="*/ 296718 h 1466723"/>
              <a:gd name="connsiteX3" fmla="*/ 2277627 w 2511908"/>
              <a:gd name="connsiteY3" fmla="*/ 450510 h 1466723"/>
              <a:gd name="connsiteX4" fmla="*/ 2463465 w 2511908"/>
              <a:gd name="connsiteY4" fmla="*/ 683983 h 1466723"/>
              <a:gd name="connsiteX5" fmla="*/ 2508675 w 2511908"/>
              <a:gd name="connsiteY5" fmla="*/ 906555 h 1466723"/>
              <a:gd name="connsiteX6" fmla="*/ 2397250 w 2511908"/>
              <a:gd name="connsiteY6" fmla="*/ 1072345 h 1466723"/>
              <a:gd name="connsiteX7" fmla="*/ 2300365 w 2511908"/>
              <a:gd name="connsiteY7" fmla="*/ 1184309 h 1466723"/>
              <a:gd name="connsiteX8" fmla="*/ 2178420 w 2511908"/>
              <a:gd name="connsiteY8" fmla="*/ 1367478 h 1466723"/>
              <a:gd name="connsiteX9" fmla="*/ 2068627 w 2511908"/>
              <a:gd name="connsiteY9" fmla="*/ 1459729 h 1466723"/>
              <a:gd name="connsiteX10" fmla="*/ 1734505 w 2511908"/>
              <a:gd name="connsiteY10" fmla="*/ 1401381 h 1466723"/>
              <a:gd name="connsiteX11" fmla="*/ 818915 w 2511908"/>
              <a:gd name="connsiteY11" fmla="*/ 1191690 h 1466723"/>
              <a:gd name="connsiteX12" fmla="*/ 26790 w 2511908"/>
              <a:gd name="connsiteY12" fmla="*/ 707375 h 1466723"/>
              <a:gd name="connsiteX13" fmla="*/ 245688 w 2511908"/>
              <a:gd name="connsiteY13" fmla="*/ 44653 h 1466723"/>
              <a:gd name="connsiteX14" fmla="*/ 830230 w 2511908"/>
              <a:gd name="connsiteY14" fmla="*/ 73118 h 1466723"/>
              <a:gd name="connsiteX15" fmla="*/ 1229109 w 2511908"/>
              <a:gd name="connsiteY15" fmla="*/ 176129 h 1466723"/>
              <a:gd name="connsiteX0" fmla="*/ 1229109 w 2511908"/>
              <a:gd name="connsiteY0" fmla="*/ 176129 h 1412227"/>
              <a:gd name="connsiteX1" fmla="*/ 1736661 w 2511908"/>
              <a:gd name="connsiteY1" fmla="*/ 239661 h 1412227"/>
              <a:gd name="connsiteX2" fmla="*/ 2026632 w 2511908"/>
              <a:gd name="connsiteY2" fmla="*/ 296718 h 1412227"/>
              <a:gd name="connsiteX3" fmla="*/ 2277627 w 2511908"/>
              <a:gd name="connsiteY3" fmla="*/ 450510 h 1412227"/>
              <a:gd name="connsiteX4" fmla="*/ 2463465 w 2511908"/>
              <a:gd name="connsiteY4" fmla="*/ 683983 h 1412227"/>
              <a:gd name="connsiteX5" fmla="*/ 2508675 w 2511908"/>
              <a:gd name="connsiteY5" fmla="*/ 906555 h 1412227"/>
              <a:gd name="connsiteX6" fmla="*/ 2397250 w 2511908"/>
              <a:gd name="connsiteY6" fmla="*/ 1072345 h 1412227"/>
              <a:gd name="connsiteX7" fmla="*/ 2300365 w 2511908"/>
              <a:gd name="connsiteY7" fmla="*/ 1184309 h 1412227"/>
              <a:gd name="connsiteX8" fmla="*/ 2178420 w 2511908"/>
              <a:gd name="connsiteY8" fmla="*/ 1367478 h 1412227"/>
              <a:gd name="connsiteX9" fmla="*/ 2001287 w 2511908"/>
              <a:gd name="connsiteY9" fmla="*/ 1369973 h 1412227"/>
              <a:gd name="connsiteX10" fmla="*/ 1734505 w 2511908"/>
              <a:gd name="connsiteY10" fmla="*/ 1401381 h 1412227"/>
              <a:gd name="connsiteX11" fmla="*/ 818915 w 2511908"/>
              <a:gd name="connsiteY11" fmla="*/ 1191690 h 1412227"/>
              <a:gd name="connsiteX12" fmla="*/ 26790 w 2511908"/>
              <a:gd name="connsiteY12" fmla="*/ 707375 h 1412227"/>
              <a:gd name="connsiteX13" fmla="*/ 245688 w 2511908"/>
              <a:gd name="connsiteY13" fmla="*/ 44653 h 1412227"/>
              <a:gd name="connsiteX14" fmla="*/ 830230 w 2511908"/>
              <a:gd name="connsiteY14" fmla="*/ 73118 h 1412227"/>
              <a:gd name="connsiteX15" fmla="*/ 1229109 w 2511908"/>
              <a:gd name="connsiteY15" fmla="*/ 176129 h 141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11908" h="1412227">
                <a:moveTo>
                  <a:pt x="1229109" y="176129"/>
                </a:moveTo>
                <a:cubicBezTo>
                  <a:pt x="1380181" y="203886"/>
                  <a:pt x="1647409" y="164248"/>
                  <a:pt x="1736661" y="239661"/>
                </a:cubicBezTo>
                <a:cubicBezTo>
                  <a:pt x="1851499" y="262871"/>
                  <a:pt x="1976087" y="255362"/>
                  <a:pt x="2026632" y="296718"/>
                </a:cubicBezTo>
                <a:cubicBezTo>
                  <a:pt x="2102604" y="355307"/>
                  <a:pt x="2204822" y="385966"/>
                  <a:pt x="2277627" y="450510"/>
                </a:cubicBezTo>
                <a:cubicBezTo>
                  <a:pt x="2350432" y="515054"/>
                  <a:pt x="2424957" y="607976"/>
                  <a:pt x="2463465" y="683983"/>
                </a:cubicBezTo>
                <a:cubicBezTo>
                  <a:pt x="2501973" y="759991"/>
                  <a:pt x="2519711" y="841828"/>
                  <a:pt x="2508675" y="906555"/>
                </a:cubicBezTo>
                <a:cubicBezTo>
                  <a:pt x="2497639" y="971282"/>
                  <a:pt x="2431968" y="1026053"/>
                  <a:pt x="2397250" y="1072345"/>
                </a:cubicBezTo>
                <a:cubicBezTo>
                  <a:pt x="2362532" y="1118637"/>
                  <a:pt x="2336837" y="1135120"/>
                  <a:pt x="2300365" y="1184309"/>
                </a:cubicBezTo>
                <a:cubicBezTo>
                  <a:pt x="2263893" y="1233498"/>
                  <a:pt x="2228266" y="1336534"/>
                  <a:pt x="2178420" y="1367478"/>
                </a:cubicBezTo>
                <a:cubicBezTo>
                  <a:pt x="2128574" y="1398422"/>
                  <a:pt x="2067118" y="1347174"/>
                  <a:pt x="2001287" y="1369973"/>
                </a:cubicBezTo>
                <a:cubicBezTo>
                  <a:pt x="1935457" y="1392772"/>
                  <a:pt x="1931567" y="1431095"/>
                  <a:pt x="1734505" y="1401381"/>
                </a:cubicBezTo>
                <a:cubicBezTo>
                  <a:pt x="1537443" y="1371667"/>
                  <a:pt x="1103534" y="1307358"/>
                  <a:pt x="818915" y="1191690"/>
                </a:cubicBezTo>
                <a:cubicBezTo>
                  <a:pt x="534296" y="1076022"/>
                  <a:pt x="122328" y="898548"/>
                  <a:pt x="26790" y="707375"/>
                </a:cubicBezTo>
                <a:cubicBezTo>
                  <a:pt x="-68748" y="516202"/>
                  <a:pt x="111781" y="150362"/>
                  <a:pt x="245688" y="44653"/>
                </a:cubicBezTo>
                <a:cubicBezTo>
                  <a:pt x="379595" y="-61056"/>
                  <a:pt x="666326" y="51205"/>
                  <a:pt x="830230" y="73118"/>
                </a:cubicBezTo>
                <a:cubicBezTo>
                  <a:pt x="994134" y="95031"/>
                  <a:pt x="1078037" y="148372"/>
                  <a:pt x="1229109" y="176129"/>
                </a:cubicBez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 rot="19965271">
            <a:off x="4236644" y="5119003"/>
            <a:ext cx="2116563" cy="1282750"/>
          </a:xfrm>
          <a:custGeom>
            <a:avLst/>
            <a:gdLst>
              <a:gd name="T0" fmla="*/ 170492 w 1762418"/>
              <a:gd name="T1" fmla="*/ 29229 h 1840954"/>
              <a:gd name="T2" fmla="*/ 298681 w 1762418"/>
              <a:gd name="T3" fmla="*/ 6602 h 1840954"/>
              <a:gd name="T4" fmla="*/ 408924 w 1762418"/>
              <a:gd name="T5" fmla="*/ 943 h 1840954"/>
              <a:gd name="T6" fmla="*/ 480710 w 1762418"/>
              <a:gd name="T7" fmla="*/ 12257 h 1840954"/>
              <a:gd name="T8" fmla="*/ 578137 w 1762418"/>
              <a:gd name="T9" fmla="*/ 63174 h 1840954"/>
              <a:gd name="T10" fmla="*/ 680686 w 1762418"/>
              <a:gd name="T11" fmla="*/ 136720 h 1840954"/>
              <a:gd name="T12" fmla="*/ 762729 w 1762418"/>
              <a:gd name="T13" fmla="*/ 210266 h 1840954"/>
              <a:gd name="T14" fmla="*/ 798622 w 1762418"/>
              <a:gd name="T15" fmla="*/ 289469 h 1840954"/>
              <a:gd name="T16" fmla="*/ 801186 w 1762418"/>
              <a:gd name="T17" fmla="*/ 459190 h 1840954"/>
              <a:gd name="T18" fmla="*/ 772983 w 1762418"/>
              <a:gd name="T19" fmla="*/ 699628 h 1840954"/>
              <a:gd name="T20" fmla="*/ 667868 w 1762418"/>
              <a:gd name="T21" fmla="*/ 835405 h 1840954"/>
              <a:gd name="T22" fmla="*/ 521732 w 1762418"/>
              <a:gd name="T23" fmla="*/ 914608 h 1840954"/>
              <a:gd name="T24" fmla="*/ 324320 w 1762418"/>
              <a:gd name="T25" fmla="*/ 917436 h 1840954"/>
              <a:gd name="T26" fmla="*/ 180746 w 1762418"/>
              <a:gd name="T27" fmla="*/ 880664 h 1840954"/>
              <a:gd name="T28" fmla="*/ 62813 w 1762418"/>
              <a:gd name="T29" fmla="*/ 776002 h 1840954"/>
              <a:gd name="T30" fmla="*/ 11538 w 1762418"/>
              <a:gd name="T31" fmla="*/ 631740 h 1840954"/>
              <a:gd name="T32" fmla="*/ 3847 w 1762418"/>
              <a:gd name="T33" fmla="*/ 490305 h 1840954"/>
              <a:gd name="T34" fmla="*/ 3847 w 1762418"/>
              <a:gd name="T35" fmla="*/ 374330 h 1840954"/>
              <a:gd name="T36" fmla="*/ 26919 w 1762418"/>
              <a:gd name="T37" fmla="*/ 213094 h 1840954"/>
              <a:gd name="T38" fmla="*/ 83324 w 1762418"/>
              <a:gd name="T39" fmla="*/ 105605 h 1840954"/>
              <a:gd name="T40" fmla="*/ 170492 w 1762418"/>
              <a:gd name="T41" fmla="*/ 29229 h 18409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connsiteX0" fmla="*/ 369083 w 1755230"/>
              <a:gd name="connsiteY0" fmla="*/ 77495 h 1850599"/>
              <a:gd name="connsiteX1" fmla="*/ 649574 w 1755230"/>
              <a:gd name="connsiteY1" fmla="*/ 32617 h 1850599"/>
              <a:gd name="connsiteX2" fmla="*/ 829591 w 1755230"/>
              <a:gd name="connsiteY2" fmla="*/ 568493 h 1850599"/>
              <a:gd name="connsiteX3" fmla="*/ 1047871 w 1755230"/>
              <a:gd name="connsiteY3" fmla="*/ 43836 h 1850599"/>
              <a:gd name="connsiteX4" fmla="*/ 1261044 w 1755230"/>
              <a:gd name="connsiteY4" fmla="*/ 144813 h 1850599"/>
              <a:gd name="connsiteX5" fmla="*/ 1485436 w 1755230"/>
              <a:gd name="connsiteY5" fmla="*/ 290668 h 1850599"/>
              <a:gd name="connsiteX6" fmla="*/ 1664951 w 1755230"/>
              <a:gd name="connsiteY6" fmla="*/ 436523 h 1850599"/>
              <a:gd name="connsiteX7" fmla="*/ 1743488 w 1755230"/>
              <a:gd name="connsiteY7" fmla="*/ 593598 h 1850599"/>
              <a:gd name="connsiteX8" fmla="*/ 1749098 w 1755230"/>
              <a:gd name="connsiteY8" fmla="*/ 930187 h 1850599"/>
              <a:gd name="connsiteX9" fmla="*/ 1687390 w 1755230"/>
              <a:gd name="connsiteY9" fmla="*/ 1407021 h 1850599"/>
              <a:gd name="connsiteX10" fmla="*/ 1457387 w 1755230"/>
              <a:gd name="connsiteY10" fmla="*/ 1676293 h 1850599"/>
              <a:gd name="connsiteX11" fmla="*/ 1137628 w 1755230"/>
              <a:gd name="connsiteY11" fmla="*/ 1833367 h 1850599"/>
              <a:gd name="connsiteX12" fmla="*/ 705672 w 1755230"/>
              <a:gd name="connsiteY12" fmla="*/ 1838977 h 1850599"/>
              <a:gd name="connsiteX13" fmla="*/ 391522 w 1755230"/>
              <a:gd name="connsiteY13" fmla="*/ 1766050 h 1850599"/>
              <a:gd name="connsiteX14" fmla="*/ 133471 w 1755230"/>
              <a:gd name="connsiteY14" fmla="*/ 1558486 h 1850599"/>
              <a:gd name="connsiteX15" fmla="*/ 21274 w 1755230"/>
              <a:gd name="connsiteY15" fmla="*/ 1272386 h 1850599"/>
              <a:gd name="connsiteX16" fmla="*/ 4445 w 1755230"/>
              <a:gd name="connsiteY16" fmla="*/ 991895 h 1850599"/>
              <a:gd name="connsiteX17" fmla="*/ 4445 w 1755230"/>
              <a:gd name="connsiteY17" fmla="*/ 761893 h 1850599"/>
              <a:gd name="connsiteX18" fmla="*/ 54933 w 1755230"/>
              <a:gd name="connsiteY18" fmla="*/ 442133 h 1850599"/>
              <a:gd name="connsiteX19" fmla="*/ 178349 w 1755230"/>
              <a:gd name="connsiteY19" fmla="*/ 228960 h 1850599"/>
              <a:gd name="connsiteX20" fmla="*/ 369083 w 1755230"/>
              <a:gd name="connsiteY20" fmla="*/ 77495 h 1850599"/>
              <a:gd name="connsiteX0" fmla="*/ 369083 w 1755231"/>
              <a:gd name="connsiteY0" fmla="*/ 77495 h 1850599"/>
              <a:gd name="connsiteX1" fmla="*/ 649574 w 1755231"/>
              <a:gd name="connsiteY1" fmla="*/ 32617 h 1850599"/>
              <a:gd name="connsiteX2" fmla="*/ 713998 w 1755231"/>
              <a:gd name="connsiteY2" fmla="*/ 273165 h 1850599"/>
              <a:gd name="connsiteX3" fmla="*/ 829591 w 1755231"/>
              <a:gd name="connsiteY3" fmla="*/ 568493 h 1850599"/>
              <a:gd name="connsiteX4" fmla="*/ 1047871 w 1755231"/>
              <a:gd name="connsiteY4" fmla="*/ 43836 h 1850599"/>
              <a:gd name="connsiteX5" fmla="*/ 1261044 w 1755231"/>
              <a:gd name="connsiteY5" fmla="*/ 144813 h 1850599"/>
              <a:gd name="connsiteX6" fmla="*/ 1485436 w 1755231"/>
              <a:gd name="connsiteY6" fmla="*/ 290668 h 1850599"/>
              <a:gd name="connsiteX7" fmla="*/ 1664951 w 1755231"/>
              <a:gd name="connsiteY7" fmla="*/ 436523 h 1850599"/>
              <a:gd name="connsiteX8" fmla="*/ 1743488 w 1755231"/>
              <a:gd name="connsiteY8" fmla="*/ 593598 h 1850599"/>
              <a:gd name="connsiteX9" fmla="*/ 1749098 w 1755231"/>
              <a:gd name="connsiteY9" fmla="*/ 930187 h 1850599"/>
              <a:gd name="connsiteX10" fmla="*/ 1687390 w 1755231"/>
              <a:gd name="connsiteY10" fmla="*/ 1407021 h 1850599"/>
              <a:gd name="connsiteX11" fmla="*/ 1457387 w 1755231"/>
              <a:gd name="connsiteY11" fmla="*/ 1676293 h 1850599"/>
              <a:gd name="connsiteX12" fmla="*/ 1137628 w 1755231"/>
              <a:gd name="connsiteY12" fmla="*/ 1833367 h 1850599"/>
              <a:gd name="connsiteX13" fmla="*/ 705672 w 1755231"/>
              <a:gd name="connsiteY13" fmla="*/ 1838977 h 1850599"/>
              <a:gd name="connsiteX14" fmla="*/ 391522 w 1755231"/>
              <a:gd name="connsiteY14" fmla="*/ 1766050 h 1850599"/>
              <a:gd name="connsiteX15" fmla="*/ 133471 w 1755231"/>
              <a:gd name="connsiteY15" fmla="*/ 1558486 h 1850599"/>
              <a:gd name="connsiteX16" fmla="*/ 21274 w 1755231"/>
              <a:gd name="connsiteY16" fmla="*/ 1272386 h 1850599"/>
              <a:gd name="connsiteX17" fmla="*/ 4445 w 1755231"/>
              <a:gd name="connsiteY17" fmla="*/ 991895 h 1850599"/>
              <a:gd name="connsiteX18" fmla="*/ 4445 w 1755231"/>
              <a:gd name="connsiteY18" fmla="*/ 761893 h 1850599"/>
              <a:gd name="connsiteX19" fmla="*/ 54933 w 1755231"/>
              <a:gd name="connsiteY19" fmla="*/ 442133 h 1850599"/>
              <a:gd name="connsiteX20" fmla="*/ 178349 w 1755231"/>
              <a:gd name="connsiteY20" fmla="*/ 228960 h 1850599"/>
              <a:gd name="connsiteX21" fmla="*/ 369083 w 1755231"/>
              <a:gd name="connsiteY21" fmla="*/ 77495 h 1850599"/>
              <a:gd name="connsiteX0" fmla="*/ 369083 w 1755231"/>
              <a:gd name="connsiteY0" fmla="*/ 77495 h 1850599"/>
              <a:gd name="connsiteX1" fmla="*/ 649574 w 1755231"/>
              <a:gd name="connsiteY1" fmla="*/ 32617 h 1850599"/>
              <a:gd name="connsiteX2" fmla="*/ 713998 w 1755231"/>
              <a:gd name="connsiteY2" fmla="*/ 273165 h 1850599"/>
              <a:gd name="connsiteX3" fmla="*/ 829591 w 1755231"/>
              <a:gd name="connsiteY3" fmla="*/ 568493 h 1850599"/>
              <a:gd name="connsiteX4" fmla="*/ 969017 w 1755231"/>
              <a:gd name="connsiteY4" fmla="*/ 223429 h 1850599"/>
              <a:gd name="connsiteX5" fmla="*/ 1047871 w 1755231"/>
              <a:gd name="connsiteY5" fmla="*/ 43836 h 1850599"/>
              <a:gd name="connsiteX6" fmla="*/ 1261044 w 1755231"/>
              <a:gd name="connsiteY6" fmla="*/ 144813 h 1850599"/>
              <a:gd name="connsiteX7" fmla="*/ 1485436 w 1755231"/>
              <a:gd name="connsiteY7" fmla="*/ 290668 h 1850599"/>
              <a:gd name="connsiteX8" fmla="*/ 1664951 w 1755231"/>
              <a:gd name="connsiteY8" fmla="*/ 436523 h 1850599"/>
              <a:gd name="connsiteX9" fmla="*/ 1743488 w 1755231"/>
              <a:gd name="connsiteY9" fmla="*/ 593598 h 1850599"/>
              <a:gd name="connsiteX10" fmla="*/ 1749098 w 1755231"/>
              <a:gd name="connsiteY10" fmla="*/ 930187 h 1850599"/>
              <a:gd name="connsiteX11" fmla="*/ 1687390 w 1755231"/>
              <a:gd name="connsiteY11" fmla="*/ 1407021 h 1850599"/>
              <a:gd name="connsiteX12" fmla="*/ 1457387 w 1755231"/>
              <a:gd name="connsiteY12" fmla="*/ 1676293 h 1850599"/>
              <a:gd name="connsiteX13" fmla="*/ 1137628 w 1755231"/>
              <a:gd name="connsiteY13" fmla="*/ 1833367 h 1850599"/>
              <a:gd name="connsiteX14" fmla="*/ 705672 w 1755231"/>
              <a:gd name="connsiteY14" fmla="*/ 1838977 h 1850599"/>
              <a:gd name="connsiteX15" fmla="*/ 391522 w 1755231"/>
              <a:gd name="connsiteY15" fmla="*/ 1766050 h 1850599"/>
              <a:gd name="connsiteX16" fmla="*/ 133471 w 1755231"/>
              <a:gd name="connsiteY16" fmla="*/ 1558486 h 1850599"/>
              <a:gd name="connsiteX17" fmla="*/ 21274 w 1755231"/>
              <a:gd name="connsiteY17" fmla="*/ 1272386 h 1850599"/>
              <a:gd name="connsiteX18" fmla="*/ 4445 w 1755231"/>
              <a:gd name="connsiteY18" fmla="*/ 991895 h 1850599"/>
              <a:gd name="connsiteX19" fmla="*/ 4445 w 1755231"/>
              <a:gd name="connsiteY19" fmla="*/ 761893 h 1850599"/>
              <a:gd name="connsiteX20" fmla="*/ 54933 w 1755231"/>
              <a:gd name="connsiteY20" fmla="*/ 442133 h 1850599"/>
              <a:gd name="connsiteX21" fmla="*/ 178349 w 1755231"/>
              <a:gd name="connsiteY21" fmla="*/ 228960 h 1850599"/>
              <a:gd name="connsiteX22" fmla="*/ 369083 w 1755231"/>
              <a:gd name="connsiteY22" fmla="*/ 77495 h 1850599"/>
              <a:gd name="connsiteX0" fmla="*/ 369083 w 1755231"/>
              <a:gd name="connsiteY0" fmla="*/ 77495 h 1850599"/>
              <a:gd name="connsiteX1" fmla="*/ 649574 w 1755231"/>
              <a:gd name="connsiteY1" fmla="*/ 32617 h 1850599"/>
              <a:gd name="connsiteX2" fmla="*/ 713998 w 1755231"/>
              <a:gd name="connsiteY2" fmla="*/ 273165 h 1850599"/>
              <a:gd name="connsiteX3" fmla="*/ 829591 w 1755231"/>
              <a:gd name="connsiteY3" fmla="*/ 568493 h 1850599"/>
              <a:gd name="connsiteX4" fmla="*/ 969017 w 1755231"/>
              <a:gd name="connsiteY4" fmla="*/ 223429 h 1850599"/>
              <a:gd name="connsiteX5" fmla="*/ 1017269 w 1755231"/>
              <a:gd name="connsiteY5" fmla="*/ 173149 h 1850599"/>
              <a:gd name="connsiteX6" fmla="*/ 1261044 w 1755231"/>
              <a:gd name="connsiteY6" fmla="*/ 144813 h 1850599"/>
              <a:gd name="connsiteX7" fmla="*/ 1485436 w 1755231"/>
              <a:gd name="connsiteY7" fmla="*/ 290668 h 1850599"/>
              <a:gd name="connsiteX8" fmla="*/ 1664951 w 1755231"/>
              <a:gd name="connsiteY8" fmla="*/ 436523 h 1850599"/>
              <a:gd name="connsiteX9" fmla="*/ 1743488 w 1755231"/>
              <a:gd name="connsiteY9" fmla="*/ 593598 h 1850599"/>
              <a:gd name="connsiteX10" fmla="*/ 1749098 w 1755231"/>
              <a:gd name="connsiteY10" fmla="*/ 930187 h 1850599"/>
              <a:gd name="connsiteX11" fmla="*/ 1687390 w 1755231"/>
              <a:gd name="connsiteY11" fmla="*/ 1407021 h 1850599"/>
              <a:gd name="connsiteX12" fmla="*/ 1457387 w 1755231"/>
              <a:gd name="connsiteY12" fmla="*/ 1676293 h 1850599"/>
              <a:gd name="connsiteX13" fmla="*/ 1137628 w 1755231"/>
              <a:gd name="connsiteY13" fmla="*/ 1833367 h 1850599"/>
              <a:gd name="connsiteX14" fmla="*/ 705672 w 1755231"/>
              <a:gd name="connsiteY14" fmla="*/ 1838977 h 1850599"/>
              <a:gd name="connsiteX15" fmla="*/ 391522 w 1755231"/>
              <a:gd name="connsiteY15" fmla="*/ 1766050 h 1850599"/>
              <a:gd name="connsiteX16" fmla="*/ 133471 w 1755231"/>
              <a:gd name="connsiteY16" fmla="*/ 1558486 h 1850599"/>
              <a:gd name="connsiteX17" fmla="*/ 21274 w 1755231"/>
              <a:gd name="connsiteY17" fmla="*/ 1272386 h 1850599"/>
              <a:gd name="connsiteX18" fmla="*/ 4445 w 1755231"/>
              <a:gd name="connsiteY18" fmla="*/ 991895 h 1850599"/>
              <a:gd name="connsiteX19" fmla="*/ 4445 w 1755231"/>
              <a:gd name="connsiteY19" fmla="*/ 761893 h 1850599"/>
              <a:gd name="connsiteX20" fmla="*/ 54933 w 1755231"/>
              <a:gd name="connsiteY20" fmla="*/ 442133 h 1850599"/>
              <a:gd name="connsiteX21" fmla="*/ 178349 w 1755231"/>
              <a:gd name="connsiteY21" fmla="*/ 228960 h 1850599"/>
              <a:gd name="connsiteX22" fmla="*/ 369083 w 1755231"/>
              <a:gd name="connsiteY22" fmla="*/ 77495 h 1850599"/>
              <a:gd name="connsiteX0" fmla="*/ 369083 w 1755231"/>
              <a:gd name="connsiteY0" fmla="*/ 77495 h 1895216"/>
              <a:gd name="connsiteX1" fmla="*/ 649574 w 1755231"/>
              <a:gd name="connsiteY1" fmla="*/ 32617 h 1895216"/>
              <a:gd name="connsiteX2" fmla="*/ 713998 w 1755231"/>
              <a:gd name="connsiteY2" fmla="*/ 273165 h 1895216"/>
              <a:gd name="connsiteX3" fmla="*/ 829591 w 1755231"/>
              <a:gd name="connsiteY3" fmla="*/ 568493 h 1895216"/>
              <a:gd name="connsiteX4" fmla="*/ 969017 w 1755231"/>
              <a:gd name="connsiteY4" fmla="*/ 223429 h 1895216"/>
              <a:gd name="connsiteX5" fmla="*/ 1017269 w 1755231"/>
              <a:gd name="connsiteY5" fmla="*/ 173149 h 1895216"/>
              <a:gd name="connsiteX6" fmla="*/ 1261044 w 1755231"/>
              <a:gd name="connsiteY6" fmla="*/ 144813 h 1895216"/>
              <a:gd name="connsiteX7" fmla="*/ 1485436 w 1755231"/>
              <a:gd name="connsiteY7" fmla="*/ 290668 h 1895216"/>
              <a:gd name="connsiteX8" fmla="*/ 1664951 w 1755231"/>
              <a:gd name="connsiteY8" fmla="*/ 436523 h 1895216"/>
              <a:gd name="connsiteX9" fmla="*/ 1743488 w 1755231"/>
              <a:gd name="connsiteY9" fmla="*/ 593598 h 1895216"/>
              <a:gd name="connsiteX10" fmla="*/ 1749098 w 1755231"/>
              <a:gd name="connsiteY10" fmla="*/ 930187 h 1895216"/>
              <a:gd name="connsiteX11" fmla="*/ 1687390 w 1755231"/>
              <a:gd name="connsiteY11" fmla="*/ 1407021 h 1895216"/>
              <a:gd name="connsiteX12" fmla="*/ 1457387 w 1755231"/>
              <a:gd name="connsiteY12" fmla="*/ 1676293 h 1895216"/>
              <a:gd name="connsiteX13" fmla="*/ 668391 w 1755231"/>
              <a:gd name="connsiteY13" fmla="*/ 908279 h 1895216"/>
              <a:gd name="connsiteX14" fmla="*/ 705672 w 1755231"/>
              <a:gd name="connsiteY14" fmla="*/ 1838977 h 1895216"/>
              <a:gd name="connsiteX15" fmla="*/ 391522 w 1755231"/>
              <a:gd name="connsiteY15" fmla="*/ 1766050 h 1895216"/>
              <a:gd name="connsiteX16" fmla="*/ 133471 w 1755231"/>
              <a:gd name="connsiteY16" fmla="*/ 1558486 h 1895216"/>
              <a:gd name="connsiteX17" fmla="*/ 21274 w 1755231"/>
              <a:gd name="connsiteY17" fmla="*/ 1272386 h 1895216"/>
              <a:gd name="connsiteX18" fmla="*/ 4445 w 1755231"/>
              <a:gd name="connsiteY18" fmla="*/ 991895 h 1895216"/>
              <a:gd name="connsiteX19" fmla="*/ 4445 w 1755231"/>
              <a:gd name="connsiteY19" fmla="*/ 761893 h 1895216"/>
              <a:gd name="connsiteX20" fmla="*/ 54933 w 1755231"/>
              <a:gd name="connsiteY20" fmla="*/ 442133 h 1895216"/>
              <a:gd name="connsiteX21" fmla="*/ 178349 w 1755231"/>
              <a:gd name="connsiteY21" fmla="*/ 228960 h 1895216"/>
              <a:gd name="connsiteX22" fmla="*/ 369083 w 1755231"/>
              <a:gd name="connsiteY22" fmla="*/ 77495 h 1895216"/>
              <a:gd name="connsiteX0" fmla="*/ 369083 w 1755231"/>
              <a:gd name="connsiteY0" fmla="*/ 77495 h 1794206"/>
              <a:gd name="connsiteX1" fmla="*/ 649574 w 1755231"/>
              <a:gd name="connsiteY1" fmla="*/ 32617 h 1794206"/>
              <a:gd name="connsiteX2" fmla="*/ 713998 w 1755231"/>
              <a:gd name="connsiteY2" fmla="*/ 273165 h 1794206"/>
              <a:gd name="connsiteX3" fmla="*/ 829591 w 1755231"/>
              <a:gd name="connsiteY3" fmla="*/ 568493 h 1794206"/>
              <a:gd name="connsiteX4" fmla="*/ 969017 w 1755231"/>
              <a:gd name="connsiteY4" fmla="*/ 223429 h 1794206"/>
              <a:gd name="connsiteX5" fmla="*/ 1017269 w 1755231"/>
              <a:gd name="connsiteY5" fmla="*/ 173149 h 1794206"/>
              <a:gd name="connsiteX6" fmla="*/ 1261044 w 1755231"/>
              <a:gd name="connsiteY6" fmla="*/ 144813 h 1794206"/>
              <a:gd name="connsiteX7" fmla="*/ 1485436 w 1755231"/>
              <a:gd name="connsiteY7" fmla="*/ 290668 h 1794206"/>
              <a:gd name="connsiteX8" fmla="*/ 1664951 w 1755231"/>
              <a:gd name="connsiteY8" fmla="*/ 436523 h 1794206"/>
              <a:gd name="connsiteX9" fmla="*/ 1743488 w 1755231"/>
              <a:gd name="connsiteY9" fmla="*/ 593598 h 1794206"/>
              <a:gd name="connsiteX10" fmla="*/ 1749098 w 1755231"/>
              <a:gd name="connsiteY10" fmla="*/ 930187 h 1794206"/>
              <a:gd name="connsiteX11" fmla="*/ 1687390 w 1755231"/>
              <a:gd name="connsiteY11" fmla="*/ 1407021 h 1794206"/>
              <a:gd name="connsiteX12" fmla="*/ 1457387 w 1755231"/>
              <a:gd name="connsiteY12" fmla="*/ 1676293 h 1794206"/>
              <a:gd name="connsiteX13" fmla="*/ 668391 w 1755231"/>
              <a:gd name="connsiteY13" fmla="*/ 908279 h 1794206"/>
              <a:gd name="connsiteX14" fmla="*/ 391522 w 1755231"/>
              <a:gd name="connsiteY14" fmla="*/ 1766050 h 1794206"/>
              <a:gd name="connsiteX15" fmla="*/ 133471 w 1755231"/>
              <a:gd name="connsiteY15" fmla="*/ 1558486 h 1794206"/>
              <a:gd name="connsiteX16" fmla="*/ 21274 w 1755231"/>
              <a:gd name="connsiteY16" fmla="*/ 1272386 h 1794206"/>
              <a:gd name="connsiteX17" fmla="*/ 4445 w 1755231"/>
              <a:gd name="connsiteY17" fmla="*/ 991895 h 1794206"/>
              <a:gd name="connsiteX18" fmla="*/ 4445 w 1755231"/>
              <a:gd name="connsiteY18" fmla="*/ 761893 h 1794206"/>
              <a:gd name="connsiteX19" fmla="*/ 54933 w 1755231"/>
              <a:gd name="connsiteY19" fmla="*/ 442133 h 1794206"/>
              <a:gd name="connsiteX20" fmla="*/ 178349 w 1755231"/>
              <a:gd name="connsiteY20" fmla="*/ 228960 h 1794206"/>
              <a:gd name="connsiteX21" fmla="*/ 369083 w 1755231"/>
              <a:gd name="connsiteY21" fmla="*/ 77495 h 1794206"/>
              <a:gd name="connsiteX0" fmla="*/ 369083 w 1755231"/>
              <a:gd name="connsiteY0" fmla="*/ 77495 h 1694097"/>
              <a:gd name="connsiteX1" fmla="*/ 649574 w 1755231"/>
              <a:gd name="connsiteY1" fmla="*/ 32617 h 1694097"/>
              <a:gd name="connsiteX2" fmla="*/ 713998 w 1755231"/>
              <a:gd name="connsiteY2" fmla="*/ 273165 h 1694097"/>
              <a:gd name="connsiteX3" fmla="*/ 829591 w 1755231"/>
              <a:gd name="connsiteY3" fmla="*/ 568493 h 1694097"/>
              <a:gd name="connsiteX4" fmla="*/ 969017 w 1755231"/>
              <a:gd name="connsiteY4" fmla="*/ 223429 h 1694097"/>
              <a:gd name="connsiteX5" fmla="*/ 1017269 w 1755231"/>
              <a:gd name="connsiteY5" fmla="*/ 173149 h 1694097"/>
              <a:gd name="connsiteX6" fmla="*/ 1261044 w 1755231"/>
              <a:gd name="connsiteY6" fmla="*/ 144813 h 1694097"/>
              <a:gd name="connsiteX7" fmla="*/ 1485436 w 1755231"/>
              <a:gd name="connsiteY7" fmla="*/ 290668 h 1694097"/>
              <a:gd name="connsiteX8" fmla="*/ 1664951 w 1755231"/>
              <a:gd name="connsiteY8" fmla="*/ 436523 h 1694097"/>
              <a:gd name="connsiteX9" fmla="*/ 1743488 w 1755231"/>
              <a:gd name="connsiteY9" fmla="*/ 593598 h 1694097"/>
              <a:gd name="connsiteX10" fmla="*/ 1749098 w 1755231"/>
              <a:gd name="connsiteY10" fmla="*/ 930187 h 1694097"/>
              <a:gd name="connsiteX11" fmla="*/ 1687390 w 1755231"/>
              <a:gd name="connsiteY11" fmla="*/ 1407021 h 1694097"/>
              <a:gd name="connsiteX12" fmla="*/ 1457387 w 1755231"/>
              <a:gd name="connsiteY12" fmla="*/ 1676293 h 1694097"/>
              <a:gd name="connsiteX13" fmla="*/ 668391 w 1755231"/>
              <a:gd name="connsiteY13" fmla="*/ 908279 h 1694097"/>
              <a:gd name="connsiteX14" fmla="*/ 133471 w 1755231"/>
              <a:gd name="connsiteY14" fmla="*/ 1558486 h 1694097"/>
              <a:gd name="connsiteX15" fmla="*/ 21274 w 1755231"/>
              <a:gd name="connsiteY15" fmla="*/ 1272386 h 1694097"/>
              <a:gd name="connsiteX16" fmla="*/ 4445 w 1755231"/>
              <a:gd name="connsiteY16" fmla="*/ 991895 h 1694097"/>
              <a:gd name="connsiteX17" fmla="*/ 4445 w 1755231"/>
              <a:gd name="connsiteY17" fmla="*/ 761893 h 1694097"/>
              <a:gd name="connsiteX18" fmla="*/ 54933 w 1755231"/>
              <a:gd name="connsiteY18" fmla="*/ 442133 h 1694097"/>
              <a:gd name="connsiteX19" fmla="*/ 178349 w 1755231"/>
              <a:gd name="connsiteY19" fmla="*/ 228960 h 1694097"/>
              <a:gd name="connsiteX20" fmla="*/ 369083 w 1755231"/>
              <a:gd name="connsiteY20" fmla="*/ 77495 h 1694097"/>
              <a:gd name="connsiteX0" fmla="*/ 401045 w 1787193"/>
              <a:gd name="connsiteY0" fmla="*/ 77495 h 1694097"/>
              <a:gd name="connsiteX1" fmla="*/ 681536 w 1787193"/>
              <a:gd name="connsiteY1" fmla="*/ 32617 h 1694097"/>
              <a:gd name="connsiteX2" fmla="*/ 745960 w 1787193"/>
              <a:gd name="connsiteY2" fmla="*/ 273165 h 1694097"/>
              <a:gd name="connsiteX3" fmla="*/ 861553 w 1787193"/>
              <a:gd name="connsiteY3" fmla="*/ 568493 h 1694097"/>
              <a:gd name="connsiteX4" fmla="*/ 1000979 w 1787193"/>
              <a:gd name="connsiteY4" fmla="*/ 223429 h 1694097"/>
              <a:gd name="connsiteX5" fmla="*/ 1049231 w 1787193"/>
              <a:gd name="connsiteY5" fmla="*/ 173149 h 1694097"/>
              <a:gd name="connsiteX6" fmla="*/ 1293006 w 1787193"/>
              <a:gd name="connsiteY6" fmla="*/ 144813 h 1694097"/>
              <a:gd name="connsiteX7" fmla="*/ 1517398 w 1787193"/>
              <a:gd name="connsiteY7" fmla="*/ 290668 h 1694097"/>
              <a:gd name="connsiteX8" fmla="*/ 1696913 w 1787193"/>
              <a:gd name="connsiteY8" fmla="*/ 436523 h 1694097"/>
              <a:gd name="connsiteX9" fmla="*/ 1775450 w 1787193"/>
              <a:gd name="connsiteY9" fmla="*/ 593598 h 1694097"/>
              <a:gd name="connsiteX10" fmla="*/ 1781060 w 1787193"/>
              <a:gd name="connsiteY10" fmla="*/ 930187 h 1694097"/>
              <a:gd name="connsiteX11" fmla="*/ 1719352 w 1787193"/>
              <a:gd name="connsiteY11" fmla="*/ 1407021 h 1694097"/>
              <a:gd name="connsiteX12" fmla="*/ 1489349 w 1787193"/>
              <a:gd name="connsiteY12" fmla="*/ 1676293 h 1694097"/>
              <a:gd name="connsiteX13" fmla="*/ 700353 w 1787193"/>
              <a:gd name="connsiteY13" fmla="*/ 908279 h 1694097"/>
              <a:gd name="connsiteX14" fmla="*/ 53236 w 1787193"/>
              <a:gd name="connsiteY14" fmla="*/ 1272386 h 1694097"/>
              <a:gd name="connsiteX15" fmla="*/ 36407 w 1787193"/>
              <a:gd name="connsiteY15" fmla="*/ 991895 h 1694097"/>
              <a:gd name="connsiteX16" fmla="*/ 36407 w 1787193"/>
              <a:gd name="connsiteY16" fmla="*/ 761893 h 1694097"/>
              <a:gd name="connsiteX17" fmla="*/ 86895 w 1787193"/>
              <a:gd name="connsiteY17" fmla="*/ 442133 h 1694097"/>
              <a:gd name="connsiteX18" fmla="*/ 210311 w 1787193"/>
              <a:gd name="connsiteY18" fmla="*/ 228960 h 1694097"/>
              <a:gd name="connsiteX19" fmla="*/ 401045 w 1787193"/>
              <a:gd name="connsiteY19" fmla="*/ 77495 h 1694097"/>
              <a:gd name="connsiteX0" fmla="*/ 146025 w 1787193"/>
              <a:gd name="connsiteY0" fmla="*/ 2042 h 2116003"/>
              <a:gd name="connsiteX1" fmla="*/ 681536 w 1787193"/>
              <a:gd name="connsiteY1" fmla="*/ 454523 h 2116003"/>
              <a:gd name="connsiteX2" fmla="*/ 745960 w 1787193"/>
              <a:gd name="connsiteY2" fmla="*/ 695071 h 2116003"/>
              <a:gd name="connsiteX3" fmla="*/ 861553 w 1787193"/>
              <a:gd name="connsiteY3" fmla="*/ 990399 h 2116003"/>
              <a:gd name="connsiteX4" fmla="*/ 1000979 w 1787193"/>
              <a:gd name="connsiteY4" fmla="*/ 645335 h 2116003"/>
              <a:gd name="connsiteX5" fmla="*/ 1049231 w 1787193"/>
              <a:gd name="connsiteY5" fmla="*/ 595055 h 2116003"/>
              <a:gd name="connsiteX6" fmla="*/ 1293006 w 1787193"/>
              <a:gd name="connsiteY6" fmla="*/ 566719 h 2116003"/>
              <a:gd name="connsiteX7" fmla="*/ 1517398 w 1787193"/>
              <a:gd name="connsiteY7" fmla="*/ 712574 h 2116003"/>
              <a:gd name="connsiteX8" fmla="*/ 1696913 w 1787193"/>
              <a:gd name="connsiteY8" fmla="*/ 858429 h 2116003"/>
              <a:gd name="connsiteX9" fmla="*/ 1775450 w 1787193"/>
              <a:gd name="connsiteY9" fmla="*/ 1015504 h 2116003"/>
              <a:gd name="connsiteX10" fmla="*/ 1781060 w 1787193"/>
              <a:gd name="connsiteY10" fmla="*/ 1352093 h 2116003"/>
              <a:gd name="connsiteX11" fmla="*/ 1719352 w 1787193"/>
              <a:gd name="connsiteY11" fmla="*/ 1828927 h 2116003"/>
              <a:gd name="connsiteX12" fmla="*/ 1489349 w 1787193"/>
              <a:gd name="connsiteY12" fmla="*/ 2098199 h 2116003"/>
              <a:gd name="connsiteX13" fmla="*/ 700353 w 1787193"/>
              <a:gd name="connsiteY13" fmla="*/ 1330185 h 2116003"/>
              <a:gd name="connsiteX14" fmla="*/ 53236 w 1787193"/>
              <a:gd name="connsiteY14" fmla="*/ 1694292 h 2116003"/>
              <a:gd name="connsiteX15" fmla="*/ 36407 w 1787193"/>
              <a:gd name="connsiteY15" fmla="*/ 1413801 h 2116003"/>
              <a:gd name="connsiteX16" fmla="*/ 36407 w 1787193"/>
              <a:gd name="connsiteY16" fmla="*/ 1183799 h 2116003"/>
              <a:gd name="connsiteX17" fmla="*/ 86895 w 1787193"/>
              <a:gd name="connsiteY17" fmla="*/ 864039 h 2116003"/>
              <a:gd name="connsiteX18" fmla="*/ 210311 w 1787193"/>
              <a:gd name="connsiteY18" fmla="*/ 650866 h 2116003"/>
              <a:gd name="connsiteX19" fmla="*/ 146025 w 1787193"/>
              <a:gd name="connsiteY19" fmla="*/ 2042 h 2116003"/>
              <a:gd name="connsiteX0" fmla="*/ 394941 w 2036109"/>
              <a:gd name="connsiteY0" fmla="*/ 133016 h 2246977"/>
              <a:gd name="connsiteX1" fmla="*/ 930452 w 2036109"/>
              <a:gd name="connsiteY1" fmla="*/ 585497 h 2246977"/>
              <a:gd name="connsiteX2" fmla="*/ 994876 w 2036109"/>
              <a:gd name="connsiteY2" fmla="*/ 826045 h 2246977"/>
              <a:gd name="connsiteX3" fmla="*/ 1110469 w 2036109"/>
              <a:gd name="connsiteY3" fmla="*/ 1121373 h 2246977"/>
              <a:gd name="connsiteX4" fmla="*/ 1249895 w 2036109"/>
              <a:gd name="connsiteY4" fmla="*/ 776309 h 2246977"/>
              <a:gd name="connsiteX5" fmla="*/ 1298147 w 2036109"/>
              <a:gd name="connsiteY5" fmla="*/ 726029 h 2246977"/>
              <a:gd name="connsiteX6" fmla="*/ 1541922 w 2036109"/>
              <a:gd name="connsiteY6" fmla="*/ 697693 h 2246977"/>
              <a:gd name="connsiteX7" fmla="*/ 1766314 w 2036109"/>
              <a:gd name="connsiteY7" fmla="*/ 843548 h 2246977"/>
              <a:gd name="connsiteX8" fmla="*/ 1945829 w 2036109"/>
              <a:gd name="connsiteY8" fmla="*/ 989403 h 2246977"/>
              <a:gd name="connsiteX9" fmla="*/ 2024366 w 2036109"/>
              <a:gd name="connsiteY9" fmla="*/ 1146478 h 2246977"/>
              <a:gd name="connsiteX10" fmla="*/ 2029976 w 2036109"/>
              <a:gd name="connsiteY10" fmla="*/ 1483067 h 2246977"/>
              <a:gd name="connsiteX11" fmla="*/ 1968268 w 2036109"/>
              <a:gd name="connsiteY11" fmla="*/ 1959901 h 2246977"/>
              <a:gd name="connsiteX12" fmla="*/ 1738265 w 2036109"/>
              <a:gd name="connsiteY12" fmla="*/ 2229173 h 2246977"/>
              <a:gd name="connsiteX13" fmla="*/ 949269 w 2036109"/>
              <a:gd name="connsiteY13" fmla="*/ 1461159 h 2246977"/>
              <a:gd name="connsiteX14" fmla="*/ 302152 w 2036109"/>
              <a:gd name="connsiteY14" fmla="*/ 1825266 h 2246977"/>
              <a:gd name="connsiteX15" fmla="*/ 285323 w 2036109"/>
              <a:gd name="connsiteY15" fmla="*/ 1544775 h 2246977"/>
              <a:gd name="connsiteX16" fmla="*/ 285323 w 2036109"/>
              <a:gd name="connsiteY16" fmla="*/ 1314773 h 2246977"/>
              <a:gd name="connsiteX17" fmla="*/ 335811 w 2036109"/>
              <a:gd name="connsiteY17" fmla="*/ 995013 h 2246977"/>
              <a:gd name="connsiteX18" fmla="*/ 191 w 2036109"/>
              <a:gd name="connsiteY18" fmla="*/ 65643 h 2246977"/>
              <a:gd name="connsiteX19" fmla="*/ 394941 w 2036109"/>
              <a:gd name="connsiteY19" fmla="*/ 133016 h 2246977"/>
              <a:gd name="connsiteX0" fmla="*/ 1018787 w 2659955"/>
              <a:gd name="connsiteY0" fmla="*/ 75563 h 2189524"/>
              <a:gd name="connsiteX1" fmla="*/ 1554298 w 2659955"/>
              <a:gd name="connsiteY1" fmla="*/ 528044 h 2189524"/>
              <a:gd name="connsiteX2" fmla="*/ 1618722 w 2659955"/>
              <a:gd name="connsiteY2" fmla="*/ 768592 h 2189524"/>
              <a:gd name="connsiteX3" fmla="*/ 1734315 w 2659955"/>
              <a:gd name="connsiteY3" fmla="*/ 1063920 h 2189524"/>
              <a:gd name="connsiteX4" fmla="*/ 1873741 w 2659955"/>
              <a:gd name="connsiteY4" fmla="*/ 718856 h 2189524"/>
              <a:gd name="connsiteX5" fmla="*/ 1921993 w 2659955"/>
              <a:gd name="connsiteY5" fmla="*/ 668576 h 2189524"/>
              <a:gd name="connsiteX6" fmla="*/ 2165768 w 2659955"/>
              <a:gd name="connsiteY6" fmla="*/ 640240 h 2189524"/>
              <a:gd name="connsiteX7" fmla="*/ 2390160 w 2659955"/>
              <a:gd name="connsiteY7" fmla="*/ 786095 h 2189524"/>
              <a:gd name="connsiteX8" fmla="*/ 2569675 w 2659955"/>
              <a:gd name="connsiteY8" fmla="*/ 931950 h 2189524"/>
              <a:gd name="connsiteX9" fmla="*/ 2648212 w 2659955"/>
              <a:gd name="connsiteY9" fmla="*/ 1089025 h 2189524"/>
              <a:gd name="connsiteX10" fmla="*/ 2653822 w 2659955"/>
              <a:gd name="connsiteY10" fmla="*/ 1425614 h 2189524"/>
              <a:gd name="connsiteX11" fmla="*/ 2592114 w 2659955"/>
              <a:gd name="connsiteY11" fmla="*/ 1902448 h 2189524"/>
              <a:gd name="connsiteX12" fmla="*/ 2362111 w 2659955"/>
              <a:gd name="connsiteY12" fmla="*/ 2171720 h 2189524"/>
              <a:gd name="connsiteX13" fmla="*/ 1573115 w 2659955"/>
              <a:gd name="connsiteY13" fmla="*/ 1403706 h 2189524"/>
              <a:gd name="connsiteX14" fmla="*/ 925998 w 2659955"/>
              <a:gd name="connsiteY14" fmla="*/ 1767813 h 2189524"/>
              <a:gd name="connsiteX15" fmla="*/ 909169 w 2659955"/>
              <a:gd name="connsiteY15" fmla="*/ 1487322 h 2189524"/>
              <a:gd name="connsiteX16" fmla="*/ 909169 w 2659955"/>
              <a:gd name="connsiteY16" fmla="*/ 1257320 h 2189524"/>
              <a:gd name="connsiteX17" fmla="*/ 782 w 2659955"/>
              <a:gd name="connsiteY17" fmla="*/ 161679 h 2189524"/>
              <a:gd name="connsiteX18" fmla="*/ 624037 w 2659955"/>
              <a:gd name="connsiteY18" fmla="*/ 8190 h 2189524"/>
              <a:gd name="connsiteX19" fmla="*/ 1018787 w 2659955"/>
              <a:gd name="connsiteY19" fmla="*/ 75563 h 2189524"/>
              <a:gd name="connsiteX0" fmla="*/ 1521330 w 3162498"/>
              <a:gd name="connsiteY0" fmla="*/ 75563 h 2189524"/>
              <a:gd name="connsiteX1" fmla="*/ 2056841 w 3162498"/>
              <a:gd name="connsiteY1" fmla="*/ 528044 h 2189524"/>
              <a:gd name="connsiteX2" fmla="*/ 2121265 w 3162498"/>
              <a:gd name="connsiteY2" fmla="*/ 768592 h 2189524"/>
              <a:gd name="connsiteX3" fmla="*/ 2236858 w 3162498"/>
              <a:gd name="connsiteY3" fmla="*/ 1063920 h 2189524"/>
              <a:gd name="connsiteX4" fmla="*/ 2376284 w 3162498"/>
              <a:gd name="connsiteY4" fmla="*/ 718856 h 2189524"/>
              <a:gd name="connsiteX5" fmla="*/ 2424536 w 3162498"/>
              <a:gd name="connsiteY5" fmla="*/ 668576 h 2189524"/>
              <a:gd name="connsiteX6" fmla="*/ 2668311 w 3162498"/>
              <a:gd name="connsiteY6" fmla="*/ 640240 h 2189524"/>
              <a:gd name="connsiteX7" fmla="*/ 2892703 w 3162498"/>
              <a:gd name="connsiteY7" fmla="*/ 786095 h 2189524"/>
              <a:gd name="connsiteX8" fmla="*/ 3072218 w 3162498"/>
              <a:gd name="connsiteY8" fmla="*/ 931950 h 2189524"/>
              <a:gd name="connsiteX9" fmla="*/ 3150755 w 3162498"/>
              <a:gd name="connsiteY9" fmla="*/ 1089025 h 2189524"/>
              <a:gd name="connsiteX10" fmla="*/ 3156365 w 3162498"/>
              <a:gd name="connsiteY10" fmla="*/ 1425614 h 2189524"/>
              <a:gd name="connsiteX11" fmla="*/ 3094657 w 3162498"/>
              <a:gd name="connsiteY11" fmla="*/ 1902448 h 2189524"/>
              <a:gd name="connsiteX12" fmla="*/ 2864654 w 3162498"/>
              <a:gd name="connsiteY12" fmla="*/ 2171720 h 2189524"/>
              <a:gd name="connsiteX13" fmla="*/ 2075658 w 3162498"/>
              <a:gd name="connsiteY13" fmla="*/ 1403706 h 2189524"/>
              <a:gd name="connsiteX14" fmla="*/ 1428541 w 3162498"/>
              <a:gd name="connsiteY14" fmla="*/ 1767813 h 2189524"/>
              <a:gd name="connsiteX15" fmla="*/ 1411712 w 3162498"/>
              <a:gd name="connsiteY15" fmla="*/ 1487322 h 2189524"/>
              <a:gd name="connsiteX16" fmla="*/ 24404 w 3162498"/>
              <a:gd name="connsiteY16" fmla="*/ 342179 h 2189524"/>
              <a:gd name="connsiteX17" fmla="*/ 503325 w 3162498"/>
              <a:gd name="connsiteY17" fmla="*/ 161679 h 2189524"/>
              <a:gd name="connsiteX18" fmla="*/ 1126580 w 3162498"/>
              <a:gd name="connsiteY18" fmla="*/ 8190 h 2189524"/>
              <a:gd name="connsiteX19" fmla="*/ 1521330 w 3162498"/>
              <a:gd name="connsiteY19" fmla="*/ 75563 h 2189524"/>
              <a:gd name="connsiteX0" fmla="*/ 1674214 w 3315382"/>
              <a:gd name="connsiteY0" fmla="*/ 75563 h 2189524"/>
              <a:gd name="connsiteX1" fmla="*/ 2209725 w 3315382"/>
              <a:gd name="connsiteY1" fmla="*/ 528044 h 2189524"/>
              <a:gd name="connsiteX2" fmla="*/ 2274149 w 3315382"/>
              <a:gd name="connsiteY2" fmla="*/ 768592 h 2189524"/>
              <a:gd name="connsiteX3" fmla="*/ 2389742 w 3315382"/>
              <a:gd name="connsiteY3" fmla="*/ 1063920 h 2189524"/>
              <a:gd name="connsiteX4" fmla="*/ 2529168 w 3315382"/>
              <a:gd name="connsiteY4" fmla="*/ 718856 h 2189524"/>
              <a:gd name="connsiteX5" fmla="*/ 2577420 w 3315382"/>
              <a:gd name="connsiteY5" fmla="*/ 668576 h 2189524"/>
              <a:gd name="connsiteX6" fmla="*/ 2821195 w 3315382"/>
              <a:gd name="connsiteY6" fmla="*/ 640240 h 2189524"/>
              <a:gd name="connsiteX7" fmla="*/ 3045587 w 3315382"/>
              <a:gd name="connsiteY7" fmla="*/ 786095 h 2189524"/>
              <a:gd name="connsiteX8" fmla="*/ 3225102 w 3315382"/>
              <a:gd name="connsiteY8" fmla="*/ 931950 h 2189524"/>
              <a:gd name="connsiteX9" fmla="*/ 3303639 w 3315382"/>
              <a:gd name="connsiteY9" fmla="*/ 1089025 h 2189524"/>
              <a:gd name="connsiteX10" fmla="*/ 3309249 w 3315382"/>
              <a:gd name="connsiteY10" fmla="*/ 1425614 h 2189524"/>
              <a:gd name="connsiteX11" fmla="*/ 3247541 w 3315382"/>
              <a:gd name="connsiteY11" fmla="*/ 1902448 h 2189524"/>
              <a:gd name="connsiteX12" fmla="*/ 3017538 w 3315382"/>
              <a:gd name="connsiteY12" fmla="*/ 2171720 h 2189524"/>
              <a:gd name="connsiteX13" fmla="*/ 2228542 w 3315382"/>
              <a:gd name="connsiteY13" fmla="*/ 1403706 h 2189524"/>
              <a:gd name="connsiteX14" fmla="*/ 1581425 w 3315382"/>
              <a:gd name="connsiteY14" fmla="*/ 1767813 h 2189524"/>
              <a:gd name="connsiteX15" fmla="*/ 105882 w 3315382"/>
              <a:gd name="connsiteY15" fmla="*/ 691547 h 2189524"/>
              <a:gd name="connsiteX16" fmla="*/ 177288 w 3315382"/>
              <a:gd name="connsiteY16" fmla="*/ 342179 h 2189524"/>
              <a:gd name="connsiteX17" fmla="*/ 656209 w 3315382"/>
              <a:gd name="connsiteY17" fmla="*/ 161679 h 2189524"/>
              <a:gd name="connsiteX18" fmla="*/ 1279464 w 3315382"/>
              <a:gd name="connsiteY18" fmla="*/ 8190 h 2189524"/>
              <a:gd name="connsiteX19" fmla="*/ 1674214 w 3315382"/>
              <a:gd name="connsiteY19" fmla="*/ 75563 h 2189524"/>
              <a:gd name="connsiteX0" fmla="*/ 1649282 w 3290450"/>
              <a:gd name="connsiteY0" fmla="*/ 75563 h 2189524"/>
              <a:gd name="connsiteX1" fmla="*/ 2184793 w 3290450"/>
              <a:gd name="connsiteY1" fmla="*/ 528044 h 2189524"/>
              <a:gd name="connsiteX2" fmla="*/ 2249217 w 3290450"/>
              <a:gd name="connsiteY2" fmla="*/ 768592 h 2189524"/>
              <a:gd name="connsiteX3" fmla="*/ 2364810 w 3290450"/>
              <a:gd name="connsiteY3" fmla="*/ 1063920 h 2189524"/>
              <a:gd name="connsiteX4" fmla="*/ 2504236 w 3290450"/>
              <a:gd name="connsiteY4" fmla="*/ 718856 h 2189524"/>
              <a:gd name="connsiteX5" fmla="*/ 2552488 w 3290450"/>
              <a:gd name="connsiteY5" fmla="*/ 668576 h 2189524"/>
              <a:gd name="connsiteX6" fmla="*/ 2796263 w 3290450"/>
              <a:gd name="connsiteY6" fmla="*/ 640240 h 2189524"/>
              <a:gd name="connsiteX7" fmla="*/ 3020655 w 3290450"/>
              <a:gd name="connsiteY7" fmla="*/ 786095 h 2189524"/>
              <a:gd name="connsiteX8" fmla="*/ 3200170 w 3290450"/>
              <a:gd name="connsiteY8" fmla="*/ 931950 h 2189524"/>
              <a:gd name="connsiteX9" fmla="*/ 3278707 w 3290450"/>
              <a:gd name="connsiteY9" fmla="*/ 1089025 h 2189524"/>
              <a:gd name="connsiteX10" fmla="*/ 3284317 w 3290450"/>
              <a:gd name="connsiteY10" fmla="*/ 1425614 h 2189524"/>
              <a:gd name="connsiteX11" fmla="*/ 3222609 w 3290450"/>
              <a:gd name="connsiteY11" fmla="*/ 1902448 h 2189524"/>
              <a:gd name="connsiteX12" fmla="*/ 2992606 w 3290450"/>
              <a:gd name="connsiteY12" fmla="*/ 2171720 h 2189524"/>
              <a:gd name="connsiteX13" fmla="*/ 2203610 w 3290450"/>
              <a:gd name="connsiteY13" fmla="*/ 1403706 h 2189524"/>
              <a:gd name="connsiteX14" fmla="*/ 1219867 w 3290450"/>
              <a:gd name="connsiteY14" fmla="*/ 1170982 h 2189524"/>
              <a:gd name="connsiteX15" fmla="*/ 80950 w 3290450"/>
              <a:gd name="connsiteY15" fmla="*/ 691547 h 2189524"/>
              <a:gd name="connsiteX16" fmla="*/ 152356 w 3290450"/>
              <a:gd name="connsiteY16" fmla="*/ 342179 h 2189524"/>
              <a:gd name="connsiteX17" fmla="*/ 631277 w 3290450"/>
              <a:gd name="connsiteY17" fmla="*/ 161679 h 2189524"/>
              <a:gd name="connsiteX18" fmla="*/ 1254532 w 3290450"/>
              <a:gd name="connsiteY18" fmla="*/ 8190 h 2189524"/>
              <a:gd name="connsiteX19" fmla="*/ 1649282 w 3290450"/>
              <a:gd name="connsiteY19" fmla="*/ 75563 h 2189524"/>
              <a:gd name="connsiteX0" fmla="*/ 1649282 w 3290450"/>
              <a:gd name="connsiteY0" fmla="*/ 75563 h 1905322"/>
              <a:gd name="connsiteX1" fmla="*/ 2184793 w 3290450"/>
              <a:gd name="connsiteY1" fmla="*/ 528044 h 1905322"/>
              <a:gd name="connsiteX2" fmla="*/ 2249217 w 3290450"/>
              <a:gd name="connsiteY2" fmla="*/ 768592 h 1905322"/>
              <a:gd name="connsiteX3" fmla="*/ 2364810 w 3290450"/>
              <a:gd name="connsiteY3" fmla="*/ 1063920 h 1905322"/>
              <a:gd name="connsiteX4" fmla="*/ 2504236 w 3290450"/>
              <a:gd name="connsiteY4" fmla="*/ 718856 h 1905322"/>
              <a:gd name="connsiteX5" fmla="*/ 2552488 w 3290450"/>
              <a:gd name="connsiteY5" fmla="*/ 668576 h 1905322"/>
              <a:gd name="connsiteX6" fmla="*/ 2796263 w 3290450"/>
              <a:gd name="connsiteY6" fmla="*/ 640240 h 1905322"/>
              <a:gd name="connsiteX7" fmla="*/ 3020655 w 3290450"/>
              <a:gd name="connsiteY7" fmla="*/ 786095 h 1905322"/>
              <a:gd name="connsiteX8" fmla="*/ 3200170 w 3290450"/>
              <a:gd name="connsiteY8" fmla="*/ 931950 h 1905322"/>
              <a:gd name="connsiteX9" fmla="*/ 3278707 w 3290450"/>
              <a:gd name="connsiteY9" fmla="*/ 1089025 h 1905322"/>
              <a:gd name="connsiteX10" fmla="*/ 3284317 w 3290450"/>
              <a:gd name="connsiteY10" fmla="*/ 1425614 h 1905322"/>
              <a:gd name="connsiteX11" fmla="*/ 3222609 w 3290450"/>
              <a:gd name="connsiteY11" fmla="*/ 1902448 h 1905322"/>
              <a:gd name="connsiteX12" fmla="*/ 2931401 w 3290450"/>
              <a:gd name="connsiteY12" fmla="*/ 1614679 h 1905322"/>
              <a:gd name="connsiteX13" fmla="*/ 2203610 w 3290450"/>
              <a:gd name="connsiteY13" fmla="*/ 1403706 h 1905322"/>
              <a:gd name="connsiteX14" fmla="*/ 1219867 w 3290450"/>
              <a:gd name="connsiteY14" fmla="*/ 1170982 h 1905322"/>
              <a:gd name="connsiteX15" fmla="*/ 80950 w 3290450"/>
              <a:gd name="connsiteY15" fmla="*/ 691547 h 1905322"/>
              <a:gd name="connsiteX16" fmla="*/ 152356 w 3290450"/>
              <a:gd name="connsiteY16" fmla="*/ 342179 h 1905322"/>
              <a:gd name="connsiteX17" fmla="*/ 631277 w 3290450"/>
              <a:gd name="connsiteY17" fmla="*/ 161679 h 1905322"/>
              <a:gd name="connsiteX18" fmla="*/ 1254532 w 3290450"/>
              <a:gd name="connsiteY18" fmla="*/ 8190 h 1905322"/>
              <a:gd name="connsiteX19" fmla="*/ 1649282 w 3290450"/>
              <a:gd name="connsiteY19" fmla="*/ 75563 h 1905322"/>
              <a:gd name="connsiteX0" fmla="*/ 1649282 w 3294410"/>
              <a:gd name="connsiteY0" fmla="*/ 75563 h 1904334"/>
              <a:gd name="connsiteX1" fmla="*/ 2184793 w 3294410"/>
              <a:gd name="connsiteY1" fmla="*/ 528044 h 1904334"/>
              <a:gd name="connsiteX2" fmla="*/ 2249217 w 3294410"/>
              <a:gd name="connsiteY2" fmla="*/ 768592 h 1904334"/>
              <a:gd name="connsiteX3" fmla="*/ 2364810 w 3294410"/>
              <a:gd name="connsiteY3" fmla="*/ 1063920 h 1904334"/>
              <a:gd name="connsiteX4" fmla="*/ 2504236 w 3294410"/>
              <a:gd name="connsiteY4" fmla="*/ 718856 h 1904334"/>
              <a:gd name="connsiteX5" fmla="*/ 2552488 w 3294410"/>
              <a:gd name="connsiteY5" fmla="*/ 668576 h 1904334"/>
              <a:gd name="connsiteX6" fmla="*/ 2796263 w 3294410"/>
              <a:gd name="connsiteY6" fmla="*/ 640240 h 1904334"/>
              <a:gd name="connsiteX7" fmla="*/ 3020655 w 3294410"/>
              <a:gd name="connsiteY7" fmla="*/ 786095 h 1904334"/>
              <a:gd name="connsiteX8" fmla="*/ 3200170 w 3294410"/>
              <a:gd name="connsiteY8" fmla="*/ 931950 h 1904334"/>
              <a:gd name="connsiteX9" fmla="*/ 3278707 w 3294410"/>
              <a:gd name="connsiteY9" fmla="*/ 1089025 h 1904334"/>
              <a:gd name="connsiteX10" fmla="*/ 3284317 w 3294410"/>
              <a:gd name="connsiteY10" fmla="*/ 1425614 h 1904334"/>
              <a:gd name="connsiteX11" fmla="*/ 3167289 w 3294410"/>
              <a:gd name="connsiteY11" fmla="*/ 1464896 h 1904334"/>
              <a:gd name="connsiteX12" fmla="*/ 3222609 w 3294410"/>
              <a:gd name="connsiteY12" fmla="*/ 1902448 h 1904334"/>
              <a:gd name="connsiteX13" fmla="*/ 2931401 w 3294410"/>
              <a:gd name="connsiteY13" fmla="*/ 1614679 h 1904334"/>
              <a:gd name="connsiteX14" fmla="*/ 2203610 w 3294410"/>
              <a:gd name="connsiteY14" fmla="*/ 1403706 h 1904334"/>
              <a:gd name="connsiteX15" fmla="*/ 1219867 w 3294410"/>
              <a:gd name="connsiteY15" fmla="*/ 1170982 h 1904334"/>
              <a:gd name="connsiteX16" fmla="*/ 80950 w 3294410"/>
              <a:gd name="connsiteY16" fmla="*/ 691547 h 1904334"/>
              <a:gd name="connsiteX17" fmla="*/ 152356 w 3294410"/>
              <a:gd name="connsiteY17" fmla="*/ 342179 h 1904334"/>
              <a:gd name="connsiteX18" fmla="*/ 631277 w 3294410"/>
              <a:gd name="connsiteY18" fmla="*/ 161679 h 1904334"/>
              <a:gd name="connsiteX19" fmla="*/ 1254532 w 3294410"/>
              <a:gd name="connsiteY19" fmla="*/ 8190 h 1904334"/>
              <a:gd name="connsiteX20" fmla="*/ 1649282 w 3294410"/>
              <a:gd name="connsiteY20" fmla="*/ 75563 h 1904334"/>
              <a:gd name="connsiteX0" fmla="*/ 1649282 w 3294411"/>
              <a:gd name="connsiteY0" fmla="*/ 75563 h 1615252"/>
              <a:gd name="connsiteX1" fmla="*/ 2184793 w 3294411"/>
              <a:gd name="connsiteY1" fmla="*/ 528044 h 1615252"/>
              <a:gd name="connsiteX2" fmla="*/ 2249217 w 3294411"/>
              <a:gd name="connsiteY2" fmla="*/ 768592 h 1615252"/>
              <a:gd name="connsiteX3" fmla="*/ 2364810 w 3294411"/>
              <a:gd name="connsiteY3" fmla="*/ 1063920 h 1615252"/>
              <a:gd name="connsiteX4" fmla="*/ 2504236 w 3294411"/>
              <a:gd name="connsiteY4" fmla="*/ 718856 h 1615252"/>
              <a:gd name="connsiteX5" fmla="*/ 2552488 w 3294411"/>
              <a:gd name="connsiteY5" fmla="*/ 668576 h 1615252"/>
              <a:gd name="connsiteX6" fmla="*/ 2796263 w 3294411"/>
              <a:gd name="connsiteY6" fmla="*/ 640240 h 1615252"/>
              <a:gd name="connsiteX7" fmla="*/ 3020655 w 3294411"/>
              <a:gd name="connsiteY7" fmla="*/ 786095 h 1615252"/>
              <a:gd name="connsiteX8" fmla="*/ 3200170 w 3294411"/>
              <a:gd name="connsiteY8" fmla="*/ 931950 h 1615252"/>
              <a:gd name="connsiteX9" fmla="*/ 3278707 w 3294411"/>
              <a:gd name="connsiteY9" fmla="*/ 1089025 h 1615252"/>
              <a:gd name="connsiteX10" fmla="*/ 3284317 w 3294411"/>
              <a:gd name="connsiteY10" fmla="*/ 1425614 h 1615252"/>
              <a:gd name="connsiteX11" fmla="*/ 3167289 w 3294411"/>
              <a:gd name="connsiteY11" fmla="*/ 1464896 h 1615252"/>
              <a:gd name="connsiteX12" fmla="*/ 2931401 w 3294411"/>
              <a:gd name="connsiteY12" fmla="*/ 1614679 h 1615252"/>
              <a:gd name="connsiteX13" fmla="*/ 2203610 w 3294411"/>
              <a:gd name="connsiteY13" fmla="*/ 1403706 h 1615252"/>
              <a:gd name="connsiteX14" fmla="*/ 1219867 w 3294411"/>
              <a:gd name="connsiteY14" fmla="*/ 1170982 h 1615252"/>
              <a:gd name="connsiteX15" fmla="*/ 80950 w 3294411"/>
              <a:gd name="connsiteY15" fmla="*/ 691547 h 1615252"/>
              <a:gd name="connsiteX16" fmla="*/ 152356 w 3294411"/>
              <a:gd name="connsiteY16" fmla="*/ 342179 h 1615252"/>
              <a:gd name="connsiteX17" fmla="*/ 631277 w 3294411"/>
              <a:gd name="connsiteY17" fmla="*/ 161679 h 1615252"/>
              <a:gd name="connsiteX18" fmla="*/ 1254532 w 3294411"/>
              <a:gd name="connsiteY18" fmla="*/ 8190 h 1615252"/>
              <a:gd name="connsiteX19" fmla="*/ 1649282 w 3294411"/>
              <a:gd name="connsiteY19" fmla="*/ 75563 h 1615252"/>
              <a:gd name="connsiteX0" fmla="*/ 1649282 w 3279078"/>
              <a:gd name="connsiteY0" fmla="*/ 75563 h 1615253"/>
              <a:gd name="connsiteX1" fmla="*/ 2184793 w 3279078"/>
              <a:gd name="connsiteY1" fmla="*/ 528044 h 1615253"/>
              <a:gd name="connsiteX2" fmla="*/ 2249217 w 3279078"/>
              <a:gd name="connsiteY2" fmla="*/ 768592 h 1615253"/>
              <a:gd name="connsiteX3" fmla="*/ 2364810 w 3279078"/>
              <a:gd name="connsiteY3" fmla="*/ 1063920 h 1615253"/>
              <a:gd name="connsiteX4" fmla="*/ 2504236 w 3279078"/>
              <a:gd name="connsiteY4" fmla="*/ 718856 h 1615253"/>
              <a:gd name="connsiteX5" fmla="*/ 2552488 w 3279078"/>
              <a:gd name="connsiteY5" fmla="*/ 668576 h 1615253"/>
              <a:gd name="connsiteX6" fmla="*/ 2796263 w 3279078"/>
              <a:gd name="connsiteY6" fmla="*/ 640240 h 1615253"/>
              <a:gd name="connsiteX7" fmla="*/ 3020655 w 3279078"/>
              <a:gd name="connsiteY7" fmla="*/ 786095 h 1615253"/>
              <a:gd name="connsiteX8" fmla="*/ 3200170 w 3279078"/>
              <a:gd name="connsiteY8" fmla="*/ 931950 h 1615253"/>
              <a:gd name="connsiteX9" fmla="*/ 3278707 w 3279078"/>
              <a:gd name="connsiteY9" fmla="*/ 1089025 h 1615253"/>
              <a:gd name="connsiteX10" fmla="*/ 3172110 w 3279078"/>
              <a:gd name="connsiteY10" fmla="*/ 1375878 h 1615253"/>
              <a:gd name="connsiteX11" fmla="*/ 3167289 w 3279078"/>
              <a:gd name="connsiteY11" fmla="*/ 1464896 h 1615253"/>
              <a:gd name="connsiteX12" fmla="*/ 2931401 w 3279078"/>
              <a:gd name="connsiteY12" fmla="*/ 1614679 h 1615253"/>
              <a:gd name="connsiteX13" fmla="*/ 2203610 w 3279078"/>
              <a:gd name="connsiteY13" fmla="*/ 1403706 h 1615253"/>
              <a:gd name="connsiteX14" fmla="*/ 1219867 w 3279078"/>
              <a:gd name="connsiteY14" fmla="*/ 1170982 h 1615253"/>
              <a:gd name="connsiteX15" fmla="*/ 80950 w 3279078"/>
              <a:gd name="connsiteY15" fmla="*/ 691547 h 1615253"/>
              <a:gd name="connsiteX16" fmla="*/ 152356 w 3279078"/>
              <a:gd name="connsiteY16" fmla="*/ 342179 h 1615253"/>
              <a:gd name="connsiteX17" fmla="*/ 631277 w 3279078"/>
              <a:gd name="connsiteY17" fmla="*/ 161679 h 1615253"/>
              <a:gd name="connsiteX18" fmla="*/ 1254532 w 3279078"/>
              <a:gd name="connsiteY18" fmla="*/ 8190 h 1615253"/>
              <a:gd name="connsiteX19" fmla="*/ 1649282 w 3279078"/>
              <a:gd name="connsiteY19" fmla="*/ 75563 h 1615253"/>
              <a:gd name="connsiteX0" fmla="*/ 1649282 w 3208235"/>
              <a:gd name="connsiteY0" fmla="*/ 75563 h 1615253"/>
              <a:gd name="connsiteX1" fmla="*/ 2184793 w 3208235"/>
              <a:gd name="connsiteY1" fmla="*/ 528044 h 1615253"/>
              <a:gd name="connsiteX2" fmla="*/ 2249217 w 3208235"/>
              <a:gd name="connsiteY2" fmla="*/ 768592 h 1615253"/>
              <a:gd name="connsiteX3" fmla="*/ 2364810 w 3208235"/>
              <a:gd name="connsiteY3" fmla="*/ 1063920 h 1615253"/>
              <a:gd name="connsiteX4" fmla="*/ 2504236 w 3208235"/>
              <a:gd name="connsiteY4" fmla="*/ 718856 h 1615253"/>
              <a:gd name="connsiteX5" fmla="*/ 2552488 w 3208235"/>
              <a:gd name="connsiteY5" fmla="*/ 668576 h 1615253"/>
              <a:gd name="connsiteX6" fmla="*/ 2796263 w 3208235"/>
              <a:gd name="connsiteY6" fmla="*/ 640240 h 1615253"/>
              <a:gd name="connsiteX7" fmla="*/ 3020655 w 3208235"/>
              <a:gd name="connsiteY7" fmla="*/ 786095 h 1615253"/>
              <a:gd name="connsiteX8" fmla="*/ 3200170 w 3208235"/>
              <a:gd name="connsiteY8" fmla="*/ 931950 h 1615253"/>
              <a:gd name="connsiteX9" fmla="*/ 3176700 w 3208235"/>
              <a:gd name="connsiteY9" fmla="*/ 1089026 h 1615253"/>
              <a:gd name="connsiteX10" fmla="*/ 3172110 w 3208235"/>
              <a:gd name="connsiteY10" fmla="*/ 1375878 h 1615253"/>
              <a:gd name="connsiteX11" fmla="*/ 3167289 w 3208235"/>
              <a:gd name="connsiteY11" fmla="*/ 1464896 h 1615253"/>
              <a:gd name="connsiteX12" fmla="*/ 2931401 w 3208235"/>
              <a:gd name="connsiteY12" fmla="*/ 1614679 h 1615253"/>
              <a:gd name="connsiteX13" fmla="*/ 2203610 w 3208235"/>
              <a:gd name="connsiteY13" fmla="*/ 1403706 h 1615253"/>
              <a:gd name="connsiteX14" fmla="*/ 1219867 w 3208235"/>
              <a:gd name="connsiteY14" fmla="*/ 1170982 h 1615253"/>
              <a:gd name="connsiteX15" fmla="*/ 80950 w 3208235"/>
              <a:gd name="connsiteY15" fmla="*/ 691547 h 1615253"/>
              <a:gd name="connsiteX16" fmla="*/ 152356 w 3208235"/>
              <a:gd name="connsiteY16" fmla="*/ 342179 h 1615253"/>
              <a:gd name="connsiteX17" fmla="*/ 631277 w 3208235"/>
              <a:gd name="connsiteY17" fmla="*/ 161679 h 1615253"/>
              <a:gd name="connsiteX18" fmla="*/ 1254532 w 3208235"/>
              <a:gd name="connsiteY18" fmla="*/ 8190 h 1615253"/>
              <a:gd name="connsiteX19" fmla="*/ 1649282 w 3208235"/>
              <a:gd name="connsiteY19" fmla="*/ 75563 h 1615253"/>
              <a:gd name="connsiteX0" fmla="*/ 1649282 w 3194366"/>
              <a:gd name="connsiteY0" fmla="*/ 75563 h 1615253"/>
              <a:gd name="connsiteX1" fmla="*/ 2184793 w 3194366"/>
              <a:gd name="connsiteY1" fmla="*/ 528044 h 1615253"/>
              <a:gd name="connsiteX2" fmla="*/ 2249217 w 3194366"/>
              <a:gd name="connsiteY2" fmla="*/ 768592 h 1615253"/>
              <a:gd name="connsiteX3" fmla="*/ 2364810 w 3194366"/>
              <a:gd name="connsiteY3" fmla="*/ 1063920 h 1615253"/>
              <a:gd name="connsiteX4" fmla="*/ 2504236 w 3194366"/>
              <a:gd name="connsiteY4" fmla="*/ 718856 h 1615253"/>
              <a:gd name="connsiteX5" fmla="*/ 2552488 w 3194366"/>
              <a:gd name="connsiteY5" fmla="*/ 668576 h 1615253"/>
              <a:gd name="connsiteX6" fmla="*/ 2796263 w 3194366"/>
              <a:gd name="connsiteY6" fmla="*/ 640240 h 1615253"/>
              <a:gd name="connsiteX7" fmla="*/ 3020655 w 3194366"/>
              <a:gd name="connsiteY7" fmla="*/ 786095 h 1615253"/>
              <a:gd name="connsiteX8" fmla="*/ 3087963 w 3194366"/>
              <a:gd name="connsiteY8" fmla="*/ 931950 h 1615253"/>
              <a:gd name="connsiteX9" fmla="*/ 3176700 w 3194366"/>
              <a:gd name="connsiteY9" fmla="*/ 1089026 h 1615253"/>
              <a:gd name="connsiteX10" fmla="*/ 3172110 w 3194366"/>
              <a:gd name="connsiteY10" fmla="*/ 1375878 h 1615253"/>
              <a:gd name="connsiteX11" fmla="*/ 3167289 w 3194366"/>
              <a:gd name="connsiteY11" fmla="*/ 1464896 h 1615253"/>
              <a:gd name="connsiteX12" fmla="*/ 2931401 w 3194366"/>
              <a:gd name="connsiteY12" fmla="*/ 1614679 h 1615253"/>
              <a:gd name="connsiteX13" fmla="*/ 2203610 w 3194366"/>
              <a:gd name="connsiteY13" fmla="*/ 1403706 h 1615253"/>
              <a:gd name="connsiteX14" fmla="*/ 1219867 w 3194366"/>
              <a:gd name="connsiteY14" fmla="*/ 1170982 h 1615253"/>
              <a:gd name="connsiteX15" fmla="*/ 80950 w 3194366"/>
              <a:gd name="connsiteY15" fmla="*/ 691547 h 1615253"/>
              <a:gd name="connsiteX16" fmla="*/ 152356 w 3194366"/>
              <a:gd name="connsiteY16" fmla="*/ 342179 h 1615253"/>
              <a:gd name="connsiteX17" fmla="*/ 631277 w 3194366"/>
              <a:gd name="connsiteY17" fmla="*/ 161679 h 1615253"/>
              <a:gd name="connsiteX18" fmla="*/ 1254532 w 3194366"/>
              <a:gd name="connsiteY18" fmla="*/ 8190 h 1615253"/>
              <a:gd name="connsiteX19" fmla="*/ 1649282 w 3194366"/>
              <a:gd name="connsiteY19" fmla="*/ 75563 h 1615253"/>
              <a:gd name="connsiteX0" fmla="*/ 1649282 w 3194366"/>
              <a:gd name="connsiteY0" fmla="*/ 75563 h 1615253"/>
              <a:gd name="connsiteX1" fmla="*/ 2184793 w 3194366"/>
              <a:gd name="connsiteY1" fmla="*/ 528044 h 1615253"/>
              <a:gd name="connsiteX2" fmla="*/ 2249217 w 3194366"/>
              <a:gd name="connsiteY2" fmla="*/ 768592 h 1615253"/>
              <a:gd name="connsiteX3" fmla="*/ 2364810 w 3194366"/>
              <a:gd name="connsiteY3" fmla="*/ 1063920 h 1615253"/>
              <a:gd name="connsiteX4" fmla="*/ 2504236 w 3194366"/>
              <a:gd name="connsiteY4" fmla="*/ 718856 h 1615253"/>
              <a:gd name="connsiteX5" fmla="*/ 2552488 w 3194366"/>
              <a:gd name="connsiteY5" fmla="*/ 668576 h 1615253"/>
              <a:gd name="connsiteX6" fmla="*/ 2796263 w 3194366"/>
              <a:gd name="connsiteY6" fmla="*/ 640240 h 1615253"/>
              <a:gd name="connsiteX7" fmla="*/ 2928848 w 3194366"/>
              <a:gd name="connsiteY7" fmla="*/ 805989 h 1615253"/>
              <a:gd name="connsiteX8" fmla="*/ 3087963 w 3194366"/>
              <a:gd name="connsiteY8" fmla="*/ 931950 h 1615253"/>
              <a:gd name="connsiteX9" fmla="*/ 3176700 w 3194366"/>
              <a:gd name="connsiteY9" fmla="*/ 1089026 h 1615253"/>
              <a:gd name="connsiteX10" fmla="*/ 3172110 w 3194366"/>
              <a:gd name="connsiteY10" fmla="*/ 1375878 h 1615253"/>
              <a:gd name="connsiteX11" fmla="*/ 3167289 w 3194366"/>
              <a:gd name="connsiteY11" fmla="*/ 1464896 h 1615253"/>
              <a:gd name="connsiteX12" fmla="*/ 2931401 w 3194366"/>
              <a:gd name="connsiteY12" fmla="*/ 1614679 h 1615253"/>
              <a:gd name="connsiteX13" fmla="*/ 2203610 w 3194366"/>
              <a:gd name="connsiteY13" fmla="*/ 1403706 h 1615253"/>
              <a:gd name="connsiteX14" fmla="*/ 1219867 w 3194366"/>
              <a:gd name="connsiteY14" fmla="*/ 1170982 h 1615253"/>
              <a:gd name="connsiteX15" fmla="*/ 80950 w 3194366"/>
              <a:gd name="connsiteY15" fmla="*/ 691547 h 1615253"/>
              <a:gd name="connsiteX16" fmla="*/ 152356 w 3194366"/>
              <a:gd name="connsiteY16" fmla="*/ 342179 h 1615253"/>
              <a:gd name="connsiteX17" fmla="*/ 631277 w 3194366"/>
              <a:gd name="connsiteY17" fmla="*/ 161679 h 1615253"/>
              <a:gd name="connsiteX18" fmla="*/ 1254532 w 3194366"/>
              <a:gd name="connsiteY18" fmla="*/ 8190 h 1615253"/>
              <a:gd name="connsiteX19" fmla="*/ 1649282 w 3194366"/>
              <a:gd name="connsiteY19" fmla="*/ 75563 h 1615253"/>
              <a:gd name="connsiteX0" fmla="*/ 1649282 w 3194366"/>
              <a:gd name="connsiteY0" fmla="*/ 71841 h 1611531"/>
              <a:gd name="connsiteX1" fmla="*/ 2228813 w 3194366"/>
              <a:gd name="connsiteY1" fmla="*/ 376931 h 1611531"/>
              <a:gd name="connsiteX2" fmla="*/ 2184793 w 3194366"/>
              <a:gd name="connsiteY2" fmla="*/ 524322 h 1611531"/>
              <a:gd name="connsiteX3" fmla="*/ 2249217 w 3194366"/>
              <a:gd name="connsiteY3" fmla="*/ 764870 h 1611531"/>
              <a:gd name="connsiteX4" fmla="*/ 2364810 w 3194366"/>
              <a:gd name="connsiteY4" fmla="*/ 1060198 h 1611531"/>
              <a:gd name="connsiteX5" fmla="*/ 2504236 w 3194366"/>
              <a:gd name="connsiteY5" fmla="*/ 715134 h 1611531"/>
              <a:gd name="connsiteX6" fmla="*/ 2552488 w 3194366"/>
              <a:gd name="connsiteY6" fmla="*/ 664854 h 1611531"/>
              <a:gd name="connsiteX7" fmla="*/ 2796263 w 3194366"/>
              <a:gd name="connsiteY7" fmla="*/ 636518 h 1611531"/>
              <a:gd name="connsiteX8" fmla="*/ 2928848 w 3194366"/>
              <a:gd name="connsiteY8" fmla="*/ 802267 h 1611531"/>
              <a:gd name="connsiteX9" fmla="*/ 3087963 w 3194366"/>
              <a:gd name="connsiteY9" fmla="*/ 928228 h 1611531"/>
              <a:gd name="connsiteX10" fmla="*/ 3176700 w 3194366"/>
              <a:gd name="connsiteY10" fmla="*/ 1085304 h 1611531"/>
              <a:gd name="connsiteX11" fmla="*/ 3172110 w 3194366"/>
              <a:gd name="connsiteY11" fmla="*/ 1372156 h 1611531"/>
              <a:gd name="connsiteX12" fmla="*/ 3167289 w 3194366"/>
              <a:gd name="connsiteY12" fmla="*/ 1461174 h 1611531"/>
              <a:gd name="connsiteX13" fmla="*/ 2931401 w 3194366"/>
              <a:gd name="connsiteY13" fmla="*/ 1610957 h 1611531"/>
              <a:gd name="connsiteX14" fmla="*/ 2203610 w 3194366"/>
              <a:gd name="connsiteY14" fmla="*/ 1399984 h 1611531"/>
              <a:gd name="connsiteX15" fmla="*/ 1219867 w 3194366"/>
              <a:gd name="connsiteY15" fmla="*/ 1167260 h 1611531"/>
              <a:gd name="connsiteX16" fmla="*/ 80950 w 3194366"/>
              <a:gd name="connsiteY16" fmla="*/ 687825 h 1611531"/>
              <a:gd name="connsiteX17" fmla="*/ 152356 w 3194366"/>
              <a:gd name="connsiteY17" fmla="*/ 338457 h 1611531"/>
              <a:gd name="connsiteX18" fmla="*/ 631277 w 3194366"/>
              <a:gd name="connsiteY18" fmla="*/ 157957 h 1611531"/>
              <a:gd name="connsiteX19" fmla="*/ 1254532 w 3194366"/>
              <a:gd name="connsiteY19" fmla="*/ 4468 h 1611531"/>
              <a:gd name="connsiteX20" fmla="*/ 1649282 w 3194366"/>
              <a:gd name="connsiteY20" fmla="*/ 71841 h 1611531"/>
              <a:gd name="connsiteX0" fmla="*/ 1649282 w 3194366"/>
              <a:gd name="connsiteY0" fmla="*/ 71841 h 1611531"/>
              <a:gd name="connsiteX1" fmla="*/ 2228813 w 3194366"/>
              <a:gd name="connsiteY1" fmla="*/ 376931 h 1611531"/>
              <a:gd name="connsiteX2" fmla="*/ 2239014 w 3194366"/>
              <a:gd name="connsiteY2" fmla="*/ 476403 h 1611531"/>
              <a:gd name="connsiteX3" fmla="*/ 2184793 w 3194366"/>
              <a:gd name="connsiteY3" fmla="*/ 524322 h 1611531"/>
              <a:gd name="connsiteX4" fmla="*/ 2249217 w 3194366"/>
              <a:gd name="connsiteY4" fmla="*/ 764870 h 1611531"/>
              <a:gd name="connsiteX5" fmla="*/ 2364810 w 3194366"/>
              <a:gd name="connsiteY5" fmla="*/ 1060198 h 1611531"/>
              <a:gd name="connsiteX6" fmla="*/ 2504236 w 3194366"/>
              <a:gd name="connsiteY6" fmla="*/ 715134 h 1611531"/>
              <a:gd name="connsiteX7" fmla="*/ 2552488 w 3194366"/>
              <a:gd name="connsiteY7" fmla="*/ 664854 h 1611531"/>
              <a:gd name="connsiteX8" fmla="*/ 2796263 w 3194366"/>
              <a:gd name="connsiteY8" fmla="*/ 636518 h 1611531"/>
              <a:gd name="connsiteX9" fmla="*/ 2928848 w 3194366"/>
              <a:gd name="connsiteY9" fmla="*/ 802267 h 1611531"/>
              <a:gd name="connsiteX10" fmla="*/ 3087963 w 3194366"/>
              <a:gd name="connsiteY10" fmla="*/ 928228 h 1611531"/>
              <a:gd name="connsiteX11" fmla="*/ 3176700 w 3194366"/>
              <a:gd name="connsiteY11" fmla="*/ 1085304 h 1611531"/>
              <a:gd name="connsiteX12" fmla="*/ 3172110 w 3194366"/>
              <a:gd name="connsiteY12" fmla="*/ 1372156 h 1611531"/>
              <a:gd name="connsiteX13" fmla="*/ 3167289 w 3194366"/>
              <a:gd name="connsiteY13" fmla="*/ 1461174 h 1611531"/>
              <a:gd name="connsiteX14" fmla="*/ 2931401 w 3194366"/>
              <a:gd name="connsiteY14" fmla="*/ 1610957 h 1611531"/>
              <a:gd name="connsiteX15" fmla="*/ 2203610 w 3194366"/>
              <a:gd name="connsiteY15" fmla="*/ 1399984 h 1611531"/>
              <a:gd name="connsiteX16" fmla="*/ 1219867 w 3194366"/>
              <a:gd name="connsiteY16" fmla="*/ 1167260 h 1611531"/>
              <a:gd name="connsiteX17" fmla="*/ 80950 w 3194366"/>
              <a:gd name="connsiteY17" fmla="*/ 687825 h 1611531"/>
              <a:gd name="connsiteX18" fmla="*/ 152356 w 3194366"/>
              <a:gd name="connsiteY18" fmla="*/ 338457 h 1611531"/>
              <a:gd name="connsiteX19" fmla="*/ 631277 w 3194366"/>
              <a:gd name="connsiteY19" fmla="*/ 157957 h 1611531"/>
              <a:gd name="connsiteX20" fmla="*/ 1254532 w 3194366"/>
              <a:gd name="connsiteY20" fmla="*/ 4468 h 1611531"/>
              <a:gd name="connsiteX21" fmla="*/ 1649282 w 3194366"/>
              <a:gd name="connsiteY21" fmla="*/ 71841 h 1611531"/>
              <a:gd name="connsiteX0" fmla="*/ 1649282 w 3194366"/>
              <a:gd name="connsiteY0" fmla="*/ 71841 h 1611531"/>
              <a:gd name="connsiteX1" fmla="*/ 2228813 w 3194366"/>
              <a:gd name="connsiteY1" fmla="*/ 376931 h 1611531"/>
              <a:gd name="connsiteX2" fmla="*/ 2239014 w 3194366"/>
              <a:gd name="connsiteY2" fmla="*/ 476403 h 1611531"/>
              <a:gd name="connsiteX3" fmla="*/ 2256198 w 3194366"/>
              <a:gd name="connsiteY3" fmla="*/ 643688 h 1611531"/>
              <a:gd name="connsiteX4" fmla="*/ 2249217 w 3194366"/>
              <a:gd name="connsiteY4" fmla="*/ 764870 h 1611531"/>
              <a:gd name="connsiteX5" fmla="*/ 2364810 w 3194366"/>
              <a:gd name="connsiteY5" fmla="*/ 1060198 h 1611531"/>
              <a:gd name="connsiteX6" fmla="*/ 2504236 w 3194366"/>
              <a:gd name="connsiteY6" fmla="*/ 715134 h 1611531"/>
              <a:gd name="connsiteX7" fmla="*/ 2552488 w 3194366"/>
              <a:gd name="connsiteY7" fmla="*/ 664854 h 1611531"/>
              <a:gd name="connsiteX8" fmla="*/ 2796263 w 3194366"/>
              <a:gd name="connsiteY8" fmla="*/ 636518 h 1611531"/>
              <a:gd name="connsiteX9" fmla="*/ 2928848 w 3194366"/>
              <a:gd name="connsiteY9" fmla="*/ 802267 h 1611531"/>
              <a:gd name="connsiteX10" fmla="*/ 3087963 w 3194366"/>
              <a:gd name="connsiteY10" fmla="*/ 928228 h 1611531"/>
              <a:gd name="connsiteX11" fmla="*/ 3176700 w 3194366"/>
              <a:gd name="connsiteY11" fmla="*/ 1085304 h 1611531"/>
              <a:gd name="connsiteX12" fmla="*/ 3172110 w 3194366"/>
              <a:gd name="connsiteY12" fmla="*/ 1372156 h 1611531"/>
              <a:gd name="connsiteX13" fmla="*/ 3167289 w 3194366"/>
              <a:gd name="connsiteY13" fmla="*/ 1461174 h 1611531"/>
              <a:gd name="connsiteX14" fmla="*/ 2931401 w 3194366"/>
              <a:gd name="connsiteY14" fmla="*/ 1610957 h 1611531"/>
              <a:gd name="connsiteX15" fmla="*/ 2203610 w 3194366"/>
              <a:gd name="connsiteY15" fmla="*/ 1399984 h 1611531"/>
              <a:gd name="connsiteX16" fmla="*/ 1219867 w 3194366"/>
              <a:gd name="connsiteY16" fmla="*/ 1167260 h 1611531"/>
              <a:gd name="connsiteX17" fmla="*/ 80950 w 3194366"/>
              <a:gd name="connsiteY17" fmla="*/ 687825 h 1611531"/>
              <a:gd name="connsiteX18" fmla="*/ 152356 w 3194366"/>
              <a:gd name="connsiteY18" fmla="*/ 338457 h 1611531"/>
              <a:gd name="connsiteX19" fmla="*/ 631277 w 3194366"/>
              <a:gd name="connsiteY19" fmla="*/ 157957 h 1611531"/>
              <a:gd name="connsiteX20" fmla="*/ 1254532 w 3194366"/>
              <a:gd name="connsiteY20" fmla="*/ 4468 h 1611531"/>
              <a:gd name="connsiteX21" fmla="*/ 1649282 w 3194366"/>
              <a:gd name="connsiteY21" fmla="*/ 71841 h 1611531"/>
              <a:gd name="connsiteX0" fmla="*/ 1649282 w 3194366"/>
              <a:gd name="connsiteY0" fmla="*/ 71841 h 1611531"/>
              <a:gd name="connsiteX1" fmla="*/ 2228813 w 3194366"/>
              <a:gd name="connsiteY1" fmla="*/ 376931 h 1611531"/>
              <a:gd name="connsiteX2" fmla="*/ 2269617 w 3194366"/>
              <a:gd name="connsiteY2" fmla="*/ 506244 h 1611531"/>
              <a:gd name="connsiteX3" fmla="*/ 2256198 w 3194366"/>
              <a:gd name="connsiteY3" fmla="*/ 643688 h 1611531"/>
              <a:gd name="connsiteX4" fmla="*/ 2249217 w 3194366"/>
              <a:gd name="connsiteY4" fmla="*/ 764870 h 1611531"/>
              <a:gd name="connsiteX5" fmla="*/ 2364810 w 3194366"/>
              <a:gd name="connsiteY5" fmla="*/ 1060198 h 1611531"/>
              <a:gd name="connsiteX6" fmla="*/ 2504236 w 3194366"/>
              <a:gd name="connsiteY6" fmla="*/ 715134 h 1611531"/>
              <a:gd name="connsiteX7" fmla="*/ 2552488 w 3194366"/>
              <a:gd name="connsiteY7" fmla="*/ 664854 h 1611531"/>
              <a:gd name="connsiteX8" fmla="*/ 2796263 w 3194366"/>
              <a:gd name="connsiteY8" fmla="*/ 636518 h 1611531"/>
              <a:gd name="connsiteX9" fmla="*/ 2928848 w 3194366"/>
              <a:gd name="connsiteY9" fmla="*/ 802267 h 1611531"/>
              <a:gd name="connsiteX10" fmla="*/ 3087963 w 3194366"/>
              <a:gd name="connsiteY10" fmla="*/ 928228 h 1611531"/>
              <a:gd name="connsiteX11" fmla="*/ 3176700 w 3194366"/>
              <a:gd name="connsiteY11" fmla="*/ 1085304 h 1611531"/>
              <a:gd name="connsiteX12" fmla="*/ 3172110 w 3194366"/>
              <a:gd name="connsiteY12" fmla="*/ 1372156 h 1611531"/>
              <a:gd name="connsiteX13" fmla="*/ 3167289 w 3194366"/>
              <a:gd name="connsiteY13" fmla="*/ 1461174 h 1611531"/>
              <a:gd name="connsiteX14" fmla="*/ 2931401 w 3194366"/>
              <a:gd name="connsiteY14" fmla="*/ 1610957 h 1611531"/>
              <a:gd name="connsiteX15" fmla="*/ 2203610 w 3194366"/>
              <a:gd name="connsiteY15" fmla="*/ 1399984 h 1611531"/>
              <a:gd name="connsiteX16" fmla="*/ 1219867 w 3194366"/>
              <a:gd name="connsiteY16" fmla="*/ 1167260 h 1611531"/>
              <a:gd name="connsiteX17" fmla="*/ 80950 w 3194366"/>
              <a:gd name="connsiteY17" fmla="*/ 687825 h 1611531"/>
              <a:gd name="connsiteX18" fmla="*/ 152356 w 3194366"/>
              <a:gd name="connsiteY18" fmla="*/ 338457 h 1611531"/>
              <a:gd name="connsiteX19" fmla="*/ 631277 w 3194366"/>
              <a:gd name="connsiteY19" fmla="*/ 157957 h 1611531"/>
              <a:gd name="connsiteX20" fmla="*/ 1254532 w 3194366"/>
              <a:gd name="connsiteY20" fmla="*/ 4468 h 1611531"/>
              <a:gd name="connsiteX21" fmla="*/ 1649282 w 3194366"/>
              <a:gd name="connsiteY21" fmla="*/ 71841 h 1611531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364810 w 3194366"/>
              <a:gd name="connsiteY5" fmla="*/ 1060946 h 1612279"/>
              <a:gd name="connsiteX6" fmla="*/ 2504236 w 3194366"/>
              <a:gd name="connsiteY6" fmla="*/ 715882 h 1612279"/>
              <a:gd name="connsiteX7" fmla="*/ 2552488 w 3194366"/>
              <a:gd name="connsiteY7" fmla="*/ 665602 h 1612279"/>
              <a:gd name="connsiteX8" fmla="*/ 2796263 w 3194366"/>
              <a:gd name="connsiteY8" fmla="*/ 637266 h 1612279"/>
              <a:gd name="connsiteX9" fmla="*/ 2928848 w 3194366"/>
              <a:gd name="connsiteY9" fmla="*/ 803015 h 1612279"/>
              <a:gd name="connsiteX10" fmla="*/ 3087963 w 3194366"/>
              <a:gd name="connsiteY10" fmla="*/ 928976 h 1612279"/>
              <a:gd name="connsiteX11" fmla="*/ 3176700 w 3194366"/>
              <a:gd name="connsiteY11" fmla="*/ 1086052 h 1612279"/>
              <a:gd name="connsiteX12" fmla="*/ 3172110 w 3194366"/>
              <a:gd name="connsiteY12" fmla="*/ 1372904 h 1612279"/>
              <a:gd name="connsiteX13" fmla="*/ 3167289 w 3194366"/>
              <a:gd name="connsiteY13" fmla="*/ 1461922 h 1612279"/>
              <a:gd name="connsiteX14" fmla="*/ 2931401 w 3194366"/>
              <a:gd name="connsiteY14" fmla="*/ 1611705 h 1612279"/>
              <a:gd name="connsiteX15" fmla="*/ 2203610 w 3194366"/>
              <a:gd name="connsiteY15" fmla="*/ 1400732 h 1612279"/>
              <a:gd name="connsiteX16" fmla="*/ 1219867 w 3194366"/>
              <a:gd name="connsiteY16" fmla="*/ 1168008 h 1612279"/>
              <a:gd name="connsiteX17" fmla="*/ 80950 w 3194366"/>
              <a:gd name="connsiteY17" fmla="*/ 688573 h 1612279"/>
              <a:gd name="connsiteX18" fmla="*/ 152356 w 3194366"/>
              <a:gd name="connsiteY18" fmla="*/ 339205 h 1612279"/>
              <a:gd name="connsiteX19" fmla="*/ 631277 w 3194366"/>
              <a:gd name="connsiteY19" fmla="*/ 158705 h 1612279"/>
              <a:gd name="connsiteX20" fmla="*/ 1254532 w 3194366"/>
              <a:gd name="connsiteY20" fmla="*/ 5216 h 1612279"/>
              <a:gd name="connsiteX21" fmla="*/ 1649282 w 3194366"/>
              <a:gd name="connsiteY21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364810 w 3194366"/>
              <a:gd name="connsiteY5" fmla="*/ 1060946 h 1612279"/>
              <a:gd name="connsiteX6" fmla="*/ 2422629 w 3194366"/>
              <a:gd name="connsiteY6" fmla="*/ 944669 h 1612279"/>
              <a:gd name="connsiteX7" fmla="*/ 2504236 w 3194366"/>
              <a:gd name="connsiteY7" fmla="*/ 715882 h 1612279"/>
              <a:gd name="connsiteX8" fmla="*/ 2552488 w 3194366"/>
              <a:gd name="connsiteY8" fmla="*/ 665602 h 1612279"/>
              <a:gd name="connsiteX9" fmla="*/ 2796263 w 3194366"/>
              <a:gd name="connsiteY9" fmla="*/ 637266 h 1612279"/>
              <a:gd name="connsiteX10" fmla="*/ 2928848 w 3194366"/>
              <a:gd name="connsiteY10" fmla="*/ 803015 h 1612279"/>
              <a:gd name="connsiteX11" fmla="*/ 3087963 w 3194366"/>
              <a:gd name="connsiteY11" fmla="*/ 928976 h 1612279"/>
              <a:gd name="connsiteX12" fmla="*/ 3176700 w 3194366"/>
              <a:gd name="connsiteY12" fmla="*/ 1086052 h 1612279"/>
              <a:gd name="connsiteX13" fmla="*/ 3172110 w 3194366"/>
              <a:gd name="connsiteY13" fmla="*/ 1372904 h 1612279"/>
              <a:gd name="connsiteX14" fmla="*/ 3167289 w 3194366"/>
              <a:gd name="connsiteY14" fmla="*/ 1461922 h 1612279"/>
              <a:gd name="connsiteX15" fmla="*/ 2931401 w 3194366"/>
              <a:gd name="connsiteY15" fmla="*/ 1611705 h 1612279"/>
              <a:gd name="connsiteX16" fmla="*/ 2203610 w 3194366"/>
              <a:gd name="connsiteY16" fmla="*/ 1400732 h 1612279"/>
              <a:gd name="connsiteX17" fmla="*/ 1219867 w 3194366"/>
              <a:gd name="connsiteY17" fmla="*/ 1168008 h 1612279"/>
              <a:gd name="connsiteX18" fmla="*/ 80950 w 3194366"/>
              <a:gd name="connsiteY18" fmla="*/ 688573 h 1612279"/>
              <a:gd name="connsiteX19" fmla="*/ 152356 w 3194366"/>
              <a:gd name="connsiteY19" fmla="*/ 339205 h 1612279"/>
              <a:gd name="connsiteX20" fmla="*/ 631277 w 3194366"/>
              <a:gd name="connsiteY20" fmla="*/ 158705 h 1612279"/>
              <a:gd name="connsiteX21" fmla="*/ 1254532 w 3194366"/>
              <a:gd name="connsiteY21" fmla="*/ 5216 h 1612279"/>
              <a:gd name="connsiteX22" fmla="*/ 1649282 w 3194366"/>
              <a:gd name="connsiteY22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364810 w 3194366"/>
              <a:gd name="connsiteY5" fmla="*/ 1060946 h 1612279"/>
              <a:gd name="connsiteX6" fmla="*/ 2504235 w 3194366"/>
              <a:gd name="connsiteY6" fmla="*/ 1004352 h 1612279"/>
              <a:gd name="connsiteX7" fmla="*/ 2504236 w 3194366"/>
              <a:gd name="connsiteY7" fmla="*/ 715882 h 1612279"/>
              <a:gd name="connsiteX8" fmla="*/ 2552488 w 3194366"/>
              <a:gd name="connsiteY8" fmla="*/ 665602 h 1612279"/>
              <a:gd name="connsiteX9" fmla="*/ 2796263 w 3194366"/>
              <a:gd name="connsiteY9" fmla="*/ 637266 h 1612279"/>
              <a:gd name="connsiteX10" fmla="*/ 2928848 w 3194366"/>
              <a:gd name="connsiteY10" fmla="*/ 803015 h 1612279"/>
              <a:gd name="connsiteX11" fmla="*/ 3087963 w 3194366"/>
              <a:gd name="connsiteY11" fmla="*/ 928976 h 1612279"/>
              <a:gd name="connsiteX12" fmla="*/ 3176700 w 3194366"/>
              <a:gd name="connsiteY12" fmla="*/ 1086052 h 1612279"/>
              <a:gd name="connsiteX13" fmla="*/ 3172110 w 3194366"/>
              <a:gd name="connsiteY13" fmla="*/ 1372904 h 1612279"/>
              <a:gd name="connsiteX14" fmla="*/ 3167289 w 3194366"/>
              <a:gd name="connsiteY14" fmla="*/ 1461922 h 1612279"/>
              <a:gd name="connsiteX15" fmla="*/ 2931401 w 3194366"/>
              <a:gd name="connsiteY15" fmla="*/ 1611705 h 1612279"/>
              <a:gd name="connsiteX16" fmla="*/ 2203610 w 3194366"/>
              <a:gd name="connsiteY16" fmla="*/ 1400732 h 1612279"/>
              <a:gd name="connsiteX17" fmla="*/ 1219867 w 3194366"/>
              <a:gd name="connsiteY17" fmla="*/ 1168008 h 1612279"/>
              <a:gd name="connsiteX18" fmla="*/ 80950 w 3194366"/>
              <a:gd name="connsiteY18" fmla="*/ 688573 h 1612279"/>
              <a:gd name="connsiteX19" fmla="*/ 152356 w 3194366"/>
              <a:gd name="connsiteY19" fmla="*/ 339205 h 1612279"/>
              <a:gd name="connsiteX20" fmla="*/ 631277 w 3194366"/>
              <a:gd name="connsiteY20" fmla="*/ 158705 h 1612279"/>
              <a:gd name="connsiteX21" fmla="*/ 1254532 w 3194366"/>
              <a:gd name="connsiteY21" fmla="*/ 5216 h 1612279"/>
              <a:gd name="connsiteX22" fmla="*/ 1649282 w 3194366"/>
              <a:gd name="connsiteY22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364810 w 3194366"/>
              <a:gd name="connsiteY5" fmla="*/ 1060946 h 1612279"/>
              <a:gd name="connsiteX6" fmla="*/ 2504235 w 3194366"/>
              <a:gd name="connsiteY6" fmla="*/ 1004352 h 1612279"/>
              <a:gd name="connsiteX7" fmla="*/ 2453232 w 3194366"/>
              <a:gd name="connsiteY7" fmla="*/ 875037 h 1612279"/>
              <a:gd name="connsiteX8" fmla="*/ 2552488 w 3194366"/>
              <a:gd name="connsiteY8" fmla="*/ 665602 h 1612279"/>
              <a:gd name="connsiteX9" fmla="*/ 2796263 w 3194366"/>
              <a:gd name="connsiteY9" fmla="*/ 637266 h 1612279"/>
              <a:gd name="connsiteX10" fmla="*/ 2928848 w 3194366"/>
              <a:gd name="connsiteY10" fmla="*/ 803015 h 1612279"/>
              <a:gd name="connsiteX11" fmla="*/ 3087963 w 3194366"/>
              <a:gd name="connsiteY11" fmla="*/ 928976 h 1612279"/>
              <a:gd name="connsiteX12" fmla="*/ 3176700 w 3194366"/>
              <a:gd name="connsiteY12" fmla="*/ 1086052 h 1612279"/>
              <a:gd name="connsiteX13" fmla="*/ 3172110 w 3194366"/>
              <a:gd name="connsiteY13" fmla="*/ 1372904 h 1612279"/>
              <a:gd name="connsiteX14" fmla="*/ 3167289 w 3194366"/>
              <a:gd name="connsiteY14" fmla="*/ 1461922 h 1612279"/>
              <a:gd name="connsiteX15" fmla="*/ 2931401 w 3194366"/>
              <a:gd name="connsiteY15" fmla="*/ 1611705 h 1612279"/>
              <a:gd name="connsiteX16" fmla="*/ 2203610 w 3194366"/>
              <a:gd name="connsiteY16" fmla="*/ 1400732 h 1612279"/>
              <a:gd name="connsiteX17" fmla="*/ 1219867 w 3194366"/>
              <a:gd name="connsiteY17" fmla="*/ 1168008 h 1612279"/>
              <a:gd name="connsiteX18" fmla="*/ 80950 w 3194366"/>
              <a:gd name="connsiteY18" fmla="*/ 688573 h 1612279"/>
              <a:gd name="connsiteX19" fmla="*/ 152356 w 3194366"/>
              <a:gd name="connsiteY19" fmla="*/ 339205 h 1612279"/>
              <a:gd name="connsiteX20" fmla="*/ 631277 w 3194366"/>
              <a:gd name="connsiteY20" fmla="*/ 158705 h 1612279"/>
              <a:gd name="connsiteX21" fmla="*/ 1254532 w 3194366"/>
              <a:gd name="connsiteY21" fmla="*/ 5216 h 1612279"/>
              <a:gd name="connsiteX22" fmla="*/ 1649282 w 3194366"/>
              <a:gd name="connsiteY22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504235 w 3194366"/>
              <a:gd name="connsiteY5" fmla="*/ 1004352 h 1612279"/>
              <a:gd name="connsiteX6" fmla="*/ 2453232 w 3194366"/>
              <a:gd name="connsiteY6" fmla="*/ 875037 h 1612279"/>
              <a:gd name="connsiteX7" fmla="*/ 2552488 w 3194366"/>
              <a:gd name="connsiteY7" fmla="*/ 665602 h 1612279"/>
              <a:gd name="connsiteX8" fmla="*/ 2796263 w 3194366"/>
              <a:gd name="connsiteY8" fmla="*/ 637266 h 1612279"/>
              <a:gd name="connsiteX9" fmla="*/ 2928848 w 3194366"/>
              <a:gd name="connsiteY9" fmla="*/ 803015 h 1612279"/>
              <a:gd name="connsiteX10" fmla="*/ 3087963 w 3194366"/>
              <a:gd name="connsiteY10" fmla="*/ 928976 h 1612279"/>
              <a:gd name="connsiteX11" fmla="*/ 3176700 w 3194366"/>
              <a:gd name="connsiteY11" fmla="*/ 1086052 h 1612279"/>
              <a:gd name="connsiteX12" fmla="*/ 3172110 w 3194366"/>
              <a:gd name="connsiteY12" fmla="*/ 1372904 h 1612279"/>
              <a:gd name="connsiteX13" fmla="*/ 3167289 w 3194366"/>
              <a:gd name="connsiteY13" fmla="*/ 1461922 h 1612279"/>
              <a:gd name="connsiteX14" fmla="*/ 2931401 w 3194366"/>
              <a:gd name="connsiteY14" fmla="*/ 1611705 h 1612279"/>
              <a:gd name="connsiteX15" fmla="*/ 2203610 w 3194366"/>
              <a:gd name="connsiteY15" fmla="*/ 1400732 h 1612279"/>
              <a:gd name="connsiteX16" fmla="*/ 1219867 w 3194366"/>
              <a:gd name="connsiteY16" fmla="*/ 1168008 h 1612279"/>
              <a:gd name="connsiteX17" fmla="*/ 80950 w 3194366"/>
              <a:gd name="connsiteY17" fmla="*/ 688573 h 1612279"/>
              <a:gd name="connsiteX18" fmla="*/ 152356 w 3194366"/>
              <a:gd name="connsiteY18" fmla="*/ 339205 h 1612279"/>
              <a:gd name="connsiteX19" fmla="*/ 631277 w 3194366"/>
              <a:gd name="connsiteY19" fmla="*/ 158705 h 1612279"/>
              <a:gd name="connsiteX20" fmla="*/ 1254532 w 3194366"/>
              <a:gd name="connsiteY20" fmla="*/ 5216 h 1612279"/>
              <a:gd name="connsiteX21" fmla="*/ 1649282 w 3194366"/>
              <a:gd name="connsiteY21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453232 w 3194366"/>
              <a:gd name="connsiteY5" fmla="*/ 875037 h 1612279"/>
              <a:gd name="connsiteX6" fmla="*/ 2552488 w 3194366"/>
              <a:gd name="connsiteY6" fmla="*/ 665602 h 1612279"/>
              <a:gd name="connsiteX7" fmla="*/ 2796263 w 3194366"/>
              <a:gd name="connsiteY7" fmla="*/ 637266 h 1612279"/>
              <a:gd name="connsiteX8" fmla="*/ 2928848 w 3194366"/>
              <a:gd name="connsiteY8" fmla="*/ 803015 h 1612279"/>
              <a:gd name="connsiteX9" fmla="*/ 3087963 w 3194366"/>
              <a:gd name="connsiteY9" fmla="*/ 928976 h 1612279"/>
              <a:gd name="connsiteX10" fmla="*/ 3176700 w 3194366"/>
              <a:gd name="connsiteY10" fmla="*/ 1086052 h 1612279"/>
              <a:gd name="connsiteX11" fmla="*/ 3172110 w 3194366"/>
              <a:gd name="connsiteY11" fmla="*/ 1372904 h 1612279"/>
              <a:gd name="connsiteX12" fmla="*/ 3167289 w 3194366"/>
              <a:gd name="connsiteY12" fmla="*/ 1461922 h 1612279"/>
              <a:gd name="connsiteX13" fmla="*/ 2931401 w 3194366"/>
              <a:gd name="connsiteY13" fmla="*/ 1611705 h 1612279"/>
              <a:gd name="connsiteX14" fmla="*/ 2203610 w 3194366"/>
              <a:gd name="connsiteY14" fmla="*/ 1400732 h 1612279"/>
              <a:gd name="connsiteX15" fmla="*/ 1219867 w 3194366"/>
              <a:gd name="connsiteY15" fmla="*/ 1168008 h 1612279"/>
              <a:gd name="connsiteX16" fmla="*/ 80950 w 3194366"/>
              <a:gd name="connsiteY16" fmla="*/ 688573 h 1612279"/>
              <a:gd name="connsiteX17" fmla="*/ 152356 w 3194366"/>
              <a:gd name="connsiteY17" fmla="*/ 339205 h 1612279"/>
              <a:gd name="connsiteX18" fmla="*/ 631277 w 3194366"/>
              <a:gd name="connsiteY18" fmla="*/ 158705 h 1612279"/>
              <a:gd name="connsiteX19" fmla="*/ 1254532 w 3194366"/>
              <a:gd name="connsiteY19" fmla="*/ 5216 h 1612279"/>
              <a:gd name="connsiteX20" fmla="*/ 1649282 w 3194366"/>
              <a:gd name="connsiteY20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249217 w 3194366"/>
              <a:gd name="connsiteY4" fmla="*/ 765618 h 1612279"/>
              <a:gd name="connsiteX5" fmla="*/ 2552488 w 3194366"/>
              <a:gd name="connsiteY5" fmla="*/ 665602 h 1612279"/>
              <a:gd name="connsiteX6" fmla="*/ 2796263 w 3194366"/>
              <a:gd name="connsiteY6" fmla="*/ 637266 h 1612279"/>
              <a:gd name="connsiteX7" fmla="*/ 2928848 w 3194366"/>
              <a:gd name="connsiteY7" fmla="*/ 803015 h 1612279"/>
              <a:gd name="connsiteX8" fmla="*/ 3087963 w 3194366"/>
              <a:gd name="connsiteY8" fmla="*/ 928976 h 1612279"/>
              <a:gd name="connsiteX9" fmla="*/ 3176700 w 3194366"/>
              <a:gd name="connsiteY9" fmla="*/ 1086052 h 1612279"/>
              <a:gd name="connsiteX10" fmla="*/ 3172110 w 3194366"/>
              <a:gd name="connsiteY10" fmla="*/ 1372904 h 1612279"/>
              <a:gd name="connsiteX11" fmla="*/ 3167289 w 3194366"/>
              <a:gd name="connsiteY11" fmla="*/ 1461922 h 1612279"/>
              <a:gd name="connsiteX12" fmla="*/ 2931401 w 3194366"/>
              <a:gd name="connsiteY12" fmla="*/ 1611705 h 1612279"/>
              <a:gd name="connsiteX13" fmla="*/ 2203610 w 3194366"/>
              <a:gd name="connsiteY13" fmla="*/ 1400732 h 1612279"/>
              <a:gd name="connsiteX14" fmla="*/ 1219867 w 3194366"/>
              <a:gd name="connsiteY14" fmla="*/ 1168008 h 1612279"/>
              <a:gd name="connsiteX15" fmla="*/ 80950 w 3194366"/>
              <a:gd name="connsiteY15" fmla="*/ 688573 h 1612279"/>
              <a:gd name="connsiteX16" fmla="*/ 152356 w 3194366"/>
              <a:gd name="connsiteY16" fmla="*/ 339205 h 1612279"/>
              <a:gd name="connsiteX17" fmla="*/ 631277 w 3194366"/>
              <a:gd name="connsiteY17" fmla="*/ 158705 h 1612279"/>
              <a:gd name="connsiteX18" fmla="*/ 1254532 w 3194366"/>
              <a:gd name="connsiteY18" fmla="*/ 5216 h 1612279"/>
              <a:gd name="connsiteX19" fmla="*/ 1649282 w 3194366"/>
              <a:gd name="connsiteY19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256198 w 3194366"/>
              <a:gd name="connsiteY3" fmla="*/ 644436 h 1612279"/>
              <a:gd name="connsiteX4" fmla="*/ 2552488 w 3194366"/>
              <a:gd name="connsiteY4" fmla="*/ 665602 h 1612279"/>
              <a:gd name="connsiteX5" fmla="*/ 2796263 w 3194366"/>
              <a:gd name="connsiteY5" fmla="*/ 637266 h 1612279"/>
              <a:gd name="connsiteX6" fmla="*/ 2928848 w 3194366"/>
              <a:gd name="connsiteY6" fmla="*/ 803015 h 1612279"/>
              <a:gd name="connsiteX7" fmla="*/ 3087963 w 3194366"/>
              <a:gd name="connsiteY7" fmla="*/ 928976 h 1612279"/>
              <a:gd name="connsiteX8" fmla="*/ 3176700 w 3194366"/>
              <a:gd name="connsiteY8" fmla="*/ 1086052 h 1612279"/>
              <a:gd name="connsiteX9" fmla="*/ 3172110 w 3194366"/>
              <a:gd name="connsiteY9" fmla="*/ 1372904 h 1612279"/>
              <a:gd name="connsiteX10" fmla="*/ 3167289 w 3194366"/>
              <a:gd name="connsiteY10" fmla="*/ 1461922 h 1612279"/>
              <a:gd name="connsiteX11" fmla="*/ 2931401 w 3194366"/>
              <a:gd name="connsiteY11" fmla="*/ 1611705 h 1612279"/>
              <a:gd name="connsiteX12" fmla="*/ 2203610 w 3194366"/>
              <a:gd name="connsiteY12" fmla="*/ 1400732 h 1612279"/>
              <a:gd name="connsiteX13" fmla="*/ 1219867 w 3194366"/>
              <a:gd name="connsiteY13" fmla="*/ 1168008 h 1612279"/>
              <a:gd name="connsiteX14" fmla="*/ 80950 w 3194366"/>
              <a:gd name="connsiteY14" fmla="*/ 688573 h 1612279"/>
              <a:gd name="connsiteX15" fmla="*/ 152356 w 3194366"/>
              <a:gd name="connsiteY15" fmla="*/ 339205 h 1612279"/>
              <a:gd name="connsiteX16" fmla="*/ 631277 w 3194366"/>
              <a:gd name="connsiteY16" fmla="*/ 158705 h 1612279"/>
              <a:gd name="connsiteX17" fmla="*/ 1254532 w 3194366"/>
              <a:gd name="connsiteY17" fmla="*/ 5216 h 1612279"/>
              <a:gd name="connsiteX18" fmla="*/ 1649282 w 3194366"/>
              <a:gd name="connsiteY18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269617 w 3194366"/>
              <a:gd name="connsiteY2" fmla="*/ 506992 h 1612279"/>
              <a:gd name="connsiteX3" fmla="*/ 2552488 w 3194366"/>
              <a:gd name="connsiteY3" fmla="*/ 665602 h 1612279"/>
              <a:gd name="connsiteX4" fmla="*/ 2796263 w 3194366"/>
              <a:gd name="connsiteY4" fmla="*/ 637266 h 1612279"/>
              <a:gd name="connsiteX5" fmla="*/ 2928848 w 3194366"/>
              <a:gd name="connsiteY5" fmla="*/ 803015 h 1612279"/>
              <a:gd name="connsiteX6" fmla="*/ 3087963 w 3194366"/>
              <a:gd name="connsiteY6" fmla="*/ 928976 h 1612279"/>
              <a:gd name="connsiteX7" fmla="*/ 3176700 w 3194366"/>
              <a:gd name="connsiteY7" fmla="*/ 1086052 h 1612279"/>
              <a:gd name="connsiteX8" fmla="*/ 3172110 w 3194366"/>
              <a:gd name="connsiteY8" fmla="*/ 1372904 h 1612279"/>
              <a:gd name="connsiteX9" fmla="*/ 3167289 w 3194366"/>
              <a:gd name="connsiteY9" fmla="*/ 1461922 h 1612279"/>
              <a:gd name="connsiteX10" fmla="*/ 2931401 w 3194366"/>
              <a:gd name="connsiteY10" fmla="*/ 1611705 h 1612279"/>
              <a:gd name="connsiteX11" fmla="*/ 2203610 w 3194366"/>
              <a:gd name="connsiteY11" fmla="*/ 1400732 h 1612279"/>
              <a:gd name="connsiteX12" fmla="*/ 1219867 w 3194366"/>
              <a:gd name="connsiteY12" fmla="*/ 1168008 h 1612279"/>
              <a:gd name="connsiteX13" fmla="*/ 80950 w 3194366"/>
              <a:gd name="connsiteY13" fmla="*/ 688573 h 1612279"/>
              <a:gd name="connsiteX14" fmla="*/ 152356 w 3194366"/>
              <a:gd name="connsiteY14" fmla="*/ 339205 h 1612279"/>
              <a:gd name="connsiteX15" fmla="*/ 631277 w 3194366"/>
              <a:gd name="connsiteY15" fmla="*/ 158705 h 1612279"/>
              <a:gd name="connsiteX16" fmla="*/ 1254532 w 3194366"/>
              <a:gd name="connsiteY16" fmla="*/ 5216 h 1612279"/>
              <a:gd name="connsiteX17" fmla="*/ 1649282 w 3194366"/>
              <a:gd name="connsiteY17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382510 w 3194366"/>
              <a:gd name="connsiteY2" fmla="*/ 228023 h 1612279"/>
              <a:gd name="connsiteX3" fmla="*/ 2552488 w 3194366"/>
              <a:gd name="connsiteY3" fmla="*/ 665602 h 1612279"/>
              <a:gd name="connsiteX4" fmla="*/ 2796263 w 3194366"/>
              <a:gd name="connsiteY4" fmla="*/ 637266 h 1612279"/>
              <a:gd name="connsiteX5" fmla="*/ 2928848 w 3194366"/>
              <a:gd name="connsiteY5" fmla="*/ 803015 h 1612279"/>
              <a:gd name="connsiteX6" fmla="*/ 3087963 w 3194366"/>
              <a:gd name="connsiteY6" fmla="*/ 928976 h 1612279"/>
              <a:gd name="connsiteX7" fmla="*/ 3176700 w 3194366"/>
              <a:gd name="connsiteY7" fmla="*/ 1086052 h 1612279"/>
              <a:gd name="connsiteX8" fmla="*/ 3172110 w 3194366"/>
              <a:gd name="connsiteY8" fmla="*/ 1372904 h 1612279"/>
              <a:gd name="connsiteX9" fmla="*/ 3167289 w 3194366"/>
              <a:gd name="connsiteY9" fmla="*/ 1461922 h 1612279"/>
              <a:gd name="connsiteX10" fmla="*/ 2931401 w 3194366"/>
              <a:gd name="connsiteY10" fmla="*/ 1611705 h 1612279"/>
              <a:gd name="connsiteX11" fmla="*/ 2203610 w 3194366"/>
              <a:gd name="connsiteY11" fmla="*/ 1400732 h 1612279"/>
              <a:gd name="connsiteX12" fmla="*/ 1219867 w 3194366"/>
              <a:gd name="connsiteY12" fmla="*/ 1168008 h 1612279"/>
              <a:gd name="connsiteX13" fmla="*/ 80950 w 3194366"/>
              <a:gd name="connsiteY13" fmla="*/ 688573 h 1612279"/>
              <a:gd name="connsiteX14" fmla="*/ 152356 w 3194366"/>
              <a:gd name="connsiteY14" fmla="*/ 339205 h 1612279"/>
              <a:gd name="connsiteX15" fmla="*/ 631277 w 3194366"/>
              <a:gd name="connsiteY15" fmla="*/ 158705 h 1612279"/>
              <a:gd name="connsiteX16" fmla="*/ 1254532 w 3194366"/>
              <a:gd name="connsiteY16" fmla="*/ 5216 h 1612279"/>
              <a:gd name="connsiteX17" fmla="*/ 1649282 w 3194366"/>
              <a:gd name="connsiteY17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382510 w 3194366"/>
              <a:gd name="connsiteY2" fmla="*/ 228023 h 1612279"/>
              <a:gd name="connsiteX3" fmla="*/ 2642574 w 3194366"/>
              <a:gd name="connsiteY3" fmla="*/ 386369 h 1612279"/>
              <a:gd name="connsiteX4" fmla="*/ 2796263 w 3194366"/>
              <a:gd name="connsiteY4" fmla="*/ 637266 h 1612279"/>
              <a:gd name="connsiteX5" fmla="*/ 2928848 w 3194366"/>
              <a:gd name="connsiteY5" fmla="*/ 803015 h 1612279"/>
              <a:gd name="connsiteX6" fmla="*/ 3087963 w 3194366"/>
              <a:gd name="connsiteY6" fmla="*/ 928976 h 1612279"/>
              <a:gd name="connsiteX7" fmla="*/ 3176700 w 3194366"/>
              <a:gd name="connsiteY7" fmla="*/ 1086052 h 1612279"/>
              <a:gd name="connsiteX8" fmla="*/ 3172110 w 3194366"/>
              <a:gd name="connsiteY8" fmla="*/ 1372904 h 1612279"/>
              <a:gd name="connsiteX9" fmla="*/ 3167289 w 3194366"/>
              <a:gd name="connsiteY9" fmla="*/ 1461922 h 1612279"/>
              <a:gd name="connsiteX10" fmla="*/ 2931401 w 3194366"/>
              <a:gd name="connsiteY10" fmla="*/ 1611705 h 1612279"/>
              <a:gd name="connsiteX11" fmla="*/ 2203610 w 3194366"/>
              <a:gd name="connsiteY11" fmla="*/ 1400732 h 1612279"/>
              <a:gd name="connsiteX12" fmla="*/ 1219867 w 3194366"/>
              <a:gd name="connsiteY12" fmla="*/ 1168008 h 1612279"/>
              <a:gd name="connsiteX13" fmla="*/ 80950 w 3194366"/>
              <a:gd name="connsiteY13" fmla="*/ 688573 h 1612279"/>
              <a:gd name="connsiteX14" fmla="*/ 152356 w 3194366"/>
              <a:gd name="connsiteY14" fmla="*/ 339205 h 1612279"/>
              <a:gd name="connsiteX15" fmla="*/ 631277 w 3194366"/>
              <a:gd name="connsiteY15" fmla="*/ 158705 h 1612279"/>
              <a:gd name="connsiteX16" fmla="*/ 1254532 w 3194366"/>
              <a:gd name="connsiteY16" fmla="*/ 5216 h 1612279"/>
              <a:gd name="connsiteX17" fmla="*/ 1649282 w 3194366"/>
              <a:gd name="connsiteY17" fmla="*/ 72589 h 1612279"/>
              <a:gd name="connsiteX0" fmla="*/ 1649282 w 3194366"/>
              <a:gd name="connsiteY0" fmla="*/ 72589 h 1612279"/>
              <a:gd name="connsiteX1" fmla="*/ 2249215 w 3194366"/>
              <a:gd name="connsiteY1" fmla="*/ 417467 h 1612279"/>
              <a:gd name="connsiteX2" fmla="*/ 2382510 w 3194366"/>
              <a:gd name="connsiteY2" fmla="*/ 228023 h 1612279"/>
              <a:gd name="connsiteX3" fmla="*/ 2642574 w 3194366"/>
              <a:gd name="connsiteY3" fmla="*/ 386369 h 1612279"/>
              <a:gd name="connsiteX4" fmla="*/ 2883638 w 3194366"/>
              <a:gd name="connsiteY4" fmla="*/ 580443 h 1612279"/>
              <a:gd name="connsiteX5" fmla="*/ 2928848 w 3194366"/>
              <a:gd name="connsiteY5" fmla="*/ 803015 h 1612279"/>
              <a:gd name="connsiteX6" fmla="*/ 3087963 w 3194366"/>
              <a:gd name="connsiteY6" fmla="*/ 928976 h 1612279"/>
              <a:gd name="connsiteX7" fmla="*/ 3176700 w 3194366"/>
              <a:gd name="connsiteY7" fmla="*/ 1086052 h 1612279"/>
              <a:gd name="connsiteX8" fmla="*/ 3172110 w 3194366"/>
              <a:gd name="connsiteY8" fmla="*/ 1372904 h 1612279"/>
              <a:gd name="connsiteX9" fmla="*/ 3167289 w 3194366"/>
              <a:gd name="connsiteY9" fmla="*/ 1461922 h 1612279"/>
              <a:gd name="connsiteX10" fmla="*/ 2931401 w 3194366"/>
              <a:gd name="connsiteY10" fmla="*/ 1611705 h 1612279"/>
              <a:gd name="connsiteX11" fmla="*/ 2203610 w 3194366"/>
              <a:gd name="connsiteY11" fmla="*/ 1400732 h 1612279"/>
              <a:gd name="connsiteX12" fmla="*/ 1219867 w 3194366"/>
              <a:gd name="connsiteY12" fmla="*/ 1168008 h 1612279"/>
              <a:gd name="connsiteX13" fmla="*/ 80950 w 3194366"/>
              <a:gd name="connsiteY13" fmla="*/ 688573 h 1612279"/>
              <a:gd name="connsiteX14" fmla="*/ 152356 w 3194366"/>
              <a:gd name="connsiteY14" fmla="*/ 339205 h 1612279"/>
              <a:gd name="connsiteX15" fmla="*/ 631277 w 3194366"/>
              <a:gd name="connsiteY15" fmla="*/ 158705 h 1612279"/>
              <a:gd name="connsiteX16" fmla="*/ 1254532 w 3194366"/>
              <a:gd name="connsiteY16" fmla="*/ 5216 h 1612279"/>
              <a:gd name="connsiteX17" fmla="*/ 1649282 w 3194366"/>
              <a:gd name="connsiteY17" fmla="*/ 72589 h 1612279"/>
              <a:gd name="connsiteX0" fmla="*/ 1649282 w 3202160"/>
              <a:gd name="connsiteY0" fmla="*/ 72589 h 1612279"/>
              <a:gd name="connsiteX1" fmla="*/ 2249215 w 3202160"/>
              <a:gd name="connsiteY1" fmla="*/ 417467 h 1612279"/>
              <a:gd name="connsiteX2" fmla="*/ 2382510 w 3202160"/>
              <a:gd name="connsiteY2" fmla="*/ 228023 h 1612279"/>
              <a:gd name="connsiteX3" fmla="*/ 2642574 w 3202160"/>
              <a:gd name="connsiteY3" fmla="*/ 386369 h 1612279"/>
              <a:gd name="connsiteX4" fmla="*/ 2883638 w 3202160"/>
              <a:gd name="connsiteY4" fmla="*/ 580443 h 1612279"/>
              <a:gd name="connsiteX5" fmla="*/ 2928848 w 3202160"/>
              <a:gd name="connsiteY5" fmla="*/ 803015 h 1612279"/>
              <a:gd name="connsiteX6" fmla="*/ 3087963 w 3202160"/>
              <a:gd name="connsiteY6" fmla="*/ 928976 h 1612279"/>
              <a:gd name="connsiteX7" fmla="*/ 2817423 w 3202160"/>
              <a:gd name="connsiteY7" fmla="*/ 968805 h 1612279"/>
              <a:gd name="connsiteX8" fmla="*/ 3176700 w 3202160"/>
              <a:gd name="connsiteY8" fmla="*/ 1086052 h 1612279"/>
              <a:gd name="connsiteX9" fmla="*/ 3172110 w 3202160"/>
              <a:gd name="connsiteY9" fmla="*/ 1372904 h 1612279"/>
              <a:gd name="connsiteX10" fmla="*/ 3167289 w 3202160"/>
              <a:gd name="connsiteY10" fmla="*/ 1461922 h 1612279"/>
              <a:gd name="connsiteX11" fmla="*/ 2931401 w 3202160"/>
              <a:gd name="connsiteY11" fmla="*/ 1611705 h 1612279"/>
              <a:gd name="connsiteX12" fmla="*/ 2203610 w 3202160"/>
              <a:gd name="connsiteY12" fmla="*/ 1400732 h 1612279"/>
              <a:gd name="connsiteX13" fmla="*/ 1219867 w 3202160"/>
              <a:gd name="connsiteY13" fmla="*/ 1168008 h 1612279"/>
              <a:gd name="connsiteX14" fmla="*/ 80950 w 3202160"/>
              <a:gd name="connsiteY14" fmla="*/ 688573 h 1612279"/>
              <a:gd name="connsiteX15" fmla="*/ 152356 w 3202160"/>
              <a:gd name="connsiteY15" fmla="*/ 339205 h 1612279"/>
              <a:gd name="connsiteX16" fmla="*/ 631277 w 3202160"/>
              <a:gd name="connsiteY16" fmla="*/ 158705 h 1612279"/>
              <a:gd name="connsiteX17" fmla="*/ 1254532 w 3202160"/>
              <a:gd name="connsiteY17" fmla="*/ 5216 h 1612279"/>
              <a:gd name="connsiteX18" fmla="*/ 1649282 w 3202160"/>
              <a:gd name="connsiteY18" fmla="*/ 72589 h 1612279"/>
              <a:gd name="connsiteX0" fmla="*/ 1649282 w 3220122"/>
              <a:gd name="connsiteY0" fmla="*/ 72589 h 1612279"/>
              <a:gd name="connsiteX1" fmla="*/ 2249215 w 3220122"/>
              <a:gd name="connsiteY1" fmla="*/ 417467 h 1612279"/>
              <a:gd name="connsiteX2" fmla="*/ 2382510 w 3220122"/>
              <a:gd name="connsiteY2" fmla="*/ 228023 h 1612279"/>
              <a:gd name="connsiteX3" fmla="*/ 2642574 w 3220122"/>
              <a:gd name="connsiteY3" fmla="*/ 386369 h 1612279"/>
              <a:gd name="connsiteX4" fmla="*/ 2883638 w 3220122"/>
              <a:gd name="connsiteY4" fmla="*/ 580443 h 1612279"/>
              <a:gd name="connsiteX5" fmla="*/ 2928848 w 3220122"/>
              <a:gd name="connsiteY5" fmla="*/ 803015 h 1612279"/>
              <a:gd name="connsiteX6" fmla="*/ 3087963 w 3220122"/>
              <a:gd name="connsiteY6" fmla="*/ 928976 h 1612279"/>
              <a:gd name="connsiteX7" fmla="*/ 2817423 w 3220122"/>
              <a:gd name="connsiteY7" fmla="*/ 968805 h 1612279"/>
              <a:gd name="connsiteX8" fmla="*/ 2720538 w 3220122"/>
              <a:gd name="connsiteY8" fmla="*/ 1080769 h 1612279"/>
              <a:gd name="connsiteX9" fmla="*/ 3172110 w 3220122"/>
              <a:gd name="connsiteY9" fmla="*/ 1372904 h 1612279"/>
              <a:gd name="connsiteX10" fmla="*/ 3167289 w 3220122"/>
              <a:gd name="connsiteY10" fmla="*/ 1461922 h 1612279"/>
              <a:gd name="connsiteX11" fmla="*/ 2931401 w 3220122"/>
              <a:gd name="connsiteY11" fmla="*/ 1611705 h 1612279"/>
              <a:gd name="connsiteX12" fmla="*/ 2203610 w 3220122"/>
              <a:gd name="connsiteY12" fmla="*/ 1400732 h 1612279"/>
              <a:gd name="connsiteX13" fmla="*/ 1219867 w 3220122"/>
              <a:gd name="connsiteY13" fmla="*/ 1168008 h 1612279"/>
              <a:gd name="connsiteX14" fmla="*/ 80950 w 3220122"/>
              <a:gd name="connsiteY14" fmla="*/ 688573 h 1612279"/>
              <a:gd name="connsiteX15" fmla="*/ 152356 w 3220122"/>
              <a:gd name="connsiteY15" fmla="*/ 339205 h 1612279"/>
              <a:gd name="connsiteX16" fmla="*/ 631277 w 3220122"/>
              <a:gd name="connsiteY16" fmla="*/ 158705 h 1612279"/>
              <a:gd name="connsiteX17" fmla="*/ 1254532 w 3220122"/>
              <a:gd name="connsiteY17" fmla="*/ 5216 h 1612279"/>
              <a:gd name="connsiteX18" fmla="*/ 1649282 w 3220122"/>
              <a:gd name="connsiteY18" fmla="*/ 72589 h 1612279"/>
              <a:gd name="connsiteX0" fmla="*/ 1649282 w 3171659"/>
              <a:gd name="connsiteY0" fmla="*/ 72589 h 1612279"/>
              <a:gd name="connsiteX1" fmla="*/ 2249215 w 3171659"/>
              <a:gd name="connsiteY1" fmla="*/ 417467 h 1612279"/>
              <a:gd name="connsiteX2" fmla="*/ 2382510 w 3171659"/>
              <a:gd name="connsiteY2" fmla="*/ 228023 h 1612279"/>
              <a:gd name="connsiteX3" fmla="*/ 2642574 w 3171659"/>
              <a:gd name="connsiteY3" fmla="*/ 386369 h 1612279"/>
              <a:gd name="connsiteX4" fmla="*/ 2883638 w 3171659"/>
              <a:gd name="connsiteY4" fmla="*/ 580443 h 1612279"/>
              <a:gd name="connsiteX5" fmla="*/ 2928848 w 3171659"/>
              <a:gd name="connsiteY5" fmla="*/ 803015 h 1612279"/>
              <a:gd name="connsiteX6" fmla="*/ 3087963 w 3171659"/>
              <a:gd name="connsiteY6" fmla="*/ 928976 h 1612279"/>
              <a:gd name="connsiteX7" fmla="*/ 2817423 w 3171659"/>
              <a:gd name="connsiteY7" fmla="*/ 968805 h 1612279"/>
              <a:gd name="connsiteX8" fmla="*/ 2720538 w 3171659"/>
              <a:gd name="connsiteY8" fmla="*/ 1080769 h 1612279"/>
              <a:gd name="connsiteX9" fmla="*/ 2598593 w 3171659"/>
              <a:gd name="connsiteY9" fmla="*/ 1263938 h 1612279"/>
              <a:gd name="connsiteX10" fmla="*/ 3167289 w 3171659"/>
              <a:gd name="connsiteY10" fmla="*/ 1461922 h 1612279"/>
              <a:gd name="connsiteX11" fmla="*/ 2931401 w 3171659"/>
              <a:gd name="connsiteY11" fmla="*/ 1611705 h 1612279"/>
              <a:gd name="connsiteX12" fmla="*/ 2203610 w 3171659"/>
              <a:gd name="connsiteY12" fmla="*/ 1400732 h 1612279"/>
              <a:gd name="connsiteX13" fmla="*/ 1219867 w 3171659"/>
              <a:gd name="connsiteY13" fmla="*/ 1168008 h 1612279"/>
              <a:gd name="connsiteX14" fmla="*/ 80950 w 3171659"/>
              <a:gd name="connsiteY14" fmla="*/ 688573 h 1612279"/>
              <a:gd name="connsiteX15" fmla="*/ 152356 w 3171659"/>
              <a:gd name="connsiteY15" fmla="*/ 339205 h 1612279"/>
              <a:gd name="connsiteX16" fmla="*/ 631277 w 3171659"/>
              <a:gd name="connsiteY16" fmla="*/ 158705 h 1612279"/>
              <a:gd name="connsiteX17" fmla="*/ 1254532 w 3171659"/>
              <a:gd name="connsiteY17" fmla="*/ 5216 h 1612279"/>
              <a:gd name="connsiteX18" fmla="*/ 1649282 w 3171659"/>
              <a:gd name="connsiteY18" fmla="*/ 72589 h 1612279"/>
              <a:gd name="connsiteX0" fmla="*/ 1649282 w 3089612"/>
              <a:gd name="connsiteY0" fmla="*/ 72589 h 1611980"/>
              <a:gd name="connsiteX1" fmla="*/ 2249215 w 3089612"/>
              <a:gd name="connsiteY1" fmla="*/ 417467 h 1611980"/>
              <a:gd name="connsiteX2" fmla="*/ 2382510 w 3089612"/>
              <a:gd name="connsiteY2" fmla="*/ 228023 h 1611980"/>
              <a:gd name="connsiteX3" fmla="*/ 2642574 w 3089612"/>
              <a:gd name="connsiteY3" fmla="*/ 386369 h 1611980"/>
              <a:gd name="connsiteX4" fmla="*/ 2883638 w 3089612"/>
              <a:gd name="connsiteY4" fmla="*/ 580443 h 1611980"/>
              <a:gd name="connsiteX5" fmla="*/ 2928848 w 3089612"/>
              <a:gd name="connsiteY5" fmla="*/ 803015 h 1611980"/>
              <a:gd name="connsiteX6" fmla="*/ 3087963 w 3089612"/>
              <a:gd name="connsiteY6" fmla="*/ 928976 h 1611980"/>
              <a:gd name="connsiteX7" fmla="*/ 2817423 w 3089612"/>
              <a:gd name="connsiteY7" fmla="*/ 968805 h 1611980"/>
              <a:gd name="connsiteX8" fmla="*/ 2720538 w 3089612"/>
              <a:gd name="connsiteY8" fmla="*/ 1080769 h 1611980"/>
              <a:gd name="connsiteX9" fmla="*/ 2598593 w 3089612"/>
              <a:gd name="connsiteY9" fmla="*/ 1263938 h 1611980"/>
              <a:gd name="connsiteX10" fmla="*/ 2488800 w 3089612"/>
              <a:gd name="connsiteY10" fmla="*/ 1356189 h 1611980"/>
              <a:gd name="connsiteX11" fmla="*/ 2931401 w 3089612"/>
              <a:gd name="connsiteY11" fmla="*/ 1611705 h 1611980"/>
              <a:gd name="connsiteX12" fmla="*/ 2203610 w 3089612"/>
              <a:gd name="connsiteY12" fmla="*/ 1400732 h 1611980"/>
              <a:gd name="connsiteX13" fmla="*/ 1219867 w 3089612"/>
              <a:gd name="connsiteY13" fmla="*/ 1168008 h 1611980"/>
              <a:gd name="connsiteX14" fmla="*/ 80950 w 3089612"/>
              <a:gd name="connsiteY14" fmla="*/ 688573 h 1611980"/>
              <a:gd name="connsiteX15" fmla="*/ 152356 w 3089612"/>
              <a:gd name="connsiteY15" fmla="*/ 339205 h 1611980"/>
              <a:gd name="connsiteX16" fmla="*/ 631277 w 3089612"/>
              <a:gd name="connsiteY16" fmla="*/ 158705 h 1611980"/>
              <a:gd name="connsiteX17" fmla="*/ 1254532 w 3089612"/>
              <a:gd name="connsiteY17" fmla="*/ 5216 h 1611980"/>
              <a:gd name="connsiteX18" fmla="*/ 1649282 w 3089612"/>
              <a:gd name="connsiteY18" fmla="*/ 72589 h 1611980"/>
              <a:gd name="connsiteX0" fmla="*/ 1649282 w 3089612"/>
              <a:gd name="connsiteY0" fmla="*/ 72589 h 1465309"/>
              <a:gd name="connsiteX1" fmla="*/ 2249215 w 3089612"/>
              <a:gd name="connsiteY1" fmla="*/ 417467 h 1465309"/>
              <a:gd name="connsiteX2" fmla="*/ 2382510 w 3089612"/>
              <a:gd name="connsiteY2" fmla="*/ 228023 h 1465309"/>
              <a:gd name="connsiteX3" fmla="*/ 2642574 w 3089612"/>
              <a:gd name="connsiteY3" fmla="*/ 386369 h 1465309"/>
              <a:gd name="connsiteX4" fmla="*/ 2883638 w 3089612"/>
              <a:gd name="connsiteY4" fmla="*/ 580443 h 1465309"/>
              <a:gd name="connsiteX5" fmla="*/ 2928848 w 3089612"/>
              <a:gd name="connsiteY5" fmla="*/ 803015 h 1465309"/>
              <a:gd name="connsiteX6" fmla="*/ 3087963 w 3089612"/>
              <a:gd name="connsiteY6" fmla="*/ 928976 h 1465309"/>
              <a:gd name="connsiteX7" fmla="*/ 2817423 w 3089612"/>
              <a:gd name="connsiteY7" fmla="*/ 968805 h 1465309"/>
              <a:gd name="connsiteX8" fmla="*/ 2720538 w 3089612"/>
              <a:gd name="connsiteY8" fmla="*/ 1080769 h 1465309"/>
              <a:gd name="connsiteX9" fmla="*/ 2598593 w 3089612"/>
              <a:gd name="connsiteY9" fmla="*/ 1263938 h 1465309"/>
              <a:gd name="connsiteX10" fmla="*/ 2488800 w 3089612"/>
              <a:gd name="connsiteY10" fmla="*/ 1356189 h 1465309"/>
              <a:gd name="connsiteX11" fmla="*/ 2458727 w 3089612"/>
              <a:gd name="connsiteY11" fmla="*/ 1463867 h 1465309"/>
              <a:gd name="connsiteX12" fmla="*/ 2203610 w 3089612"/>
              <a:gd name="connsiteY12" fmla="*/ 1400732 h 1465309"/>
              <a:gd name="connsiteX13" fmla="*/ 1219867 w 3089612"/>
              <a:gd name="connsiteY13" fmla="*/ 1168008 h 1465309"/>
              <a:gd name="connsiteX14" fmla="*/ 80950 w 3089612"/>
              <a:gd name="connsiteY14" fmla="*/ 688573 h 1465309"/>
              <a:gd name="connsiteX15" fmla="*/ 152356 w 3089612"/>
              <a:gd name="connsiteY15" fmla="*/ 339205 h 1465309"/>
              <a:gd name="connsiteX16" fmla="*/ 631277 w 3089612"/>
              <a:gd name="connsiteY16" fmla="*/ 158705 h 1465309"/>
              <a:gd name="connsiteX17" fmla="*/ 1254532 w 3089612"/>
              <a:gd name="connsiteY17" fmla="*/ 5216 h 1465309"/>
              <a:gd name="connsiteX18" fmla="*/ 1649282 w 3089612"/>
              <a:gd name="connsiteY18" fmla="*/ 72589 h 1465309"/>
              <a:gd name="connsiteX0" fmla="*/ 1649282 w 2933149"/>
              <a:gd name="connsiteY0" fmla="*/ 72589 h 1465309"/>
              <a:gd name="connsiteX1" fmla="*/ 2249215 w 2933149"/>
              <a:gd name="connsiteY1" fmla="*/ 417467 h 1465309"/>
              <a:gd name="connsiteX2" fmla="*/ 2382510 w 2933149"/>
              <a:gd name="connsiteY2" fmla="*/ 228023 h 1465309"/>
              <a:gd name="connsiteX3" fmla="*/ 2642574 w 2933149"/>
              <a:gd name="connsiteY3" fmla="*/ 386369 h 1465309"/>
              <a:gd name="connsiteX4" fmla="*/ 2883638 w 2933149"/>
              <a:gd name="connsiteY4" fmla="*/ 580443 h 1465309"/>
              <a:gd name="connsiteX5" fmla="*/ 2928848 w 2933149"/>
              <a:gd name="connsiteY5" fmla="*/ 803015 h 1465309"/>
              <a:gd name="connsiteX6" fmla="*/ 2817423 w 2933149"/>
              <a:gd name="connsiteY6" fmla="*/ 968805 h 1465309"/>
              <a:gd name="connsiteX7" fmla="*/ 2720538 w 2933149"/>
              <a:gd name="connsiteY7" fmla="*/ 1080769 h 1465309"/>
              <a:gd name="connsiteX8" fmla="*/ 2598593 w 2933149"/>
              <a:gd name="connsiteY8" fmla="*/ 1263938 h 1465309"/>
              <a:gd name="connsiteX9" fmla="*/ 2488800 w 2933149"/>
              <a:gd name="connsiteY9" fmla="*/ 1356189 h 1465309"/>
              <a:gd name="connsiteX10" fmla="*/ 2458727 w 2933149"/>
              <a:gd name="connsiteY10" fmla="*/ 1463867 h 1465309"/>
              <a:gd name="connsiteX11" fmla="*/ 2203610 w 2933149"/>
              <a:gd name="connsiteY11" fmla="*/ 1400732 h 1465309"/>
              <a:gd name="connsiteX12" fmla="*/ 1219867 w 2933149"/>
              <a:gd name="connsiteY12" fmla="*/ 1168008 h 1465309"/>
              <a:gd name="connsiteX13" fmla="*/ 80950 w 2933149"/>
              <a:gd name="connsiteY13" fmla="*/ 688573 h 1465309"/>
              <a:gd name="connsiteX14" fmla="*/ 152356 w 2933149"/>
              <a:gd name="connsiteY14" fmla="*/ 339205 h 1465309"/>
              <a:gd name="connsiteX15" fmla="*/ 631277 w 2933149"/>
              <a:gd name="connsiteY15" fmla="*/ 158705 h 1465309"/>
              <a:gd name="connsiteX16" fmla="*/ 1254532 w 2933149"/>
              <a:gd name="connsiteY16" fmla="*/ 5216 h 1465309"/>
              <a:gd name="connsiteX17" fmla="*/ 1649282 w 2933149"/>
              <a:gd name="connsiteY17" fmla="*/ 72589 h 1465309"/>
              <a:gd name="connsiteX0" fmla="*/ 1649282 w 2933149"/>
              <a:gd name="connsiteY0" fmla="*/ 69706 h 1462426"/>
              <a:gd name="connsiteX1" fmla="*/ 2142824 w 2933149"/>
              <a:gd name="connsiteY1" fmla="*/ 159769 h 1462426"/>
              <a:gd name="connsiteX2" fmla="*/ 2382510 w 2933149"/>
              <a:gd name="connsiteY2" fmla="*/ 225140 h 1462426"/>
              <a:gd name="connsiteX3" fmla="*/ 2642574 w 2933149"/>
              <a:gd name="connsiteY3" fmla="*/ 383486 h 1462426"/>
              <a:gd name="connsiteX4" fmla="*/ 2883638 w 2933149"/>
              <a:gd name="connsiteY4" fmla="*/ 577560 h 1462426"/>
              <a:gd name="connsiteX5" fmla="*/ 2928848 w 2933149"/>
              <a:gd name="connsiteY5" fmla="*/ 800132 h 1462426"/>
              <a:gd name="connsiteX6" fmla="*/ 2817423 w 2933149"/>
              <a:gd name="connsiteY6" fmla="*/ 965922 h 1462426"/>
              <a:gd name="connsiteX7" fmla="*/ 2720538 w 2933149"/>
              <a:gd name="connsiteY7" fmla="*/ 1077886 h 1462426"/>
              <a:gd name="connsiteX8" fmla="*/ 2598593 w 2933149"/>
              <a:gd name="connsiteY8" fmla="*/ 1261055 h 1462426"/>
              <a:gd name="connsiteX9" fmla="*/ 2488800 w 2933149"/>
              <a:gd name="connsiteY9" fmla="*/ 1353306 h 1462426"/>
              <a:gd name="connsiteX10" fmla="*/ 2458727 w 2933149"/>
              <a:gd name="connsiteY10" fmla="*/ 1460984 h 1462426"/>
              <a:gd name="connsiteX11" fmla="*/ 2203610 w 2933149"/>
              <a:gd name="connsiteY11" fmla="*/ 1397849 h 1462426"/>
              <a:gd name="connsiteX12" fmla="*/ 1219867 w 2933149"/>
              <a:gd name="connsiteY12" fmla="*/ 1165125 h 1462426"/>
              <a:gd name="connsiteX13" fmla="*/ 80950 w 2933149"/>
              <a:gd name="connsiteY13" fmla="*/ 685690 h 1462426"/>
              <a:gd name="connsiteX14" fmla="*/ 152356 w 2933149"/>
              <a:gd name="connsiteY14" fmla="*/ 336322 h 1462426"/>
              <a:gd name="connsiteX15" fmla="*/ 631277 w 2933149"/>
              <a:gd name="connsiteY15" fmla="*/ 155822 h 1462426"/>
              <a:gd name="connsiteX16" fmla="*/ 1254532 w 2933149"/>
              <a:gd name="connsiteY16" fmla="*/ 2333 h 1462426"/>
              <a:gd name="connsiteX17" fmla="*/ 1649282 w 2933149"/>
              <a:gd name="connsiteY17" fmla="*/ 69706 h 1462426"/>
              <a:gd name="connsiteX0" fmla="*/ 1649282 w 2933149"/>
              <a:gd name="connsiteY0" fmla="*/ 69706 h 1462426"/>
              <a:gd name="connsiteX1" fmla="*/ 2142824 w 2933149"/>
              <a:gd name="connsiteY1" fmla="*/ 159769 h 1462426"/>
              <a:gd name="connsiteX2" fmla="*/ 2382510 w 2933149"/>
              <a:gd name="connsiteY2" fmla="*/ 225140 h 1462426"/>
              <a:gd name="connsiteX3" fmla="*/ 2642574 w 2933149"/>
              <a:gd name="connsiteY3" fmla="*/ 383486 h 1462426"/>
              <a:gd name="connsiteX4" fmla="*/ 2883638 w 2933149"/>
              <a:gd name="connsiteY4" fmla="*/ 577560 h 1462426"/>
              <a:gd name="connsiteX5" fmla="*/ 2928848 w 2933149"/>
              <a:gd name="connsiteY5" fmla="*/ 800132 h 1462426"/>
              <a:gd name="connsiteX6" fmla="*/ 2817423 w 2933149"/>
              <a:gd name="connsiteY6" fmla="*/ 965922 h 1462426"/>
              <a:gd name="connsiteX7" fmla="*/ 2720538 w 2933149"/>
              <a:gd name="connsiteY7" fmla="*/ 1077886 h 1462426"/>
              <a:gd name="connsiteX8" fmla="*/ 2598593 w 2933149"/>
              <a:gd name="connsiteY8" fmla="*/ 1261055 h 1462426"/>
              <a:gd name="connsiteX9" fmla="*/ 2488800 w 2933149"/>
              <a:gd name="connsiteY9" fmla="*/ 1353306 h 1462426"/>
              <a:gd name="connsiteX10" fmla="*/ 2458727 w 2933149"/>
              <a:gd name="connsiteY10" fmla="*/ 1460984 h 1462426"/>
              <a:gd name="connsiteX11" fmla="*/ 2203610 w 2933149"/>
              <a:gd name="connsiteY11" fmla="*/ 1397849 h 1462426"/>
              <a:gd name="connsiteX12" fmla="*/ 1219867 w 2933149"/>
              <a:gd name="connsiteY12" fmla="*/ 1165125 h 1462426"/>
              <a:gd name="connsiteX13" fmla="*/ 80950 w 2933149"/>
              <a:gd name="connsiteY13" fmla="*/ 685690 h 1462426"/>
              <a:gd name="connsiteX14" fmla="*/ 152356 w 2933149"/>
              <a:gd name="connsiteY14" fmla="*/ 336322 h 1462426"/>
              <a:gd name="connsiteX15" fmla="*/ 631277 w 2933149"/>
              <a:gd name="connsiteY15" fmla="*/ 155822 h 1462426"/>
              <a:gd name="connsiteX16" fmla="*/ 1254532 w 2933149"/>
              <a:gd name="connsiteY16" fmla="*/ 2333 h 1462426"/>
              <a:gd name="connsiteX17" fmla="*/ 1649282 w 2933149"/>
              <a:gd name="connsiteY17" fmla="*/ 69706 h 1462426"/>
              <a:gd name="connsiteX0" fmla="*/ 1656606 w 2940473"/>
              <a:gd name="connsiteY0" fmla="*/ 116290 h 1509010"/>
              <a:gd name="connsiteX1" fmla="*/ 2150148 w 2940473"/>
              <a:gd name="connsiteY1" fmla="*/ 206353 h 1509010"/>
              <a:gd name="connsiteX2" fmla="*/ 2389834 w 2940473"/>
              <a:gd name="connsiteY2" fmla="*/ 271724 h 1509010"/>
              <a:gd name="connsiteX3" fmla="*/ 2649898 w 2940473"/>
              <a:gd name="connsiteY3" fmla="*/ 430070 h 1509010"/>
              <a:gd name="connsiteX4" fmla="*/ 2890962 w 2940473"/>
              <a:gd name="connsiteY4" fmla="*/ 624144 h 1509010"/>
              <a:gd name="connsiteX5" fmla="*/ 2936172 w 2940473"/>
              <a:gd name="connsiteY5" fmla="*/ 846716 h 1509010"/>
              <a:gd name="connsiteX6" fmla="*/ 2824747 w 2940473"/>
              <a:gd name="connsiteY6" fmla="*/ 1012506 h 1509010"/>
              <a:gd name="connsiteX7" fmla="*/ 2727862 w 2940473"/>
              <a:gd name="connsiteY7" fmla="*/ 1124470 h 1509010"/>
              <a:gd name="connsiteX8" fmla="*/ 2605917 w 2940473"/>
              <a:gd name="connsiteY8" fmla="*/ 1307639 h 1509010"/>
              <a:gd name="connsiteX9" fmla="*/ 2496124 w 2940473"/>
              <a:gd name="connsiteY9" fmla="*/ 1399890 h 1509010"/>
              <a:gd name="connsiteX10" fmla="*/ 2466051 w 2940473"/>
              <a:gd name="connsiteY10" fmla="*/ 1507568 h 1509010"/>
              <a:gd name="connsiteX11" fmla="*/ 2210934 w 2940473"/>
              <a:gd name="connsiteY11" fmla="*/ 1444433 h 1509010"/>
              <a:gd name="connsiteX12" fmla="*/ 1227191 w 2940473"/>
              <a:gd name="connsiteY12" fmla="*/ 1211709 h 1509010"/>
              <a:gd name="connsiteX13" fmla="*/ 88274 w 2940473"/>
              <a:gd name="connsiteY13" fmla="*/ 732274 h 1509010"/>
              <a:gd name="connsiteX14" fmla="*/ 159680 w 2940473"/>
              <a:gd name="connsiteY14" fmla="*/ 382906 h 1509010"/>
              <a:gd name="connsiteX15" fmla="*/ 827632 w 2940473"/>
              <a:gd name="connsiteY15" fmla="*/ 39988 h 1509010"/>
              <a:gd name="connsiteX16" fmla="*/ 1261856 w 2940473"/>
              <a:gd name="connsiteY16" fmla="*/ 48917 h 1509010"/>
              <a:gd name="connsiteX17" fmla="*/ 1656606 w 2940473"/>
              <a:gd name="connsiteY17" fmla="*/ 116290 h 1509010"/>
              <a:gd name="connsiteX0" fmla="*/ 1581776 w 2865643"/>
              <a:gd name="connsiteY0" fmla="*/ 150883 h 1543603"/>
              <a:gd name="connsiteX1" fmla="*/ 2075318 w 2865643"/>
              <a:gd name="connsiteY1" fmla="*/ 240946 h 1543603"/>
              <a:gd name="connsiteX2" fmla="*/ 2315004 w 2865643"/>
              <a:gd name="connsiteY2" fmla="*/ 306317 h 1543603"/>
              <a:gd name="connsiteX3" fmla="*/ 2575068 w 2865643"/>
              <a:gd name="connsiteY3" fmla="*/ 464663 h 1543603"/>
              <a:gd name="connsiteX4" fmla="*/ 2816132 w 2865643"/>
              <a:gd name="connsiteY4" fmla="*/ 658737 h 1543603"/>
              <a:gd name="connsiteX5" fmla="*/ 2861342 w 2865643"/>
              <a:gd name="connsiteY5" fmla="*/ 881309 h 1543603"/>
              <a:gd name="connsiteX6" fmla="*/ 2749917 w 2865643"/>
              <a:gd name="connsiteY6" fmla="*/ 1047099 h 1543603"/>
              <a:gd name="connsiteX7" fmla="*/ 2653032 w 2865643"/>
              <a:gd name="connsiteY7" fmla="*/ 1159063 h 1543603"/>
              <a:gd name="connsiteX8" fmla="*/ 2531087 w 2865643"/>
              <a:gd name="connsiteY8" fmla="*/ 1342232 h 1543603"/>
              <a:gd name="connsiteX9" fmla="*/ 2421294 w 2865643"/>
              <a:gd name="connsiteY9" fmla="*/ 1434483 h 1543603"/>
              <a:gd name="connsiteX10" fmla="*/ 2391221 w 2865643"/>
              <a:gd name="connsiteY10" fmla="*/ 1542161 h 1543603"/>
              <a:gd name="connsiteX11" fmla="*/ 2136104 w 2865643"/>
              <a:gd name="connsiteY11" fmla="*/ 1479026 h 1543603"/>
              <a:gd name="connsiteX12" fmla="*/ 1152361 w 2865643"/>
              <a:gd name="connsiteY12" fmla="*/ 1246302 h 1543603"/>
              <a:gd name="connsiteX13" fmla="*/ 13444 w 2865643"/>
              <a:gd name="connsiteY13" fmla="*/ 766867 h 1543603"/>
              <a:gd name="connsiteX14" fmla="*/ 541216 w 2865643"/>
              <a:gd name="connsiteY14" fmla="*/ 31287 h 1543603"/>
              <a:gd name="connsiteX15" fmla="*/ 752802 w 2865643"/>
              <a:gd name="connsiteY15" fmla="*/ 74581 h 1543603"/>
              <a:gd name="connsiteX16" fmla="*/ 1187026 w 2865643"/>
              <a:gd name="connsiteY16" fmla="*/ 83510 h 1543603"/>
              <a:gd name="connsiteX17" fmla="*/ 1581776 w 2865643"/>
              <a:gd name="connsiteY17" fmla="*/ 150883 h 1543603"/>
              <a:gd name="connsiteX0" fmla="*/ 1581495 w 2865362"/>
              <a:gd name="connsiteY0" fmla="*/ 155767 h 1548487"/>
              <a:gd name="connsiteX1" fmla="*/ 2075037 w 2865362"/>
              <a:gd name="connsiteY1" fmla="*/ 245830 h 1548487"/>
              <a:gd name="connsiteX2" fmla="*/ 2314723 w 2865362"/>
              <a:gd name="connsiteY2" fmla="*/ 311201 h 1548487"/>
              <a:gd name="connsiteX3" fmla="*/ 2574787 w 2865362"/>
              <a:gd name="connsiteY3" fmla="*/ 469547 h 1548487"/>
              <a:gd name="connsiteX4" fmla="*/ 2815851 w 2865362"/>
              <a:gd name="connsiteY4" fmla="*/ 663621 h 1548487"/>
              <a:gd name="connsiteX5" fmla="*/ 2861061 w 2865362"/>
              <a:gd name="connsiteY5" fmla="*/ 886193 h 1548487"/>
              <a:gd name="connsiteX6" fmla="*/ 2749636 w 2865362"/>
              <a:gd name="connsiteY6" fmla="*/ 1051983 h 1548487"/>
              <a:gd name="connsiteX7" fmla="*/ 2652751 w 2865362"/>
              <a:gd name="connsiteY7" fmla="*/ 1163947 h 1548487"/>
              <a:gd name="connsiteX8" fmla="*/ 2530806 w 2865362"/>
              <a:gd name="connsiteY8" fmla="*/ 1347116 h 1548487"/>
              <a:gd name="connsiteX9" fmla="*/ 2421013 w 2865362"/>
              <a:gd name="connsiteY9" fmla="*/ 1439367 h 1548487"/>
              <a:gd name="connsiteX10" fmla="*/ 2390940 w 2865362"/>
              <a:gd name="connsiteY10" fmla="*/ 1547045 h 1548487"/>
              <a:gd name="connsiteX11" fmla="*/ 2135823 w 2865362"/>
              <a:gd name="connsiteY11" fmla="*/ 1483910 h 1548487"/>
              <a:gd name="connsiteX12" fmla="*/ 1152080 w 2865362"/>
              <a:gd name="connsiteY12" fmla="*/ 1251186 h 1548487"/>
              <a:gd name="connsiteX13" fmla="*/ 13163 w 2865362"/>
              <a:gd name="connsiteY13" fmla="*/ 771751 h 1548487"/>
              <a:gd name="connsiteX14" fmla="*/ 540935 w 2865362"/>
              <a:gd name="connsiteY14" fmla="*/ 36171 h 1548487"/>
              <a:gd name="connsiteX15" fmla="*/ 675297 w 2865362"/>
              <a:gd name="connsiteY15" fmla="*/ 51878 h 1548487"/>
              <a:gd name="connsiteX16" fmla="*/ 1186745 w 2865362"/>
              <a:gd name="connsiteY16" fmla="*/ 88394 h 1548487"/>
              <a:gd name="connsiteX17" fmla="*/ 1581495 w 2865362"/>
              <a:gd name="connsiteY17" fmla="*/ 155767 h 1548487"/>
              <a:gd name="connsiteX0" fmla="*/ 1229444 w 2513311"/>
              <a:gd name="connsiteY0" fmla="*/ 150147 h 1542867"/>
              <a:gd name="connsiteX1" fmla="*/ 1722986 w 2513311"/>
              <a:gd name="connsiteY1" fmla="*/ 240210 h 1542867"/>
              <a:gd name="connsiteX2" fmla="*/ 1962672 w 2513311"/>
              <a:gd name="connsiteY2" fmla="*/ 305581 h 1542867"/>
              <a:gd name="connsiteX3" fmla="*/ 2222736 w 2513311"/>
              <a:gd name="connsiteY3" fmla="*/ 463927 h 1542867"/>
              <a:gd name="connsiteX4" fmla="*/ 2463800 w 2513311"/>
              <a:gd name="connsiteY4" fmla="*/ 658001 h 1542867"/>
              <a:gd name="connsiteX5" fmla="*/ 2509010 w 2513311"/>
              <a:gd name="connsiteY5" fmla="*/ 880573 h 1542867"/>
              <a:gd name="connsiteX6" fmla="*/ 2397585 w 2513311"/>
              <a:gd name="connsiteY6" fmla="*/ 1046363 h 1542867"/>
              <a:gd name="connsiteX7" fmla="*/ 2300700 w 2513311"/>
              <a:gd name="connsiteY7" fmla="*/ 1158327 h 1542867"/>
              <a:gd name="connsiteX8" fmla="*/ 2178755 w 2513311"/>
              <a:gd name="connsiteY8" fmla="*/ 1341496 h 1542867"/>
              <a:gd name="connsiteX9" fmla="*/ 2068962 w 2513311"/>
              <a:gd name="connsiteY9" fmla="*/ 1433747 h 1542867"/>
              <a:gd name="connsiteX10" fmla="*/ 2038889 w 2513311"/>
              <a:gd name="connsiteY10" fmla="*/ 1541425 h 1542867"/>
              <a:gd name="connsiteX11" fmla="*/ 1783772 w 2513311"/>
              <a:gd name="connsiteY11" fmla="*/ 1478290 h 1542867"/>
              <a:gd name="connsiteX12" fmla="*/ 800029 w 2513311"/>
              <a:gd name="connsiteY12" fmla="*/ 1245566 h 1542867"/>
              <a:gd name="connsiteX13" fmla="*/ 27125 w 2513311"/>
              <a:gd name="connsiteY13" fmla="*/ 681393 h 1542867"/>
              <a:gd name="connsiteX14" fmla="*/ 188884 w 2513311"/>
              <a:gd name="connsiteY14" fmla="*/ 30551 h 1542867"/>
              <a:gd name="connsiteX15" fmla="*/ 323246 w 2513311"/>
              <a:gd name="connsiteY15" fmla="*/ 46258 h 1542867"/>
              <a:gd name="connsiteX16" fmla="*/ 834694 w 2513311"/>
              <a:gd name="connsiteY16" fmla="*/ 82774 h 1542867"/>
              <a:gd name="connsiteX17" fmla="*/ 1229444 w 2513311"/>
              <a:gd name="connsiteY17" fmla="*/ 150147 h 1542867"/>
              <a:gd name="connsiteX0" fmla="*/ 1229444 w 2513311"/>
              <a:gd name="connsiteY0" fmla="*/ 150147 h 1487947"/>
              <a:gd name="connsiteX1" fmla="*/ 1722986 w 2513311"/>
              <a:gd name="connsiteY1" fmla="*/ 240210 h 1487947"/>
              <a:gd name="connsiteX2" fmla="*/ 1962672 w 2513311"/>
              <a:gd name="connsiteY2" fmla="*/ 305581 h 1487947"/>
              <a:gd name="connsiteX3" fmla="*/ 2222736 w 2513311"/>
              <a:gd name="connsiteY3" fmla="*/ 463927 h 1487947"/>
              <a:gd name="connsiteX4" fmla="*/ 2463800 w 2513311"/>
              <a:gd name="connsiteY4" fmla="*/ 658001 h 1487947"/>
              <a:gd name="connsiteX5" fmla="*/ 2509010 w 2513311"/>
              <a:gd name="connsiteY5" fmla="*/ 880573 h 1487947"/>
              <a:gd name="connsiteX6" fmla="*/ 2397585 w 2513311"/>
              <a:gd name="connsiteY6" fmla="*/ 1046363 h 1487947"/>
              <a:gd name="connsiteX7" fmla="*/ 2300700 w 2513311"/>
              <a:gd name="connsiteY7" fmla="*/ 1158327 h 1487947"/>
              <a:gd name="connsiteX8" fmla="*/ 2178755 w 2513311"/>
              <a:gd name="connsiteY8" fmla="*/ 1341496 h 1487947"/>
              <a:gd name="connsiteX9" fmla="*/ 2068962 w 2513311"/>
              <a:gd name="connsiteY9" fmla="*/ 1433747 h 1487947"/>
              <a:gd name="connsiteX10" fmla="*/ 1783772 w 2513311"/>
              <a:gd name="connsiteY10" fmla="*/ 1478290 h 1487947"/>
              <a:gd name="connsiteX11" fmla="*/ 800029 w 2513311"/>
              <a:gd name="connsiteY11" fmla="*/ 1245566 h 1487947"/>
              <a:gd name="connsiteX12" fmla="*/ 27125 w 2513311"/>
              <a:gd name="connsiteY12" fmla="*/ 681393 h 1487947"/>
              <a:gd name="connsiteX13" fmla="*/ 188884 w 2513311"/>
              <a:gd name="connsiteY13" fmla="*/ 30551 h 1487947"/>
              <a:gd name="connsiteX14" fmla="*/ 323246 w 2513311"/>
              <a:gd name="connsiteY14" fmla="*/ 46258 h 1487947"/>
              <a:gd name="connsiteX15" fmla="*/ 834694 w 2513311"/>
              <a:gd name="connsiteY15" fmla="*/ 82774 h 1487947"/>
              <a:gd name="connsiteX16" fmla="*/ 1229444 w 2513311"/>
              <a:gd name="connsiteY16" fmla="*/ 150147 h 1487947"/>
              <a:gd name="connsiteX0" fmla="*/ 1229444 w 2513311"/>
              <a:gd name="connsiteY0" fmla="*/ 150147 h 1487947"/>
              <a:gd name="connsiteX1" fmla="*/ 1736996 w 2513311"/>
              <a:gd name="connsiteY1" fmla="*/ 213679 h 1487947"/>
              <a:gd name="connsiteX2" fmla="*/ 1962672 w 2513311"/>
              <a:gd name="connsiteY2" fmla="*/ 305581 h 1487947"/>
              <a:gd name="connsiteX3" fmla="*/ 2222736 w 2513311"/>
              <a:gd name="connsiteY3" fmla="*/ 463927 h 1487947"/>
              <a:gd name="connsiteX4" fmla="*/ 2463800 w 2513311"/>
              <a:gd name="connsiteY4" fmla="*/ 658001 h 1487947"/>
              <a:gd name="connsiteX5" fmla="*/ 2509010 w 2513311"/>
              <a:gd name="connsiteY5" fmla="*/ 880573 h 1487947"/>
              <a:gd name="connsiteX6" fmla="*/ 2397585 w 2513311"/>
              <a:gd name="connsiteY6" fmla="*/ 1046363 h 1487947"/>
              <a:gd name="connsiteX7" fmla="*/ 2300700 w 2513311"/>
              <a:gd name="connsiteY7" fmla="*/ 1158327 h 1487947"/>
              <a:gd name="connsiteX8" fmla="*/ 2178755 w 2513311"/>
              <a:gd name="connsiteY8" fmla="*/ 1341496 h 1487947"/>
              <a:gd name="connsiteX9" fmla="*/ 2068962 w 2513311"/>
              <a:gd name="connsiteY9" fmla="*/ 1433747 h 1487947"/>
              <a:gd name="connsiteX10" fmla="*/ 1783772 w 2513311"/>
              <a:gd name="connsiteY10" fmla="*/ 1478290 h 1487947"/>
              <a:gd name="connsiteX11" fmla="*/ 800029 w 2513311"/>
              <a:gd name="connsiteY11" fmla="*/ 1245566 h 1487947"/>
              <a:gd name="connsiteX12" fmla="*/ 27125 w 2513311"/>
              <a:gd name="connsiteY12" fmla="*/ 681393 h 1487947"/>
              <a:gd name="connsiteX13" fmla="*/ 188884 w 2513311"/>
              <a:gd name="connsiteY13" fmla="*/ 30551 h 1487947"/>
              <a:gd name="connsiteX14" fmla="*/ 323246 w 2513311"/>
              <a:gd name="connsiteY14" fmla="*/ 46258 h 1487947"/>
              <a:gd name="connsiteX15" fmla="*/ 834694 w 2513311"/>
              <a:gd name="connsiteY15" fmla="*/ 82774 h 1487947"/>
              <a:gd name="connsiteX16" fmla="*/ 1229444 w 2513311"/>
              <a:gd name="connsiteY16" fmla="*/ 150147 h 1487947"/>
              <a:gd name="connsiteX0" fmla="*/ 1229444 w 2513311"/>
              <a:gd name="connsiteY0" fmla="*/ 150147 h 1487947"/>
              <a:gd name="connsiteX1" fmla="*/ 1736996 w 2513311"/>
              <a:gd name="connsiteY1" fmla="*/ 213679 h 1487947"/>
              <a:gd name="connsiteX2" fmla="*/ 2031096 w 2513311"/>
              <a:gd name="connsiteY2" fmla="*/ 306374 h 1487947"/>
              <a:gd name="connsiteX3" fmla="*/ 2222736 w 2513311"/>
              <a:gd name="connsiteY3" fmla="*/ 463927 h 1487947"/>
              <a:gd name="connsiteX4" fmla="*/ 2463800 w 2513311"/>
              <a:gd name="connsiteY4" fmla="*/ 658001 h 1487947"/>
              <a:gd name="connsiteX5" fmla="*/ 2509010 w 2513311"/>
              <a:gd name="connsiteY5" fmla="*/ 880573 h 1487947"/>
              <a:gd name="connsiteX6" fmla="*/ 2397585 w 2513311"/>
              <a:gd name="connsiteY6" fmla="*/ 1046363 h 1487947"/>
              <a:gd name="connsiteX7" fmla="*/ 2300700 w 2513311"/>
              <a:gd name="connsiteY7" fmla="*/ 1158327 h 1487947"/>
              <a:gd name="connsiteX8" fmla="*/ 2178755 w 2513311"/>
              <a:gd name="connsiteY8" fmla="*/ 1341496 h 1487947"/>
              <a:gd name="connsiteX9" fmla="*/ 2068962 w 2513311"/>
              <a:gd name="connsiteY9" fmla="*/ 1433747 h 1487947"/>
              <a:gd name="connsiteX10" fmla="*/ 1783772 w 2513311"/>
              <a:gd name="connsiteY10" fmla="*/ 1478290 h 1487947"/>
              <a:gd name="connsiteX11" fmla="*/ 800029 w 2513311"/>
              <a:gd name="connsiteY11" fmla="*/ 1245566 h 1487947"/>
              <a:gd name="connsiteX12" fmla="*/ 27125 w 2513311"/>
              <a:gd name="connsiteY12" fmla="*/ 681393 h 1487947"/>
              <a:gd name="connsiteX13" fmla="*/ 188884 w 2513311"/>
              <a:gd name="connsiteY13" fmla="*/ 30551 h 1487947"/>
              <a:gd name="connsiteX14" fmla="*/ 323246 w 2513311"/>
              <a:gd name="connsiteY14" fmla="*/ 46258 h 1487947"/>
              <a:gd name="connsiteX15" fmla="*/ 834694 w 2513311"/>
              <a:gd name="connsiteY15" fmla="*/ 82774 h 1487947"/>
              <a:gd name="connsiteX16" fmla="*/ 1229444 w 2513311"/>
              <a:gd name="connsiteY16" fmla="*/ 150147 h 1487947"/>
              <a:gd name="connsiteX0" fmla="*/ 1229444 w 2512636"/>
              <a:gd name="connsiteY0" fmla="*/ 150147 h 1487947"/>
              <a:gd name="connsiteX1" fmla="*/ 1736996 w 2512636"/>
              <a:gd name="connsiteY1" fmla="*/ 213679 h 1487947"/>
              <a:gd name="connsiteX2" fmla="*/ 2031096 w 2512636"/>
              <a:gd name="connsiteY2" fmla="*/ 306374 h 1487947"/>
              <a:gd name="connsiteX3" fmla="*/ 2254883 w 2512636"/>
              <a:gd name="connsiteY3" fmla="*/ 446504 h 1487947"/>
              <a:gd name="connsiteX4" fmla="*/ 2463800 w 2512636"/>
              <a:gd name="connsiteY4" fmla="*/ 658001 h 1487947"/>
              <a:gd name="connsiteX5" fmla="*/ 2509010 w 2512636"/>
              <a:gd name="connsiteY5" fmla="*/ 880573 h 1487947"/>
              <a:gd name="connsiteX6" fmla="*/ 2397585 w 2512636"/>
              <a:gd name="connsiteY6" fmla="*/ 1046363 h 1487947"/>
              <a:gd name="connsiteX7" fmla="*/ 2300700 w 2512636"/>
              <a:gd name="connsiteY7" fmla="*/ 1158327 h 1487947"/>
              <a:gd name="connsiteX8" fmla="*/ 2178755 w 2512636"/>
              <a:gd name="connsiteY8" fmla="*/ 1341496 h 1487947"/>
              <a:gd name="connsiteX9" fmla="*/ 2068962 w 2512636"/>
              <a:gd name="connsiteY9" fmla="*/ 1433747 h 1487947"/>
              <a:gd name="connsiteX10" fmla="*/ 1783772 w 2512636"/>
              <a:gd name="connsiteY10" fmla="*/ 1478290 h 1487947"/>
              <a:gd name="connsiteX11" fmla="*/ 800029 w 2512636"/>
              <a:gd name="connsiteY11" fmla="*/ 1245566 h 1487947"/>
              <a:gd name="connsiteX12" fmla="*/ 27125 w 2512636"/>
              <a:gd name="connsiteY12" fmla="*/ 681393 h 1487947"/>
              <a:gd name="connsiteX13" fmla="*/ 188884 w 2512636"/>
              <a:gd name="connsiteY13" fmla="*/ 30551 h 1487947"/>
              <a:gd name="connsiteX14" fmla="*/ 323246 w 2512636"/>
              <a:gd name="connsiteY14" fmla="*/ 46258 h 1487947"/>
              <a:gd name="connsiteX15" fmla="*/ 834694 w 2512636"/>
              <a:gd name="connsiteY15" fmla="*/ 82774 h 1487947"/>
              <a:gd name="connsiteX16" fmla="*/ 1229444 w 2512636"/>
              <a:gd name="connsiteY16" fmla="*/ 150147 h 1487947"/>
              <a:gd name="connsiteX0" fmla="*/ 1227726 w 2510918"/>
              <a:gd name="connsiteY0" fmla="*/ 194079 h 1531879"/>
              <a:gd name="connsiteX1" fmla="*/ 1735278 w 2510918"/>
              <a:gd name="connsiteY1" fmla="*/ 257611 h 1531879"/>
              <a:gd name="connsiteX2" fmla="*/ 2029378 w 2510918"/>
              <a:gd name="connsiteY2" fmla="*/ 350306 h 1531879"/>
              <a:gd name="connsiteX3" fmla="*/ 2253165 w 2510918"/>
              <a:gd name="connsiteY3" fmla="*/ 490436 h 1531879"/>
              <a:gd name="connsiteX4" fmla="*/ 2462082 w 2510918"/>
              <a:gd name="connsiteY4" fmla="*/ 701933 h 1531879"/>
              <a:gd name="connsiteX5" fmla="*/ 2507292 w 2510918"/>
              <a:gd name="connsiteY5" fmla="*/ 924505 h 1531879"/>
              <a:gd name="connsiteX6" fmla="*/ 2395867 w 2510918"/>
              <a:gd name="connsiteY6" fmla="*/ 1090295 h 1531879"/>
              <a:gd name="connsiteX7" fmla="*/ 2298982 w 2510918"/>
              <a:gd name="connsiteY7" fmla="*/ 1202259 h 1531879"/>
              <a:gd name="connsiteX8" fmla="*/ 2177037 w 2510918"/>
              <a:gd name="connsiteY8" fmla="*/ 1385428 h 1531879"/>
              <a:gd name="connsiteX9" fmla="*/ 2067244 w 2510918"/>
              <a:gd name="connsiteY9" fmla="*/ 1477679 h 1531879"/>
              <a:gd name="connsiteX10" fmla="*/ 1782054 w 2510918"/>
              <a:gd name="connsiteY10" fmla="*/ 1522222 h 1531879"/>
              <a:gd name="connsiteX11" fmla="*/ 798311 w 2510918"/>
              <a:gd name="connsiteY11" fmla="*/ 1289498 h 1531879"/>
              <a:gd name="connsiteX12" fmla="*/ 25407 w 2510918"/>
              <a:gd name="connsiteY12" fmla="*/ 725325 h 1531879"/>
              <a:gd name="connsiteX13" fmla="*/ 187166 w 2510918"/>
              <a:gd name="connsiteY13" fmla="*/ 74483 h 1531879"/>
              <a:gd name="connsiteX14" fmla="*/ 194561 w 2510918"/>
              <a:gd name="connsiteY14" fmla="*/ 26437 h 1531879"/>
              <a:gd name="connsiteX15" fmla="*/ 832976 w 2510918"/>
              <a:gd name="connsiteY15" fmla="*/ 126706 h 1531879"/>
              <a:gd name="connsiteX16" fmla="*/ 1227726 w 2510918"/>
              <a:gd name="connsiteY16" fmla="*/ 194079 h 1531879"/>
              <a:gd name="connsiteX0" fmla="*/ 1228374 w 2511566"/>
              <a:gd name="connsiteY0" fmla="*/ 162015 h 1499815"/>
              <a:gd name="connsiteX1" fmla="*/ 1735926 w 2511566"/>
              <a:gd name="connsiteY1" fmla="*/ 225547 h 1499815"/>
              <a:gd name="connsiteX2" fmla="*/ 2030026 w 2511566"/>
              <a:gd name="connsiteY2" fmla="*/ 318242 h 1499815"/>
              <a:gd name="connsiteX3" fmla="*/ 2253813 w 2511566"/>
              <a:gd name="connsiteY3" fmla="*/ 458372 h 1499815"/>
              <a:gd name="connsiteX4" fmla="*/ 2462730 w 2511566"/>
              <a:gd name="connsiteY4" fmla="*/ 669869 h 1499815"/>
              <a:gd name="connsiteX5" fmla="*/ 2507940 w 2511566"/>
              <a:gd name="connsiteY5" fmla="*/ 892441 h 1499815"/>
              <a:gd name="connsiteX6" fmla="*/ 2396515 w 2511566"/>
              <a:gd name="connsiteY6" fmla="*/ 1058231 h 1499815"/>
              <a:gd name="connsiteX7" fmla="*/ 2299630 w 2511566"/>
              <a:gd name="connsiteY7" fmla="*/ 1170195 h 1499815"/>
              <a:gd name="connsiteX8" fmla="*/ 2177685 w 2511566"/>
              <a:gd name="connsiteY8" fmla="*/ 1353364 h 1499815"/>
              <a:gd name="connsiteX9" fmla="*/ 2067892 w 2511566"/>
              <a:gd name="connsiteY9" fmla="*/ 1445615 h 1499815"/>
              <a:gd name="connsiteX10" fmla="*/ 1782702 w 2511566"/>
              <a:gd name="connsiteY10" fmla="*/ 1490158 h 1499815"/>
              <a:gd name="connsiteX11" fmla="*/ 798959 w 2511566"/>
              <a:gd name="connsiteY11" fmla="*/ 1257434 h 1499815"/>
              <a:gd name="connsiteX12" fmla="*/ 26055 w 2511566"/>
              <a:gd name="connsiteY12" fmla="*/ 693261 h 1499815"/>
              <a:gd name="connsiteX13" fmla="*/ 187814 w 2511566"/>
              <a:gd name="connsiteY13" fmla="*/ 42419 h 1499815"/>
              <a:gd name="connsiteX14" fmla="*/ 244953 w 2511566"/>
              <a:gd name="connsiteY14" fmla="*/ 30539 h 1499815"/>
              <a:gd name="connsiteX15" fmla="*/ 833624 w 2511566"/>
              <a:gd name="connsiteY15" fmla="*/ 94642 h 1499815"/>
              <a:gd name="connsiteX16" fmla="*/ 1228374 w 2511566"/>
              <a:gd name="connsiteY16" fmla="*/ 162015 h 1499815"/>
              <a:gd name="connsiteX0" fmla="*/ 1228374 w 2509900"/>
              <a:gd name="connsiteY0" fmla="*/ 162015 h 1499815"/>
              <a:gd name="connsiteX1" fmla="*/ 1735926 w 2509900"/>
              <a:gd name="connsiteY1" fmla="*/ 225547 h 1499815"/>
              <a:gd name="connsiteX2" fmla="*/ 2030026 w 2509900"/>
              <a:gd name="connsiteY2" fmla="*/ 318242 h 1499815"/>
              <a:gd name="connsiteX3" fmla="*/ 2400542 w 2509900"/>
              <a:gd name="connsiteY3" fmla="*/ 397788 h 1499815"/>
              <a:gd name="connsiteX4" fmla="*/ 2462730 w 2509900"/>
              <a:gd name="connsiteY4" fmla="*/ 669869 h 1499815"/>
              <a:gd name="connsiteX5" fmla="*/ 2507940 w 2509900"/>
              <a:gd name="connsiteY5" fmla="*/ 892441 h 1499815"/>
              <a:gd name="connsiteX6" fmla="*/ 2396515 w 2509900"/>
              <a:gd name="connsiteY6" fmla="*/ 1058231 h 1499815"/>
              <a:gd name="connsiteX7" fmla="*/ 2299630 w 2509900"/>
              <a:gd name="connsiteY7" fmla="*/ 1170195 h 1499815"/>
              <a:gd name="connsiteX8" fmla="*/ 2177685 w 2509900"/>
              <a:gd name="connsiteY8" fmla="*/ 1353364 h 1499815"/>
              <a:gd name="connsiteX9" fmla="*/ 2067892 w 2509900"/>
              <a:gd name="connsiteY9" fmla="*/ 1445615 h 1499815"/>
              <a:gd name="connsiteX10" fmla="*/ 1782702 w 2509900"/>
              <a:gd name="connsiteY10" fmla="*/ 1490158 h 1499815"/>
              <a:gd name="connsiteX11" fmla="*/ 798959 w 2509900"/>
              <a:gd name="connsiteY11" fmla="*/ 1257434 h 1499815"/>
              <a:gd name="connsiteX12" fmla="*/ 26055 w 2509900"/>
              <a:gd name="connsiteY12" fmla="*/ 693261 h 1499815"/>
              <a:gd name="connsiteX13" fmla="*/ 187814 w 2509900"/>
              <a:gd name="connsiteY13" fmla="*/ 42419 h 1499815"/>
              <a:gd name="connsiteX14" fmla="*/ 244953 w 2509900"/>
              <a:gd name="connsiteY14" fmla="*/ 30539 h 1499815"/>
              <a:gd name="connsiteX15" fmla="*/ 833624 w 2509900"/>
              <a:gd name="connsiteY15" fmla="*/ 94642 h 1499815"/>
              <a:gd name="connsiteX16" fmla="*/ 1228374 w 2509900"/>
              <a:gd name="connsiteY16" fmla="*/ 162015 h 1499815"/>
              <a:gd name="connsiteX0" fmla="*/ 1228374 w 2571014"/>
              <a:gd name="connsiteY0" fmla="*/ 162015 h 1499815"/>
              <a:gd name="connsiteX1" fmla="*/ 1735926 w 2571014"/>
              <a:gd name="connsiteY1" fmla="*/ 225547 h 1499815"/>
              <a:gd name="connsiteX2" fmla="*/ 2030026 w 2571014"/>
              <a:gd name="connsiteY2" fmla="*/ 318242 h 1499815"/>
              <a:gd name="connsiteX3" fmla="*/ 2400542 w 2571014"/>
              <a:gd name="connsiteY3" fmla="*/ 397788 h 1499815"/>
              <a:gd name="connsiteX4" fmla="*/ 2567160 w 2571014"/>
              <a:gd name="connsiteY4" fmla="*/ 711117 h 1499815"/>
              <a:gd name="connsiteX5" fmla="*/ 2507940 w 2571014"/>
              <a:gd name="connsiteY5" fmla="*/ 892441 h 1499815"/>
              <a:gd name="connsiteX6" fmla="*/ 2396515 w 2571014"/>
              <a:gd name="connsiteY6" fmla="*/ 1058231 h 1499815"/>
              <a:gd name="connsiteX7" fmla="*/ 2299630 w 2571014"/>
              <a:gd name="connsiteY7" fmla="*/ 1170195 h 1499815"/>
              <a:gd name="connsiteX8" fmla="*/ 2177685 w 2571014"/>
              <a:gd name="connsiteY8" fmla="*/ 1353364 h 1499815"/>
              <a:gd name="connsiteX9" fmla="*/ 2067892 w 2571014"/>
              <a:gd name="connsiteY9" fmla="*/ 1445615 h 1499815"/>
              <a:gd name="connsiteX10" fmla="*/ 1782702 w 2571014"/>
              <a:gd name="connsiteY10" fmla="*/ 1490158 h 1499815"/>
              <a:gd name="connsiteX11" fmla="*/ 798959 w 2571014"/>
              <a:gd name="connsiteY11" fmla="*/ 1257434 h 1499815"/>
              <a:gd name="connsiteX12" fmla="*/ 26055 w 2571014"/>
              <a:gd name="connsiteY12" fmla="*/ 693261 h 1499815"/>
              <a:gd name="connsiteX13" fmla="*/ 187814 w 2571014"/>
              <a:gd name="connsiteY13" fmla="*/ 42419 h 1499815"/>
              <a:gd name="connsiteX14" fmla="*/ 244953 w 2571014"/>
              <a:gd name="connsiteY14" fmla="*/ 30539 h 1499815"/>
              <a:gd name="connsiteX15" fmla="*/ 833624 w 2571014"/>
              <a:gd name="connsiteY15" fmla="*/ 94642 h 1499815"/>
              <a:gd name="connsiteX16" fmla="*/ 1228374 w 2571014"/>
              <a:gd name="connsiteY16" fmla="*/ 162015 h 1499815"/>
              <a:gd name="connsiteX0" fmla="*/ 1228374 w 2571014"/>
              <a:gd name="connsiteY0" fmla="*/ 162015 h 1499815"/>
              <a:gd name="connsiteX1" fmla="*/ 1735926 w 2571014"/>
              <a:gd name="connsiteY1" fmla="*/ 225547 h 1499815"/>
              <a:gd name="connsiteX2" fmla="*/ 1739754 w 2571014"/>
              <a:gd name="connsiteY2" fmla="*/ 220870 h 1499815"/>
              <a:gd name="connsiteX3" fmla="*/ 2030026 w 2571014"/>
              <a:gd name="connsiteY3" fmla="*/ 318242 h 1499815"/>
              <a:gd name="connsiteX4" fmla="*/ 2400542 w 2571014"/>
              <a:gd name="connsiteY4" fmla="*/ 397788 h 1499815"/>
              <a:gd name="connsiteX5" fmla="*/ 2567160 w 2571014"/>
              <a:gd name="connsiteY5" fmla="*/ 711117 h 1499815"/>
              <a:gd name="connsiteX6" fmla="*/ 2507940 w 2571014"/>
              <a:gd name="connsiteY6" fmla="*/ 892441 h 1499815"/>
              <a:gd name="connsiteX7" fmla="*/ 2396515 w 2571014"/>
              <a:gd name="connsiteY7" fmla="*/ 1058231 h 1499815"/>
              <a:gd name="connsiteX8" fmla="*/ 2299630 w 2571014"/>
              <a:gd name="connsiteY8" fmla="*/ 1170195 h 1499815"/>
              <a:gd name="connsiteX9" fmla="*/ 2177685 w 2571014"/>
              <a:gd name="connsiteY9" fmla="*/ 1353364 h 1499815"/>
              <a:gd name="connsiteX10" fmla="*/ 2067892 w 2571014"/>
              <a:gd name="connsiteY10" fmla="*/ 1445615 h 1499815"/>
              <a:gd name="connsiteX11" fmla="*/ 1782702 w 2571014"/>
              <a:gd name="connsiteY11" fmla="*/ 1490158 h 1499815"/>
              <a:gd name="connsiteX12" fmla="*/ 798959 w 2571014"/>
              <a:gd name="connsiteY12" fmla="*/ 1257434 h 1499815"/>
              <a:gd name="connsiteX13" fmla="*/ 26055 w 2571014"/>
              <a:gd name="connsiteY13" fmla="*/ 693261 h 1499815"/>
              <a:gd name="connsiteX14" fmla="*/ 187814 w 2571014"/>
              <a:gd name="connsiteY14" fmla="*/ 42419 h 1499815"/>
              <a:gd name="connsiteX15" fmla="*/ 244953 w 2571014"/>
              <a:gd name="connsiteY15" fmla="*/ 30539 h 1499815"/>
              <a:gd name="connsiteX16" fmla="*/ 833624 w 2571014"/>
              <a:gd name="connsiteY16" fmla="*/ 94642 h 1499815"/>
              <a:gd name="connsiteX17" fmla="*/ 1228374 w 2571014"/>
              <a:gd name="connsiteY17" fmla="*/ 162015 h 1499815"/>
              <a:gd name="connsiteX0" fmla="*/ 1228374 w 2571014"/>
              <a:gd name="connsiteY0" fmla="*/ 162015 h 1499815"/>
              <a:gd name="connsiteX1" fmla="*/ 1735926 w 2571014"/>
              <a:gd name="connsiteY1" fmla="*/ 225547 h 1499815"/>
              <a:gd name="connsiteX2" fmla="*/ 1739754 w 2571014"/>
              <a:gd name="connsiteY2" fmla="*/ 220870 h 1499815"/>
              <a:gd name="connsiteX3" fmla="*/ 2030026 w 2571014"/>
              <a:gd name="connsiteY3" fmla="*/ 318242 h 1499815"/>
              <a:gd name="connsiteX4" fmla="*/ 2400542 w 2571014"/>
              <a:gd name="connsiteY4" fmla="*/ 397788 h 1499815"/>
              <a:gd name="connsiteX5" fmla="*/ 2567160 w 2571014"/>
              <a:gd name="connsiteY5" fmla="*/ 711117 h 1499815"/>
              <a:gd name="connsiteX6" fmla="*/ 2507940 w 2571014"/>
              <a:gd name="connsiteY6" fmla="*/ 892441 h 1499815"/>
              <a:gd name="connsiteX7" fmla="*/ 2396515 w 2571014"/>
              <a:gd name="connsiteY7" fmla="*/ 1058231 h 1499815"/>
              <a:gd name="connsiteX8" fmla="*/ 2299630 w 2571014"/>
              <a:gd name="connsiteY8" fmla="*/ 1170195 h 1499815"/>
              <a:gd name="connsiteX9" fmla="*/ 2177685 w 2571014"/>
              <a:gd name="connsiteY9" fmla="*/ 1353364 h 1499815"/>
              <a:gd name="connsiteX10" fmla="*/ 2067892 w 2571014"/>
              <a:gd name="connsiteY10" fmla="*/ 1445615 h 1499815"/>
              <a:gd name="connsiteX11" fmla="*/ 1782702 w 2571014"/>
              <a:gd name="connsiteY11" fmla="*/ 1490158 h 1499815"/>
              <a:gd name="connsiteX12" fmla="*/ 798959 w 2571014"/>
              <a:gd name="connsiteY12" fmla="*/ 1257434 h 1499815"/>
              <a:gd name="connsiteX13" fmla="*/ 26055 w 2571014"/>
              <a:gd name="connsiteY13" fmla="*/ 693261 h 1499815"/>
              <a:gd name="connsiteX14" fmla="*/ 187814 w 2571014"/>
              <a:gd name="connsiteY14" fmla="*/ 42419 h 1499815"/>
              <a:gd name="connsiteX15" fmla="*/ 244953 w 2571014"/>
              <a:gd name="connsiteY15" fmla="*/ 30539 h 1499815"/>
              <a:gd name="connsiteX16" fmla="*/ 833624 w 2571014"/>
              <a:gd name="connsiteY16" fmla="*/ 94642 h 1499815"/>
              <a:gd name="connsiteX17" fmla="*/ 1228374 w 2571014"/>
              <a:gd name="connsiteY17" fmla="*/ 162015 h 1499815"/>
              <a:gd name="connsiteX0" fmla="*/ 1228374 w 2571014"/>
              <a:gd name="connsiteY0" fmla="*/ 162015 h 1499815"/>
              <a:gd name="connsiteX1" fmla="*/ 1735926 w 2571014"/>
              <a:gd name="connsiteY1" fmla="*/ 225547 h 1499815"/>
              <a:gd name="connsiteX2" fmla="*/ 1739754 w 2571014"/>
              <a:gd name="connsiteY2" fmla="*/ 220870 h 1499815"/>
              <a:gd name="connsiteX3" fmla="*/ 1998420 w 2571014"/>
              <a:gd name="connsiteY3" fmla="*/ 291184 h 1499815"/>
              <a:gd name="connsiteX4" fmla="*/ 2400542 w 2571014"/>
              <a:gd name="connsiteY4" fmla="*/ 397788 h 1499815"/>
              <a:gd name="connsiteX5" fmla="*/ 2567160 w 2571014"/>
              <a:gd name="connsiteY5" fmla="*/ 711117 h 1499815"/>
              <a:gd name="connsiteX6" fmla="*/ 2507940 w 2571014"/>
              <a:gd name="connsiteY6" fmla="*/ 892441 h 1499815"/>
              <a:gd name="connsiteX7" fmla="*/ 2396515 w 2571014"/>
              <a:gd name="connsiteY7" fmla="*/ 1058231 h 1499815"/>
              <a:gd name="connsiteX8" fmla="*/ 2299630 w 2571014"/>
              <a:gd name="connsiteY8" fmla="*/ 1170195 h 1499815"/>
              <a:gd name="connsiteX9" fmla="*/ 2177685 w 2571014"/>
              <a:gd name="connsiteY9" fmla="*/ 1353364 h 1499815"/>
              <a:gd name="connsiteX10" fmla="*/ 2067892 w 2571014"/>
              <a:gd name="connsiteY10" fmla="*/ 1445615 h 1499815"/>
              <a:gd name="connsiteX11" fmla="*/ 1782702 w 2571014"/>
              <a:gd name="connsiteY11" fmla="*/ 1490158 h 1499815"/>
              <a:gd name="connsiteX12" fmla="*/ 798959 w 2571014"/>
              <a:gd name="connsiteY12" fmla="*/ 1257434 h 1499815"/>
              <a:gd name="connsiteX13" fmla="*/ 26055 w 2571014"/>
              <a:gd name="connsiteY13" fmla="*/ 693261 h 1499815"/>
              <a:gd name="connsiteX14" fmla="*/ 187814 w 2571014"/>
              <a:gd name="connsiteY14" fmla="*/ 42419 h 1499815"/>
              <a:gd name="connsiteX15" fmla="*/ 244953 w 2571014"/>
              <a:gd name="connsiteY15" fmla="*/ 30539 h 1499815"/>
              <a:gd name="connsiteX16" fmla="*/ 833624 w 2571014"/>
              <a:gd name="connsiteY16" fmla="*/ 94642 h 1499815"/>
              <a:gd name="connsiteX17" fmla="*/ 1228374 w 2571014"/>
              <a:gd name="connsiteY17" fmla="*/ 162015 h 1499815"/>
              <a:gd name="connsiteX0" fmla="*/ 1384985 w 2571014"/>
              <a:gd name="connsiteY0" fmla="*/ 36632 h 1497184"/>
              <a:gd name="connsiteX1" fmla="*/ 1735926 w 2571014"/>
              <a:gd name="connsiteY1" fmla="*/ 222916 h 1497184"/>
              <a:gd name="connsiteX2" fmla="*/ 1739754 w 2571014"/>
              <a:gd name="connsiteY2" fmla="*/ 218239 h 1497184"/>
              <a:gd name="connsiteX3" fmla="*/ 1998420 w 2571014"/>
              <a:gd name="connsiteY3" fmla="*/ 288553 h 1497184"/>
              <a:gd name="connsiteX4" fmla="*/ 2400542 w 2571014"/>
              <a:gd name="connsiteY4" fmla="*/ 395157 h 1497184"/>
              <a:gd name="connsiteX5" fmla="*/ 2567160 w 2571014"/>
              <a:gd name="connsiteY5" fmla="*/ 708486 h 1497184"/>
              <a:gd name="connsiteX6" fmla="*/ 2507940 w 2571014"/>
              <a:gd name="connsiteY6" fmla="*/ 889810 h 1497184"/>
              <a:gd name="connsiteX7" fmla="*/ 2396515 w 2571014"/>
              <a:gd name="connsiteY7" fmla="*/ 1055600 h 1497184"/>
              <a:gd name="connsiteX8" fmla="*/ 2299630 w 2571014"/>
              <a:gd name="connsiteY8" fmla="*/ 1167564 h 1497184"/>
              <a:gd name="connsiteX9" fmla="*/ 2177685 w 2571014"/>
              <a:gd name="connsiteY9" fmla="*/ 1350733 h 1497184"/>
              <a:gd name="connsiteX10" fmla="*/ 2067892 w 2571014"/>
              <a:gd name="connsiteY10" fmla="*/ 1442984 h 1497184"/>
              <a:gd name="connsiteX11" fmla="*/ 1782702 w 2571014"/>
              <a:gd name="connsiteY11" fmla="*/ 1487527 h 1497184"/>
              <a:gd name="connsiteX12" fmla="*/ 798959 w 2571014"/>
              <a:gd name="connsiteY12" fmla="*/ 1254803 h 1497184"/>
              <a:gd name="connsiteX13" fmla="*/ 26055 w 2571014"/>
              <a:gd name="connsiteY13" fmla="*/ 690630 h 1497184"/>
              <a:gd name="connsiteX14" fmla="*/ 187814 w 2571014"/>
              <a:gd name="connsiteY14" fmla="*/ 39788 h 1497184"/>
              <a:gd name="connsiteX15" fmla="*/ 244953 w 2571014"/>
              <a:gd name="connsiteY15" fmla="*/ 27908 h 1497184"/>
              <a:gd name="connsiteX16" fmla="*/ 833624 w 2571014"/>
              <a:gd name="connsiteY16" fmla="*/ 92011 h 1497184"/>
              <a:gd name="connsiteX17" fmla="*/ 1384985 w 2571014"/>
              <a:gd name="connsiteY17" fmla="*/ 36632 h 1497184"/>
              <a:gd name="connsiteX0" fmla="*/ 1384985 w 2571014"/>
              <a:gd name="connsiteY0" fmla="*/ 36632 h 1497184"/>
              <a:gd name="connsiteX1" fmla="*/ 1735926 w 2571014"/>
              <a:gd name="connsiteY1" fmla="*/ 222916 h 1497184"/>
              <a:gd name="connsiteX2" fmla="*/ 1717488 w 2571014"/>
              <a:gd name="connsiteY2" fmla="*/ 173493 h 1497184"/>
              <a:gd name="connsiteX3" fmla="*/ 1998420 w 2571014"/>
              <a:gd name="connsiteY3" fmla="*/ 288553 h 1497184"/>
              <a:gd name="connsiteX4" fmla="*/ 2400542 w 2571014"/>
              <a:gd name="connsiteY4" fmla="*/ 395157 h 1497184"/>
              <a:gd name="connsiteX5" fmla="*/ 2567160 w 2571014"/>
              <a:gd name="connsiteY5" fmla="*/ 708486 h 1497184"/>
              <a:gd name="connsiteX6" fmla="*/ 2507940 w 2571014"/>
              <a:gd name="connsiteY6" fmla="*/ 889810 h 1497184"/>
              <a:gd name="connsiteX7" fmla="*/ 2396515 w 2571014"/>
              <a:gd name="connsiteY7" fmla="*/ 1055600 h 1497184"/>
              <a:gd name="connsiteX8" fmla="*/ 2299630 w 2571014"/>
              <a:gd name="connsiteY8" fmla="*/ 1167564 h 1497184"/>
              <a:gd name="connsiteX9" fmla="*/ 2177685 w 2571014"/>
              <a:gd name="connsiteY9" fmla="*/ 1350733 h 1497184"/>
              <a:gd name="connsiteX10" fmla="*/ 2067892 w 2571014"/>
              <a:gd name="connsiteY10" fmla="*/ 1442984 h 1497184"/>
              <a:gd name="connsiteX11" fmla="*/ 1782702 w 2571014"/>
              <a:gd name="connsiteY11" fmla="*/ 1487527 h 1497184"/>
              <a:gd name="connsiteX12" fmla="*/ 798959 w 2571014"/>
              <a:gd name="connsiteY12" fmla="*/ 1254803 h 1497184"/>
              <a:gd name="connsiteX13" fmla="*/ 26055 w 2571014"/>
              <a:gd name="connsiteY13" fmla="*/ 690630 h 1497184"/>
              <a:gd name="connsiteX14" fmla="*/ 187814 w 2571014"/>
              <a:gd name="connsiteY14" fmla="*/ 39788 h 1497184"/>
              <a:gd name="connsiteX15" fmla="*/ 244953 w 2571014"/>
              <a:gd name="connsiteY15" fmla="*/ 27908 h 1497184"/>
              <a:gd name="connsiteX16" fmla="*/ 833624 w 2571014"/>
              <a:gd name="connsiteY16" fmla="*/ 92011 h 1497184"/>
              <a:gd name="connsiteX17" fmla="*/ 1384985 w 2571014"/>
              <a:gd name="connsiteY17" fmla="*/ 36632 h 1497184"/>
              <a:gd name="connsiteX0" fmla="*/ 1384985 w 2571014"/>
              <a:gd name="connsiteY0" fmla="*/ 135720 h 1596272"/>
              <a:gd name="connsiteX1" fmla="*/ 1735926 w 2571014"/>
              <a:gd name="connsiteY1" fmla="*/ 322004 h 1596272"/>
              <a:gd name="connsiteX2" fmla="*/ 1717488 w 2571014"/>
              <a:gd name="connsiteY2" fmla="*/ 272581 h 1596272"/>
              <a:gd name="connsiteX3" fmla="*/ 1998420 w 2571014"/>
              <a:gd name="connsiteY3" fmla="*/ 387641 h 1596272"/>
              <a:gd name="connsiteX4" fmla="*/ 2400542 w 2571014"/>
              <a:gd name="connsiteY4" fmla="*/ 494245 h 1596272"/>
              <a:gd name="connsiteX5" fmla="*/ 2567160 w 2571014"/>
              <a:gd name="connsiteY5" fmla="*/ 807574 h 1596272"/>
              <a:gd name="connsiteX6" fmla="*/ 2507940 w 2571014"/>
              <a:gd name="connsiteY6" fmla="*/ 988898 h 1596272"/>
              <a:gd name="connsiteX7" fmla="*/ 2396515 w 2571014"/>
              <a:gd name="connsiteY7" fmla="*/ 1154688 h 1596272"/>
              <a:gd name="connsiteX8" fmla="*/ 2299630 w 2571014"/>
              <a:gd name="connsiteY8" fmla="*/ 1266652 h 1596272"/>
              <a:gd name="connsiteX9" fmla="*/ 2177685 w 2571014"/>
              <a:gd name="connsiteY9" fmla="*/ 1449821 h 1596272"/>
              <a:gd name="connsiteX10" fmla="*/ 2067892 w 2571014"/>
              <a:gd name="connsiteY10" fmla="*/ 1542072 h 1596272"/>
              <a:gd name="connsiteX11" fmla="*/ 1782702 w 2571014"/>
              <a:gd name="connsiteY11" fmla="*/ 1586615 h 1596272"/>
              <a:gd name="connsiteX12" fmla="*/ 798959 w 2571014"/>
              <a:gd name="connsiteY12" fmla="*/ 1353891 h 1596272"/>
              <a:gd name="connsiteX13" fmla="*/ 26055 w 2571014"/>
              <a:gd name="connsiteY13" fmla="*/ 789718 h 1596272"/>
              <a:gd name="connsiteX14" fmla="*/ 187814 w 2571014"/>
              <a:gd name="connsiteY14" fmla="*/ 138876 h 1596272"/>
              <a:gd name="connsiteX15" fmla="*/ 244953 w 2571014"/>
              <a:gd name="connsiteY15" fmla="*/ 126996 h 1596272"/>
              <a:gd name="connsiteX16" fmla="*/ 854200 w 2571014"/>
              <a:gd name="connsiteY16" fmla="*/ 38 h 1596272"/>
              <a:gd name="connsiteX17" fmla="*/ 1384985 w 2571014"/>
              <a:gd name="connsiteY17" fmla="*/ 135720 h 1596272"/>
              <a:gd name="connsiteX0" fmla="*/ 1385619 w 2571648"/>
              <a:gd name="connsiteY0" fmla="*/ 145364 h 1605916"/>
              <a:gd name="connsiteX1" fmla="*/ 1736560 w 2571648"/>
              <a:gd name="connsiteY1" fmla="*/ 331648 h 1605916"/>
              <a:gd name="connsiteX2" fmla="*/ 1718122 w 2571648"/>
              <a:gd name="connsiteY2" fmla="*/ 282225 h 1605916"/>
              <a:gd name="connsiteX3" fmla="*/ 1999054 w 2571648"/>
              <a:gd name="connsiteY3" fmla="*/ 397285 h 1605916"/>
              <a:gd name="connsiteX4" fmla="*/ 2401176 w 2571648"/>
              <a:gd name="connsiteY4" fmla="*/ 503889 h 1605916"/>
              <a:gd name="connsiteX5" fmla="*/ 2567794 w 2571648"/>
              <a:gd name="connsiteY5" fmla="*/ 817218 h 1605916"/>
              <a:gd name="connsiteX6" fmla="*/ 2508574 w 2571648"/>
              <a:gd name="connsiteY6" fmla="*/ 998542 h 1605916"/>
              <a:gd name="connsiteX7" fmla="*/ 2397149 w 2571648"/>
              <a:gd name="connsiteY7" fmla="*/ 1164332 h 1605916"/>
              <a:gd name="connsiteX8" fmla="*/ 2300264 w 2571648"/>
              <a:gd name="connsiteY8" fmla="*/ 1276296 h 1605916"/>
              <a:gd name="connsiteX9" fmla="*/ 2178319 w 2571648"/>
              <a:gd name="connsiteY9" fmla="*/ 1459465 h 1605916"/>
              <a:gd name="connsiteX10" fmla="*/ 2068526 w 2571648"/>
              <a:gd name="connsiteY10" fmla="*/ 1551716 h 1605916"/>
              <a:gd name="connsiteX11" fmla="*/ 1783336 w 2571648"/>
              <a:gd name="connsiteY11" fmla="*/ 1596259 h 1605916"/>
              <a:gd name="connsiteX12" fmla="*/ 799593 w 2571648"/>
              <a:gd name="connsiteY12" fmla="*/ 1363535 h 1605916"/>
              <a:gd name="connsiteX13" fmla="*/ 26689 w 2571648"/>
              <a:gd name="connsiteY13" fmla="*/ 799362 h 1605916"/>
              <a:gd name="connsiteX14" fmla="*/ 188448 w 2571648"/>
              <a:gd name="connsiteY14" fmla="*/ 148520 h 1605916"/>
              <a:gd name="connsiteX15" fmla="*/ 292016 w 2571648"/>
              <a:gd name="connsiteY15" fmla="*/ 70446 h 1605916"/>
              <a:gd name="connsiteX16" fmla="*/ 854834 w 2571648"/>
              <a:gd name="connsiteY16" fmla="*/ 9682 h 1605916"/>
              <a:gd name="connsiteX17" fmla="*/ 1385619 w 2571648"/>
              <a:gd name="connsiteY17" fmla="*/ 145364 h 1605916"/>
              <a:gd name="connsiteX0" fmla="*/ 1387656 w 2573685"/>
              <a:gd name="connsiteY0" fmla="*/ 145364 h 1611664"/>
              <a:gd name="connsiteX1" fmla="*/ 1738597 w 2573685"/>
              <a:gd name="connsiteY1" fmla="*/ 331648 h 1611664"/>
              <a:gd name="connsiteX2" fmla="*/ 1720159 w 2573685"/>
              <a:gd name="connsiteY2" fmla="*/ 282225 h 1611664"/>
              <a:gd name="connsiteX3" fmla="*/ 2001091 w 2573685"/>
              <a:gd name="connsiteY3" fmla="*/ 397285 h 1611664"/>
              <a:gd name="connsiteX4" fmla="*/ 2403213 w 2573685"/>
              <a:gd name="connsiteY4" fmla="*/ 503889 h 1611664"/>
              <a:gd name="connsiteX5" fmla="*/ 2569831 w 2573685"/>
              <a:gd name="connsiteY5" fmla="*/ 817218 h 1611664"/>
              <a:gd name="connsiteX6" fmla="*/ 2510611 w 2573685"/>
              <a:gd name="connsiteY6" fmla="*/ 998542 h 1611664"/>
              <a:gd name="connsiteX7" fmla="*/ 2399186 w 2573685"/>
              <a:gd name="connsiteY7" fmla="*/ 1164332 h 1611664"/>
              <a:gd name="connsiteX8" fmla="*/ 2302301 w 2573685"/>
              <a:gd name="connsiteY8" fmla="*/ 1276296 h 1611664"/>
              <a:gd name="connsiteX9" fmla="*/ 2180356 w 2573685"/>
              <a:gd name="connsiteY9" fmla="*/ 1459465 h 1611664"/>
              <a:gd name="connsiteX10" fmla="*/ 2070563 w 2573685"/>
              <a:gd name="connsiteY10" fmla="*/ 1551716 h 1611664"/>
              <a:gd name="connsiteX11" fmla="*/ 1785373 w 2573685"/>
              <a:gd name="connsiteY11" fmla="*/ 1596259 h 1611664"/>
              <a:gd name="connsiteX12" fmla="*/ 834590 w 2573685"/>
              <a:gd name="connsiteY12" fmla="*/ 1279388 h 1611664"/>
              <a:gd name="connsiteX13" fmla="*/ 28726 w 2573685"/>
              <a:gd name="connsiteY13" fmla="*/ 799362 h 1611664"/>
              <a:gd name="connsiteX14" fmla="*/ 190485 w 2573685"/>
              <a:gd name="connsiteY14" fmla="*/ 148520 h 1611664"/>
              <a:gd name="connsiteX15" fmla="*/ 294053 w 2573685"/>
              <a:gd name="connsiteY15" fmla="*/ 70446 h 1611664"/>
              <a:gd name="connsiteX16" fmla="*/ 856871 w 2573685"/>
              <a:gd name="connsiteY16" fmla="*/ 9682 h 1611664"/>
              <a:gd name="connsiteX17" fmla="*/ 1387656 w 2573685"/>
              <a:gd name="connsiteY17" fmla="*/ 145364 h 1611664"/>
              <a:gd name="connsiteX0" fmla="*/ 1387656 w 2573685"/>
              <a:gd name="connsiteY0" fmla="*/ 145364 h 1561681"/>
              <a:gd name="connsiteX1" fmla="*/ 1738597 w 2573685"/>
              <a:gd name="connsiteY1" fmla="*/ 331648 h 1561681"/>
              <a:gd name="connsiteX2" fmla="*/ 1720159 w 2573685"/>
              <a:gd name="connsiteY2" fmla="*/ 282225 h 1561681"/>
              <a:gd name="connsiteX3" fmla="*/ 2001091 w 2573685"/>
              <a:gd name="connsiteY3" fmla="*/ 397285 h 1561681"/>
              <a:gd name="connsiteX4" fmla="*/ 2403213 w 2573685"/>
              <a:gd name="connsiteY4" fmla="*/ 503889 h 1561681"/>
              <a:gd name="connsiteX5" fmla="*/ 2569831 w 2573685"/>
              <a:gd name="connsiteY5" fmla="*/ 817218 h 1561681"/>
              <a:gd name="connsiteX6" fmla="*/ 2510611 w 2573685"/>
              <a:gd name="connsiteY6" fmla="*/ 998542 h 1561681"/>
              <a:gd name="connsiteX7" fmla="*/ 2399186 w 2573685"/>
              <a:gd name="connsiteY7" fmla="*/ 1164332 h 1561681"/>
              <a:gd name="connsiteX8" fmla="*/ 2302301 w 2573685"/>
              <a:gd name="connsiteY8" fmla="*/ 1276296 h 1561681"/>
              <a:gd name="connsiteX9" fmla="*/ 2180356 w 2573685"/>
              <a:gd name="connsiteY9" fmla="*/ 1459465 h 1561681"/>
              <a:gd name="connsiteX10" fmla="*/ 2070563 w 2573685"/>
              <a:gd name="connsiteY10" fmla="*/ 1551716 h 1561681"/>
              <a:gd name="connsiteX11" fmla="*/ 1772719 w 2573685"/>
              <a:gd name="connsiteY11" fmla="*/ 1511585 h 1561681"/>
              <a:gd name="connsiteX12" fmla="*/ 834590 w 2573685"/>
              <a:gd name="connsiteY12" fmla="*/ 1279388 h 1561681"/>
              <a:gd name="connsiteX13" fmla="*/ 28726 w 2573685"/>
              <a:gd name="connsiteY13" fmla="*/ 799362 h 1561681"/>
              <a:gd name="connsiteX14" fmla="*/ 190485 w 2573685"/>
              <a:gd name="connsiteY14" fmla="*/ 148520 h 1561681"/>
              <a:gd name="connsiteX15" fmla="*/ 294053 w 2573685"/>
              <a:gd name="connsiteY15" fmla="*/ 70446 h 1561681"/>
              <a:gd name="connsiteX16" fmla="*/ 856871 w 2573685"/>
              <a:gd name="connsiteY16" fmla="*/ 9682 h 1561681"/>
              <a:gd name="connsiteX17" fmla="*/ 1387656 w 2573685"/>
              <a:gd name="connsiteY17" fmla="*/ 145364 h 1561681"/>
              <a:gd name="connsiteX0" fmla="*/ 1387656 w 2573685"/>
              <a:gd name="connsiteY0" fmla="*/ 145364 h 1521010"/>
              <a:gd name="connsiteX1" fmla="*/ 1738597 w 2573685"/>
              <a:gd name="connsiteY1" fmla="*/ 331648 h 1521010"/>
              <a:gd name="connsiteX2" fmla="*/ 1720159 w 2573685"/>
              <a:gd name="connsiteY2" fmla="*/ 282225 h 1521010"/>
              <a:gd name="connsiteX3" fmla="*/ 2001091 w 2573685"/>
              <a:gd name="connsiteY3" fmla="*/ 397285 h 1521010"/>
              <a:gd name="connsiteX4" fmla="*/ 2403213 w 2573685"/>
              <a:gd name="connsiteY4" fmla="*/ 503889 h 1521010"/>
              <a:gd name="connsiteX5" fmla="*/ 2569831 w 2573685"/>
              <a:gd name="connsiteY5" fmla="*/ 817218 h 1521010"/>
              <a:gd name="connsiteX6" fmla="*/ 2510611 w 2573685"/>
              <a:gd name="connsiteY6" fmla="*/ 998542 h 1521010"/>
              <a:gd name="connsiteX7" fmla="*/ 2399186 w 2573685"/>
              <a:gd name="connsiteY7" fmla="*/ 1164332 h 1521010"/>
              <a:gd name="connsiteX8" fmla="*/ 2302301 w 2573685"/>
              <a:gd name="connsiteY8" fmla="*/ 1276296 h 1521010"/>
              <a:gd name="connsiteX9" fmla="*/ 2180356 w 2573685"/>
              <a:gd name="connsiteY9" fmla="*/ 1459465 h 1521010"/>
              <a:gd name="connsiteX10" fmla="*/ 1966676 w 2573685"/>
              <a:gd name="connsiteY10" fmla="*/ 1465984 h 1521010"/>
              <a:gd name="connsiteX11" fmla="*/ 1772719 w 2573685"/>
              <a:gd name="connsiteY11" fmla="*/ 1511585 h 1521010"/>
              <a:gd name="connsiteX12" fmla="*/ 834590 w 2573685"/>
              <a:gd name="connsiteY12" fmla="*/ 1279388 h 1521010"/>
              <a:gd name="connsiteX13" fmla="*/ 28726 w 2573685"/>
              <a:gd name="connsiteY13" fmla="*/ 799362 h 1521010"/>
              <a:gd name="connsiteX14" fmla="*/ 190485 w 2573685"/>
              <a:gd name="connsiteY14" fmla="*/ 148520 h 1521010"/>
              <a:gd name="connsiteX15" fmla="*/ 294053 w 2573685"/>
              <a:gd name="connsiteY15" fmla="*/ 70446 h 1521010"/>
              <a:gd name="connsiteX16" fmla="*/ 856871 w 2573685"/>
              <a:gd name="connsiteY16" fmla="*/ 9682 h 1521010"/>
              <a:gd name="connsiteX17" fmla="*/ 1387656 w 2573685"/>
              <a:gd name="connsiteY17" fmla="*/ 145364 h 1521010"/>
              <a:gd name="connsiteX0" fmla="*/ 1387656 w 2573685"/>
              <a:gd name="connsiteY0" fmla="*/ 145364 h 1521010"/>
              <a:gd name="connsiteX1" fmla="*/ 1738597 w 2573685"/>
              <a:gd name="connsiteY1" fmla="*/ 331648 h 1521010"/>
              <a:gd name="connsiteX2" fmla="*/ 1720159 w 2573685"/>
              <a:gd name="connsiteY2" fmla="*/ 282225 h 1521010"/>
              <a:gd name="connsiteX3" fmla="*/ 2001091 w 2573685"/>
              <a:gd name="connsiteY3" fmla="*/ 397285 h 1521010"/>
              <a:gd name="connsiteX4" fmla="*/ 2403213 w 2573685"/>
              <a:gd name="connsiteY4" fmla="*/ 503889 h 1521010"/>
              <a:gd name="connsiteX5" fmla="*/ 2569831 w 2573685"/>
              <a:gd name="connsiteY5" fmla="*/ 817218 h 1521010"/>
              <a:gd name="connsiteX6" fmla="*/ 2510611 w 2573685"/>
              <a:gd name="connsiteY6" fmla="*/ 998542 h 1521010"/>
              <a:gd name="connsiteX7" fmla="*/ 2399186 w 2573685"/>
              <a:gd name="connsiteY7" fmla="*/ 1164332 h 1521010"/>
              <a:gd name="connsiteX8" fmla="*/ 2302301 w 2573685"/>
              <a:gd name="connsiteY8" fmla="*/ 1276296 h 1521010"/>
              <a:gd name="connsiteX9" fmla="*/ 2098735 w 2573685"/>
              <a:gd name="connsiteY9" fmla="*/ 1418480 h 1521010"/>
              <a:gd name="connsiteX10" fmla="*/ 1966676 w 2573685"/>
              <a:gd name="connsiteY10" fmla="*/ 1465984 h 1521010"/>
              <a:gd name="connsiteX11" fmla="*/ 1772719 w 2573685"/>
              <a:gd name="connsiteY11" fmla="*/ 1511585 h 1521010"/>
              <a:gd name="connsiteX12" fmla="*/ 834590 w 2573685"/>
              <a:gd name="connsiteY12" fmla="*/ 1279388 h 1521010"/>
              <a:gd name="connsiteX13" fmla="*/ 28726 w 2573685"/>
              <a:gd name="connsiteY13" fmla="*/ 799362 h 1521010"/>
              <a:gd name="connsiteX14" fmla="*/ 190485 w 2573685"/>
              <a:gd name="connsiteY14" fmla="*/ 148520 h 1521010"/>
              <a:gd name="connsiteX15" fmla="*/ 294053 w 2573685"/>
              <a:gd name="connsiteY15" fmla="*/ 70446 h 1521010"/>
              <a:gd name="connsiteX16" fmla="*/ 856871 w 2573685"/>
              <a:gd name="connsiteY16" fmla="*/ 9682 h 1521010"/>
              <a:gd name="connsiteX17" fmla="*/ 1387656 w 2573685"/>
              <a:gd name="connsiteY17" fmla="*/ 145364 h 1521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73685" h="1521010">
                <a:moveTo>
                  <a:pt x="1387656" y="145364"/>
                </a:moveTo>
                <a:cubicBezTo>
                  <a:pt x="1534610" y="199025"/>
                  <a:pt x="1649345" y="256235"/>
                  <a:pt x="1738597" y="331648"/>
                </a:cubicBezTo>
                <a:cubicBezTo>
                  <a:pt x="1823827" y="341457"/>
                  <a:pt x="1671142" y="266776"/>
                  <a:pt x="1720159" y="282225"/>
                </a:cubicBezTo>
                <a:cubicBezTo>
                  <a:pt x="1924975" y="241645"/>
                  <a:pt x="1890960" y="367799"/>
                  <a:pt x="2001091" y="397285"/>
                </a:cubicBezTo>
                <a:cubicBezTo>
                  <a:pt x="2124596" y="423800"/>
                  <a:pt x="2308423" y="433900"/>
                  <a:pt x="2403213" y="503889"/>
                </a:cubicBezTo>
                <a:cubicBezTo>
                  <a:pt x="2498003" y="573878"/>
                  <a:pt x="2551931" y="734776"/>
                  <a:pt x="2569831" y="817218"/>
                </a:cubicBezTo>
                <a:cubicBezTo>
                  <a:pt x="2587731" y="899660"/>
                  <a:pt x="2539052" y="940690"/>
                  <a:pt x="2510611" y="998542"/>
                </a:cubicBezTo>
                <a:cubicBezTo>
                  <a:pt x="2482170" y="1056394"/>
                  <a:pt x="2433904" y="1118040"/>
                  <a:pt x="2399186" y="1164332"/>
                </a:cubicBezTo>
                <a:cubicBezTo>
                  <a:pt x="2364468" y="1210624"/>
                  <a:pt x="2352376" y="1233938"/>
                  <a:pt x="2302301" y="1276296"/>
                </a:cubicBezTo>
                <a:cubicBezTo>
                  <a:pt x="2252226" y="1318654"/>
                  <a:pt x="2154673" y="1386865"/>
                  <a:pt x="2098735" y="1418480"/>
                </a:cubicBezTo>
                <a:cubicBezTo>
                  <a:pt x="2042798" y="1450095"/>
                  <a:pt x="2032507" y="1443185"/>
                  <a:pt x="1966676" y="1465984"/>
                </a:cubicBezTo>
                <a:cubicBezTo>
                  <a:pt x="1900846" y="1488783"/>
                  <a:pt x="1961400" y="1542684"/>
                  <a:pt x="1772719" y="1511585"/>
                </a:cubicBezTo>
                <a:cubicBezTo>
                  <a:pt x="1584038" y="1480486"/>
                  <a:pt x="1125255" y="1398092"/>
                  <a:pt x="834590" y="1279388"/>
                </a:cubicBezTo>
                <a:cubicBezTo>
                  <a:pt x="543925" y="1160684"/>
                  <a:pt x="136077" y="987840"/>
                  <a:pt x="28726" y="799362"/>
                </a:cubicBezTo>
                <a:cubicBezTo>
                  <a:pt x="-78625" y="610884"/>
                  <a:pt x="146264" y="270006"/>
                  <a:pt x="190485" y="148520"/>
                </a:cubicBezTo>
                <a:cubicBezTo>
                  <a:pt x="234706" y="27034"/>
                  <a:pt x="265069" y="159268"/>
                  <a:pt x="294053" y="70446"/>
                </a:cubicBezTo>
                <a:cubicBezTo>
                  <a:pt x="323037" y="-18376"/>
                  <a:pt x="674604" y="-2804"/>
                  <a:pt x="856871" y="9682"/>
                </a:cubicBezTo>
                <a:cubicBezTo>
                  <a:pt x="1039138" y="22168"/>
                  <a:pt x="1240702" y="91703"/>
                  <a:pt x="1387656" y="145364"/>
                </a:cubicBezTo>
                <a:close/>
              </a:path>
            </a:pathLst>
          </a:custGeom>
          <a:solidFill>
            <a:schemeClr val="bg1">
              <a:alpha val="2509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6430" y="3564891"/>
            <a:ext cx="2932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Full thickness supraspinatus tear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Transverse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09533" y="3834027"/>
            <a:ext cx="1029882" cy="1846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23076" y="6509826"/>
            <a:ext cx="1159265" cy="18466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136429" y="6186660"/>
            <a:ext cx="29322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Full thickness supraspinatus tear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600" dirty="0">
                <a:solidFill>
                  <a:prstClr val="white"/>
                </a:solidFill>
                <a:cs typeface="Arial" panose="020B0604020202020204" pitchFamily="34" charset="0"/>
              </a:rPr>
              <a:t>Longitudinal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" y="1514669"/>
            <a:ext cx="3123691" cy="262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0134"/>
            <a:ext cx="3104672" cy="274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7259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4" grpId="0" animBg="1"/>
      <p:bldP spid="3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3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4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5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6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7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8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45</Words>
  <Application>Microsoft Office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Module</vt:lpstr>
      <vt:lpstr>1_Module</vt:lpstr>
      <vt:lpstr>Ultrasound of the Shoulder: Pathology in Rheumatic Diseases   </vt:lpstr>
      <vt:lpstr>Shoulder - ACJ</vt:lpstr>
      <vt:lpstr>Shoulder - posterior</vt:lpstr>
      <vt:lpstr>Shoulder -anterior</vt:lpstr>
      <vt:lpstr>Shoulder - anterior</vt:lpstr>
    </vt:vector>
  </TitlesOfParts>
  <Company>GCU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Shoulder - ACJ</dc:title>
  <dc:creator>setup</dc:creator>
  <cp:lastModifiedBy>setup</cp:lastModifiedBy>
  <cp:revision>7</cp:revision>
  <dcterms:created xsi:type="dcterms:W3CDTF">2017-09-05T15:53:24Z</dcterms:created>
  <dcterms:modified xsi:type="dcterms:W3CDTF">2017-11-10T11:01:08Z</dcterms:modified>
</cp:coreProperties>
</file>