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B078A-8611-4A55-A0E0-489231BEECF7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F657-9EA0-4738-91A8-318A6B16C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6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339" b="1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846">
                <a:solidFill>
                  <a:srgbClr val="FFFFFF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24CEF3AE-B7C4-44E0-832C-7731E170AB0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B1B2BD1E-E128-4635-8546-965A25D4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68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082E6A7-39F8-426A-B0FC-D1B377591C08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C1A0C2-CDA2-40C4-9264-A754F0CD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445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6863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A46457-D1D5-4C6B-9EBD-A5A2AE8B4B4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5B35C5C-959B-42AD-BE81-35CE34F0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D441FF-B173-45A9-8548-2A8FC15B5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4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208ED-38E5-4C49-BB4E-67732A40641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124DEA-0014-4671-B90B-639FADBD0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7AA7A68-4777-4D3F-95C0-D06AB8782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01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33E50-6828-420E-BEB0-D125E5DDD34E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B30594-06AD-4B8F-8144-D5894CE95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71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58E74-37DC-4F50-BE02-81BE97E40B72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1C11D1-4C36-46D7-A988-BC866FFFE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33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18EC5-4B6E-4A8B-A8C7-8C57A1E07807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E35126-086B-4D1C-8B2E-177208C30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64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E30C0-71FE-4687-B585-2791068985D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A26D609-1DD2-4511-8FB9-B4F5C80E5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25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2AB18-BAEC-48FC-B0B2-28FAA7CC77F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29250A-7025-4A22-9A3C-28435F118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49BF18-5C53-461D-9E9B-7ABDBA1EAF15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4DF701-3A65-4368-B097-49239864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78F7C-430E-4553-AD6E-D9449B6EBB91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BCBCBC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44E15D9-EF4B-4FE5-AD12-B296AE545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81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DCF3C-227F-4EEA-B310-95F56547F14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8AF047A-1EF6-4C4C-9A2A-9111A1442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444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E1C0C-2C24-48A8-98B7-E4FDB6D118B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B772B25-A638-4965-99B7-A70129A8C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2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339" b="1" cap="none" baseline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1846">
                <a:solidFill>
                  <a:srgbClr val="FFFFFF"/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E5F5752B-CC58-460B-9F27-08F760C10C8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9FCE8F1F-AF95-4DBB-9D29-5FBC0FCC0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4CFC95B-0499-4DB7-A70B-41DD9408838D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C642CD-58C1-49AB-B846-468E3CED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6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123" b="1" cap="all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123" b="1" cap="all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5528F09-3F74-4BB3-8B88-94F074251E7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592D387-0517-44C4-9865-5A18D7AFF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FFC09E9-B7E2-4599-82AE-55EBDAC68C93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E08722-1914-42CE-98EE-24C487B7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960B1D3-52CA-431E-B066-EB715B036ED8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3A8F4-B5D1-4C24-8D91-D5AAD827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1846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4"/>
            <a:ext cx="5920641" cy="455888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DFBE47C-74AB-4C40-A5F6-384C8CBE6A70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EAB7E5-BBA2-4404-BAB9-07D453C5B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846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  <a:extLst/>
          </a:lstStyle>
          <a:p>
            <a:pPr lvl="0"/>
            <a:r>
              <a:rPr lang="pl-P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3513" y="1169988"/>
            <a:ext cx="2525712" cy="2016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456B470-68B4-4BF0-B3B0-9C464B17AFCF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6888" y="1169988"/>
            <a:ext cx="5192712" cy="201612"/>
          </a:xfrm>
        </p:spPr>
        <p:txBody>
          <a:bodyPr/>
          <a:lstStyle>
            <a:lvl1pPr defTabSz="914400">
              <a:defRPr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5012" cy="2016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A33748-1592-41E6-9893-919B0E2A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EDF425-13EE-48C2-A651-9341C357518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5013" cy="274638"/>
          </a:xfrm>
          <a:prstGeom prst="rect">
            <a:avLst/>
          </a:prstGeom>
        </p:spPr>
        <p:txBody>
          <a:bodyPr vert="horz" bIns="0" rtlCol="0" anchor="b"/>
          <a:lstStyle>
            <a:lvl1pPr algn="r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8EA10A-09B5-4A01-880C-B2E11FA2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03225" indent="-2936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50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22363" indent="-168275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14450" indent="-168275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kern="1200">
          <a:solidFill>
            <a:schemeClr val="tx1"/>
          </a:solidFill>
          <a:latin typeface="+mn-lt"/>
          <a:ea typeface="+mn-ea"/>
          <a:cs typeface="+mn-cs"/>
        </a:defRPr>
      </a:lvl5pPr>
      <a:lvl6pPr marL="1502467" indent="-168817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1688165" indent="-168817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1873863" indent="-168817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2059562" indent="-168817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662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4E7B-EAB0-4C2B-8415-D2EA2E091ED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9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43" y="3933056"/>
            <a:ext cx="7992888" cy="8651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>
                <a:solidFill>
                  <a:srgbClr val="0070C0"/>
                </a:solidFill>
              </a:rPr>
              <a:t>Ultrasound of </a:t>
            </a:r>
            <a:r>
              <a:rPr lang="en-GB">
                <a:solidFill>
                  <a:srgbClr val="0070C0"/>
                </a:solidFill>
              </a:rPr>
              <a:t>the </a:t>
            </a:r>
            <a:r>
              <a:rPr lang="en-GB" smtClean="0">
                <a:solidFill>
                  <a:srgbClr val="0070C0"/>
                </a:solidFill>
              </a:rPr>
              <a:t>Hand:</a:t>
            </a:r>
            <a:r>
              <a:rPr lang="en-GB">
                <a:solidFill>
                  <a:srgbClr val="0070C0"/>
                </a:solidFill>
              </a:rPr>
              <a:t/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Pathology in Rheumatic Diseases</a:t>
            </a:r>
            <a:r>
              <a:rPr lang="en-GB" smtClean="0">
                <a:solidFill>
                  <a:srgbClr val="0070C0"/>
                </a:solidFill>
                <a:ea typeface="+mj-ea"/>
              </a:rPr>
              <a:t>   </a:t>
            </a:r>
            <a:endParaRPr lang="en-GB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3200"/>
            <a:ext cx="1857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E:\Users\Marcin\Pictures\PRACA Ania\USG\schematy\ladn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90817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 rot="21208755">
            <a:off x="876171" y="1999076"/>
            <a:ext cx="608079" cy="403770"/>
            <a:chOff x="6275998" y="4855495"/>
            <a:chExt cx="1899720" cy="1064723"/>
          </a:xfrm>
          <a:effectLst>
            <a:outerShdw blurRad="215900" dist="50800" dir="1440000" sx="105000" sy="105000" algn="ctr" rotWithShape="0">
              <a:schemeClr val="tx1">
                <a:alpha val="73000"/>
              </a:scheme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6275998" y="4855495"/>
              <a:ext cx="1899720" cy="432048"/>
            </a:xfrm>
            <a:prstGeom prst="roundRect">
              <a:avLst/>
            </a:pr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72200" y="4869160"/>
              <a:ext cx="1728192" cy="504056"/>
            </a:xfrm>
            <a:prstGeom prst="ellipse">
              <a:avLst/>
            </a:pr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36389" y="4964919"/>
              <a:ext cx="576064" cy="360040"/>
            </a:xfrm>
            <a:prstGeom prst="ellipse">
              <a:avLst/>
            </a:pr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90440" y="5086967"/>
              <a:ext cx="595746" cy="833251"/>
            </a:xfrm>
            <a:custGeom>
              <a:avLst/>
              <a:gdLst>
                <a:gd name="connsiteX0" fmla="*/ 283029 w 595746"/>
                <a:gd name="connsiteY0" fmla="*/ 61355 h 833251"/>
                <a:gd name="connsiteX1" fmla="*/ 366156 w 595746"/>
                <a:gd name="connsiteY1" fmla="*/ 13854 h 833251"/>
                <a:gd name="connsiteX2" fmla="*/ 490847 w 595746"/>
                <a:gd name="connsiteY2" fmla="*/ 13854 h 833251"/>
                <a:gd name="connsiteX3" fmla="*/ 585850 w 595746"/>
                <a:gd name="connsiteY3" fmla="*/ 96981 h 833251"/>
                <a:gd name="connsiteX4" fmla="*/ 550224 w 595746"/>
                <a:gd name="connsiteY4" fmla="*/ 186046 h 833251"/>
                <a:gd name="connsiteX5" fmla="*/ 449284 w 595746"/>
                <a:gd name="connsiteY5" fmla="*/ 476991 h 833251"/>
                <a:gd name="connsiteX6" fmla="*/ 193964 w 595746"/>
                <a:gd name="connsiteY6" fmla="*/ 779812 h 833251"/>
                <a:gd name="connsiteX7" fmla="*/ 122712 w 595746"/>
                <a:gd name="connsiteY7" fmla="*/ 797625 h 833251"/>
                <a:gd name="connsiteX8" fmla="*/ 57398 w 595746"/>
                <a:gd name="connsiteY8" fmla="*/ 756061 h 833251"/>
                <a:gd name="connsiteX9" fmla="*/ 15834 w 595746"/>
                <a:gd name="connsiteY9" fmla="*/ 708560 h 833251"/>
                <a:gd name="connsiteX10" fmla="*/ 152401 w 595746"/>
                <a:gd name="connsiteY10" fmla="*/ 583869 h 833251"/>
                <a:gd name="connsiteX11" fmla="*/ 318655 w 595746"/>
                <a:gd name="connsiteY11" fmla="*/ 405739 h 833251"/>
                <a:gd name="connsiteX12" fmla="*/ 366156 w 595746"/>
                <a:gd name="connsiteY12" fmla="*/ 197921 h 833251"/>
                <a:gd name="connsiteX13" fmla="*/ 306780 w 595746"/>
                <a:gd name="connsiteY13" fmla="*/ 126669 h 833251"/>
                <a:gd name="connsiteX14" fmla="*/ 283029 w 595746"/>
                <a:gd name="connsiteY14" fmla="*/ 61355 h 83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746" h="833251">
                  <a:moveTo>
                    <a:pt x="283029" y="61355"/>
                  </a:moveTo>
                  <a:cubicBezTo>
                    <a:pt x="292925" y="42553"/>
                    <a:pt x="331520" y="21771"/>
                    <a:pt x="366156" y="13854"/>
                  </a:cubicBezTo>
                  <a:cubicBezTo>
                    <a:pt x="400792" y="5937"/>
                    <a:pt x="454231" y="0"/>
                    <a:pt x="490847" y="13854"/>
                  </a:cubicBezTo>
                  <a:cubicBezTo>
                    <a:pt x="527463" y="27709"/>
                    <a:pt x="575954" y="68282"/>
                    <a:pt x="585850" y="96981"/>
                  </a:cubicBezTo>
                  <a:cubicBezTo>
                    <a:pt x="595746" y="125680"/>
                    <a:pt x="572985" y="122711"/>
                    <a:pt x="550224" y="186046"/>
                  </a:cubicBezTo>
                  <a:cubicBezTo>
                    <a:pt x="527463" y="249381"/>
                    <a:pt x="508661" y="378030"/>
                    <a:pt x="449284" y="476991"/>
                  </a:cubicBezTo>
                  <a:cubicBezTo>
                    <a:pt x="389907" y="575952"/>
                    <a:pt x="248393" y="726373"/>
                    <a:pt x="193964" y="779812"/>
                  </a:cubicBezTo>
                  <a:cubicBezTo>
                    <a:pt x="139535" y="833251"/>
                    <a:pt x="145473" y="801583"/>
                    <a:pt x="122712" y="797625"/>
                  </a:cubicBezTo>
                  <a:cubicBezTo>
                    <a:pt x="99951" y="793667"/>
                    <a:pt x="75211" y="770905"/>
                    <a:pt x="57398" y="756061"/>
                  </a:cubicBezTo>
                  <a:cubicBezTo>
                    <a:pt x="39585" y="741217"/>
                    <a:pt x="0" y="737259"/>
                    <a:pt x="15834" y="708560"/>
                  </a:cubicBezTo>
                  <a:cubicBezTo>
                    <a:pt x="31668" y="679861"/>
                    <a:pt x="101931" y="634339"/>
                    <a:pt x="152401" y="583869"/>
                  </a:cubicBezTo>
                  <a:cubicBezTo>
                    <a:pt x="202871" y="533399"/>
                    <a:pt x="283029" y="470064"/>
                    <a:pt x="318655" y="405739"/>
                  </a:cubicBezTo>
                  <a:cubicBezTo>
                    <a:pt x="354281" y="341414"/>
                    <a:pt x="368135" y="244433"/>
                    <a:pt x="366156" y="197921"/>
                  </a:cubicBezTo>
                  <a:cubicBezTo>
                    <a:pt x="364177" y="151409"/>
                    <a:pt x="317666" y="151409"/>
                    <a:pt x="306780" y="126669"/>
                  </a:cubicBezTo>
                  <a:cubicBezTo>
                    <a:pt x="295894" y="101929"/>
                    <a:pt x="273133" y="80157"/>
                    <a:pt x="283029" y="61355"/>
                  </a:cubicBezTo>
                  <a:close/>
                </a:path>
              </a:pathLst>
            </a:cu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123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99" y="4277888"/>
            <a:ext cx="4637829" cy="25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39" y="1504112"/>
            <a:ext cx="4633089" cy="27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PIP joint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1779" y="4095244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" y="1506961"/>
            <a:ext cx="2880321" cy="28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86499" y="6356350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906" indent="0">
              <a:buClr>
                <a:srgbClr val="005696"/>
              </a:buClr>
              <a:buFont typeface="Wingdings 2" pitchFamily="18" charset="2"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    </a:t>
            </a:r>
            <a:r>
              <a:rPr lang="en-GB" sz="1600" dirty="0" smtClean="0">
                <a:solidFill>
                  <a:prstClr val="white"/>
                </a:solidFill>
              </a:rPr>
              <a:t>Synovial hypertrophy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10800000">
            <a:off x="3868697" y="2537722"/>
            <a:ext cx="2340760" cy="732942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264875 w 3338072"/>
              <a:gd name="connsiteY10" fmla="*/ 984541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96588"/>
              <a:gd name="connsiteX1" fmla="*/ 2989324 w 3338072"/>
              <a:gd name="connsiteY1" fmla="*/ 507093 h 1196588"/>
              <a:gd name="connsiteX2" fmla="*/ 1989199 w 3338072"/>
              <a:gd name="connsiteY2" fmla="*/ 30843 h 1196588"/>
              <a:gd name="connsiteX3" fmla="*/ 722374 w 3338072"/>
              <a:gd name="connsiteY3" fmla="*/ 78468 h 1196588"/>
              <a:gd name="connsiteX4" fmla="*/ 65149 w 3338072"/>
              <a:gd name="connsiteY4" fmla="*/ 335643 h 1196588"/>
              <a:gd name="connsiteX5" fmla="*/ 84199 w 3338072"/>
              <a:gd name="connsiteY5" fmla="*/ 745218 h 1196588"/>
              <a:gd name="connsiteX6" fmla="*/ 598549 w 3338072"/>
              <a:gd name="connsiteY6" fmla="*/ 878568 h 1196588"/>
              <a:gd name="connsiteX7" fmla="*/ 1179574 w 3338072"/>
              <a:gd name="connsiteY7" fmla="*/ 783318 h 1196588"/>
              <a:gd name="connsiteX8" fmla="*/ 1722499 w 3338072"/>
              <a:gd name="connsiteY8" fmla="*/ 855975 h 1196588"/>
              <a:gd name="connsiteX9" fmla="*/ 2040764 w 3338072"/>
              <a:gd name="connsiteY9" fmla="*/ 829881 h 1196588"/>
              <a:gd name="connsiteX10" fmla="*/ 2264875 w 3338072"/>
              <a:gd name="connsiteY10" fmla="*/ 984541 h 1196588"/>
              <a:gd name="connsiteX11" fmla="*/ 2536611 w 3338072"/>
              <a:gd name="connsiteY11" fmla="*/ 1196573 h 1196588"/>
              <a:gd name="connsiteX12" fmla="*/ 2741674 w 3338072"/>
              <a:gd name="connsiteY12" fmla="*/ 973818 h 1196588"/>
              <a:gd name="connsiteX13" fmla="*/ 2875024 w 3338072"/>
              <a:gd name="connsiteY13" fmla="*/ 1126218 h 1196588"/>
              <a:gd name="connsiteX14" fmla="*/ 2979799 w 3338072"/>
              <a:gd name="connsiteY14" fmla="*/ 1154793 h 1196588"/>
              <a:gd name="connsiteX15" fmla="*/ 3189349 w 3338072"/>
              <a:gd name="connsiteY15" fmla="*/ 1040493 h 1196588"/>
              <a:gd name="connsiteX16" fmla="*/ 3332224 w 3338072"/>
              <a:gd name="connsiteY16" fmla="*/ 1011918 h 1196588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179574 w 3338072"/>
              <a:gd name="connsiteY7" fmla="*/ 783318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200419 w 3338072"/>
              <a:gd name="connsiteY7" fmla="*/ 834044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23676 w 3329524"/>
              <a:gd name="connsiteY0" fmla="*/ 1011918 h 1196587"/>
              <a:gd name="connsiteX1" fmla="*/ 2980776 w 3329524"/>
              <a:gd name="connsiteY1" fmla="*/ 507093 h 1196587"/>
              <a:gd name="connsiteX2" fmla="*/ 1980651 w 3329524"/>
              <a:gd name="connsiteY2" fmla="*/ 30843 h 1196587"/>
              <a:gd name="connsiteX3" fmla="*/ 713826 w 3329524"/>
              <a:gd name="connsiteY3" fmla="*/ 78468 h 1196587"/>
              <a:gd name="connsiteX4" fmla="*/ 56601 w 3329524"/>
              <a:gd name="connsiteY4" fmla="*/ 335643 h 1196587"/>
              <a:gd name="connsiteX5" fmla="*/ 75651 w 3329524"/>
              <a:gd name="connsiteY5" fmla="*/ 745218 h 1196587"/>
              <a:gd name="connsiteX6" fmla="*/ 417110 w 3329524"/>
              <a:gd name="connsiteY6" fmla="*/ 792965 h 1196587"/>
              <a:gd name="connsiteX7" fmla="*/ 590001 w 3329524"/>
              <a:gd name="connsiteY7" fmla="*/ 878568 h 1196587"/>
              <a:gd name="connsiteX8" fmla="*/ 1191871 w 3329524"/>
              <a:gd name="connsiteY8" fmla="*/ 834044 h 1196587"/>
              <a:gd name="connsiteX9" fmla="*/ 1713951 w 3329524"/>
              <a:gd name="connsiteY9" fmla="*/ 855975 h 1196587"/>
              <a:gd name="connsiteX10" fmla="*/ 2021793 w 3329524"/>
              <a:gd name="connsiteY10" fmla="*/ 870462 h 1196587"/>
              <a:gd name="connsiteX11" fmla="*/ 2256327 w 3329524"/>
              <a:gd name="connsiteY11" fmla="*/ 984541 h 1196587"/>
              <a:gd name="connsiteX12" fmla="*/ 2528063 w 3329524"/>
              <a:gd name="connsiteY12" fmla="*/ 1196573 h 1196587"/>
              <a:gd name="connsiteX13" fmla="*/ 2733126 w 3329524"/>
              <a:gd name="connsiteY13" fmla="*/ 973818 h 1196587"/>
              <a:gd name="connsiteX14" fmla="*/ 2866476 w 3329524"/>
              <a:gd name="connsiteY14" fmla="*/ 1126218 h 1196587"/>
              <a:gd name="connsiteX15" fmla="*/ 2971251 w 3329524"/>
              <a:gd name="connsiteY15" fmla="*/ 1154793 h 1196587"/>
              <a:gd name="connsiteX16" fmla="*/ 3180801 w 3329524"/>
              <a:gd name="connsiteY16" fmla="*/ 1040493 h 1196587"/>
              <a:gd name="connsiteX17" fmla="*/ 3323676 w 3329524"/>
              <a:gd name="connsiteY17" fmla="*/ 1011918 h 1196587"/>
              <a:gd name="connsiteX0" fmla="*/ 3273670 w 3279518"/>
              <a:gd name="connsiteY0" fmla="*/ 1011918 h 1196587"/>
              <a:gd name="connsiteX1" fmla="*/ 2930770 w 3279518"/>
              <a:gd name="connsiteY1" fmla="*/ 507093 h 1196587"/>
              <a:gd name="connsiteX2" fmla="*/ 1930645 w 3279518"/>
              <a:gd name="connsiteY2" fmla="*/ 30843 h 1196587"/>
              <a:gd name="connsiteX3" fmla="*/ 663820 w 3279518"/>
              <a:gd name="connsiteY3" fmla="*/ 78468 h 1196587"/>
              <a:gd name="connsiteX4" fmla="*/ 6595 w 3279518"/>
              <a:gd name="connsiteY4" fmla="*/ 335643 h 1196587"/>
              <a:gd name="connsiteX5" fmla="*/ 327900 w 3279518"/>
              <a:gd name="connsiteY5" fmla="*/ 745219 h 1196587"/>
              <a:gd name="connsiteX6" fmla="*/ 367104 w 3279518"/>
              <a:gd name="connsiteY6" fmla="*/ 792965 h 1196587"/>
              <a:gd name="connsiteX7" fmla="*/ 539995 w 3279518"/>
              <a:gd name="connsiteY7" fmla="*/ 878568 h 1196587"/>
              <a:gd name="connsiteX8" fmla="*/ 1141865 w 3279518"/>
              <a:gd name="connsiteY8" fmla="*/ 834044 h 1196587"/>
              <a:gd name="connsiteX9" fmla="*/ 1663945 w 3279518"/>
              <a:gd name="connsiteY9" fmla="*/ 855975 h 1196587"/>
              <a:gd name="connsiteX10" fmla="*/ 1971787 w 3279518"/>
              <a:gd name="connsiteY10" fmla="*/ 870462 h 1196587"/>
              <a:gd name="connsiteX11" fmla="*/ 2206321 w 3279518"/>
              <a:gd name="connsiteY11" fmla="*/ 984541 h 1196587"/>
              <a:gd name="connsiteX12" fmla="*/ 2478057 w 3279518"/>
              <a:gd name="connsiteY12" fmla="*/ 1196573 h 1196587"/>
              <a:gd name="connsiteX13" fmla="*/ 2683120 w 3279518"/>
              <a:gd name="connsiteY13" fmla="*/ 973818 h 1196587"/>
              <a:gd name="connsiteX14" fmla="*/ 2816470 w 3279518"/>
              <a:gd name="connsiteY14" fmla="*/ 1126218 h 1196587"/>
              <a:gd name="connsiteX15" fmla="*/ 2921245 w 3279518"/>
              <a:gd name="connsiteY15" fmla="*/ 1154793 h 1196587"/>
              <a:gd name="connsiteX16" fmla="*/ 3130795 w 3279518"/>
              <a:gd name="connsiteY16" fmla="*/ 1040493 h 1196587"/>
              <a:gd name="connsiteX17" fmla="*/ 3273670 w 3279518"/>
              <a:gd name="connsiteY17" fmla="*/ 1011918 h 1196587"/>
              <a:gd name="connsiteX0" fmla="*/ 2957390 w 2963238"/>
              <a:gd name="connsiteY0" fmla="*/ 1022000 h 1206669"/>
              <a:gd name="connsiteX1" fmla="*/ 2614490 w 2963238"/>
              <a:gd name="connsiteY1" fmla="*/ 517175 h 1206669"/>
              <a:gd name="connsiteX2" fmla="*/ 1614365 w 2963238"/>
              <a:gd name="connsiteY2" fmla="*/ 40925 h 1206669"/>
              <a:gd name="connsiteX3" fmla="*/ 347540 w 2963238"/>
              <a:gd name="connsiteY3" fmla="*/ 88550 h 1206669"/>
              <a:gd name="connsiteX4" fmla="*/ 34260 w 2963238"/>
              <a:gd name="connsiteY4" fmla="*/ 599357 h 1206669"/>
              <a:gd name="connsiteX5" fmla="*/ 11620 w 2963238"/>
              <a:gd name="connsiteY5" fmla="*/ 755301 h 1206669"/>
              <a:gd name="connsiteX6" fmla="*/ 50824 w 2963238"/>
              <a:gd name="connsiteY6" fmla="*/ 803047 h 1206669"/>
              <a:gd name="connsiteX7" fmla="*/ 223715 w 2963238"/>
              <a:gd name="connsiteY7" fmla="*/ 888650 h 1206669"/>
              <a:gd name="connsiteX8" fmla="*/ 825585 w 2963238"/>
              <a:gd name="connsiteY8" fmla="*/ 844126 h 1206669"/>
              <a:gd name="connsiteX9" fmla="*/ 1347665 w 2963238"/>
              <a:gd name="connsiteY9" fmla="*/ 866057 h 1206669"/>
              <a:gd name="connsiteX10" fmla="*/ 1655507 w 2963238"/>
              <a:gd name="connsiteY10" fmla="*/ 880544 h 1206669"/>
              <a:gd name="connsiteX11" fmla="*/ 1890041 w 2963238"/>
              <a:gd name="connsiteY11" fmla="*/ 994623 h 1206669"/>
              <a:gd name="connsiteX12" fmla="*/ 2161777 w 2963238"/>
              <a:gd name="connsiteY12" fmla="*/ 1206655 h 1206669"/>
              <a:gd name="connsiteX13" fmla="*/ 2366840 w 2963238"/>
              <a:gd name="connsiteY13" fmla="*/ 983900 h 1206669"/>
              <a:gd name="connsiteX14" fmla="*/ 2500190 w 2963238"/>
              <a:gd name="connsiteY14" fmla="*/ 1136300 h 1206669"/>
              <a:gd name="connsiteX15" fmla="*/ 2604965 w 2963238"/>
              <a:gd name="connsiteY15" fmla="*/ 1164875 h 1206669"/>
              <a:gd name="connsiteX16" fmla="*/ 2814515 w 2963238"/>
              <a:gd name="connsiteY16" fmla="*/ 1050575 h 1206669"/>
              <a:gd name="connsiteX17" fmla="*/ 2957390 w 2963238"/>
              <a:gd name="connsiteY17" fmla="*/ 1022000 h 1206669"/>
              <a:gd name="connsiteX0" fmla="*/ 2963706 w 2969554"/>
              <a:gd name="connsiteY0" fmla="*/ 983541 h 1168210"/>
              <a:gd name="connsiteX1" fmla="*/ 2620806 w 2969554"/>
              <a:gd name="connsiteY1" fmla="*/ 478716 h 1168210"/>
              <a:gd name="connsiteX2" fmla="*/ 1620681 w 2969554"/>
              <a:gd name="connsiteY2" fmla="*/ 2466 h 1168210"/>
              <a:gd name="connsiteX3" fmla="*/ 458082 w 2969554"/>
              <a:gd name="connsiteY3" fmla="*/ 303722 h 1168210"/>
              <a:gd name="connsiteX4" fmla="*/ 40576 w 2969554"/>
              <a:gd name="connsiteY4" fmla="*/ 560898 h 1168210"/>
              <a:gd name="connsiteX5" fmla="*/ 17936 w 2969554"/>
              <a:gd name="connsiteY5" fmla="*/ 716842 h 1168210"/>
              <a:gd name="connsiteX6" fmla="*/ 57140 w 2969554"/>
              <a:gd name="connsiteY6" fmla="*/ 764588 h 1168210"/>
              <a:gd name="connsiteX7" fmla="*/ 230031 w 2969554"/>
              <a:gd name="connsiteY7" fmla="*/ 850191 h 1168210"/>
              <a:gd name="connsiteX8" fmla="*/ 831901 w 2969554"/>
              <a:gd name="connsiteY8" fmla="*/ 805667 h 1168210"/>
              <a:gd name="connsiteX9" fmla="*/ 1353981 w 2969554"/>
              <a:gd name="connsiteY9" fmla="*/ 827598 h 1168210"/>
              <a:gd name="connsiteX10" fmla="*/ 1661823 w 2969554"/>
              <a:gd name="connsiteY10" fmla="*/ 842085 h 1168210"/>
              <a:gd name="connsiteX11" fmla="*/ 1896357 w 2969554"/>
              <a:gd name="connsiteY11" fmla="*/ 956164 h 1168210"/>
              <a:gd name="connsiteX12" fmla="*/ 2168093 w 2969554"/>
              <a:gd name="connsiteY12" fmla="*/ 1168196 h 1168210"/>
              <a:gd name="connsiteX13" fmla="*/ 2373156 w 2969554"/>
              <a:gd name="connsiteY13" fmla="*/ 945441 h 1168210"/>
              <a:gd name="connsiteX14" fmla="*/ 2506506 w 2969554"/>
              <a:gd name="connsiteY14" fmla="*/ 1097841 h 1168210"/>
              <a:gd name="connsiteX15" fmla="*/ 2611281 w 2969554"/>
              <a:gd name="connsiteY15" fmla="*/ 1126416 h 1168210"/>
              <a:gd name="connsiteX16" fmla="*/ 2820831 w 2969554"/>
              <a:gd name="connsiteY16" fmla="*/ 1012116 h 1168210"/>
              <a:gd name="connsiteX17" fmla="*/ 2963706 w 2969554"/>
              <a:gd name="connsiteY17" fmla="*/ 983541 h 1168210"/>
              <a:gd name="connsiteX0" fmla="*/ 2963707 w 2969555"/>
              <a:gd name="connsiteY0" fmla="*/ 863371 h 1048040"/>
              <a:gd name="connsiteX1" fmla="*/ 2620807 w 2969555"/>
              <a:gd name="connsiteY1" fmla="*/ 358546 h 1048040"/>
              <a:gd name="connsiteX2" fmla="*/ 1151664 w 2969555"/>
              <a:gd name="connsiteY2" fmla="*/ 4039 h 1048040"/>
              <a:gd name="connsiteX3" fmla="*/ 458083 w 2969555"/>
              <a:gd name="connsiteY3" fmla="*/ 183552 h 1048040"/>
              <a:gd name="connsiteX4" fmla="*/ 40577 w 2969555"/>
              <a:gd name="connsiteY4" fmla="*/ 440728 h 1048040"/>
              <a:gd name="connsiteX5" fmla="*/ 17937 w 2969555"/>
              <a:gd name="connsiteY5" fmla="*/ 596672 h 1048040"/>
              <a:gd name="connsiteX6" fmla="*/ 57141 w 2969555"/>
              <a:gd name="connsiteY6" fmla="*/ 644418 h 1048040"/>
              <a:gd name="connsiteX7" fmla="*/ 230032 w 2969555"/>
              <a:gd name="connsiteY7" fmla="*/ 730021 h 1048040"/>
              <a:gd name="connsiteX8" fmla="*/ 831902 w 2969555"/>
              <a:gd name="connsiteY8" fmla="*/ 685497 h 1048040"/>
              <a:gd name="connsiteX9" fmla="*/ 1353982 w 2969555"/>
              <a:gd name="connsiteY9" fmla="*/ 707428 h 1048040"/>
              <a:gd name="connsiteX10" fmla="*/ 1661824 w 2969555"/>
              <a:gd name="connsiteY10" fmla="*/ 721915 h 1048040"/>
              <a:gd name="connsiteX11" fmla="*/ 1896358 w 2969555"/>
              <a:gd name="connsiteY11" fmla="*/ 835994 h 1048040"/>
              <a:gd name="connsiteX12" fmla="*/ 2168094 w 2969555"/>
              <a:gd name="connsiteY12" fmla="*/ 1048026 h 1048040"/>
              <a:gd name="connsiteX13" fmla="*/ 2373157 w 2969555"/>
              <a:gd name="connsiteY13" fmla="*/ 825271 h 1048040"/>
              <a:gd name="connsiteX14" fmla="*/ 2506507 w 2969555"/>
              <a:gd name="connsiteY14" fmla="*/ 977671 h 1048040"/>
              <a:gd name="connsiteX15" fmla="*/ 2611282 w 2969555"/>
              <a:gd name="connsiteY15" fmla="*/ 1006246 h 1048040"/>
              <a:gd name="connsiteX16" fmla="*/ 2820832 w 2969555"/>
              <a:gd name="connsiteY16" fmla="*/ 891946 h 1048040"/>
              <a:gd name="connsiteX17" fmla="*/ 2963707 w 2969555"/>
              <a:gd name="connsiteY17" fmla="*/ 863371 h 1048040"/>
              <a:gd name="connsiteX0" fmla="*/ 2963707 w 3010814"/>
              <a:gd name="connsiteY0" fmla="*/ 859363 h 1044032"/>
              <a:gd name="connsiteX1" fmla="*/ 1953760 w 3010814"/>
              <a:gd name="connsiteY1" fmla="*/ 192213 h 1044032"/>
              <a:gd name="connsiteX2" fmla="*/ 1151664 w 3010814"/>
              <a:gd name="connsiteY2" fmla="*/ 31 h 1044032"/>
              <a:gd name="connsiteX3" fmla="*/ 458083 w 3010814"/>
              <a:gd name="connsiteY3" fmla="*/ 179544 h 1044032"/>
              <a:gd name="connsiteX4" fmla="*/ 40577 w 3010814"/>
              <a:gd name="connsiteY4" fmla="*/ 436720 h 1044032"/>
              <a:gd name="connsiteX5" fmla="*/ 17937 w 3010814"/>
              <a:gd name="connsiteY5" fmla="*/ 592664 h 1044032"/>
              <a:gd name="connsiteX6" fmla="*/ 57141 w 3010814"/>
              <a:gd name="connsiteY6" fmla="*/ 640410 h 1044032"/>
              <a:gd name="connsiteX7" fmla="*/ 230032 w 3010814"/>
              <a:gd name="connsiteY7" fmla="*/ 726013 h 1044032"/>
              <a:gd name="connsiteX8" fmla="*/ 831902 w 3010814"/>
              <a:gd name="connsiteY8" fmla="*/ 681489 h 1044032"/>
              <a:gd name="connsiteX9" fmla="*/ 1353982 w 3010814"/>
              <a:gd name="connsiteY9" fmla="*/ 703420 h 1044032"/>
              <a:gd name="connsiteX10" fmla="*/ 1661824 w 3010814"/>
              <a:gd name="connsiteY10" fmla="*/ 717907 h 1044032"/>
              <a:gd name="connsiteX11" fmla="*/ 1896358 w 3010814"/>
              <a:gd name="connsiteY11" fmla="*/ 831986 h 1044032"/>
              <a:gd name="connsiteX12" fmla="*/ 2168094 w 3010814"/>
              <a:gd name="connsiteY12" fmla="*/ 1044018 h 1044032"/>
              <a:gd name="connsiteX13" fmla="*/ 2373157 w 3010814"/>
              <a:gd name="connsiteY13" fmla="*/ 821263 h 1044032"/>
              <a:gd name="connsiteX14" fmla="*/ 2506507 w 3010814"/>
              <a:gd name="connsiteY14" fmla="*/ 973663 h 1044032"/>
              <a:gd name="connsiteX15" fmla="*/ 2611282 w 3010814"/>
              <a:gd name="connsiteY15" fmla="*/ 1002238 h 1044032"/>
              <a:gd name="connsiteX16" fmla="*/ 2820832 w 3010814"/>
              <a:gd name="connsiteY16" fmla="*/ 887938 h 1044032"/>
              <a:gd name="connsiteX17" fmla="*/ 2963707 w 3010814"/>
              <a:gd name="connsiteY17" fmla="*/ 859363 h 1044032"/>
              <a:gd name="connsiteX0" fmla="*/ 2317504 w 2828291"/>
              <a:gd name="connsiteY0" fmla="*/ 504278 h 1044032"/>
              <a:gd name="connsiteX1" fmla="*/ 1953760 w 2828291"/>
              <a:gd name="connsiteY1" fmla="*/ 192213 h 1044032"/>
              <a:gd name="connsiteX2" fmla="*/ 1151664 w 2828291"/>
              <a:gd name="connsiteY2" fmla="*/ 31 h 1044032"/>
              <a:gd name="connsiteX3" fmla="*/ 458083 w 2828291"/>
              <a:gd name="connsiteY3" fmla="*/ 179544 h 1044032"/>
              <a:gd name="connsiteX4" fmla="*/ 40577 w 2828291"/>
              <a:gd name="connsiteY4" fmla="*/ 436720 h 1044032"/>
              <a:gd name="connsiteX5" fmla="*/ 17937 w 2828291"/>
              <a:gd name="connsiteY5" fmla="*/ 592664 h 1044032"/>
              <a:gd name="connsiteX6" fmla="*/ 57141 w 2828291"/>
              <a:gd name="connsiteY6" fmla="*/ 640410 h 1044032"/>
              <a:gd name="connsiteX7" fmla="*/ 230032 w 2828291"/>
              <a:gd name="connsiteY7" fmla="*/ 726013 h 1044032"/>
              <a:gd name="connsiteX8" fmla="*/ 831902 w 2828291"/>
              <a:gd name="connsiteY8" fmla="*/ 681489 h 1044032"/>
              <a:gd name="connsiteX9" fmla="*/ 1353982 w 2828291"/>
              <a:gd name="connsiteY9" fmla="*/ 703420 h 1044032"/>
              <a:gd name="connsiteX10" fmla="*/ 1661824 w 2828291"/>
              <a:gd name="connsiteY10" fmla="*/ 717907 h 1044032"/>
              <a:gd name="connsiteX11" fmla="*/ 1896358 w 2828291"/>
              <a:gd name="connsiteY11" fmla="*/ 831986 h 1044032"/>
              <a:gd name="connsiteX12" fmla="*/ 2168094 w 2828291"/>
              <a:gd name="connsiteY12" fmla="*/ 1044018 h 1044032"/>
              <a:gd name="connsiteX13" fmla="*/ 2373157 w 2828291"/>
              <a:gd name="connsiteY13" fmla="*/ 821263 h 1044032"/>
              <a:gd name="connsiteX14" fmla="*/ 2506507 w 2828291"/>
              <a:gd name="connsiteY14" fmla="*/ 973663 h 1044032"/>
              <a:gd name="connsiteX15" fmla="*/ 2611282 w 2828291"/>
              <a:gd name="connsiteY15" fmla="*/ 1002238 h 1044032"/>
              <a:gd name="connsiteX16" fmla="*/ 2820832 w 2828291"/>
              <a:gd name="connsiteY16" fmla="*/ 887938 h 1044032"/>
              <a:gd name="connsiteX17" fmla="*/ 2317504 w 2828291"/>
              <a:gd name="connsiteY17" fmla="*/ 504278 h 1044032"/>
              <a:gd name="connsiteX0" fmla="*/ 2317504 w 2617921"/>
              <a:gd name="connsiteY0" fmla="*/ 504278 h 1044032"/>
              <a:gd name="connsiteX1" fmla="*/ 1953760 w 2617921"/>
              <a:gd name="connsiteY1" fmla="*/ 192213 h 1044032"/>
              <a:gd name="connsiteX2" fmla="*/ 1151664 w 2617921"/>
              <a:gd name="connsiteY2" fmla="*/ 31 h 1044032"/>
              <a:gd name="connsiteX3" fmla="*/ 458083 w 2617921"/>
              <a:gd name="connsiteY3" fmla="*/ 179544 h 1044032"/>
              <a:gd name="connsiteX4" fmla="*/ 40577 w 2617921"/>
              <a:gd name="connsiteY4" fmla="*/ 436720 h 1044032"/>
              <a:gd name="connsiteX5" fmla="*/ 17937 w 2617921"/>
              <a:gd name="connsiteY5" fmla="*/ 592664 h 1044032"/>
              <a:gd name="connsiteX6" fmla="*/ 57141 w 2617921"/>
              <a:gd name="connsiteY6" fmla="*/ 640410 h 1044032"/>
              <a:gd name="connsiteX7" fmla="*/ 230032 w 2617921"/>
              <a:gd name="connsiteY7" fmla="*/ 726013 h 1044032"/>
              <a:gd name="connsiteX8" fmla="*/ 831902 w 2617921"/>
              <a:gd name="connsiteY8" fmla="*/ 681489 h 1044032"/>
              <a:gd name="connsiteX9" fmla="*/ 1353982 w 2617921"/>
              <a:gd name="connsiteY9" fmla="*/ 703420 h 1044032"/>
              <a:gd name="connsiteX10" fmla="*/ 1661824 w 2617921"/>
              <a:gd name="connsiteY10" fmla="*/ 717907 h 1044032"/>
              <a:gd name="connsiteX11" fmla="*/ 1896358 w 2617921"/>
              <a:gd name="connsiteY11" fmla="*/ 831986 h 1044032"/>
              <a:gd name="connsiteX12" fmla="*/ 2168094 w 2617921"/>
              <a:gd name="connsiteY12" fmla="*/ 1044018 h 1044032"/>
              <a:gd name="connsiteX13" fmla="*/ 2373157 w 2617921"/>
              <a:gd name="connsiteY13" fmla="*/ 821263 h 1044032"/>
              <a:gd name="connsiteX14" fmla="*/ 2506507 w 2617921"/>
              <a:gd name="connsiteY14" fmla="*/ 973663 h 1044032"/>
              <a:gd name="connsiteX15" fmla="*/ 2611282 w 2617921"/>
              <a:gd name="connsiteY15" fmla="*/ 1002238 h 1044032"/>
              <a:gd name="connsiteX16" fmla="*/ 2341392 w 2617921"/>
              <a:gd name="connsiteY16" fmla="*/ 756050 h 1044032"/>
              <a:gd name="connsiteX17" fmla="*/ 2317504 w 2617921"/>
              <a:gd name="connsiteY17" fmla="*/ 504278 h 1044032"/>
              <a:gd name="connsiteX0" fmla="*/ 2317504 w 2506750"/>
              <a:gd name="connsiteY0" fmla="*/ 504278 h 1044032"/>
              <a:gd name="connsiteX1" fmla="*/ 1953760 w 2506750"/>
              <a:gd name="connsiteY1" fmla="*/ 192213 h 1044032"/>
              <a:gd name="connsiteX2" fmla="*/ 1151664 w 2506750"/>
              <a:gd name="connsiteY2" fmla="*/ 31 h 1044032"/>
              <a:gd name="connsiteX3" fmla="*/ 458083 w 2506750"/>
              <a:gd name="connsiteY3" fmla="*/ 179544 h 1044032"/>
              <a:gd name="connsiteX4" fmla="*/ 40577 w 2506750"/>
              <a:gd name="connsiteY4" fmla="*/ 436720 h 1044032"/>
              <a:gd name="connsiteX5" fmla="*/ 17937 w 2506750"/>
              <a:gd name="connsiteY5" fmla="*/ 592664 h 1044032"/>
              <a:gd name="connsiteX6" fmla="*/ 57141 w 2506750"/>
              <a:gd name="connsiteY6" fmla="*/ 640410 h 1044032"/>
              <a:gd name="connsiteX7" fmla="*/ 230032 w 2506750"/>
              <a:gd name="connsiteY7" fmla="*/ 726013 h 1044032"/>
              <a:gd name="connsiteX8" fmla="*/ 831902 w 2506750"/>
              <a:gd name="connsiteY8" fmla="*/ 681489 h 1044032"/>
              <a:gd name="connsiteX9" fmla="*/ 1353982 w 2506750"/>
              <a:gd name="connsiteY9" fmla="*/ 703420 h 1044032"/>
              <a:gd name="connsiteX10" fmla="*/ 1661824 w 2506750"/>
              <a:gd name="connsiteY10" fmla="*/ 717907 h 1044032"/>
              <a:gd name="connsiteX11" fmla="*/ 1896358 w 2506750"/>
              <a:gd name="connsiteY11" fmla="*/ 831986 h 1044032"/>
              <a:gd name="connsiteX12" fmla="*/ 2168094 w 2506750"/>
              <a:gd name="connsiteY12" fmla="*/ 1044018 h 1044032"/>
              <a:gd name="connsiteX13" fmla="*/ 2373157 w 2506750"/>
              <a:gd name="connsiteY13" fmla="*/ 821263 h 1044032"/>
              <a:gd name="connsiteX14" fmla="*/ 2506507 w 2506750"/>
              <a:gd name="connsiteY14" fmla="*/ 973663 h 1044032"/>
              <a:gd name="connsiteX15" fmla="*/ 2341392 w 2506750"/>
              <a:gd name="connsiteY15" fmla="*/ 756050 h 1044032"/>
              <a:gd name="connsiteX16" fmla="*/ 2317504 w 2506750"/>
              <a:gd name="connsiteY16" fmla="*/ 504278 h 1044032"/>
              <a:gd name="connsiteX0" fmla="*/ 2317504 w 2381873"/>
              <a:gd name="connsiteY0" fmla="*/ 504278 h 1044032"/>
              <a:gd name="connsiteX1" fmla="*/ 1953760 w 2381873"/>
              <a:gd name="connsiteY1" fmla="*/ 192213 h 1044032"/>
              <a:gd name="connsiteX2" fmla="*/ 1151664 w 2381873"/>
              <a:gd name="connsiteY2" fmla="*/ 31 h 1044032"/>
              <a:gd name="connsiteX3" fmla="*/ 458083 w 2381873"/>
              <a:gd name="connsiteY3" fmla="*/ 179544 h 1044032"/>
              <a:gd name="connsiteX4" fmla="*/ 40577 w 2381873"/>
              <a:gd name="connsiteY4" fmla="*/ 436720 h 1044032"/>
              <a:gd name="connsiteX5" fmla="*/ 17937 w 2381873"/>
              <a:gd name="connsiteY5" fmla="*/ 592664 h 1044032"/>
              <a:gd name="connsiteX6" fmla="*/ 57141 w 2381873"/>
              <a:gd name="connsiteY6" fmla="*/ 640410 h 1044032"/>
              <a:gd name="connsiteX7" fmla="*/ 230032 w 2381873"/>
              <a:gd name="connsiteY7" fmla="*/ 726013 h 1044032"/>
              <a:gd name="connsiteX8" fmla="*/ 831902 w 2381873"/>
              <a:gd name="connsiteY8" fmla="*/ 681489 h 1044032"/>
              <a:gd name="connsiteX9" fmla="*/ 1353982 w 2381873"/>
              <a:gd name="connsiteY9" fmla="*/ 703420 h 1044032"/>
              <a:gd name="connsiteX10" fmla="*/ 1661824 w 2381873"/>
              <a:gd name="connsiteY10" fmla="*/ 717907 h 1044032"/>
              <a:gd name="connsiteX11" fmla="*/ 1896358 w 2381873"/>
              <a:gd name="connsiteY11" fmla="*/ 831986 h 1044032"/>
              <a:gd name="connsiteX12" fmla="*/ 2168094 w 2381873"/>
              <a:gd name="connsiteY12" fmla="*/ 1044018 h 1044032"/>
              <a:gd name="connsiteX13" fmla="*/ 2373157 w 2381873"/>
              <a:gd name="connsiteY13" fmla="*/ 821263 h 1044032"/>
              <a:gd name="connsiteX14" fmla="*/ 2341392 w 2381873"/>
              <a:gd name="connsiteY14" fmla="*/ 756050 h 1044032"/>
              <a:gd name="connsiteX15" fmla="*/ 2317504 w 2381873"/>
              <a:gd name="connsiteY15" fmla="*/ 504278 h 1044032"/>
              <a:gd name="connsiteX0" fmla="*/ 2313179 w 2377548"/>
              <a:gd name="connsiteY0" fmla="*/ 505356 h 1045110"/>
              <a:gd name="connsiteX1" fmla="*/ 1949435 w 2377548"/>
              <a:gd name="connsiteY1" fmla="*/ 193291 h 1045110"/>
              <a:gd name="connsiteX2" fmla="*/ 1147339 w 2377548"/>
              <a:gd name="connsiteY2" fmla="*/ 1109 h 1045110"/>
              <a:gd name="connsiteX3" fmla="*/ 391222 w 2377548"/>
              <a:gd name="connsiteY3" fmla="*/ 129897 h 1045110"/>
              <a:gd name="connsiteX4" fmla="*/ 36252 w 2377548"/>
              <a:gd name="connsiteY4" fmla="*/ 437798 h 1045110"/>
              <a:gd name="connsiteX5" fmla="*/ 13612 w 2377548"/>
              <a:gd name="connsiteY5" fmla="*/ 593742 h 1045110"/>
              <a:gd name="connsiteX6" fmla="*/ 52816 w 2377548"/>
              <a:gd name="connsiteY6" fmla="*/ 641488 h 1045110"/>
              <a:gd name="connsiteX7" fmla="*/ 225707 w 2377548"/>
              <a:gd name="connsiteY7" fmla="*/ 727091 h 1045110"/>
              <a:gd name="connsiteX8" fmla="*/ 827577 w 2377548"/>
              <a:gd name="connsiteY8" fmla="*/ 682567 h 1045110"/>
              <a:gd name="connsiteX9" fmla="*/ 1349657 w 2377548"/>
              <a:gd name="connsiteY9" fmla="*/ 704498 h 1045110"/>
              <a:gd name="connsiteX10" fmla="*/ 1657499 w 2377548"/>
              <a:gd name="connsiteY10" fmla="*/ 718985 h 1045110"/>
              <a:gd name="connsiteX11" fmla="*/ 1892033 w 2377548"/>
              <a:gd name="connsiteY11" fmla="*/ 833064 h 1045110"/>
              <a:gd name="connsiteX12" fmla="*/ 2163769 w 2377548"/>
              <a:gd name="connsiteY12" fmla="*/ 1045096 h 1045110"/>
              <a:gd name="connsiteX13" fmla="*/ 2368832 w 2377548"/>
              <a:gd name="connsiteY13" fmla="*/ 822341 h 1045110"/>
              <a:gd name="connsiteX14" fmla="*/ 2337067 w 2377548"/>
              <a:gd name="connsiteY14" fmla="*/ 757128 h 1045110"/>
              <a:gd name="connsiteX15" fmla="*/ 2313179 w 2377548"/>
              <a:gd name="connsiteY15" fmla="*/ 505356 h 1045110"/>
              <a:gd name="connsiteX0" fmla="*/ 2313179 w 2377548"/>
              <a:gd name="connsiteY0" fmla="*/ 545597 h 1085351"/>
              <a:gd name="connsiteX1" fmla="*/ 1949435 w 2377548"/>
              <a:gd name="connsiteY1" fmla="*/ 233532 h 1085351"/>
              <a:gd name="connsiteX2" fmla="*/ 1011846 w 2377548"/>
              <a:gd name="connsiteY2" fmla="*/ 769 h 1085351"/>
              <a:gd name="connsiteX3" fmla="*/ 391222 w 2377548"/>
              <a:gd name="connsiteY3" fmla="*/ 170138 h 1085351"/>
              <a:gd name="connsiteX4" fmla="*/ 36252 w 2377548"/>
              <a:gd name="connsiteY4" fmla="*/ 478039 h 1085351"/>
              <a:gd name="connsiteX5" fmla="*/ 13612 w 2377548"/>
              <a:gd name="connsiteY5" fmla="*/ 633983 h 1085351"/>
              <a:gd name="connsiteX6" fmla="*/ 52816 w 2377548"/>
              <a:gd name="connsiteY6" fmla="*/ 681729 h 1085351"/>
              <a:gd name="connsiteX7" fmla="*/ 225707 w 2377548"/>
              <a:gd name="connsiteY7" fmla="*/ 767332 h 1085351"/>
              <a:gd name="connsiteX8" fmla="*/ 827577 w 2377548"/>
              <a:gd name="connsiteY8" fmla="*/ 722808 h 1085351"/>
              <a:gd name="connsiteX9" fmla="*/ 1349657 w 2377548"/>
              <a:gd name="connsiteY9" fmla="*/ 744739 h 1085351"/>
              <a:gd name="connsiteX10" fmla="*/ 1657499 w 2377548"/>
              <a:gd name="connsiteY10" fmla="*/ 759226 h 1085351"/>
              <a:gd name="connsiteX11" fmla="*/ 1892033 w 2377548"/>
              <a:gd name="connsiteY11" fmla="*/ 873305 h 1085351"/>
              <a:gd name="connsiteX12" fmla="*/ 2163769 w 2377548"/>
              <a:gd name="connsiteY12" fmla="*/ 1085337 h 1085351"/>
              <a:gd name="connsiteX13" fmla="*/ 2368832 w 2377548"/>
              <a:gd name="connsiteY13" fmla="*/ 862582 h 1085351"/>
              <a:gd name="connsiteX14" fmla="*/ 2337067 w 2377548"/>
              <a:gd name="connsiteY14" fmla="*/ 797369 h 1085351"/>
              <a:gd name="connsiteX15" fmla="*/ 2313179 w 2377548"/>
              <a:gd name="connsiteY15" fmla="*/ 545597 h 1085351"/>
              <a:gd name="connsiteX0" fmla="*/ 2313179 w 2377548"/>
              <a:gd name="connsiteY0" fmla="*/ 550760 h 1090514"/>
              <a:gd name="connsiteX1" fmla="*/ 1949435 w 2377548"/>
              <a:gd name="connsiteY1" fmla="*/ 238695 h 1090514"/>
              <a:gd name="connsiteX2" fmla="*/ 1011846 w 2377548"/>
              <a:gd name="connsiteY2" fmla="*/ 5932 h 1090514"/>
              <a:gd name="connsiteX3" fmla="*/ 438455 w 2377548"/>
              <a:gd name="connsiteY3" fmla="*/ 78178 h 1090514"/>
              <a:gd name="connsiteX4" fmla="*/ 391222 w 2377548"/>
              <a:gd name="connsiteY4" fmla="*/ 175301 h 1090514"/>
              <a:gd name="connsiteX5" fmla="*/ 36252 w 2377548"/>
              <a:gd name="connsiteY5" fmla="*/ 483202 h 1090514"/>
              <a:gd name="connsiteX6" fmla="*/ 13612 w 2377548"/>
              <a:gd name="connsiteY6" fmla="*/ 639146 h 1090514"/>
              <a:gd name="connsiteX7" fmla="*/ 52816 w 2377548"/>
              <a:gd name="connsiteY7" fmla="*/ 686892 h 1090514"/>
              <a:gd name="connsiteX8" fmla="*/ 225707 w 2377548"/>
              <a:gd name="connsiteY8" fmla="*/ 772495 h 1090514"/>
              <a:gd name="connsiteX9" fmla="*/ 827577 w 2377548"/>
              <a:gd name="connsiteY9" fmla="*/ 727971 h 1090514"/>
              <a:gd name="connsiteX10" fmla="*/ 1349657 w 2377548"/>
              <a:gd name="connsiteY10" fmla="*/ 749902 h 1090514"/>
              <a:gd name="connsiteX11" fmla="*/ 1657499 w 2377548"/>
              <a:gd name="connsiteY11" fmla="*/ 764389 h 1090514"/>
              <a:gd name="connsiteX12" fmla="*/ 1892033 w 2377548"/>
              <a:gd name="connsiteY12" fmla="*/ 878468 h 1090514"/>
              <a:gd name="connsiteX13" fmla="*/ 2163769 w 2377548"/>
              <a:gd name="connsiteY13" fmla="*/ 1090500 h 1090514"/>
              <a:gd name="connsiteX14" fmla="*/ 2368832 w 2377548"/>
              <a:gd name="connsiteY14" fmla="*/ 867745 h 1090514"/>
              <a:gd name="connsiteX15" fmla="*/ 2337067 w 2377548"/>
              <a:gd name="connsiteY15" fmla="*/ 802532 h 1090514"/>
              <a:gd name="connsiteX16" fmla="*/ 2313179 w 2377548"/>
              <a:gd name="connsiteY16" fmla="*/ 550760 h 1090514"/>
              <a:gd name="connsiteX0" fmla="*/ 2420684 w 2485053"/>
              <a:gd name="connsiteY0" fmla="*/ 550760 h 1090514"/>
              <a:gd name="connsiteX1" fmla="*/ 2056940 w 2485053"/>
              <a:gd name="connsiteY1" fmla="*/ 238695 h 1090514"/>
              <a:gd name="connsiteX2" fmla="*/ 1119351 w 2485053"/>
              <a:gd name="connsiteY2" fmla="*/ 5932 h 1090514"/>
              <a:gd name="connsiteX3" fmla="*/ 545960 w 2485053"/>
              <a:gd name="connsiteY3" fmla="*/ 78178 h 1090514"/>
              <a:gd name="connsiteX4" fmla="*/ 498727 w 2485053"/>
              <a:gd name="connsiteY4" fmla="*/ 175301 h 1090514"/>
              <a:gd name="connsiteX5" fmla="*/ 143757 w 2485053"/>
              <a:gd name="connsiteY5" fmla="*/ 483202 h 1090514"/>
              <a:gd name="connsiteX6" fmla="*/ 121117 w 2485053"/>
              <a:gd name="connsiteY6" fmla="*/ 639146 h 1090514"/>
              <a:gd name="connsiteX7" fmla="*/ 24828 w 2485053"/>
              <a:gd name="connsiteY7" fmla="*/ 727473 h 1090514"/>
              <a:gd name="connsiteX8" fmla="*/ 333212 w 2485053"/>
              <a:gd name="connsiteY8" fmla="*/ 772495 h 1090514"/>
              <a:gd name="connsiteX9" fmla="*/ 935082 w 2485053"/>
              <a:gd name="connsiteY9" fmla="*/ 727971 h 1090514"/>
              <a:gd name="connsiteX10" fmla="*/ 1457162 w 2485053"/>
              <a:gd name="connsiteY10" fmla="*/ 749902 h 1090514"/>
              <a:gd name="connsiteX11" fmla="*/ 1765004 w 2485053"/>
              <a:gd name="connsiteY11" fmla="*/ 764389 h 1090514"/>
              <a:gd name="connsiteX12" fmla="*/ 1999538 w 2485053"/>
              <a:gd name="connsiteY12" fmla="*/ 878468 h 1090514"/>
              <a:gd name="connsiteX13" fmla="*/ 2271274 w 2485053"/>
              <a:gd name="connsiteY13" fmla="*/ 1090500 h 1090514"/>
              <a:gd name="connsiteX14" fmla="*/ 2476337 w 2485053"/>
              <a:gd name="connsiteY14" fmla="*/ 867745 h 1090514"/>
              <a:gd name="connsiteX15" fmla="*/ 2444572 w 2485053"/>
              <a:gd name="connsiteY15" fmla="*/ 802532 h 1090514"/>
              <a:gd name="connsiteX16" fmla="*/ 2420684 w 2485053"/>
              <a:gd name="connsiteY16" fmla="*/ 550760 h 1090514"/>
              <a:gd name="connsiteX0" fmla="*/ 2449887 w 2514256"/>
              <a:gd name="connsiteY0" fmla="*/ 550760 h 1090514"/>
              <a:gd name="connsiteX1" fmla="*/ 2086143 w 2514256"/>
              <a:gd name="connsiteY1" fmla="*/ 238695 h 1090514"/>
              <a:gd name="connsiteX2" fmla="*/ 1148554 w 2514256"/>
              <a:gd name="connsiteY2" fmla="*/ 5932 h 1090514"/>
              <a:gd name="connsiteX3" fmla="*/ 575163 w 2514256"/>
              <a:gd name="connsiteY3" fmla="*/ 78178 h 1090514"/>
              <a:gd name="connsiteX4" fmla="*/ 527930 w 2514256"/>
              <a:gd name="connsiteY4" fmla="*/ 175301 h 1090514"/>
              <a:gd name="connsiteX5" fmla="*/ 172960 w 2514256"/>
              <a:gd name="connsiteY5" fmla="*/ 483202 h 1090514"/>
              <a:gd name="connsiteX6" fmla="*/ 25250 w 2514256"/>
              <a:gd name="connsiteY6" fmla="*/ 639146 h 1090514"/>
              <a:gd name="connsiteX7" fmla="*/ 54031 w 2514256"/>
              <a:gd name="connsiteY7" fmla="*/ 727473 h 1090514"/>
              <a:gd name="connsiteX8" fmla="*/ 362415 w 2514256"/>
              <a:gd name="connsiteY8" fmla="*/ 772495 h 1090514"/>
              <a:gd name="connsiteX9" fmla="*/ 964285 w 2514256"/>
              <a:gd name="connsiteY9" fmla="*/ 727971 h 1090514"/>
              <a:gd name="connsiteX10" fmla="*/ 1486365 w 2514256"/>
              <a:gd name="connsiteY10" fmla="*/ 749902 h 1090514"/>
              <a:gd name="connsiteX11" fmla="*/ 1794207 w 2514256"/>
              <a:gd name="connsiteY11" fmla="*/ 764389 h 1090514"/>
              <a:gd name="connsiteX12" fmla="*/ 2028741 w 2514256"/>
              <a:gd name="connsiteY12" fmla="*/ 878468 h 1090514"/>
              <a:gd name="connsiteX13" fmla="*/ 2300477 w 2514256"/>
              <a:gd name="connsiteY13" fmla="*/ 1090500 h 1090514"/>
              <a:gd name="connsiteX14" fmla="*/ 2505540 w 2514256"/>
              <a:gd name="connsiteY14" fmla="*/ 867745 h 1090514"/>
              <a:gd name="connsiteX15" fmla="*/ 2473775 w 2514256"/>
              <a:gd name="connsiteY15" fmla="*/ 802532 h 1090514"/>
              <a:gd name="connsiteX16" fmla="*/ 2449887 w 2514256"/>
              <a:gd name="connsiteY16" fmla="*/ 550760 h 1090514"/>
              <a:gd name="connsiteX0" fmla="*/ 2504297 w 2568666"/>
              <a:gd name="connsiteY0" fmla="*/ 550760 h 1090514"/>
              <a:gd name="connsiteX1" fmla="*/ 2140553 w 2568666"/>
              <a:gd name="connsiteY1" fmla="*/ 238695 h 1090514"/>
              <a:gd name="connsiteX2" fmla="*/ 1202964 w 2568666"/>
              <a:gd name="connsiteY2" fmla="*/ 5932 h 1090514"/>
              <a:gd name="connsiteX3" fmla="*/ 629573 w 2568666"/>
              <a:gd name="connsiteY3" fmla="*/ 78178 h 1090514"/>
              <a:gd name="connsiteX4" fmla="*/ 582340 w 2568666"/>
              <a:gd name="connsiteY4" fmla="*/ 175301 h 1090514"/>
              <a:gd name="connsiteX5" fmla="*/ 29341 w 2568666"/>
              <a:gd name="connsiteY5" fmla="*/ 239717 h 1090514"/>
              <a:gd name="connsiteX6" fmla="*/ 79660 w 2568666"/>
              <a:gd name="connsiteY6" fmla="*/ 639146 h 1090514"/>
              <a:gd name="connsiteX7" fmla="*/ 108441 w 2568666"/>
              <a:gd name="connsiteY7" fmla="*/ 727473 h 1090514"/>
              <a:gd name="connsiteX8" fmla="*/ 416825 w 2568666"/>
              <a:gd name="connsiteY8" fmla="*/ 772495 h 1090514"/>
              <a:gd name="connsiteX9" fmla="*/ 1018695 w 2568666"/>
              <a:gd name="connsiteY9" fmla="*/ 727971 h 1090514"/>
              <a:gd name="connsiteX10" fmla="*/ 1540775 w 2568666"/>
              <a:gd name="connsiteY10" fmla="*/ 749902 h 1090514"/>
              <a:gd name="connsiteX11" fmla="*/ 1848617 w 2568666"/>
              <a:gd name="connsiteY11" fmla="*/ 764389 h 1090514"/>
              <a:gd name="connsiteX12" fmla="*/ 2083151 w 2568666"/>
              <a:gd name="connsiteY12" fmla="*/ 878468 h 1090514"/>
              <a:gd name="connsiteX13" fmla="*/ 2354887 w 2568666"/>
              <a:gd name="connsiteY13" fmla="*/ 1090500 h 1090514"/>
              <a:gd name="connsiteX14" fmla="*/ 2559950 w 2568666"/>
              <a:gd name="connsiteY14" fmla="*/ 867745 h 1090514"/>
              <a:gd name="connsiteX15" fmla="*/ 2528185 w 2568666"/>
              <a:gd name="connsiteY15" fmla="*/ 802532 h 1090514"/>
              <a:gd name="connsiteX16" fmla="*/ 2504297 w 2568666"/>
              <a:gd name="connsiteY16" fmla="*/ 550760 h 1090514"/>
              <a:gd name="connsiteX0" fmla="*/ 2499175 w 2563544"/>
              <a:gd name="connsiteY0" fmla="*/ 550760 h 1090514"/>
              <a:gd name="connsiteX1" fmla="*/ 2135431 w 2563544"/>
              <a:gd name="connsiteY1" fmla="*/ 238695 h 1090514"/>
              <a:gd name="connsiteX2" fmla="*/ 1197842 w 2563544"/>
              <a:gd name="connsiteY2" fmla="*/ 5932 h 1090514"/>
              <a:gd name="connsiteX3" fmla="*/ 624451 w 2563544"/>
              <a:gd name="connsiteY3" fmla="*/ 78178 h 1090514"/>
              <a:gd name="connsiteX4" fmla="*/ 504260 w 2563544"/>
              <a:gd name="connsiteY4" fmla="*/ 144865 h 1090514"/>
              <a:gd name="connsiteX5" fmla="*/ 24219 w 2563544"/>
              <a:gd name="connsiteY5" fmla="*/ 239717 h 1090514"/>
              <a:gd name="connsiteX6" fmla="*/ 74538 w 2563544"/>
              <a:gd name="connsiteY6" fmla="*/ 639146 h 1090514"/>
              <a:gd name="connsiteX7" fmla="*/ 103319 w 2563544"/>
              <a:gd name="connsiteY7" fmla="*/ 727473 h 1090514"/>
              <a:gd name="connsiteX8" fmla="*/ 411703 w 2563544"/>
              <a:gd name="connsiteY8" fmla="*/ 772495 h 1090514"/>
              <a:gd name="connsiteX9" fmla="*/ 1013573 w 2563544"/>
              <a:gd name="connsiteY9" fmla="*/ 727971 h 1090514"/>
              <a:gd name="connsiteX10" fmla="*/ 1535653 w 2563544"/>
              <a:gd name="connsiteY10" fmla="*/ 749902 h 1090514"/>
              <a:gd name="connsiteX11" fmla="*/ 1843495 w 2563544"/>
              <a:gd name="connsiteY11" fmla="*/ 764389 h 1090514"/>
              <a:gd name="connsiteX12" fmla="*/ 2078029 w 2563544"/>
              <a:gd name="connsiteY12" fmla="*/ 878468 h 1090514"/>
              <a:gd name="connsiteX13" fmla="*/ 2349765 w 2563544"/>
              <a:gd name="connsiteY13" fmla="*/ 1090500 h 1090514"/>
              <a:gd name="connsiteX14" fmla="*/ 2554828 w 2563544"/>
              <a:gd name="connsiteY14" fmla="*/ 867745 h 1090514"/>
              <a:gd name="connsiteX15" fmla="*/ 2523063 w 2563544"/>
              <a:gd name="connsiteY15" fmla="*/ 802532 h 1090514"/>
              <a:gd name="connsiteX16" fmla="*/ 2499175 w 2563544"/>
              <a:gd name="connsiteY16" fmla="*/ 550760 h 1090514"/>
              <a:gd name="connsiteX0" fmla="*/ 2503166 w 2567535"/>
              <a:gd name="connsiteY0" fmla="*/ 550760 h 1090514"/>
              <a:gd name="connsiteX1" fmla="*/ 2139422 w 2567535"/>
              <a:gd name="connsiteY1" fmla="*/ 238695 h 1090514"/>
              <a:gd name="connsiteX2" fmla="*/ 1201833 w 2567535"/>
              <a:gd name="connsiteY2" fmla="*/ 5932 h 1090514"/>
              <a:gd name="connsiteX3" fmla="*/ 628442 w 2567535"/>
              <a:gd name="connsiteY3" fmla="*/ 78178 h 1090514"/>
              <a:gd name="connsiteX4" fmla="*/ 508251 w 2567535"/>
              <a:gd name="connsiteY4" fmla="*/ 144865 h 1090514"/>
              <a:gd name="connsiteX5" fmla="*/ 28210 w 2567535"/>
              <a:gd name="connsiteY5" fmla="*/ 239717 h 1090514"/>
              <a:gd name="connsiteX6" fmla="*/ 78529 w 2567535"/>
              <a:gd name="connsiteY6" fmla="*/ 639146 h 1090514"/>
              <a:gd name="connsiteX7" fmla="*/ 263650 w 2567535"/>
              <a:gd name="connsiteY7" fmla="*/ 636166 h 1090514"/>
              <a:gd name="connsiteX8" fmla="*/ 415694 w 2567535"/>
              <a:gd name="connsiteY8" fmla="*/ 772495 h 1090514"/>
              <a:gd name="connsiteX9" fmla="*/ 1017564 w 2567535"/>
              <a:gd name="connsiteY9" fmla="*/ 727971 h 1090514"/>
              <a:gd name="connsiteX10" fmla="*/ 1539644 w 2567535"/>
              <a:gd name="connsiteY10" fmla="*/ 749902 h 1090514"/>
              <a:gd name="connsiteX11" fmla="*/ 1847486 w 2567535"/>
              <a:gd name="connsiteY11" fmla="*/ 764389 h 1090514"/>
              <a:gd name="connsiteX12" fmla="*/ 2082020 w 2567535"/>
              <a:gd name="connsiteY12" fmla="*/ 878468 h 1090514"/>
              <a:gd name="connsiteX13" fmla="*/ 2353756 w 2567535"/>
              <a:gd name="connsiteY13" fmla="*/ 1090500 h 1090514"/>
              <a:gd name="connsiteX14" fmla="*/ 2558819 w 2567535"/>
              <a:gd name="connsiteY14" fmla="*/ 867745 h 1090514"/>
              <a:gd name="connsiteX15" fmla="*/ 2527054 w 2567535"/>
              <a:gd name="connsiteY15" fmla="*/ 802532 h 1090514"/>
              <a:gd name="connsiteX16" fmla="*/ 2503166 w 2567535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404781 w 2556622"/>
              <a:gd name="connsiteY8" fmla="*/ 772495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006651 w 2556622"/>
              <a:gd name="connsiteY10" fmla="*/ 727971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173413 w 2556622"/>
              <a:gd name="connsiteY10" fmla="*/ 656955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706078"/>
              <a:gd name="connsiteY0" fmla="*/ 550760 h 886976"/>
              <a:gd name="connsiteX1" fmla="*/ 2128509 w 2706078"/>
              <a:gd name="connsiteY1" fmla="*/ 238695 h 886976"/>
              <a:gd name="connsiteX2" fmla="*/ 1190920 w 2706078"/>
              <a:gd name="connsiteY2" fmla="*/ 5932 h 886976"/>
              <a:gd name="connsiteX3" fmla="*/ 617529 w 2706078"/>
              <a:gd name="connsiteY3" fmla="*/ 78178 h 886976"/>
              <a:gd name="connsiteX4" fmla="*/ 497338 w 2706078"/>
              <a:gd name="connsiteY4" fmla="*/ 144865 h 886976"/>
              <a:gd name="connsiteX5" fmla="*/ 17297 w 2706078"/>
              <a:gd name="connsiteY5" fmla="*/ 239717 h 886976"/>
              <a:gd name="connsiteX6" fmla="*/ 119730 w 2706078"/>
              <a:gd name="connsiteY6" fmla="*/ 618855 h 886976"/>
              <a:gd name="connsiteX7" fmla="*/ 252737 w 2706078"/>
              <a:gd name="connsiteY7" fmla="*/ 636166 h 886976"/>
              <a:gd name="connsiteX8" fmla="*/ 529852 w 2706078"/>
              <a:gd name="connsiteY8" fmla="*/ 620316 h 886976"/>
              <a:gd name="connsiteX9" fmla="*/ 1023349 w 2706078"/>
              <a:gd name="connsiteY9" fmla="*/ 637435 h 886976"/>
              <a:gd name="connsiteX10" fmla="*/ 1173413 w 2706078"/>
              <a:gd name="connsiteY10" fmla="*/ 656955 h 886976"/>
              <a:gd name="connsiteX11" fmla="*/ 1528731 w 2706078"/>
              <a:gd name="connsiteY11" fmla="*/ 749902 h 886976"/>
              <a:gd name="connsiteX12" fmla="*/ 1836573 w 2706078"/>
              <a:gd name="connsiteY12" fmla="*/ 764389 h 886976"/>
              <a:gd name="connsiteX13" fmla="*/ 2071107 w 2706078"/>
              <a:gd name="connsiteY13" fmla="*/ 878468 h 886976"/>
              <a:gd name="connsiteX14" fmla="*/ 2686789 w 2706078"/>
              <a:gd name="connsiteY14" fmla="*/ 877449 h 886976"/>
              <a:gd name="connsiteX15" fmla="*/ 2547906 w 2706078"/>
              <a:gd name="connsiteY15" fmla="*/ 867745 h 886976"/>
              <a:gd name="connsiteX16" fmla="*/ 2516141 w 2706078"/>
              <a:gd name="connsiteY16" fmla="*/ 802532 h 886976"/>
              <a:gd name="connsiteX17" fmla="*/ 2492253 w 2706078"/>
              <a:gd name="connsiteY17" fmla="*/ 550760 h 886976"/>
              <a:gd name="connsiteX0" fmla="*/ 2492253 w 2891553"/>
              <a:gd name="connsiteY0" fmla="*/ 550760 h 886976"/>
              <a:gd name="connsiteX1" fmla="*/ 2128509 w 2891553"/>
              <a:gd name="connsiteY1" fmla="*/ 238695 h 886976"/>
              <a:gd name="connsiteX2" fmla="*/ 1190920 w 2891553"/>
              <a:gd name="connsiteY2" fmla="*/ 5932 h 886976"/>
              <a:gd name="connsiteX3" fmla="*/ 617529 w 2891553"/>
              <a:gd name="connsiteY3" fmla="*/ 78178 h 886976"/>
              <a:gd name="connsiteX4" fmla="*/ 497338 w 2891553"/>
              <a:gd name="connsiteY4" fmla="*/ 144865 h 886976"/>
              <a:gd name="connsiteX5" fmla="*/ 17297 w 2891553"/>
              <a:gd name="connsiteY5" fmla="*/ 239717 h 886976"/>
              <a:gd name="connsiteX6" fmla="*/ 119730 w 2891553"/>
              <a:gd name="connsiteY6" fmla="*/ 618855 h 886976"/>
              <a:gd name="connsiteX7" fmla="*/ 252737 w 2891553"/>
              <a:gd name="connsiteY7" fmla="*/ 636166 h 886976"/>
              <a:gd name="connsiteX8" fmla="*/ 529852 w 2891553"/>
              <a:gd name="connsiteY8" fmla="*/ 620316 h 886976"/>
              <a:gd name="connsiteX9" fmla="*/ 1023349 w 2891553"/>
              <a:gd name="connsiteY9" fmla="*/ 637435 h 886976"/>
              <a:gd name="connsiteX10" fmla="*/ 1173413 w 2891553"/>
              <a:gd name="connsiteY10" fmla="*/ 656955 h 886976"/>
              <a:gd name="connsiteX11" fmla="*/ 1528731 w 2891553"/>
              <a:gd name="connsiteY11" fmla="*/ 749902 h 886976"/>
              <a:gd name="connsiteX12" fmla="*/ 1836573 w 2891553"/>
              <a:gd name="connsiteY12" fmla="*/ 764389 h 886976"/>
              <a:gd name="connsiteX13" fmla="*/ 2071107 w 2891553"/>
              <a:gd name="connsiteY13" fmla="*/ 878468 h 886976"/>
              <a:gd name="connsiteX14" fmla="*/ 2686789 w 2891553"/>
              <a:gd name="connsiteY14" fmla="*/ 877449 h 886976"/>
              <a:gd name="connsiteX15" fmla="*/ 2547906 w 2891553"/>
              <a:gd name="connsiteY15" fmla="*/ 867745 h 886976"/>
              <a:gd name="connsiteX16" fmla="*/ 2891355 w 2891553"/>
              <a:gd name="connsiteY16" fmla="*/ 680789 h 886976"/>
              <a:gd name="connsiteX17" fmla="*/ 2492253 w 2891553"/>
              <a:gd name="connsiteY17" fmla="*/ 550760 h 886976"/>
              <a:gd name="connsiteX0" fmla="*/ 2492253 w 2908198"/>
              <a:gd name="connsiteY0" fmla="*/ 550760 h 886976"/>
              <a:gd name="connsiteX1" fmla="*/ 2128509 w 2908198"/>
              <a:gd name="connsiteY1" fmla="*/ 238695 h 886976"/>
              <a:gd name="connsiteX2" fmla="*/ 1190920 w 2908198"/>
              <a:gd name="connsiteY2" fmla="*/ 5932 h 886976"/>
              <a:gd name="connsiteX3" fmla="*/ 617529 w 2908198"/>
              <a:gd name="connsiteY3" fmla="*/ 78178 h 886976"/>
              <a:gd name="connsiteX4" fmla="*/ 497338 w 2908198"/>
              <a:gd name="connsiteY4" fmla="*/ 144865 h 886976"/>
              <a:gd name="connsiteX5" fmla="*/ 17297 w 2908198"/>
              <a:gd name="connsiteY5" fmla="*/ 239717 h 886976"/>
              <a:gd name="connsiteX6" fmla="*/ 119730 w 2908198"/>
              <a:gd name="connsiteY6" fmla="*/ 618855 h 886976"/>
              <a:gd name="connsiteX7" fmla="*/ 252737 w 2908198"/>
              <a:gd name="connsiteY7" fmla="*/ 636166 h 886976"/>
              <a:gd name="connsiteX8" fmla="*/ 529852 w 2908198"/>
              <a:gd name="connsiteY8" fmla="*/ 620316 h 886976"/>
              <a:gd name="connsiteX9" fmla="*/ 1023349 w 2908198"/>
              <a:gd name="connsiteY9" fmla="*/ 637435 h 886976"/>
              <a:gd name="connsiteX10" fmla="*/ 1173413 w 2908198"/>
              <a:gd name="connsiteY10" fmla="*/ 656955 h 886976"/>
              <a:gd name="connsiteX11" fmla="*/ 1528731 w 2908198"/>
              <a:gd name="connsiteY11" fmla="*/ 749902 h 886976"/>
              <a:gd name="connsiteX12" fmla="*/ 1836573 w 2908198"/>
              <a:gd name="connsiteY12" fmla="*/ 764389 h 886976"/>
              <a:gd name="connsiteX13" fmla="*/ 2071107 w 2908198"/>
              <a:gd name="connsiteY13" fmla="*/ 878468 h 886976"/>
              <a:gd name="connsiteX14" fmla="*/ 2686789 w 2908198"/>
              <a:gd name="connsiteY14" fmla="*/ 877449 h 886976"/>
              <a:gd name="connsiteX15" fmla="*/ 2547906 w 2908198"/>
              <a:gd name="connsiteY15" fmla="*/ 867745 h 886976"/>
              <a:gd name="connsiteX16" fmla="*/ 2805614 w 2908198"/>
              <a:gd name="connsiteY16" fmla="*/ 850486 h 886976"/>
              <a:gd name="connsiteX17" fmla="*/ 2891355 w 2908198"/>
              <a:gd name="connsiteY17" fmla="*/ 680789 h 886976"/>
              <a:gd name="connsiteX18" fmla="*/ 2492253 w 2908198"/>
              <a:gd name="connsiteY18" fmla="*/ 550760 h 886976"/>
              <a:gd name="connsiteX0" fmla="*/ 2492253 w 2908198"/>
              <a:gd name="connsiteY0" fmla="*/ 550760 h 886976"/>
              <a:gd name="connsiteX1" fmla="*/ 2472091 w 2908198"/>
              <a:gd name="connsiteY1" fmla="*/ 393949 h 886976"/>
              <a:gd name="connsiteX2" fmla="*/ 2128509 w 2908198"/>
              <a:gd name="connsiteY2" fmla="*/ 238695 h 886976"/>
              <a:gd name="connsiteX3" fmla="*/ 1190920 w 2908198"/>
              <a:gd name="connsiteY3" fmla="*/ 5932 h 886976"/>
              <a:gd name="connsiteX4" fmla="*/ 617529 w 2908198"/>
              <a:gd name="connsiteY4" fmla="*/ 78178 h 886976"/>
              <a:gd name="connsiteX5" fmla="*/ 497338 w 2908198"/>
              <a:gd name="connsiteY5" fmla="*/ 144865 h 886976"/>
              <a:gd name="connsiteX6" fmla="*/ 17297 w 2908198"/>
              <a:gd name="connsiteY6" fmla="*/ 239717 h 886976"/>
              <a:gd name="connsiteX7" fmla="*/ 119730 w 2908198"/>
              <a:gd name="connsiteY7" fmla="*/ 618855 h 886976"/>
              <a:gd name="connsiteX8" fmla="*/ 252737 w 2908198"/>
              <a:gd name="connsiteY8" fmla="*/ 636166 h 886976"/>
              <a:gd name="connsiteX9" fmla="*/ 529852 w 2908198"/>
              <a:gd name="connsiteY9" fmla="*/ 620316 h 886976"/>
              <a:gd name="connsiteX10" fmla="*/ 1023349 w 2908198"/>
              <a:gd name="connsiteY10" fmla="*/ 637435 h 886976"/>
              <a:gd name="connsiteX11" fmla="*/ 1173413 w 2908198"/>
              <a:gd name="connsiteY11" fmla="*/ 656955 h 886976"/>
              <a:gd name="connsiteX12" fmla="*/ 1528731 w 2908198"/>
              <a:gd name="connsiteY12" fmla="*/ 749902 h 886976"/>
              <a:gd name="connsiteX13" fmla="*/ 1836573 w 2908198"/>
              <a:gd name="connsiteY13" fmla="*/ 764389 h 886976"/>
              <a:gd name="connsiteX14" fmla="*/ 2071107 w 2908198"/>
              <a:gd name="connsiteY14" fmla="*/ 878468 h 886976"/>
              <a:gd name="connsiteX15" fmla="*/ 2686789 w 2908198"/>
              <a:gd name="connsiteY15" fmla="*/ 877449 h 886976"/>
              <a:gd name="connsiteX16" fmla="*/ 2547906 w 2908198"/>
              <a:gd name="connsiteY16" fmla="*/ 867745 h 886976"/>
              <a:gd name="connsiteX17" fmla="*/ 2805614 w 2908198"/>
              <a:gd name="connsiteY17" fmla="*/ 850486 h 886976"/>
              <a:gd name="connsiteX18" fmla="*/ 2891355 w 2908198"/>
              <a:gd name="connsiteY18" fmla="*/ 680789 h 886976"/>
              <a:gd name="connsiteX19" fmla="*/ 2492253 w 2908198"/>
              <a:gd name="connsiteY19" fmla="*/ 550760 h 886976"/>
              <a:gd name="connsiteX0" fmla="*/ 2492253 w 2908198"/>
              <a:gd name="connsiteY0" fmla="*/ 550760 h 882233"/>
              <a:gd name="connsiteX1" fmla="*/ 2472091 w 2908198"/>
              <a:gd name="connsiteY1" fmla="*/ 393949 h 882233"/>
              <a:gd name="connsiteX2" fmla="*/ 2128509 w 2908198"/>
              <a:gd name="connsiteY2" fmla="*/ 238695 h 882233"/>
              <a:gd name="connsiteX3" fmla="*/ 1190920 w 2908198"/>
              <a:gd name="connsiteY3" fmla="*/ 5932 h 882233"/>
              <a:gd name="connsiteX4" fmla="*/ 617529 w 2908198"/>
              <a:gd name="connsiteY4" fmla="*/ 78178 h 882233"/>
              <a:gd name="connsiteX5" fmla="*/ 497338 w 2908198"/>
              <a:gd name="connsiteY5" fmla="*/ 144865 h 882233"/>
              <a:gd name="connsiteX6" fmla="*/ 17297 w 2908198"/>
              <a:gd name="connsiteY6" fmla="*/ 239717 h 882233"/>
              <a:gd name="connsiteX7" fmla="*/ 119730 w 2908198"/>
              <a:gd name="connsiteY7" fmla="*/ 618855 h 882233"/>
              <a:gd name="connsiteX8" fmla="*/ 252737 w 2908198"/>
              <a:gd name="connsiteY8" fmla="*/ 636166 h 882233"/>
              <a:gd name="connsiteX9" fmla="*/ 529852 w 2908198"/>
              <a:gd name="connsiteY9" fmla="*/ 620316 h 882233"/>
              <a:gd name="connsiteX10" fmla="*/ 1023349 w 2908198"/>
              <a:gd name="connsiteY10" fmla="*/ 637435 h 882233"/>
              <a:gd name="connsiteX11" fmla="*/ 1173413 w 2908198"/>
              <a:gd name="connsiteY11" fmla="*/ 656955 h 882233"/>
              <a:gd name="connsiteX12" fmla="*/ 1528731 w 2908198"/>
              <a:gd name="connsiteY12" fmla="*/ 749902 h 882233"/>
              <a:gd name="connsiteX13" fmla="*/ 1836573 w 2908198"/>
              <a:gd name="connsiteY13" fmla="*/ 764389 h 882233"/>
              <a:gd name="connsiteX14" fmla="*/ 2081530 w 2908198"/>
              <a:gd name="connsiteY14" fmla="*/ 787161 h 882233"/>
              <a:gd name="connsiteX15" fmla="*/ 2686789 w 2908198"/>
              <a:gd name="connsiteY15" fmla="*/ 877449 h 882233"/>
              <a:gd name="connsiteX16" fmla="*/ 2547906 w 2908198"/>
              <a:gd name="connsiteY16" fmla="*/ 867745 h 882233"/>
              <a:gd name="connsiteX17" fmla="*/ 2805614 w 2908198"/>
              <a:gd name="connsiteY17" fmla="*/ 850486 h 882233"/>
              <a:gd name="connsiteX18" fmla="*/ 2891355 w 2908198"/>
              <a:gd name="connsiteY18" fmla="*/ 680789 h 882233"/>
              <a:gd name="connsiteX19" fmla="*/ 2492253 w 2908198"/>
              <a:gd name="connsiteY19" fmla="*/ 550760 h 882233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08198" h="886386">
                <a:moveTo>
                  <a:pt x="2492253" y="554913"/>
                </a:moveTo>
                <a:cubicBezTo>
                  <a:pt x="2422376" y="507106"/>
                  <a:pt x="2532715" y="450113"/>
                  <a:pt x="2472091" y="398102"/>
                </a:cubicBezTo>
                <a:cubicBezTo>
                  <a:pt x="2411467" y="346091"/>
                  <a:pt x="2144006" y="439406"/>
                  <a:pt x="1972169" y="313865"/>
                </a:cubicBezTo>
                <a:cubicBezTo>
                  <a:pt x="1800332" y="188324"/>
                  <a:pt x="1416693" y="48674"/>
                  <a:pt x="1190920" y="10085"/>
                </a:cubicBezTo>
                <a:cubicBezTo>
                  <a:pt x="965147" y="-28504"/>
                  <a:pt x="720966" y="54103"/>
                  <a:pt x="617529" y="82331"/>
                </a:cubicBezTo>
                <a:cubicBezTo>
                  <a:pt x="514092" y="110559"/>
                  <a:pt x="597377" y="122095"/>
                  <a:pt x="497338" y="149018"/>
                </a:cubicBezTo>
                <a:cubicBezTo>
                  <a:pt x="397299" y="175941"/>
                  <a:pt x="80232" y="164872"/>
                  <a:pt x="17297" y="243870"/>
                </a:cubicBezTo>
                <a:cubicBezTo>
                  <a:pt x="-45638" y="322868"/>
                  <a:pt x="80490" y="556933"/>
                  <a:pt x="119730" y="623008"/>
                </a:cubicBezTo>
                <a:cubicBezTo>
                  <a:pt x="158970" y="689083"/>
                  <a:pt x="167012" y="618094"/>
                  <a:pt x="252737" y="640319"/>
                </a:cubicBezTo>
                <a:cubicBezTo>
                  <a:pt x="338462" y="662544"/>
                  <a:pt x="401417" y="624258"/>
                  <a:pt x="529852" y="624469"/>
                </a:cubicBezTo>
                <a:cubicBezTo>
                  <a:pt x="658287" y="624680"/>
                  <a:pt x="943883" y="623646"/>
                  <a:pt x="1023349" y="641588"/>
                </a:cubicBezTo>
                <a:cubicBezTo>
                  <a:pt x="1102815" y="659530"/>
                  <a:pt x="1089183" y="642364"/>
                  <a:pt x="1173413" y="661108"/>
                </a:cubicBezTo>
                <a:cubicBezTo>
                  <a:pt x="1257643" y="679852"/>
                  <a:pt x="1418204" y="736149"/>
                  <a:pt x="1528731" y="754055"/>
                </a:cubicBezTo>
                <a:cubicBezTo>
                  <a:pt x="1639258" y="771961"/>
                  <a:pt x="1744440" y="762332"/>
                  <a:pt x="1836573" y="768542"/>
                </a:cubicBezTo>
                <a:cubicBezTo>
                  <a:pt x="1928706" y="774752"/>
                  <a:pt x="1939827" y="772471"/>
                  <a:pt x="2081530" y="791314"/>
                </a:cubicBezTo>
                <a:cubicBezTo>
                  <a:pt x="2223233" y="810157"/>
                  <a:pt x="2609060" y="868171"/>
                  <a:pt x="2686789" y="881602"/>
                </a:cubicBezTo>
                <a:cubicBezTo>
                  <a:pt x="2764518" y="895033"/>
                  <a:pt x="2528102" y="876392"/>
                  <a:pt x="2547906" y="871898"/>
                </a:cubicBezTo>
                <a:cubicBezTo>
                  <a:pt x="2567710" y="867404"/>
                  <a:pt x="2748373" y="885798"/>
                  <a:pt x="2805614" y="854639"/>
                </a:cubicBezTo>
                <a:cubicBezTo>
                  <a:pt x="2862856" y="823480"/>
                  <a:pt x="2943582" y="734896"/>
                  <a:pt x="2891355" y="684942"/>
                </a:cubicBezTo>
                <a:cubicBezTo>
                  <a:pt x="2839128" y="634988"/>
                  <a:pt x="2562130" y="602720"/>
                  <a:pt x="2492253" y="554913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60" y="4242788"/>
            <a:ext cx="4615467" cy="255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665" r="-104"/>
          <a:stretch>
            <a:fillRect/>
          </a:stretch>
        </p:blipFill>
        <p:spPr>
          <a:xfrm>
            <a:off x="2908860" y="1484784"/>
            <a:ext cx="4615468" cy="3158368"/>
          </a:xfrm>
          <a:effectLst>
            <a:outerShdw blurRad="63500" dist="139700" dir="27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PIP joint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4242788"/>
            <a:ext cx="126028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86498" y="6237312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906" indent="0">
              <a:buClr>
                <a:srgbClr val="005696"/>
              </a:buClr>
              <a:buFont typeface="Wingdings 2" pitchFamily="18" charset="2"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    </a:t>
            </a:r>
            <a:r>
              <a:rPr lang="en-GB" sz="1600" dirty="0" smtClean="0">
                <a:solidFill>
                  <a:prstClr val="white"/>
                </a:solidFill>
              </a:rPr>
              <a:t>Synovitis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21344724">
            <a:off x="3995438" y="2027801"/>
            <a:ext cx="2977643" cy="705020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264875 w 3338072"/>
              <a:gd name="connsiteY10" fmla="*/ 984541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96588"/>
              <a:gd name="connsiteX1" fmla="*/ 2989324 w 3338072"/>
              <a:gd name="connsiteY1" fmla="*/ 507093 h 1196588"/>
              <a:gd name="connsiteX2" fmla="*/ 1989199 w 3338072"/>
              <a:gd name="connsiteY2" fmla="*/ 30843 h 1196588"/>
              <a:gd name="connsiteX3" fmla="*/ 722374 w 3338072"/>
              <a:gd name="connsiteY3" fmla="*/ 78468 h 1196588"/>
              <a:gd name="connsiteX4" fmla="*/ 65149 w 3338072"/>
              <a:gd name="connsiteY4" fmla="*/ 335643 h 1196588"/>
              <a:gd name="connsiteX5" fmla="*/ 84199 w 3338072"/>
              <a:gd name="connsiteY5" fmla="*/ 745218 h 1196588"/>
              <a:gd name="connsiteX6" fmla="*/ 598549 w 3338072"/>
              <a:gd name="connsiteY6" fmla="*/ 878568 h 1196588"/>
              <a:gd name="connsiteX7" fmla="*/ 1179574 w 3338072"/>
              <a:gd name="connsiteY7" fmla="*/ 783318 h 1196588"/>
              <a:gd name="connsiteX8" fmla="*/ 1722499 w 3338072"/>
              <a:gd name="connsiteY8" fmla="*/ 855975 h 1196588"/>
              <a:gd name="connsiteX9" fmla="*/ 2040764 w 3338072"/>
              <a:gd name="connsiteY9" fmla="*/ 829881 h 1196588"/>
              <a:gd name="connsiteX10" fmla="*/ 2264875 w 3338072"/>
              <a:gd name="connsiteY10" fmla="*/ 984541 h 1196588"/>
              <a:gd name="connsiteX11" fmla="*/ 2536611 w 3338072"/>
              <a:gd name="connsiteY11" fmla="*/ 1196573 h 1196588"/>
              <a:gd name="connsiteX12" fmla="*/ 2741674 w 3338072"/>
              <a:gd name="connsiteY12" fmla="*/ 973818 h 1196588"/>
              <a:gd name="connsiteX13" fmla="*/ 2875024 w 3338072"/>
              <a:gd name="connsiteY13" fmla="*/ 1126218 h 1196588"/>
              <a:gd name="connsiteX14" fmla="*/ 2979799 w 3338072"/>
              <a:gd name="connsiteY14" fmla="*/ 1154793 h 1196588"/>
              <a:gd name="connsiteX15" fmla="*/ 3189349 w 3338072"/>
              <a:gd name="connsiteY15" fmla="*/ 1040493 h 1196588"/>
              <a:gd name="connsiteX16" fmla="*/ 3332224 w 3338072"/>
              <a:gd name="connsiteY16" fmla="*/ 1011918 h 1196588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179574 w 3338072"/>
              <a:gd name="connsiteY7" fmla="*/ 783318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200419 w 3338072"/>
              <a:gd name="connsiteY7" fmla="*/ 834044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23676 w 3329524"/>
              <a:gd name="connsiteY0" fmla="*/ 1011918 h 1196587"/>
              <a:gd name="connsiteX1" fmla="*/ 2980776 w 3329524"/>
              <a:gd name="connsiteY1" fmla="*/ 507093 h 1196587"/>
              <a:gd name="connsiteX2" fmla="*/ 1980651 w 3329524"/>
              <a:gd name="connsiteY2" fmla="*/ 30843 h 1196587"/>
              <a:gd name="connsiteX3" fmla="*/ 713826 w 3329524"/>
              <a:gd name="connsiteY3" fmla="*/ 78468 h 1196587"/>
              <a:gd name="connsiteX4" fmla="*/ 56601 w 3329524"/>
              <a:gd name="connsiteY4" fmla="*/ 335643 h 1196587"/>
              <a:gd name="connsiteX5" fmla="*/ 75651 w 3329524"/>
              <a:gd name="connsiteY5" fmla="*/ 745218 h 1196587"/>
              <a:gd name="connsiteX6" fmla="*/ 417110 w 3329524"/>
              <a:gd name="connsiteY6" fmla="*/ 792965 h 1196587"/>
              <a:gd name="connsiteX7" fmla="*/ 590001 w 3329524"/>
              <a:gd name="connsiteY7" fmla="*/ 878568 h 1196587"/>
              <a:gd name="connsiteX8" fmla="*/ 1191871 w 3329524"/>
              <a:gd name="connsiteY8" fmla="*/ 834044 h 1196587"/>
              <a:gd name="connsiteX9" fmla="*/ 1713951 w 3329524"/>
              <a:gd name="connsiteY9" fmla="*/ 855975 h 1196587"/>
              <a:gd name="connsiteX10" fmla="*/ 2021793 w 3329524"/>
              <a:gd name="connsiteY10" fmla="*/ 870462 h 1196587"/>
              <a:gd name="connsiteX11" fmla="*/ 2256327 w 3329524"/>
              <a:gd name="connsiteY11" fmla="*/ 984541 h 1196587"/>
              <a:gd name="connsiteX12" fmla="*/ 2528063 w 3329524"/>
              <a:gd name="connsiteY12" fmla="*/ 1196573 h 1196587"/>
              <a:gd name="connsiteX13" fmla="*/ 2733126 w 3329524"/>
              <a:gd name="connsiteY13" fmla="*/ 973818 h 1196587"/>
              <a:gd name="connsiteX14" fmla="*/ 2866476 w 3329524"/>
              <a:gd name="connsiteY14" fmla="*/ 1126218 h 1196587"/>
              <a:gd name="connsiteX15" fmla="*/ 2971251 w 3329524"/>
              <a:gd name="connsiteY15" fmla="*/ 1154793 h 1196587"/>
              <a:gd name="connsiteX16" fmla="*/ 3180801 w 3329524"/>
              <a:gd name="connsiteY16" fmla="*/ 1040493 h 1196587"/>
              <a:gd name="connsiteX17" fmla="*/ 3323676 w 3329524"/>
              <a:gd name="connsiteY17" fmla="*/ 1011918 h 1196587"/>
              <a:gd name="connsiteX0" fmla="*/ 3273670 w 3279518"/>
              <a:gd name="connsiteY0" fmla="*/ 1011918 h 1196587"/>
              <a:gd name="connsiteX1" fmla="*/ 2930770 w 3279518"/>
              <a:gd name="connsiteY1" fmla="*/ 507093 h 1196587"/>
              <a:gd name="connsiteX2" fmla="*/ 1930645 w 3279518"/>
              <a:gd name="connsiteY2" fmla="*/ 30843 h 1196587"/>
              <a:gd name="connsiteX3" fmla="*/ 663820 w 3279518"/>
              <a:gd name="connsiteY3" fmla="*/ 78468 h 1196587"/>
              <a:gd name="connsiteX4" fmla="*/ 6595 w 3279518"/>
              <a:gd name="connsiteY4" fmla="*/ 335643 h 1196587"/>
              <a:gd name="connsiteX5" fmla="*/ 327900 w 3279518"/>
              <a:gd name="connsiteY5" fmla="*/ 745219 h 1196587"/>
              <a:gd name="connsiteX6" fmla="*/ 367104 w 3279518"/>
              <a:gd name="connsiteY6" fmla="*/ 792965 h 1196587"/>
              <a:gd name="connsiteX7" fmla="*/ 539995 w 3279518"/>
              <a:gd name="connsiteY7" fmla="*/ 878568 h 1196587"/>
              <a:gd name="connsiteX8" fmla="*/ 1141865 w 3279518"/>
              <a:gd name="connsiteY8" fmla="*/ 834044 h 1196587"/>
              <a:gd name="connsiteX9" fmla="*/ 1663945 w 3279518"/>
              <a:gd name="connsiteY9" fmla="*/ 855975 h 1196587"/>
              <a:gd name="connsiteX10" fmla="*/ 1971787 w 3279518"/>
              <a:gd name="connsiteY10" fmla="*/ 870462 h 1196587"/>
              <a:gd name="connsiteX11" fmla="*/ 2206321 w 3279518"/>
              <a:gd name="connsiteY11" fmla="*/ 984541 h 1196587"/>
              <a:gd name="connsiteX12" fmla="*/ 2478057 w 3279518"/>
              <a:gd name="connsiteY12" fmla="*/ 1196573 h 1196587"/>
              <a:gd name="connsiteX13" fmla="*/ 2683120 w 3279518"/>
              <a:gd name="connsiteY13" fmla="*/ 973818 h 1196587"/>
              <a:gd name="connsiteX14" fmla="*/ 2816470 w 3279518"/>
              <a:gd name="connsiteY14" fmla="*/ 1126218 h 1196587"/>
              <a:gd name="connsiteX15" fmla="*/ 2921245 w 3279518"/>
              <a:gd name="connsiteY15" fmla="*/ 1154793 h 1196587"/>
              <a:gd name="connsiteX16" fmla="*/ 3130795 w 3279518"/>
              <a:gd name="connsiteY16" fmla="*/ 1040493 h 1196587"/>
              <a:gd name="connsiteX17" fmla="*/ 3273670 w 3279518"/>
              <a:gd name="connsiteY17" fmla="*/ 1011918 h 1196587"/>
              <a:gd name="connsiteX0" fmla="*/ 2957390 w 2963238"/>
              <a:gd name="connsiteY0" fmla="*/ 1022000 h 1206669"/>
              <a:gd name="connsiteX1" fmla="*/ 2614490 w 2963238"/>
              <a:gd name="connsiteY1" fmla="*/ 517175 h 1206669"/>
              <a:gd name="connsiteX2" fmla="*/ 1614365 w 2963238"/>
              <a:gd name="connsiteY2" fmla="*/ 40925 h 1206669"/>
              <a:gd name="connsiteX3" fmla="*/ 347540 w 2963238"/>
              <a:gd name="connsiteY3" fmla="*/ 88550 h 1206669"/>
              <a:gd name="connsiteX4" fmla="*/ 34260 w 2963238"/>
              <a:gd name="connsiteY4" fmla="*/ 599357 h 1206669"/>
              <a:gd name="connsiteX5" fmla="*/ 11620 w 2963238"/>
              <a:gd name="connsiteY5" fmla="*/ 755301 h 1206669"/>
              <a:gd name="connsiteX6" fmla="*/ 50824 w 2963238"/>
              <a:gd name="connsiteY6" fmla="*/ 803047 h 1206669"/>
              <a:gd name="connsiteX7" fmla="*/ 223715 w 2963238"/>
              <a:gd name="connsiteY7" fmla="*/ 888650 h 1206669"/>
              <a:gd name="connsiteX8" fmla="*/ 825585 w 2963238"/>
              <a:gd name="connsiteY8" fmla="*/ 844126 h 1206669"/>
              <a:gd name="connsiteX9" fmla="*/ 1347665 w 2963238"/>
              <a:gd name="connsiteY9" fmla="*/ 866057 h 1206669"/>
              <a:gd name="connsiteX10" fmla="*/ 1655507 w 2963238"/>
              <a:gd name="connsiteY10" fmla="*/ 880544 h 1206669"/>
              <a:gd name="connsiteX11" fmla="*/ 1890041 w 2963238"/>
              <a:gd name="connsiteY11" fmla="*/ 994623 h 1206669"/>
              <a:gd name="connsiteX12" fmla="*/ 2161777 w 2963238"/>
              <a:gd name="connsiteY12" fmla="*/ 1206655 h 1206669"/>
              <a:gd name="connsiteX13" fmla="*/ 2366840 w 2963238"/>
              <a:gd name="connsiteY13" fmla="*/ 983900 h 1206669"/>
              <a:gd name="connsiteX14" fmla="*/ 2500190 w 2963238"/>
              <a:gd name="connsiteY14" fmla="*/ 1136300 h 1206669"/>
              <a:gd name="connsiteX15" fmla="*/ 2604965 w 2963238"/>
              <a:gd name="connsiteY15" fmla="*/ 1164875 h 1206669"/>
              <a:gd name="connsiteX16" fmla="*/ 2814515 w 2963238"/>
              <a:gd name="connsiteY16" fmla="*/ 1050575 h 1206669"/>
              <a:gd name="connsiteX17" fmla="*/ 2957390 w 2963238"/>
              <a:gd name="connsiteY17" fmla="*/ 1022000 h 1206669"/>
              <a:gd name="connsiteX0" fmla="*/ 2963706 w 2969554"/>
              <a:gd name="connsiteY0" fmla="*/ 983541 h 1168210"/>
              <a:gd name="connsiteX1" fmla="*/ 2620806 w 2969554"/>
              <a:gd name="connsiteY1" fmla="*/ 478716 h 1168210"/>
              <a:gd name="connsiteX2" fmla="*/ 1620681 w 2969554"/>
              <a:gd name="connsiteY2" fmla="*/ 2466 h 1168210"/>
              <a:gd name="connsiteX3" fmla="*/ 458082 w 2969554"/>
              <a:gd name="connsiteY3" fmla="*/ 303722 h 1168210"/>
              <a:gd name="connsiteX4" fmla="*/ 40576 w 2969554"/>
              <a:gd name="connsiteY4" fmla="*/ 560898 h 1168210"/>
              <a:gd name="connsiteX5" fmla="*/ 17936 w 2969554"/>
              <a:gd name="connsiteY5" fmla="*/ 716842 h 1168210"/>
              <a:gd name="connsiteX6" fmla="*/ 57140 w 2969554"/>
              <a:gd name="connsiteY6" fmla="*/ 764588 h 1168210"/>
              <a:gd name="connsiteX7" fmla="*/ 230031 w 2969554"/>
              <a:gd name="connsiteY7" fmla="*/ 850191 h 1168210"/>
              <a:gd name="connsiteX8" fmla="*/ 831901 w 2969554"/>
              <a:gd name="connsiteY8" fmla="*/ 805667 h 1168210"/>
              <a:gd name="connsiteX9" fmla="*/ 1353981 w 2969554"/>
              <a:gd name="connsiteY9" fmla="*/ 827598 h 1168210"/>
              <a:gd name="connsiteX10" fmla="*/ 1661823 w 2969554"/>
              <a:gd name="connsiteY10" fmla="*/ 842085 h 1168210"/>
              <a:gd name="connsiteX11" fmla="*/ 1896357 w 2969554"/>
              <a:gd name="connsiteY11" fmla="*/ 956164 h 1168210"/>
              <a:gd name="connsiteX12" fmla="*/ 2168093 w 2969554"/>
              <a:gd name="connsiteY12" fmla="*/ 1168196 h 1168210"/>
              <a:gd name="connsiteX13" fmla="*/ 2373156 w 2969554"/>
              <a:gd name="connsiteY13" fmla="*/ 945441 h 1168210"/>
              <a:gd name="connsiteX14" fmla="*/ 2506506 w 2969554"/>
              <a:gd name="connsiteY14" fmla="*/ 1097841 h 1168210"/>
              <a:gd name="connsiteX15" fmla="*/ 2611281 w 2969554"/>
              <a:gd name="connsiteY15" fmla="*/ 1126416 h 1168210"/>
              <a:gd name="connsiteX16" fmla="*/ 2820831 w 2969554"/>
              <a:gd name="connsiteY16" fmla="*/ 1012116 h 1168210"/>
              <a:gd name="connsiteX17" fmla="*/ 2963706 w 2969554"/>
              <a:gd name="connsiteY17" fmla="*/ 983541 h 1168210"/>
              <a:gd name="connsiteX0" fmla="*/ 2963707 w 2969555"/>
              <a:gd name="connsiteY0" fmla="*/ 863371 h 1048040"/>
              <a:gd name="connsiteX1" fmla="*/ 2620807 w 2969555"/>
              <a:gd name="connsiteY1" fmla="*/ 358546 h 1048040"/>
              <a:gd name="connsiteX2" fmla="*/ 1151664 w 2969555"/>
              <a:gd name="connsiteY2" fmla="*/ 4039 h 1048040"/>
              <a:gd name="connsiteX3" fmla="*/ 458083 w 2969555"/>
              <a:gd name="connsiteY3" fmla="*/ 183552 h 1048040"/>
              <a:gd name="connsiteX4" fmla="*/ 40577 w 2969555"/>
              <a:gd name="connsiteY4" fmla="*/ 440728 h 1048040"/>
              <a:gd name="connsiteX5" fmla="*/ 17937 w 2969555"/>
              <a:gd name="connsiteY5" fmla="*/ 596672 h 1048040"/>
              <a:gd name="connsiteX6" fmla="*/ 57141 w 2969555"/>
              <a:gd name="connsiteY6" fmla="*/ 644418 h 1048040"/>
              <a:gd name="connsiteX7" fmla="*/ 230032 w 2969555"/>
              <a:gd name="connsiteY7" fmla="*/ 730021 h 1048040"/>
              <a:gd name="connsiteX8" fmla="*/ 831902 w 2969555"/>
              <a:gd name="connsiteY8" fmla="*/ 685497 h 1048040"/>
              <a:gd name="connsiteX9" fmla="*/ 1353982 w 2969555"/>
              <a:gd name="connsiteY9" fmla="*/ 707428 h 1048040"/>
              <a:gd name="connsiteX10" fmla="*/ 1661824 w 2969555"/>
              <a:gd name="connsiteY10" fmla="*/ 721915 h 1048040"/>
              <a:gd name="connsiteX11" fmla="*/ 1896358 w 2969555"/>
              <a:gd name="connsiteY11" fmla="*/ 835994 h 1048040"/>
              <a:gd name="connsiteX12" fmla="*/ 2168094 w 2969555"/>
              <a:gd name="connsiteY12" fmla="*/ 1048026 h 1048040"/>
              <a:gd name="connsiteX13" fmla="*/ 2373157 w 2969555"/>
              <a:gd name="connsiteY13" fmla="*/ 825271 h 1048040"/>
              <a:gd name="connsiteX14" fmla="*/ 2506507 w 2969555"/>
              <a:gd name="connsiteY14" fmla="*/ 977671 h 1048040"/>
              <a:gd name="connsiteX15" fmla="*/ 2611282 w 2969555"/>
              <a:gd name="connsiteY15" fmla="*/ 1006246 h 1048040"/>
              <a:gd name="connsiteX16" fmla="*/ 2820832 w 2969555"/>
              <a:gd name="connsiteY16" fmla="*/ 891946 h 1048040"/>
              <a:gd name="connsiteX17" fmla="*/ 2963707 w 2969555"/>
              <a:gd name="connsiteY17" fmla="*/ 863371 h 1048040"/>
              <a:gd name="connsiteX0" fmla="*/ 2963707 w 3010814"/>
              <a:gd name="connsiteY0" fmla="*/ 859363 h 1044032"/>
              <a:gd name="connsiteX1" fmla="*/ 1953760 w 3010814"/>
              <a:gd name="connsiteY1" fmla="*/ 192213 h 1044032"/>
              <a:gd name="connsiteX2" fmla="*/ 1151664 w 3010814"/>
              <a:gd name="connsiteY2" fmla="*/ 31 h 1044032"/>
              <a:gd name="connsiteX3" fmla="*/ 458083 w 3010814"/>
              <a:gd name="connsiteY3" fmla="*/ 179544 h 1044032"/>
              <a:gd name="connsiteX4" fmla="*/ 40577 w 3010814"/>
              <a:gd name="connsiteY4" fmla="*/ 436720 h 1044032"/>
              <a:gd name="connsiteX5" fmla="*/ 17937 w 3010814"/>
              <a:gd name="connsiteY5" fmla="*/ 592664 h 1044032"/>
              <a:gd name="connsiteX6" fmla="*/ 57141 w 3010814"/>
              <a:gd name="connsiteY6" fmla="*/ 640410 h 1044032"/>
              <a:gd name="connsiteX7" fmla="*/ 230032 w 3010814"/>
              <a:gd name="connsiteY7" fmla="*/ 726013 h 1044032"/>
              <a:gd name="connsiteX8" fmla="*/ 831902 w 3010814"/>
              <a:gd name="connsiteY8" fmla="*/ 681489 h 1044032"/>
              <a:gd name="connsiteX9" fmla="*/ 1353982 w 3010814"/>
              <a:gd name="connsiteY9" fmla="*/ 703420 h 1044032"/>
              <a:gd name="connsiteX10" fmla="*/ 1661824 w 3010814"/>
              <a:gd name="connsiteY10" fmla="*/ 717907 h 1044032"/>
              <a:gd name="connsiteX11" fmla="*/ 1896358 w 3010814"/>
              <a:gd name="connsiteY11" fmla="*/ 831986 h 1044032"/>
              <a:gd name="connsiteX12" fmla="*/ 2168094 w 3010814"/>
              <a:gd name="connsiteY12" fmla="*/ 1044018 h 1044032"/>
              <a:gd name="connsiteX13" fmla="*/ 2373157 w 3010814"/>
              <a:gd name="connsiteY13" fmla="*/ 821263 h 1044032"/>
              <a:gd name="connsiteX14" fmla="*/ 2506507 w 3010814"/>
              <a:gd name="connsiteY14" fmla="*/ 973663 h 1044032"/>
              <a:gd name="connsiteX15" fmla="*/ 2611282 w 3010814"/>
              <a:gd name="connsiteY15" fmla="*/ 1002238 h 1044032"/>
              <a:gd name="connsiteX16" fmla="*/ 2820832 w 3010814"/>
              <a:gd name="connsiteY16" fmla="*/ 887938 h 1044032"/>
              <a:gd name="connsiteX17" fmla="*/ 2963707 w 3010814"/>
              <a:gd name="connsiteY17" fmla="*/ 859363 h 1044032"/>
              <a:gd name="connsiteX0" fmla="*/ 2317504 w 2828291"/>
              <a:gd name="connsiteY0" fmla="*/ 504278 h 1044032"/>
              <a:gd name="connsiteX1" fmla="*/ 1953760 w 2828291"/>
              <a:gd name="connsiteY1" fmla="*/ 192213 h 1044032"/>
              <a:gd name="connsiteX2" fmla="*/ 1151664 w 2828291"/>
              <a:gd name="connsiteY2" fmla="*/ 31 h 1044032"/>
              <a:gd name="connsiteX3" fmla="*/ 458083 w 2828291"/>
              <a:gd name="connsiteY3" fmla="*/ 179544 h 1044032"/>
              <a:gd name="connsiteX4" fmla="*/ 40577 w 2828291"/>
              <a:gd name="connsiteY4" fmla="*/ 436720 h 1044032"/>
              <a:gd name="connsiteX5" fmla="*/ 17937 w 2828291"/>
              <a:gd name="connsiteY5" fmla="*/ 592664 h 1044032"/>
              <a:gd name="connsiteX6" fmla="*/ 57141 w 2828291"/>
              <a:gd name="connsiteY6" fmla="*/ 640410 h 1044032"/>
              <a:gd name="connsiteX7" fmla="*/ 230032 w 2828291"/>
              <a:gd name="connsiteY7" fmla="*/ 726013 h 1044032"/>
              <a:gd name="connsiteX8" fmla="*/ 831902 w 2828291"/>
              <a:gd name="connsiteY8" fmla="*/ 681489 h 1044032"/>
              <a:gd name="connsiteX9" fmla="*/ 1353982 w 2828291"/>
              <a:gd name="connsiteY9" fmla="*/ 703420 h 1044032"/>
              <a:gd name="connsiteX10" fmla="*/ 1661824 w 2828291"/>
              <a:gd name="connsiteY10" fmla="*/ 717907 h 1044032"/>
              <a:gd name="connsiteX11" fmla="*/ 1896358 w 2828291"/>
              <a:gd name="connsiteY11" fmla="*/ 831986 h 1044032"/>
              <a:gd name="connsiteX12" fmla="*/ 2168094 w 2828291"/>
              <a:gd name="connsiteY12" fmla="*/ 1044018 h 1044032"/>
              <a:gd name="connsiteX13" fmla="*/ 2373157 w 2828291"/>
              <a:gd name="connsiteY13" fmla="*/ 821263 h 1044032"/>
              <a:gd name="connsiteX14" fmla="*/ 2506507 w 2828291"/>
              <a:gd name="connsiteY14" fmla="*/ 973663 h 1044032"/>
              <a:gd name="connsiteX15" fmla="*/ 2611282 w 2828291"/>
              <a:gd name="connsiteY15" fmla="*/ 1002238 h 1044032"/>
              <a:gd name="connsiteX16" fmla="*/ 2820832 w 2828291"/>
              <a:gd name="connsiteY16" fmla="*/ 887938 h 1044032"/>
              <a:gd name="connsiteX17" fmla="*/ 2317504 w 2828291"/>
              <a:gd name="connsiteY17" fmla="*/ 504278 h 1044032"/>
              <a:gd name="connsiteX0" fmla="*/ 2317504 w 2617921"/>
              <a:gd name="connsiteY0" fmla="*/ 504278 h 1044032"/>
              <a:gd name="connsiteX1" fmla="*/ 1953760 w 2617921"/>
              <a:gd name="connsiteY1" fmla="*/ 192213 h 1044032"/>
              <a:gd name="connsiteX2" fmla="*/ 1151664 w 2617921"/>
              <a:gd name="connsiteY2" fmla="*/ 31 h 1044032"/>
              <a:gd name="connsiteX3" fmla="*/ 458083 w 2617921"/>
              <a:gd name="connsiteY3" fmla="*/ 179544 h 1044032"/>
              <a:gd name="connsiteX4" fmla="*/ 40577 w 2617921"/>
              <a:gd name="connsiteY4" fmla="*/ 436720 h 1044032"/>
              <a:gd name="connsiteX5" fmla="*/ 17937 w 2617921"/>
              <a:gd name="connsiteY5" fmla="*/ 592664 h 1044032"/>
              <a:gd name="connsiteX6" fmla="*/ 57141 w 2617921"/>
              <a:gd name="connsiteY6" fmla="*/ 640410 h 1044032"/>
              <a:gd name="connsiteX7" fmla="*/ 230032 w 2617921"/>
              <a:gd name="connsiteY7" fmla="*/ 726013 h 1044032"/>
              <a:gd name="connsiteX8" fmla="*/ 831902 w 2617921"/>
              <a:gd name="connsiteY8" fmla="*/ 681489 h 1044032"/>
              <a:gd name="connsiteX9" fmla="*/ 1353982 w 2617921"/>
              <a:gd name="connsiteY9" fmla="*/ 703420 h 1044032"/>
              <a:gd name="connsiteX10" fmla="*/ 1661824 w 2617921"/>
              <a:gd name="connsiteY10" fmla="*/ 717907 h 1044032"/>
              <a:gd name="connsiteX11" fmla="*/ 1896358 w 2617921"/>
              <a:gd name="connsiteY11" fmla="*/ 831986 h 1044032"/>
              <a:gd name="connsiteX12" fmla="*/ 2168094 w 2617921"/>
              <a:gd name="connsiteY12" fmla="*/ 1044018 h 1044032"/>
              <a:gd name="connsiteX13" fmla="*/ 2373157 w 2617921"/>
              <a:gd name="connsiteY13" fmla="*/ 821263 h 1044032"/>
              <a:gd name="connsiteX14" fmla="*/ 2506507 w 2617921"/>
              <a:gd name="connsiteY14" fmla="*/ 973663 h 1044032"/>
              <a:gd name="connsiteX15" fmla="*/ 2611282 w 2617921"/>
              <a:gd name="connsiteY15" fmla="*/ 1002238 h 1044032"/>
              <a:gd name="connsiteX16" fmla="*/ 2341392 w 2617921"/>
              <a:gd name="connsiteY16" fmla="*/ 756050 h 1044032"/>
              <a:gd name="connsiteX17" fmla="*/ 2317504 w 2617921"/>
              <a:gd name="connsiteY17" fmla="*/ 504278 h 1044032"/>
              <a:gd name="connsiteX0" fmla="*/ 2317504 w 2506750"/>
              <a:gd name="connsiteY0" fmla="*/ 504278 h 1044032"/>
              <a:gd name="connsiteX1" fmla="*/ 1953760 w 2506750"/>
              <a:gd name="connsiteY1" fmla="*/ 192213 h 1044032"/>
              <a:gd name="connsiteX2" fmla="*/ 1151664 w 2506750"/>
              <a:gd name="connsiteY2" fmla="*/ 31 h 1044032"/>
              <a:gd name="connsiteX3" fmla="*/ 458083 w 2506750"/>
              <a:gd name="connsiteY3" fmla="*/ 179544 h 1044032"/>
              <a:gd name="connsiteX4" fmla="*/ 40577 w 2506750"/>
              <a:gd name="connsiteY4" fmla="*/ 436720 h 1044032"/>
              <a:gd name="connsiteX5" fmla="*/ 17937 w 2506750"/>
              <a:gd name="connsiteY5" fmla="*/ 592664 h 1044032"/>
              <a:gd name="connsiteX6" fmla="*/ 57141 w 2506750"/>
              <a:gd name="connsiteY6" fmla="*/ 640410 h 1044032"/>
              <a:gd name="connsiteX7" fmla="*/ 230032 w 2506750"/>
              <a:gd name="connsiteY7" fmla="*/ 726013 h 1044032"/>
              <a:gd name="connsiteX8" fmla="*/ 831902 w 2506750"/>
              <a:gd name="connsiteY8" fmla="*/ 681489 h 1044032"/>
              <a:gd name="connsiteX9" fmla="*/ 1353982 w 2506750"/>
              <a:gd name="connsiteY9" fmla="*/ 703420 h 1044032"/>
              <a:gd name="connsiteX10" fmla="*/ 1661824 w 2506750"/>
              <a:gd name="connsiteY10" fmla="*/ 717907 h 1044032"/>
              <a:gd name="connsiteX11" fmla="*/ 1896358 w 2506750"/>
              <a:gd name="connsiteY11" fmla="*/ 831986 h 1044032"/>
              <a:gd name="connsiteX12" fmla="*/ 2168094 w 2506750"/>
              <a:gd name="connsiteY12" fmla="*/ 1044018 h 1044032"/>
              <a:gd name="connsiteX13" fmla="*/ 2373157 w 2506750"/>
              <a:gd name="connsiteY13" fmla="*/ 821263 h 1044032"/>
              <a:gd name="connsiteX14" fmla="*/ 2506507 w 2506750"/>
              <a:gd name="connsiteY14" fmla="*/ 973663 h 1044032"/>
              <a:gd name="connsiteX15" fmla="*/ 2341392 w 2506750"/>
              <a:gd name="connsiteY15" fmla="*/ 756050 h 1044032"/>
              <a:gd name="connsiteX16" fmla="*/ 2317504 w 2506750"/>
              <a:gd name="connsiteY16" fmla="*/ 504278 h 1044032"/>
              <a:gd name="connsiteX0" fmla="*/ 2317504 w 2381873"/>
              <a:gd name="connsiteY0" fmla="*/ 504278 h 1044032"/>
              <a:gd name="connsiteX1" fmla="*/ 1953760 w 2381873"/>
              <a:gd name="connsiteY1" fmla="*/ 192213 h 1044032"/>
              <a:gd name="connsiteX2" fmla="*/ 1151664 w 2381873"/>
              <a:gd name="connsiteY2" fmla="*/ 31 h 1044032"/>
              <a:gd name="connsiteX3" fmla="*/ 458083 w 2381873"/>
              <a:gd name="connsiteY3" fmla="*/ 179544 h 1044032"/>
              <a:gd name="connsiteX4" fmla="*/ 40577 w 2381873"/>
              <a:gd name="connsiteY4" fmla="*/ 436720 h 1044032"/>
              <a:gd name="connsiteX5" fmla="*/ 17937 w 2381873"/>
              <a:gd name="connsiteY5" fmla="*/ 592664 h 1044032"/>
              <a:gd name="connsiteX6" fmla="*/ 57141 w 2381873"/>
              <a:gd name="connsiteY6" fmla="*/ 640410 h 1044032"/>
              <a:gd name="connsiteX7" fmla="*/ 230032 w 2381873"/>
              <a:gd name="connsiteY7" fmla="*/ 726013 h 1044032"/>
              <a:gd name="connsiteX8" fmla="*/ 831902 w 2381873"/>
              <a:gd name="connsiteY8" fmla="*/ 681489 h 1044032"/>
              <a:gd name="connsiteX9" fmla="*/ 1353982 w 2381873"/>
              <a:gd name="connsiteY9" fmla="*/ 703420 h 1044032"/>
              <a:gd name="connsiteX10" fmla="*/ 1661824 w 2381873"/>
              <a:gd name="connsiteY10" fmla="*/ 717907 h 1044032"/>
              <a:gd name="connsiteX11" fmla="*/ 1896358 w 2381873"/>
              <a:gd name="connsiteY11" fmla="*/ 831986 h 1044032"/>
              <a:gd name="connsiteX12" fmla="*/ 2168094 w 2381873"/>
              <a:gd name="connsiteY12" fmla="*/ 1044018 h 1044032"/>
              <a:gd name="connsiteX13" fmla="*/ 2373157 w 2381873"/>
              <a:gd name="connsiteY13" fmla="*/ 821263 h 1044032"/>
              <a:gd name="connsiteX14" fmla="*/ 2341392 w 2381873"/>
              <a:gd name="connsiteY14" fmla="*/ 756050 h 1044032"/>
              <a:gd name="connsiteX15" fmla="*/ 2317504 w 2381873"/>
              <a:gd name="connsiteY15" fmla="*/ 504278 h 1044032"/>
              <a:gd name="connsiteX0" fmla="*/ 2313179 w 2377548"/>
              <a:gd name="connsiteY0" fmla="*/ 505356 h 1045110"/>
              <a:gd name="connsiteX1" fmla="*/ 1949435 w 2377548"/>
              <a:gd name="connsiteY1" fmla="*/ 193291 h 1045110"/>
              <a:gd name="connsiteX2" fmla="*/ 1147339 w 2377548"/>
              <a:gd name="connsiteY2" fmla="*/ 1109 h 1045110"/>
              <a:gd name="connsiteX3" fmla="*/ 391222 w 2377548"/>
              <a:gd name="connsiteY3" fmla="*/ 129897 h 1045110"/>
              <a:gd name="connsiteX4" fmla="*/ 36252 w 2377548"/>
              <a:gd name="connsiteY4" fmla="*/ 437798 h 1045110"/>
              <a:gd name="connsiteX5" fmla="*/ 13612 w 2377548"/>
              <a:gd name="connsiteY5" fmla="*/ 593742 h 1045110"/>
              <a:gd name="connsiteX6" fmla="*/ 52816 w 2377548"/>
              <a:gd name="connsiteY6" fmla="*/ 641488 h 1045110"/>
              <a:gd name="connsiteX7" fmla="*/ 225707 w 2377548"/>
              <a:gd name="connsiteY7" fmla="*/ 727091 h 1045110"/>
              <a:gd name="connsiteX8" fmla="*/ 827577 w 2377548"/>
              <a:gd name="connsiteY8" fmla="*/ 682567 h 1045110"/>
              <a:gd name="connsiteX9" fmla="*/ 1349657 w 2377548"/>
              <a:gd name="connsiteY9" fmla="*/ 704498 h 1045110"/>
              <a:gd name="connsiteX10" fmla="*/ 1657499 w 2377548"/>
              <a:gd name="connsiteY10" fmla="*/ 718985 h 1045110"/>
              <a:gd name="connsiteX11" fmla="*/ 1892033 w 2377548"/>
              <a:gd name="connsiteY11" fmla="*/ 833064 h 1045110"/>
              <a:gd name="connsiteX12" fmla="*/ 2163769 w 2377548"/>
              <a:gd name="connsiteY12" fmla="*/ 1045096 h 1045110"/>
              <a:gd name="connsiteX13" fmla="*/ 2368832 w 2377548"/>
              <a:gd name="connsiteY13" fmla="*/ 822341 h 1045110"/>
              <a:gd name="connsiteX14" fmla="*/ 2337067 w 2377548"/>
              <a:gd name="connsiteY14" fmla="*/ 757128 h 1045110"/>
              <a:gd name="connsiteX15" fmla="*/ 2313179 w 2377548"/>
              <a:gd name="connsiteY15" fmla="*/ 505356 h 1045110"/>
              <a:gd name="connsiteX0" fmla="*/ 2313179 w 2377548"/>
              <a:gd name="connsiteY0" fmla="*/ 545597 h 1085351"/>
              <a:gd name="connsiteX1" fmla="*/ 1949435 w 2377548"/>
              <a:gd name="connsiteY1" fmla="*/ 233532 h 1085351"/>
              <a:gd name="connsiteX2" fmla="*/ 1011846 w 2377548"/>
              <a:gd name="connsiteY2" fmla="*/ 769 h 1085351"/>
              <a:gd name="connsiteX3" fmla="*/ 391222 w 2377548"/>
              <a:gd name="connsiteY3" fmla="*/ 170138 h 1085351"/>
              <a:gd name="connsiteX4" fmla="*/ 36252 w 2377548"/>
              <a:gd name="connsiteY4" fmla="*/ 478039 h 1085351"/>
              <a:gd name="connsiteX5" fmla="*/ 13612 w 2377548"/>
              <a:gd name="connsiteY5" fmla="*/ 633983 h 1085351"/>
              <a:gd name="connsiteX6" fmla="*/ 52816 w 2377548"/>
              <a:gd name="connsiteY6" fmla="*/ 681729 h 1085351"/>
              <a:gd name="connsiteX7" fmla="*/ 225707 w 2377548"/>
              <a:gd name="connsiteY7" fmla="*/ 767332 h 1085351"/>
              <a:gd name="connsiteX8" fmla="*/ 827577 w 2377548"/>
              <a:gd name="connsiteY8" fmla="*/ 722808 h 1085351"/>
              <a:gd name="connsiteX9" fmla="*/ 1349657 w 2377548"/>
              <a:gd name="connsiteY9" fmla="*/ 744739 h 1085351"/>
              <a:gd name="connsiteX10" fmla="*/ 1657499 w 2377548"/>
              <a:gd name="connsiteY10" fmla="*/ 759226 h 1085351"/>
              <a:gd name="connsiteX11" fmla="*/ 1892033 w 2377548"/>
              <a:gd name="connsiteY11" fmla="*/ 873305 h 1085351"/>
              <a:gd name="connsiteX12" fmla="*/ 2163769 w 2377548"/>
              <a:gd name="connsiteY12" fmla="*/ 1085337 h 1085351"/>
              <a:gd name="connsiteX13" fmla="*/ 2368832 w 2377548"/>
              <a:gd name="connsiteY13" fmla="*/ 862582 h 1085351"/>
              <a:gd name="connsiteX14" fmla="*/ 2337067 w 2377548"/>
              <a:gd name="connsiteY14" fmla="*/ 797369 h 1085351"/>
              <a:gd name="connsiteX15" fmla="*/ 2313179 w 2377548"/>
              <a:gd name="connsiteY15" fmla="*/ 545597 h 1085351"/>
              <a:gd name="connsiteX0" fmla="*/ 2313179 w 2377548"/>
              <a:gd name="connsiteY0" fmla="*/ 550760 h 1090514"/>
              <a:gd name="connsiteX1" fmla="*/ 1949435 w 2377548"/>
              <a:gd name="connsiteY1" fmla="*/ 238695 h 1090514"/>
              <a:gd name="connsiteX2" fmla="*/ 1011846 w 2377548"/>
              <a:gd name="connsiteY2" fmla="*/ 5932 h 1090514"/>
              <a:gd name="connsiteX3" fmla="*/ 438455 w 2377548"/>
              <a:gd name="connsiteY3" fmla="*/ 78178 h 1090514"/>
              <a:gd name="connsiteX4" fmla="*/ 391222 w 2377548"/>
              <a:gd name="connsiteY4" fmla="*/ 175301 h 1090514"/>
              <a:gd name="connsiteX5" fmla="*/ 36252 w 2377548"/>
              <a:gd name="connsiteY5" fmla="*/ 483202 h 1090514"/>
              <a:gd name="connsiteX6" fmla="*/ 13612 w 2377548"/>
              <a:gd name="connsiteY6" fmla="*/ 639146 h 1090514"/>
              <a:gd name="connsiteX7" fmla="*/ 52816 w 2377548"/>
              <a:gd name="connsiteY7" fmla="*/ 686892 h 1090514"/>
              <a:gd name="connsiteX8" fmla="*/ 225707 w 2377548"/>
              <a:gd name="connsiteY8" fmla="*/ 772495 h 1090514"/>
              <a:gd name="connsiteX9" fmla="*/ 827577 w 2377548"/>
              <a:gd name="connsiteY9" fmla="*/ 727971 h 1090514"/>
              <a:gd name="connsiteX10" fmla="*/ 1349657 w 2377548"/>
              <a:gd name="connsiteY10" fmla="*/ 749902 h 1090514"/>
              <a:gd name="connsiteX11" fmla="*/ 1657499 w 2377548"/>
              <a:gd name="connsiteY11" fmla="*/ 764389 h 1090514"/>
              <a:gd name="connsiteX12" fmla="*/ 1892033 w 2377548"/>
              <a:gd name="connsiteY12" fmla="*/ 878468 h 1090514"/>
              <a:gd name="connsiteX13" fmla="*/ 2163769 w 2377548"/>
              <a:gd name="connsiteY13" fmla="*/ 1090500 h 1090514"/>
              <a:gd name="connsiteX14" fmla="*/ 2368832 w 2377548"/>
              <a:gd name="connsiteY14" fmla="*/ 867745 h 1090514"/>
              <a:gd name="connsiteX15" fmla="*/ 2337067 w 2377548"/>
              <a:gd name="connsiteY15" fmla="*/ 802532 h 1090514"/>
              <a:gd name="connsiteX16" fmla="*/ 2313179 w 2377548"/>
              <a:gd name="connsiteY16" fmla="*/ 550760 h 1090514"/>
              <a:gd name="connsiteX0" fmla="*/ 2420684 w 2485053"/>
              <a:gd name="connsiteY0" fmla="*/ 550760 h 1090514"/>
              <a:gd name="connsiteX1" fmla="*/ 2056940 w 2485053"/>
              <a:gd name="connsiteY1" fmla="*/ 238695 h 1090514"/>
              <a:gd name="connsiteX2" fmla="*/ 1119351 w 2485053"/>
              <a:gd name="connsiteY2" fmla="*/ 5932 h 1090514"/>
              <a:gd name="connsiteX3" fmla="*/ 545960 w 2485053"/>
              <a:gd name="connsiteY3" fmla="*/ 78178 h 1090514"/>
              <a:gd name="connsiteX4" fmla="*/ 498727 w 2485053"/>
              <a:gd name="connsiteY4" fmla="*/ 175301 h 1090514"/>
              <a:gd name="connsiteX5" fmla="*/ 143757 w 2485053"/>
              <a:gd name="connsiteY5" fmla="*/ 483202 h 1090514"/>
              <a:gd name="connsiteX6" fmla="*/ 121117 w 2485053"/>
              <a:gd name="connsiteY6" fmla="*/ 639146 h 1090514"/>
              <a:gd name="connsiteX7" fmla="*/ 24828 w 2485053"/>
              <a:gd name="connsiteY7" fmla="*/ 727473 h 1090514"/>
              <a:gd name="connsiteX8" fmla="*/ 333212 w 2485053"/>
              <a:gd name="connsiteY8" fmla="*/ 772495 h 1090514"/>
              <a:gd name="connsiteX9" fmla="*/ 935082 w 2485053"/>
              <a:gd name="connsiteY9" fmla="*/ 727971 h 1090514"/>
              <a:gd name="connsiteX10" fmla="*/ 1457162 w 2485053"/>
              <a:gd name="connsiteY10" fmla="*/ 749902 h 1090514"/>
              <a:gd name="connsiteX11" fmla="*/ 1765004 w 2485053"/>
              <a:gd name="connsiteY11" fmla="*/ 764389 h 1090514"/>
              <a:gd name="connsiteX12" fmla="*/ 1999538 w 2485053"/>
              <a:gd name="connsiteY12" fmla="*/ 878468 h 1090514"/>
              <a:gd name="connsiteX13" fmla="*/ 2271274 w 2485053"/>
              <a:gd name="connsiteY13" fmla="*/ 1090500 h 1090514"/>
              <a:gd name="connsiteX14" fmla="*/ 2476337 w 2485053"/>
              <a:gd name="connsiteY14" fmla="*/ 867745 h 1090514"/>
              <a:gd name="connsiteX15" fmla="*/ 2444572 w 2485053"/>
              <a:gd name="connsiteY15" fmla="*/ 802532 h 1090514"/>
              <a:gd name="connsiteX16" fmla="*/ 2420684 w 2485053"/>
              <a:gd name="connsiteY16" fmla="*/ 550760 h 1090514"/>
              <a:gd name="connsiteX0" fmla="*/ 2449887 w 2514256"/>
              <a:gd name="connsiteY0" fmla="*/ 550760 h 1090514"/>
              <a:gd name="connsiteX1" fmla="*/ 2086143 w 2514256"/>
              <a:gd name="connsiteY1" fmla="*/ 238695 h 1090514"/>
              <a:gd name="connsiteX2" fmla="*/ 1148554 w 2514256"/>
              <a:gd name="connsiteY2" fmla="*/ 5932 h 1090514"/>
              <a:gd name="connsiteX3" fmla="*/ 575163 w 2514256"/>
              <a:gd name="connsiteY3" fmla="*/ 78178 h 1090514"/>
              <a:gd name="connsiteX4" fmla="*/ 527930 w 2514256"/>
              <a:gd name="connsiteY4" fmla="*/ 175301 h 1090514"/>
              <a:gd name="connsiteX5" fmla="*/ 172960 w 2514256"/>
              <a:gd name="connsiteY5" fmla="*/ 483202 h 1090514"/>
              <a:gd name="connsiteX6" fmla="*/ 25250 w 2514256"/>
              <a:gd name="connsiteY6" fmla="*/ 639146 h 1090514"/>
              <a:gd name="connsiteX7" fmla="*/ 54031 w 2514256"/>
              <a:gd name="connsiteY7" fmla="*/ 727473 h 1090514"/>
              <a:gd name="connsiteX8" fmla="*/ 362415 w 2514256"/>
              <a:gd name="connsiteY8" fmla="*/ 772495 h 1090514"/>
              <a:gd name="connsiteX9" fmla="*/ 964285 w 2514256"/>
              <a:gd name="connsiteY9" fmla="*/ 727971 h 1090514"/>
              <a:gd name="connsiteX10" fmla="*/ 1486365 w 2514256"/>
              <a:gd name="connsiteY10" fmla="*/ 749902 h 1090514"/>
              <a:gd name="connsiteX11" fmla="*/ 1794207 w 2514256"/>
              <a:gd name="connsiteY11" fmla="*/ 764389 h 1090514"/>
              <a:gd name="connsiteX12" fmla="*/ 2028741 w 2514256"/>
              <a:gd name="connsiteY12" fmla="*/ 878468 h 1090514"/>
              <a:gd name="connsiteX13" fmla="*/ 2300477 w 2514256"/>
              <a:gd name="connsiteY13" fmla="*/ 1090500 h 1090514"/>
              <a:gd name="connsiteX14" fmla="*/ 2505540 w 2514256"/>
              <a:gd name="connsiteY14" fmla="*/ 867745 h 1090514"/>
              <a:gd name="connsiteX15" fmla="*/ 2473775 w 2514256"/>
              <a:gd name="connsiteY15" fmla="*/ 802532 h 1090514"/>
              <a:gd name="connsiteX16" fmla="*/ 2449887 w 2514256"/>
              <a:gd name="connsiteY16" fmla="*/ 550760 h 1090514"/>
              <a:gd name="connsiteX0" fmla="*/ 2504297 w 2568666"/>
              <a:gd name="connsiteY0" fmla="*/ 550760 h 1090514"/>
              <a:gd name="connsiteX1" fmla="*/ 2140553 w 2568666"/>
              <a:gd name="connsiteY1" fmla="*/ 238695 h 1090514"/>
              <a:gd name="connsiteX2" fmla="*/ 1202964 w 2568666"/>
              <a:gd name="connsiteY2" fmla="*/ 5932 h 1090514"/>
              <a:gd name="connsiteX3" fmla="*/ 629573 w 2568666"/>
              <a:gd name="connsiteY3" fmla="*/ 78178 h 1090514"/>
              <a:gd name="connsiteX4" fmla="*/ 582340 w 2568666"/>
              <a:gd name="connsiteY4" fmla="*/ 175301 h 1090514"/>
              <a:gd name="connsiteX5" fmla="*/ 29341 w 2568666"/>
              <a:gd name="connsiteY5" fmla="*/ 239717 h 1090514"/>
              <a:gd name="connsiteX6" fmla="*/ 79660 w 2568666"/>
              <a:gd name="connsiteY6" fmla="*/ 639146 h 1090514"/>
              <a:gd name="connsiteX7" fmla="*/ 108441 w 2568666"/>
              <a:gd name="connsiteY7" fmla="*/ 727473 h 1090514"/>
              <a:gd name="connsiteX8" fmla="*/ 416825 w 2568666"/>
              <a:gd name="connsiteY8" fmla="*/ 772495 h 1090514"/>
              <a:gd name="connsiteX9" fmla="*/ 1018695 w 2568666"/>
              <a:gd name="connsiteY9" fmla="*/ 727971 h 1090514"/>
              <a:gd name="connsiteX10" fmla="*/ 1540775 w 2568666"/>
              <a:gd name="connsiteY10" fmla="*/ 749902 h 1090514"/>
              <a:gd name="connsiteX11" fmla="*/ 1848617 w 2568666"/>
              <a:gd name="connsiteY11" fmla="*/ 764389 h 1090514"/>
              <a:gd name="connsiteX12" fmla="*/ 2083151 w 2568666"/>
              <a:gd name="connsiteY12" fmla="*/ 878468 h 1090514"/>
              <a:gd name="connsiteX13" fmla="*/ 2354887 w 2568666"/>
              <a:gd name="connsiteY13" fmla="*/ 1090500 h 1090514"/>
              <a:gd name="connsiteX14" fmla="*/ 2559950 w 2568666"/>
              <a:gd name="connsiteY14" fmla="*/ 867745 h 1090514"/>
              <a:gd name="connsiteX15" fmla="*/ 2528185 w 2568666"/>
              <a:gd name="connsiteY15" fmla="*/ 802532 h 1090514"/>
              <a:gd name="connsiteX16" fmla="*/ 2504297 w 2568666"/>
              <a:gd name="connsiteY16" fmla="*/ 550760 h 1090514"/>
              <a:gd name="connsiteX0" fmla="*/ 2499175 w 2563544"/>
              <a:gd name="connsiteY0" fmla="*/ 550760 h 1090514"/>
              <a:gd name="connsiteX1" fmla="*/ 2135431 w 2563544"/>
              <a:gd name="connsiteY1" fmla="*/ 238695 h 1090514"/>
              <a:gd name="connsiteX2" fmla="*/ 1197842 w 2563544"/>
              <a:gd name="connsiteY2" fmla="*/ 5932 h 1090514"/>
              <a:gd name="connsiteX3" fmla="*/ 624451 w 2563544"/>
              <a:gd name="connsiteY3" fmla="*/ 78178 h 1090514"/>
              <a:gd name="connsiteX4" fmla="*/ 504260 w 2563544"/>
              <a:gd name="connsiteY4" fmla="*/ 144865 h 1090514"/>
              <a:gd name="connsiteX5" fmla="*/ 24219 w 2563544"/>
              <a:gd name="connsiteY5" fmla="*/ 239717 h 1090514"/>
              <a:gd name="connsiteX6" fmla="*/ 74538 w 2563544"/>
              <a:gd name="connsiteY6" fmla="*/ 639146 h 1090514"/>
              <a:gd name="connsiteX7" fmla="*/ 103319 w 2563544"/>
              <a:gd name="connsiteY7" fmla="*/ 727473 h 1090514"/>
              <a:gd name="connsiteX8" fmla="*/ 411703 w 2563544"/>
              <a:gd name="connsiteY8" fmla="*/ 772495 h 1090514"/>
              <a:gd name="connsiteX9" fmla="*/ 1013573 w 2563544"/>
              <a:gd name="connsiteY9" fmla="*/ 727971 h 1090514"/>
              <a:gd name="connsiteX10" fmla="*/ 1535653 w 2563544"/>
              <a:gd name="connsiteY10" fmla="*/ 749902 h 1090514"/>
              <a:gd name="connsiteX11" fmla="*/ 1843495 w 2563544"/>
              <a:gd name="connsiteY11" fmla="*/ 764389 h 1090514"/>
              <a:gd name="connsiteX12" fmla="*/ 2078029 w 2563544"/>
              <a:gd name="connsiteY12" fmla="*/ 878468 h 1090514"/>
              <a:gd name="connsiteX13" fmla="*/ 2349765 w 2563544"/>
              <a:gd name="connsiteY13" fmla="*/ 1090500 h 1090514"/>
              <a:gd name="connsiteX14" fmla="*/ 2554828 w 2563544"/>
              <a:gd name="connsiteY14" fmla="*/ 867745 h 1090514"/>
              <a:gd name="connsiteX15" fmla="*/ 2523063 w 2563544"/>
              <a:gd name="connsiteY15" fmla="*/ 802532 h 1090514"/>
              <a:gd name="connsiteX16" fmla="*/ 2499175 w 2563544"/>
              <a:gd name="connsiteY16" fmla="*/ 550760 h 1090514"/>
              <a:gd name="connsiteX0" fmla="*/ 2503166 w 2567535"/>
              <a:gd name="connsiteY0" fmla="*/ 550760 h 1090514"/>
              <a:gd name="connsiteX1" fmla="*/ 2139422 w 2567535"/>
              <a:gd name="connsiteY1" fmla="*/ 238695 h 1090514"/>
              <a:gd name="connsiteX2" fmla="*/ 1201833 w 2567535"/>
              <a:gd name="connsiteY2" fmla="*/ 5932 h 1090514"/>
              <a:gd name="connsiteX3" fmla="*/ 628442 w 2567535"/>
              <a:gd name="connsiteY3" fmla="*/ 78178 h 1090514"/>
              <a:gd name="connsiteX4" fmla="*/ 508251 w 2567535"/>
              <a:gd name="connsiteY4" fmla="*/ 144865 h 1090514"/>
              <a:gd name="connsiteX5" fmla="*/ 28210 w 2567535"/>
              <a:gd name="connsiteY5" fmla="*/ 239717 h 1090514"/>
              <a:gd name="connsiteX6" fmla="*/ 78529 w 2567535"/>
              <a:gd name="connsiteY6" fmla="*/ 639146 h 1090514"/>
              <a:gd name="connsiteX7" fmla="*/ 263650 w 2567535"/>
              <a:gd name="connsiteY7" fmla="*/ 636166 h 1090514"/>
              <a:gd name="connsiteX8" fmla="*/ 415694 w 2567535"/>
              <a:gd name="connsiteY8" fmla="*/ 772495 h 1090514"/>
              <a:gd name="connsiteX9" fmla="*/ 1017564 w 2567535"/>
              <a:gd name="connsiteY9" fmla="*/ 727971 h 1090514"/>
              <a:gd name="connsiteX10" fmla="*/ 1539644 w 2567535"/>
              <a:gd name="connsiteY10" fmla="*/ 749902 h 1090514"/>
              <a:gd name="connsiteX11" fmla="*/ 1847486 w 2567535"/>
              <a:gd name="connsiteY11" fmla="*/ 764389 h 1090514"/>
              <a:gd name="connsiteX12" fmla="*/ 2082020 w 2567535"/>
              <a:gd name="connsiteY12" fmla="*/ 878468 h 1090514"/>
              <a:gd name="connsiteX13" fmla="*/ 2353756 w 2567535"/>
              <a:gd name="connsiteY13" fmla="*/ 1090500 h 1090514"/>
              <a:gd name="connsiteX14" fmla="*/ 2558819 w 2567535"/>
              <a:gd name="connsiteY14" fmla="*/ 867745 h 1090514"/>
              <a:gd name="connsiteX15" fmla="*/ 2527054 w 2567535"/>
              <a:gd name="connsiteY15" fmla="*/ 802532 h 1090514"/>
              <a:gd name="connsiteX16" fmla="*/ 2503166 w 2567535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404781 w 2556622"/>
              <a:gd name="connsiteY8" fmla="*/ 772495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006651 w 2556622"/>
              <a:gd name="connsiteY10" fmla="*/ 727971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173413 w 2556622"/>
              <a:gd name="connsiteY10" fmla="*/ 656955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706078"/>
              <a:gd name="connsiteY0" fmla="*/ 550760 h 886976"/>
              <a:gd name="connsiteX1" fmla="*/ 2128509 w 2706078"/>
              <a:gd name="connsiteY1" fmla="*/ 238695 h 886976"/>
              <a:gd name="connsiteX2" fmla="*/ 1190920 w 2706078"/>
              <a:gd name="connsiteY2" fmla="*/ 5932 h 886976"/>
              <a:gd name="connsiteX3" fmla="*/ 617529 w 2706078"/>
              <a:gd name="connsiteY3" fmla="*/ 78178 h 886976"/>
              <a:gd name="connsiteX4" fmla="*/ 497338 w 2706078"/>
              <a:gd name="connsiteY4" fmla="*/ 144865 h 886976"/>
              <a:gd name="connsiteX5" fmla="*/ 17297 w 2706078"/>
              <a:gd name="connsiteY5" fmla="*/ 239717 h 886976"/>
              <a:gd name="connsiteX6" fmla="*/ 119730 w 2706078"/>
              <a:gd name="connsiteY6" fmla="*/ 618855 h 886976"/>
              <a:gd name="connsiteX7" fmla="*/ 252737 w 2706078"/>
              <a:gd name="connsiteY7" fmla="*/ 636166 h 886976"/>
              <a:gd name="connsiteX8" fmla="*/ 529852 w 2706078"/>
              <a:gd name="connsiteY8" fmla="*/ 620316 h 886976"/>
              <a:gd name="connsiteX9" fmla="*/ 1023349 w 2706078"/>
              <a:gd name="connsiteY9" fmla="*/ 637435 h 886976"/>
              <a:gd name="connsiteX10" fmla="*/ 1173413 w 2706078"/>
              <a:gd name="connsiteY10" fmla="*/ 656955 h 886976"/>
              <a:gd name="connsiteX11" fmla="*/ 1528731 w 2706078"/>
              <a:gd name="connsiteY11" fmla="*/ 749902 h 886976"/>
              <a:gd name="connsiteX12" fmla="*/ 1836573 w 2706078"/>
              <a:gd name="connsiteY12" fmla="*/ 764389 h 886976"/>
              <a:gd name="connsiteX13" fmla="*/ 2071107 w 2706078"/>
              <a:gd name="connsiteY13" fmla="*/ 878468 h 886976"/>
              <a:gd name="connsiteX14" fmla="*/ 2686789 w 2706078"/>
              <a:gd name="connsiteY14" fmla="*/ 877449 h 886976"/>
              <a:gd name="connsiteX15" fmla="*/ 2547906 w 2706078"/>
              <a:gd name="connsiteY15" fmla="*/ 867745 h 886976"/>
              <a:gd name="connsiteX16" fmla="*/ 2516141 w 2706078"/>
              <a:gd name="connsiteY16" fmla="*/ 802532 h 886976"/>
              <a:gd name="connsiteX17" fmla="*/ 2492253 w 2706078"/>
              <a:gd name="connsiteY17" fmla="*/ 550760 h 886976"/>
              <a:gd name="connsiteX0" fmla="*/ 2492253 w 2891553"/>
              <a:gd name="connsiteY0" fmla="*/ 550760 h 886976"/>
              <a:gd name="connsiteX1" fmla="*/ 2128509 w 2891553"/>
              <a:gd name="connsiteY1" fmla="*/ 238695 h 886976"/>
              <a:gd name="connsiteX2" fmla="*/ 1190920 w 2891553"/>
              <a:gd name="connsiteY2" fmla="*/ 5932 h 886976"/>
              <a:gd name="connsiteX3" fmla="*/ 617529 w 2891553"/>
              <a:gd name="connsiteY3" fmla="*/ 78178 h 886976"/>
              <a:gd name="connsiteX4" fmla="*/ 497338 w 2891553"/>
              <a:gd name="connsiteY4" fmla="*/ 144865 h 886976"/>
              <a:gd name="connsiteX5" fmla="*/ 17297 w 2891553"/>
              <a:gd name="connsiteY5" fmla="*/ 239717 h 886976"/>
              <a:gd name="connsiteX6" fmla="*/ 119730 w 2891553"/>
              <a:gd name="connsiteY6" fmla="*/ 618855 h 886976"/>
              <a:gd name="connsiteX7" fmla="*/ 252737 w 2891553"/>
              <a:gd name="connsiteY7" fmla="*/ 636166 h 886976"/>
              <a:gd name="connsiteX8" fmla="*/ 529852 w 2891553"/>
              <a:gd name="connsiteY8" fmla="*/ 620316 h 886976"/>
              <a:gd name="connsiteX9" fmla="*/ 1023349 w 2891553"/>
              <a:gd name="connsiteY9" fmla="*/ 637435 h 886976"/>
              <a:gd name="connsiteX10" fmla="*/ 1173413 w 2891553"/>
              <a:gd name="connsiteY10" fmla="*/ 656955 h 886976"/>
              <a:gd name="connsiteX11" fmla="*/ 1528731 w 2891553"/>
              <a:gd name="connsiteY11" fmla="*/ 749902 h 886976"/>
              <a:gd name="connsiteX12" fmla="*/ 1836573 w 2891553"/>
              <a:gd name="connsiteY12" fmla="*/ 764389 h 886976"/>
              <a:gd name="connsiteX13" fmla="*/ 2071107 w 2891553"/>
              <a:gd name="connsiteY13" fmla="*/ 878468 h 886976"/>
              <a:gd name="connsiteX14" fmla="*/ 2686789 w 2891553"/>
              <a:gd name="connsiteY14" fmla="*/ 877449 h 886976"/>
              <a:gd name="connsiteX15" fmla="*/ 2547906 w 2891553"/>
              <a:gd name="connsiteY15" fmla="*/ 867745 h 886976"/>
              <a:gd name="connsiteX16" fmla="*/ 2891355 w 2891553"/>
              <a:gd name="connsiteY16" fmla="*/ 680789 h 886976"/>
              <a:gd name="connsiteX17" fmla="*/ 2492253 w 2891553"/>
              <a:gd name="connsiteY17" fmla="*/ 550760 h 886976"/>
              <a:gd name="connsiteX0" fmla="*/ 2492253 w 2908198"/>
              <a:gd name="connsiteY0" fmla="*/ 550760 h 886976"/>
              <a:gd name="connsiteX1" fmla="*/ 2128509 w 2908198"/>
              <a:gd name="connsiteY1" fmla="*/ 238695 h 886976"/>
              <a:gd name="connsiteX2" fmla="*/ 1190920 w 2908198"/>
              <a:gd name="connsiteY2" fmla="*/ 5932 h 886976"/>
              <a:gd name="connsiteX3" fmla="*/ 617529 w 2908198"/>
              <a:gd name="connsiteY3" fmla="*/ 78178 h 886976"/>
              <a:gd name="connsiteX4" fmla="*/ 497338 w 2908198"/>
              <a:gd name="connsiteY4" fmla="*/ 144865 h 886976"/>
              <a:gd name="connsiteX5" fmla="*/ 17297 w 2908198"/>
              <a:gd name="connsiteY5" fmla="*/ 239717 h 886976"/>
              <a:gd name="connsiteX6" fmla="*/ 119730 w 2908198"/>
              <a:gd name="connsiteY6" fmla="*/ 618855 h 886976"/>
              <a:gd name="connsiteX7" fmla="*/ 252737 w 2908198"/>
              <a:gd name="connsiteY7" fmla="*/ 636166 h 886976"/>
              <a:gd name="connsiteX8" fmla="*/ 529852 w 2908198"/>
              <a:gd name="connsiteY8" fmla="*/ 620316 h 886976"/>
              <a:gd name="connsiteX9" fmla="*/ 1023349 w 2908198"/>
              <a:gd name="connsiteY9" fmla="*/ 637435 h 886976"/>
              <a:gd name="connsiteX10" fmla="*/ 1173413 w 2908198"/>
              <a:gd name="connsiteY10" fmla="*/ 656955 h 886976"/>
              <a:gd name="connsiteX11" fmla="*/ 1528731 w 2908198"/>
              <a:gd name="connsiteY11" fmla="*/ 749902 h 886976"/>
              <a:gd name="connsiteX12" fmla="*/ 1836573 w 2908198"/>
              <a:gd name="connsiteY12" fmla="*/ 764389 h 886976"/>
              <a:gd name="connsiteX13" fmla="*/ 2071107 w 2908198"/>
              <a:gd name="connsiteY13" fmla="*/ 878468 h 886976"/>
              <a:gd name="connsiteX14" fmla="*/ 2686789 w 2908198"/>
              <a:gd name="connsiteY14" fmla="*/ 877449 h 886976"/>
              <a:gd name="connsiteX15" fmla="*/ 2547906 w 2908198"/>
              <a:gd name="connsiteY15" fmla="*/ 867745 h 886976"/>
              <a:gd name="connsiteX16" fmla="*/ 2805614 w 2908198"/>
              <a:gd name="connsiteY16" fmla="*/ 850486 h 886976"/>
              <a:gd name="connsiteX17" fmla="*/ 2891355 w 2908198"/>
              <a:gd name="connsiteY17" fmla="*/ 680789 h 886976"/>
              <a:gd name="connsiteX18" fmla="*/ 2492253 w 2908198"/>
              <a:gd name="connsiteY18" fmla="*/ 550760 h 886976"/>
              <a:gd name="connsiteX0" fmla="*/ 2492253 w 2908198"/>
              <a:gd name="connsiteY0" fmla="*/ 550760 h 886976"/>
              <a:gd name="connsiteX1" fmla="*/ 2472091 w 2908198"/>
              <a:gd name="connsiteY1" fmla="*/ 393949 h 886976"/>
              <a:gd name="connsiteX2" fmla="*/ 2128509 w 2908198"/>
              <a:gd name="connsiteY2" fmla="*/ 238695 h 886976"/>
              <a:gd name="connsiteX3" fmla="*/ 1190920 w 2908198"/>
              <a:gd name="connsiteY3" fmla="*/ 5932 h 886976"/>
              <a:gd name="connsiteX4" fmla="*/ 617529 w 2908198"/>
              <a:gd name="connsiteY4" fmla="*/ 78178 h 886976"/>
              <a:gd name="connsiteX5" fmla="*/ 497338 w 2908198"/>
              <a:gd name="connsiteY5" fmla="*/ 144865 h 886976"/>
              <a:gd name="connsiteX6" fmla="*/ 17297 w 2908198"/>
              <a:gd name="connsiteY6" fmla="*/ 239717 h 886976"/>
              <a:gd name="connsiteX7" fmla="*/ 119730 w 2908198"/>
              <a:gd name="connsiteY7" fmla="*/ 618855 h 886976"/>
              <a:gd name="connsiteX8" fmla="*/ 252737 w 2908198"/>
              <a:gd name="connsiteY8" fmla="*/ 636166 h 886976"/>
              <a:gd name="connsiteX9" fmla="*/ 529852 w 2908198"/>
              <a:gd name="connsiteY9" fmla="*/ 620316 h 886976"/>
              <a:gd name="connsiteX10" fmla="*/ 1023349 w 2908198"/>
              <a:gd name="connsiteY10" fmla="*/ 637435 h 886976"/>
              <a:gd name="connsiteX11" fmla="*/ 1173413 w 2908198"/>
              <a:gd name="connsiteY11" fmla="*/ 656955 h 886976"/>
              <a:gd name="connsiteX12" fmla="*/ 1528731 w 2908198"/>
              <a:gd name="connsiteY12" fmla="*/ 749902 h 886976"/>
              <a:gd name="connsiteX13" fmla="*/ 1836573 w 2908198"/>
              <a:gd name="connsiteY13" fmla="*/ 764389 h 886976"/>
              <a:gd name="connsiteX14" fmla="*/ 2071107 w 2908198"/>
              <a:gd name="connsiteY14" fmla="*/ 878468 h 886976"/>
              <a:gd name="connsiteX15" fmla="*/ 2686789 w 2908198"/>
              <a:gd name="connsiteY15" fmla="*/ 877449 h 886976"/>
              <a:gd name="connsiteX16" fmla="*/ 2547906 w 2908198"/>
              <a:gd name="connsiteY16" fmla="*/ 867745 h 886976"/>
              <a:gd name="connsiteX17" fmla="*/ 2805614 w 2908198"/>
              <a:gd name="connsiteY17" fmla="*/ 850486 h 886976"/>
              <a:gd name="connsiteX18" fmla="*/ 2891355 w 2908198"/>
              <a:gd name="connsiteY18" fmla="*/ 680789 h 886976"/>
              <a:gd name="connsiteX19" fmla="*/ 2492253 w 2908198"/>
              <a:gd name="connsiteY19" fmla="*/ 550760 h 886976"/>
              <a:gd name="connsiteX0" fmla="*/ 2492253 w 2908198"/>
              <a:gd name="connsiteY0" fmla="*/ 550760 h 882233"/>
              <a:gd name="connsiteX1" fmla="*/ 2472091 w 2908198"/>
              <a:gd name="connsiteY1" fmla="*/ 393949 h 882233"/>
              <a:gd name="connsiteX2" fmla="*/ 2128509 w 2908198"/>
              <a:gd name="connsiteY2" fmla="*/ 238695 h 882233"/>
              <a:gd name="connsiteX3" fmla="*/ 1190920 w 2908198"/>
              <a:gd name="connsiteY3" fmla="*/ 5932 h 882233"/>
              <a:gd name="connsiteX4" fmla="*/ 617529 w 2908198"/>
              <a:gd name="connsiteY4" fmla="*/ 78178 h 882233"/>
              <a:gd name="connsiteX5" fmla="*/ 497338 w 2908198"/>
              <a:gd name="connsiteY5" fmla="*/ 144865 h 882233"/>
              <a:gd name="connsiteX6" fmla="*/ 17297 w 2908198"/>
              <a:gd name="connsiteY6" fmla="*/ 239717 h 882233"/>
              <a:gd name="connsiteX7" fmla="*/ 119730 w 2908198"/>
              <a:gd name="connsiteY7" fmla="*/ 618855 h 882233"/>
              <a:gd name="connsiteX8" fmla="*/ 252737 w 2908198"/>
              <a:gd name="connsiteY8" fmla="*/ 636166 h 882233"/>
              <a:gd name="connsiteX9" fmla="*/ 529852 w 2908198"/>
              <a:gd name="connsiteY9" fmla="*/ 620316 h 882233"/>
              <a:gd name="connsiteX10" fmla="*/ 1023349 w 2908198"/>
              <a:gd name="connsiteY10" fmla="*/ 637435 h 882233"/>
              <a:gd name="connsiteX11" fmla="*/ 1173413 w 2908198"/>
              <a:gd name="connsiteY11" fmla="*/ 656955 h 882233"/>
              <a:gd name="connsiteX12" fmla="*/ 1528731 w 2908198"/>
              <a:gd name="connsiteY12" fmla="*/ 749902 h 882233"/>
              <a:gd name="connsiteX13" fmla="*/ 1836573 w 2908198"/>
              <a:gd name="connsiteY13" fmla="*/ 764389 h 882233"/>
              <a:gd name="connsiteX14" fmla="*/ 2081530 w 2908198"/>
              <a:gd name="connsiteY14" fmla="*/ 787161 h 882233"/>
              <a:gd name="connsiteX15" fmla="*/ 2686789 w 2908198"/>
              <a:gd name="connsiteY15" fmla="*/ 877449 h 882233"/>
              <a:gd name="connsiteX16" fmla="*/ 2547906 w 2908198"/>
              <a:gd name="connsiteY16" fmla="*/ 867745 h 882233"/>
              <a:gd name="connsiteX17" fmla="*/ 2805614 w 2908198"/>
              <a:gd name="connsiteY17" fmla="*/ 850486 h 882233"/>
              <a:gd name="connsiteX18" fmla="*/ 2891355 w 2908198"/>
              <a:gd name="connsiteY18" fmla="*/ 680789 h 882233"/>
              <a:gd name="connsiteX19" fmla="*/ 2492253 w 2908198"/>
              <a:gd name="connsiteY19" fmla="*/ 550760 h 882233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665983 w 3081928"/>
              <a:gd name="connsiteY0" fmla="*/ 554913 h 886386"/>
              <a:gd name="connsiteX1" fmla="*/ 2645821 w 3081928"/>
              <a:gd name="connsiteY1" fmla="*/ 398102 h 886386"/>
              <a:gd name="connsiteX2" fmla="*/ 2145899 w 3081928"/>
              <a:gd name="connsiteY2" fmla="*/ 313865 h 886386"/>
              <a:gd name="connsiteX3" fmla="*/ 1364650 w 3081928"/>
              <a:gd name="connsiteY3" fmla="*/ 10085 h 886386"/>
              <a:gd name="connsiteX4" fmla="*/ 791259 w 3081928"/>
              <a:gd name="connsiteY4" fmla="*/ 82331 h 886386"/>
              <a:gd name="connsiteX5" fmla="*/ 671068 w 3081928"/>
              <a:gd name="connsiteY5" fmla="*/ 149018 h 886386"/>
              <a:gd name="connsiteX6" fmla="*/ 191027 w 3081928"/>
              <a:gd name="connsiteY6" fmla="*/ 243870 h 886386"/>
              <a:gd name="connsiteX7" fmla="*/ 8022 w 3081928"/>
              <a:gd name="connsiteY7" fmla="*/ 552852 h 886386"/>
              <a:gd name="connsiteX8" fmla="*/ 426467 w 3081928"/>
              <a:gd name="connsiteY8" fmla="*/ 640319 h 886386"/>
              <a:gd name="connsiteX9" fmla="*/ 703582 w 3081928"/>
              <a:gd name="connsiteY9" fmla="*/ 624469 h 886386"/>
              <a:gd name="connsiteX10" fmla="*/ 1197079 w 3081928"/>
              <a:gd name="connsiteY10" fmla="*/ 641588 h 886386"/>
              <a:gd name="connsiteX11" fmla="*/ 1347143 w 3081928"/>
              <a:gd name="connsiteY11" fmla="*/ 661108 h 886386"/>
              <a:gd name="connsiteX12" fmla="*/ 1702461 w 3081928"/>
              <a:gd name="connsiteY12" fmla="*/ 754055 h 886386"/>
              <a:gd name="connsiteX13" fmla="*/ 2010303 w 3081928"/>
              <a:gd name="connsiteY13" fmla="*/ 768542 h 886386"/>
              <a:gd name="connsiteX14" fmla="*/ 2255260 w 3081928"/>
              <a:gd name="connsiteY14" fmla="*/ 791314 h 886386"/>
              <a:gd name="connsiteX15" fmla="*/ 2860519 w 3081928"/>
              <a:gd name="connsiteY15" fmla="*/ 881602 h 886386"/>
              <a:gd name="connsiteX16" fmla="*/ 2721636 w 3081928"/>
              <a:gd name="connsiteY16" fmla="*/ 871898 h 886386"/>
              <a:gd name="connsiteX17" fmla="*/ 2979344 w 3081928"/>
              <a:gd name="connsiteY17" fmla="*/ 854639 h 886386"/>
              <a:gd name="connsiteX18" fmla="*/ 3065085 w 3081928"/>
              <a:gd name="connsiteY18" fmla="*/ 684942 h 886386"/>
              <a:gd name="connsiteX19" fmla="*/ 2665983 w 3081928"/>
              <a:gd name="connsiteY19" fmla="*/ 554913 h 886386"/>
              <a:gd name="connsiteX0" fmla="*/ 2748148 w 3164093"/>
              <a:gd name="connsiteY0" fmla="*/ 554913 h 886386"/>
              <a:gd name="connsiteX1" fmla="*/ 2727986 w 3164093"/>
              <a:gd name="connsiteY1" fmla="*/ 398102 h 886386"/>
              <a:gd name="connsiteX2" fmla="*/ 2228064 w 3164093"/>
              <a:gd name="connsiteY2" fmla="*/ 313865 h 886386"/>
              <a:gd name="connsiteX3" fmla="*/ 1446815 w 3164093"/>
              <a:gd name="connsiteY3" fmla="*/ 10085 h 886386"/>
              <a:gd name="connsiteX4" fmla="*/ 873424 w 3164093"/>
              <a:gd name="connsiteY4" fmla="*/ 82331 h 886386"/>
              <a:gd name="connsiteX5" fmla="*/ 753233 w 3164093"/>
              <a:gd name="connsiteY5" fmla="*/ 149018 h 886386"/>
              <a:gd name="connsiteX6" fmla="*/ 58261 w 3164093"/>
              <a:gd name="connsiteY6" fmla="*/ 270039 h 886386"/>
              <a:gd name="connsiteX7" fmla="*/ 90187 w 3164093"/>
              <a:gd name="connsiteY7" fmla="*/ 552852 h 886386"/>
              <a:gd name="connsiteX8" fmla="*/ 508632 w 3164093"/>
              <a:gd name="connsiteY8" fmla="*/ 640319 h 886386"/>
              <a:gd name="connsiteX9" fmla="*/ 785747 w 3164093"/>
              <a:gd name="connsiteY9" fmla="*/ 624469 h 886386"/>
              <a:gd name="connsiteX10" fmla="*/ 1279244 w 3164093"/>
              <a:gd name="connsiteY10" fmla="*/ 641588 h 886386"/>
              <a:gd name="connsiteX11" fmla="*/ 1429308 w 3164093"/>
              <a:gd name="connsiteY11" fmla="*/ 661108 h 886386"/>
              <a:gd name="connsiteX12" fmla="*/ 1784626 w 3164093"/>
              <a:gd name="connsiteY12" fmla="*/ 754055 h 886386"/>
              <a:gd name="connsiteX13" fmla="*/ 2092468 w 3164093"/>
              <a:gd name="connsiteY13" fmla="*/ 768542 h 886386"/>
              <a:gd name="connsiteX14" fmla="*/ 2337425 w 3164093"/>
              <a:gd name="connsiteY14" fmla="*/ 791314 h 886386"/>
              <a:gd name="connsiteX15" fmla="*/ 2942684 w 3164093"/>
              <a:gd name="connsiteY15" fmla="*/ 881602 h 886386"/>
              <a:gd name="connsiteX16" fmla="*/ 2803801 w 3164093"/>
              <a:gd name="connsiteY16" fmla="*/ 871898 h 886386"/>
              <a:gd name="connsiteX17" fmla="*/ 3061509 w 3164093"/>
              <a:gd name="connsiteY17" fmla="*/ 854639 h 886386"/>
              <a:gd name="connsiteX18" fmla="*/ 3147250 w 3164093"/>
              <a:gd name="connsiteY18" fmla="*/ 684942 h 886386"/>
              <a:gd name="connsiteX19" fmla="*/ 2748148 w 3164093"/>
              <a:gd name="connsiteY19" fmla="*/ 554913 h 886386"/>
              <a:gd name="connsiteX0" fmla="*/ 2748148 w 3164093"/>
              <a:gd name="connsiteY0" fmla="*/ 554913 h 886386"/>
              <a:gd name="connsiteX1" fmla="*/ 2727986 w 3164093"/>
              <a:gd name="connsiteY1" fmla="*/ 398102 h 886386"/>
              <a:gd name="connsiteX2" fmla="*/ 2228064 w 3164093"/>
              <a:gd name="connsiteY2" fmla="*/ 313865 h 886386"/>
              <a:gd name="connsiteX3" fmla="*/ 1446815 w 3164093"/>
              <a:gd name="connsiteY3" fmla="*/ 10085 h 886386"/>
              <a:gd name="connsiteX4" fmla="*/ 873424 w 3164093"/>
              <a:gd name="connsiteY4" fmla="*/ 82331 h 886386"/>
              <a:gd name="connsiteX5" fmla="*/ 753233 w 3164093"/>
              <a:gd name="connsiteY5" fmla="*/ 149018 h 886386"/>
              <a:gd name="connsiteX6" fmla="*/ 58261 w 3164093"/>
              <a:gd name="connsiteY6" fmla="*/ 270039 h 886386"/>
              <a:gd name="connsiteX7" fmla="*/ 90187 w 3164093"/>
              <a:gd name="connsiteY7" fmla="*/ 552852 h 886386"/>
              <a:gd name="connsiteX8" fmla="*/ 508632 w 3164093"/>
              <a:gd name="connsiteY8" fmla="*/ 640319 h 886386"/>
              <a:gd name="connsiteX9" fmla="*/ 756478 w 3164093"/>
              <a:gd name="connsiteY9" fmla="*/ 571624 h 886386"/>
              <a:gd name="connsiteX10" fmla="*/ 1279244 w 3164093"/>
              <a:gd name="connsiteY10" fmla="*/ 641588 h 886386"/>
              <a:gd name="connsiteX11" fmla="*/ 1429308 w 3164093"/>
              <a:gd name="connsiteY11" fmla="*/ 661108 h 886386"/>
              <a:gd name="connsiteX12" fmla="*/ 1784626 w 3164093"/>
              <a:gd name="connsiteY12" fmla="*/ 754055 h 886386"/>
              <a:gd name="connsiteX13" fmla="*/ 2092468 w 3164093"/>
              <a:gd name="connsiteY13" fmla="*/ 768542 h 886386"/>
              <a:gd name="connsiteX14" fmla="*/ 2337425 w 3164093"/>
              <a:gd name="connsiteY14" fmla="*/ 791314 h 886386"/>
              <a:gd name="connsiteX15" fmla="*/ 2942684 w 3164093"/>
              <a:gd name="connsiteY15" fmla="*/ 881602 h 886386"/>
              <a:gd name="connsiteX16" fmla="*/ 2803801 w 3164093"/>
              <a:gd name="connsiteY16" fmla="*/ 871898 h 886386"/>
              <a:gd name="connsiteX17" fmla="*/ 3061509 w 3164093"/>
              <a:gd name="connsiteY17" fmla="*/ 854639 h 886386"/>
              <a:gd name="connsiteX18" fmla="*/ 3147250 w 3164093"/>
              <a:gd name="connsiteY18" fmla="*/ 684942 h 886386"/>
              <a:gd name="connsiteX19" fmla="*/ 2748148 w 3164093"/>
              <a:gd name="connsiteY19" fmla="*/ 554913 h 886386"/>
              <a:gd name="connsiteX0" fmla="*/ 2747763 w 3163708"/>
              <a:gd name="connsiteY0" fmla="*/ 554913 h 886386"/>
              <a:gd name="connsiteX1" fmla="*/ 2727601 w 3163708"/>
              <a:gd name="connsiteY1" fmla="*/ 398102 h 886386"/>
              <a:gd name="connsiteX2" fmla="*/ 2227679 w 3163708"/>
              <a:gd name="connsiteY2" fmla="*/ 313865 h 886386"/>
              <a:gd name="connsiteX3" fmla="*/ 1446430 w 3163708"/>
              <a:gd name="connsiteY3" fmla="*/ 10085 h 886386"/>
              <a:gd name="connsiteX4" fmla="*/ 873039 w 3163708"/>
              <a:gd name="connsiteY4" fmla="*/ 82331 h 886386"/>
              <a:gd name="connsiteX5" fmla="*/ 752848 w 3163708"/>
              <a:gd name="connsiteY5" fmla="*/ 149018 h 886386"/>
              <a:gd name="connsiteX6" fmla="*/ 57876 w 3163708"/>
              <a:gd name="connsiteY6" fmla="*/ 270039 h 886386"/>
              <a:gd name="connsiteX7" fmla="*/ 89802 w 3163708"/>
              <a:gd name="connsiteY7" fmla="*/ 552852 h 886386"/>
              <a:gd name="connsiteX8" fmla="*/ 499594 w 3163708"/>
              <a:gd name="connsiteY8" fmla="*/ 609214 h 886386"/>
              <a:gd name="connsiteX9" fmla="*/ 756093 w 3163708"/>
              <a:gd name="connsiteY9" fmla="*/ 571624 h 886386"/>
              <a:gd name="connsiteX10" fmla="*/ 1278859 w 3163708"/>
              <a:gd name="connsiteY10" fmla="*/ 641588 h 886386"/>
              <a:gd name="connsiteX11" fmla="*/ 1428923 w 3163708"/>
              <a:gd name="connsiteY11" fmla="*/ 661108 h 886386"/>
              <a:gd name="connsiteX12" fmla="*/ 1784241 w 3163708"/>
              <a:gd name="connsiteY12" fmla="*/ 754055 h 886386"/>
              <a:gd name="connsiteX13" fmla="*/ 2092083 w 3163708"/>
              <a:gd name="connsiteY13" fmla="*/ 768542 h 886386"/>
              <a:gd name="connsiteX14" fmla="*/ 2337040 w 3163708"/>
              <a:gd name="connsiteY14" fmla="*/ 791314 h 886386"/>
              <a:gd name="connsiteX15" fmla="*/ 2942299 w 3163708"/>
              <a:gd name="connsiteY15" fmla="*/ 881602 h 886386"/>
              <a:gd name="connsiteX16" fmla="*/ 2803416 w 3163708"/>
              <a:gd name="connsiteY16" fmla="*/ 871898 h 886386"/>
              <a:gd name="connsiteX17" fmla="*/ 3061124 w 3163708"/>
              <a:gd name="connsiteY17" fmla="*/ 854639 h 886386"/>
              <a:gd name="connsiteX18" fmla="*/ 3146865 w 3163708"/>
              <a:gd name="connsiteY18" fmla="*/ 684942 h 886386"/>
              <a:gd name="connsiteX19" fmla="*/ 2747763 w 3163708"/>
              <a:gd name="connsiteY19" fmla="*/ 554913 h 886386"/>
              <a:gd name="connsiteX0" fmla="*/ 2747763 w 3163708"/>
              <a:gd name="connsiteY0" fmla="*/ 554913 h 886386"/>
              <a:gd name="connsiteX1" fmla="*/ 2727601 w 3163708"/>
              <a:gd name="connsiteY1" fmla="*/ 398102 h 886386"/>
              <a:gd name="connsiteX2" fmla="*/ 2227679 w 3163708"/>
              <a:gd name="connsiteY2" fmla="*/ 313865 h 886386"/>
              <a:gd name="connsiteX3" fmla="*/ 1446430 w 3163708"/>
              <a:gd name="connsiteY3" fmla="*/ 10085 h 886386"/>
              <a:gd name="connsiteX4" fmla="*/ 873039 w 3163708"/>
              <a:gd name="connsiteY4" fmla="*/ 82331 h 886386"/>
              <a:gd name="connsiteX5" fmla="*/ 752848 w 3163708"/>
              <a:gd name="connsiteY5" fmla="*/ 149018 h 886386"/>
              <a:gd name="connsiteX6" fmla="*/ 57876 w 3163708"/>
              <a:gd name="connsiteY6" fmla="*/ 270039 h 886386"/>
              <a:gd name="connsiteX7" fmla="*/ 89802 w 3163708"/>
              <a:gd name="connsiteY7" fmla="*/ 552852 h 886386"/>
              <a:gd name="connsiteX8" fmla="*/ 499594 w 3163708"/>
              <a:gd name="connsiteY8" fmla="*/ 609214 h 886386"/>
              <a:gd name="connsiteX9" fmla="*/ 756093 w 3163708"/>
              <a:gd name="connsiteY9" fmla="*/ 571624 h 886386"/>
              <a:gd name="connsiteX10" fmla="*/ 1278859 w 3163708"/>
              <a:gd name="connsiteY10" fmla="*/ 641588 h 886386"/>
              <a:gd name="connsiteX11" fmla="*/ 1468964 w 3163708"/>
              <a:gd name="connsiteY11" fmla="*/ 582428 h 886386"/>
              <a:gd name="connsiteX12" fmla="*/ 1784241 w 3163708"/>
              <a:gd name="connsiteY12" fmla="*/ 754055 h 886386"/>
              <a:gd name="connsiteX13" fmla="*/ 2092083 w 3163708"/>
              <a:gd name="connsiteY13" fmla="*/ 768542 h 886386"/>
              <a:gd name="connsiteX14" fmla="*/ 2337040 w 3163708"/>
              <a:gd name="connsiteY14" fmla="*/ 791314 h 886386"/>
              <a:gd name="connsiteX15" fmla="*/ 2942299 w 3163708"/>
              <a:gd name="connsiteY15" fmla="*/ 881602 h 886386"/>
              <a:gd name="connsiteX16" fmla="*/ 2803416 w 3163708"/>
              <a:gd name="connsiteY16" fmla="*/ 871898 h 886386"/>
              <a:gd name="connsiteX17" fmla="*/ 3061124 w 3163708"/>
              <a:gd name="connsiteY17" fmla="*/ 854639 h 886386"/>
              <a:gd name="connsiteX18" fmla="*/ 3146865 w 3163708"/>
              <a:gd name="connsiteY18" fmla="*/ 684942 h 886386"/>
              <a:gd name="connsiteX19" fmla="*/ 2747763 w 3163708"/>
              <a:gd name="connsiteY19" fmla="*/ 554913 h 886386"/>
              <a:gd name="connsiteX0" fmla="*/ 2747763 w 3163708"/>
              <a:gd name="connsiteY0" fmla="*/ 554913 h 886386"/>
              <a:gd name="connsiteX1" fmla="*/ 2727601 w 3163708"/>
              <a:gd name="connsiteY1" fmla="*/ 398102 h 886386"/>
              <a:gd name="connsiteX2" fmla="*/ 2227679 w 3163708"/>
              <a:gd name="connsiteY2" fmla="*/ 313865 h 886386"/>
              <a:gd name="connsiteX3" fmla="*/ 1446430 w 3163708"/>
              <a:gd name="connsiteY3" fmla="*/ 10085 h 886386"/>
              <a:gd name="connsiteX4" fmla="*/ 873039 w 3163708"/>
              <a:gd name="connsiteY4" fmla="*/ 82331 h 886386"/>
              <a:gd name="connsiteX5" fmla="*/ 752848 w 3163708"/>
              <a:gd name="connsiteY5" fmla="*/ 149018 h 886386"/>
              <a:gd name="connsiteX6" fmla="*/ 57876 w 3163708"/>
              <a:gd name="connsiteY6" fmla="*/ 270039 h 886386"/>
              <a:gd name="connsiteX7" fmla="*/ 89802 w 3163708"/>
              <a:gd name="connsiteY7" fmla="*/ 552852 h 886386"/>
              <a:gd name="connsiteX8" fmla="*/ 499594 w 3163708"/>
              <a:gd name="connsiteY8" fmla="*/ 609214 h 886386"/>
              <a:gd name="connsiteX9" fmla="*/ 756093 w 3163708"/>
              <a:gd name="connsiteY9" fmla="*/ 571624 h 886386"/>
              <a:gd name="connsiteX10" fmla="*/ 1278859 w 3163708"/>
              <a:gd name="connsiteY10" fmla="*/ 641588 h 886386"/>
              <a:gd name="connsiteX11" fmla="*/ 1234738 w 3163708"/>
              <a:gd name="connsiteY11" fmla="*/ 571552 h 886386"/>
              <a:gd name="connsiteX12" fmla="*/ 1468964 w 3163708"/>
              <a:gd name="connsiteY12" fmla="*/ 582428 h 886386"/>
              <a:gd name="connsiteX13" fmla="*/ 1784241 w 3163708"/>
              <a:gd name="connsiteY13" fmla="*/ 754055 h 886386"/>
              <a:gd name="connsiteX14" fmla="*/ 2092083 w 3163708"/>
              <a:gd name="connsiteY14" fmla="*/ 768542 h 886386"/>
              <a:gd name="connsiteX15" fmla="*/ 2337040 w 3163708"/>
              <a:gd name="connsiteY15" fmla="*/ 791314 h 886386"/>
              <a:gd name="connsiteX16" fmla="*/ 2942299 w 3163708"/>
              <a:gd name="connsiteY16" fmla="*/ 881602 h 886386"/>
              <a:gd name="connsiteX17" fmla="*/ 2803416 w 3163708"/>
              <a:gd name="connsiteY17" fmla="*/ 871898 h 886386"/>
              <a:gd name="connsiteX18" fmla="*/ 3061124 w 3163708"/>
              <a:gd name="connsiteY18" fmla="*/ 854639 h 886386"/>
              <a:gd name="connsiteX19" fmla="*/ 3146865 w 3163708"/>
              <a:gd name="connsiteY19" fmla="*/ 684942 h 886386"/>
              <a:gd name="connsiteX20" fmla="*/ 2747763 w 3163708"/>
              <a:gd name="connsiteY20" fmla="*/ 554913 h 886386"/>
              <a:gd name="connsiteX0" fmla="*/ 2747763 w 3163708"/>
              <a:gd name="connsiteY0" fmla="*/ 554913 h 886386"/>
              <a:gd name="connsiteX1" fmla="*/ 2727601 w 3163708"/>
              <a:gd name="connsiteY1" fmla="*/ 398102 h 886386"/>
              <a:gd name="connsiteX2" fmla="*/ 2227679 w 3163708"/>
              <a:gd name="connsiteY2" fmla="*/ 313865 h 886386"/>
              <a:gd name="connsiteX3" fmla="*/ 1446430 w 3163708"/>
              <a:gd name="connsiteY3" fmla="*/ 10085 h 886386"/>
              <a:gd name="connsiteX4" fmla="*/ 873039 w 3163708"/>
              <a:gd name="connsiteY4" fmla="*/ 82331 h 886386"/>
              <a:gd name="connsiteX5" fmla="*/ 752848 w 3163708"/>
              <a:gd name="connsiteY5" fmla="*/ 149018 h 886386"/>
              <a:gd name="connsiteX6" fmla="*/ 57876 w 3163708"/>
              <a:gd name="connsiteY6" fmla="*/ 270039 h 886386"/>
              <a:gd name="connsiteX7" fmla="*/ 89802 w 3163708"/>
              <a:gd name="connsiteY7" fmla="*/ 552852 h 886386"/>
              <a:gd name="connsiteX8" fmla="*/ 499594 w 3163708"/>
              <a:gd name="connsiteY8" fmla="*/ 609214 h 886386"/>
              <a:gd name="connsiteX9" fmla="*/ 756093 w 3163708"/>
              <a:gd name="connsiteY9" fmla="*/ 571624 h 886386"/>
              <a:gd name="connsiteX10" fmla="*/ 1278859 w 3163708"/>
              <a:gd name="connsiteY10" fmla="*/ 641588 h 886386"/>
              <a:gd name="connsiteX11" fmla="*/ 1234738 w 3163708"/>
              <a:gd name="connsiteY11" fmla="*/ 571552 h 886386"/>
              <a:gd name="connsiteX12" fmla="*/ 1468964 w 3163708"/>
              <a:gd name="connsiteY12" fmla="*/ 582428 h 886386"/>
              <a:gd name="connsiteX13" fmla="*/ 1853187 w 3163708"/>
              <a:gd name="connsiteY13" fmla="*/ 595942 h 886386"/>
              <a:gd name="connsiteX14" fmla="*/ 2092083 w 3163708"/>
              <a:gd name="connsiteY14" fmla="*/ 768542 h 886386"/>
              <a:gd name="connsiteX15" fmla="*/ 2337040 w 3163708"/>
              <a:gd name="connsiteY15" fmla="*/ 791314 h 886386"/>
              <a:gd name="connsiteX16" fmla="*/ 2942299 w 3163708"/>
              <a:gd name="connsiteY16" fmla="*/ 881602 h 886386"/>
              <a:gd name="connsiteX17" fmla="*/ 2803416 w 3163708"/>
              <a:gd name="connsiteY17" fmla="*/ 871898 h 886386"/>
              <a:gd name="connsiteX18" fmla="*/ 3061124 w 3163708"/>
              <a:gd name="connsiteY18" fmla="*/ 854639 h 886386"/>
              <a:gd name="connsiteX19" fmla="*/ 3146865 w 3163708"/>
              <a:gd name="connsiteY19" fmla="*/ 684942 h 886386"/>
              <a:gd name="connsiteX20" fmla="*/ 2747763 w 3163708"/>
              <a:gd name="connsiteY20" fmla="*/ 554913 h 886386"/>
              <a:gd name="connsiteX0" fmla="*/ 2747763 w 3163708"/>
              <a:gd name="connsiteY0" fmla="*/ 554913 h 886386"/>
              <a:gd name="connsiteX1" fmla="*/ 2727601 w 3163708"/>
              <a:gd name="connsiteY1" fmla="*/ 398102 h 886386"/>
              <a:gd name="connsiteX2" fmla="*/ 2227679 w 3163708"/>
              <a:gd name="connsiteY2" fmla="*/ 313865 h 886386"/>
              <a:gd name="connsiteX3" fmla="*/ 1446430 w 3163708"/>
              <a:gd name="connsiteY3" fmla="*/ 10085 h 886386"/>
              <a:gd name="connsiteX4" fmla="*/ 873039 w 3163708"/>
              <a:gd name="connsiteY4" fmla="*/ 82331 h 886386"/>
              <a:gd name="connsiteX5" fmla="*/ 752848 w 3163708"/>
              <a:gd name="connsiteY5" fmla="*/ 149018 h 886386"/>
              <a:gd name="connsiteX6" fmla="*/ 57876 w 3163708"/>
              <a:gd name="connsiteY6" fmla="*/ 270039 h 886386"/>
              <a:gd name="connsiteX7" fmla="*/ 89802 w 3163708"/>
              <a:gd name="connsiteY7" fmla="*/ 552852 h 886386"/>
              <a:gd name="connsiteX8" fmla="*/ 499594 w 3163708"/>
              <a:gd name="connsiteY8" fmla="*/ 609214 h 886386"/>
              <a:gd name="connsiteX9" fmla="*/ 756093 w 3163708"/>
              <a:gd name="connsiteY9" fmla="*/ 571624 h 886386"/>
              <a:gd name="connsiteX10" fmla="*/ 1278859 w 3163708"/>
              <a:gd name="connsiteY10" fmla="*/ 641588 h 886386"/>
              <a:gd name="connsiteX11" fmla="*/ 1234738 w 3163708"/>
              <a:gd name="connsiteY11" fmla="*/ 571552 h 886386"/>
              <a:gd name="connsiteX12" fmla="*/ 1468964 w 3163708"/>
              <a:gd name="connsiteY12" fmla="*/ 582428 h 886386"/>
              <a:gd name="connsiteX13" fmla="*/ 1853187 w 3163708"/>
              <a:gd name="connsiteY13" fmla="*/ 595942 h 886386"/>
              <a:gd name="connsiteX14" fmla="*/ 2105340 w 3163708"/>
              <a:gd name="connsiteY14" fmla="*/ 606663 h 886386"/>
              <a:gd name="connsiteX15" fmla="*/ 2337040 w 3163708"/>
              <a:gd name="connsiteY15" fmla="*/ 791314 h 886386"/>
              <a:gd name="connsiteX16" fmla="*/ 2942299 w 3163708"/>
              <a:gd name="connsiteY16" fmla="*/ 881602 h 886386"/>
              <a:gd name="connsiteX17" fmla="*/ 2803416 w 3163708"/>
              <a:gd name="connsiteY17" fmla="*/ 871898 h 886386"/>
              <a:gd name="connsiteX18" fmla="*/ 3061124 w 3163708"/>
              <a:gd name="connsiteY18" fmla="*/ 854639 h 886386"/>
              <a:gd name="connsiteX19" fmla="*/ 3146865 w 3163708"/>
              <a:gd name="connsiteY19" fmla="*/ 684942 h 886386"/>
              <a:gd name="connsiteX20" fmla="*/ 2747763 w 3163708"/>
              <a:gd name="connsiteY20" fmla="*/ 554913 h 886386"/>
              <a:gd name="connsiteX0" fmla="*/ 2747763 w 3163708"/>
              <a:gd name="connsiteY0" fmla="*/ 554913 h 900436"/>
              <a:gd name="connsiteX1" fmla="*/ 2727601 w 3163708"/>
              <a:gd name="connsiteY1" fmla="*/ 398102 h 900436"/>
              <a:gd name="connsiteX2" fmla="*/ 2227679 w 3163708"/>
              <a:gd name="connsiteY2" fmla="*/ 313865 h 900436"/>
              <a:gd name="connsiteX3" fmla="*/ 1446430 w 3163708"/>
              <a:gd name="connsiteY3" fmla="*/ 10085 h 900436"/>
              <a:gd name="connsiteX4" fmla="*/ 873039 w 3163708"/>
              <a:gd name="connsiteY4" fmla="*/ 82331 h 900436"/>
              <a:gd name="connsiteX5" fmla="*/ 752848 w 3163708"/>
              <a:gd name="connsiteY5" fmla="*/ 149018 h 900436"/>
              <a:gd name="connsiteX6" fmla="*/ 57876 w 3163708"/>
              <a:gd name="connsiteY6" fmla="*/ 270039 h 900436"/>
              <a:gd name="connsiteX7" fmla="*/ 89802 w 3163708"/>
              <a:gd name="connsiteY7" fmla="*/ 552852 h 900436"/>
              <a:gd name="connsiteX8" fmla="*/ 499594 w 3163708"/>
              <a:gd name="connsiteY8" fmla="*/ 609214 h 900436"/>
              <a:gd name="connsiteX9" fmla="*/ 756093 w 3163708"/>
              <a:gd name="connsiteY9" fmla="*/ 571624 h 900436"/>
              <a:gd name="connsiteX10" fmla="*/ 1278859 w 3163708"/>
              <a:gd name="connsiteY10" fmla="*/ 641588 h 900436"/>
              <a:gd name="connsiteX11" fmla="*/ 1234738 w 3163708"/>
              <a:gd name="connsiteY11" fmla="*/ 571552 h 900436"/>
              <a:gd name="connsiteX12" fmla="*/ 1468964 w 3163708"/>
              <a:gd name="connsiteY12" fmla="*/ 582428 h 900436"/>
              <a:gd name="connsiteX13" fmla="*/ 1853187 w 3163708"/>
              <a:gd name="connsiteY13" fmla="*/ 595942 h 900436"/>
              <a:gd name="connsiteX14" fmla="*/ 2105340 w 3163708"/>
              <a:gd name="connsiteY14" fmla="*/ 606663 h 900436"/>
              <a:gd name="connsiteX15" fmla="*/ 2498403 w 3163708"/>
              <a:gd name="connsiteY15" fmla="*/ 598752 h 900436"/>
              <a:gd name="connsiteX16" fmla="*/ 2942299 w 3163708"/>
              <a:gd name="connsiteY16" fmla="*/ 881602 h 900436"/>
              <a:gd name="connsiteX17" fmla="*/ 2803416 w 3163708"/>
              <a:gd name="connsiteY17" fmla="*/ 871898 h 900436"/>
              <a:gd name="connsiteX18" fmla="*/ 3061124 w 3163708"/>
              <a:gd name="connsiteY18" fmla="*/ 854639 h 900436"/>
              <a:gd name="connsiteX19" fmla="*/ 3146865 w 3163708"/>
              <a:gd name="connsiteY19" fmla="*/ 684942 h 900436"/>
              <a:gd name="connsiteX20" fmla="*/ 2747763 w 3163708"/>
              <a:gd name="connsiteY20" fmla="*/ 554913 h 900436"/>
              <a:gd name="connsiteX0" fmla="*/ 2747763 w 3163708"/>
              <a:gd name="connsiteY0" fmla="*/ 554913 h 882094"/>
              <a:gd name="connsiteX1" fmla="*/ 2727601 w 3163708"/>
              <a:gd name="connsiteY1" fmla="*/ 398102 h 882094"/>
              <a:gd name="connsiteX2" fmla="*/ 2227679 w 3163708"/>
              <a:gd name="connsiteY2" fmla="*/ 313865 h 882094"/>
              <a:gd name="connsiteX3" fmla="*/ 1446430 w 3163708"/>
              <a:gd name="connsiteY3" fmla="*/ 10085 h 882094"/>
              <a:gd name="connsiteX4" fmla="*/ 873039 w 3163708"/>
              <a:gd name="connsiteY4" fmla="*/ 82331 h 882094"/>
              <a:gd name="connsiteX5" fmla="*/ 752848 w 3163708"/>
              <a:gd name="connsiteY5" fmla="*/ 149018 h 882094"/>
              <a:gd name="connsiteX6" fmla="*/ 57876 w 3163708"/>
              <a:gd name="connsiteY6" fmla="*/ 270039 h 882094"/>
              <a:gd name="connsiteX7" fmla="*/ 89802 w 3163708"/>
              <a:gd name="connsiteY7" fmla="*/ 552852 h 882094"/>
              <a:gd name="connsiteX8" fmla="*/ 499594 w 3163708"/>
              <a:gd name="connsiteY8" fmla="*/ 609214 h 882094"/>
              <a:gd name="connsiteX9" fmla="*/ 756093 w 3163708"/>
              <a:gd name="connsiteY9" fmla="*/ 571624 h 882094"/>
              <a:gd name="connsiteX10" fmla="*/ 1278859 w 3163708"/>
              <a:gd name="connsiteY10" fmla="*/ 641588 h 882094"/>
              <a:gd name="connsiteX11" fmla="*/ 1234738 w 3163708"/>
              <a:gd name="connsiteY11" fmla="*/ 571552 h 882094"/>
              <a:gd name="connsiteX12" fmla="*/ 1468964 w 3163708"/>
              <a:gd name="connsiteY12" fmla="*/ 582428 h 882094"/>
              <a:gd name="connsiteX13" fmla="*/ 1853187 w 3163708"/>
              <a:gd name="connsiteY13" fmla="*/ 595942 h 882094"/>
              <a:gd name="connsiteX14" fmla="*/ 2105340 w 3163708"/>
              <a:gd name="connsiteY14" fmla="*/ 606663 h 882094"/>
              <a:gd name="connsiteX15" fmla="*/ 2498403 w 3163708"/>
              <a:gd name="connsiteY15" fmla="*/ 598752 h 882094"/>
              <a:gd name="connsiteX16" fmla="*/ 2942299 w 3163708"/>
              <a:gd name="connsiteY16" fmla="*/ 881602 h 882094"/>
              <a:gd name="connsiteX17" fmla="*/ 2853402 w 3163708"/>
              <a:gd name="connsiteY17" fmla="*/ 671809 h 882094"/>
              <a:gd name="connsiteX18" fmla="*/ 3061124 w 3163708"/>
              <a:gd name="connsiteY18" fmla="*/ 854639 h 882094"/>
              <a:gd name="connsiteX19" fmla="*/ 3146865 w 3163708"/>
              <a:gd name="connsiteY19" fmla="*/ 684942 h 882094"/>
              <a:gd name="connsiteX20" fmla="*/ 2747763 w 3163708"/>
              <a:gd name="connsiteY20" fmla="*/ 554913 h 882094"/>
              <a:gd name="connsiteX0" fmla="*/ 3061124 w 3163708"/>
              <a:gd name="connsiteY0" fmla="*/ 854639 h 882096"/>
              <a:gd name="connsiteX1" fmla="*/ 3146865 w 3163708"/>
              <a:gd name="connsiteY1" fmla="*/ 684942 h 882096"/>
              <a:gd name="connsiteX2" fmla="*/ 2747763 w 3163708"/>
              <a:gd name="connsiteY2" fmla="*/ 554913 h 882096"/>
              <a:gd name="connsiteX3" fmla="*/ 2727601 w 3163708"/>
              <a:gd name="connsiteY3" fmla="*/ 398102 h 882096"/>
              <a:gd name="connsiteX4" fmla="*/ 2227679 w 3163708"/>
              <a:gd name="connsiteY4" fmla="*/ 313865 h 882096"/>
              <a:gd name="connsiteX5" fmla="*/ 1446430 w 3163708"/>
              <a:gd name="connsiteY5" fmla="*/ 10085 h 882096"/>
              <a:gd name="connsiteX6" fmla="*/ 873039 w 3163708"/>
              <a:gd name="connsiteY6" fmla="*/ 82331 h 882096"/>
              <a:gd name="connsiteX7" fmla="*/ 752848 w 3163708"/>
              <a:gd name="connsiteY7" fmla="*/ 149018 h 882096"/>
              <a:gd name="connsiteX8" fmla="*/ 57876 w 3163708"/>
              <a:gd name="connsiteY8" fmla="*/ 270039 h 882096"/>
              <a:gd name="connsiteX9" fmla="*/ 89802 w 3163708"/>
              <a:gd name="connsiteY9" fmla="*/ 552852 h 882096"/>
              <a:gd name="connsiteX10" fmla="*/ 499594 w 3163708"/>
              <a:gd name="connsiteY10" fmla="*/ 609214 h 882096"/>
              <a:gd name="connsiteX11" fmla="*/ 756093 w 3163708"/>
              <a:gd name="connsiteY11" fmla="*/ 571624 h 882096"/>
              <a:gd name="connsiteX12" fmla="*/ 1278859 w 3163708"/>
              <a:gd name="connsiteY12" fmla="*/ 641588 h 882096"/>
              <a:gd name="connsiteX13" fmla="*/ 1234738 w 3163708"/>
              <a:gd name="connsiteY13" fmla="*/ 571552 h 882096"/>
              <a:gd name="connsiteX14" fmla="*/ 1468964 w 3163708"/>
              <a:gd name="connsiteY14" fmla="*/ 582428 h 882096"/>
              <a:gd name="connsiteX15" fmla="*/ 1853187 w 3163708"/>
              <a:gd name="connsiteY15" fmla="*/ 595942 h 882096"/>
              <a:gd name="connsiteX16" fmla="*/ 2105340 w 3163708"/>
              <a:gd name="connsiteY16" fmla="*/ 606663 h 882096"/>
              <a:gd name="connsiteX17" fmla="*/ 2498403 w 3163708"/>
              <a:gd name="connsiteY17" fmla="*/ 598752 h 882096"/>
              <a:gd name="connsiteX18" fmla="*/ 2942299 w 3163708"/>
              <a:gd name="connsiteY18" fmla="*/ 881602 h 882096"/>
              <a:gd name="connsiteX19" fmla="*/ 2975139 w 3163708"/>
              <a:gd name="connsiteY19" fmla="*/ 782392 h 882096"/>
              <a:gd name="connsiteX0" fmla="*/ 3061124 w 3163708"/>
              <a:gd name="connsiteY0" fmla="*/ 854639 h 881603"/>
              <a:gd name="connsiteX1" fmla="*/ 3146865 w 3163708"/>
              <a:gd name="connsiteY1" fmla="*/ 684942 h 881603"/>
              <a:gd name="connsiteX2" fmla="*/ 2747763 w 3163708"/>
              <a:gd name="connsiteY2" fmla="*/ 554913 h 881603"/>
              <a:gd name="connsiteX3" fmla="*/ 2727601 w 3163708"/>
              <a:gd name="connsiteY3" fmla="*/ 398102 h 881603"/>
              <a:gd name="connsiteX4" fmla="*/ 2227679 w 3163708"/>
              <a:gd name="connsiteY4" fmla="*/ 313865 h 881603"/>
              <a:gd name="connsiteX5" fmla="*/ 1446430 w 3163708"/>
              <a:gd name="connsiteY5" fmla="*/ 10085 h 881603"/>
              <a:gd name="connsiteX6" fmla="*/ 873039 w 3163708"/>
              <a:gd name="connsiteY6" fmla="*/ 82331 h 881603"/>
              <a:gd name="connsiteX7" fmla="*/ 752848 w 3163708"/>
              <a:gd name="connsiteY7" fmla="*/ 149018 h 881603"/>
              <a:gd name="connsiteX8" fmla="*/ 57876 w 3163708"/>
              <a:gd name="connsiteY8" fmla="*/ 270039 h 881603"/>
              <a:gd name="connsiteX9" fmla="*/ 89802 w 3163708"/>
              <a:gd name="connsiteY9" fmla="*/ 552852 h 881603"/>
              <a:gd name="connsiteX10" fmla="*/ 499594 w 3163708"/>
              <a:gd name="connsiteY10" fmla="*/ 609214 h 881603"/>
              <a:gd name="connsiteX11" fmla="*/ 756093 w 3163708"/>
              <a:gd name="connsiteY11" fmla="*/ 571624 h 881603"/>
              <a:gd name="connsiteX12" fmla="*/ 1278859 w 3163708"/>
              <a:gd name="connsiteY12" fmla="*/ 641588 h 881603"/>
              <a:gd name="connsiteX13" fmla="*/ 1234738 w 3163708"/>
              <a:gd name="connsiteY13" fmla="*/ 571552 h 881603"/>
              <a:gd name="connsiteX14" fmla="*/ 1468964 w 3163708"/>
              <a:gd name="connsiteY14" fmla="*/ 582428 h 881603"/>
              <a:gd name="connsiteX15" fmla="*/ 1853187 w 3163708"/>
              <a:gd name="connsiteY15" fmla="*/ 595942 h 881603"/>
              <a:gd name="connsiteX16" fmla="*/ 2105340 w 3163708"/>
              <a:gd name="connsiteY16" fmla="*/ 606663 h 881603"/>
              <a:gd name="connsiteX17" fmla="*/ 2498403 w 3163708"/>
              <a:gd name="connsiteY17" fmla="*/ 598752 h 881603"/>
              <a:gd name="connsiteX18" fmla="*/ 2942299 w 3163708"/>
              <a:gd name="connsiteY18" fmla="*/ 881602 h 881603"/>
              <a:gd name="connsiteX0" fmla="*/ 3061124 w 3163708"/>
              <a:gd name="connsiteY0" fmla="*/ 854639 h 881602"/>
              <a:gd name="connsiteX1" fmla="*/ 3146865 w 3163708"/>
              <a:gd name="connsiteY1" fmla="*/ 684942 h 881602"/>
              <a:gd name="connsiteX2" fmla="*/ 2747763 w 3163708"/>
              <a:gd name="connsiteY2" fmla="*/ 554913 h 881602"/>
              <a:gd name="connsiteX3" fmla="*/ 2914919 w 3163708"/>
              <a:gd name="connsiteY3" fmla="*/ 298855 h 881602"/>
              <a:gd name="connsiteX4" fmla="*/ 2227679 w 3163708"/>
              <a:gd name="connsiteY4" fmla="*/ 313865 h 881602"/>
              <a:gd name="connsiteX5" fmla="*/ 1446430 w 3163708"/>
              <a:gd name="connsiteY5" fmla="*/ 10085 h 881602"/>
              <a:gd name="connsiteX6" fmla="*/ 873039 w 3163708"/>
              <a:gd name="connsiteY6" fmla="*/ 82331 h 881602"/>
              <a:gd name="connsiteX7" fmla="*/ 752848 w 3163708"/>
              <a:gd name="connsiteY7" fmla="*/ 149018 h 881602"/>
              <a:gd name="connsiteX8" fmla="*/ 57876 w 3163708"/>
              <a:gd name="connsiteY8" fmla="*/ 270039 h 881602"/>
              <a:gd name="connsiteX9" fmla="*/ 89802 w 3163708"/>
              <a:gd name="connsiteY9" fmla="*/ 552852 h 881602"/>
              <a:gd name="connsiteX10" fmla="*/ 499594 w 3163708"/>
              <a:gd name="connsiteY10" fmla="*/ 609214 h 881602"/>
              <a:gd name="connsiteX11" fmla="*/ 756093 w 3163708"/>
              <a:gd name="connsiteY11" fmla="*/ 571624 h 881602"/>
              <a:gd name="connsiteX12" fmla="*/ 1278859 w 3163708"/>
              <a:gd name="connsiteY12" fmla="*/ 641588 h 881602"/>
              <a:gd name="connsiteX13" fmla="*/ 1234738 w 3163708"/>
              <a:gd name="connsiteY13" fmla="*/ 571552 h 881602"/>
              <a:gd name="connsiteX14" fmla="*/ 1468964 w 3163708"/>
              <a:gd name="connsiteY14" fmla="*/ 582428 h 881602"/>
              <a:gd name="connsiteX15" fmla="*/ 1853187 w 3163708"/>
              <a:gd name="connsiteY15" fmla="*/ 595942 h 881602"/>
              <a:gd name="connsiteX16" fmla="*/ 2105340 w 3163708"/>
              <a:gd name="connsiteY16" fmla="*/ 606663 h 881602"/>
              <a:gd name="connsiteX17" fmla="*/ 2498403 w 3163708"/>
              <a:gd name="connsiteY17" fmla="*/ 598752 h 881602"/>
              <a:gd name="connsiteX18" fmla="*/ 2942299 w 3163708"/>
              <a:gd name="connsiteY18" fmla="*/ 881602 h 881602"/>
              <a:gd name="connsiteX0" fmla="*/ 3061124 w 3163708"/>
              <a:gd name="connsiteY0" fmla="*/ 846712 h 873675"/>
              <a:gd name="connsiteX1" fmla="*/ 3146865 w 3163708"/>
              <a:gd name="connsiteY1" fmla="*/ 677015 h 873675"/>
              <a:gd name="connsiteX2" fmla="*/ 2747763 w 3163708"/>
              <a:gd name="connsiteY2" fmla="*/ 546986 h 873675"/>
              <a:gd name="connsiteX3" fmla="*/ 2914919 w 3163708"/>
              <a:gd name="connsiteY3" fmla="*/ 290928 h 873675"/>
              <a:gd name="connsiteX4" fmla="*/ 2306934 w 3163708"/>
              <a:gd name="connsiteY4" fmla="*/ 158695 h 873675"/>
              <a:gd name="connsiteX5" fmla="*/ 1446430 w 3163708"/>
              <a:gd name="connsiteY5" fmla="*/ 2158 h 873675"/>
              <a:gd name="connsiteX6" fmla="*/ 873039 w 3163708"/>
              <a:gd name="connsiteY6" fmla="*/ 74404 h 873675"/>
              <a:gd name="connsiteX7" fmla="*/ 752848 w 3163708"/>
              <a:gd name="connsiteY7" fmla="*/ 141091 h 873675"/>
              <a:gd name="connsiteX8" fmla="*/ 57876 w 3163708"/>
              <a:gd name="connsiteY8" fmla="*/ 262112 h 873675"/>
              <a:gd name="connsiteX9" fmla="*/ 89802 w 3163708"/>
              <a:gd name="connsiteY9" fmla="*/ 544925 h 873675"/>
              <a:gd name="connsiteX10" fmla="*/ 499594 w 3163708"/>
              <a:gd name="connsiteY10" fmla="*/ 601287 h 873675"/>
              <a:gd name="connsiteX11" fmla="*/ 756093 w 3163708"/>
              <a:gd name="connsiteY11" fmla="*/ 563697 h 873675"/>
              <a:gd name="connsiteX12" fmla="*/ 1278859 w 3163708"/>
              <a:gd name="connsiteY12" fmla="*/ 633661 h 873675"/>
              <a:gd name="connsiteX13" fmla="*/ 1234738 w 3163708"/>
              <a:gd name="connsiteY13" fmla="*/ 563625 h 873675"/>
              <a:gd name="connsiteX14" fmla="*/ 1468964 w 3163708"/>
              <a:gd name="connsiteY14" fmla="*/ 574501 h 873675"/>
              <a:gd name="connsiteX15" fmla="*/ 1853187 w 3163708"/>
              <a:gd name="connsiteY15" fmla="*/ 588015 h 873675"/>
              <a:gd name="connsiteX16" fmla="*/ 2105340 w 3163708"/>
              <a:gd name="connsiteY16" fmla="*/ 598736 h 873675"/>
              <a:gd name="connsiteX17" fmla="*/ 2498403 w 3163708"/>
              <a:gd name="connsiteY17" fmla="*/ 590825 h 873675"/>
              <a:gd name="connsiteX18" fmla="*/ 2942299 w 3163708"/>
              <a:gd name="connsiteY18" fmla="*/ 873675 h 873675"/>
              <a:gd name="connsiteX0" fmla="*/ 3061124 w 3399379"/>
              <a:gd name="connsiteY0" fmla="*/ 846712 h 873675"/>
              <a:gd name="connsiteX1" fmla="*/ 3146865 w 3399379"/>
              <a:gd name="connsiteY1" fmla="*/ 677015 h 873675"/>
              <a:gd name="connsiteX2" fmla="*/ 3395046 w 3399379"/>
              <a:gd name="connsiteY2" fmla="*/ 438129 h 873675"/>
              <a:gd name="connsiteX3" fmla="*/ 2914919 w 3399379"/>
              <a:gd name="connsiteY3" fmla="*/ 290928 h 873675"/>
              <a:gd name="connsiteX4" fmla="*/ 2306934 w 3399379"/>
              <a:gd name="connsiteY4" fmla="*/ 158695 h 873675"/>
              <a:gd name="connsiteX5" fmla="*/ 1446430 w 3399379"/>
              <a:gd name="connsiteY5" fmla="*/ 2158 h 873675"/>
              <a:gd name="connsiteX6" fmla="*/ 873039 w 3399379"/>
              <a:gd name="connsiteY6" fmla="*/ 74404 h 873675"/>
              <a:gd name="connsiteX7" fmla="*/ 752848 w 3399379"/>
              <a:gd name="connsiteY7" fmla="*/ 141091 h 873675"/>
              <a:gd name="connsiteX8" fmla="*/ 57876 w 3399379"/>
              <a:gd name="connsiteY8" fmla="*/ 262112 h 873675"/>
              <a:gd name="connsiteX9" fmla="*/ 89802 w 3399379"/>
              <a:gd name="connsiteY9" fmla="*/ 544925 h 873675"/>
              <a:gd name="connsiteX10" fmla="*/ 499594 w 3399379"/>
              <a:gd name="connsiteY10" fmla="*/ 601287 h 873675"/>
              <a:gd name="connsiteX11" fmla="*/ 756093 w 3399379"/>
              <a:gd name="connsiteY11" fmla="*/ 563697 h 873675"/>
              <a:gd name="connsiteX12" fmla="*/ 1278859 w 3399379"/>
              <a:gd name="connsiteY12" fmla="*/ 633661 h 873675"/>
              <a:gd name="connsiteX13" fmla="*/ 1234738 w 3399379"/>
              <a:gd name="connsiteY13" fmla="*/ 563625 h 873675"/>
              <a:gd name="connsiteX14" fmla="*/ 1468964 w 3399379"/>
              <a:gd name="connsiteY14" fmla="*/ 574501 h 873675"/>
              <a:gd name="connsiteX15" fmla="*/ 1853187 w 3399379"/>
              <a:gd name="connsiteY15" fmla="*/ 588015 h 873675"/>
              <a:gd name="connsiteX16" fmla="*/ 2105340 w 3399379"/>
              <a:gd name="connsiteY16" fmla="*/ 598736 h 873675"/>
              <a:gd name="connsiteX17" fmla="*/ 2498403 w 3399379"/>
              <a:gd name="connsiteY17" fmla="*/ 590825 h 873675"/>
              <a:gd name="connsiteX18" fmla="*/ 2942299 w 3399379"/>
              <a:gd name="connsiteY18" fmla="*/ 873675 h 873675"/>
              <a:gd name="connsiteX0" fmla="*/ 3061124 w 3492335"/>
              <a:gd name="connsiteY0" fmla="*/ 846712 h 873675"/>
              <a:gd name="connsiteX1" fmla="*/ 3146865 w 3492335"/>
              <a:gd name="connsiteY1" fmla="*/ 677015 h 873675"/>
              <a:gd name="connsiteX2" fmla="*/ 3473426 w 3492335"/>
              <a:gd name="connsiteY2" fmla="*/ 714910 h 873675"/>
              <a:gd name="connsiteX3" fmla="*/ 3395046 w 3492335"/>
              <a:gd name="connsiteY3" fmla="*/ 438129 h 873675"/>
              <a:gd name="connsiteX4" fmla="*/ 2914919 w 3492335"/>
              <a:gd name="connsiteY4" fmla="*/ 290928 h 873675"/>
              <a:gd name="connsiteX5" fmla="*/ 2306934 w 3492335"/>
              <a:gd name="connsiteY5" fmla="*/ 158695 h 873675"/>
              <a:gd name="connsiteX6" fmla="*/ 1446430 w 3492335"/>
              <a:gd name="connsiteY6" fmla="*/ 2158 h 873675"/>
              <a:gd name="connsiteX7" fmla="*/ 873039 w 3492335"/>
              <a:gd name="connsiteY7" fmla="*/ 74404 h 873675"/>
              <a:gd name="connsiteX8" fmla="*/ 752848 w 3492335"/>
              <a:gd name="connsiteY8" fmla="*/ 141091 h 873675"/>
              <a:gd name="connsiteX9" fmla="*/ 57876 w 3492335"/>
              <a:gd name="connsiteY9" fmla="*/ 262112 h 873675"/>
              <a:gd name="connsiteX10" fmla="*/ 89802 w 3492335"/>
              <a:gd name="connsiteY10" fmla="*/ 544925 h 873675"/>
              <a:gd name="connsiteX11" fmla="*/ 499594 w 3492335"/>
              <a:gd name="connsiteY11" fmla="*/ 601287 h 873675"/>
              <a:gd name="connsiteX12" fmla="*/ 756093 w 3492335"/>
              <a:gd name="connsiteY12" fmla="*/ 563697 h 873675"/>
              <a:gd name="connsiteX13" fmla="*/ 1278859 w 3492335"/>
              <a:gd name="connsiteY13" fmla="*/ 633661 h 873675"/>
              <a:gd name="connsiteX14" fmla="*/ 1234738 w 3492335"/>
              <a:gd name="connsiteY14" fmla="*/ 563625 h 873675"/>
              <a:gd name="connsiteX15" fmla="*/ 1468964 w 3492335"/>
              <a:gd name="connsiteY15" fmla="*/ 574501 h 873675"/>
              <a:gd name="connsiteX16" fmla="*/ 1853187 w 3492335"/>
              <a:gd name="connsiteY16" fmla="*/ 588015 h 873675"/>
              <a:gd name="connsiteX17" fmla="*/ 2105340 w 3492335"/>
              <a:gd name="connsiteY17" fmla="*/ 598736 h 873675"/>
              <a:gd name="connsiteX18" fmla="*/ 2498403 w 3492335"/>
              <a:gd name="connsiteY18" fmla="*/ 590825 h 873675"/>
              <a:gd name="connsiteX19" fmla="*/ 2942299 w 3492335"/>
              <a:gd name="connsiteY19" fmla="*/ 873675 h 873675"/>
              <a:gd name="connsiteX0" fmla="*/ 3061124 w 3534438"/>
              <a:gd name="connsiteY0" fmla="*/ 846712 h 873675"/>
              <a:gd name="connsiteX1" fmla="*/ 3516435 w 3534438"/>
              <a:gd name="connsiteY1" fmla="*/ 813896 h 873675"/>
              <a:gd name="connsiteX2" fmla="*/ 3473426 w 3534438"/>
              <a:gd name="connsiteY2" fmla="*/ 714910 h 873675"/>
              <a:gd name="connsiteX3" fmla="*/ 3395046 w 3534438"/>
              <a:gd name="connsiteY3" fmla="*/ 438129 h 873675"/>
              <a:gd name="connsiteX4" fmla="*/ 2914919 w 3534438"/>
              <a:gd name="connsiteY4" fmla="*/ 290928 h 873675"/>
              <a:gd name="connsiteX5" fmla="*/ 2306934 w 3534438"/>
              <a:gd name="connsiteY5" fmla="*/ 158695 h 873675"/>
              <a:gd name="connsiteX6" fmla="*/ 1446430 w 3534438"/>
              <a:gd name="connsiteY6" fmla="*/ 2158 h 873675"/>
              <a:gd name="connsiteX7" fmla="*/ 873039 w 3534438"/>
              <a:gd name="connsiteY7" fmla="*/ 74404 h 873675"/>
              <a:gd name="connsiteX8" fmla="*/ 752848 w 3534438"/>
              <a:gd name="connsiteY8" fmla="*/ 141091 h 873675"/>
              <a:gd name="connsiteX9" fmla="*/ 57876 w 3534438"/>
              <a:gd name="connsiteY9" fmla="*/ 262112 h 873675"/>
              <a:gd name="connsiteX10" fmla="*/ 89802 w 3534438"/>
              <a:gd name="connsiteY10" fmla="*/ 544925 h 873675"/>
              <a:gd name="connsiteX11" fmla="*/ 499594 w 3534438"/>
              <a:gd name="connsiteY11" fmla="*/ 601287 h 873675"/>
              <a:gd name="connsiteX12" fmla="*/ 756093 w 3534438"/>
              <a:gd name="connsiteY12" fmla="*/ 563697 h 873675"/>
              <a:gd name="connsiteX13" fmla="*/ 1278859 w 3534438"/>
              <a:gd name="connsiteY13" fmla="*/ 633661 h 873675"/>
              <a:gd name="connsiteX14" fmla="*/ 1234738 w 3534438"/>
              <a:gd name="connsiteY14" fmla="*/ 563625 h 873675"/>
              <a:gd name="connsiteX15" fmla="*/ 1468964 w 3534438"/>
              <a:gd name="connsiteY15" fmla="*/ 574501 h 873675"/>
              <a:gd name="connsiteX16" fmla="*/ 1853187 w 3534438"/>
              <a:gd name="connsiteY16" fmla="*/ 588015 h 873675"/>
              <a:gd name="connsiteX17" fmla="*/ 2105340 w 3534438"/>
              <a:gd name="connsiteY17" fmla="*/ 598736 h 873675"/>
              <a:gd name="connsiteX18" fmla="*/ 2498403 w 3534438"/>
              <a:gd name="connsiteY18" fmla="*/ 590825 h 873675"/>
              <a:gd name="connsiteX19" fmla="*/ 2942299 w 3534438"/>
              <a:gd name="connsiteY19" fmla="*/ 873675 h 873675"/>
              <a:gd name="connsiteX0" fmla="*/ 3516435 w 3534438"/>
              <a:gd name="connsiteY0" fmla="*/ 813896 h 873675"/>
              <a:gd name="connsiteX1" fmla="*/ 3473426 w 3534438"/>
              <a:gd name="connsiteY1" fmla="*/ 714910 h 873675"/>
              <a:gd name="connsiteX2" fmla="*/ 3395046 w 3534438"/>
              <a:gd name="connsiteY2" fmla="*/ 438129 h 873675"/>
              <a:gd name="connsiteX3" fmla="*/ 2914919 w 3534438"/>
              <a:gd name="connsiteY3" fmla="*/ 290928 h 873675"/>
              <a:gd name="connsiteX4" fmla="*/ 2306934 w 3534438"/>
              <a:gd name="connsiteY4" fmla="*/ 158695 h 873675"/>
              <a:gd name="connsiteX5" fmla="*/ 1446430 w 3534438"/>
              <a:gd name="connsiteY5" fmla="*/ 2158 h 873675"/>
              <a:gd name="connsiteX6" fmla="*/ 873039 w 3534438"/>
              <a:gd name="connsiteY6" fmla="*/ 74404 h 873675"/>
              <a:gd name="connsiteX7" fmla="*/ 752848 w 3534438"/>
              <a:gd name="connsiteY7" fmla="*/ 141091 h 873675"/>
              <a:gd name="connsiteX8" fmla="*/ 57876 w 3534438"/>
              <a:gd name="connsiteY8" fmla="*/ 262112 h 873675"/>
              <a:gd name="connsiteX9" fmla="*/ 89802 w 3534438"/>
              <a:gd name="connsiteY9" fmla="*/ 544925 h 873675"/>
              <a:gd name="connsiteX10" fmla="*/ 499594 w 3534438"/>
              <a:gd name="connsiteY10" fmla="*/ 601287 h 873675"/>
              <a:gd name="connsiteX11" fmla="*/ 756093 w 3534438"/>
              <a:gd name="connsiteY11" fmla="*/ 563697 h 873675"/>
              <a:gd name="connsiteX12" fmla="*/ 1278859 w 3534438"/>
              <a:gd name="connsiteY12" fmla="*/ 633661 h 873675"/>
              <a:gd name="connsiteX13" fmla="*/ 1234738 w 3534438"/>
              <a:gd name="connsiteY13" fmla="*/ 563625 h 873675"/>
              <a:gd name="connsiteX14" fmla="*/ 1468964 w 3534438"/>
              <a:gd name="connsiteY14" fmla="*/ 574501 h 873675"/>
              <a:gd name="connsiteX15" fmla="*/ 1853187 w 3534438"/>
              <a:gd name="connsiteY15" fmla="*/ 588015 h 873675"/>
              <a:gd name="connsiteX16" fmla="*/ 2105340 w 3534438"/>
              <a:gd name="connsiteY16" fmla="*/ 598736 h 873675"/>
              <a:gd name="connsiteX17" fmla="*/ 2498403 w 3534438"/>
              <a:gd name="connsiteY17" fmla="*/ 590825 h 873675"/>
              <a:gd name="connsiteX18" fmla="*/ 2942299 w 3534438"/>
              <a:gd name="connsiteY18" fmla="*/ 873675 h 873675"/>
              <a:gd name="connsiteX0" fmla="*/ 3516435 w 3534438"/>
              <a:gd name="connsiteY0" fmla="*/ 813896 h 813895"/>
              <a:gd name="connsiteX1" fmla="*/ 3473426 w 3534438"/>
              <a:gd name="connsiteY1" fmla="*/ 714910 h 813895"/>
              <a:gd name="connsiteX2" fmla="*/ 3395046 w 3534438"/>
              <a:gd name="connsiteY2" fmla="*/ 438129 h 813895"/>
              <a:gd name="connsiteX3" fmla="*/ 2914919 w 3534438"/>
              <a:gd name="connsiteY3" fmla="*/ 290928 h 813895"/>
              <a:gd name="connsiteX4" fmla="*/ 2306934 w 3534438"/>
              <a:gd name="connsiteY4" fmla="*/ 158695 h 813895"/>
              <a:gd name="connsiteX5" fmla="*/ 1446430 w 3534438"/>
              <a:gd name="connsiteY5" fmla="*/ 2158 h 813895"/>
              <a:gd name="connsiteX6" fmla="*/ 873039 w 3534438"/>
              <a:gd name="connsiteY6" fmla="*/ 74404 h 813895"/>
              <a:gd name="connsiteX7" fmla="*/ 752848 w 3534438"/>
              <a:gd name="connsiteY7" fmla="*/ 141091 h 813895"/>
              <a:gd name="connsiteX8" fmla="*/ 57876 w 3534438"/>
              <a:gd name="connsiteY8" fmla="*/ 262112 h 813895"/>
              <a:gd name="connsiteX9" fmla="*/ 89802 w 3534438"/>
              <a:gd name="connsiteY9" fmla="*/ 544925 h 813895"/>
              <a:gd name="connsiteX10" fmla="*/ 499594 w 3534438"/>
              <a:gd name="connsiteY10" fmla="*/ 601287 h 813895"/>
              <a:gd name="connsiteX11" fmla="*/ 756093 w 3534438"/>
              <a:gd name="connsiteY11" fmla="*/ 563697 h 813895"/>
              <a:gd name="connsiteX12" fmla="*/ 1278859 w 3534438"/>
              <a:gd name="connsiteY12" fmla="*/ 633661 h 813895"/>
              <a:gd name="connsiteX13" fmla="*/ 1234738 w 3534438"/>
              <a:gd name="connsiteY13" fmla="*/ 563625 h 813895"/>
              <a:gd name="connsiteX14" fmla="*/ 1468964 w 3534438"/>
              <a:gd name="connsiteY14" fmla="*/ 574501 h 813895"/>
              <a:gd name="connsiteX15" fmla="*/ 1853187 w 3534438"/>
              <a:gd name="connsiteY15" fmla="*/ 588015 h 813895"/>
              <a:gd name="connsiteX16" fmla="*/ 2105340 w 3534438"/>
              <a:gd name="connsiteY16" fmla="*/ 598736 h 813895"/>
              <a:gd name="connsiteX17" fmla="*/ 2498403 w 3534438"/>
              <a:gd name="connsiteY17" fmla="*/ 590825 h 813895"/>
              <a:gd name="connsiteX18" fmla="*/ 2928406 w 3534438"/>
              <a:gd name="connsiteY18" fmla="*/ 496322 h 813895"/>
              <a:gd name="connsiteX0" fmla="*/ 3516435 w 3540737"/>
              <a:gd name="connsiteY0" fmla="*/ 813896 h 813896"/>
              <a:gd name="connsiteX1" fmla="*/ 3523315 w 3540737"/>
              <a:gd name="connsiteY1" fmla="*/ 789495 h 813896"/>
              <a:gd name="connsiteX2" fmla="*/ 3395046 w 3540737"/>
              <a:gd name="connsiteY2" fmla="*/ 438129 h 813896"/>
              <a:gd name="connsiteX3" fmla="*/ 2914919 w 3540737"/>
              <a:gd name="connsiteY3" fmla="*/ 290928 h 813896"/>
              <a:gd name="connsiteX4" fmla="*/ 2306934 w 3540737"/>
              <a:gd name="connsiteY4" fmla="*/ 158695 h 813896"/>
              <a:gd name="connsiteX5" fmla="*/ 1446430 w 3540737"/>
              <a:gd name="connsiteY5" fmla="*/ 2158 h 813896"/>
              <a:gd name="connsiteX6" fmla="*/ 873039 w 3540737"/>
              <a:gd name="connsiteY6" fmla="*/ 74404 h 813896"/>
              <a:gd name="connsiteX7" fmla="*/ 752848 w 3540737"/>
              <a:gd name="connsiteY7" fmla="*/ 141091 h 813896"/>
              <a:gd name="connsiteX8" fmla="*/ 57876 w 3540737"/>
              <a:gd name="connsiteY8" fmla="*/ 262112 h 813896"/>
              <a:gd name="connsiteX9" fmla="*/ 89802 w 3540737"/>
              <a:gd name="connsiteY9" fmla="*/ 544925 h 813896"/>
              <a:gd name="connsiteX10" fmla="*/ 499594 w 3540737"/>
              <a:gd name="connsiteY10" fmla="*/ 601287 h 813896"/>
              <a:gd name="connsiteX11" fmla="*/ 756093 w 3540737"/>
              <a:gd name="connsiteY11" fmla="*/ 563697 h 813896"/>
              <a:gd name="connsiteX12" fmla="*/ 1278859 w 3540737"/>
              <a:gd name="connsiteY12" fmla="*/ 633661 h 813896"/>
              <a:gd name="connsiteX13" fmla="*/ 1234738 w 3540737"/>
              <a:gd name="connsiteY13" fmla="*/ 563625 h 813896"/>
              <a:gd name="connsiteX14" fmla="*/ 1468964 w 3540737"/>
              <a:gd name="connsiteY14" fmla="*/ 574501 h 813896"/>
              <a:gd name="connsiteX15" fmla="*/ 1853187 w 3540737"/>
              <a:gd name="connsiteY15" fmla="*/ 588015 h 813896"/>
              <a:gd name="connsiteX16" fmla="*/ 2105340 w 3540737"/>
              <a:gd name="connsiteY16" fmla="*/ 598736 h 813896"/>
              <a:gd name="connsiteX17" fmla="*/ 2498403 w 3540737"/>
              <a:gd name="connsiteY17" fmla="*/ 590825 h 813896"/>
              <a:gd name="connsiteX18" fmla="*/ 2928406 w 3540737"/>
              <a:gd name="connsiteY18" fmla="*/ 496322 h 813896"/>
              <a:gd name="connsiteX0" fmla="*/ 3367502 w 3535595"/>
              <a:gd name="connsiteY0" fmla="*/ 854697 h 854697"/>
              <a:gd name="connsiteX1" fmla="*/ 3523315 w 3535595"/>
              <a:gd name="connsiteY1" fmla="*/ 789495 h 854697"/>
              <a:gd name="connsiteX2" fmla="*/ 3395046 w 3535595"/>
              <a:gd name="connsiteY2" fmla="*/ 438129 h 854697"/>
              <a:gd name="connsiteX3" fmla="*/ 2914919 w 3535595"/>
              <a:gd name="connsiteY3" fmla="*/ 290928 h 854697"/>
              <a:gd name="connsiteX4" fmla="*/ 2306934 w 3535595"/>
              <a:gd name="connsiteY4" fmla="*/ 158695 h 854697"/>
              <a:gd name="connsiteX5" fmla="*/ 1446430 w 3535595"/>
              <a:gd name="connsiteY5" fmla="*/ 2158 h 854697"/>
              <a:gd name="connsiteX6" fmla="*/ 873039 w 3535595"/>
              <a:gd name="connsiteY6" fmla="*/ 74404 h 854697"/>
              <a:gd name="connsiteX7" fmla="*/ 752848 w 3535595"/>
              <a:gd name="connsiteY7" fmla="*/ 141091 h 854697"/>
              <a:gd name="connsiteX8" fmla="*/ 57876 w 3535595"/>
              <a:gd name="connsiteY8" fmla="*/ 262112 h 854697"/>
              <a:gd name="connsiteX9" fmla="*/ 89802 w 3535595"/>
              <a:gd name="connsiteY9" fmla="*/ 544925 h 854697"/>
              <a:gd name="connsiteX10" fmla="*/ 499594 w 3535595"/>
              <a:gd name="connsiteY10" fmla="*/ 601287 h 854697"/>
              <a:gd name="connsiteX11" fmla="*/ 756093 w 3535595"/>
              <a:gd name="connsiteY11" fmla="*/ 563697 h 854697"/>
              <a:gd name="connsiteX12" fmla="*/ 1278859 w 3535595"/>
              <a:gd name="connsiteY12" fmla="*/ 633661 h 854697"/>
              <a:gd name="connsiteX13" fmla="*/ 1234738 w 3535595"/>
              <a:gd name="connsiteY13" fmla="*/ 563625 h 854697"/>
              <a:gd name="connsiteX14" fmla="*/ 1468964 w 3535595"/>
              <a:gd name="connsiteY14" fmla="*/ 574501 h 854697"/>
              <a:gd name="connsiteX15" fmla="*/ 1853187 w 3535595"/>
              <a:gd name="connsiteY15" fmla="*/ 588015 h 854697"/>
              <a:gd name="connsiteX16" fmla="*/ 2105340 w 3535595"/>
              <a:gd name="connsiteY16" fmla="*/ 598736 h 854697"/>
              <a:gd name="connsiteX17" fmla="*/ 2498403 w 3535595"/>
              <a:gd name="connsiteY17" fmla="*/ 590825 h 854697"/>
              <a:gd name="connsiteX18" fmla="*/ 2928406 w 3535595"/>
              <a:gd name="connsiteY18" fmla="*/ 496322 h 854697"/>
              <a:gd name="connsiteX0" fmla="*/ 3367502 w 3532522"/>
              <a:gd name="connsiteY0" fmla="*/ 854697 h 854697"/>
              <a:gd name="connsiteX1" fmla="*/ 3523315 w 3532522"/>
              <a:gd name="connsiteY1" fmla="*/ 789495 h 854697"/>
              <a:gd name="connsiteX2" fmla="*/ 3395046 w 3532522"/>
              <a:gd name="connsiteY2" fmla="*/ 438129 h 854697"/>
              <a:gd name="connsiteX3" fmla="*/ 3152587 w 3532522"/>
              <a:gd name="connsiteY3" fmla="*/ 123869 h 854697"/>
              <a:gd name="connsiteX4" fmla="*/ 2306934 w 3532522"/>
              <a:gd name="connsiteY4" fmla="*/ 158695 h 854697"/>
              <a:gd name="connsiteX5" fmla="*/ 1446430 w 3532522"/>
              <a:gd name="connsiteY5" fmla="*/ 2158 h 854697"/>
              <a:gd name="connsiteX6" fmla="*/ 873039 w 3532522"/>
              <a:gd name="connsiteY6" fmla="*/ 74404 h 854697"/>
              <a:gd name="connsiteX7" fmla="*/ 752848 w 3532522"/>
              <a:gd name="connsiteY7" fmla="*/ 141091 h 854697"/>
              <a:gd name="connsiteX8" fmla="*/ 57876 w 3532522"/>
              <a:gd name="connsiteY8" fmla="*/ 262112 h 854697"/>
              <a:gd name="connsiteX9" fmla="*/ 89802 w 3532522"/>
              <a:gd name="connsiteY9" fmla="*/ 544925 h 854697"/>
              <a:gd name="connsiteX10" fmla="*/ 499594 w 3532522"/>
              <a:gd name="connsiteY10" fmla="*/ 601287 h 854697"/>
              <a:gd name="connsiteX11" fmla="*/ 756093 w 3532522"/>
              <a:gd name="connsiteY11" fmla="*/ 563697 h 854697"/>
              <a:gd name="connsiteX12" fmla="*/ 1278859 w 3532522"/>
              <a:gd name="connsiteY12" fmla="*/ 633661 h 854697"/>
              <a:gd name="connsiteX13" fmla="*/ 1234738 w 3532522"/>
              <a:gd name="connsiteY13" fmla="*/ 563625 h 854697"/>
              <a:gd name="connsiteX14" fmla="*/ 1468964 w 3532522"/>
              <a:gd name="connsiteY14" fmla="*/ 574501 h 854697"/>
              <a:gd name="connsiteX15" fmla="*/ 1853187 w 3532522"/>
              <a:gd name="connsiteY15" fmla="*/ 588015 h 854697"/>
              <a:gd name="connsiteX16" fmla="*/ 2105340 w 3532522"/>
              <a:gd name="connsiteY16" fmla="*/ 598736 h 854697"/>
              <a:gd name="connsiteX17" fmla="*/ 2498403 w 3532522"/>
              <a:gd name="connsiteY17" fmla="*/ 590825 h 854697"/>
              <a:gd name="connsiteX18" fmla="*/ 2928406 w 3532522"/>
              <a:gd name="connsiteY18" fmla="*/ 496322 h 854697"/>
              <a:gd name="connsiteX0" fmla="*/ 3367502 w 3534728"/>
              <a:gd name="connsiteY0" fmla="*/ 854697 h 854697"/>
              <a:gd name="connsiteX1" fmla="*/ 3523315 w 3534728"/>
              <a:gd name="connsiteY1" fmla="*/ 789495 h 854697"/>
              <a:gd name="connsiteX2" fmla="*/ 3423122 w 3534728"/>
              <a:gd name="connsiteY2" fmla="*/ 368814 h 854697"/>
              <a:gd name="connsiteX3" fmla="*/ 3152587 w 3534728"/>
              <a:gd name="connsiteY3" fmla="*/ 123869 h 854697"/>
              <a:gd name="connsiteX4" fmla="*/ 2306934 w 3534728"/>
              <a:gd name="connsiteY4" fmla="*/ 158695 h 854697"/>
              <a:gd name="connsiteX5" fmla="*/ 1446430 w 3534728"/>
              <a:gd name="connsiteY5" fmla="*/ 2158 h 854697"/>
              <a:gd name="connsiteX6" fmla="*/ 873039 w 3534728"/>
              <a:gd name="connsiteY6" fmla="*/ 74404 h 854697"/>
              <a:gd name="connsiteX7" fmla="*/ 752848 w 3534728"/>
              <a:gd name="connsiteY7" fmla="*/ 141091 h 854697"/>
              <a:gd name="connsiteX8" fmla="*/ 57876 w 3534728"/>
              <a:gd name="connsiteY8" fmla="*/ 262112 h 854697"/>
              <a:gd name="connsiteX9" fmla="*/ 89802 w 3534728"/>
              <a:gd name="connsiteY9" fmla="*/ 544925 h 854697"/>
              <a:gd name="connsiteX10" fmla="*/ 499594 w 3534728"/>
              <a:gd name="connsiteY10" fmla="*/ 601287 h 854697"/>
              <a:gd name="connsiteX11" fmla="*/ 756093 w 3534728"/>
              <a:gd name="connsiteY11" fmla="*/ 563697 h 854697"/>
              <a:gd name="connsiteX12" fmla="*/ 1278859 w 3534728"/>
              <a:gd name="connsiteY12" fmla="*/ 633661 h 854697"/>
              <a:gd name="connsiteX13" fmla="*/ 1234738 w 3534728"/>
              <a:gd name="connsiteY13" fmla="*/ 563625 h 854697"/>
              <a:gd name="connsiteX14" fmla="*/ 1468964 w 3534728"/>
              <a:gd name="connsiteY14" fmla="*/ 574501 h 854697"/>
              <a:gd name="connsiteX15" fmla="*/ 1853187 w 3534728"/>
              <a:gd name="connsiteY15" fmla="*/ 588015 h 854697"/>
              <a:gd name="connsiteX16" fmla="*/ 2105340 w 3534728"/>
              <a:gd name="connsiteY16" fmla="*/ 598736 h 854697"/>
              <a:gd name="connsiteX17" fmla="*/ 2498403 w 3534728"/>
              <a:gd name="connsiteY17" fmla="*/ 590825 h 854697"/>
              <a:gd name="connsiteX18" fmla="*/ 2928406 w 3534728"/>
              <a:gd name="connsiteY18" fmla="*/ 496322 h 854697"/>
              <a:gd name="connsiteX0" fmla="*/ 3367502 w 3534728"/>
              <a:gd name="connsiteY0" fmla="*/ 852618 h 852618"/>
              <a:gd name="connsiteX1" fmla="*/ 3523315 w 3534728"/>
              <a:gd name="connsiteY1" fmla="*/ 787416 h 852618"/>
              <a:gd name="connsiteX2" fmla="*/ 3423122 w 3534728"/>
              <a:gd name="connsiteY2" fmla="*/ 366735 h 852618"/>
              <a:gd name="connsiteX3" fmla="*/ 3152587 w 3534728"/>
              <a:gd name="connsiteY3" fmla="*/ 121790 h 852618"/>
              <a:gd name="connsiteX4" fmla="*/ 2312733 w 3534728"/>
              <a:gd name="connsiteY4" fmla="*/ 85795 h 852618"/>
              <a:gd name="connsiteX5" fmla="*/ 1446430 w 3534728"/>
              <a:gd name="connsiteY5" fmla="*/ 79 h 852618"/>
              <a:gd name="connsiteX6" fmla="*/ 873039 w 3534728"/>
              <a:gd name="connsiteY6" fmla="*/ 72325 h 852618"/>
              <a:gd name="connsiteX7" fmla="*/ 752848 w 3534728"/>
              <a:gd name="connsiteY7" fmla="*/ 139012 h 852618"/>
              <a:gd name="connsiteX8" fmla="*/ 57876 w 3534728"/>
              <a:gd name="connsiteY8" fmla="*/ 260033 h 852618"/>
              <a:gd name="connsiteX9" fmla="*/ 89802 w 3534728"/>
              <a:gd name="connsiteY9" fmla="*/ 542846 h 852618"/>
              <a:gd name="connsiteX10" fmla="*/ 499594 w 3534728"/>
              <a:gd name="connsiteY10" fmla="*/ 599208 h 852618"/>
              <a:gd name="connsiteX11" fmla="*/ 756093 w 3534728"/>
              <a:gd name="connsiteY11" fmla="*/ 561618 h 852618"/>
              <a:gd name="connsiteX12" fmla="*/ 1278859 w 3534728"/>
              <a:gd name="connsiteY12" fmla="*/ 631582 h 852618"/>
              <a:gd name="connsiteX13" fmla="*/ 1234738 w 3534728"/>
              <a:gd name="connsiteY13" fmla="*/ 561546 h 852618"/>
              <a:gd name="connsiteX14" fmla="*/ 1468964 w 3534728"/>
              <a:gd name="connsiteY14" fmla="*/ 572422 h 852618"/>
              <a:gd name="connsiteX15" fmla="*/ 1853187 w 3534728"/>
              <a:gd name="connsiteY15" fmla="*/ 585936 h 852618"/>
              <a:gd name="connsiteX16" fmla="*/ 2105340 w 3534728"/>
              <a:gd name="connsiteY16" fmla="*/ 596657 h 852618"/>
              <a:gd name="connsiteX17" fmla="*/ 2498403 w 3534728"/>
              <a:gd name="connsiteY17" fmla="*/ 588746 h 852618"/>
              <a:gd name="connsiteX18" fmla="*/ 2928406 w 3534728"/>
              <a:gd name="connsiteY18" fmla="*/ 494243 h 852618"/>
              <a:gd name="connsiteX0" fmla="*/ 3367502 w 3532092"/>
              <a:gd name="connsiteY0" fmla="*/ 852618 h 852618"/>
              <a:gd name="connsiteX1" fmla="*/ 3523315 w 3532092"/>
              <a:gd name="connsiteY1" fmla="*/ 787416 h 852618"/>
              <a:gd name="connsiteX2" fmla="*/ 3423122 w 3532092"/>
              <a:gd name="connsiteY2" fmla="*/ 366735 h 852618"/>
              <a:gd name="connsiteX3" fmla="*/ 3375402 w 3532092"/>
              <a:gd name="connsiteY3" fmla="*/ 268753 h 852618"/>
              <a:gd name="connsiteX4" fmla="*/ 3152587 w 3532092"/>
              <a:gd name="connsiteY4" fmla="*/ 121790 h 852618"/>
              <a:gd name="connsiteX5" fmla="*/ 2312733 w 3532092"/>
              <a:gd name="connsiteY5" fmla="*/ 85795 h 852618"/>
              <a:gd name="connsiteX6" fmla="*/ 1446430 w 3532092"/>
              <a:gd name="connsiteY6" fmla="*/ 79 h 852618"/>
              <a:gd name="connsiteX7" fmla="*/ 873039 w 3532092"/>
              <a:gd name="connsiteY7" fmla="*/ 72325 h 852618"/>
              <a:gd name="connsiteX8" fmla="*/ 752848 w 3532092"/>
              <a:gd name="connsiteY8" fmla="*/ 139012 h 852618"/>
              <a:gd name="connsiteX9" fmla="*/ 57876 w 3532092"/>
              <a:gd name="connsiteY9" fmla="*/ 260033 h 852618"/>
              <a:gd name="connsiteX10" fmla="*/ 89802 w 3532092"/>
              <a:gd name="connsiteY10" fmla="*/ 542846 h 852618"/>
              <a:gd name="connsiteX11" fmla="*/ 499594 w 3532092"/>
              <a:gd name="connsiteY11" fmla="*/ 599208 h 852618"/>
              <a:gd name="connsiteX12" fmla="*/ 756093 w 3532092"/>
              <a:gd name="connsiteY12" fmla="*/ 561618 h 852618"/>
              <a:gd name="connsiteX13" fmla="*/ 1278859 w 3532092"/>
              <a:gd name="connsiteY13" fmla="*/ 631582 h 852618"/>
              <a:gd name="connsiteX14" fmla="*/ 1234738 w 3532092"/>
              <a:gd name="connsiteY14" fmla="*/ 561546 h 852618"/>
              <a:gd name="connsiteX15" fmla="*/ 1468964 w 3532092"/>
              <a:gd name="connsiteY15" fmla="*/ 572422 h 852618"/>
              <a:gd name="connsiteX16" fmla="*/ 1853187 w 3532092"/>
              <a:gd name="connsiteY16" fmla="*/ 585936 h 852618"/>
              <a:gd name="connsiteX17" fmla="*/ 2105340 w 3532092"/>
              <a:gd name="connsiteY17" fmla="*/ 596657 h 852618"/>
              <a:gd name="connsiteX18" fmla="*/ 2498403 w 3532092"/>
              <a:gd name="connsiteY18" fmla="*/ 588746 h 852618"/>
              <a:gd name="connsiteX19" fmla="*/ 2928406 w 3532092"/>
              <a:gd name="connsiteY19" fmla="*/ 494243 h 852618"/>
              <a:gd name="connsiteX0" fmla="*/ 3367502 w 3532092"/>
              <a:gd name="connsiteY0" fmla="*/ 852618 h 852618"/>
              <a:gd name="connsiteX1" fmla="*/ 3523315 w 3532092"/>
              <a:gd name="connsiteY1" fmla="*/ 787416 h 852618"/>
              <a:gd name="connsiteX2" fmla="*/ 3423122 w 3532092"/>
              <a:gd name="connsiteY2" fmla="*/ 366735 h 852618"/>
              <a:gd name="connsiteX3" fmla="*/ 3375402 w 3532092"/>
              <a:gd name="connsiteY3" fmla="*/ 268753 h 852618"/>
              <a:gd name="connsiteX4" fmla="*/ 3152587 w 3532092"/>
              <a:gd name="connsiteY4" fmla="*/ 121790 h 852618"/>
              <a:gd name="connsiteX5" fmla="*/ 2312733 w 3532092"/>
              <a:gd name="connsiteY5" fmla="*/ 85795 h 852618"/>
              <a:gd name="connsiteX6" fmla="*/ 1446430 w 3532092"/>
              <a:gd name="connsiteY6" fmla="*/ 79 h 852618"/>
              <a:gd name="connsiteX7" fmla="*/ 873039 w 3532092"/>
              <a:gd name="connsiteY7" fmla="*/ 72325 h 852618"/>
              <a:gd name="connsiteX8" fmla="*/ 752848 w 3532092"/>
              <a:gd name="connsiteY8" fmla="*/ 139012 h 852618"/>
              <a:gd name="connsiteX9" fmla="*/ 57876 w 3532092"/>
              <a:gd name="connsiteY9" fmla="*/ 260033 h 852618"/>
              <a:gd name="connsiteX10" fmla="*/ 89802 w 3532092"/>
              <a:gd name="connsiteY10" fmla="*/ 542846 h 852618"/>
              <a:gd name="connsiteX11" fmla="*/ 499594 w 3532092"/>
              <a:gd name="connsiteY11" fmla="*/ 599208 h 852618"/>
              <a:gd name="connsiteX12" fmla="*/ 756093 w 3532092"/>
              <a:gd name="connsiteY12" fmla="*/ 561618 h 852618"/>
              <a:gd name="connsiteX13" fmla="*/ 1278859 w 3532092"/>
              <a:gd name="connsiteY13" fmla="*/ 631582 h 852618"/>
              <a:gd name="connsiteX14" fmla="*/ 1234738 w 3532092"/>
              <a:gd name="connsiteY14" fmla="*/ 561546 h 852618"/>
              <a:gd name="connsiteX15" fmla="*/ 1468964 w 3532092"/>
              <a:gd name="connsiteY15" fmla="*/ 572422 h 852618"/>
              <a:gd name="connsiteX16" fmla="*/ 1853187 w 3532092"/>
              <a:gd name="connsiteY16" fmla="*/ 585936 h 852618"/>
              <a:gd name="connsiteX17" fmla="*/ 2105340 w 3532092"/>
              <a:gd name="connsiteY17" fmla="*/ 596657 h 852618"/>
              <a:gd name="connsiteX18" fmla="*/ 2498403 w 3532092"/>
              <a:gd name="connsiteY18" fmla="*/ 588746 h 852618"/>
              <a:gd name="connsiteX19" fmla="*/ 2928406 w 3532092"/>
              <a:gd name="connsiteY19" fmla="*/ 494243 h 852618"/>
              <a:gd name="connsiteX0" fmla="*/ 3367502 w 3532691"/>
              <a:gd name="connsiteY0" fmla="*/ 852618 h 852618"/>
              <a:gd name="connsiteX1" fmla="*/ 3523315 w 3532691"/>
              <a:gd name="connsiteY1" fmla="*/ 787416 h 852618"/>
              <a:gd name="connsiteX2" fmla="*/ 3432603 w 3532691"/>
              <a:gd name="connsiteY2" fmla="*/ 387722 h 852618"/>
              <a:gd name="connsiteX3" fmla="*/ 3375402 w 3532691"/>
              <a:gd name="connsiteY3" fmla="*/ 268753 h 852618"/>
              <a:gd name="connsiteX4" fmla="*/ 3152587 w 3532691"/>
              <a:gd name="connsiteY4" fmla="*/ 121790 h 852618"/>
              <a:gd name="connsiteX5" fmla="*/ 2312733 w 3532691"/>
              <a:gd name="connsiteY5" fmla="*/ 85795 h 852618"/>
              <a:gd name="connsiteX6" fmla="*/ 1446430 w 3532691"/>
              <a:gd name="connsiteY6" fmla="*/ 79 h 852618"/>
              <a:gd name="connsiteX7" fmla="*/ 873039 w 3532691"/>
              <a:gd name="connsiteY7" fmla="*/ 72325 h 852618"/>
              <a:gd name="connsiteX8" fmla="*/ 752848 w 3532691"/>
              <a:gd name="connsiteY8" fmla="*/ 139012 h 852618"/>
              <a:gd name="connsiteX9" fmla="*/ 57876 w 3532691"/>
              <a:gd name="connsiteY9" fmla="*/ 260033 h 852618"/>
              <a:gd name="connsiteX10" fmla="*/ 89802 w 3532691"/>
              <a:gd name="connsiteY10" fmla="*/ 542846 h 852618"/>
              <a:gd name="connsiteX11" fmla="*/ 499594 w 3532691"/>
              <a:gd name="connsiteY11" fmla="*/ 599208 h 852618"/>
              <a:gd name="connsiteX12" fmla="*/ 756093 w 3532691"/>
              <a:gd name="connsiteY12" fmla="*/ 561618 h 852618"/>
              <a:gd name="connsiteX13" fmla="*/ 1278859 w 3532691"/>
              <a:gd name="connsiteY13" fmla="*/ 631582 h 852618"/>
              <a:gd name="connsiteX14" fmla="*/ 1234738 w 3532691"/>
              <a:gd name="connsiteY14" fmla="*/ 561546 h 852618"/>
              <a:gd name="connsiteX15" fmla="*/ 1468964 w 3532691"/>
              <a:gd name="connsiteY15" fmla="*/ 572422 h 852618"/>
              <a:gd name="connsiteX16" fmla="*/ 1853187 w 3532691"/>
              <a:gd name="connsiteY16" fmla="*/ 585936 h 852618"/>
              <a:gd name="connsiteX17" fmla="*/ 2105340 w 3532691"/>
              <a:gd name="connsiteY17" fmla="*/ 596657 h 852618"/>
              <a:gd name="connsiteX18" fmla="*/ 2498403 w 3532691"/>
              <a:gd name="connsiteY18" fmla="*/ 588746 h 852618"/>
              <a:gd name="connsiteX19" fmla="*/ 2928406 w 3532691"/>
              <a:gd name="connsiteY19" fmla="*/ 494243 h 852618"/>
              <a:gd name="connsiteX0" fmla="*/ 3367502 w 3746247"/>
              <a:gd name="connsiteY0" fmla="*/ 852618 h 852618"/>
              <a:gd name="connsiteX1" fmla="*/ 3523315 w 3746247"/>
              <a:gd name="connsiteY1" fmla="*/ 787416 h 852618"/>
              <a:gd name="connsiteX2" fmla="*/ 3432603 w 3746247"/>
              <a:gd name="connsiteY2" fmla="*/ 387722 h 852618"/>
              <a:gd name="connsiteX3" fmla="*/ 3720673 w 3746247"/>
              <a:gd name="connsiteY3" fmla="*/ 292087 h 852618"/>
              <a:gd name="connsiteX4" fmla="*/ 3152587 w 3746247"/>
              <a:gd name="connsiteY4" fmla="*/ 121790 h 852618"/>
              <a:gd name="connsiteX5" fmla="*/ 2312733 w 3746247"/>
              <a:gd name="connsiteY5" fmla="*/ 85795 h 852618"/>
              <a:gd name="connsiteX6" fmla="*/ 1446430 w 3746247"/>
              <a:gd name="connsiteY6" fmla="*/ 79 h 852618"/>
              <a:gd name="connsiteX7" fmla="*/ 873039 w 3746247"/>
              <a:gd name="connsiteY7" fmla="*/ 72325 h 852618"/>
              <a:gd name="connsiteX8" fmla="*/ 752848 w 3746247"/>
              <a:gd name="connsiteY8" fmla="*/ 139012 h 852618"/>
              <a:gd name="connsiteX9" fmla="*/ 57876 w 3746247"/>
              <a:gd name="connsiteY9" fmla="*/ 260033 h 852618"/>
              <a:gd name="connsiteX10" fmla="*/ 89802 w 3746247"/>
              <a:gd name="connsiteY10" fmla="*/ 542846 h 852618"/>
              <a:gd name="connsiteX11" fmla="*/ 499594 w 3746247"/>
              <a:gd name="connsiteY11" fmla="*/ 599208 h 852618"/>
              <a:gd name="connsiteX12" fmla="*/ 756093 w 3746247"/>
              <a:gd name="connsiteY12" fmla="*/ 561618 h 852618"/>
              <a:gd name="connsiteX13" fmla="*/ 1278859 w 3746247"/>
              <a:gd name="connsiteY13" fmla="*/ 631582 h 852618"/>
              <a:gd name="connsiteX14" fmla="*/ 1234738 w 3746247"/>
              <a:gd name="connsiteY14" fmla="*/ 561546 h 852618"/>
              <a:gd name="connsiteX15" fmla="*/ 1468964 w 3746247"/>
              <a:gd name="connsiteY15" fmla="*/ 572422 h 852618"/>
              <a:gd name="connsiteX16" fmla="*/ 1853187 w 3746247"/>
              <a:gd name="connsiteY16" fmla="*/ 585936 h 852618"/>
              <a:gd name="connsiteX17" fmla="*/ 2105340 w 3746247"/>
              <a:gd name="connsiteY17" fmla="*/ 596657 h 852618"/>
              <a:gd name="connsiteX18" fmla="*/ 2498403 w 3746247"/>
              <a:gd name="connsiteY18" fmla="*/ 588746 h 852618"/>
              <a:gd name="connsiteX19" fmla="*/ 2928406 w 3746247"/>
              <a:gd name="connsiteY19" fmla="*/ 494243 h 852618"/>
              <a:gd name="connsiteX0" fmla="*/ 3367502 w 3746247"/>
              <a:gd name="connsiteY0" fmla="*/ 852618 h 852618"/>
              <a:gd name="connsiteX1" fmla="*/ 3523315 w 3746247"/>
              <a:gd name="connsiteY1" fmla="*/ 787416 h 852618"/>
              <a:gd name="connsiteX2" fmla="*/ 3537353 w 3746247"/>
              <a:gd name="connsiteY2" fmla="*/ 476186 h 852618"/>
              <a:gd name="connsiteX3" fmla="*/ 3720673 w 3746247"/>
              <a:gd name="connsiteY3" fmla="*/ 292087 h 852618"/>
              <a:gd name="connsiteX4" fmla="*/ 3152587 w 3746247"/>
              <a:gd name="connsiteY4" fmla="*/ 121790 h 852618"/>
              <a:gd name="connsiteX5" fmla="*/ 2312733 w 3746247"/>
              <a:gd name="connsiteY5" fmla="*/ 85795 h 852618"/>
              <a:gd name="connsiteX6" fmla="*/ 1446430 w 3746247"/>
              <a:gd name="connsiteY6" fmla="*/ 79 h 852618"/>
              <a:gd name="connsiteX7" fmla="*/ 873039 w 3746247"/>
              <a:gd name="connsiteY7" fmla="*/ 72325 h 852618"/>
              <a:gd name="connsiteX8" fmla="*/ 752848 w 3746247"/>
              <a:gd name="connsiteY8" fmla="*/ 139012 h 852618"/>
              <a:gd name="connsiteX9" fmla="*/ 57876 w 3746247"/>
              <a:gd name="connsiteY9" fmla="*/ 260033 h 852618"/>
              <a:gd name="connsiteX10" fmla="*/ 89802 w 3746247"/>
              <a:gd name="connsiteY10" fmla="*/ 542846 h 852618"/>
              <a:gd name="connsiteX11" fmla="*/ 499594 w 3746247"/>
              <a:gd name="connsiteY11" fmla="*/ 599208 h 852618"/>
              <a:gd name="connsiteX12" fmla="*/ 756093 w 3746247"/>
              <a:gd name="connsiteY12" fmla="*/ 561618 h 852618"/>
              <a:gd name="connsiteX13" fmla="*/ 1278859 w 3746247"/>
              <a:gd name="connsiteY13" fmla="*/ 631582 h 852618"/>
              <a:gd name="connsiteX14" fmla="*/ 1234738 w 3746247"/>
              <a:gd name="connsiteY14" fmla="*/ 561546 h 852618"/>
              <a:gd name="connsiteX15" fmla="*/ 1468964 w 3746247"/>
              <a:gd name="connsiteY15" fmla="*/ 572422 h 852618"/>
              <a:gd name="connsiteX16" fmla="*/ 1853187 w 3746247"/>
              <a:gd name="connsiteY16" fmla="*/ 585936 h 852618"/>
              <a:gd name="connsiteX17" fmla="*/ 2105340 w 3746247"/>
              <a:gd name="connsiteY17" fmla="*/ 596657 h 852618"/>
              <a:gd name="connsiteX18" fmla="*/ 2498403 w 3746247"/>
              <a:gd name="connsiteY18" fmla="*/ 588746 h 852618"/>
              <a:gd name="connsiteX19" fmla="*/ 2928406 w 3746247"/>
              <a:gd name="connsiteY19" fmla="*/ 494243 h 852618"/>
              <a:gd name="connsiteX0" fmla="*/ 3367502 w 3746247"/>
              <a:gd name="connsiteY0" fmla="*/ 852618 h 852618"/>
              <a:gd name="connsiteX1" fmla="*/ 3523315 w 3746247"/>
              <a:gd name="connsiteY1" fmla="*/ 787416 h 852618"/>
              <a:gd name="connsiteX2" fmla="*/ 3537353 w 3746247"/>
              <a:gd name="connsiteY2" fmla="*/ 476186 h 852618"/>
              <a:gd name="connsiteX3" fmla="*/ 3572105 w 3746247"/>
              <a:gd name="connsiteY3" fmla="*/ 465164 h 852618"/>
              <a:gd name="connsiteX4" fmla="*/ 3720673 w 3746247"/>
              <a:gd name="connsiteY4" fmla="*/ 292087 h 852618"/>
              <a:gd name="connsiteX5" fmla="*/ 3152587 w 3746247"/>
              <a:gd name="connsiteY5" fmla="*/ 121790 h 852618"/>
              <a:gd name="connsiteX6" fmla="*/ 2312733 w 3746247"/>
              <a:gd name="connsiteY6" fmla="*/ 85795 h 852618"/>
              <a:gd name="connsiteX7" fmla="*/ 1446430 w 3746247"/>
              <a:gd name="connsiteY7" fmla="*/ 79 h 852618"/>
              <a:gd name="connsiteX8" fmla="*/ 873039 w 3746247"/>
              <a:gd name="connsiteY8" fmla="*/ 72325 h 852618"/>
              <a:gd name="connsiteX9" fmla="*/ 752848 w 3746247"/>
              <a:gd name="connsiteY9" fmla="*/ 139012 h 852618"/>
              <a:gd name="connsiteX10" fmla="*/ 57876 w 3746247"/>
              <a:gd name="connsiteY10" fmla="*/ 260033 h 852618"/>
              <a:gd name="connsiteX11" fmla="*/ 89802 w 3746247"/>
              <a:gd name="connsiteY11" fmla="*/ 542846 h 852618"/>
              <a:gd name="connsiteX12" fmla="*/ 499594 w 3746247"/>
              <a:gd name="connsiteY12" fmla="*/ 599208 h 852618"/>
              <a:gd name="connsiteX13" fmla="*/ 756093 w 3746247"/>
              <a:gd name="connsiteY13" fmla="*/ 561618 h 852618"/>
              <a:gd name="connsiteX14" fmla="*/ 1278859 w 3746247"/>
              <a:gd name="connsiteY14" fmla="*/ 631582 h 852618"/>
              <a:gd name="connsiteX15" fmla="*/ 1234738 w 3746247"/>
              <a:gd name="connsiteY15" fmla="*/ 561546 h 852618"/>
              <a:gd name="connsiteX16" fmla="*/ 1468964 w 3746247"/>
              <a:gd name="connsiteY16" fmla="*/ 572422 h 852618"/>
              <a:gd name="connsiteX17" fmla="*/ 1853187 w 3746247"/>
              <a:gd name="connsiteY17" fmla="*/ 585936 h 852618"/>
              <a:gd name="connsiteX18" fmla="*/ 2105340 w 3746247"/>
              <a:gd name="connsiteY18" fmla="*/ 596657 h 852618"/>
              <a:gd name="connsiteX19" fmla="*/ 2498403 w 3746247"/>
              <a:gd name="connsiteY19" fmla="*/ 588746 h 852618"/>
              <a:gd name="connsiteX20" fmla="*/ 2928406 w 3746247"/>
              <a:gd name="connsiteY20" fmla="*/ 494243 h 852618"/>
              <a:gd name="connsiteX0" fmla="*/ 3367502 w 3746247"/>
              <a:gd name="connsiteY0" fmla="*/ 852618 h 852618"/>
              <a:gd name="connsiteX1" fmla="*/ 3523315 w 3746247"/>
              <a:gd name="connsiteY1" fmla="*/ 787416 h 852618"/>
              <a:gd name="connsiteX2" fmla="*/ 3537353 w 3746247"/>
              <a:gd name="connsiteY2" fmla="*/ 476186 h 852618"/>
              <a:gd name="connsiteX3" fmla="*/ 3572105 w 3746247"/>
              <a:gd name="connsiteY3" fmla="*/ 465164 h 852618"/>
              <a:gd name="connsiteX4" fmla="*/ 3720673 w 3746247"/>
              <a:gd name="connsiteY4" fmla="*/ 292087 h 852618"/>
              <a:gd name="connsiteX5" fmla="*/ 3152587 w 3746247"/>
              <a:gd name="connsiteY5" fmla="*/ 121790 h 852618"/>
              <a:gd name="connsiteX6" fmla="*/ 2312733 w 3746247"/>
              <a:gd name="connsiteY6" fmla="*/ 85795 h 852618"/>
              <a:gd name="connsiteX7" fmla="*/ 1446430 w 3746247"/>
              <a:gd name="connsiteY7" fmla="*/ 79 h 852618"/>
              <a:gd name="connsiteX8" fmla="*/ 873039 w 3746247"/>
              <a:gd name="connsiteY8" fmla="*/ 72325 h 852618"/>
              <a:gd name="connsiteX9" fmla="*/ 752848 w 3746247"/>
              <a:gd name="connsiteY9" fmla="*/ 139012 h 852618"/>
              <a:gd name="connsiteX10" fmla="*/ 57876 w 3746247"/>
              <a:gd name="connsiteY10" fmla="*/ 260033 h 852618"/>
              <a:gd name="connsiteX11" fmla="*/ 89802 w 3746247"/>
              <a:gd name="connsiteY11" fmla="*/ 542846 h 852618"/>
              <a:gd name="connsiteX12" fmla="*/ 499594 w 3746247"/>
              <a:gd name="connsiteY12" fmla="*/ 599208 h 852618"/>
              <a:gd name="connsiteX13" fmla="*/ 756093 w 3746247"/>
              <a:gd name="connsiteY13" fmla="*/ 561618 h 852618"/>
              <a:gd name="connsiteX14" fmla="*/ 1278859 w 3746247"/>
              <a:gd name="connsiteY14" fmla="*/ 631582 h 852618"/>
              <a:gd name="connsiteX15" fmla="*/ 1234738 w 3746247"/>
              <a:gd name="connsiteY15" fmla="*/ 561546 h 852618"/>
              <a:gd name="connsiteX16" fmla="*/ 1468964 w 3746247"/>
              <a:gd name="connsiteY16" fmla="*/ 572422 h 852618"/>
              <a:gd name="connsiteX17" fmla="*/ 1853187 w 3746247"/>
              <a:gd name="connsiteY17" fmla="*/ 585936 h 852618"/>
              <a:gd name="connsiteX18" fmla="*/ 2105340 w 3746247"/>
              <a:gd name="connsiteY18" fmla="*/ 596657 h 852618"/>
              <a:gd name="connsiteX19" fmla="*/ 2498403 w 3746247"/>
              <a:gd name="connsiteY19" fmla="*/ 588746 h 852618"/>
              <a:gd name="connsiteX20" fmla="*/ 2928406 w 3746247"/>
              <a:gd name="connsiteY20" fmla="*/ 494243 h 852618"/>
              <a:gd name="connsiteX0" fmla="*/ 3367502 w 3746247"/>
              <a:gd name="connsiteY0" fmla="*/ 852618 h 852618"/>
              <a:gd name="connsiteX1" fmla="*/ 3523315 w 3746247"/>
              <a:gd name="connsiteY1" fmla="*/ 787416 h 852618"/>
              <a:gd name="connsiteX2" fmla="*/ 3374477 w 3746247"/>
              <a:gd name="connsiteY2" fmla="*/ 553543 h 852618"/>
              <a:gd name="connsiteX3" fmla="*/ 3537353 w 3746247"/>
              <a:gd name="connsiteY3" fmla="*/ 476186 h 852618"/>
              <a:gd name="connsiteX4" fmla="*/ 3572105 w 3746247"/>
              <a:gd name="connsiteY4" fmla="*/ 465164 h 852618"/>
              <a:gd name="connsiteX5" fmla="*/ 3720673 w 3746247"/>
              <a:gd name="connsiteY5" fmla="*/ 292087 h 852618"/>
              <a:gd name="connsiteX6" fmla="*/ 3152587 w 3746247"/>
              <a:gd name="connsiteY6" fmla="*/ 121790 h 852618"/>
              <a:gd name="connsiteX7" fmla="*/ 2312733 w 3746247"/>
              <a:gd name="connsiteY7" fmla="*/ 85795 h 852618"/>
              <a:gd name="connsiteX8" fmla="*/ 1446430 w 3746247"/>
              <a:gd name="connsiteY8" fmla="*/ 79 h 852618"/>
              <a:gd name="connsiteX9" fmla="*/ 873039 w 3746247"/>
              <a:gd name="connsiteY9" fmla="*/ 72325 h 852618"/>
              <a:gd name="connsiteX10" fmla="*/ 752848 w 3746247"/>
              <a:gd name="connsiteY10" fmla="*/ 139012 h 852618"/>
              <a:gd name="connsiteX11" fmla="*/ 57876 w 3746247"/>
              <a:gd name="connsiteY11" fmla="*/ 260033 h 852618"/>
              <a:gd name="connsiteX12" fmla="*/ 89802 w 3746247"/>
              <a:gd name="connsiteY12" fmla="*/ 542846 h 852618"/>
              <a:gd name="connsiteX13" fmla="*/ 499594 w 3746247"/>
              <a:gd name="connsiteY13" fmla="*/ 599208 h 852618"/>
              <a:gd name="connsiteX14" fmla="*/ 756093 w 3746247"/>
              <a:gd name="connsiteY14" fmla="*/ 561618 h 852618"/>
              <a:gd name="connsiteX15" fmla="*/ 1278859 w 3746247"/>
              <a:gd name="connsiteY15" fmla="*/ 631582 h 852618"/>
              <a:gd name="connsiteX16" fmla="*/ 1234738 w 3746247"/>
              <a:gd name="connsiteY16" fmla="*/ 561546 h 852618"/>
              <a:gd name="connsiteX17" fmla="*/ 1468964 w 3746247"/>
              <a:gd name="connsiteY17" fmla="*/ 572422 h 852618"/>
              <a:gd name="connsiteX18" fmla="*/ 1853187 w 3746247"/>
              <a:gd name="connsiteY18" fmla="*/ 585936 h 852618"/>
              <a:gd name="connsiteX19" fmla="*/ 2105340 w 3746247"/>
              <a:gd name="connsiteY19" fmla="*/ 596657 h 852618"/>
              <a:gd name="connsiteX20" fmla="*/ 2498403 w 3746247"/>
              <a:gd name="connsiteY20" fmla="*/ 588746 h 852618"/>
              <a:gd name="connsiteX21" fmla="*/ 2928406 w 3746247"/>
              <a:gd name="connsiteY21" fmla="*/ 494243 h 852618"/>
              <a:gd name="connsiteX0" fmla="*/ 3367502 w 3964231"/>
              <a:gd name="connsiteY0" fmla="*/ 852618 h 852618"/>
              <a:gd name="connsiteX1" fmla="*/ 3523315 w 3964231"/>
              <a:gd name="connsiteY1" fmla="*/ 787416 h 852618"/>
              <a:gd name="connsiteX2" fmla="*/ 3374477 w 3964231"/>
              <a:gd name="connsiteY2" fmla="*/ 553543 h 852618"/>
              <a:gd name="connsiteX3" fmla="*/ 3537353 w 3964231"/>
              <a:gd name="connsiteY3" fmla="*/ 476186 h 852618"/>
              <a:gd name="connsiteX4" fmla="*/ 3961096 w 3964231"/>
              <a:gd name="connsiteY4" fmla="*/ 501625 h 852618"/>
              <a:gd name="connsiteX5" fmla="*/ 3720673 w 3964231"/>
              <a:gd name="connsiteY5" fmla="*/ 292087 h 852618"/>
              <a:gd name="connsiteX6" fmla="*/ 3152587 w 3964231"/>
              <a:gd name="connsiteY6" fmla="*/ 121790 h 852618"/>
              <a:gd name="connsiteX7" fmla="*/ 2312733 w 3964231"/>
              <a:gd name="connsiteY7" fmla="*/ 85795 h 852618"/>
              <a:gd name="connsiteX8" fmla="*/ 1446430 w 3964231"/>
              <a:gd name="connsiteY8" fmla="*/ 79 h 852618"/>
              <a:gd name="connsiteX9" fmla="*/ 873039 w 3964231"/>
              <a:gd name="connsiteY9" fmla="*/ 72325 h 852618"/>
              <a:gd name="connsiteX10" fmla="*/ 752848 w 3964231"/>
              <a:gd name="connsiteY10" fmla="*/ 139012 h 852618"/>
              <a:gd name="connsiteX11" fmla="*/ 57876 w 3964231"/>
              <a:gd name="connsiteY11" fmla="*/ 260033 h 852618"/>
              <a:gd name="connsiteX12" fmla="*/ 89802 w 3964231"/>
              <a:gd name="connsiteY12" fmla="*/ 542846 h 852618"/>
              <a:gd name="connsiteX13" fmla="*/ 499594 w 3964231"/>
              <a:gd name="connsiteY13" fmla="*/ 599208 h 852618"/>
              <a:gd name="connsiteX14" fmla="*/ 756093 w 3964231"/>
              <a:gd name="connsiteY14" fmla="*/ 561618 h 852618"/>
              <a:gd name="connsiteX15" fmla="*/ 1278859 w 3964231"/>
              <a:gd name="connsiteY15" fmla="*/ 631582 h 852618"/>
              <a:gd name="connsiteX16" fmla="*/ 1234738 w 3964231"/>
              <a:gd name="connsiteY16" fmla="*/ 561546 h 852618"/>
              <a:gd name="connsiteX17" fmla="*/ 1468964 w 3964231"/>
              <a:gd name="connsiteY17" fmla="*/ 572422 h 852618"/>
              <a:gd name="connsiteX18" fmla="*/ 1853187 w 3964231"/>
              <a:gd name="connsiteY18" fmla="*/ 585936 h 852618"/>
              <a:gd name="connsiteX19" fmla="*/ 2105340 w 3964231"/>
              <a:gd name="connsiteY19" fmla="*/ 596657 h 852618"/>
              <a:gd name="connsiteX20" fmla="*/ 2498403 w 3964231"/>
              <a:gd name="connsiteY20" fmla="*/ 588746 h 852618"/>
              <a:gd name="connsiteX21" fmla="*/ 2928406 w 3964231"/>
              <a:gd name="connsiteY21" fmla="*/ 494243 h 8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64231" h="852618">
                <a:moveTo>
                  <a:pt x="3367502" y="852618"/>
                </a:moveTo>
                <a:cubicBezTo>
                  <a:pt x="3436219" y="830651"/>
                  <a:pt x="3481952" y="827230"/>
                  <a:pt x="3523315" y="787416"/>
                </a:cubicBezTo>
                <a:cubicBezTo>
                  <a:pt x="3551156" y="730895"/>
                  <a:pt x="3372137" y="605415"/>
                  <a:pt x="3374477" y="553543"/>
                </a:cubicBezTo>
                <a:cubicBezTo>
                  <a:pt x="3376817" y="501671"/>
                  <a:pt x="3439583" y="484839"/>
                  <a:pt x="3537353" y="476186"/>
                </a:cubicBezTo>
                <a:cubicBezTo>
                  <a:pt x="3635123" y="467533"/>
                  <a:pt x="3786580" y="512406"/>
                  <a:pt x="3961096" y="501625"/>
                </a:cubicBezTo>
                <a:cubicBezTo>
                  <a:pt x="3991649" y="470942"/>
                  <a:pt x="3790593" y="349316"/>
                  <a:pt x="3720673" y="292087"/>
                </a:cubicBezTo>
                <a:cubicBezTo>
                  <a:pt x="3861246" y="172250"/>
                  <a:pt x="3387244" y="156172"/>
                  <a:pt x="3152587" y="121790"/>
                </a:cubicBezTo>
                <a:cubicBezTo>
                  <a:pt x="2917930" y="87408"/>
                  <a:pt x="2597092" y="106080"/>
                  <a:pt x="2312733" y="85795"/>
                </a:cubicBezTo>
                <a:cubicBezTo>
                  <a:pt x="2028374" y="65510"/>
                  <a:pt x="1686379" y="2324"/>
                  <a:pt x="1446430" y="79"/>
                </a:cubicBezTo>
                <a:cubicBezTo>
                  <a:pt x="1206481" y="-2166"/>
                  <a:pt x="976476" y="44097"/>
                  <a:pt x="873039" y="72325"/>
                </a:cubicBezTo>
                <a:cubicBezTo>
                  <a:pt x="769602" y="100553"/>
                  <a:pt x="888709" y="107727"/>
                  <a:pt x="752848" y="139012"/>
                </a:cubicBezTo>
                <a:cubicBezTo>
                  <a:pt x="616988" y="170297"/>
                  <a:pt x="168384" y="192727"/>
                  <a:pt x="57876" y="260033"/>
                </a:cubicBezTo>
                <a:cubicBezTo>
                  <a:pt x="-52632" y="327339"/>
                  <a:pt x="16182" y="486317"/>
                  <a:pt x="89802" y="542846"/>
                </a:cubicBezTo>
                <a:cubicBezTo>
                  <a:pt x="163422" y="599375"/>
                  <a:pt x="388546" y="596079"/>
                  <a:pt x="499594" y="599208"/>
                </a:cubicBezTo>
                <a:cubicBezTo>
                  <a:pt x="610642" y="602337"/>
                  <a:pt x="626216" y="556222"/>
                  <a:pt x="756093" y="561618"/>
                </a:cubicBezTo>
                <a:cubicBezTo>
                  <a:pt x="885971" y="567014"/>
                  <a:pt x="1199085" y="631594"/>
                  <a:pt x="1278859" y="631582"/>
                </a:cubicBezTo>
                <a:cubicBezTo>
                  <a:pt x="1358633" y="631570"/>
                  <a:pt x="1203054" y="571406"/>
                  <a:pt x="1234738" y="561546"/>
                </a:cubicBezTo>
                <a:cubicBezTo>
                  <a:pt x="1266422" y="551686"/>
                  <a:pt x="1365889" y="568357"/>
                  <a:pt x="1468964" y="572422"/>
                </a:cubicBezTo>
                <a:lnTo>
                  <a:pt x="1853187" y="585936"/>
                </a:lnTo>
                <a:cubicBezTo>
                  <a:pt x="1959250" y="589975"/>
                  <a:pt x="1997804" y="596189"/>
                  <a:pt x="2105340" y="596657"/>
                </a:cubicBezTo>
                <a:cubicBezTo>
                  <a:pt x="2212876" y="597125"/>
                  <a:pt x="2361225" y="605815"/>
                  <a:pt x="2498403" y="588746"/>
                </a:cubicBezTo>
                <a:cubicBezTo>
                  <a:pt x="2635581" y="571677"/>
                  <a:pt x="2869240" y="482067"/>
                  <a:pt x="2928406" y="494243"/>
                </a:cubicBezTo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886499" cy="321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00" y="4559111"/>
            <a:ext cx="3673849" cy="229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59111"/>
            <a:ext cx="3666389" cy="229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MCP joint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15396" r="10058" b="13841"/>
          <a:stretch/>
        </p:blipFill>
        <p:spPr>
          <a:xfrm flipH="1">
            <a:off x="1881134" y="1486867"/>
            <a:ext cx="3600400" cy="24955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Freeform 3"/>
          <p:cNvSpPr/>
          <p:nvPr/>
        </p:nvSpPr>
        <p:spPr>
          <a:xfrm>
            <a:off x="2364525" y="1747612"/>
            <a:ext cx="2686757" cy="959732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8072" h="1160656">
                <a:moveTo>
                  <a:pt x="3332224" y="1011918"/>
                </a:moveTo>
                <a:cubicBezTo>
                  <a:pt x="3298886" y="923018"/>
                  <a:pt x="3213161" y="670605"/>
                  <a:pt x="2989324" y="507093"/>
                </a:cubicBezTo>
                <a:cubicBezTo>
                  <a:pt x="2765487" y="343581"/>
                  <a:pt x="2367024" y="102280"/>
                  <a:pt x="1989199" y="30843"/>
                </a:cubicBezTo>
                <a:cubicBezTo>
                  <a:pt x="1611374" y="-40594"/>
                  <a:pt x="1043049" y="27668"/>
                  <a:pt x="722374" y="78468"/>
                </a:cubicBezTo>
                <a:cubicBezTo>
                  <a:pt x="401699" y="129268"/>
                  <a:pt x="171511" y="224518"/>
                  <a:pt x="65149" y="335643"/>
                </a:cubicBezTo>
                <a:cubicBezTo>
                  <a:pt x="-41213" y="446768"/>
                  <a:pt x="-4701" y="654730"/>
                  <a:pt x="84199" y="745218"/>
                </a:cubicBezTo>
                <a:cubicBezTo>
                  <a:pt x="173099" y="835705"/>
                  <a:pt x="415987" y="872218"/>
                  <a:pt x="598549" y="878568"/>
                </a:cubicBezTo>
                <a:cubicBezTo>
                  <a:pt x="781111" y="884918"/>
                  <a:pt x="992249" y="829355"/>
                  <a:pt x="1179574" y="783318"/>
                </a:cubicBezTo>
                <a:cubicBezTo>
                  <a:pt x="1366899" y="737281"/>
                  <a:pt x="1605024" y="643618"/>
                  <a:pt x="1722499" y="602343"/>
                </a:cubicBezTo>
                <a:cubicBezTo>
                  <a:pt x="1839974" y="561068"/>
                  <a:pt x="1811399" y="553130"/>
                  <a:pt x="1884424" y="535668"/>
                </a:cubicBezTo>
                <a:cubicBezTo>
                  <a:pt x="1957449" y="518206"/>
                  <a:pt x="2060637" y="475343"/>
                  <a:pt x="2160649" y="497568"/>
                </a:cubicBezTo>
                <a:cubicBezTo>
                  <a:pt x="2260661" y="519793"/>
                  <a:pt x="2387661" y="589643"/>
                  <a:pt x="2484499" y="669018"/>
                </a:cubicBezTo>
                <a:cubicBezTo>
                  <a:pt x="2581337" y="748393"/>
                  <a:pt x="2676586" y="897618"/>
                  <a:pt x="2741674" y="973818"/>
                </a:cubicBezTo>
                <a:cubicBezTo>
                  <a:pt x="2806761" y="1050018"/>
                  <a:pt x="2835336" y="1096056"/>
                  <a:pt x="2875024" y="1126218"/>
                </a:cubicBezTo>
                <a:cubicBezTo>
                  <a:pt x="2914711" y="1156381"/>
                  <a:pt x="2927412" y="1169080"/>
                  <a:pt x="2979799" y="1154793"/>
                </a:cubicBezTo>
                <a:cubicBezTo>
                  <a:pt x="3032186" y="1140506"/>
                  <a:pt x="3130612" y="1064305"/>
                  <a:pt x="3189349" y="1040493"/>
                </a:cubicBezTo>
                <a:cubicBezTo>
                  <a:pt x="3248086" y="1016681"/>
                  <a:pt x="3365562" y="1100818"/>
                  <a:pt x="3332224" y="1011918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07704" y="3619763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" y="1484784"/>
            <a:ext cx="1838457" cy="25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528090" y="3287390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906" indent="0">
              <a:buClr>
                <a:srgbClr val="005696"/>
              </a:buClr>
              <a:buFont typeface="Wingdings 2" pitchFamily="18" charset="2"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    </a:t>
            </a:r>
            <a:r>
              <a:rPr lang="en-GB" sz="1600" dirty="0">
                <a:solidFill>
                  <a:prstClr val="white"/>
                </a:solidFill>
              </a:rPr>
              <a:t>S</a:t>
            </a:r>
            <a:r>
              <a:rPr lang="en-GB" sz="1600" dirty="0" smtClean="0">
                <a:solidFill>
                  <a:prstClr val="white"/>
                </a:solidFill>
              </a:rPr>
              <a:t>ynovitis</a:t>
            </a:r>
            <a:endParaRPr lang="en-GB" sz="16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441"/>
            <a:ext cx="2242171" cy="229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/>
          <p:cNvSpPr/>
          <p:nvPr/>
        </p:nvSpPr>
        <p:spPr>
          <a:xfrm>
            <a:off x="3057662" y="4879330"/>
            <a:ext cx="2023683" cy="901733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264875 w 3338072"/>
              <a:gd name="connsiteY10" fmla="*/ 984541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96588"/>
              <a:gd name="connsiteX1" fmla="*/ 2989324 w 3338072"/>
              <a:gd name="connsiteY1" fmla="*/ 507093 h 1196588"/>
              <a:gd name="connsiteX2" fmla="*/ 1989199 w 3338072"/>
              <a:gd name="connsiteY2" fmla="*/ 30843 h 1196588"/>
              <a:gd name="connsiteX3" fmla="*/ 722374 w 3338072"/>
              <a:gd name="connsiteY3" fmla="*/ 78468 h 1196588"/>
              <a:gd name="connsiteX4" fmla="*/ 65149 w 3338072"/>
              <a:gd name="connsiteY4" fmla="*/ 335643 h 1196588"/>
              <a:gd name="connsiteX5" fmla="*/ 84199 w 3338072"/>
              <a:gd name="connsiteY5" fmla="*/ 745218 h 1196588"/>
              <a:gd name="connsiteX6" fmla="*/ 598549 w 3338072"/>
              <a:gd name="connsiteY6" fmla="*/ 878568 h 1196588"/>
              <a:gd name="connsiteX7" fmla="*/ 1179574 w 3338072"/>
              <a:gd name="connsiteY7" fmla="*/ 783318 h 1196588"/>
              <a:gd name="connsiteX8" fmla="*/ 1722499 w 3338072"/>
              <a:gd name="connsiteY8" fmla="*/ 855975 h 1196588"/>
              <a:gd name="connsiteX9" fmla="*/ 2040764 w 3338072"/>
              <a:gd name="connsiteY9" fmla="*/ 829881 h 1196588"/>
              <a:gd name="connsiteX10" fmla="*/ 2264875 w 3338072"/>
              <a:gd name="connsiteY10" fmla="*/ 984541 h 1196588"/>
              <a:gd name="connsiteX11" fmla="*/ 2536611 w 3338072"/>
              <a:gd name="connsiteY11" fmla="*/ 1196573 h 1196588"/>
              <a:gd name="connsiteX12" fmla="*/ 2741674 w 3338072"/>
              <a:gd name="connsiteY12" fmla="*/ 973818 h 1196588"/>
              <a:gd name="connsiteX13" fmla="*/ 2875024 w 3338072"/>
              <a:gd name="connsiteY13" fmla="*/ 1126218 h 1196588"/>
              <a:gd name="connsiteX14" fmla="*/ 2979799 w 3338072"/>
              <a:gd name="connsiteY14" fmla="*/ 1154793 h 1196588"/>
              <a:gd name="connsiteX15" fmla="*/ 3189349 w 3338072"/>
              <a:gd name="connsiteY15" fmla="*/ 1040493 h 1196588"/>
              <a:gd name="connsiteX16" fmla="*/ 3332224 w 3338072"/>
              <a:gd name="connsiteY16" fmla="*/ 1011918 h 1196588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179574 w 3338072"/>
              <a:gd name="connsiteY7" fmla="*/ 783318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200419 w 3338072"/>
              <a:gd name="connsiteY7" fmla="*/ 834044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23676 w 3329524"/>
              <a:gd name="connsiteY0" fmla="*/ 1011918 h 1196587"/>
              <a:gd name="connsiteX1" fmla="*/ 2980776 w 3329524"/>
              <a:gd name="connsiteY1" fmla="*/ 507093 h 1196587"/>
              <a:gd name="connsiteX2" fmla="*/ 1980651 w 3329524"/>
              <a:gd name="connsiteY2" fmla="*/ 30843 h 1196587"/>
              <a:gd name="connsiteX3" fmla="*/ 713826 w 3329524"/>
              <a:gd name="connsiteY3" fmla="*/ 78468 h 1196587"/>
              <a:gd name="connsiteX4" fmla="*/ 56601 w 3329524"/>
              <a:gd name="connsiteY4" fmla="*/ 335643 h 1196587"/>
              <a:gd name="connsiteX5" fmla="*/ 75651 w 3329524"/>
              <a:gd name="connsiteY5" fmla="*/ 745218 h 1196587"/>
              <a:gd name="connsiteX6" fmla="*/ 417110 w 3329524"/>
              <a:gd name="connsiteY6" fmla="*/ 792965 h 1196587"/>
              <a:gd name="connsiteX7" fmla="*/ 590001 w 3329524"/>
              <a:gd name="connsiteY7" fmla="*/ 878568 h 1196587"/>
              <a:gd name="connsiteX8" fmla="*/ 1191871 w 3329524"/>
              <a:gd name="connsiteY8" fmla="*/ 834044 h 1196587"/>
              <a:gd name="connsiteX9" fmla="*/ 1713951 w 3329524"/>
              <a:gd name="connsiteY9" fmla="*/ 855975 h 1196587"/>
              <a:gd name="connsiteX10" fmla="*/ 2021793 w 3329524"/>
              <a:gd name="connsiteY10" fmla="*/ 870462 h 1196587"/>
              <a:gd name="connsiteX11" fmla="*/ 2256327 w 3329524"/>
              <a:gd name="connsiteY11" fmla="*/ 984541 h 1196587"/>
              <a:gd name="connsiteX12" fmla="*/ 2528063 w 3329524"/>
              <a:gd name="connsiteY12" fmla="*/ 1196573 h 1196587"/>
              <a:gd name="connsiteX13" fmla="*/ 2733126 w 3329524"/>
              <a:gd name="connsiteY13" fmla="*/ 973818 h 1196587"/>
              <a:gd name="connsiteX14" fmla="*/ 2866476 w 3329524"/>
              <a:gd name="connsiteY14" fmla="*/ 1126218 h 1196587"/>
              <a:gd name="connsiteX15" fmla="*/ 2971251 w 3329524"/>
              <a:gd name="connsiteY15" fmla="*/ 1154793 h 1196587"/>
              <a:gd name="connsiteX16" fmla="*/ 3180801 w 3329524"/>
              <a:gd name="connsiteY16" fmla="*/ 1040493 h 1196587"/>
              <a:gd name="connsiteX17" fmla="*/ 3323676 w 3329524"/>
              <a:gd name="connsiteY17" fmla="*/ 1011918 h 1196587"/>
              <a:gd name="connsiteX0" fmla="*/ 3273670 w 3279518"/>
              <a:gd name="connsiteY0" fmla="*/ 1011918 h 1196587"/>
              <a:gd name="connsiteX1" fmla="*/ 2930770 w 3279518"/>
              <a:gd name="connsiteY1" fmla="*/ 507093 h 1196587"/>
              <a:gd name="connsiteX2" fmla="*/ 1930645 w 3279518"/>
              <a:gd name="connsiteY2" fmla="*/ 30843 h 1196587"/>
              <a:gd name="connsiteX3" fmla="*/ 663820 w 3279518"/>
              <a:gd name="connsiteY3" fmla="*/ 78468 h 1196587"/>
              <a:gd name="connsiteX4" fmla="*/ 6595 w 3279518"/>
              <a:gd name="connsiteY4" fmla="*/ 335643 h 1196587"/>
              <a:gd name="connsiteX5" fmla="*/ 327900 w 3279518"/>
              <a:gd name="connsiteY5" fmla="*/ 745219 h 1196587"/>
              <a:gd name="connsiteX6" fmla="*/ 367104 w 3279518"/>
              <a:gd name="connsiteY6" fmla="*/ 792965 h 1196587"/>
              <a:gd name="connsiteX7" fmla="*/ 539995 w 3279518"/>
              <a:gd name="connsiteY7" fmla="*/ 878568 h 1196587"/>
              <a:gd name="connsiteX8" fmla="*/ 1141865 w 3279518"/>
              <a:gd name="connsiteY8" fmla="*/ 834044 h 1196587"/>
              <a:gd name="connsiteX9" fmla="*/ 1663945 w 3279518"/>
              <a:gd name="connsiteY9" fmla="*/ 855975 h 1196587"/>
              <a:gd name="connsiteX10" fmla="*/ 1971787 w 3279518"/>
              <a:gd name="connsiteY10" fmla="*/ 870462 h 1196587"/>
              <a:gd name="connsiteX11" fmla="*/ 2206321 w 3279518"/>
              <a:gd name="connsiteY11" fmla="*/ 984541 h 1196587"/>
              <a:gd name="connsiteX12" fmla="*/ 2478057 w 3279518"/>
              <a:gd name="connsiteY12" fmla="*/ 1196573 h 1196587"/>
              <a:gd name="connsiteX13" fmla="*/ 2683120 w 3279518"/>
              <a:gd name="connsiteY13" fmla="*/ 973818 h 1196587"/>
              <a:gd name="connsiteX14" fmla="*/ 2816470 w 3279518"/>
              <a:gd name="connsiteY14" fmla="*/ 1126218 h 1196587"/>
              <a:gd name="connsiteX15" fmla="*/ 2921245 w 3279518"/>
              <a:gd name="connsiteY15" fmla="*/ 1154793 h 1196587"/>
              <a:gd name="connsiteX16" fmla="*/ 3130795 w 3279518"/>
              <a:gd name="connsiteY16" fmla="*/ 1040493 h 1196587"/>
              <a:gd name="connsiteX17" fmla="*/ 3273670 w 3279518"/>
              <a:gd name="connsiteY17" fmla="*/ 1011918 h 1196587"/>
              <a:gd name="connsiteX0" fmla="*/ 2957390 w 2963238"/>
              <a:gd name="connsiteY0" fmla="*/ 1022000 h 1206669"/>
              <a:gd name="connsiteX1" fmla="*/ 2614490 w 2963238"/>
              <a:gd name="connsiteY1" fmla="*/ 517175 h 1206669"/>
              <a:gd name="connsiteX2" fmla="*/ 1614365 w 2963238"/>
              <a:gd name="connsiteY2" fmla="*/ 40925 h 1206669"/>
              <a:gd name="connsiteX3" fmla="*/ 347540 w 2963238"/>
              <a:gd name="connsiteY3" fmla="*/ 88550 h 1206669"/>
              <a:gd name="connsiteX4" fmla="*/ 34260 w 2963238"/>
              <a:gd name="connsiteY4" fmla="*/ 599357 h 1206669"/>
              <a:gd name="connsiteX5" fmla="*/ 11620 w 2963238"/>
              <a:gd name="connsiteY5" fmla="*/ 755301 h 1206669"/>
              <a:gd name="connsiteX6" fmla="*/ 50824 w 2963238"/>
              <a:gd name="connsiteY6" fmla="*/ 803047 h 1206669"/>
              <a:gd name="connsiteX7" fmla="*/ 223715 w 2963238"/>
              <a:gd name="connsiteY7" fmla="*/ 888650 h 1206669"/>
              <a:gd name="connsiteX8" fmla="*/ 825585 w 2963238"/>
              <a:gd name="connsiteY8" fmla="*/ 844126 h 1206669"/>
              <a:gd name="connsiteX9" fmla="*/ 1347665 w 2963238"/>
              <a:gd name="connsiteY9" fmla="*/ 866057 h 1206669"/>
              <a:gd name="connsiteX10" fmla="*/ 1655507 w 2963238"/>
              <a:gd name="connsiteY10" fmla="*/ 880544 h 1206669"/>
              <a:gd name="connsiteX11" fmla="*/ 1890041 w 2963238"/>
              <a:gd name="connsiteY11" fmla="*/ 994623 h 1206669"/>
              <a:gd name="connsiteX12" fmla="*/ 2161777 w 2963238"/>
              <a:gd name="connsiteY12" fmla="*/ 1206655 h 1206669"/>
              <a:gd name="connsiteX13" fmla="*/ 2366840 w 2963238"/>
              <a:gd name="connsiteY13" fmla="*/ 983900 h 1206669"/>
              <a:gd name="connsiteX14" fmla="*/ 2500190 w 2963238"/>
              <a:gd name="connsiteY14" fmla="*/ 1136300 h 1206669"/>
              <a:gd name="connsiteX15" fmla="*/ 2604965 w 2963238"/>
              <a:gd name="connsiteY15" fmla="*/ 1164875 h 1206669"/>
              <a:gd name="connsiteX16" fmla="*/ 2814515 w 2963238"/>
              <a:gd name="connsiteY16" fmla="*/ 1050575 h 1206669"/>
              <a:gd name="connsiteX17" fmla="*/ 2957390 w 2963238"/>
              <a:gd name="connsiteY17" fmla="*/ 1022000 h 1206669"/>
              <a:gd name="connsiteX0" fmla="*/ 2963706 w 2969554"/>
              <a:gd name="connsiteY0" fmla="*/ 983541 h 1168210"/>
              <a:gd name="connsiteX1" fmla="*/ 2620806 w 2969554"/>
              <a:gd name="connsiteY1" fmla="*/ 478716 h 1168210"/>
              <a:gd name="connsiteX2" fmla="*/ 1620681 w 2969554"/>
              <a:gd name="connsiteY2" fmla="*/ 2466 h 1168210"/>
              <a:gd name="connsiteX3" fmla="*/ 458082 w 2969554"/>
              <a:gd name="connsiteY3" fmla="*/ 303722 h 1168210"/>
              <a:gd name="connsiteX4" fmla="*/ 40576 w 2969554"/>
              <a:gd name="connsiteY4" fmla="*/ 560898 h 1168210"/>
              <a:gd name="connsiteX5" fmla="*/ 17936 w 2969554"/>
              <a:gd name="connsiteY5" fmla="*/ 716842 h 1168210"/>
              <a:gd name="connsiteX6" fmla="*/ 57140 w 2969554"/>
              <a:gd name="connsiteY6" fmla="*/ 764588 h 1168210"/>
              <a:gd name="connsiteX7" fmla="*/ 230031 w 2969554"/>
              <a:gd name="connsiteY7" fmla="*/ 850191 h 1168210"/>
              <a:gd name="connsiteX8" fmla="*/ 831901 w 2969554"/>
              <a:gd name="connsiteY8" fmla="*/ 805667 h 1168210"/>
              <a:gd name="connsiteX9" fmla="*/ 1353981 w 2969554"/>
              <a:gd name="connsiteY9" fmla="*/ 827598 h 1168210"/>
              <a:gd name="connsiteX10" fmla="*/ 1661823 w 2969554"/>
              <a:gd name="connsiteY10" fmla="*/ 842085 h 1168210"/>
              <a:gd name="connsiteX11" fmla="*/ 1896357 w 2969554"/>
              <a:gd name="connsiteY11" fmla="*/ 956164 h 1168210"/>
              <a:gd name="connsiteX12" fmla="*/ 2168093 w 2969554"/>
              <a:gd name="connsiteY12" fmla="*/ 1168196 h 1168210"/>
              <a:gd name="connsiteX13" fmla="*/ 2373156 w 2969554"/>
              <a:gd name="connsiteY13" fmla="*/ 945441 h 1168210"/>
              <a:gd name="connsiteX14" fmla="*/ 2506506 w 2969554"/>
              <a:gd name="connsiteY14" fmla="*/ 1097841 h 1168210"/>
              <a:gd name="connsiteX15" fmla="*/ 2611281 w 2969554"/>
              <a:gd name="connsiteY15" fmla="*/ 1126416 h 1168210"/>
              <a:gd name="connsiteX16" fmla="*/ 2820831 w 2969554"/>
              <a:gd name="connsiteY16" fmla="*/ 1012116 h 1168210"/>
              <a:gd name="connsiteX17" fmla="*/ 2963706 w 2969554"/>
              <a:gd name="connsiteY17" fmla="*/ 983541 h 1168210"/>
              <a:gd name="connsiteX0" fmla="*/ 2963707 w 2969555"/>
              <a:gd name="connsiteY0" fmla="*/ 863371 h 1048040"/>
              <a:gd name="connsiteX1" fmla="*/ 2620807 w 2969555"/>
              <a:gd name="connsiteY1" fmla="*/ 358546 h 1048040"/>
              <a:gd name="connsiteX2" fmla="*/ 1151664 w 2969555"/>
              <a:gd name="connsiteY2" fmla="*/ 4039 h 1048040"/>
              <a:gd name="connsiteX3" fmla="*/ 458083 w 2969555"/>
              <a:gd name="connsiteY3" fmla="*/ 183552 h 1048040"/>
              <a:gd name="connsiteX4" fmla="*/ 40577 w 2969555"/>
              <a:gd name="connsiteY4" fmla="*/ 440728 h 1048040"/>
              <a:gd name="connsiteX5" fmla="*/ 17937 w 2969555"/>
              <a:gd name="connsiteY5" fmla="*/ 596672 h 1048040"/>
              <a:gd name="connsiteX6" fmla="*/ 57141 w 2969555"/>
              <a:gd name="connsiteY6" fmla="*/ 644418 h 1048040"/>
              <a:gd name="connsiteX7" fmla="*/ 230032 w 2969555"/>
              <a:gd name="connsiteY7" fmla="*/ 730021 h 1048040"/>
              <a:gd name="connsiteX8" fmla="*/ 831902 w 2969555"/>
              <a:gd name="connsiteY8" fmla="*/ 685497 h 1048040"/>
              <a:gd name="connsiteX9" fmla="*/ 1353982 w 2969555"/>
              <a:gd name="connsiteY9" fmla="*/ 707428 h 1048040"/>
              <a:gd name="connsiteX10" fmla="*/ 1661824 w 2969555"/>
              <a:gd name="connsiteY10" fmla="*/ 721915 h 1048040"/>
              <a:gd name="connsiteX11" fmla="*/ 1896358 w 2969555"/>
              <a:gd name="connsiteY11" fmla="*/ 835994 h 1048040"/>
              <a:gd name="connsiteX12" fmla="*/ 2168094 w 2969555"/>
              <a:gd name="connsiteY12" fmla="*/ 1048026 h 1048040"/>
              <a:gd name="connsiteX13" fmla="*/ 2373157 w 2969555"/>
              <a:gd name="connsiteY13" fmla="*/ 825271 h 1048040"/>
              <a:gd name="connsiteX14" fmla="*/ 2506507 w 2969555"/>
              <a:gd name="connsiteY14" fmla="*/ 977671 h 1048040"/>
              <a:gd name="connsiteX15" fmla="*/ 2611282 w 2969555"/>
              <a:gd name="connsiteY15" fmla="*/ 1006246 h 1048040"/>
              <a:gd name="connsiteX16" fmla="*/ 2820832 w 2969555"/>
              <a:gd name="connsiteY16" fmla="*/ 891946 h 1048040"/>
              <a:gd name="connsiteX17" fmla="*/ 2963707 w 2969555"/>
              <a:gd name="connsiteY17" fmla="*/ 863371 h 1048040"/>
              <a:gd name="connsiteX0" fmla="*/ 2963707 w 3010814"/>
              <a:gd name="connsiteY0" fmla="*/ 859363 h 1044032"/>
              <a:gd name="connsiteX1" fmla="*/ 1953760 w 3010814"/>
              <a:gd name="connsiteY1" fmla="*/ 192213 h 1044032"/>
              <a:gd name="connsiteX2" fmla="*/ 1151664 w 3010814"/>
              <a:gd name="connsiteY2" fmla="*/ 31 h 1044032"/>
              <a:gd name="connsiteX3" fmla="*/ 458083 w 3010814"/>
              <a:gd name="connsiteY3" fmla="*/ 179544 h 1044032"/>
              <a:gd name="connsiteX4" fmla="*/ 40577 w 3010814"/>
              <a:gd name="connsiteY4" fmla="*/ 436720 h 1044032"/>
              <a:gd name="connsiteX5" fmla="*/ 17937 w 3010814"/>
              <a:gd name="connsiteY5" fmla="*/ 592664 h 1044032"/>
              <a:gd name="connsiteX6" fmla="*/ 57141 w 3010814"/>
              <a:gd name="connsiteY6" fmla="*/ 640410 h 1044032"/>
              <a:gd name="connsiteX7" fmla="*/ 230032 w 3010814"/>
              <a:gd name="connsiteY7" fmla="*/ 726013 h 1044032"/>
              <a:gd name="connsiteX8" fmla="*/ 831902 w 3010814"/>
              <a:gd name="connsiteY8" fmla="*/ 681489 h 1044032"/>
              <a:gd name="connsiteX9" fmla="*/ 1353982 w 3010814"/>
              <a:gd name="connsiteY9" fmla="*/ 703420 h 1044032"/>
              <a:gd name="connsiteX10" fmla="*/ 1661824 w 3010814"/>
              <a:gd name="connsiteY10" fmla="*/ 717907 h 1044032"/>
              <a:gd name="connsiteX11" fmla="*/ 1896358 w 3010814"/>
              <a:gd name="connsiteY11" fmla="*/ 831986 h 1044032"/>
              <a:gd name="connsiteX12" fmla="*/ 2168094 w 3010814"/>
              <a:gd name="connsiteY12" fmla="*/ 1044018 h 1044032"/>
              <a:gd name="connsiteX13" fmla="*/ 2373157 w 3010814"/>
              <a:gd name="connsiteY13" fmla="*/ 821263 h 1044032"/>
              <a:gd name="connsiteX14" fmla="*/ 2506507 w 3010814"/>
              <a:gd name="connsiteY14" fmla="*/ 973663 h 1044032"/>
              <a:gd name="connsiteX15" fmla="*/ 2611282 w 3010814"/>
              <a:gd name="connsiteY15" fmla="*/ 1002238 h 1044032"/>
              <a:gd name="connsiteX16" fmla="*/ 2820832 w 3010814"/>
              <a:gd name="connsiteY16" fmla="*/ 887938 h 1044032"/>
              <a:gd name="connsiteX17" fmla="*/ 2963707 w 3010814"/>
              <a:gd name="connsiteY17" fmla="*/ 859363 h 1044032"/>
              <a:gd name="connsiteX0" fmla="*/ 2317504 w 2828291"/>
              <a:gd name="connsiteY0" fmla="*/ 504278 h 1044032"/>
              <a:gd name="connsiteX1" fmla="*/ 1953760 w 2828291"/>
              <a:gd name="connsiteY1" fmla="*/ 192213 h 1044032"/>
              <a:gd name="connsiteX2" fmla="*/ 1151664 w 2828291"/>
              <a:gd name="connsiteY2" fmla="*/ 31 h 1044032"/>
              <a:gd name="connsiteX3" fmla="*/ 458083 w 2828291"/>
              <a:gd name="connsiteY3" fmla="*/ 179544 h 1044032"/>
              <a:gd name="connsiteX4" fmla="*/ 40577 w 2828291"/>
              <a:gd name="connsiteY4" fmla="*/ 436720 h 1044032"/>
              <a:gd name="connsiteX5" fmla="*/ 17937 w 2828291"/>
              <a:gd name="connsiteY5" fmla="*/ 592664 h 1044032"/>
              <a:gd name="connsiteX6" fmla="*/ 57141 w 2828291"/>
              <a:gd name="connsiteY6" fmla="*/ 640410 h 1044032"/>
              <a:gd name="connsiteX7" fmla="*/ 230032 w 2828291"/>
              <a:gd name="connsiteY7" fmla="*/ 726013 h 1044032"/>
              <a:gd name="connsiteX8" fmla="*/ 831902 w 2828291"/>
              <a:gd name="connsiteY8" fmla="*/ 681489 h 1044032"/>
              <a:gd name="connsiteX9" fmla="*/ 1353982 w 2828291"/>
              <a:gd name="connsiteY9" fmla="*/ 703420 h 1044032"/>
              <a:gd name="connsiteX10" fmla="*/ 1661824 w 2828291"/>
              <a:gd name="connsiteY10" fmla="*/ 717907 h 1044032"/>
              <a:gd name="connsiteX11" fmla="*/ 1896358 w 2828291"/>
              <a:gd name="connsiteY11" fmla="*/ 831986 h 1044032"/>
              <a:gd name="connsiteX12" fmla="*/ 2168094 w 2828291"/>
              <a:gd name="connsiteY12" fmla="*/ 1044018 h 1044032"/>
              <a:gd name="connsiteX13" fmla="*/ 2373157 w 2828291"/>
              <a:gd name="connsiteY13" fmla="*/ 821263 h 1044032"/>
              <a:gd name="connsiteX14" fmla="*/ 2506507 w 2828291"/>
              <a:gd name="connsiteY14" fmla="*/ 973663 h 1044032"/>
              <a:gd name="connsiteX15" fmla="*/ 2611282 w 2828291"/>
              <a:gd name="connsiteY15" fmla="*/ 1002238 h 1044032"/>
              <a:gd name="connsiteX16" fmla="*/ 2820832 w 2828291"/>
              <a:gd name="connsiteY16" fmla="*/ 887938 h 1044032"/>
              <a:gd name="connsiteX17" fmla="*/ 2317504 w 2828291"/>
              <a:gd name="connsiteY17" fmla="*/ 504278 h 1044032"/>
              <a:gd name="connsiteX0" fmla="*/ 2317504 w 2617921"/>
              <a:gd name="connsiteY0" fmla="*/ 504278 h 1044032"/>
              <a:gd name="connsiteX1" fmla="*/ 1953760 w 2617921"/>
              <a:gd name="connsiteY1" fmla="*/ 192213 h 1044032"/>
              <a:gd name="connsiteX2" fmla="*/ 1151664 w 2617921"/>
              <a:gd name="connsiteY2" fmla="*/ 31 h 1044032"/>
              <a:gd name="connsiteX3" fmla="*/ 458083 w 2617921"/>
              <a:gd name="connsiteY3" fmla="*/ 179544 h 1044032"/>
              <a:gd name="connsiteX4" fmla="*/ 40577 w 2617921"/>
              <a:gd name="connsiteY4" fmla="*/ 436720 h 1044032"/>
              <a:gd name="connsiteX5" fmla="*/ 17937 w 2617921"/>
              <a:gd name="connsiteY5" fmla="*/ 592664 h 1044032"/>
              <a:gd name="connsiteX6" fmla="*/ 57141 w 2617921"/>
              <a:gd name="connsiteY6" fmla="*/ 640410 h 1044032"/>
              <a:gd name="connsiteX7" fmla="*/ 230032 w 2617921"/>
              <a:gd name="connsiteY7" fmla="*/ 726013 h 1044032"/>
              <a:gd name="connsiteX8" fmla="*/ 831902 w 2617921"/>
              <a:gd name="connsiteY8" fmla="*/ 681489 h 1044032"/>
              <a:gd name="connsiteX9" fmla="*/ 1353982 w 2617921"/>
              <a:gd name="connsiteY9" fmla="*/ 703420 h 1044032"/>
              <a:gd name="connsiteX10" fmla="*/ 1661824 w 2617921"/>
              <a:gd name="connsiteY10" fmla="*/ 717907 h 1044032"/>
              <a:gd name="connsiteX11" fmla="*/ 1896358 w 2617921"/>
              <a:gd name="connsiteY11" fmla="*/ 831986 h 1044032"/>
              <a:gd name="connsiteX12" fmla="*/ 2168094 w 2617921"/>
              <a:gd name="connsiteY12" fmla="*/ 1044018 h 1044032"/>
              <a:gd name="connsiteX13" fmla="*/ 2373157 w 2617921"/>
              <a:gd name="connsiteY13" fmla="*/ 821263 h 1044032"/>
              <a:gd name="connsiteX14" fmla="*/ 2506507 w 2617921"/>
              <a:gd name="connsiteY14" fmla="*/ 973663 h 1044032"/>
              <a:gd name="connsiteX15" fmla="*/ 2611282 w 2617921"/>
              <a:gd name="connsiteY15" fmla="*/ 1002238 h 1044032"/>
              <a:gd name="connsiteX16" fmla="*/ 2341392 w 2617921"/>
              <a:gd name="connsiteY16" fmla="*/ 756050 h 1044032"/>
              <a:gd name="connsiteX17" fmla="*/ 2317504 w 2617921"/>
              <a:gd name="connsiteY17" fmla="*/ 504278 h 1044032"/>
              <a:gd name="connsiteX0" fmla="*/ 2317504 w 2506750"/>
              <a:gd name="connsiteY0" fmla="*/ 504278 h 1044032"/>
              <a:gd name="connsiteX1" fmla="*/ 1953760 w 2506750"/>
              <a:gd name="connsiteY1" fmla="*/ 192213 h 1044032"/>
              <a:gd name="connsiteX2" fmla="*/ 1151664 w 2506750"/>
              <a:gd name="connsiteY2" fmla="*/ 31 h 1044032"/>
              <a:gd name="connsiteX3" fmla="*/ 458083 w 2506750"/>
              <a:gd name="connsiteY3" fmla="*/ 179544 h 1044032"/>
              <a:gd name="connsiteX4" fmla="*/ 40577 w 2506750"/>
              <a:gd name="connsiteY4" fmla="*/ 436720 h 1044032"/>
              <a:gd name="connsiteX5" fmla="*/ 17937 w 2506750"/>
              <a:gd name="connsiteY5" fmla="*/ 592664 h 1044032"/>
              <a:gd name="connsiteX6" fmla="*/ 57141 w 2506750"/>
              <a:gd name="connsiteY6" fmla="*/ 640410 h 1044032"/>
              <a:gd name="connsiteX7" fmla="*/ 230032 w 2506750"/>
              <a:gd name="connsiteY7" fmla="*/ 726013 h 1044032"/>
              <a:gd name="connsiteX8" fmla="*/ 831902 w 2506750"/>
              <a:gd name="connsiteY8" fmla="*/ 681489 h 1044032"/>
              <a:gd name="connsiteX9" fmla="*/ 1353982 w 2506750"/>
              <a:gd name="connsiteY9" fmla="*/ 703420 h 1044032"/>
              <a:gd name="connsiteX10" fmla="*/ 1661824 w 2506750"/>
              <a:gd name="connsiteY10" fmla="*/ 717907 h 1044032"/>
              <a:gd name="connsiteX11" fmla="*/ 1896358 w 2506750"/>
              <a:gd name="connsiteY11" fmla="*/ 831986 h 1044032"/>
              <a:gd name="connsiteX12" fmla="*/ 2168094 w 2506750"/>
              <a:gd name="connsiteY12" fmla="*/ 1044018 h 1044032"/>
              <a:gd name="connsiteX13" fmla="*/ 2373157 w 2506750"/>
              <a:gd name="connsiteY13" fmla="*/ 821263 h 1044032"/>
              <a:gd name="connsiteX14" fmla="*/ 2506507 w 2506750"/>
              <a:gd name="connsiteY14" fmla="*/ 973663 h 1044032"/>
              <a:gd name="connsiteX15" fmla="*/ 2341392 w 2506750"/>
              <a:gd name="connsiteY15" fmla="*/ 756050 h 1044032"/>
              <a:gd name="connsiteX16" fmla="*/ 2317504 w 2506750"/>
              <a:gd name="connsiteY16" fmla="*/ 504278 h 1044032"/>
              <a:gd name="connsiteX0" fmla="*/ 2317504 w 2381873"/>
              <a:gd name="connsiteY0" fmla="*/ 504278 h 1044032"/>
              <a:gd name="connsiteX1" fmla="*/ 1953760 w 2381873"/>
              <a:gd name="connsiteY1" fmla="*/ 192213 h 1044032"/>
              <a:gd name="connsiteX2" fmla="*/ 1151664 w 2381873"/>
              <a:gd name="connsiteY2" fmla="*/ 31 h 1044032"/>
              <a:gd name="connsiteX3" fmla="*/ 458083 w 2381873"/>
              <a:gd name="connsiteY3" fmla="*/ 179544 h 1044032"/>
              <a:gd name="connsiteX4" fmla="*/ 40577 w 2381873"/>
              <a:gd name="connsiteY4" fmla="*/ 436720 h 1044032"/>
              <a:gd name="connsiteX5" fmla="*/ 17937 w 2381873"/>
              <a:gd name="connsiteY5" fmla="*/ 592664 h 1044032"/>
              <a:gd name="connsiteX6" fmla="*/ 57141 w 2381873"/>
              <a:gd name="connsiteY6" fmla="*/ 640410 h 1044032"/>
              <a:gd name="connsiteX7" fmla="*/ 230032 w 2381873"/>
              <a:gd name="connsiteY7" fmla="*/ 726013 h 1044032"/>
              <a:gd name="connsiteX8" fmla="*/ 831902 w 2381873"/>
              <a:gd name="connsiteY8" fmla="*/ 681489 h 1044032"/>
              <a:gd name="connsiteX9" fmla="*/ 1353982 w 2381873"/>
              <a:gd name="connsiteY9" fmla="*/ 703420 h 1044032"/>
              <a:gd name="connsiteX10" fmla="*/ 1661824 w 2381873"/>
              <a:gd name="connsiteY10" fmla="*/ 717907 h 1044032"/>
              <a:gd name="connsiteX11" fmla="*/ 1896358 w 2381873"/>
              <a:gd name="connsiteY11" fmla="*/ 831986 h 1044032"/>
              <a:gd name="connsiteX12" fmla="*/ 2168094 w 2381873"/>
              <a:gd name="connsiteY12" fmla="*/ 1044018 h 1044032"/>
              <a:gd name="connsiteX13" fmla="*/ 2373157 w 2381873"/>
              <a:gd name="connsiteY13" fmla="*/ 821263 h 1044032"/>
              <a:gd name="connsiteX14" fmla="*/ 2341392 w 2381873"/>
              <a:gd name="connsiteY14" fmla="*/ 756050 h 1044032"/>
              <a:gd name="connsiteX15" fmla="*/ 2317504 w 2381873"/>
              <a:gd name="connsiteY15" fmla="*/ 504278 h 1044032"/>
              <a:gd name="connsiteX0" fmla="*/ 2313179 w 2377548"/>
              <a:gd name="connsiteY0" fmla="*/ 505356 h 1045110"/>
              <a:gd name="connsiteX1" fmla="*/ 1949435 w 2377548"/>
              <a:gd name="connsiteY1" fmla="*/ 193291 h 1045110"/>
              <a:gd name="connsiteX2" fmla="*/ 1147339 w 2377548"/>
              <a:gd name="connsiteY2" fmla="*/ 1109 h 1045110"/>
              <a:gd name="connsiteX3" fmla="*/ 391222 w 2377548"/>
              <a:gd name="connsiteY3" fmla="*/ 129897 h 1045110"/>
              <a:gd name="connsiteX4" fmla="*/ 36252 w 2377548"/>
              <a:gd name="connsiteY4" fmla="*/ 437798 h 1045110"/>
              <a:gd name="connsiteX5" fmla="*/ 13612 w 2377548"/>
              <a:gd name="connsiteY5" fmla="*/ 593742 h 1045110"/>
              <a:gd name="connsiteX6" fmla="*/ 52816 w 2377548"/>
              <a:gd name="connsiteY6" fmla="*/ 641488 h 1045110"/>
              <a:gd name="connsiteX7" fmla="*/ 225707 w 2377548"/>
              <a:gd name="connsiteY7" fmla="*/ 727091 h 1045110"/>
              <a:gd name="connsiteX8" fmla="*/ 827577 w 2377548"/>
              <a:gd name="connsiteY8" fmla="*/ 682567 h 1045110"/>
              <a:gd name="connsiteX9" fmla="*/ 1349657 w 2377548"/>
              <a:gd name="connsiteY9" fmla="*/ 704498 h 1045110"/>
              <a:gd name="connsiteX10" fmla="*/ 1657499 w 2377548"/>
              <a:gd name="connsiteY10" fmla="*/ 718985 h 1045110"/>
              <a:gd name="connsiteX11" fmla="*/ 1892033 w 2377548"/>
              <a:gd name="connsiteY11" fmla="*/ 833064 h 1045110"/>
              <a:gd name="connsiteX12" fmla="*/ 2163769 w 2377548"/>
              <a:gd name="connsiteY12" fmla="*/ 1045096 h 1045110"/>
              <a:gd name="connsiteX13" fmla="*/ 2368832 w 2377548"/>
              <a:gd name="connsiteY13" fmla="*/ 822341 h 1045110"/>
              <a:gd name="connsiteX14" fmla="*/ 2337067 w 2377548"/>
              <a:gd name="connsiteY14" fmla="*/ 757128 h 1045110"/>
              <a:gd name="connsiteX15" fmla="*/ 2313179 w 2377548"/>
              <a:gd name="connsiteY15" fmla="*/ 505356 h 1045110"/>
              <a:gd name="connsiteX0" fmla="*/ 2313179 w 2377548"/>
              <a:gd name="connsiteY0" fmla="*/ 545597 h 1085351"/>
              <a:gd name="connsiteX1" fmla="*/ 1949435 w 2377548"/>
              <a:gd name="connsiteY1" fmla="*/ 233532 h 1085351"/>
              <a:gd name="connsiteX2" fmla="*/ 1011846 w 2377548"/>
              <a:gd name="connsiteY2" fmla="*/ 769 h 1085351"/>
              <a:gd name="connsiteX3" fmla="*/ 391222 w 2377548"/>
              <a:gd name="connsiteY3" fmla="*/ 170138 h 1085351"/>
              <a:gd name="connsiteX4" fmla="*/ 36252 w 2377548"/>
              <a:gd name="connsiteY4" fmla="*/ 478039 h 1085351"/>
              <a:gd name="connsiteX5" fmla="*/ 13612 w 2377548"/>
              <a:gd name="connsiteY5" fmla="*/ 633983 h 1085351"/>
              <a:gd name="connsiteX6" fmla="*/ 52816 w 2377548"/>
              <a:gd name="connsiteY6" fmla="*/ 681729 h 1085351"/>
              <a:gd name="connsiteX7" fmla="*/ 225707 w 2377548"/>
              <a:gd name="connsiteY7" fmla="*/ 767332 h 1085351"/>
              <a:gd name="connsiteX8" fmla="*/ 827577 w 2377548"/>
              <a:gd name="connsiteY8" fmla="*/ 722808 h 1085351"/>
              <a:gd name="connsiteX9" fmla="*/ 1349657 w 2377548"/>
              <a:gd name="connsiteY9" fmla="*/ 744739 h 1085351"/>
              <a:gd name="connsiteX10" fmla="*/ 1657499 w 2377548"/>
              <a:gd name="connsiteY10" fmla="*/ 759226 h 1085351"/>
              <a:gd name="connsiteX11" fmla="*/ 1892033 w 2377548"/>
              <a:gd name="connsiteY11" fmla="*/ 873305 h 1085351"/>
              <a:gd name="connsiteX12" fmla="*/ 2163769 w 2377548"/>
              <a:gd name="connsiteY12" fmla="*/ 1085337 h 1085351"/>
              <a:gd name="connsiteX13" fmla="*/ 2368832 w 2377548"/>
              <a:gd name="connsiteY13" fmla="*/ 862582 h 1085351"/>
              <a:gd name="connsiteX14" fmla="*/ 2337067 w 2377548"/>
              <a:gd name="connsiteY14" fmla="*/ 797369 h 1085351"/>
              <a:gd name="connsiteX15" fmla="*/ 2313179 w 2377548"/>
              <a:gd name="connsiteY15" fmla="*/ 545597 h 1085351"/>
              <a:gd name="connsiteX0" fmla="*/ 2313179 w 2377548"/>
              <a:gd name="connsiteY0" fmla="*/ 550760 h 1090514"/>
              <a:gd name="connsiteX1" fmla="*/ 1949435 w 2377548"/>
              <a:gd name="connsiteY1" fmla="*/ 238695 h 1090514"/>
              <a:gd name="connsiteX2" fmla="*/ 1011846 w 2377548"/>
              <a:gd name="connsiteY2" fmla="*/ 5932 h 1090514"/>
              <a:gd name="connsiteX3" fmla="*/ 438455 w 2377548"/>
              <a:gd name="connsiteY3" fmla="*/ 78178 h 1090514"/>
              <a:gd name="connsiteX4" fmla="*/ 391222 w 2377548"/>
              <a:gd name="connsiteY4" fmla="*/ 175301 h 1090514"/>
              <a:gd name="connsiteX5" fmla="*/ 36252 w 2377548"/>
              <a:gd name="connsiteY5" fmla="*/ 483202 h 1090514"/>
              <a:gd name="connsiteX6" fmla="*/ 13612 w 2377548"/>
              <a:gd name="connsiteY6" fmla="*/ 639146 h 1090514"/>
              <a:gd name="connsiteX7" fmla="*/ 52816 w 2377548"/>
              <a:gd name="connsiteY7" fmla="*/ 686892 h 1090514"/>
              <a:gd name="connsiteX8" fmla="*/ 225707 w 2377548"/>
              <a:gd name="connsiteY8" fmla="*/ 772495 h 1090514"/>
              <a:gd name="connsiteX9" fmla="*/ 827577 w 2377548"/>
              <a:gd name="connsiteY9" fmla="*/ 727971 h 1090514"/>
              <a:gd name="connsiteX10" fmla="*/ 1349657 w 2377548"/>
              <a:gd name="connsiteY10" fmla="*/ 749902 h 1090514"/>
              <a:gd name="connsiteX11" fmla="*/ 1657499 w 2377548"/>
              <a:gd name="connsiteY11" fmla="*/ 764389 h 1090514"/>
              <a:gd name="connsiteX12" fmla="*/ 1892033 w 2377548"/>
              <a:gd name="connsiteY12" fmla="*/ 878468 h 1090514"/>
              <a:gd name="connsiteX13" fmla="*/ 2163769 w 2377548"/>
              <a:gd name="connsiteY13" fmla="*/ 1090500 h 1090514"/>
              <a:gd name="connsiteX14" fmla="*/ 2368832 w 2377548"/>
              <a:gd name="connsiteY14" fmla="*/ 867745 h 1090514"/>
              <a:gd name="connsiteX15" fmla="*/ 2337067 w 2377548"/>
              <a:gd name="connsiteY15" fmla="*/ 802532 h 1090514"/>
              <a:gd name="connsiteX16" fmla="*/ 2313179 w 2377548"/>
              <a:gd name="connsiteY16" fmla="*/ 550760 h 1090514"/>
              <a:gd name="connsiteX0" fmla="*/ 2420684 w 2485053"/>
              <a:gd name="connsiteY0" fmla="*/ 550760 h 1090514"/>
              <a:gd name="connsiteX1" fmla="*/ 2056940 w 2485053"/>
              <a:gd name="connsiteY1" fmla="*/ 238695 h 1090514"/>
              <a:gd name="connsiteX2" fmla="*/ 1119351 w 2485053"/>
              <a:gd name="connsiteY2" fmla="*/ 5932 h 1090514"/>
              <a:gd name="connsiteX3" fmla="*/ 545960 w 2485053"/>
              <a:gd name="connsiteY3" fmla="*/ 78178 h 1090514"/>
              <a:gd name="connsiteX4" fmla="*/ 498727 w 2485053"/>
              <a:gd name="connsiteY4" fmla="*/ 175301 h 1090514"/>
              <a:gd name="connsiteX5" fmla="*/ 143757 w 2485053"/>
              <a:gd name="connsiteY5" fmla="*/ 483202 h 1090514"/>
              <a:gd name="connsiteX6" fmla="*/ 121117 w 2485053"/>
              <a:gd name="connsiteY6" fmla="*/ 639146 h 1090514"/>
              <a:gd name="connsiteX7" fmla="*/ 24828 w 2485053"/>
              <a:gd name="connsiteY7" fmla="*/ 727473 h 1090514"/>
              <a:gd name="connsiteX8" fmla="*/ 333212 w 2485053"/>
              <a:gd name="connsiteY8" fmla="*/ 772495 h 1090514"/>
              <a:gd name="connsiteX9" fmla="*/ 935082 w 2485053"/>
              <a:gd name="connsiteY9" fmla="*/ 727971 h 1090514"/>
              <a:gd name="connsiteX10" fmla="*/ 1457162 w 2485053"/>
              <a:gd name="connsiteY10" fmla="*/ 749902 h 1090514"/>
              <a:gd name="connsiteX11" fmla="*/ 1765004 w 2485053"/>
              <a:gd name="connsiteY11" fmla="*/ 764389 h 1090514"/>
              <a:gd name="connsiteX12" fmla="*/ 1999538 w 2485053"/>
              <a:gd name="connsiteY12" fmla="*/ 878468 h 1090514"/>
              <a:gd name="connsiteX13" fmla="*/ 2271274 w 2485053"/>
              <a:gd name="connsiteY13" fmla="*/ 1090500 h 1090514"/>
              <a:gd name="connsiteX14" fmla="*/ 2476337 w 2485053"/>
              <a:gd name="connsiteY14" fmla="*/ 867745 h 1090514"/>
              <a:gd name="connsiteX15" fmla="*/ 2444572 w 2485053"/>
              <a:gd name="connsiteY15" fmla="*/ 802532 h 1090514"/>
              <a:gd name="connsiteX16" fmla="*/ 2420684 w 2485053"/>
              <a:gd name="connsiteY16" fmla="*/ 550760 h 1090514"/>
              <a:gd name="connsiteX0" fmla="*/ 2449887 w 2514256"/>
              <a:gd name="connsiteY0" fmla="*/ 550760 h 1090514"/>
              <a:gd name="connsiteX1" fmla="*/ 2086143 w 2514256"/>
              <a:gd name="connsiteY1" fmla="*/ 238695 h 1090514"/>
              <a:gd name="connsiteX2" fmla="*/ 1148554 w 2514256"/>
              <a:gd name="connsiteY2" fmla="*/ 5932 h 1090514"/>
              <a:gd name="connsiteX3" fmla="*/ 575163 w 2514256"/>
              <a:gd name="connsiteY3" fmla="*/ 78178 h 1090514"/>
              <a:gd name="connsiteX4" fmla="*/ 527930 w 2514256"/>
              <a:gd name="connsiteY4" fmla="*/ 175301 h 1090514"/>
              <a:gd name="connsiteX5" fmla="*/ 172960 w 2514256"/>
              <a:gd name="connsiteY5" fmla="*/ 483202 h 1090514"/>
              <a:gd name="connsiteX6" fmla="*/ 25250 w 2514256"/>
              <a:gd name="connsiteY6" fmla="*/ 639146 h 1090514"/>
              <a:gd name="connsiteX7" fmla="*/ 54031 w 2514256"/>
              <a:gd name="connsiteY7" fmla="*/ 727473 h 1090514"/>
              <a:gd name="connsiteX8" fmla="*/ 362415 w 2514256"/>
              <a:gd name="connsiteY8" fmla="*/ 772495 h 1090514"/>
              <a:gd name="connsiteX9" fmla="*/ 964285 w 2514256"/>
              <a:gd name="connsiteY9" fmla="*/ 727971 h 1090514"/>
              <a:gd name="connsiteX10" fmla="*/ 1486365 w 2514256"/>
              <a:gd name="connsiteY10" fmla="*/ 749902 h 1090514"/>
              <a:gd name="connsiteX11" fmla="*/ 1794207 w 2514256"/>
              <a:gd name="connsiteY11" fmla="*/ 764389 h 1090514"/>
              <a:gd name="connsiteX12" fmla="*/ 2028741 w 2514256"/>
              <a:gd name="connsiteY12" fmla="*/ 878468 h 1090514"/>
              <a:gd name="connsiteX13" fmla="*/ 2300477 w 2514256"/>
              <a:gd name="connsiteY13" fmla="*/ 1090500 h 1090514"/>
              <a:gd name="connsiteX14" fmla="*/ 2505540 w 2514256"/>
              <a:gd name="connsiteY14" fmla="*/ 867745 h 1090514"/>
              <a:gd name="connsiteX15" fmla="*/ 2473775 w 2514256"/>
              <a:gd name="connsiteY15" fmla="*/ 802532 h 1090514"/>
              <a:gd name="connsiteX16" fmla="*/ 2449887 w 2514256"/>
              <a:gd name="connsiteY16" fmla="*/ 550760 h 109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4256" h="1090514">
                <a:moveTo>
                  <a:pt x="2449887" y="550760"/>
                </a:moveTo>
                <a:cubicBezTo>
                  <a:pt x="2385282" y="456787"/>
                  <a:pt x="2303032" y="329500"/>
                  <a:pt x="2086143" y="238695"/>
                </a:cubicBezTo>
                <a:cubicBezTo>
                  <a:pt x="1869254" y="147890"/>
                  <a:pt x="1400384" y="32685"/>
                  <a:pt x="1148554" y="5932"/>
                </a:cubicBezTo>
                <a:cubicBezTo>
                  <a:pt x="896724" y="-20821"/>
                  <a:pt x="678600" y="49950"/>
                  <a:pt x="575163" y="78178"/>
                </a:cubicBezTo>
                <a:cubicBezTo>
                  <a:pt x="471726" y="106406"/>
                  <a:pt x="594964" y="107797"/>
                  <a:pt x="527930" y="175301"/>
                </a:cubicBezTo>
                <a:cubicBezTo>
                  <a:pt x="460896" y="242805"/>
                  <a:pt x="256740" y="405895"/>
                  <a:pt x="172960" y="483202"/>
                </a:cubicBezTo>
                <a:cubicBezTo>
                  <a:pt x="89180" y="560510"/>
                  <a:pt x="45072" y="598434"/>
                  <a:pt x="25250" y="639146"/>
                </a:cubicBezTo>
                <a:cubicBezTo>
                  <a:pt x="5428" y="679858"/>
                  <a:pt x="-31694" y="705248"/>
                  <a:pt x="54031" y="727473"/>
                </a:cubicBezTo>
                <a:cubicBezTo>
                  <a:pt x="139756" y="749698"/>
                  <a:pt x="210706" y="772412"/>
                  <a:pt x="362415" y="772495"/>
                </a:cubicBezTo>
                <a:cubicBezTo>
                  <a:pt x="514124" y="772578"/>
                  <a:pt x="776960" y="731736"/>
                  <a:pt x="964285" y="727971"/>
                </a:cubicBezTo>
                <a:cubicBezTo>
                  <a:pt x="1151610" y="724206"/>
                  <a:pt x="1348045" y="743832"/>
                  <a:pt x="1486365" y="749902"/>
                </a:cubicBezTo>
                <a:cubicBezTo>
                  <a:pt x="1624685" y="755972"/>
                  <a:pt x="1703811" y="742961"/>
                  <a:pt x="1794207" y="764389"/>
                </a:cubicBezTo>
                <a:cubicBezTo>
                  <a:pt x="1884603" y="785817"/>
                  <a:pt x="1944363" y="824116"/>
                  <a:pt x="2028741" y="878468"/>
                </a:cubicBezTo>
                <a:cubicBezTo>
                  <a:pt x="2113119" y="932820"/>
                  <a:pt x="2221011" y="1092287"/>
                  <a:pt x="2300477" y="1090500"/>
                </a:cubicBezTo>
                <a:cubicBezTo>
                  <a:pt x="2379943" y="1088713"/>
                  <a:pt x="2476657" y="915740"/>
                  <a:pt x="2505540" y="867745"/>
                </a:cubicBezTo>
                <a:cubicBezTo>
                  <a:pt x="2534423" y="819750"/>
                  <a:pt x="2483050" y="855363"/>
                  <a:pt x="2473775" y="802532"/>
                </a:cubicBezTo>
                <a:cubicBezTo>
                  <a:pt x="2464500" y="749701"/>
                  <a:pt x="2514492" y="644733"/>
                  <a:pt x="2449887" y="550760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742747" y="6156162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906" indent="0">
              <a:buClr>
                <a:srgbClr val="005696"/>
              </a:buClr>
              <a:buFont typeface="Wingdings 2" pitchFamily="18" charset="2"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        </a:t>
            </a:r>
            <a:r>
              <a:rPr lang="en-GB" sz="1600" dirty="0">
                <a:solidFill>
                  <a:prstClr val="white"/>
                </a:solidFill>
              </a:rPr>
              <a:t>S</a:t>
            </a:r>
            <a:r>
              <a:rPr lang="en-GB" sz="1600" dirty="0" smtClean="0">
                <a:solidFill>
                  <a:prstClr val="white"/>
                </a:solidFill>
              </a:rPr>
              <a:t>ynovitis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4525" y="6501276"/>
            <a:ext cx="1099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58" y="1486867"/>
            <a:ext cx="3780338" cy="249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9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958036"/>
            <a:ext cx="5655275" cy="28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441476"/>
            <a:ext cx="5655275" cy="29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MCP joint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7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4" y="4105538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4723"/>
            <a:ext cx="2457450" cy="30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5776" y="6381328"/>
            <a:ext cx="1099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" y="4435991"/>
            <a:ext cx="2449867" cy="242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reeform 15"/>
          <p:cNvSpPr/>
          <p:nvPr/>
        </p:nvSpPr>
        <p:spPr>
          <a:xfrm rot="10800000">
            <a:off x="4504451" y="2060849"/>
            <a:ext cx="2329294" cy="958992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264875 w 3338072"/>
              <a:gd name="connsiteY10" fmla="*/ 984541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96588"/>
              <a:gd name="connsiteX1" fmla="*/ 2989324 w 3338072"/>
              <a:gd name="connsiteY1" fmla="*/ 507093 h 1196588"/>
              <a:gd name="connsiteX2" fmla="*/ 1989199 w 3338072"/>
              <a:gd name="connsiteY2" fmla="*/ 30843 h 1196588"/>
              <a:gd name="connsiteX3" fmla="*/ 722374 w 3338072"/>
              <a:gd name="connsiteY3" fmla="*/ 78468 h 1196588"/>
              <a:gd name="connsiteX4" fmla="*/ 65149 w 3338072"/>
              <a:gd name="connsiteY4" fmla="*/ 335643 h 1196588"/>
              <a:gd name="connsiteX5" fmla="*/ 84199 w 3338072"/>
              <a:gd name="connsiteY5" fmla="*/ 745218 h 1196588"/>
              <a:gd name="connsiteX6" fmla="*/ 598549 w 3338072"/>
              <a:gd name="connsiteY6" fmla="*/ 878568 h 1196588"/>
              <a:gd name="connsiteX7" fmla="*/ 1179574 w 3338072"/>
              <a:gd name="connsiteY7" fmla="*/ 783318 h 1196588"/>
              <a:gd name="connsiteX8" fmla="*/ 1722499 w 3338072"/>
              <a:gd name="connsiteY8" fmla="*/ 855975 h 1196588"/>
              <a:gd name="connsiteX9" fmla="*/ 2040764 w 3338072"/>
              <a:gd name="connsiteY9" fmla="*/ 829881 h 1196588"/>
              <a:gd name="connsiteX10" fmla="*/ 2264875 w 3338072"/>
              <a:gd name="connsiteY10" fmla="*/ 984541 h 1196588"/>
              <a:gd name="connsiteX11" fmla="*/ 2536611 w 3338072"/>
              <a:gd name="connsiteY11" fmla="*/ 1196573 h 1196588"/>
              <a:gd name="connsiteX12" fmla="*/ 2741674 w 3338072"/>
              <a:gd name="connsiteY12" fmla="*/ 973818 h 1196588"/>
              <a:gd name="connsiteX13" fmla="*/ 2875024 w 3338072"/>
              <a:gd name="connsiteY13" fmla="*/ 1126218 h 1196588"/>
              <a:gd name="connsiteX14" fmla="*/ 2979799 w 3338072"/>
              <a:gd name="connsiteY14" fmla="*/ 1154793 h 1196588"/>
              <a:gd name="connsiteX15" fmla="*/ 3189349 w 3338072"/>
              <a:gd name="connsiteY15" fmla="*/ 1040493 h 1196588"/>
              <a:gd name="connsiteX16" fmla="*/ 3332224 w 3338072"/>
              <a:gd name="connsiteY16" fmla="*/ 1011918 h 1196588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179574 w 3338072"/>
              <a:gd name="connsiteY7" fmla="*/ 783318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200419 w 3338072"/>
              <a:gd name="connsiteY7" fmla="*/ 834044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23676 w 3329524"/>
              <a:gd name="connsiteY0" fmla="*/ 1011918 h 1196587"/>
              <a:gd name="connsiteX1" fmla="*/ 2980776 w 3329524"/>
              <a:gd name="connsiteY1" fmla="*/ 507093 h 1196587"/>
              <a:gd name="connsiteX2" fmla="*/ 1980651 w 3329524"/>
              <a:gd name="connsiteY2" fmla="*/ 30843 h 1196587"/>
              <a:gd name="connsiteX3" fmla="*/ 713826 w 3329524"/>
              <a:gd name="connsiteY3" fmla="*/ 78468 h 1196587"/>
              <a:gd name="connsiteX4" fmla="*/ 56601 w 3329524"/>
              <a:gd name="connsiteY4" fmla="*/ 335643 h 1196587"/>
              <a:gd name="connsiteX5" fmla="*/ 75651 w 3329524"/>
              <a:gd name="connsiteY5" fmla="*/ 745218 h 1196587"/>
              <a:gd name="connsiteX6" fmla="*/ 417110 w 3329524"/>
              <a:gd name="connsiteY6" fmla="*/ 792965 h 1196587"/>
              <a:gd name="connsiteX7" fmla="*/ 590001 w 3329524"/>
              <a:gd name="connsiteY7" fmla="*/ 878568 h 1196587"/>
              <a:gd name="connsiteX8" fmla="*/ 1191871 w 3329524"/>
              <a:gd name="connsiteY8" fmla="*/ 834044 h 1196587"/>
              <a:gd name="connsiteX9" fmla="*/ 1713951 w 3329524"/>
              <a:gd name="connsiteY9" fmla="*/ 855975 h 1196587"/>
              <a:gd name="connsiteX10" fmla="*/ 2021793 w 3329524"/>
              <a:gd name="connsiteY10" fmla="*/ 870462 h 1196587"/>
              <a:gd name="connsiteX11" fmla="*/ 2256327 w 3329524"/>
              <a:gd name="connsiteY11" fmla="*/ 984541 h 1196587"/>
              <a:gd name="connsiteX12" fmla="*/ 2528063 w 3329524"/>
              <a:gd name="connsiteY12" fmla="*/ 1196573 h 1196587"/>
              <a:gd name="connsiteX13" fmla="*/ 2733126 w 3329524"/>
              <a:gd name="connsiteY13" fmla="*/ 973818 h 1196587"/>
              <a:gd name="connsiteX14" fmla="*/ 2866476 w 3329524"/>
              <a:gd name="connsiteY14" fmla="*/ 1126218 h 1196587"/>
              <a:gd name="connsiteX15" fmla="*/ 2971251 w 3329524"/>
              <a:gd name="connsiteY15" fmla="*/ 1154793 h 1196587"/>
              <a:gd name="connsiteX16" fmla="*/ 3180801 w 3329524"/>
              <a:gd name="connsiteY16" fmla="*/ 1040493 h 1196587"/>
              <a:gd name="connsiteX17" fmla="*/ 3323676 w 3329524"/>
              <a:gd name="connsiteY17" fmla="*/ 1011918 h 1196587"/>
              <a:gd name="connsiteX0" fmla="*/ 3273670 w 3279518"/>
              <a:gd name="connsiteY0" fmla="*/ 1011918 h 1196587"/>
              <a:gd name="connsiteX1" fmla="*/ 2930770 w 3279518"/>
              <a:gd name="connsiteY1" fmla="*/ 507093 h 1196587"/>
              <a:gd name="connsiteX2" fmla="*/ 1930645 w 3279518"/>
              <a:gd name="connsiteY2" fmla="*/ 30843 h 1196587"/>
              <a:gd name="connsiteX3" fmla="*/ 663820 w 3279518"/>
              <a:gd name="connsiteY3" fmla="*/ 78468 h 1196587"/>
              <a:gd name="connsiteX4" fmla="*/ 6595 w 3279518"/>
              <a:gd name="connsiteY4" fmla="*/ 335643 h 1196587"/>
              <a:gd name="connsiteX5" fmla="*/ 327900 w 3279518"/>
              <a:gd name="connsiteY5" fmla="*/ 745219 h 1196587"/>
              <a:gd name="connsiteX6" fmla="*/ 367104 w 3279518"/>
              <a:gd name="connsiteY6" fmla="*/ 792965 h 1196587"/>
              <a:gd name="connsiteX7" fmla="*/ 539995 w 3279518"/>
              <a:gd name="connsiteY7" fmla="*/ 878568 h 1196587"/>
              <a:gd name="connsiteX8" fmla="*/ 1141865 w 3279518"/>
              <a:gd name="connsiteY8" fmla="*/ 834044 h 1196587"/>
              <a:gd name="connsiteX9" fmla="*/ 1663945 w 3279518"/>
              <a:gd name="connsiteY9" fmla="*/ 855975 h 1196587"/>
              <a:gd name="connsiteX10" fmla="*/ 1971787 w 3279518"/>
              <a:gd name="connsiteY10" fmla="*/ 870462 h 1196587"/>
              <a:gd name="connsiteX11" fmla="*/ 2206321 w 3279518"/>
              <a:gd name="connsiteY11" fmla="*/ 984541 h 1196587"/>
              <a:gd name="connsiteX12" fmla="*/ 2478057 w 3279518"/>
              <a:gd name="connsiteY12" fmla="*/ 1196573 h 1196587"/>
              <a:gd name="connsiteX13" fmla="*/ 2683120 w 3279518"/>
              <a:gd name="connsiteY13" fmla="*/ 973818 h 1196587"/>
              <a:gd name="connsiteX14" fmla="*/ 2816470 w 3279518"/>
              <a:gd name="connsiteY14" fmla="*/ 1126218 h 1196587"/>
              <a:gd name="connsiteX15" fmla="*/ 2921245 w 3279518"/>
              <a:gd name="connsiteY15" fmla="*/ 1154793 h 1196587"/>
              <a:gd name="connsiteX16" fmla="*/ 3130795 w 3279518"/>
              <a:gd name="connsiteY16" fmla="*/ 1040493 h 1196587"/>
              <a:gd name="connsiteX17" fmla="*/ 3273670 w 3279518"/>
              <a:gd name="connsiteY17" fmla="*/ 1011918 h 1196587"/>
              <a:gd name="connsiteX0" fmla="*/ 2957390 w 2963238"/>
              <a:gd name="connsiteY0" fmla="*/ 1022000 h 1206669"/>
              <a:gd name="connsiteX1" fmla="*/ 2614490 w 2963238"/>
              <a:gd name="connsiteY1" fmla="*/ 517175 h 1206669"/>
              <a:gd name="connsiteX2" fmla="*/ 1614365 w 2963238"/>
              <a:gd name="connsiteY2" fmla="*/ 40925 h 1206669"/>
              <a:gd name="connsiteX3" fmla="*/ 347540 w 2963238"/>
              <a:gd name="connsiteY3" fmla="*/ 88550 h 1206669"/>
              <a:gd name="connsiteX4" fmla="*/ 34260 w 2963238"/>
              <a:gd name="connsiteY4" fmla="*/ 599357 h 1206669"/>
              <a:gd name="connsiteX5" fmla="*/ 11620 w 2963238"/>
              <a:gd name="connsiteY5" fmla="*/ 755301 h 1206669"/>
              <a:gd name="connsiteX6" fmla="*/ 50824 w 2963238"/>
              <a:gd name="connsiteY6" fmla="*/ 803047 h 1206669"/>
              <a:gd name="connsiteX7" fmla="*/ 223715 w 2963238"/>
              <a:gd name="connsiteY7" fmla="*/ 888650 h 1206669"/>
              <a:gd name="connsiteX8" fmla="*/ 825585 w 2963238"/>
              <a:gd name="connsiteY8" fmla="*/ 844126 h 1206669"/>
              <a:gd name="connsiteX9" fmla="*/ 1347665 w 2963238"/>
              <a:gd name="connsiteY9" fmla="*/ 866057 h 1206669"/>
              <a:gd name="connsiteX10" fmla="*/ 1655507 w 2963238"/>
              <a:gd name="connsiteY10" fmla="*/ 880544 h 1206669"/>
              <a:gd name="connsiteX11" fmla="*/ 1890041 w 2963238"/>
              <a:gd name="connsiteY11" fmla="*/ 994623 h 1206669"/>
              <a:gd name="connsiteX12" fmla="*/ 2161777 w 2963238"/>
              <a:gd name="connsiteY12" fmla="*/ 1206655 h 1206669"/>
              <a:gd name="connsiteX13" fmla="*/ 2366840 w 2963238"/>
              <a:gd name="connsiteY13" fmla="*/ 983900 h 1206669"/>
              <a:gd name="connsiteX14" fmla="*/ 2500190 w 2963238"/>
              <a:gd name="connsiteY14" fmla="*/ 1136300 h 1206669"/>
              <a:gd name="connsiteX15" fmla="*/ 2604965 w 2963238"/>
              <a:gd name="connsiteY15" fmla="*/ 1164875 h 1206669"/>
              <a:gd name="connsiteX16" fmla="*/ 2814515 w 2963238"/>
              <a:gd name="connsiteY16" fmla="*/ 1050575 h 1206669"/>
              <a:gd name="connsiteX17" fmla="*/ 2957390 w 2963238"/>
              <a:gd name="connsiteY17" fmla="*/ 1022000 h 1206669"/>
              <a:gd name="connsiteX0" fmla="*/ 2963706 w 2969554"/>
              <a:gd name="connsiteY0" fmla="*/ 983541 h 1168210"/>
              <a:gd name="connsiteX1" fmla="*/ 2620806 w 2969554"/>
              <a:gd name="connsiteY1" fmla="*/ 478716 h 1168210"/>
              <a:gd name="connsiteX2" fmla="*/ 1620681 w 2969554"/>
              <a:gd name="connsiteY2" fmla="*/ 2466 h 1168210"/>
              <a:gd name="connsiteX3" fmla="*/ 458082 w 2969554"/>
              <a:gd name="connsiteY3" fmla="*/ 303722 h 1168210"/>
              <a:gd name="connsiteX4" fmla="*/ 40576 w 2969554"/>
              <a:gd name="connsiteY4" fmla="*/ 560898 h 1168210"/>
              <a:gd name="connsiteX5" fmla="*/ 17936 w 2969554"/>
              <a:gd name="connsiteY5" fmla="*/ 716842 h 1168210"/>
              <a:gd name="connsiteX6" fmla="*/ 57140 w 2969554"/>
              <a:gd name="connsiteY6" fmla="*/ 764588 h 1168210"/>
              <a:gd name="connsiteX7" fmla="*/ 230031 w 2969554"/>
              <a:gd name="connsiteY7" fmla="*/ 850191 h 1168210"/>
              <a:gd name="connsiteX8" fmla="*/ 831901 w 2969554"/>
              <a:gd name="connsiteY8" fmla="*/ 805667 h 1168210"/>
              <a:gd name="connsiteX9" fmla="*/ 1353981 w 2969554"/>
              <a:gd name="connsiteY9" fmla="*/ 827598 h 1168210"/>
              <a:gd name="connsiteX10" fmla="*/ 1661823 w 2969554"/>
              <a:gd name="connsiteY10" fmla="*/ 842085 h 1168210"/>
              <a:gd name="connsiteX11" fmla="*/ 1896357 w 2969554"/>
              <a:gd name="connsiteY11" fmla="*/ 956164 h 1168210"/>
              <a:gd name="connsiteX12" fmla="*/ 2168093 w 2969554"/>
              <a:gd name="connsiteY12" fmla="*/ 1168196 h 1168210"/>
              <a:gd name="connsiteX13" fmla="*/ 2373156 w 2969554"/>
              <a:gd name="connsiteY13" fmla="*/ 945441 h 1168210"/>
              <a:gd name="connsiteX14" fmla="*/ 2506506 w 2969554"/>
              <a:gd name="connsiteY14" fmla="*/ 1097841 h 1168210"/>
              <a:gd name="connsiteX15" fmla="*/ 2611281 w 2969554"/>
              <a:gd name="connsiteY15" fmla="*/ 1126416 h 1168210"/>
              <a:gd name="connsiteX16" fmla="*/ 2820831 w 2969554"/>
              <a:gd name="connsiteY16" fmla="*/ 1012116 h 1168210"/>
              <a:gd name="connsiteX17" fmla="*/ 2963706 w 2969554"/>
              <a:gd name="connsiteY17" fmla="*/ 983541 h 1168210"/>
              <a:gd name="connsiteX0" fmla="*/ 2963707 w 2969555"/>
              <a:gd name="connsiteY0" fmla="*/ 863371 h 1048040"/>
              <a:gd name="connsiteX1" fmla="*/ 2620807 w 2969555"/>
              <a:gd name="connsiteY1" fmla="*/ 358546 h 1048040"/>
              <a:gd name="connsiteX2" fmla="*/ 1151664 w 2969555"/>
              <a:gd name="connsiteY2" fmla="*/ 4039 h 1048040"/>
              <a:gd name="connsiteX3" fmla="*/ 458083 w 2969555"/>
              <a:gd name="connsiteY3" fmla="*/ 183552 h 1048040"/>
              <a:gd name="connsiteX4" fmla="*/ 40577 w 2969555"/>
              <a:gd name="connsiteY4" fmla="*/ 440728 h 1048040"/>
              <a:gd name="connsiteX5" fmla="*/ 17937 w 2969555"/>
              <a:gd name="connsiteY5" fmla="*/ 596672 h 1048040"/>
              <a:gd name="connsiteX6" fmla="*/ 57141 w 2969555"/>
              <a:gd name="connsiteY6" fmla="*/ 644418 h 1048040"/>
              <a:gd name="connsiteX7" fmla="*/ 230032 w 2969555"/>
              <a:gd name="connsiteY7" fmla="*/ 730021 h 1048040"/>
              <a:gd name="connsiteX8" fmla="*/ 831902 w 2969555"/>
              <a:gd name="connsiteY8" fmla="*/ 685497 h 1048040"/>
              <a:gd name="connsiteX9" fmla="*/ 1353982 w 2969555"/>
              <a:gd name="connsiteY9" fmla="*/ 707428 h 1048040"/>
              <a:gd name="connsiteX10" fmla="*/ 1661824 w 2969555"/>
              <a:gd name="connsiteY10" fmla="*/ 721915 h 1048040"/>
              <a:gd name="connsiteX11" fmla="*/ 1896358 w 2969555"/>
              <a:gd name="connsiteY11" fmla="*/ 835994 h 1048040"/>
              <a:gd name="connsiteX12" fmla="*/ 2168094 w 2969555"/>
              <a:gd name="connsiteY12" fmla="*/ 1048026 h 1048040"/>
              <a:gd name="connsiteX13" fmla="*/ 2373157 w 2969555"/>
              <a:gd name="connsiteY13" fmla="*/ 825271 h 1048040"/>
              <a:gd name="connsiteX14" fmla="*/ 2506507 w 2969555"/>
              <a:gd name="connsiteY14" fmla="*/ 977671 h 1048040"/>
              <a:gd name="connsiteX15" fmla="*/ 2611282 w 2969555"/>
              <a:gd name="connsiteY15" fmla="*/ 1006246 h 1048040"/>
              <a:gd name="connsiteX16" fmla="*/ 2820832 w 2969555"/>
              <a:gd name="connsiteY16" fmla="*/ 891946 h 1048040"/>
              <a:gd name="connsiteX17" fmla="*/ 2963707 w 2969555"/>
              <a:gd name="connsiteY17" fmla="*/ 863371 h 1048040"/>
              <a:gd name="connsiteX0" fmla="*/ 2963707 w 3010814"/>
              <a:gd name="connsiteY0" fmla="*/ 859363 h 1044032"/>
              <a:gd name="connsiteX1" fmla="*/ 1953760 w 3010814"/>
              <a:gd name="connsiteY1" fmla="*/ 192213 h 1044032"/>
              <a:gd name="connsiteX2" fmla="*/ 1151664 w 3010814"/>
              <a:gd name="connsiteY2" fmla="*/ 31 h 1044032"/>
              <a:gd name="connsiteX3" fmla="*/ 458083 w 3010814"/>
              <a:gd name="connsiteY3" fmla="*/ 179544 h 1044032"/>
              <a:gd name="connsiteX4" fmla="*/ 40577 w 3010814"/>
              <a:gd name="connsiteY4" fmla="*/ 436720 h 1044032"/>
              <a:gd name="connsiteX5" fmla="*/ 17937 w 3010814"/>
              <a:gd name="connsiteY5" fmla="*/ 592664 h 1044032"/>
              <a:gd name="connsiteX6" fmla="*/ 57141 w 3010814"/>
              <a:gd name="connsiteY6" fmla="*/ 640410 h 1044032"/>
              <a:gd name="connsiteX7" fmla="*/ 230032 w 3010814"/>
              <a:gd name="connsiteY7" fmla="*/ 726013 h 1044032"/>
              <a:gd name="connsiteX8" fmla="*/ 831902 w 3010814"/>
              <a:gd name="connsiteY8" fmla="*/ 681489 h 1044032"/>
              <a:gd name="connsiteX9" fmla="*/ 1353982 w 3010814"/>
              <a:gd name="connsiteY9" fmla="*/ 703420 h 1044032"/>
              <a:gd name="connsiteX10" fmla="*/ 1661824 w 3010814"/>
              <a:gd name="connsiteY10" fmla="*/ 717907 h 1044032"/>
              <a:gd name="connsiteX11" fmla="*/ 1896358 w 3010814"/>
              <a:gd name="connsiteY11" fmla="*/ 831986 h 1044032"/>
              <a:gd name="connsiteX12" fmla="*/ 2168094 w 3010814"/>
              <a:gd name="connsiteY12" fmla="*/ 1044018 h 1044032"/>
              <a:gd name="connsiteX13" fmla="*/ 2373157 w 3010814"/>
              <a:gd name="connsiteY13" fmla="*/ 821263 h 1044032"/>
              <a:gd name="connsiteX14" fmla="*/ 2506507 w 3010814"/>
              <a:gd name="connsiteY14" fmla="*/ 973663 h 1044032"/>
              <a:gd name="connsiteX15" fmla="*/ 2611282 w 3010814"/>
              <a:gd name="connsiteY15" fmla="*/ 1002238 h 1044032"/>
              <a:gd name="connsiteX16" fmla="*/ 2820832 w 3010814"/>
              <a:gd name="connsiteY16" fmla="*/ 887938 h 1044032"/>
              <a:gd name="connsiteX17" fmla="*/ 2963707 w 3010814"/>
              <a:gd name="connsiteY17" fmla="*/ 859363 h 1044032"/>
              <a:gd name="connsiteX0" fmla="*/ 2317504 w 2828291"/>
              <a:gd name="connsiteY0" fmla="*/ 504278 h 1044032"/>
              <a:gd name="connsiteX1" fmla="*/ 1953760 w 2828291"/>
              <a:gd name="connsiteY1" fmla="*/ 192213 h 1044032"/>
              <a:gd name="connsiteX2" fmla="*/ 1151664 w 2828291"/>
              <a:gd name="connsiteY2" fmla="*/ 31 h 1044032"/>
              <a:gd name="connsiteX3" fmla="*/ 458083 w 2828291"/>
              <a:gd name="connsiteY3" fmla="*/ 179544 h 1044032"/>
              <a:gd name="connsiteX4" fmla="*/ 40577 w 2828291"/>
              <a:gd name="connsiteY4" fmla="*/ 436720 h 1044032"/>
              <a:gd name="connsiteX5" fmla="*/ 17937 w 2828291"/>
              <a:gd name="connsiteY5" fmla="*/ 592664 h 1044032"/>
              <a:gd name="connsiteX6" fmla="*/ 57141 w 2828291"/>
              <a:gd name="connsiteY6" fmla="*/ 640410 h 1044032"/>
              <a:gd name="connsiteX7" fmla="*/ 230032 w 2828291"/>
              <a:gd name="connsiteY7" fmla="*/ 726013 h 1044032"/>
              <a:gd name="connsiteX8" fmla="*/ 831902 w 2828291"/>
              <a:gd name="connsiteY8" fmla="*/ 681489 h 1044032"/>
              <a:gd name="connsiteX9" fmla="*/ 1353982 w 2828291"/>
              <a:gd name="connsiteY9" fmla="*/ 703420 h 1044032"/>
              <a:gd name="connsiteX10" fmla="*/ 1661824 w 2828291"/>
              <a:gd name="connsiteY10" fmla="*/ 717907 h 1044032"/>
              <a:gd name="connsiteX11" fmla="*/ 1896358 w 2828291"/>
              <a:gd name="connsiteY11" fmla="*/ 831986 h 1044032"/>
              <a:gd name="connsiteX12" fmla="*/ 2168094 w 2828291"/>
              <a:gd name="connsiteY12" fmla="*/ 1044018 h 1044032"/>
              <a:gd name="connsiteX13" fmla="*/ 2373157 w 2828291"/>
              <a:gd name="connsiteY13" fmla="*/ 821263 h 1044032"/>
              <a:gd name="connsiteX14" fmla="*/ 2506507 w 2828291"/>
              <a:gd name="connsiteY14" fmla="*/ 973663 h 1044032"/>
              <a:gd name="connsiteX15" fmla="*/ 2611282 w 2828291"/>
              <a:gd name="connsiteY15" fmla="*/ 1002238 h 1044032"/>
              <a:gd name="connsiteX16" fmla="*/ 2820832 w 2828291"/>
              <a:gd name="connsiteY16" fmla="*/ 887938 h 1044032"/>
              <a:gd name="connsiteX17" fmla="*/ 2317504 w 2828291"/>
              <a:gd name="connsiteY17" fmla="*/ 504278 h 1044032"/>
              <a:gd name="connsiteX0" fmla="*/ 2317504 w 2617921"/>
              <a:gd name="connsiteY0" fmla="*/ 504278 h 1044032"/>
              <a:gd name="connsiteX1" fmla="*/ 1953760 w 2617921"/>
              <a:gd name="connsiteY1" fmla="*/ 192213 h 1044032"/>
              <a:gd name="connsiteX2" fmla="*/ 1151664 w 2617921"/>
              <a:gd name="connsiteY2" fmla="*/ 31 h 1044032"/>
              <a:gd name="connsiteX3" fmla="*/ 458083 w 2617921"/>
              <a:gd name="connsiteY3" fmla="*/ 179544 h 1044032"/>
              <a:gd name="connsiteX4" fmla="*/ 40577 w 2617921"/>
              <a:gd name="connsiteY4" fmla="*/ 436720 h 1044032"/>
              <a:gd name="connsiteX5" fmla="*/ 17937 w 2617921"/>
              <a:gd name="connsiteY5" fmla="*/ 592664 h 1044032"/>
              <a:gd name="connsiteX6" fmla="*/ 57141 w 2617921"/>
              <a:gd name="connsiteY6" fmla="*/ 640410 h 1044032"/>
              <a:gd name="connsiteX7" fmla="*/ 230032 w 2617921"/>
              <a:gd name="connsiteY7" fmla="*/ 726013 h 1044032"/>
              <a:gd name="connsiteX8" fmla="*/ 831902 w 2617921"/>
              <a:gd name="connsiteY8" fmla="*/ 681489 h 1044032"/>
              <a:gd name="connsiteX9" fmla="*/ 1353982 w 2617921"/>
              <a:gd name="connsiteY9" fmla="*/ 703420 h 1044032"/>
              <a:gd name="connsiteX10" fmla="*/ 1661824 w 2617921"/>
              <a:gd name="connsiteY10" fmla="*/ 717907 h 1044032"/>
              <a:gd name="connsiteX11" fmla="*/ 1896358 w 2617921"/>
              <a:gd name="connsiteY11" fmla="*/ 831986 h 1044032"/>
              <a:gd name="connsiteX12" fmla="*/ 2168094 w 2617921"/>
              <a:gd name="connsiteY12" fmla="*/ 1044018 h 1044032"/>
              <a:gd name="connsiteX13" fmla="*/ 2373157 w 2617921"/>
              <a:gd name="connsiteY13" fmla="*/ 821263 h 1044032"/>
              <a:gd name="connsiteX14" fmla="*/ 2506507 w 2617921"/>
              <a:gd name="connsiteY14" fmla="*/ 973663 h 1044032"/>
              <a:gd name="connsiteX15" fmla="*/ 2611282 w 2617921"/>
              <a:gd name="connsiteY15" fmla="*/ 1002238 h 1044032"/>
              <a:gd name="connsiteX16" fmla="*/ 2341392 w 2617921"/>
              <a:gd name="connsiteY16" fmla="*/ 756050 h 1044032"/>
              <a:gd name="connsiteX17" fmla="*/ 2317504 w 2617921"/>
              <a:gd name="connsiteY17" fmla="*/ 504278 h 1044032"/>
              <a:gd name="connsiteX0" fmla="*/ 2317504 w 2506750"/>
              <a:gd name="connsiteY0" fmla="*/ 504278 h 1044032"/>
              <a:gd name="connsiteX1" fmla="*/ 1953760 w 2506750"/>
              <a:gd name="connsiteY1" fmla="*/ 192213 h 1044032"/>
              <a:gd name="connsiteX2" fmla="*/ 1151664 w 2506750"/>
              <a:gd name="connsiteY2" fmla="*/ 31 h 1044032"/>
              <a:gd name="connsiteX3" fmla="*/ 458083 w 2506750"/>
              <a:gd name="connsiteY3" fmla="*/ 179544 h 1044032"/>
              <a:gd name="connsiteX4" fmla="*/ 40577 w 2506750"/>
              <a:gd name="connsiteY4" fmla="*/ 436720 h 1044032"/>
              <a:gd name="connsiteX5" fmla="*/ 17937 w 2506750"/>
              <a:gd name="connsiteY5" fmla="*/ 592664 h 1044032"/>
              <a:gd name="connsiteX6" fmla="*/ 57141 w 2506750"/>
              <a:gd name="connsiteY6" fmla="*/ 640410 h 1044032"/>
              <a:gd name="connsiteX7" fmla="*/ 230032 w 2506750"/>
              <a:gd name="connsiteY7" fmla="*/ 726013 h 1044032"/>
              <a:gd name="connsiteX8" fmla="*/ 831902 w 2506750"/>
              <a:gd name="connsiteY8" fmla="*/ 681489 h 1044032"/>
              <a:gd name="connsiteX9" fmla="*/ 1353982 w 2506750"/>
              <a:gd name="connsiteY9" fmla="*/ 703420 h 1044032"/>
              <a:gd name="connsiteX10" fmla="*/ 1661824 w 2506750"/>
              <a:gd name="connsiteY10" fmla="*/ 717907 h 1044032"/>
              <a:gd name="connsiteX11" fmla="*/ 1896358 w 2506750"/>
              <a:gd name="connsiteY11" fmla="*/ 831986 h 1044032"/>
              <a:gd name="connsiteX12" fmla="*/ 2168094 w 2506750"/>
              <a:gd name="connsiteY12" fmla="*/ 1044018 h 1044032"/>
              <a:gd name="connsiteX13" fmla="*/ 2373157 w 2506750"/>
              <a:gd name="connsiteY13" fmla="*/ 821263 h 1044032"/>
              <a:gd name="connsiteX14" fmla="*/ 2506507 w 2506750"/>
              <a:gd name="connsiteY14" fmla="*/ 973663 h 1044032"/>
              <a:gd name="connsiteX15" fmla="*/ 2341392 w 2506750"/>
              <a:gd name="connsiteY15" fmla="*/ 756050 h 1044032"/>
              <a:gd name="connsiteX16" fmla="*/ 2317504 w 2506750"/>
              <a:gd name="connsiteY16" fmla="*/ 504278 h 1044032"/>
              <a:gd name="connsiteX0" fmla="*/ 2317504 w 2381873"/>
              <a:gd name="connsiteY0" fmla="*/ 504278 h 1044032"/>
              <a:gd name="connsiteX1" fmla="*/ 1953760 w 2381873"/>
              <a:gd name="connsiteY1" fmla="*/ 192213 h 1044032"/>
              <a:gd name="connsiteX2" fmla="*/ 1151664 w 2381873"/>
              <a:gd name="connsiteY2" fmla="*/ 31 h 1044032"/>
              <a:gd name="connsiteX3" fmla="*/ 458083 w 2381873"/>
              <a:gd name="connsiteY3" fmla="*/ 179544 h 1044032"/>
              <a:gd name="connsiteX4" fmla="*/ 40577 w 2381873"/>
              <a:gd name="connsiteY4" fmla="*/ 436720 h 1044032"/>
              <a:gd name="connsiteX5" fmla="*/ 17937 w 2381873"/>
              <a:gd name="connsiteY5" fmla="*/ 592664 h 1044032"/>
              <a:gd name="connsiteX6" fmla="*/ 57141 w 2381873"/>
              <a:gd name="connsiteY6" fmla="*/ 640410 h 1044032"/>
              <a:gd name="connsiteX7" fmla="*/ 230032 w 2381873"/>
              <a:gd name="connsiteY7" fmla="*/ 726013 h 1044032"/>
              <a:gd name="connsiteX8" fmla="*/ 831902 w 2381873"/>
              <a:gd name="connsiteY8" fmla="*/ 681489 h 1044032"/>
              <a:gd name="connsiteX9" fmla="*/ 1353982 w 2381873"/>
              <a:gd name="connsiteY9" fmla="*/ 703420 h 1044032"/>
              <a:gd name="connsiteX10" fmla="*/ 1661824 w 2381873"/>
              <a:gd name="connsiteY10" fmla="*/ 717907 h 1044032"/>
              <a:gd name="connsiteX11" fmla="*/ 1896358 w 2381873"/>
              <a:gd name="connsiteY11" fmla="*/ 831986 h 1044032"/>
              <a:gd name="connsiteX12" fmla="*/ 2168094 w 2381873"/>
              <a:gd name="connsiteY12" fmla="*/ 1044018 h 1044032"/>
              <a:gd name="connsiteX13" fmla="*/ 2373157 w 2381873"/>
              <a:gd name="connsiteY13" fmla="*/ 821263 h 1044032"/>
              <a:gd name="connsiteX14" fmla="*/ 2341392 w 2381873"/>
              <a:gd name="connsiteY14" fmla="*/ 756050 h 1044032"/>
              <a:gd name="connsiteX15" fmla="*/ 2317504 w 2381873"/>
              <a:gd name="connsiteY15" fmla="*/ 504278 h 1044032"/>
              <a:gd name="connsiteX0" fmla="*/ 2313179 w 2377548"/>
              <a:gd name="connsiteY0" fmla="*/ 505356 h 1045110"/>
              <a:gd name="connsiteX1" fmla="*/ 1949435 w 2377548"/>
              <a:gd name="connsiteY1" fmla="*/ 193291 h 1045110"/>
              <a:gd name="connsiteX2" fmla="*/ 1147339 w 2377548"/>
              <a:gd name="connsiteY2" fmla="*/ 1109 h 1045110"/>
              <a:gd name="connsiteX3" fmla="*/ 391222 w 2377548"/>
              <a:gd name="connsiteY3" fmla="*/ 129897 h 1045110"/>
              <a:gd name="connsiteX4" fmla="*/ 36252 w 2377548"/>
              <a:gd name="connsiteY4" fmla="*/ 437798 h 1045110"/>
              <a:gd name="connsiteX5" fmla="*/ 13612 w 2377548"/>
              <a:gd name="connsiteY5" fmla="*/ 593742 h 1045110"/>
              <a:gd name="connsiteX6" fmla="*/ 52816 w 2377548"/>
              <a:gd name="connsiteY6" fmla="*/ 641488 h 1045110"/>
              <a:gd name="connsiteX7" fmla="*/ 225707 w 2377548"/>
              <a:gd name="connsiteY7" fmla="*/ 727091 h 1045110"/>
              <a:gd name="connsiteX8" fmla="*/ 827577 w 2377548"/>
              <a:gd name="connsiteY8" fmla="*/ 682567 h 1045110"/>
              <a:gd name="connsiteX9" fmla="*/ 1349657 w 2377548"/>
              <a:gd name="connsiteY9" fmla="*/ 704498 h 1045110"/>
              <a:gd name="connsiteX10" fmla="*/ 1657499 w 2377548"/>
              <a:gd name="connsiteY10" fmla="*/ 718985 h 1045110"/>
              <a:gd name="connsiteX11" fmla="*/ 1892033 w 2377548"/>
              <a:gd name="connsiteY11" fmla="*/ 833064 h 1045110"/>
              <a:gd name="connsiteX12" fmla="*/ 2163769 w 2377548"/>
              <a:gd name="connsiteY12" fmla="*/ 1045096 h 1045110"/>
              <a:gd name="connsiteX13" fmla="*/ 2368832 w 2377548"/>
              <a:gd name="connsiteY13" fmla="*/ 822341 h 1045110"/>
              <a:gd name="connsiteX14" fmla="*/ 2337067 w 2377548"/>
              <a:gd name="connsiteY14" fmla="*/ 757128 h 1045110"/>
              <a:gd name="connsiteX15" fmla="*/ 2313179 w 2377548"/>
              <a:gd name="connsiteY15" fmla="*/ 505356 h 1045110"/>
              <a:gd name="connsiteX0" fmla="*/ 2313179 w 2377548"/>
              <a:gd name="connsiteY0" fmla="*/ 545597 h 1085351"/>
              <a:gd name="connsiteX1" fmla="*/ 1949435 w 2377548"/>
              <a:gd name="connsiteY1" fmla="*/ 233532 h 1085351"/>
              <a:gd name="connsiteX2" fmla="*/ 1011846 w 2377548"/>
              <a:gd name="connsiteY2" fmla="*/ 769 h 1085351"/>
              <a:gd name="connsiteX3" fmla="*/ 391222 w 2377548"/>
              <a:gd name="connsiteY3" fmla="*/ 170138 h 1085351"/>
              <a:gd name="connsiteX4" fmla="*/ 36252 w 2377548"/>
              <a:gd name="connsiteY4" fmla="*/ 478039 h 1085351"/>
              <a:gd name="connsiteX5" fmla="*/ 13612 w 2377548"/>
              <a:gd name="connsiteY5" fmla="*/ 633983 h 1085351"/>
              <a:gd name="connsiteX6" fmla="*/ 52816 w 2377548"/>
              <a:gd name="connsiteY6" fmla="*/ 681729 h 1085351"/>
              <a:gd name="connsiteX7" fmla="*/ 225707 w 2377548"/>
              <a:gd name="connsiteY7" fmla="*/ 767332 h 1085351"/>
              <a:gd name="connsiteX8" fmla="*/ 827577 w 2377548"/>
              <a:gd name="connsiteY8" fmla="*/ 722808 h 1085351"/>
              <a:gd name="connsiteX9" fmla="*/ 1349657 w 2377548"/>
              <a:gd name="connsiteY9" fmla="*/ 744739 h 1085351"/>
              <a:gd name="connsiteX10" fmla="*/ 1657499 w 2377548"/>
              <a:gd name="connsiteY10" fmla="*/ 759226 h 1085351"/>
              <a:gd name="connsiteX11" fmla="*/ 1892033 w 2377548"/>
              <a:gd name="connsiteY11" fmla="*/ 873305 h 1085351"/>
              <a:gd name="connsiteX12" fmla="*/ 2163769 w 2377548"/>
              <a:gd name="connsiteY12" fmla="*/ 1085337 h 1085351"/>
              <a:gd name="connsiteX13" fmla="*/ 2368832 w 2377548"/>
              <a:gd name="connsiteY13" fmla="*/ 862582 h 1085351"/>
              <a:gd name="connsiteX14" fmla="*/ 2337067 w 2377548"/>
              <a:gd name="connsiteY14" fmla="*/ 797369 h 1085351"/>
              <a:gd name="connsiteX15" fmla="*/ 2313179 w 2377548"/>
              <a:gd name="connsiteY15" fmla="*/ 545597 h 1085351"/>
              <a:gd name="connsiteX0" fmla="*/ 2313179 w 2377548"/>
              <a:gd name="connsiteY0" fmla="*/ 550760 h 1090514"/>
              <a:gd name="connsiteX1" fmla="*/ 1949435 w 2377548"/>
              <a:gd name="connsiteY1" fmla="*/ 238695 h 1090514"/>
              <a:gd name="connsiteX2" fmla="*/ 1011846 w 2377548"/>
              <a:gd name="connsiteY2" fmla="*/ 5932 h 1090514"/>
              <a:gd name="connsiteX3" fmla="*/ 438455 w 2377548"/>
              <a:gd name="connsiteY3" fmla="*/ 78178 h 1090514"/>
              <a:gd name="connsiteX4" fmla="*/ 391222 w 2377548"/>
              <a:gd name="connsiteY4" fmla="*/ 175301 h 1090514"/>
              <a:gd name="connsiteX5" fmla="*/ 36252 w 2377548"/>
              <a:gd name="connsiteY5" fmla="*/ 483202 h 1090514"/>
              <a:gd name="connsiteX6" fmla="*/ 13612 w 2377548"/>
              <a:gd name="connsiteY6" fmla="*/ 639146 h 1090514"/>
              <a:gd name="connsiteX7" fmla="*/ 52816 w 2377548"/>
              <a:gd name="connsiteY7" fmla="*/ 686892 h 1090514"/>
              <a:gd name="connsiteX8" fmla="*/ 225707 w 2377548"/>
              <a:gd name="connsiteY8" fmla="*/ 772495 h 1090514"/>
              <a:gd name="connsiteX9" fmla="*/ 827577 w 2377548"/>
              <a:gd name="connsiteY9" fmla="*/ 727971 h 1090514"/>
              <a:gd name="connsiteX10" fmla="*/ 1349657 w 2377548"/>
              <a:gd name="connsiteY10" fmla="*/ 749902 h 1090514"/>
              <a:gd name="connsiteX11" fmla="*/ 1657499 w 2377548"/>
              <a:gd name="connsiteY11" fmla="*/ 764389 h 1090514"/>
              <a:gd name="connsiteX12" fmla="*/ 1892033 w 2377548"/>
              <a:gd name="connsiteY12" fmla="*/ 878468 h 1090514"/>
              <a:gd name="connsiteX13" fmla="*/ 2163769 w 2377548"/>
              <a:gd name="connsiteY13" fmla="*/ 1090500 h 1090514"/>
              <a:gd name="connsiteX14" fmla="*/ 2368832 w 2377548"/>
              <a:gd name="connsiteY14" fmla="*/ 867745 h 1090514"/>
              <a:gd name="connsiteX15" fmla="*/ 2337067 w 2377548"/>
              <a:gd name="connsiteY15" fmla="*/ 802532 h 1090514"/>
              <a:gd name="connsiteX16" fmla="*/ 2313179 w 2377548"/>
              <a:gd name="connsiteY16" fmla="*/ 550760 h 1090514"/>
              <a:gd name="connsiteX0" fmla="*/ 2420684 w 2485053"/>
              <a:gd name="connsiteY0" fmla="*/ 550760 h 1090514"/>
              <a:gd name="connsiteX1" fmla="*/ 2056940 w 2485053"/>
              <a:gd name="connsiteY1" fmla="*/ 238695 h 1090514"/>
              <a:gd name="connsiteX2" fmla="*/ 1119351 w 2485053"/>
              <a:gd name="connsiteY2" fmla="*/ 5932 h 1090514"/>
              <a:gd name="connsiteX3" fmla="*/ 545960 w 2485053"/>
              <a:gd name="connsiteY3" fmla="*/ 78178 h 1090514"/>
              <a:gd name="connsiteX4" fmla="*/ 498727 w 2485053"/>
              <a:gd name="connsiteY4" fmla="*/ 175301 h 1090514"/>
              <a:gd name="connsiteX5" fmla="*/ 143757 w 2485053"/>
              <a:gd name="connsiteY5" fmla="*/ 483202 h 1090514"/>
              <a:gd name="connsiteX6" fmla="*/ 121117 w 2485053"/>
              <a:gd name="connsiteY6" fmla="*/ 639146 h 1090514"/>
              <a:gd name="connsiteX7" fmla="*/ 24828 w 2485053"/>
              <a:gd name="connsiteY7" fmla="*/ 727473 h 1090514"/>
              <a:gd name="connsiteX8" fmla="*/ 333212 w 2485053"/>
              <a:gd name="connsiteY8" fmla="*/ 772495 h 1090514"/>
              <a:gd name="connsiteX9" fmla="*/ 935082 w 2485053"/>
              <a:gd name="connsiteY9" fmla="*/ 727971 h 1090514"/>
              <a:gd name="connsiteX10" fmla="*/ 1457162 w 2485053"/>
              <a:gd name="connsiteY10" fmla="*/ 749902 h 1090514"/>
              <a:gd name="connsiteX11" fmla="*/ 1765004 w 2485053"/>
              <a:gd name="connsiteY11" fmla="*/ 764389 h 1090514"/>
              <a:gd name="connsiteX12" fmla="*/ 1999538 w 2485053"/>
              <a:gd name="connsiteY12" fmla="*/ 878468 h 1090514"/>
              <a:gd name="connsiteX13" fmla="*/ 2271274 w 2485053"/>
              <a:gd name="connsiteY13" fmla="*/ 1090500 h 1090514"/>
              <a:gd name="connsiteX14" fmla="*/ 2476337 w 2485053"/>
              <a:gd name="connsiteY14" fmla="*/ 867745 h 1090514"/>
              <a:gd name="connsiteX15" fmla="*/ 2444572 w 2485053"/>
              <a:gd name="connsiteY15" fmla="*/ 802532 h 1090514"/>
              <a:gd name="connsiteX16" fmla="*/ 2420684 w 2485053"/>
              <a:gd name="connsiteY16" fmla="*/ 550760 h 1090514"/>
              <a:gd name="connsiteX0" fmla="*/ 2449887 w 2514256"/>
              <a:gd name="connsiteY0" fmla="*/ 550760 h 1090514"/>
              <a:gd name="connsiteX1" fmla="*/ 2086143 w 2514256"/>
              <a:gd name="connsiteY1" fmla="*/ 238695 h 1090514"/>
              <a:gd name="connsiteX2" fmla="*/ 1148554 w 2514256"/>
              <a:gd name="connsiteY2" fmla="*/ 5932 h 1090514"/>
              <a:gd name="connsiteX3" fmla="*/ 575163 w 2514256"/>
              <a:gd name="connsiteY3" fmla="*/ 78178 h 1090514"/>
              <a:gd name="connsiteX4" fmla="*/ 527930 w 2514256"/>
              <a:gd name="connsiteY4" fmla="*/ 175301 h 1090514"/>
              <a:gd name="connsiteX5" fmla="*/ 172960 w 2514256"/>
              <a:gd name="connsiteY5" fmla="*/ 483202 h 1090514"/>
              <a:gd name="connsiteX6" fmla="*/ 25250 w 2514256"/>
              <a:gd name="connsiteY6" fmla="*/ 639146 h 1090514"/>
              <a:gd name="connsiteX7" fmla="*/ 54031 w 2514256"/>
              <a:gd name="connsiteY7" fmla="*/ 727473 h 1090514"/>
              <a:gd name="connsiteX8" fmla="*/ 362415 w 2514256"/>
              <a:gd name="connsiteY8" fmla="*/ 772495 h 1090514"/>
              <a:gd name="connsiteX9" fmla="*/ 964285 w 2514256"/>
              <a:gd name="connsiteY9" fmla="*/ 727971 h 1090514"/>
              <a:gd name="connsiteX10" fmla="*/ 1486365 w 2514256"/>
              <a:gd name="connsiteY10" fmla="*/ 749902 h 1090514"/>
              <a:gd name="connsiteX11" fmla="*/ 1794207 w 2514256"/>
              <a:gd name="connsiteY11" fmla="*/ 764389 h 1090514"/>
              <a:gd name="connsiteX12" fmla="*/ 2028741 w 2514256"/>
              <a:gd name="connsiteY12" fmla="*/ 878468 h 1090514"/>
              <a:gd name="connsiteX13" fmla="*/ 2300477 w 2514256"/>
              <a:gd name="connsiteY13" fmla="*/ 1090500 h 1090514"/>
              <a:gd name="connsiteX14" fmla="*/ 2505540 w 2514256"/>
              <a:gd name="connsiteY14" fmla="*/ 867745 h 1090514"/>
              <a:gd name="connsiteX15" fmla="*/ 2473775 w 2514256"/>
              <a:gd name="connsiteY15" fmla="*/ 802532 h 1090514"/>
              <a:gd name="connsiteX16" fmla="*/ 2449887 w 2514256"/>
              <a:gd name="connsiteY16" fmla="*/ 550760 h 1090514"/>
              <a:gd name="connsiteX0" fmla="*/ 2504297 w 2568666"/>
              <a:gd name="connsiteY0" fmla="*/ 550760 h 1090514"/>
              <a:gd name="connsiteX1" fmla="*/ 2140553 w 2568666"/>
              <a:gd name="connsiteY1" fmla="*/ 238695 h 1090514"/>
              <a:gd name="connsiteX2" fmla="*/ 1202964 w 2568666"/>
              <a:gd name="connsiteY2" fmla="*/ 5932 h 1090514"/>
              <a:gd name="connsiteX3" fmla="*/ 629573 w 2568666"/>
              <a:gd name="connsiteY3" fmla="*/ 78178 h 1090514"/>
              <a:gd name="connsiteX4" fmla="*/ 582340 w 2568666"/>
              <a:gd name="connsiteY4" fmla="*/ 175301 h 1090514"/>
              <a:gd name="connsiteX5" fmla="*/ 29341 w 2568666"/>
              <a:gd name="connsiteY5" fmla="*/ 239717 h 1090514"/>
              <a:gd name="connsiteX6" fmla="*/ 79660 w 2568666"/>
              <a:gd name="connsiteY6" fmla="*/ 639146 h 1090514"/>
              <a:gd name="connsiteX7" fmla="*/ 108441 w 2568666"/>
              <a:gd name="connsiteY7" fmla="*/ 727473 h 1090514"/>
              <a:gd name="connsiteX8" fmla="*/ 416825 w 2568666"/>
              <a:gd name="connsiteY8" fmla="*/ 772495 h 1090514"/>
              <a:gd name="connsiteX9" fmla="*/ 1018695 w 2568666"/>
              <a:gd name="connsiteY9" fmla="*/ 727971 h 1090514"/>
              <a:gd name="connsiteX10" fmla="*/ 1540775 w 2568666"/>
              <a:gd name="connsiteY10" fmla="*/ 749902 h 1090514"/>
              <a:gd name="connsiteX11" fmla="*/ 1848617 w 2568666"/>
              <a:gd name="connsiteY11" fmla="*/ 764389 h 1090514"/>
              <a:gd name="connsiteX12" fmla="*/ 2083151 w 2568666"/>
              <a:gd name="connsiteY12" fmla="*/ 878468 h 1090514"/>
              <a:gd name="connsiteX13" fmla="*/ 2354887 w 2568666"/>
              <a:gd name="connsiteY13" fmla="*/ 1090500 h 1090514"/>
              <a:gd name="connsiteX14" fmla="*/ 2559950 w 2568666"/>
              <a:gd name="connsiteY14" fmla="*/ 867745 h 1090514"/>
              <a:gd name="connsiteX15" fmla="*/ 2528185 w 2568666"/>
              <a:gd name="connsiteY15" fmla="*/ 802532 h 1090514"/>
              <a:gd name="connsiteX16" fmla="*/ 2504297 w 2568666"/>
              <a:gd name="connsiteY16" fmla="*/ 550760 h 1090514"/>
              <a:gd name="connsiteX0" fmla="*/ 2499175 w 2563544"/>
              <a:gd name="connsiteY0" fmla="*/ 550760 h 1090514"/>
              <a:gd name="connsiteX1" fmla="*/ 2135431 w 2563544"/>
              <a:gd name="connsiteY1" fmla="*/ 238695 h 1090514"/>
              <a:gd name="connsiteX2" fmla="*/ 1197842 w 2563544"/>
              <a:gd name="connsiteY2" fmla="*/ 5932 h 1090514"/>
              <a:gd name="connsiteX3" fmla="*/ 624451 w 2563544"/>
              <a:gd name="connsiteY3" fmla="*/ 78178 h 1090514"/>
              <a:gd name="connsiteX4" fmla="*/ 504260 w 2563544"/>
              <a:gd name="connsiteY4" fmla="*/ 144865 h 1090514"/>
              <a:gd name="connsiteX5" fmla="*/ 24219 w 2563544"/>
              <a:gd name="connsiteY5" fmla="*/ 239717 h 1090514"/>
              <a:gd name="connsiteX6" fmla="*/ 74538 w 2563544"/>
              <a:gd name="connsiteY6" fmla="*/ 639146 h 1090514"/>
              <a:gd name="connsiteX7" fmla="*/ 103319 w 2563544"/>
              <a:gd name="connsiteY7" fmla="*/ 727473 h 1090514"/>
              <a:gd name="connsiteX8" fmla="*/ 411703 w 2563544"/>
              <a:gd name="connsiteY8" fmla="*/ 772495 h 1090514"/>
              <a:gd name="connsiteX9" fmla="*/ 1013573 w 2563544"/>
              <a:gd name="connsiteY9" fmla="*/ 727971 h 1090514"/>
              <a:gd name="connsiteX10" fmla="*/ 1535653 w 2563544"/>
              <a:gd name="connsiteY10" fmla="*/ 749902 h 1090514"/>
              <a:gd name="connsiteX11" fmla="*/ 1843495 w 2563544"/>
              <a:gd name="connsiteY11" fmla="*/ 764389 h 1090514"/>
              <a:gd name="connsiteX12" fmla="*/ 2078029 w 2563544"/>
              <a:gd name="connsiteY12" fmla="*/ 878468 h 1090514"/>
              <a:gd name="connsiteX13" fmla="*/ 2349765 w 2563544"/>
              <a:gd name="connsiteY13" fmla="*/ 1090500 h 1090514"/>
              <a:gd name="connsiteX14" fmla="*/ 2554828 w 2563544"/>
              <a:gd name="connsiteY14" fmla="*/ 867745 h 1090514"/>
              <a:gd name="connsiteX15" fmla="*/ 2523063 w 2563544"/>
              <a:gd name="connsiteY15" fmla="*/ 802532 h 1090514"/>
              <a:gd name="connsiteX16" fmla="*/ 2499175 w 2563544"/>
              <a:gd name="connsiteY16" fmla="*/ 550760 h 1090514"/>
              <a:gd name="connsiteX0" fmla="*/ 2503166 w 2567535"/>
              <a:gd name="connsiteY0" fmla="*/ 550760 h 1090514"/>
              <a:gd name="connsiteX1" fmla="*/ 2139422 w 2567535"/>
              <a:gd name="connsiteY1" fmla="*/ 238695 h 1090514"/>
              <a:gd name="connsiteX2" fmla="*/ 1201833 w 2567535"/>
              <a:gd name="connsiteY2" fmla="*/ 5932 h 1090514"/>
              <a:gd name="connsiteX3" fmla="*/ 628442 w 2567535"/>
              <a:gd name="connsiteY3" fmla="*/ 78178 h 1090514"/>
              <a:gd name="connsiteX4" fmla="*/ 508251 w 2567535"/>
              <a:gd name="connsiteY4" fmla="*/ 144865 h 1090514"/>
              <a:gd name="connsiteX5" fmla="*/ 28210 w 2567535"/>
              <a:gd name="connsiteY5" fmla="*/ 239717 h 1090514"/>
              <a:gd name="connsiteX6" fmla="*/ 78529 w 2567535"/>
              <a:gd name="connsiteY6" fmla="*/ 639146 h 1090514"/>
              <a:gd name="connsiteX7" fmla="*/ 263650 w 2567535"/>
              <a:gd name="connsiteY7" fmla="*/ 636166 h 1090514"/>
              <a:gd name="connsiteX8" fmla="*/ 415694 w 2567535"/>
              <a:gd name="connsiteY8" fmla="*/ 772495 h 1090514"/>
              <a:gd name="connsiteX9" fmla="*/ 1017564 w 2567535"/>
              <a:gd name="connsiteY9" fmla="*/ 727971 h 1090514"/>
              <a:gd name="connsiteX10" fmla="*/ 1539644 w 2567535"/>
              <a:gd name="connsiteY10" fmla="*/ 749902 h 1090514"/>
              <a:gd name="connsiteX11" fmla="*/ 1847486 w 2567535"/>
              <a:gd name="connsiteY11" fmla="*/ 764389 h 1090514"/>
              <a:gd name="connsiteX12" fmla="*/ 2082020 w 2567535"/>
              <a:gd name="connsiteY12" fmla="*/ 878468 h 1090514"/>
              <a:gd name="connsiteX13" fmla="*/ 2353756 w 2567535"/>
              <a:gd name="connsiteY13" fmla="*/ 1090500 h 1090514"/>
              <a:gd name="connsiteX14" fmla="*/ 2558819 w 2567535"/>
              <a:gd name="connsiteY14" fmla="*/ 867745 h 1090514"/>
              <a:gd name="connsiteX15" fmla="*/ 2527054 w 2567535"/>
              <a:gd name="connsiteY15" fmla="*/ 802532 h 1090514"/>
              <a:gd name="connsiteX16" fmla="*/ 2503166 w 2567535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404781 w 2556622"/>
              <a:gd name="connsiteY8" fmla="*/ 772495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006651 w 2556622"/>
              <a:gd name="connsiteY10" fmla="*/ 727971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173413 w 2556622"/>
              <a:gd name="connsiteY10" fmla="*/ 656955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706078"/>
              <a:gd name="connsiteY0" fmla="*/ 550760 h 886976"/>
              <a:gd name="connsiteX1" fmla="*/ 2128509 w 2706078"/>
              <a:gd name="connsiteY1" fmla="*/ 238695 h 886976"/>
              <a:gd name="connsiteX2" fmla="*/ 1190920 w 2706078"/>
              <a:gd name="connsiteY2" fmla="*/ 5932 h 886976"/>
              <a:gd name="connsiteX3" fmla="*/ 617529 w 2706078"/>
              <a:gd name="connsiteY3" fmla="*/ 78178 h 886976"/>
              <a:gd name="connsiteX4" fmla="*/ 497338 w 2706078"/>
              <a:gd name="connsiteY4" fmla="*/ 144865 h 886976"/>
              <a:gd name="connsiteX5" fmla="*/ 17297 w 2706078"/>
              <a:gd name="connsiteY5" fmla="*/ 239717 h 886976"/>
              <a:gd name="connsiteX6" fmla="*/ 119730 w 2706078"/>
              <a:gd name="connsiteY6" fmla="*/ 618855 h 886976"/>
              <a:gd name="connsiteX7" fmla="*/ 252737 w 2706078"/>
              <a:gd name="connsiteY7" fmla="*/ 636166 h 886976"/>
              <a:gd name="connsiteX8" fmla="*/ 529852 w 2706078"/>
              <a:gd name="connsiteY8" fmla="*/ 620316 h 886976"/>
              <a:gd name="connsiteX9" fmla="*/ 1023349 w 2706078"/>
              <a:gd name="connsiteY9" fmla="*/ 637435 h 886976"/>
              <a:gd name="connsiteX10" fmla="*/ 1173413 w 2706078"/>
              <a:gd name="connsiteY10" fmla="*/ 656955 h 886976"/>
              <a:gd name="connsiteX11" fmla="*/ 1528731 w 2706078"/>
              <a:gd name="connsiteY11" fmla="*/ 749902 h 886976"/>
              <a:gd name="connsiteX12" fmla="*/ 1836573 w 2706078"/>
              <a:gd name="connsiteY12" fmla="*/ 764389 h 886976"/>
              <a:gd name="connsiteX13" fmla="*/ 2071107 w 2706078"/>
              <a:gd name="connsiteY13" fmla="*/ 878468 h 886976"/>
              <a:gd name="connsiteX14" fmla="*/ 2686789 w 2706078"/>
              <a:gd name="connsiteY14" fmla="*/ 877449 h 886976"/>
              <a:gd name="connsiteX15" fmla="*/ 2547906 w 2706078"/>
              <a:gd name="connsiteY15" fmla="*/ 867745 h 886976"/>
              <a:gd name="connsiteX16" fmla="*/ 2516141 w 2706078"/>
              <a:gd name="connsiteY16" fmla="*/ 802532 h 886976"/>
              <a:gd name="connsiteX17" fmla="*/ 2492253 w 2706078"/>
              <a:gd name="connsiteY17" fmla="*/ 550760 h 886976"/>
              <a:gd name="connsiteX0" fmla="*/ 2492253 w 2891553"/>
              <a:gd name="connsiteY0" fmla="*/ 550760 h 886976"/>
              <a:gd name="connsiteX1" fmla="*/ 2128509 w 2891553"/>
              <a:gd name="connsiteY1" fmla="*/ 238695 h 886976"/>
              <a:gd name="connsiteX2" fmla="*/ 1190920 w 2891553"/>
              <a:gd name="connsiteY2" fmla="*/ 5932 h 886976"/>
              <a:gd name="connsiteX3" fmla="*/ 617529 w 2891553"/>
              <a:gd name="connsiteY3" fmla="*/ 78178 h 886976"/>
              <a:gd name="connsiteX4" fmla="*/ 497338 w 2891553"/>
              <a:gd name="connsiteY4" fmla="*/ 144865 h 886976"/>
              <a:gd name="connsiteX5" fmla="*/ 17297 w 2891553"/>
              <a:gd name="connsiteY5" fmla="*/ 239717 h 886976"/>
              <a:gd name="connsiteX6" fmla="*/ 119730 w 2891553"/>
              <a:gd name="connsiteY6" fmla="*/ 618855 h 886976"/>
              <a:gd name="connsiteX7" fmla="*/ 252737 w 2891553"/>
              <a:gd name="connsiteY7" fmla="*/ 636166 h 886976"/>
              <a:gd name="connsiteX8" fmla="*/ 529852 w 2891553"/>
              <a:gd name="connsiteY8" fmla="*/ 620316 h 886976"/>
              <a:gd name="connsiteX9" fmla="*/ 1023349 w 2891553"/>
              <a:gd name="connsiteY9" fmla="*/ 637435 h 886976"/>
              <a:gd name="connsiteX10" fmla="*/ 1173413 w 2891553"/>
              <a:gd name="connsiteY10" fmla="*/ 656955 h 886976"/>
              <a:gd name="connsiteX11" fmla="*/ 1528731 w 2891553"/>
              <a:gd name="connsiteY11" fmla="*/ 749902 h 886976"/>
              <a:gd name="connsiteX12" fmla="*/ 1836573 w 2891553"/>
              <a:gd name="connsiteY12" fmla="*/ 764389 h 886976"/>
              <a:gd name="connsiteX13" fmla="*/ 2071107 w 2891553"/>
              <a:gd name="connsiteY13" fmla="*/ 878468 h 886976"/>
              <a:gd name="connsiteX14" fmla="*/ 2686789 w 2891553"/>
              <a:gd name="connsiteY14" fmla="*/ 877449 h 886976"/>
              <a:gd name="connsiteX15" fmla="*/ 2547906 w 2891553"/>
              <a:gd name="connsiteY15" fmla="*/ 867745 h 886976"/>
              <a:gd name="connsiteX16" fmla="*/ 2891355 w 2891553"/>
              <a:gd name="connsiteY16" fmla="*/ 680789 h 886976"/>
              <a:gd name="connsiteX17" fmla="*/ 2492253 w 2891553"/>
              <a:gd name="connsiteY17" fmla="*/ 550760 h 886976"/>
              <a:gd name="connsiteX0" fmla="*/ 2492253 w 2908198"/>
              <a:gd name="connsiteY0" fmla="*/ 550760 h 886976"/>
              <a:gd name="connsiteX1" fmla="*/ 2128509 w 2908198"/>
              <a:gd name="connsiteY1" fmla="*/ 238695 h 886976"/>
              <a:gd name="connsiteX2" fmla="*/ 1190920 w 2908198"/>
              <a:gd name="connsiteY2" fmla="*/ 5932 h 886976"/>
              <a:gd name="connsiteX3" fmla="*/ 617529 w 2908198"/>
              <a:gd name="connsiteY3" fmla="*/ 78178 h 886976"/>
              <a:gd name="connsiteX4" fmla="*/ 497338 w 2908198"/>
              <a:gd name="connsiteY4" fmla="*/ 144865 h 886976"/>
              <a:gd name="connsiteX5" fmla="*/ 17297 w 2908198"/>
              <a:gd name="connsiteY5" fmla="*/ 239717 h 886976"/>
              <a:gd name="connsiteX6" fmla="*/ 119730 w 2908198"/>
              <a:gd name="connsiteY6" fmla="*/ 618855 h 886976"/>
              <a:gd name="connsiteX7" fmla="*/ 252737 w 2908198"/>
              <a:gd name="connsiteY7" fmla="*/ 636166 h 886976"/>
              <a:gd name="connsiteX8" fmla="*/ 529852 w 2908198"/>
              <a:gd name="connsiteY8" fmla="*/ 620316 h 886976"/>
              <a:gd name="connsiteX9" fmla="*/ 1023349 w 2908198"/>
              <a:gd name="connsiteY9" fmla="*/ 637435 h 886976"/>
              <a:gd name="connsiteX10" fmla="*/ 1173413 w 2908198"/>
              <a:gd name="connsiteY10" fmla="*/ 656955 h 886976"/>
              <a:gd name="connsiteX11" fmla="*/ 1528731 w 2908198"/>
              <a:gd name="connsiteY11" fmla="*/ 749902 h 886976"/>
              <a:gd name="connsiteX12" fmla="*/ 1836573 w 2908198"/>
              <a:gd name="connsiteY12" fmla="*/ 764389 h 886976"/>
              <a:gd name="connsiteX13" fmla="*/ 2071107 w 2908198"/>
              <a:gd name="connsiteY13" fmla="*/ 878468 h 886976"/>
              <a:gd name="connsiteX14" fmla="*/ 2686789 w 2908198"/>
              <a:gd name="connsiteY14" fmla="*/ 877449 h 886976"/>
              <a:gd name="connsiteX15" fmla="*/ 2547906 w 2908198"/>
              <a:gd name="connsiteY15" fmla="*/ 867745 h 886976"/>
              <a:gd name="connsiteX16" fmla="*/ 2805614 w 2908198"/>
              <a:gd name="connsiteY16" fmla="*/ 850486 h 886976"/>
              <a:gd name="connsiteX17" fmla="*/ 2891355 w 2908198"/>
              <a:gd name="connsiteY17" fmla="*/ 680789 h 886976"/>
              <a:gd name="connsiteX18" fmla="*/ 2492253 w 2908198"/>
              <a:gd name="connsiteY18" fmla="*/ 550760 h 886976"/>
              <a:gd name="connsiteX0" fmla="*/ 2492253 w 2908198"/>
              <a:gd name="connsiteY0" fmla="*/ 550760 h 886976"/>
              <a:gd name="connsiteX1" fmla="*/ 2472091 w 2908198"/>
              <a:gd name="connsiteY1" fmla="*/ 393949 h 886976"/>
              <a:gd name="connsiteX2" fmla="*/ 2128509 w 2908198"/>
              <a:gd name="connsiteY2" fmla="*/ 238695 h 886976"/>
              <a:gd name="connsiteX3" fmla="*/ 1190920 w 2908198"/>
              <a:gd name="connsiteY3" fmla="*/ 5932 h 886976"/>
              <a:gd name="connsiteX4" fmla="*/ 617529 w 2908198"/>
              <a:gd name="connsiteY4" fmla="*/ 78178 h 886976"/>
              <a:gd name="connsiteX5" fmla="*/ 497338 w 2908198"/>
              <a:gd name="connsiteY5" fmla="*/ 144865 h 886976"/>
              <a:gd name="connsiteX6" fmla="*/ 17297 w 2908198"/>
              <a:gd name="connsiteY6" fmla="*/ 239717 h 886976"/>
              <a:gd name="connsiteX7" fmla="*/ 119730 w 2908198"/>
              <a:gd name="connsiteY7" fmla="*/ 618855 h 886976"/>
              <a:gd name="connsiteX8" fmla="*/ 252737 w 2908198"/>
              <a:gd name="connsiteY8" fmla="*/ 636166 h 886976"/>
              <a:gd name="connsiteX9" fmla="*/ 529852 w 2908198"/>
              <a:gd name="connsiteY9" fmla="*/ 620316 h 886976"/>
              <a:gd name="connsiteX10" fmla="*/ 1023349 w 2908198"/>
              <a:gd name="connsiteY10" fmla="*/ 637435 h 886976"/>
              <a:gd name="connsiteX11" fmla="*/ 1173413 w 2908198"/>
              <a:gd name="connsiteY11" fmla="*/ 656955 h 886976"/>
              <a:gd name="connsiteX12" fmla="*/ 1528731 w 2908198"/>
              <a:gd name="connsiteY12" fmla="*/ 749902 h 886976"/>
              <a:gd name="connsiteX13" fmla="*/ 1836573 w 2908198"/>
              <a:gd name="connsiteY13" fmla="*/ 764389 h 886976"/>
              <a:gd name="connsiteX14" fmla="*/ 2071107 w 2908198"/>
              <a:gd name="connsiteY14" fmla="*/ 878468 h 886976"/>
              <a:gd name="connsiteX15" fmla="*/ 2686789 w 2908198"/>
              <a:gd name="connsiteY15" fmla="*/ 877449 h 886976"/>
              <a:gd name="connsiteX16" fmla="*/ 2547906 w 2908198"/>
              <a:gd name="connsiteY16" fmla="*/ 867745 h 886976"/>
              <a:gd name="connsiteX17" fmla="*/ 2805614 w 2908198"/>
              <a:gd name="connsiteY17" fmla="*/ 850486 h 886976"/>
              <a:gd name="connsiteX18" fmla="*/ 2891355 w 2908198"/>
              <a:gd name="connsiteY18" fmla="*/ 680789 h 886976"/>
              <a:gd name="connsiteX19" fmla="*/ 2492253 w 2908198"/>
              <a:gd name="connsiteY19" fmla="*/ 550760 h 886976"/>
              <a:gd name="connsiteX0" fmla="*/ 2492253 w 2908198"/>
              <a:gd name="connsiteY0" fmla="*/ 550760 h 882233"/>
              <a:gd name="connsiteX1" fmla="*/ 2472091 w 2908198"/>
              <a:gd name="connsiteY1" fmla="*/ 393949 h 882233"/>
              <a:gd name="connsiteX2" fmla="*/ 2128509 w 2908198"/>
              <a:gd name="connsiteY2" fmla="*/ 238695 h 882233"/>
              <a:gd name="connsiteX3" fmla="*/ 1190920 w 2908198"/>
              <a:gd name="connsiteY3" fmla="*/ 5932 h 882233"/>
              <a:gd name="connsiteX4" fmla="*/ 617529 w 2908198"/>
              <a:gd name="connsiteY4" fmla="*/ 78178 h 882233"/>
              <a:gd name="connsiteX5" fmla="*/ 497338 w 2908198"/>
              <a:gd name="connsiteY5" fmla="*/ 144865 h 882233"/>
              <a:gd name="connsiteX6" fmla="*/ 17297 w 2908198"/>
              <a:gd name="connsiteY6" fmla="*/ 239717 h 882233"/>
              <a:gd name="connsiteX7" fmla="*/ 119730 w 2908198"/>
              <a:gd name="connsiteY7" fmla="*/ 618855 h 882233"/>
              <a:gd name="connsiteX8" fmla="*/ 252737 w 2908198"/>
              <a:gd name="connsiteY8" fmla="*/ 636166 h 882233"/>
              <a:gd name="connsiteX9" fmla="*/ 529852 w 2908198"/>
              <a:gd name="connsiteY9" fmla="*/ 620316 h 882233"/>
              <a:gd name="connsiteX10" fmla="*/ 1023349 w 2908198"/>
              <a:gd name="connsiteY10" fmla="*/ 637435 h 882233"/>
              <a:gd name="connsiteX11" fmla="*/ 1173413 w 2908198"/>
              <a:gd name="connsiteY11" fmla="*/ 656955 h 882233"/>
              <a:gd name="connsiteX12" fmla="*/ 1528731 w 2908198"/>
              <a:gd name="connsiteY12" fmla="*/ 749902 h 882233"/>
              <a:gd name="connsiteX13" fmla="*/ 1836573 w 2908198"/>
              <a:gd name="connsiteY13" fmla="*/ 764389 h 882233"/>
              <a:gd name="connsiteX14" fmla="*/ 2081530 w 2908198"/>
              <a:gd name="connsiteY14" fmla="*/ 787161 h 882233"/>
              <a:gd name="connsiteX15" fmla="*/ 2686789 w 2908198"/>
              <a:gd name="connsiteY15" fmla="*/ 877449 h 882233"/>
              <a:gd name="connsiteX16" fmla="*/ 2547906 w 2908198"/>
              <a:gd name="connsiteY16" fmla="*/ 867745 h 882233"/>
              <a:gd name="connsiteX17" fmla="*/ 2805614 w 2908198"/>
              <a:gd name="connsiteY17" fmla="*/ 850486 h 882233"/>
              <a:gd name="connsiteX18" fmla="*/ 2891355 w 2908198"/>
              <a:gd name="connsiteY18" fmla="*/ 680789 h 882233"/>
              <a:gd name="connsiteX19" fmla="*/ 2492253 w 2908198"/>
              <a:gd name="connsiteY19" fmla="*/ 550760 h 882233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804781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21300 w 2908198"/>
              <a:gd name="connsiteY11" fmla="*/ 701689 h 886386"/>
              <a:gd name="connsiteX12" fmla="*/ 1528731 w 2908198"/>
              <a:gd name="connsiteY12" fmla="*/ 804781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02504 w 2908198"/>
              <a:gd name="connsiteY10" fmla="*/ 692315 h 886386"/>
              <a:gd name="connsiteX11" fmla="*/ 1121300 w 2908198"/>
              <a:gd name="connsiteY11" fmla="*/ 701689 h 886386"/>
              <a:gd name="connsiteX12" fmla="*/ 1528731 w 2908198"/>
              <a:gd name="connsiteY12" fmla="*/ 804781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721263 h 1052736"/>
              <a:gd name="connsiteX1" fmla="*/ 2472091 w 2908198"/>
              <a:gd name="connsiteY1" fmla="*/ 564452 h 1052736"/>
              <a:gd name="connsiteX2" fmla="*/ 1972169 w 2908198"/>
              <a:gd name="connsiteY2" fmla="*/ 480215 h 1052736"/>
              <a:gd name="connsiteX3" fmla="*/ 1211766 w 2908198"/>
              <a:gd name="connsiteY3" fmla="*/ 3965 h 1052736"/>
              <a:gd name="connsiteX4" fmla="*/ 617529 w 2908198"/>
              <a:gd name="connsiteY4" fmla="*/ 248681 h 1052736"/>
              <a:gd name="connsiteX5" fmla="*/ 497338 w 2908198"/>
              <a:gd name="connsiteY5" fmla="*/ 315368 h 1052736"/>
              <a:gd name="connsiteX6" fmla="*/ 17297 w 2908198"/>
              <a:gd name="connsiteY6" fmla="*/ 410220 h 1052736"/>
              <a:gd name="connsiteX7" fmla="*/ 119730 w 2908198"/>
              <a:gd name="connsiteY7" fmla="*/ 789358 h 1052736"/>
              <a:gd name="connsiteX8" fmla="*/ 252737 w 2908198"/>
              <a:gd name="connsiteY8" fmla="*/ 806669 h 1052736"/>
              <a:gd name="connsiteX9" fmla="*/ 529852 w 2908198"/>
              <a:gd name="connsiteY9" fmla="*/ 790819 h 1052736"/>
              <a:gd name="connsiteX10" fmla="*/ 1002504 w 2908198"/>
              <a:gd name="connsiteY10" fmla="*/ 858665 h 1052736"/>
              <a:gd name="connsiteX11" fmla="*/ 1121300 w 2908198"/>
              <a:gd name="connsiteY11" fmla="*/ 868039 h 1052736"/>
              <a:gd name="connsiteX12" fmla="*/ 1528731 w 2908198"/>
              <a:gd name="connsiteY12" fmla="*/ 971131 h 1052736"/>
              <a:gd name="connsiteX13" fmla="*/ 1836573 w 2908198"/>
              <a:gd name="connsiteY13" fmla="*/ 934892 h 1052736"/>
              <a:gd name="connsiteX14" fmla="*/ 2081530 w 2908198"/>
              <a:gd name="connsiteY14" fmla="*/ 957664 h 1052736"/>
              <a:gd name="connsiteX15" fmla="*/ 2686789 w 2908198"/>
              <a:gd name="connsiteY15" fmla="*/ 1047952 h 1052736"/>
              <a:gd name="connsiteX16" fmla="*/ 2547906 w 2908198"/>
              <a:gd name="connsiteY16" fmla="*/ 1038248 h 1052736"/>
              <a:gd name="connsiteX17" fmla="*/ 2805614 w 2908198"/>
              <a:gd name="connsiteY17" fmla="*/ 1020989 h 1052736"/>
              <a:gd name="connsiteX18" fmla="*/ 2891355 w 2908198"/>
              <a:gd name="connsiteY18" fmla="*/ 851292 h 1052736"/>
              <a:gd name="connsiteX19" fmla="*/ 2492253 w 2908198"/>
              <a:gd name="connsiteY19" fmla="*/ 721263 h 1052736"/>
              <a:gd name="connsiteX0" fmla="*/ 2492253 w 2908198"/>
              <a:gd name="connsiteY0" fmla="*/ 731936 h 1063409"/>
              <a:gd name="connsiteX1" fmla="*/ 2472091 w 2908198"/>
              <a:gd name="connsiteY1" fmla="*/ 575125 h 1063409"/>
              <a:gd name="connsiteX2" fmla="*/ 1972169 w 2908198"/>
              <a:gd name="connsiteY2" fmla="*/ 490888 h 1063409"/>
              <a:gd name="connsiteX3" fmla="*/ 1211766 w 2908198"/>
              <a:gd name="connsiteY3" fmla="*/ 14638 h 1063409"/>
              <a:gd name="connsiteX4" fmla="*/ 575839 w 2908198"/>
              <a:gd name="connsiteY4" fmla="*/ 127465 h 1063409"/>
              <a:gd name="connsiteX5" fmla="*/ 497338 w 2908198"/>
              <a:gd name="connsiteY5" fmla="*/ 326041 h 1063409"/>
              <a:gd name="connsiteX6" fmla="*/ 17297 w 2908198"/>
              <a:gd name="connsiteY6" fmla="*/ 420893 h 1063409"/>
              <a:gd name="connsiteX7" fmla="*/ 119730 w 2908198"/>
              <a:gd name="connsiteY7" fmla="*/ 800031 h 1063409"/>
              <a:gd name="connsiteX8" fmla="*/ 252737 w 2908198"/>
              <a:gd name="connsiteY8" fmla="*/ 817342 h 1063409"/>
              <a:gd name="connsiteX9" fmla="*/ 529852 w 2908198"/>
              <a:gd name="connsiteY9" fmla="*/ 801492 h 1063409"/>
              <a:gd name="connsiteX10" fmla="*/ 1002504 w 2908198"/>
              <a:gd name="connsiteY10" fmla="*/ 869338 h 1063409"/>
              <a:gd name="connsiteX11" fmla="*/ 1121300 w 2908198"/>
              <a:gd name="connsiteY11" fmla="*/ 878712 h 1063409"/>
              <a:gd name="connsiteX12" fmla="*/ 1528731 w 2908198"/>
              <a:gd name="connsiteY12" fmla="*/ 981804 h 1063409"/>
              <a:gd name="connsiteX13" fmla="*/ 1836573 w 2908198"/>
              <a:gd name="connsiteY13" fmla="*/ 945565 h 1063409"/>
              <a:gd name="connsiteX14" fmla="*/ 2081530 w 2908198"/>
              <a:gd name="connsiteY14" fmla="*/ 968337 h 1063409"/>
              <a:gd name="connsiteX15" fmla="*/ 2686789 w 2908198"/>
              <a:gd name="connsiteY15" fmla="*/ 1058625 h 1063409"/>
              <a:gd name="connsiteX16" fmla="*/ 2547906 w 2908198"/>
              <a:gd name="connsiteY16" fmla="*/ 1048921 h 1063409"/>
              <a:gd name="connsiteX17" fmla="*/ 2805614 w 2908198"/>
              <a:gd name="connsiteY17" fmla="*/ 1031662 h 1063409"/>
              <a:gd name="connsiteX18" fmla="*/ 2891355 w 2908198"/>
              <a:gd name="connsiteY18" fmla="*/ 861965 h 1063409"/>
              <a:gd name="connsiteX19" fmla="*/ 2492253 w 2908198"/>
              <a:gd name="connsiteY19" fmla="*/ 731936 h 1063409"/>
              <a:gd name="connsiteX0" fmla="*/ 2492253 w 2908198"/>
              <a:gd name="connsiteY0" fmla="*/ 828288 h 1159761"/>
              <a:gd name="connsiteX1" fmla="*/ 2472091 w 2908198"/>
              <a:gd name="connsiteY1" fmla="*/ 671477 h 1159761"/>
              <a:gd name="connsiteX2" fmla="*/ 1972169 w 2908198"/>
              <a:gd name="connsiteY2" fmla="*/ 587240 h 1159761"/>
              <a:gd name="connsiteX3" fmla="*/ 1086695 w 2908198"/>
              <a:gd name="connsiteY3" fmla="*/ 9537 h 1159761"/>
              <a:gd name="connsiteX4" fmla="*/ 575839 w 2908198"/>
              <a:gd name="connsiteY4" fmla="*/ 223817 h 1159761"/>
              <a:gd name="connsiteX5" fmla="*/ 497338 w 2908198"/>
              <a:gd name="connsiteY5" fmla="*/ 422393 h 1159761"/>
              <a:gd name="connsiteX6" fmla="*/ 17297 w 2908198"/>
              <a:gd name="connsiteY6" fmla="*/ 517245 h 1159761"/>
              <a:gd name="connsiteX7" fmla="*/ 119730 w 2908198"/>
              <a:gd name="connsiteY7" fmla="*/ 896383 h 1159761"/>
              <a:gd name="connsiteX8" fmla="*/ 252737 w 2908198"/>
              <a:gd name="connsiteY8" fmla="*/ 913694 h 1159761"/>
              <a:gd name="connsiteX9" fmla="*/ 529852 w 2908198"/>
              <a:gd name="connsiteY9" fmla="*/ 897844 h 1159761"/>
              <a:gd name="connsiteX10" fmla="*/ 1002504 w 2908198"/>
              <a:gd name="connsiteY10" fmla="*/ 965690 h 1159761"/>
              <a:gd name="connsiteX11" fmla="*/ 1121300 w 2908198"/>
              <a:gd name="connsiteY11" fmla="*/ 975064 h 1159761"/>
              <a:gd name="connsiteX12" fmla="*/ 1528731 w 2908198"/>
              <a:gd name="connsiteY12" fmla="*/ 1078156 h 1159761"/>
              <a:gd name="connsiteX13" fmla="*/ 1836573 w 2908198"/>
              <a:gd name="connsiteY13" fmla="*/ 1041917 h 1159761"/>
              <a:gd name="connsiteX14" fmla="*/ 2081530 w 2908198"/>
              <a:gd name="connsiteY14" fmla="*/ 1064689 h 1159761"/>
              <a:gd name="connsiteX15" fmla="*/ 2686789 w 2908198"/>
              <a:gd name="connsiteY15" fmla="*/ 1154977 h 1159761"/>
              <a:gd name="connsiteX16" fmla="*/ 2547906 w 2908198"/>
              <a:gd name="connsiteY16" fmla="*/ 1145273 h 1159761"/>
              <a:gd name="connsiteX17" fmla="*/ 2805614 w 2908198"/>
              <a:gd name="connsiteY17" fmla="*/ 1128014 h 1159761"/>
              <a:gd name="connsiteX18" fmla="*/ 2891355 w 2908198"/>
              <a:gd name="connsiteY18" fmla="*/ 958317 h 1159761"/>
              <a:gd name="connsiteX19" fmla="*/ 2492253 w 2908198"/>
              <a:gd name="connsiteY19" fmla="*/ 828288 h 1159761"/>
              <a:gd name="connsiteX0" fmla="*/ 2483547 w 2899492"/>
              <a:gd name="connsiteY0" fmla="*/ 828288 h 1159761"/>
              <a:gd name="connsiteX1" fmla="*/ 2463385 w 2899492"/>
              <a:gd name="connsiteY1" fmla="*/ 671477 h 1159761"/>
              <a:gd name="connsiteX2" fmla="*/ 1963463 w 2899492"/>
              <a:gd name="connsiteY2" fmla="*/ 587240 h 1159761"/>
              <a:gd name="connsiteX3" fmla="*/ 1077989 w 2899492"/>
              <a:gd name="connsiteY3" fmla="*/ 9537 h 1159761"/>
              <a:gd name="connsiteX4" fmla="*/ 567133 w 2899492"/>
              <a:gd name="connsiteY4" fmla="*/ 223817 h 1159761"/>
              <a:gd name="connsiteX5" fmla="*/ 342715 w 2899492"/>
              <a:gd name="connsiteY5" fmla="*/ 361522 h 1159761"/>
              <a:gd name="connsiteX6" fmla="*/ 8591 w 2899492"/>
              <a:gd name="connsiteY6" fmla="*/ 517245 h 1159761"/>
              <a:gd name="connsiteX7" fmla="*/ 111024 w 2899492"/>
              <a:gd name="connsiteY7" fmla="*/ 896383 h 1159761"/>
              <a:gd name="connsiteX8" fmla="*/ 244031 w 2899492"/>
              <a:gd name="connsiteY8" fmla="*/ 913694 h 1159761"/>
              <a:gd name="connsiteX9" fmla="*/ 521146 w 2899492"/>
              <a:gd name="connsiteY9" fmla="*/ 897844 h 1159761"/>
              <a:gd name="connsiteX10" fmla="*/ 993798 w 2899492"/>
              <a:gd name="connsiteY10" fmla="*/ 965690 h 1159761"/>
              <a:gd name="connsiteX11" fmla="*/ 1112594 w 2899492"/>
              <a:gd name="connsiteY11" fmla="*/ 975064 h 1159761"/>
              <a:gd name="connsiteX12" fmla="*/ 1520025 w 2899492"/>
              <a:gd name="connsiteY12" fmla="*/ 1078156 h 1159761"/>
              <a:gd name="connsiteX13" fmla="*/ 1827867 w 2899492"/>
              <a:gd name="connsiteY13" fmla="*/ 1041917 h 1159761"/>
              <a:gd name="connsiteX14" fmla="*/ 2072824 w 2899492"/>
              <a:gd name="connsiteY14" fmla="*/ 1064689 h 1159761"/>
              <a:gd name="connsiteX15" fmla="*/ 2678083 w 2899492"/>
              <a:gd name="connsiteY15" fmla="*/ 1154977 h 1159761"/>
              <a:gd name="connsiteX16" fmla="*/ 2539200 w 2899492"/>
              <a:gd name="connsiteY16" fmla="*/ 1145273 h 1159761"/>
              <a:gd name="connsiteX17" fmla="*/ 2796908 w 2899492"/>
              <a:gd name="connsiteY17" fmla="*/ 1128014 h 1159761"/>
              <a:gd name="connsiteX18" fmla="*/ 2882649 w 2899492"/>
              <a:gd name="connsiteY18" fmla="*/ 958317 h 1159761"/>
              <a:gd name="connsiteX19" fmla="*/ 2483547 w 2899492"/>
              <a:gd name="connsiteY19" fmla="*/ 828288 h 1159761"/>
              <a:gd name="connsiteX0" fmla="*/ 2483547 w 2899492"/>
              <a:gd name="connsiteY0" fmla="*/ 828288 h 1159761"/>
              <a:gd name="connsiteX1" fmla="*/ 2400850 w 2899492"/>
              <a:gd name="connsiteY1" fmla="*/ 732349 h 1159761"/>
              <a:gd name="connsiteX2" fmla="*/ 1963463 w 2899492"/>
              <a:gd name="connsiteY2" fmla="*/ 587240 h 1159761"/>
              <a:gd name="connsiteX3" fmla="*/ 1077989 w 2899492"/>
              <a:gd name="connsiteY3" fmla="*/ 9537 h 1159761"/>
              <a:gd name="connsiteX4" fmla="*/ 567133 w 2899492"/>
              <a:gd name="connsiteY4" fmla="*/ 223817 h 1159761"/>
              <a:gd name="connsiteX5" fmla="*/ 342715 w 2899492"/>
              <a:gd name="connsiteY5" fmla="*/ 361522 h 1159761"/>
              <a:gd name="connsiteX6" fmla="*/ 8591 w 2899492"/>
              <a:gd name="connsiteY6" fmla="*/ 517245 h 1159761"/>
              <a:gd name="connsiteX7" fmla="*/ 111024 w 2899492"/>
              <a:gd name="connsiteY7" fmla="*/ 896383 h 1159761"/>
              <a:gd name="connsiteX8" fmla="*/ 244031 w 2899492"/>
              <a:gd name="connsiteY8" fmla="*/ 913694 h 1159761"/>
              <a:gd name="connsiteX9" fmla="*/ 521146 w 2899492"/>
              <a:gd name="connsiteY9" fmla="*/ 897844 h 1159761"/>
              <a:gd name="connsiteX10" fmla="*/ 993798 w 2899492"/>
              <a:gd name="connsiteY10" fmla="*/ 965690 h 1159761"/>
              <a:gd name="connsiteX11" fmla="*/ 1112594 w 2899492"/>
              <a:gd name="connsiteY11" fmla="*/ 975064 h 1159761"/>
              <a:gd name="connsiteX12" fmla="*/ 1520025 w 2899492"/>
              <a:gd name="connsiteY12" fmla="*/ 1078156 h 1159761"/>
              <a:gd name="connsiteX13" fmla="*/ 1827867 w 2899492"/>
              <a:gd name="connsiteY13" fmla="*/ 1041917 h 1159761"/>
              <a:gd name="connsiteX14" fmla="*/ 2072824 w 2899492"/>
              <a:gd name="connsiteY14" fmla="*/ 1064689 h 1159761"/>
              <a:gd name="connsiteX15" fmla="*/ 2678083 w 2899492"/>
              <a:gd name="connsiteY15" fmla="*/ 1154977 h 1159761"/>
              <a:gd name="connsiteX16" fmla="*/ 2539200 w 2899492"/>
              <a:gd name="connsiteY16" fmla="*/ 1145273 h 1159761"/>
              <a:gd name="connsiteX17" fmla="*/ 2796908 w 2899492"/>
              <a:gd name="connsiteY17" fmla="*/ 1128014 h 1159761"/>
              <a:gd name="connsiteX18" fmla="*/ 2882649 w 2899492"/>
              <a:gd name="connsiteY18" fmla="*/ 958317 h 1159761"/>
              <a:gd name="connsiteX19" fmla="*/ 2483547 w 2899492"/>
              <a:gd name="connsiteY19" fmla="*/ 828288 h 1159761"/>
              <a:gd name="connsiteX0" fmla="*/ 2566928 w 2893952"/>
              <a:gd name="connsiteY0" fmla="*/ 797852 h 1159761"/>
              <a:gd name="connsiteX1" fmla="*/ 2400850 w 2893952"/>
              <a:gd name="connsiteY1" fmla="*/ 732349 h 1159761"/>
              <a:gd name="connsiteX2" fmla="*/ 1963463 w 2893952"/>
              <a:gd name="connsiteY2" fmla="*/ 587240 h 1159761"/>
              <a:gd name="connsiteX3" fmla="*/ 1077989 w 2893952"/>
              <a:gd name="connsiteY3" fmla="*/ 9537 h 1159761"/>
              <a:gd name="connsiteX4" fmla="*/ 567133 w 2893952"/>
              <a:gd name="connsiteY4" fmla="*/ 223817 h 1159761"/>
              <a:gd name="connsiteX5" fmla="*/ 342715 w 2893952"/>
              <a:gd name="connsiteY5" fmla="*/ 361522 h 1159761"/>
              <a:gd name="connsiteX6" fmla="*/ 8591 w 2893952"/>
              <a:gd name="connsiteY6" fmla="*/ 517245 h 1159761"/>
              <a:gd name="connsiteX7" fmla="*/ 111024 w 2893952"/>
              <a:gd name="connsiteY7" fmla="*/ 896383 h 1159761"/>
              <a:gd name="connsiteX8" fmla="*/ 244031 w 2893952"/>
              <a:gd name="connsiteY8" fmla="*/ 913694 h 1159761"/>
              <a:gd name="connsiteX9" fmla="*/ 521146 w 2893952"/>
              <a:gd name="connsiteY9" fmla="*/ 897844 h 1159761"/>
              <a:gd name="connsiteX10" fmla="*/ 993798 w 2893952"/>
              <a:gd name="connsiteY10" fmla="*/ 965690 h 1159761"/>
              <a:gd name="connsiteX11" fmla="*/ 1112594 w 2893952"/>
              <a:gd name="connsiteY11" fmla="*/ 975064 h 1159761"/>
              <a:gd name="connsiteX12" fmla="*/ 1520025 w 2893952"/>
              <a:gd name="connsiteY12" fmla="*/ 1078156 h 1159761"/>
              <a:gd name="connsiteX13" fmla="*/ 1827867 w 2893952"/>
              <a:gd name="connsiteY13" fmla="*/ 1041917 h 1159761"/>
              <a:gd name="connsiteX14" fmla="*/ 2072824 w 2893952"/>
              <a:gd name="connsiteY14" fmla="*/ 1064689 h 1159761"/>
              <a:gd name="connsiteX15" fmla="*/ 2678083 w 2893952"/>
              <a:gd name="connsiteY15" fmla="*/ 1154977 h 1159761"/>
              <a:gd name="connsiteX16" fmla="*/ 2539200 w 2893952"/>
              <a:gd name="connsiteY16" fmla="*/ 1145273 h 1159761"/>
              <a:gd name="connsiteX17" fmla="*/ 2796908 w 2893952"/>
              <a:gd name="connsiteY17" fmla="*/ 1128014 h 1159761"/>
              <a:gd name="connsiteX18" fmla="*/ 2882649 w 2893952"/>
              <a:gd name="connsiteY18" fmla="*/ 958317 h 1159761"/>
              <a:gd name="connsiteX19" fmla="*/ 2566928 w 2893952"/>
              <a:gd name="connsiteY19" fmla="*/ 797852 h 115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3952" h="1159761">
                <a:moveTo>
                  <a:pt x="2566928" y="797852"/>
                </a:moveTo>
                <a:cubicBezTo>
                  <a:pt x="2486628" y="760191"/>
                  <a:pt x="2461474" y="784360"/>
                  <a:pt x="2400850" y="732349"/>
                </a:cubicBezTo>
                <a:cubicBezTo>
                  <a:pt x="2340226" y="680338"/>
                  <a:pt x="2183940" y="707709"/>
                  <a:pt x="1963463" y="587240"/>
                </a:cubicBezTo>
                <a:cubicBezTo>
                  <a:pt x="1742986" y="466771"/>
                  <a:pt x="1310711" y="70107"/>
                  <a:pt x="1077989" y="9537"/>
                </a:cubicBezTo>
                <a:cubicBezTo>
                  <a:pt x="845267" y="-51033"/>
                  <a:pt x="670570" y="195589"/>
                  <a:pt x="567133" y="223817"/>
                </a:cubicBezTo>
                <a:cubicBezTo>
                  <a:pt x="463696" y="252045"/>
                  <a:pt x="435805" y="312617"/>
                  <a:pt x="342715" y="361522"/>
                </a:cubicBezTo>
                <a:cubicBezTo>
                  <a:pt x="249625" y="410427"/>
                  <a:pt x="47206" y="428102"/>
                  <a:pt x="8591" y="517245"/>
                </a:cubicBezTo>
                <a:cubicBezTo>
                  <a:pt x="-30024" y="606388"/>
                  <a:pt x="71784" y="830308"/>
                  <a:pt x="111024" y="896383"/>
                </a:cubicBezTo>
                <a:cubicBezTo>
                  <a:pt x="150264" y="962458"/>
                  <a:pt x="158306" y="891469"/>
                  <a:pt x="244031" y="913694"/>
                </a:cubicBezTo>
                <a:cubicBezTo>
                  <a:pt x="329756" y="935919"/>
                  <a:pt x="396185" y="889178"/>
                  <a:pt x="521146" y="897844"/>
                </a:cubicBezTo>
                <a:cubicBezTo>
                  <a:pt x="646107" y="906510"/>
                  <a:pt x="914332" y="947748"/>
                  <a:pt x="993798" y="965690"/>
                </a:cubicBezTo>
                <a:cubicBezTo>
                  <a:pt x="1073264" y="983632"/>
                  <a:pt x="1024889" y="956320"/>
                  <a:pt x="1112594" y="975064"/>
                </a:cubicBezTo>
                <a:cubicBezTo>
                  <a:pt x="1200299" y="993808"/>
                  <a:pt x="1400813" y="1067014"/>
                  <a:pt x="1520025" y="1078156"/>
                </a:cubicBezTo>
                <a:cubicBezTo>
                  <a:pt x="1639237" y="1089298"/>
                  <a:pt x="1735734" y="1044161"/>
                  <a:pt x="1827867" y="1041917"/>
                </a:cubicBezTo>
                <a:cubicBezTo>
                  <a:pt x="1920000" y="1039673"/>
                  <a:pt x="1931121" y="1045846"/>
                  <a:pt x="2072824" y="1064689"/>
                </a:cubicBezTo>
                <a:cubicBezTo>
                  <a:pt x="2214527" y="1083532"/>
                  <a:pt x="2600354" y="1141546"/>
                  <a:pt x="2678083" y="1154977"/>
                </a:cubicBezTo>
                <a:cubicBezTo>
                  <a:pt x="2755812" y="1168408"/>
                  <a:pt x="2519396" y="1149767"/>
                  <a:pt x="2539200" y="1145273"/>
                </a:cubicBezTo>
                <a:cubicBezTo>
                  <a:pt x="2559004" y="1140779"/>
                  <a:pt x="2739667" y="1159173"/>
                  <a:pt x="2796908" y="1128014"/>
                </a:cubicBezTo>
                <a:cubicBezTo>
                  <a:pt x="2854150" y="1096855"/>
                  <a:pt x="2920979" y="1013344"/>
                  <a:pt x="2882649" y="958317"/>
                </a:cubicBezTo>
                <a:cubicBezTo>
                  <a:pt x="2844319" y="903290"/>
                  <a:pt x="2647228" y="835513"/>
                  <a:pt x="2566928" y="797852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Freeform 16"/>
          <p:cNvSpPr/>
          <p:nvPr/>
        </p:nvSpPr>
        <p:spPr>
          <a:xfrm rot="10800000">
            <a:off x="4526659" y="4583568"/>
            <a:ext cx="2138768" cy="1336574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855975 h 1160656"/>
              <a:gd name="connsiteX9" fmla="*/ 2040764 w 3338072"/>
              <a:gd name="connsiteY9" fmla="*/ 829881 h 1160656"/>
              <a:gd name="connsiteX10" fmla="*/ 2264875 w 3338072"/>
              <a:gd name="connsiteY10" fmla="*/ 984541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2224 w 3338072"/>
              <a:gd name="connsiteY0" fmla="*/ 1011918 h 1196588"/>
              <a:gd name="connsiteX1" fmla="*/ 2989324 w 3338072"/>
              <a:gd name="connsiteY1" fmla="*/ 507093 h 1196588"/>
              <a:gd name="connsiteX2" fmla="*/ 1989199 w 3338072"/>
              <a:gd name="connsiteY2" fmla="*/ 30843 h 1196588"/>
              <a:gd name="connsiteX3" fmla="*/ 722374 w 3338072"/>
              <a:gd name="connsiteY3" fmla="*/ 78468 h 1196588"/>
              <a:gd name="connsiteX4" fmla="*/ 65149 w 3338072"/>
              <a:gd name="connsiteY4" fmla="*/ 335643 h 1196588"/>
              <a:gd name="connsiteX5" fmla="*/ 84199 w 3338072"/>
              <a:gd name="connsiteY5" fmla="*/ 745218 h 1196588"/>
              <a:gd name="connsiteX6" fmla="*/ 598549 w 3338072"/>
              <a:gd name="connsiteY6" fmla="*/ 878568 h 1196588"/>
              <a:gd name="connsiteX7" fmla="*/ 1179574 w 3338072"/>
              <a:gd name="connsiteY7" fmla="*/ 783318 h 1196588"/>
              <a:gd name="connsiteX8" fmla="*/ 1722499 w 3338072"/>
              <a:gd name="connsiteY8" fmla="*/ 855975 h 1196588"/>
              <a:gd name="connsiteX9" fmla="*/ 2040764 w 3338072"/>
              <a:gd name="connsiteY9" fmla="*/ 829881 h 1196588"/>
              <a:gd name="connsiteX10" fmla="*/ 2264875 w 3338072"/>
              <a:gd name="connsiteY10" fmla="*/ 984541 h 1196588"/>
              <a:gd name="connsiteX11" fmla="*/ 2536611 w 3338072"/>
              <a:gd name="connsiteY11" fmla="*/ 1196573 h 1196588"/>
              <a:gd name="connsiteX12" fmla="*/ 2741674 w 3338072"/>
              <a:gd name="connsiteY12" fmla="*/ 973818 h 1196588"/>
              <a:gd name="connsiteX13" fmla="*/ 2875024 w 3338072"/>
              <a:gd name="connsiteY13" fmla="*/ 1126218 h 1196588"/>
              <a:gd name="connsiteX14" fmla="*/ 2979799 w 3338072"/>
              <a:gd name="connsiteY14" fmla="*/ 1154793 h 1196588"/>
              <a:gd name="connsiteX15" fmla="*/ 3189349 w 3338072"/>
              <a:gd name="connsiteY15" fmla="*/ 1040493 h 1196588"/>
              <a:gd name="connsiteX16" fmla="*/ 3332224 w 3338072"/>
              <a:gd name="connsiteY16" fmla="*/ 1011918 h 1196588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179574 w 3338072"/>
              <a:gd name="connsiteY7" fmla="*/ 783318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32224 w 3338072"/>
              <a:gd name="connsiteY0" fmla="*/ 1011918 h 1196587"/>
              <a:gd name="connsiteX1" fmla="*/ 2989324 w 3338072"/>
              <a:gd name="connsiteY1" fmla="*/ 507093 h 1196587"/>
              <a:gd name="connsiteX2" fmla="*/ 1989199 w 3338072"/>
              <a:gd name="connsiteY2" fmla="*/ 30843 h 1196587"/>
              <a:gd name="connsiteX3" fmla="*/ 722374 w 3338072"/>
              <a:gd name="connsiteY3" fmla="*/ 78468 h 1196587"/>
              <a:gd name="connsiteX4" fmla="*/ 65149 w 3338072"/>
              <a:gd name="connsiteY4" fmla="*/ 335643 h 1196587"/>
              <a:gd name="connsiteX5" fmla="*/ 84199 w 3338072"/>
              <a:gd name="connsiteY5" fmla="*/ 745218 h 1196587"/>
              <a:gd name="connsiteX6" fmla="*/ 598549 w 3338072"/>
              <a:gd name="connsiteY6" fmla="*/ 878568 h 1196587"/>
              <a:gd name="connsiteX7" fmla="*/ 1200419 w 3338072"/>
              <a:gd name="connsiteY7" fmla="*/ 834044 h 1196587"/>
              <a:gd name="connsiteX8" fmla="*/ 1722499 w 3338072"/>
              <a:gd name="connsiteY8" fmla="*/ 855975 h 1196587"/>
              <a:gd name="connsiteX9" fmla="*/ 2030341 w 3338072"/>
              <a:gd name="connsiteY9" fmla="*/ 870462 h 1196587"/>
              <a:gd name="connsiteX10" fmla="*/ 2264875 w 3338072"/>
              <a:gd name="connsiteY10" fmla="*/ 984541 h 1196587"/>
              <a:gd name="connsiteX11" fmla="*/ 2536611 w 3338072"/>
              <a:gd name="connsiteY11" fmla="*/ 1196573 h 1196587"/>
              <a:gd name="connsiteX12" fmla="*/ 2741674 w 3338072"/>
              <a:gd name="connsiteY12" fmla="*/ 973818 h 1196587"/>
              <a:gd name="connsiteX13" fmla="*/ 2875024 w 3338072"/>
              <a:gd name="connsiteY13" fmla="*/ 1126218 h 1196587"/>
              <a:gd name="connsiteX14" fmla="*/ 2979799 w 3338072"/>
              <a:gd name="connsiteY14" fmla="*/ 1154793 h 1196587"/>
              <a:gd name="connsiteX15" fmla="*/ 3189349 w 3338072"/>
              <a:gd name="connsiteY15" fmla="*/ 1040493 h 1196587"/>
              <a:gd name="connsiteX16" fmla="*/ 3332224 w 3338072"/>
              <a:gd name="connsiteY16" fmla="*/ 1011918 h 1196587"/>
              <a:gd name="connsiteX0" fmla="*/ 3323676 w 3329524"/>
              <a:gd name="connsiteY0" fmla="*/ 1011918 h 1196587"/>
              <a:gd name="connsiteX1" fmla="*/ 2980776 w 3329524"/>
              <a:gd name="connsiteY1" fmla="*/ 507093 h 1196587"/>
              <a:gd name="connsiteX2" fmla="*/ 1980651 w 3329524"/>
              <a:gd name="connsiteY2" fmla="*/ 30843 h 1196587"/>
              <a:gd name="connsiteX3" fmla="*/ 713826 w 3329524"/>
              <a:gd name="connsiteY3" fmla="*/ 78468 h 1196587"/>
              <a:gd name="connsiteX4" fmla="*/ 56601 w 3329524"/>
              <a:gd name="connsiteY4" fmla="*/ 335643 h 1196587"/>
              <a:gd name="connsiteX5" fmla="*/ 75651 w 3329524"/>
              <a:gd name="connsiteY5" fmla="*/ 745218 h 1196587"/>
              <a:gd name="connsiteX6" fmla="*/ 417110 w 3329524"/>
              <a:gd name="connsiteY6" fmla="*/ 792965 h 1196587"/>
              <a:gd name="connsiteX7" fmla="*/ 590001 w 3329524"/>
              <a:gd name="connsiteY7" fmla="*/ 878568 h 1196587"/>
              <a:gd name="connsiteX8" fmla="*/ 1191871 w 3329524"/>
              <a:gd name="connsiteY8" fmla="*/ 834044 h 1196587"/>
              <a:gd name="connsiteX9" fmla="*/ 1713951 w 3329524"/>
              <a:gd name="connsiteY9" fmla="*/ 855975 h 1196587"/>
              <a:gd name="connsiteX10" fmla="*/ 2021793 w 3329524"/>
              <a:gd name="connsiteY10" fmla="*/ 870462 h 1196587"/>
              <a:gd name="connsiteX11" fmla="*/ 2256327 w 3329524"/>
              <a:gd name="connsiteY11" fmla="*/ 984541 h 1196587"/>
              <a:gd name="connsiteX12" fmla="*/ 2528063 w 3329524"/>
              <a:gd name="connsiteY12" fmla="*/ 1196573 h 1196587"/>
              <a:gd name="connsiteX13" fmla="*/ 2733126 w 3329524"/>
              <a:gd name="connsiteY13" fmla="*/ 973818 h 1196587"/>
              <a:gd name="connsiteX14" fmla="*/ 2866476 w 3329524"/>
              <a:gd name="connsiteY14" fmla="*/ 1126218 h 1196587"/>
              <a:gd name="connsiteX15" fmla="*/ 2971251 w 3329524"/>
              <a:gd name="connsiteY15" fmla="*/ 1154793 h 1196587"/>
              <a:gd name="connsiteX16" fmla="*/ 3180801 w 3329524"/>
              <a:gd name="connsiteY16" fmla="*/ 1040493 h 1196587"/>
              <a:gd name="connsiteX17" fmla="*/ 3323676 w 3329524"/>
              <a:gd name="connsiteY17" fmla="*/ 1011918 h 1196587"/>
              <a:gd name="connsiteX0" fmla="*/ 3273670 w 3279518"/>
              <a:gd name="connsiteY0" fmla="*/ 1011918 h 1196587"/>
              <a:gd name="connsiteX1" fmla="*/ 2930770 w 3279518"/>
              <a:gd name="connsiteY1" fmla="*/ 507093 h 1196587"/>
              <a:gd name="connsiteX2" fmla="*/ 1930645 w 3279518"/>
              <a:gd name="connsiteY2" fmla="*/ 30843 h 1196587"/>
              <a:gd name="connsiteX3" fmla="*/ 663820 w 3279518"/>
              <a:gd name="connsiteY3" fmla="*/ 78468 h 1196587"/>
              <a:gd name="connsiteX4" fmla="*/ 6595 w 3279518"/>
              <a:gd name="connsiteY4" fmla="*/ 335643 h 1196587"/>
              <a:gd name="connsiteX5" fmla="*/ 327900 w 3279518"/>
              <a:gd name="connsiteY5" fmla="*/ 745219 h 1196587"/>
              <a:gd name="connsiteX6" fmla="*/ 367104 w 3279518"/>
              <a:gd name="connsiteY6" fmla="*/ 792965 h 1196587"/>
              <a:gd name="connsiteX7" fmla="*/ 539995 w 3279518"/>
              <a:gd name="connsiteY7" fmla="*/ 878568 h 1196587"/>
              <a:gd name="connsiteX8" fmla="*/ 1141865 w 3279518"/>
              <a:gd name="connsiteY8" fmla="*/ 834044 h 1196587"/>
              <a:gd name="connsiteX9" fmla="*/ 1663945 w 3279518"/>
              <a:gd name="connsiteY9" fmla="*/ 855975 h 1196587"/>
              <a:gd name="connsiteX10" fmla="*/ 1971787 w 3279518"/>
              <a:gd name="connsiteY10" fmla="*/ 870462 h 1196587"/>
              <a:gd name="connsiteX11" fmla="*/ 2206321 w 3279518"/>
              <a:gd name="connsiteY11" fmla="*/ 984541 h 1196587"/>
              <a:gd name="connsiteX12" fmla="*/ 2478057 w 3279518"/>
              <a:gd name="connsiteY12" fmla="*/ 1196573 h 1196587"/>
              <a:gd name="connsiteX13" fmla="*/ 2683120 w 3279518"/>
              <a:gd name="connsiteY13" fmla="*/ 973818 h 1196587"/>
              <a:gd name="connsiteX14" fmla="*/ 2816470 w 3279518"/>
              <a:gd name="connsiteY14" fmla="*/ 1126218 h 1196587"/>
              <a:gd name="connsiteX15" fmla="*/ 2921245 w 3279518"/>
              <a:gd name="connsiteY15" fmla="*/ 1154793 h 1196587"/>
              <a:gd name="connsiteX16" fmla="*/ 3130795 w 3279518"/>
              <a:gd name="connsiteY16" fmla="*/ 1040493 h 1196587"/>
              <a:gd name="connsiteX17" fmla="*/ 3273670 w 3279518"/>
              <a:gd name="connsiteY17" fmla="*/ 1011918 h 1196587"/>
              <a:gd name="connsiteX0" fmla="*/ 2957390 w 2963238"/>
              <a:gd name="connsiteY0" fmla="*/ 1022000 h 1206669"/>
              <a:gd name="connsiteX1" fmla="*/ 2614490 w 2963238"/>
              <a:gd name="connsiteY1" fmla="*/ 517175 h 1206669"/>
              <a:gd name="connsiteX2" fmla="*/ 1614365 w 2963238"/>
              <a:gd name="connsiteY2" fmla="*/ 40925 h 1206669"/>
              <a:gd name="connsiteX3" fmla="*/ 347540 w 2963238"/>
              <a:gd name="connsiteY3" fmla="*/ 88550 h 1206669"/>
              <a:gd name="connsiteX4" fmla="*/ 34260 w 2963238"/>
              <a:gd name="connsiteY4" fmla="*/ 599357 h 1206669"/>
              <a:gd name="connsiteX5" fmla="*/ 11620 w 2963238"/>
              <a:gd name="connsiteY5" fmla="*/ 755301 h 1206669"/>
              <a:gd name="connsiteX6" fmla="*/ 50824 w 2963238"/>
              <a:gd name="connsiteY6" fmla="*/ 803047 h 1206669"/>
              <a:gd name="connsiteX7" fmla="*/ 223715 w 2963238"/>
              <a:gd name="connsiteY7" fmla="*/ 888650 h 1206669"/>
              <a:gd name="connsiteX8" fmla="*/ 825585 w 2963238"/>
              <a:gd name="connsiteY8" fmla="*/ 844126 h 1206669"/>
              <a:gd name="connsiteX9" fmla="*/ 1347665 w 2963238"/>
              <a:gd name="connsiteY9" fmla="*/ 866057 h 1206669"/>
              <a:gd name="connsiteX10" fmla="*/ 1655507 w 2963238"/>
              <a:gd name="connsiteY10" fmla="*/ 880544 h 1206669"/>
              <a:gd name="connsiteX11" fmla="*/ 1890041 w 2963238"/>
              <a:gd name="connsiteY11" fmla="*/ 994623 h 1206669"/>
              <a:gd name="connsiteX12" fmla="*/ 2161777 w 2963238"/>
              <a:gd name="connsiteY12" fmla="*/ 1206655 h 1206669"/>
              <a:gd name="connsiteX13" fmla="*/ 2366840 w 2963238"/>
              <a:gd name="connsiteY13" fmla="*/ 983900 h 1206669"/>
              <a:gd name="connsiteX14" fmla="*/ 2500190 w 2963238"/>
              <a:gd name="connsiteY14" fmla="*/ 1136300 h 1206669"/>
              <a:gd name="connsiteX15" fmla="*/ 2604965 w 2963238"/>
              <a:gd name="connsiteY15" fmla="*/ 1164875 h 1206669"/>
              <a:gd name="connsiteX16" fmla="*/ 2814515 w 2963238"/>
              <a:gd name="connsiteY16" fmla="*/ 1050575 h 1206669"/>
              <a:gd name="connsiteX17" fmla="*/ 2957390 w 2963238"/>
              <a:gd name="connsiteY17" fmla="*/ 1022000 h 1206669"/>
              <a:gd name="connsiteX0" fmla="*/ 2963706 w 2969554"/>
              <a:gd name="connsiteY0" fmla="*/ 983541 h 1168210"/>
              <a:gd name="connsiteX1" fmla="*/ 2620806 w 2969554"/>
              <a:gd name="connsiteY1" fmla="*/ 478716 h 1168210"/>
              <a:gd name="connsiteX2" fmla="*/ 1620681 w 2969554"/>
              <a:gd name="connsiteY2" fmla="*/ 2466 h 1168210"/>
              <a:gd name="connsiteX3" fmla="*/ 458082 w 2969554"/>
              <a:gd name="connsiteY3" fmla="*/ 303722 h 1168210"/>
              <a:gd name="connsiteX4" fmla="*/ 40576 w 2969554"/>
              <a:gd name="connsiteY4" fmla="*/ 560898 h 1168210"/>
              <a:gd name="connsiteX5" fmla="*/ 17936 w 2969554"/>
              <a:gd name="connsiteY5" fmla="*/ 716842 h 1168210"/>
              <a:gd name="connsiteX6" fmla="*/ 57140 w 2969554"/>
              <a:gd name="connsiteY6" fmla="*/ 764588 h 1168210"/>
              <a:gd name="connsiteX7" fmla="*/ 230031 w 2969554"/>
              <a:gd name="connsiteY7" fmla="*/ 850191 h 1168210"/>
              <a:gd name="connsiteX8" fmla="*/ 831901 w 2969554"/>
              <a:gd name="connsiteY8" fmla="*/ 805667 h 1168210"/>
              <a:gd name="connsiteX9" fmla="*/ 1353981 w 2969554"/>
              <a:gd name="connsiteY9" fmla="*/ 827598 h 1168210"/>
              <a:gd name="connsiteX10" fmla="*/ 1661823 w 2969554"/>
              <a:gd name="connsiteY10" fmla="*/ 842085 h 1168210"/>
              <a:gd name="connsiteX11" fmla="*/ 1896357 w 2969554"/>
              <a:gd name="connsiteY11" fmla="*/ 956164 h 1168210"/>
              <a:gd name="connsiteX12" fmla="*/ 2168093 w 2969554"/>
              <a:gd name="connsiteY12" fmla="*/ 1168196 h 1168210"/>
              <a:gd name="connsiteX13" fmla="*/ 2373156 w 2969554"/>
              <a:gd name="connsiteY13" fmla="*/ 945441 h 1168210"/>
              <a:gd name="connsiteX14" fmla="*/ 2506506 w 2969554"/>
              <a:gd name="connsiteY14" fmla="*/ 1097841 h 1168210"/>
              <a:gd name="connsiteX15" fmla="*/ 2611281 w 2969554"/>
              <a:gd name="connsiteY15" fmla="*/ 1126416 h 1168210"/>
              <a:gd name="connsiteX16" fmla="*/ 2820831 w 2969554"/>
              <a:gd name="connsiteY16" fmla="*/ 1012116 h 1168210"/>
              <a:gd name="connsiteX17" fmla="*/ 2963706 w 2969554"/>
              <a:gd name="connsiteY17" fmla="*/ 983541 h 1168210"/>
              <a:gd name="connsiteX0" fmla="*/ 2963707 w 2969555"/>
              <a:gd name="connsiteY0" fmla="*/ 863371 h 1048040"/>
              <a:gd name="connsiteX1" fmla="*/ 2620807 w 2969555"/>
              <a:gd name="connsiteY1" fmla="*/ 358546 h 1048040"/>
              <a:gd name="connsiteX2" fmla="*/ 1151664 w 2969555"/>
              <a:gd name="connsiteY2" fmla="*/ 4039 h 1048040"/>
              <a:gd name="connsiteX3" fmla="*/ 458083 w 2969555"/>
              <a:gd name="connsiteY3" fmla="*/ 183552 h 1048040"/>
              <a:gd name="connsiteX4" fmla="*/ 40577 w 2969555"/>
              <a:gd name="connsiteY4" fmla="*/ 440728 h 1048040"/>
              <a:gd name="connsiteX5" fmla="*/ 17937 w 2969555"/>
              <a:gd name="connsiteY5" fmla="*/ 596672 h 1048040"/>
              <a:gd name="connsiteX6" fmla="*/ 57141 w 2969555"/>
              <a:gd name="connsiteY6" fmla="*/ 644418 h 1048040"/>
              <a:gd name="connsiteX7" fmla="*/ 230032 w 2969555"/>
              <a:gd name="connsiteY7" fmla="*/ 730021 h 1048040"/>
              <a:gd name="connsiteX8" fmla="*/ 831902 w 2969555"/>
              <a:gd name="connsiteY8" fmla="*/ 685497 h 1048040"/>
              <a:gd name="connsiteX9" fmla="*/ 1353982 w 2969555"/>
              <a:gd name="connsiteY9" fmla="*/ 707428 h 1048040"/>
              <a:gd name="connsiteX10" fmla="*/ 1661824 w 2969555"/>
              <a:gd name="connsiteY10" fmla="*/ 721915 h 1048040"/>
              <a:gd name="connsiteX11" fmla="*/ 1896358 w 2969555"/>
              <a:gd name="connsiteY11" fmla="*/ 835994 h 1048040"/>
              <a:gd name="connsiteX12" fmla="*/ 2168094 w 2969555"/>
              <a:gd name="connsiteY12" fmla="*/ 1048026 h 1048040"/>
              <a:gd name="connsiteX13" fmla="*/ 2373157 w 2969555"/>
              <a:gd name="connsiteY13" fmla="*/ 825271 h 1048040"/>
              <a:gd name="connsiteX14" fmla="*/ 2506507 w 2969555"/>
              <a:gd name="connsiteY14" fmla="*/ 977671 h 1048040"/>
              <a:gd name="connsiteX15" fmla="*/ 2611282 w 2969555"/>
              <a:gd name="connsiteY15" fmla="*/ 1006246 h 1048040"/>
              <a:gd name="connsiteX16" fmla="*/ 2820832 w 2969555"/>
              <a:gd name="connsiteY16" fmla="*/ 891946 h 1048040"/>
              <a:gd name="connsiteX17" fmla="*/ 2963707 w 2969555"/>
              <a:gd name="connsiteY17" fmla="*/ 863371 h 1048040"/>
              <a:gd name="connsiteX0" fmla="*/ 2963707 w 3010814"/>
              <a:gd name="connsiteY0" fmla="*/ 859363 h 1044032"/>
              <a:gd name="connsiteX1" fmla="*/ 1953760 w 3010814"/>
              <a:gd name="connsiteY1" fmla="*/ 192213 h 1044032"/>
              <a:gd name="connsiteX2" fmla="*/ 1151664 w 3010814"/>
              <a:gd name="connsiteY2" fmla="*/ 31 h 1044032"/>
              <a:gd name="connsiteX3" fmla="*/ 458083 w 3010814"/>
              <a:gd name="connsiteY3" fmla="*/ 179544 h 1044032"/>
              <a:gd name="connsiteX4" fmla="*/ 40577 w 3010814"/>
              <a:gd name="connsiteY4" fmla="*/ 436720 h 1044032"/>
              <a:gd name="connsiteX5" fmla="*/ 17937 w 3010814"/>
              <a:gd name="connsiteY5" fmla="*/ 592664 h 1044032"/>
              <a:gd name="connsiteX6" fmla="*/ 57141 w 3010814"/>
              <a:gd name="connsiteY6" fmla="*/ 640410 h 1044032"/>
              <a:gd name="connsiteX7" fmla="*/ 230032 w 3010814"/>
              <a:gd name="connsiteY7" fmla="*/ 726013 h 1044032"/>
              <a:gd name="connsiteX8" fmla="*/ 831902 w 3010814"/>
              <a:gd name="connsiteY8" fmla="*/ 681489 h 1044032"/>
              <a:gd name="connsiteX9" fmla="*/ 1353982 w 3010814"/>
              <a:gd name="connsiteY9" fmla="*/ 703420 h 1044032"/>
              <a:gd name="connsiteX10" fmla="*/ 1661824 w 3010814"/>
              <a:gd name="connsiteY10" fmla="*/ 717907 h 1044032"/>
              <a:gd name="connsiteX11" fmla="*/ 1896358 w 3010814"/>
              <a:gd name="connsiteY11" fmla="*/ 831986 h 1044032"/>
              <a:gd name="connsiteX12" fmla="*/ 2168094 w 3010814"/>
              <a:gd name="connsiteY12" fmla="*/ 1044018 h 1044032"/>
              <a:gd name="connsiteX13" fmla="*/ 2373157 w 3010814"/>
              <a:gd name="connsiteY13" fmla="*/ 821263 h 1044032"/>
              <a:gd name="connsiteX14" fmla="*/ 2506507 w 3010814"/>
              <a:gd name="connsiteY14" fmla="*/ 973663 h 1044032"/>
              <a:gd name="connsiteX15" fmla="*/ 2611282 w 3010814"/>
              <a:gd name="connsiteY15" fmla="*/ 1002238 h 1044032"/>
              <a:gd name="connsiteX16" fmla="*/ 2820832 w 3010814"/>
              <a:gd name="connsiteY16" fmla="*/ 887938 h 1044032"/>
              <a:gd name="connsiteX17" fmla="*/ 2963707 w 3010814"/>
              <a:gd name="connsiteY17" fmla="*/ 859363 h 1044032"/>
              <a:gd name="connsiteX0" fmla="*/ 2317504 w 2828291"/>
              <a:gd name="connsiteY0" fmla="*/ 504278 h 1044032"/>
              <a:gd name="connsiteX1" fmla="*/ 1953760 w 2828291"/>
              <a:gd name="connsiteY1" fmla="*/ 192213 h 1044032"/>
              <a:gd name="connsiteX2" fmla="*/ 1151664 w 2828291"/>
              <a:gd name="connsiteY2" fmla="*/ 31 h 1044032"/>
              <a:gd name="connsiteX3" fmla="*/ 458083 w 2828291"/>
              <a:gd name="connsiteY3" fmla="*/ 179544 h 1044032"/>
              <a:gd name="connsiteX4" fmla="*/ 40577 w 2828291"/>
              <a:gd name="connsiteY4" fmla="*/ 436720 h 1044032"/>
              <a:gd name="connsiteX5" fmla="*/ 17937 w 2828291"/>
              <a:gd name="connsiteY5" fmla="*/ 592664 h 1044032"/>
              <a:gd name="connsiteX6" fmla="*/ 57141 w 2828291"/>
              <a:gd name="connsiteY6" fmla="*/ 640410 h 1044032"/>
              <a:gd name="connsiteX7" fmla="*/ 230032 w 2828291"/>
              <a:gd name="connsiteY7" fmla="*/ 726013 h 1044032"/>
              <a:gd name="connsiteX8" fmla="*/ 831902 w 2828291"/>
              <a:gd name="connsiteY8" fmla="*/ 681489 h 1044032"/>
              <a:gd name="connsiteX9" fmla="*/ 1353982 w 2828291"/>
              <a:gd name="connsiteY9" fmla="*/ 703420 h 1044032"/>
              <a:gd name="connsiteX10" fmla="*/ 1661824 w 2828291"/>
              <a:gd name="connsiteY10" fmla="*/ 717907 h 1044032"/>
              <a:gd name="connsiteX11" fmla="*/ 1896358 w 2828291"/>
              <a:gd name="connsiteY11" fmla="*/ 831986 h 1044032"/>
              <a:gd name="connsiteX12" fmla="*/ 2168094 w 2828291"/>
              <a:gd name="connsiteY12" fmla="*/ 1044018 h 1044032"/>
              <a:gd name="connsiteX13" fmla="*/ 2373157 w 2828291"/>
              <a:gd name="connsiteY13" fmla="*/ 821263 h 1044032"/>
              <a:gd name="connsiteX14" fmla="*/ 2506507 w 2828291"/>
              <a:gd name="connsiteY14" fmla="*/ 973663 h 1044032"/>
              <a:gd name="connsiteX15" fmla="*/ 2611282 w 2828291"/>
              <a:gd name="connsiteY15" fmla="*/ 1002238 h 1044032"/>
              <a:gd name="connsiteX16" fmla="*/ 2820832 w 2828291"/>
              <a:gd name="connsiteY16" fmla="*/ 887938 h 1044032"/>
              <a:gd name="connsiteX17" fmla="*/ 2317504 w 2828291"/>
              <a:gd name="connsiteY17" fmla="*/ 504278 h 1044032"/>
              <a:gd name="connsiteX0" fmla="*/ 2317504 w 2617921"/>
              <a:gd name="connsiteY0" fmla="*/ 504278 h 1044032"/>
              <a:gd name="connsiteX1" fmla="*/ 1953760 w 2617921"/>
              <a:gd name="connsiteY1" fmla="*/ 192213 h 1044032"/>
              <a:gd name="connsiteX2" fmla="*/ 1151664 w 2617921"/>
              <a:gd name="connsiteY2" fmla="*/ 31 h 1044032"/>
              <a:gd name="connsiteX3" fmla="*/ 458083 w 2617921"/>
              <a:gd name="connsiteY3" fmla="*/ 179544 h 1044032"/>
              <a:gd name="connsiteX4" fmla="*/ 40577 w 2617921"/>
              <a:gd name="connsiteY4" fmla="*/ 436720 h 1044032"/>
              <a:gd name="connsiteX5" fmla="*/ 17937 w 2617921"/>
              <a:gd name="connsiteY5" fmla="*/ 592664 h 1044032"/>
              <a:gd name="connsiteX6" fmla="*/ 57141 w 2617921"/>
              <a:gd name="connsiteY6" fmla="*/ 640410 h 1044032"/>
              <a:gd name="connsiteX7" fmla="*/ 230032 w 2617921"/>
              <a:gd name="connsiteY7" fmla="*/ 726013 h 1044032"/>
              <a:gd name="connsiteX8" fmla="*/ 831902 w 2617921"/>
              <a:gd name="connsiteY8" fmla="*/ 681489 h 1044032"/>
              <a:gd name="connsiteX9" fmla="*/ 1353982 w 2617921"/>
              <a:gd name="connsiteY9" fmla="*/ 703420 h 1044032"/>
              <a:gd name="connsiteX10" fmla="*/ 1661824 w 2617921"/>
              <a:gd name="connsiteY10" fmla="*/ 717907 h 1044032"/>
              <a:gd name="connsiteX11" fmla="*/ 1896358 w 2617921"/>
              <a:gd name="connsiteY11" fmla="*/ 831986 h 1044032"/>
              <a:gd name="connsiteX12" fmla="*/ 2168094 w 2617921"/>
              <a:gd name="connsiteY12" fmla="*/ 1044018 h 1044032"/>
              <a:gd name="connsiteX13" fmla="*/ 2373157 w 2617921"/>
              <a:gd name="connsiteY13" fmla="*/ 821263 h 1044032"/>
              <a:gd name="connsiteX14" fmla="*/ 2506507 w 2617921"/>
              <a:gd name="connsiteY14" fmla="*/ 973663 h 1044032"/>
              <a:gd name="connsiteX15" fmla="*/ 2611282 w 2617921"/>
              <a:gd name="connsiteY15" fmla="*/ 1002238 h 1044032"/>
              <a:gd name="connsiteX16" fmla="*/ 2341392 w 2617921"/>
              <a:gd name="connsiteY16" fmla="*/ 756050 h 1044032"/>
              <a:gd name="connsiteX17" fmla="*/ 2317504 w 2617921"/>
              <a:gd name="connsiteY17" fmla="*/ 504278 h 1044032"/>
              <a:gd name="connsiteX0" fmla="*/ 2317504 w 2506750"/>
              <a:gd name="connsiteY0" fmla="*/ 504278 h 1044032"/>
              <a:gd name="connsiteX1" fmla="*/ 1953760 w 2506750"/>
              <a:gd name="connsiteY1" fmla="*/ 192213 h 1044032"/>
              <a:gd name="connsiteX2" fmla="*/ 1151664 w 2506750"/>
              <a:gd name="connsiteY2" fmla="*/ 31 h 1044032"/>
              <a:gd name="connsiteX3" fmla="*/ 458083 w 2506750"/>
              <a:gd name="connsiteY3" fmla="*/ 179544 h 1044032"/>
              <a:gd name="connsiteX4" fmla="*/ 40577 w 2506750"/>
              <a:gd name="connsiteY4" fmla="*/ 436720 h 1044032"/>
              <a:gd name="connsiteX5" fmla="*/ 17937 w 2506750"/>
              <a:gd name="connsiteY5" fmla="*/ 592664 h 1044032"/>
              <a:gd name="connsiteX6" fmla="*/ 57141 w 2506750"/>
              <a:gd name="connsiteY6" fmla="*/ 640410 h 1044032"/>
              <a:gd name="connsiteX7" fmla="*/ 230032 w 2506750"/>
              <a:gd name="connsiteY7" fmla="*/ 726013 h 1044032"/>
              <a:gd name="connsiteX8" fmla="*/ 831902 w 2506750"/>
              <a:gd name="connsiteY8" fmla="*/ 681489 h 1044032"/>
              <a:gd name="connsiteX9" fmla="*/ 1353982 w 2506750"/>
              <a:gd name="connsiteY9" fmla="*/ 703420 h 1044032"/>
              <a:gd name="connsiteX10" fmla="*/ 1661824 w 2506750"/>
              <a:gd name="connsiteY10" fmla="*/ 717907 h 1044032"/>
              <a:gd name="connsiteX11" fmla="*/ 1896358 w 2506750"/>
              <a:gd name="connsiteY11" fmla="*/ 831986 h 1044032"/>
              <a:gd name="connsiteX12" fmla="*/ 2168094 w 2506750"/>
              <a:gd name="connsiteY12" fmla="*/ 1044018 h 1044032"/>
              <a:gd name="connsiteX13" fmla="*/ 2373157 w 2506750"/>
              <a:gd name="connsiteY13" fmla="*/ 821263 h 1044032"/>
              <a:gd name="connsiteX14" fmla="*/ 2506507 w 2506750"/>
              <a:gd name="connsiteY14" fmla="*/ 973663 h 1044032"/>
              <a:gd name="connsiteX15" fmla="*/ 2341392 w 2506750"/>
              <a:gd name="connsiteY15" fmla="*/ 756050 h 1044032"/>
              <a:gd name="connsiteX16" fmla="*/ 2317504 w 2506750"/>
              <a:gd name="connsiteY16" fmla="*/ 504278 h 1044032"/>
              <a:gd name="connsiteX0" fmla="*/ 2317504 w 2381873"/>
              <a:gd name="connsiteY0" fmla="*/ 504278 h 1044032"/>
              <a:gd name="connsiteX1" fmla="*/ 1953760 w 2381873"/>
              <a:gd name="connsiteY1" fmla="*/ 192213 h 1044032"/>
              <a:gd name="connsiteX2" fmla="*/ 1151664 w 2381873"/>
              <a:gd name="connsiteY2" fmla="*/ 31 h 1044032"/>
              <a:gd name="connsiteX3" fmla="*/ 458083 w 2381873"/>
              <a:gd name="connsiteY3" fmla="*/ 179544 h 1044032"/>
              <a:gd name="connsiteX4" fmla="*/ 40577 w 2381873"/>
              <a:gd name="connsiteY4" fmla="*/ 436720 h 1044032"/>
              <a:gd name="connsiteX5" fmla="*/ 17937 w 2381873"/>
              <a:gd name="connsiteY5" fmla="*/ 592664 h 1044032"/>
              <a:gd name="connsiteX6" fmla="*/ 57141 w 2381873"/>
              <a:gd name="connsiteY6" fmla="*/ 640410 h 1044032"/>
              <a:gd name="connsiteX7" fmla="*/ 230032 w 2381873"/>
              <a:gd name="connsiteY7" fmla="*/ 726013 h 1044032"/>
              <a:gd name="connsiteX8" fmla="*/ 831902 w 2381873"/>
              <a:gd name="connsiteY8" fmla="*/ 681489 h 1044032"/>
              <a:gd name="connsiteX9" fmla="*/ 1353982 w 2381873"/>
              <a:gd name="connsiteY9" fmla="*/ 703420 h 1044032"/>
              <a:gd name="connsiteX10" fmla="*/ 1661824 w 2381873"/>
              <a:gd name="connsiteY10" fmla="*/ 717907 h 1044032"/>
              <a:gd name="connsiteX11" fmla="*/ 1896358 w 2381873"/>
              <a:gd name="connsiteY11" fmla="*/ 831986 h 1044032"/>
              <a:gd name="connsiteX12" fmla="*/ 2168094 w 2381873"/>
              <a:gd name="connsiteY12" fmla="*/ 1044018 h 1044032"/>
              <a:gd name="connsiteX13" fmla="*/ 2373157 w 2381873"/>
              <a:gd name="connsiteY13" fmla="*/ 821263 h 1044032"/>
              <a:gd name="connsiteX14" fmla="*/ 2341392 w 2381873"/>
              <a:gd name="connsiteY14" fmla="*/ 756050 h 1044032"/>
              <a:gd name="connsiteX15" fmla="*/ 2317504 w 2381873"/>
              <a:gd name="connsiteY15" fmla="*/ 504278 h 1044032"/>
              <a:gd name="connsiteX0" fmla="*/ 2313179 w 2377548"/>
              <a:gd name="connsiteY0" fmla="*/ 505356 h 1045110"/>
              <a:gd name="connsiteX1" fmla="*/ 1949435 w 2377548"/>
              <a:gd name="connsiteY1" fmla="*/ 193291 h 1045110"/>
              <a:gd name="connsiteX2" fmla="*/ 1147339 w 2377548"/>
              <a:gd name="connsiteY2" fmla="*/ 1109 h 1045110"/>
              <a:gd name="connsiteX3" fmla="*/ 391222 w 2377548"/>
              <a:gd name="connsiteY3" fmla="*/ 129897 h 1045110"/>
              <a:gd name="connsiteX4" fmla="*/ 36252 w 2377548"/>
              <a:gd name="connsiteY4" fmla="*/ 437798 h 1045110"/>
              <a:gd name="connsiteX5" fmla="*/ 13612 w 2377548"/>
              <a:gd name="connsiteY5" fmla="*/ 593742 h 1045110"/>
              <a:gd name="connsiteX6" fmla="*/ 52816 w 2377548"/>
              <a:gd name="connsiteY6" fmla="*/ 641488 h 1045110"/>
              <a:gd name="connsiteX7" fmla="*/ 225707 w 2377548"/>
              <a:gd name="connsiteY7" fmla="*/ 727091 h 1045110"/>
              <a:gd name="connsiteX8" fmla="*/ 827577 w 2377548"/>
              <a:gd name="connsiteY8" fmla="*/ 682567 h 1045110"/>
              <a:gd name="connsiteX9" fmla="*/ 1349657 w 2377548"/>
              <a:gd name="connsiteY9" fmla="*/ 704498 h 1045110"/>
              <a:gd name="connsiteX10" fmla="*/ 1657499 w 2377548"/>
              <a:gd name="connsiteY10" fmla="*/ 718985 h 1045110"/>
              <a:gd name="connsiteX11" fmla="*/ 1892033 w 2377548"/>
              <a:gd name="connsiteY11" fmla="*/ 833064 h 1045110"/>
              <a:gd name="connsiteX12" fmla="*/ 2163769 w 2377548"/>
              <a:gd name="connsiteY12" fmla="*/ 1045096 h 1045110"/>
              <a:gd name="connsiteX13" fmla="*/ 2368832 w 2377548"/>
              <a:gd name="connsiteY13" fmla="*/ 822341 h 1045110"/>
              <a:gd name="connsiteX14" fmla="*/ 2337067 w 2377548"/>
              <a:gd name="connsiteY14" fmla="*/ 757128 h 1045110"/>
              <a:gd name="connsiteX15" fmla="*/ 2313179 w 2377548"/>
              <a:gd name="connsiteY15" fmla="*/ 505356 h 1045110"/>
              <a:gd name="connsiteX0" fmla="*/ 2313179 w 2377548"/>
              <a:gd name="connsiteY0" fmla="*/ 545597 h 1085351"/>
              <a:gd name="connsiteX1" fmla="*/ 1949435 w 2377548"/>
              <a:gd name="connsiteY1" fmla="*/ 233532 h 1085351"/>
              <a:gd name="connsiteX2" fmla="*/ 1011846 w 2377548"/>
              <a:gd name="connsiteY2" fmla="*/ 769 h 1085351"/>
              <a:gd name="connsiteX3" fmla="*/ 391222 w 2377548"/>
              <a:gd name="connsiteY3" fmla="*/ 170138 h 1085351"/>
              <a:gd name="connsiteX4" fmla="*/ 36252 w 2377548"/>
              <a:gd name="connsiteY4" fmla="*/ 478039 h 1085351"/>
              <a:gd name="connsiteX5" fmla="*/ 13612 w 2377548"/>
              <a:gd name="connsiteY5" fmla="*/ 633983 h 1085351"/>
              <a:gd name="connsiteX6" fmla="*/ 52816 w 2377548"/>
              <a:gd name="connsiteY6" fmla="*/ 681729 h 1085351"/>
              <a:gd name="connsiteX7" fmla="*/ 225707 w 2377548"/>
              <a:gd name="connsiteY7" fmla="*/ 767332 h 1085351"/>
              <a:gd name="connsiteX8" fmla="*/ 827577 w 2377548"/>
              <a:gd name="connsiteY8" fmla="*/ 722808 h 1085351"/>
              <a:gd name="connsiteX9" fmla="*/ 1349657 w 2377548"/>
              <a:gd name="connsiteY9" fmla="*/ 744739 h 1085351"/>
              <a:gd name="connsiteX10" fmla="*/ 1657499 w 2377548"/>
              <a:gd name="connsiteY10" fmla="*/ 759226 h 1085351"/>
              <a:gd name="connsiteX11" fmla="*/ 1892033 w 2377548"/>
              <a:gd name="connsiteY11" fmla="*/ 873305 h 1085351"/>
              <a:gd name="connsiteX12" fmla="*/ 2163769 w 2377548"/>
              <a:gd name="connsiteY12" fmla="*/ 1085337 h 1085351"/>
              <a:gd name="connsiteX13" fmla="*/ 2368832 w 2377548"/>
              <a:gd name="connsiteY13" fmla="*/ 862582 h 1085351"/>
              <a:gd name="connsiteX14" fmla="*/ 2337067 w 2377548"/>
              <a:gd name="connsiteY14" fmla="*/ 797369 h 1085351"/>
              <a:gd name="connsiteX15" fmla="*/ 2313179 w 2377548"/>
              <a:gd name="connsiteY15" fmla="*/ 545597 h 1085351"/>
              <a:gd name="connsiteX0" fmla="*/ 2313179 w 2377548"/>
              <a:gd name="connsiteY0" fmla="*/ 550760 h 1090514"/>
              <a:gd name="connsiteX1" fmla="*/ 1949435 w 2377548"/>
              <a:gd name="connsiteY1" fmla="*/ 238695 h 1090514"/>
              <a:gd name="connsiteX2" fmla="*/ 1011846 w 2377548"/>
              <a:gd name="connsiteY2" fmla="*/ 5932 h 1090514"/>
              <a:gd name="connsiteX3" fmla="*/ 438455 w 2377548"/>
              <a:gd name="connsiteY3" fmla="*/ 78178 h 1090514"/>
              <a:gd name="connsiteX4" fmla="*/ 391222 w 2377548"/>
              <a:gd name="connsiteY4" fmla="*/ 175301 h 1090514"/>
              <a:gd name="connsiteX5" fmla="*/ 36252 w 2377548"/>
              <a:gd name="connsiteY5" fmla="*/ 483202 h 1090514"/>
              <a:gd name="connsiteX6" fmla="*/ 13612 w 2377548"/>
              <a:gd name="connsiteY6" fmla="*/ 639146 h 1090514"/>
              <a:gd name="connsiteX7" fmla="*/ 52816 w 2377548"/>
              <a:gd name="connsiteY7" fmla="*/ 686892 h 1090514"/>
              <a:gd name="connsiteX8" fmla="*/ 225707 w 2377548"/>
              <a:gd name="connsiteY8" fmla="*/ 772495 h 1090514"/>
              <a:gd name="connsiteX9" fmla="*/ 827577 w 2377548"/>
              <a:gd name="connsiteY9" fmla="*/ 727971 h 1090514"/>
              <a:gd name="connsiteX10" fmla="*/ 1349657 w 2377548"/>
              <a:gd name="connsiteY10" fmla="*/ 749902 h 1090514"/>
              <a:gd name="connsiteX11" fmla="*/ 1657499 w 2377548"/>
              <a:gd name="connsiteY11" fmla="*/ 764389 h 1090514"/>
              <a:gd name="connsiteX12" fmla="*/ 1892033 w 2377548"/>
              <a:gd name="connsiteY12" fmla="*/ 878468 h 1090514"/>
              <a:gd name="connsiteX13" fmla="*/ 2163769 w 2377548"/>
              <a:gd name="connsiteY13" fmla="*/ 1090500 h 1090514"/>
              <a:gd name="connsiteX14" fmla="*/ 2368832 w 2377548"/>
              <a:gd name="connsiteY14" fmla="*/ 867745 h 1090514"/>
              <a:gd name="connsiteX15" fmla="*/ 2337067 w 2377548"/>
              <a:gd name="connsiteY15" fmla="*/ 802532 h 1090514"/>
              <a:gd name="connsiteX16" fmla="*/ 2313179 w 2377548"/>
              <a:gd name="connsiteY16" fmla="*/ 550760 h 1090514"/>
              <a:gd name="connsiteX0" fmla="*/ 2420684 w 2485053"/>
              <a:gd name="connsiteY0" fmla="*/ 550760 h 1090514"/>
              <a:gd name="connsiteX1" fmla="*/ 2056940 w 2485053"/>
              <a:gd name="connsiteY1" fmla="*/ 238695 h 1090514"/>
              <a:gd name="connsiteX2" fmla="*/ 1119351 w 2485053"/>
              <a:gd name="connsiteY2" fmla="*/ 5932 h 1090514"/>
              <a:gd name="connsiteX3" fmla="*/ 545960 w 2485053"/>
              <a:gd name="connsiteY3" fmla="*/ 78178 h 1090514"/>
              <a:gd name="connsiteX4" fmla="*/ 498727 w 2485053"/>
              <a:gd name="connsiteY4" fmla="*/ 175301 h 1090514"/>
              <a:gd name="connsiteX5" fmla="*/ 143757 w 2485053"/>
              <a:gd name="connsiteY5" fmla="*/ 483202 h 1090514"/>
              <a:gd name="connsiteX6" fmla="*/ 121117 w 2485053"/>
              <a:gd name="connsiteY6" fmla="*/ 639146 h 1090514"/>
              <a:gd name="connsiteX7" fmla="*/ 24828 w 2485053"/>
              <a:gd name="connsiteY7" fmla="*/ 727473 h 1090514"/>
              <a:gd name="connsiteX8" fmla="*/ 333212 w 2485053"/>
              <a:gd name="connsiteY8" fmla="*/ 772495 h 1090514"/>
              <a:gd name="connsiteX9" fmla="*/ 935082 w 2485053"/>
              <a:gd name="connsiteY9" fmla="*/ 727971 h 1090514"/>
              <a:gd name="connsiteX10" fmla="*/ 1457162 w 2485053"/>
              <a:gd name="connsiteY10" fmla="*/ 749902 h 1090514"/>
              <a:gd name="connsiteX11" fmla="*/ 1765004 w 2485053"/>
              <a:gd name="connsiteY11" fmla="*/ 764389 h 1090514"/>
              <a:gd name="connsiteX12" fmla="*/ 1999538 w 2485053"/>
              <a:gd name="connsiteY12" fmla="*/ 878468 h 1090514"/>
              <a:gd name="connsiteX13" fmla="*/ 2271274 w 2485053"/>
              <a:gd name="connsiteY13" fmla="*/ 1090500 h 1090514"/>
              <a:gd name="connsiteX14" fmla="*/ 2476337 w 2485053"/>
              <a:gd name="connsiteY14" fmla="*/ 867745 h 1090514"/>
              <a:gd name="connsiteX15" fmla="*/ 2444572 w 2485053"/>
              <a:gd name="connsiteY15" fmla="*/ 802532 h 1090514"/>
              <a:gd name="connsiteX16" fmla="*/ 2420684 w 2485053"/>
              <a:gd name="connsiteY16" fmla="*/ 550760 h 1090514"/>
              <a:gd name="connsiteX0" fmla="*/ 2449887 w 2514256"/>
              <a:gd name="connsiteY0" fmla="*/ 550760 h 1090514"/>
              <a:gd name="connsiteX1" fmla="*/ 2086143 w 2514256"/>
              <a:gd name="connsiteY1" fmla="*/ 238695 h 1090514"/>
              <a:gd name="connsiteX2" fmla="*/ 1148554 w 2514256"/>
              <a:gd name="connsiteY2" fmla="*/ 5932 h 1090514"/>
              <a:gd name="connsiteX3" fmla="*/ 575163 w 2514256"/>
              <a:gd name="connsiteY3" fmla="*/ 78178 h 1090514"/>
              <a:gd name="connsiteX4" fmla="*/ 527930 w 2514256"/>
              <a:gd name="connsiteY4" fmla="*/ 175301 h 1090514"/>
              <a:gd name="connsiteX5" fmla="*/ 172960 w 2514256"/>
              <a:gd name="connsiteY5" fmla="*/ 483202 h 1090514"/>
              <a:gd name="connsiteX6" fmla="*/ 25250 w 2514256"/>
              <a:gd name="connsiteY6" fmla="*/ 639146 h 1090514"/>
              <a:gd name="connsiteX7" fmla="*/ 54031 w 2514256"/>
              <a:gd name="connsiteY7" fmla="*/ 727473 h 1090514"/>
              <a:gd name="connsiteX8" fmla="*/ 362415 w 2514256"/>
              <a:gd name="connsiteY8" fmla="*/ 772495 h 1090514"/>
              <a:gd name="connsiteX9" fmla="*/ 964285 w 2514256"/>
              <a:gd name="connsiteY9" fmla="*/ 727971 h 1090514"/>
              <a:gd name="connsiteX10" fmla="*/ 1486365 w 2514256"/>
              <a:gd name="connsiteY10" fmla="*/ 749902 h 1090514"/>
              <a:gd name="connsiteX11" fmla="*/ 1794207 w 2514256"/>
              <a:gd name="connsiteY11" fmla="*/ 764389 h 1090514"/>
              <a:gd name="connsiteX12" fmla="*/ 2028741 w 2514256"/>
              <a:gd name="connsiteY12" fmla="*/ 878468 h 1090514"/>
              <a:gd name="connsiteX13" fmla="*/ 2300477 w 2514256"/>
              <a:gd name="connsiteY13" fmla="*/ 1090500 h 1090514"/>
              <a:gd name="connsiteX14" fmla="*/ 2505540 w 2514256"/>
              <a:gd name="connsiteY14" fmla="*/ 867745 h 1090514"/>
              <a:gd name="connsiteX15" fmla="*/ 2473775 w 2514256"/>
              <a:gd name="connsiteY15" fmla="*/ 802532 h 1090514"/>
              <a:gd name="connsiteX16" fmla="*/ 2449887 w 2514256"/>
              <a:gd name="connsiteY16" fmla="*/ 550760 h 1090514"/>
              <a:gd name="connsiteX0" fmla="*/ 2504297 w 2568666"/>
              <a:gd name="connsiteY0" fmla="*/ 550760 h 1090514"/>
              <a:gd name="connsiteX1" fmla="*/ 2140553 w 2568666"/>
              <a:gd name="connsiteY1" fmla="*/ 238695 h 1090514"/>
              <a:gd name="connsiteX2" fmla="*/ 1202964 w 2568666"/>
              <a:gd name="connsiteY2" fmla="*/ 5932 h 1090514"/>
              <a:gd name="connsiteX3" fmla="*/ 629573 w 2568666"/>
              <a:gd name="connsiteY3" fmla="*/ 78178 h 1090514"/>
              <a:gd name="connsiteX4" fmla="*/ 582340 w 2568666"/>
              <a:gd name="connsiteY4" fmla="*/ 175301 h 1090514"/>
              <a:gd name="connsiteX5" fmla="*/ 29341 w 2568666"/>
              <a:gd name="connsiteY5" fmla="*/ 239717 h 1090514"/>
              <a:gd name="connsiteX6" fmla="*/ 79660 w 2568666"/>
              <a:gd name="connsiteY6" fmla="*/ 639146 h 1090514"/>
              <a:gd name="connsiteX7" fmla="*/ 108441 w 2568666"/>
              <a:gd name="connsiteY7" fmla="*/ 727473 h 1090514"/>
              <a:gd name="connsiteX8" fmla="*/ 416825 w 2568666"/>
              <a:gd name="connsiteY8" fmla="*/ 772495 h 1090514"/>
              <a:gd name="connsiteX9" fmla="*/ 1018695 w 2568666"/>
              <a:gd name="connsiteY9" fmla="*/ 727971 h 1090514"/>
              <a:gd name="connsiteX10" fmla="*/ 1540775 w 2568666"/>
              <a:gd name="connsiteY10" fmla="*/ 749902 h 1090514"/>
              <a:gd name="connsiteX11" fmla="*/ 1848617 w 2568666"/>
              <a:gd name="connsiteY11" fmla="*/ 764389 h 1090514"/>
              <a:gd name="connsiteX12" fmla="*/ 2083151 w 2568666"/>
              <a:gd name="connsiteY12" fmla="*/ 878468 h 1090514"/>
              <a:gd name="connsiteX13" fmla="*/ 2354887 w 2568666"/>
              <a:gd name="connsiteY13" fmla="*/ 1090500 h 1090514"/>
              <a:gd name="connsiteX14" fmla="*/ 2559950 w 2568666"/>
              <a:gd name="connsiteY14" fmla="*/ 867745 h 1090514"/>
              <a:gd name="connsiteX15" fmla="*/ 2528185 w 2568666"/>
              <a:gd name="connsiteY15" fmla="*/ 802532 h 1090514"/>
              <a:gd name="connsiteX16" fmla="*/ 2504297 w 2568666"/>
              <a:gd name="connsiteY16" fmla="*/ 550760 h 1090514"/>
              <a:gd name="connsiteX0" fmla="*/ 2499175 w 2563544"/>
              <a:gd name="connsiteY0" fmla="*/ 550760 h 1090514"/>
              <a:gd name="connsiteX1" fmla="*/ 2135431 w 2563544"/>
              <a:gd name="connsiteY1" fmla="*/ 238695 h 1090514"/>
              <a:gd name="connsiteX2" fmla="*/ 1197842 w 2563544"/>
              <a:gd name="connsiteY2" fmla="*/ 5932 h 1090514"/>
              <a:gd name="connsiteX3" fmla="*/ 624451 w 2563544"/>
              <a:gd name="connsiteY3" fmla="*/ 78178 h 1090514"/>
              <a:gd name="connsiteX4" fmla="*/ 504260 w 2563544"/>
              <a:gd name="connsiteY4" fmla="*/ 144865 h 1090514"/>
              <a:gd name="connsiteX5" fmla="*/ 24219 w 2563544"/>
              <a:gd name="connsiteY5" fmla="*/ 239717 h 1090514"/>
              <a:gd name="connsiteX6" fmla="*/ 74538 w 2563544"/>
              <a:gd name="connsiteY6" fmla="*/ 639146 h 1090514"/>
              <a:gd name="connsiteX7" fmla="*/ 103319 w 2563544"/>
              <a:gd name="connsiteY7" fmla="*/ 727473 h 1090514"/>
              <a:gd name="connsiteX8" fmla="*/ 411703 w 2563544"/>
              <a:gd name="connsiteY8" fmla="*/ 772495 h 1090514"/>
              <a:gd name="connsiteX9" fmla="*/ 1013573 w 2563544"/>
              <a:gd name="connsiteY9" fmla="*/ 727971 h 1090514"/>
              <a:gd name="connsiteX10" fmla="*/ 1535653 w 2563544"/>
              <a:gd name="connsiteY10" fmla="*/ 749902 h 1090514"/>
              <a:gd name="connsiteX11" fmla="*/ 1843495 w 2563544"/>
              <a:gd name="connsiteY11" fmla="*/ 764389 h 1090514"/>
              <a:gd name="connsiteX12" fmla="*/ 2078029 w 2563544"/>
              <a:gd name="connsiteY12" fmla="*/ 878468 h 1090514"/>
              <a:gd name="connsiteX13" fmla="*/ 2349765 w 2563544"/>
              <a:gd name="connsiteY13" fmla="*/ 1090500 h 1090514"/>
              <a:gd name="connsiteX14" fmla="*/ 2554828 w 2563544"/>
              <a:gd name="connsiteY14" fmla="*/ 867745 h 1090514"/>
              <a:gd name="connsiteX15" fmla="*/ 2523063 w 2563544"/>
              <a:gd name="connsiteY15" fmla="*/ 802532 h 1090514"/>
              <a:gd name="connsiteX16" fmla="*/ 2499175 w 2563544"/>
              <a:gd name="connsiteY16" fmla="*/ 550760 h 1090514"/>
              <a:gd name="connsiteX0" fmla="*/ 2503166 w 2567535"/>
              <a:gd name="connsiteY0" fmla="*/ 550760 h 1090514"/>
              <a:gd name="connsiteX1" fmla="*/ 2139422 w 2567535"/>
              <a:gd name="connsiteY1" fmla="*/ 238695 h 1090514"/>
              <a:gd name="connsiteX2" fmla="*/ 1201833 w 2567535"/>
              <a:gd name="connsiteY2" fmla="*/ 5932 h 1090514"/>
              <a:gd name="connsiteX3" fmla="*/ 628442 w 2567535"/>
              <a:gd name="connsiteY3" fmla="*/ 78178 h 1090514"/>
              <a:gd name="connsiteX4" fmla="*/ 508251 w 2567535"/>
              <a:gd name="connsiteY4" fmla="*/ 144865 h 1090514"/>
              <a:gd name="connsiteX5" fmla="*/ 28210 w 2567535"/>
              <a:gd name="connsiteY5" fmla="*/ 239717 h 1090514"/>
              <a:gd name="connsiteX6" fmla="*/ 78529 w 2567535"/>
              <a:gd name="connsiteY6" fmla="*/ 639146 h 1090514"/>
              <a:gd name="connsiteX7" fmla="*/ 263650 w 2567535"/>
              <a:gd name="connsiteY7" fmla="*/ 636166 h 1090514"/>
              <a:gd name="connsiteX8" fmla="*/ 415694 w 2567535"/>
              <a:gd name="connsiteY8" fmla="*/ 772495 h 1090514"/>
              <a:gd name="connsiteX9" fmla="*/ 1017564 w 2567535"/>
              <a:gd name="connsiteY9" fmla="*/ 727971 h 1090514"/>
              <a:gd name="connsiteX10" fmla="*/ 1539644 w 2567535"/>
              <a:gd name="connsiteY10" fmla="*/ 749902 h 1090514"/>
              <a:gd name="connsiteX11" fmla="*/ 1847486 w 2567535"/>
              <a:gd name="connsiteY11" fmla="*/ 764389 h 1090514"/>
              <a:gd name="connsiteX12" fmla="*/ 2082020 w 2567535"/>
              <a:gd name="connsiteY12" fmla="*/ 878468 h 1090514"/>
              <a:gd name="connsiteX13" fmla="*/ 2353756 w 2567535"/>
              <a:gd name="connsiteY13" fmla="*/ 1090500 h 1090514"/>
              <a:gd name="connsiteX14" fmla="*/ 2558819 w 2567535"/>
              <a:gd name="connsiteY14" fmla="*/ 867745 h 1090514"/>
              <a:gd name="connsiteX15" fmla="*/ 2527054 w 2567535"/>
              <a:gd name="connsiteY15" fmla="*/ 802532 h 1090514"/>
              <a:gd name="connsiteX16" fmla="*/ 2503166 w 2567535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404781 w 2556622"/>
              <a:gd name="connsiteY8" fmla="*/ 772495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06651 w 2556622"/>
              <a:gd name="connsiteY9" fmla="*/ 727971 h 1090514"/>
              <a:gd name="connsiteX10" fmla="*/ 1528731 w 2556622"/>
              <a:gd name="connsiteY10" fmla="*/ 749902 h 1090514"/>
              <a:gd name="connsiteX11" fmla="*/ 1836573 w 2556622"/>
              <a:gd name="connsiteY11" fmla="*/ 764389 h 1090514"/>
              <a:gd name="connsiteX12" fmla="*/ 2071107 w 2556622"/>
              <a:gd name="connsiteY12" fmla="*/ 878468 h 1090514"/>
              <a:gd name="connsiteX13" fmla="*/ 2342843 w 2556622"/>
              <a:gd name="connsiteY13" fmla="*/ 1090500 h 1090514"/>
              <a:gd name="connsiteX14" fmla="*/ 2547906 w 2556622"/>
              <a:gd name="connsiteY14" fmla="*/ 867745 h 1090514"/>
              <a:gd name="connsiteX15" fmla="*/ 2516141 w 2556622"/>
              <a:gd name="connsiteY15" fmla="*/ 802532 h 1090514"/>
              <a:gd name="connsiteX16" fmla="*/ 2492253 w 2556622"/>
              <a:gd name="connsiteY16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006651 w 2556622"/>
              <a:gd name="connsiteY10" fmla="*/ 727971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556622"/>
              <a:gd name="connsiteY0" fmla="*/ 550760 h 1090514"/>
              <a:gd name="connsiteX1" fmla="*/ 2128509 w 2556622"/>
              <a:gd name="connsiteY1" fmla="*/ 238695 h 1090514"/>
              <a:gd name="connsiteX2" fmla="*/ 1190920 w 2556622"/>
              <a:gd name="connsiteY2" fmla="*/ 5932 h 1090514"/>
              <a:gd name="connsiteX3" fmla="*/ 617529 w 2556622"/>
              <a:gd name="connsiteY3" fmla="*/ 78178 h 1090514"/>
              <a:gd name="connsiteX4" fmla="*/ 497338 w 2556622"/>
              <a:gd name="connsiteY4" fmla="*/ 144865 h 1090514"/>
              <a:gd name="connsiteX5" fmla="*/ 17297 w 2556622"/>
              <a:gd name="connsiteY5" fmla="*/ 239717 h 1090514"/>
              <a:gd name="connsiteX6" fmla="*/ 119730 w 2556622"/>
              <a:gd name="connsiteY6" fmla="*/ 618855 h 1090514"/>
              <a:gd name="connsiteX7" fmla="*/ 252737 w 2556622"/>
              <a:gd name="connsiteY7" fmla="*/ 636166 h 1090514"/>
              <a:gd name="connsiteX8" fmla="*/ 529852 w 2556622"/>
              <a:gd name="connsiteY8" fmla="*/ 620316 h 1090514"/>
              <a:gd name="connsiteX9" fmla="*/ 1023349 w 2556622"/>
              <a:gd name="connsiteY9" fmla="*/ 637435 h 1090514"/>
              <a:gd name="connsiteX10" fmla="*/ 1173413 w 2556622"/>
              <a:gd name="connsiteY10" fmla="*/ 656955 h 1090514"/>
              <a:gd name="connsiteX11" fmla="*/ 1528731 w 2556622"/>
              <a:gd name="connsiteY11" fmla="*/ 749902 h 1090514"/>
              <a:gd name="connsiteX12" fmla="*/ 1836573 w 2556622"/>
              <a:gd name="connsiteY12" fmla="*/ 764389 h 1090514"/>
              <a:gd name="connsiteX13" fmla="*/ 2071107 w 2556622"/>
              <a:gd name="connsiteY13" fmla="*/ 878468 h 1090514"/>
              <a:gd name="connsiteX14" fmla="*/ 2342843 w 2556622"/>
              <a:gd name="connsiteY14" fmla="*/ 1090500 h 1090514"/>
              <a:gd name="connsiteX15" fmla="*/ 2547906 w 2556622"/>
              <a:gd name="connsiteY15" fmla="*/ 867745 h 1090514"/>
              <a:gd name="connsiteX16" fmla="*/ 2516141 w 2556622"/>
              <a:gd name="connsiteY16" fmla="*/ 802532 h 1090514"/>
              <a:gd name="connsiteX17" fmla="*/ 2492253 w 2556622"/>
              <a:gd name="connsiteY17" fmla="*/ 550760 h 1090514"/>
              <a:gd name="connsiteX0" fmla="*/ 2492253 w 2706078"/>
              <a:gd name="connsiteY0" fmla="*/ 550760 h 886976"/>
              <a:gd name="connsiteX1" fmla="*/ 2128509 w 2706078"/>
              <a:gd name="connsiteY1" fmla="*/ 238695 h 886976"/>
              <a:gd name="connsiteX2" fmla="*/ 1190920 w 2706078"/>
              <a:gd name="connsiteY2" fmla="*/ 5932 h 886976"/>
              <a:gd name="connsiteX3" fmla="*/ 617529 w 2706078"/>
              <a:gd name="connsiteY3" fmla="*/ 78178 h 886976"/>
              <a:gd name="connsiteX4" fmla="*/ 497338 w 2706078"/>
              <a:gd name="connsiteY4" fmla="*/ 144865 h 886976"/>
              <a:gd name="connsiteX5" fmla="*/ 17297 w 2706078"/>
              <a:gd name="connsiteY5" fmla="*/ 239717 h 886976"/>
              <a:gd name="connsiteX6" fmla="*/ 119730 w 2706078"/>
              <a:gd name="connsiteY6" fmla="*/ 618855 h 886976"/>
              <a:gd name="connsiteX7" fmla="*/ 252737 w 2706078"/>
              <a:gd name="connsiteY7" fmla="*/ 636166 h 886976"/>
              <a:gd name="connsiteX8" fmla="*/ 529852 w 2706078"/>
              <a:gd name="connsiteY8" fmla="*/ 620316 h 886976"/>
              <a:gd name="connsiteX9" fmla="*/ 1023349 w 2706078"/>
              <a:gd name="connsiteY9" fmla="*/ 637435 h 886976"/>
              <a:gd name="connsiteX10" fmla="*/ 1173413 w 2706078"/>
              <a:gd name="connsiteY10" fmla="*/ 656955 h 886976"/>
              <a:gd name="connsiteX11" fmla="*/ 1528731 w 2706078"/>
              <a:gd name="connsiteY11" fmla="*/ 749902 h 886976"/>
              <a:gd name="connsiteX12" fmla="*/ 1836573 w 2706078"/>
              <a:gd name="connsiteY12" fmla="*/ 764389 h 886976"/>
              <a:gd name="connsiteX13" fmla="*/ 2071107 w 2706078"/>
              <a:gd name="connsiteY13" fmla="*/ 878468 h 886976"/>
              <a:gd name="connsiteX14" fmla="*/ 2686789 w 2706078"/>
              <a:gd name="connsiteY14" fmla="*/ 877449 h 886976"/>
              <a:gd name="connsiteX15" fmla="*/ 2547906 w 2706078"/>
              <a:gd name="connsiteY15" fmla="*/ 867745 h 886976"/>
              <a:gd name="connsiteX16" fmla="*/ 2516141 w 2706078"/>
              <a:gd name="connsiteY16" fmla="*/ 802532 h 886976"/>
              <a:gd name="connsiteX17" fmla="*/ 2492253 w 2706078"/>
              <a:gd name="connsiteY17" fmla="*/ 550760 h 886976"/>
              <a:gd name="connsiteX0" fmla="*/ 2492253 w 2891553"/>
              <a:gd name="connsiteY0" fmla="*/ 550760 h 886976"/>
              <a:gd name="connsiteX1" fmla="*/ 2128509 w 2891553"/>
              <a:gd name="connsiteY1" fmla="*/ 238695 h 886976"/>
              <a:gd name="connsiteX2" fmla="*/ 1190920 w 2891553"/>
              <a:gd name="connsiteY2" fmla="*/ 5932 h 886976"/>
              <a:gd name="connsiteX3" fmla="*/ 617529 w 2891553"/>
              <a:gd name="connsiteY3" fmla="*/ 78178 h 886976"/>
              <a:gd name="connsiteX4" fmla="*/ 497338 w 2891553"/>
              <a:gd name="connsiteY4" fmla="*/ 144865 h 886976"/>
              <a:gd name="connsiteX5" fmla="*/ 17297 w 2891553"/>
              <a:gd name="connsiteY5" fmla="*/ 239717 h 886976"/>
              <a:gd name="connsiteX6" fmla="*/ 119730 w 2891553"/>
              <a:gd name="connsiteY6" fmla="*/ 618855 h 886976"/>
              <a:gd name="connsiteX7" fmla="*/ 252737 w 2891553"/>
              <a:gd name="connsiteY7" fmla="*/ 636166 h 886976"/>
              <a:gd name="connsiteX8" fmla="*/ 529852 w 2891553"/>
              <a:gd name="connsiteY8" fmla="*/ 620316 h 886976"/>
              <a:gd name="connsiteX9" fmla="*/ 1023349 w 2891553"/>
              <a:gd name="connsiteY9" fmla="*/ 637435 h 886976"/>
              <a:gd name="connsiteX10" fmla="*/ 1173413 w 2891553"/>
              <a:gd name="connsiteY10" fmla="*/ 656955 h 886976"/>
              <a:gd name="connsiteX11" fmla="*/ 1528731 w 2891553"/>
              <a:gd name="connsiteY11" fmla="*/ 749902 h 886976"/>
              <a:gd name="connsiteX12" fmla="*/ 1836573 w 2891553"/>
              <a:gd name="connsiteY12" fmla="*/ 764389 h 886976"/>
              <a:gd name="connsiteX13" fmla="*/ 2071107 w 2891553"/>
              <a:gd name="connsiteY13" fmla="*/ 878468 h 886976"/>
              <a:gd name="connsiteX14" fmla="*/ 2686789 w 2891553"/>
              <a:gd name="connsiteY14" fmla="*/ 877449 h 886976"/>
              <a:gd name="connsiteX15" fmla="*/ 2547906 w 2891553"/>
              <a:gd name="connsiteY15" fmla="*/ 867745 h 886976"/>
              <a:gd name="connsiteX16" fmla="*/ 2891355 w 2891553"/>
              <a:gd name="connsiteY16" fmla="*/ 680789 h 886976"/>
              <a:gd name="connsiteX17" fmla="*/ 2492253 w 2891553"/>
              <a:gd name="connsiteY17" fmla="*/ 550760 h 886976"/>
              <a:gd name="connsiteX0" fmla="*/ 2492253 w 2908198"/>
              <a:gd name="connsiteY0" fmla="*/ 550760 h 886976"/>
              <a:gd name="connsiteX1" fmla="*/ 2128509 w 2908198"/>
              <a:gd name="connsiteY1" fmla="*/ 238695 h 886976"/>
              <a:gd name="connsiteX2" fmla="*/ 1190920 w 2908198"/>
              <a:gd name="connsiteY2" fmla="*/ 5932 h 886976"/>
              <a:gd name="connsiteX3" fmla="*/ 617529 w 2908198"/>
              <a:gd name="connsiteY3" fmla="*/ 78178 h 886976"/>
              <a:gd name="connsiteX4" fmla="*/ 497338 w 2908198"/>
              <a:gd name="connsiteY4" fmla="*/ 144865 h 886976"/>
              <a:gd name="connsiteX5" fmla="*/ 17297 w 2908198"/>
              <a:gd name="connsiteY5" fmla="*/ 239717 h 886976"/>
              <a:gd name="connsiteX6" fmla="*/ 119730 w 2908198"/>
              <a:gd name="connsiteY6" fmla="*/ 618855 h 886976"/>
              <a:gd name="connsiteX7" fmla="*/ 252737 w 2908198"/>
              <a:gd name="connsiteY7" fmla="*/ 636166 h 886976"/>
              <a:gd name="connsiteX8" fmla="*/ 529852 w 2908198"/>
              <a:gd name="connsiteY8" fmla="*/ 620316 h 886976"/>
              <a:gd name="connsiteX9" fmla="*/ 1023349 w 2908198"/>
              <a:gd name="connsiteY9" fmla="*/ 637435 h 886976"/>
              <a:gd name="connsiteX10" fmla="*/ 1173413 w 2908198"/>
              <a:gd name="connsiteY10" fmla="*/ 656955 h 886976"/>
              <a:gd name="connsiteX11" fmla="*/ 1528731 w 2908198"/>
              <a:gd name="connsiteY11" fmla="*/ 749902 h 886976"/>
              <a:gd name="connsiteX12" fmla="*/ 1836573 w 2908198"/>
              <a:gd name="connsiteY12" fmla="*/ 764389 h 886976"/>
              <a:gd name="connsiteX13" fmla="*/ 2071107 w 2908198"/>
              <a:gd name="connsiteY13" fmla="*/ 878468 h 886976"/>
              <a:gd name="connsiteX14" fmla="*/ 2686789 w 2908198"/>
              <a:gd name="connsiteY14" fmla="*/ 877449 h 886976"/>
              <a:gd name="connsiteX15" fmla="*/ 2547906 w 2908198"/>
              <a:gd name="connsiteY15" fmla="*/ 867745 h 886976"/>
              <a:gd name="connsiteX16" fmla="*/ 2805614 w 2908198"/>
              <a:gd name="connsiteY16" fmla="*/ 850486 h 886976"/>
              <a:gd name="connsiteX17" fmla="*/ 2891355 w 2908198"/>
              <a:gd name="connsiteY17" fmla="*/ 680789 h 886976"/>
              <a:gd name="connsiteX18" fmla="*/ 2492253 w 2908198"/>
              <a:gd name="connsiteY18" fmla="*/ 550760 h 886976"/>
              <a:gd name="connsiteX0" fmla="*/ 2492253 w 2908198"/>
              <a:gd name="connsiteY0" fmla="*/ 550760 h 886976"/>
              <a:gd name="connsiteX1" fmla="*/ 2472091 w 2908198"/>
              <a:gd name="connsiteY1" fmla="*/ 393949 h 886976"/>
              <a:gd name="connsiteX2" fmla="*/ 2128509 w 2908198"/>
              <a:gd name="connsiteY2" fmla="*/ 238695 h 886976"/>
              <a:gd name="connsiteX3" fmla="*/ 1190920 w 2908198"/>
              <a:gd name="connsiteY3" fmla="*/ 5932 h 886976"/>
              <a:gd name="connsiteX4" fmla="*/ 617529 w 2908198"/>
              <a:gd name="connsiteY4" fmla="*/ 78178 h 886976"/>
              <a:gd name="connsiteX5" fmla="*/ 497338 w 2908198"/>
              <a:gd name="connsiteY5" fmla="*/ 144865 h 886976"/>
              <a:gd name="connsiteX6" fmla="*/ 17297 w 2908198"/>
              <a:gd name="connsiteY6" fmla="*/ 239717 h 886976"/>
              <a:gd name="connsiteX7" fmla="*/ 119730 w 2908198"/>
              <a:gd name="connsiteY7" fmla="*/ 618855 h 886976"/>
              <a:gd name="connsiteX8" fmla="*/ 252737 w 2908198"/>
              <a:gd name="connsiteY8" fmla="*/ 636166 h 886976"/>
              <a:gd name="connsiteX9" fmla="*/ 529852 w 2908198"/>
              <a:gd name="connsiteY9" fmla="*/ 620316 h 886976"/>
              <a:gd name="connsiteX10" fmla="*/ 1023349 w 2908198"/>
              <a:gd name="connsiteY10" fmla="*/ 637435 h 886976"/>
              <a:gd name="connsiteX11" fmla="*/ 1173413 w 2908198"/>
              <a:gd name="connsiteY11" fmla="*/ 656955 h 886976"/>
              <a:gd name="connsiteX12" fmla="*/ 1528731 w 2908198"/>
              <a:gd name="connsiteY12" fmla="*/ 749902 h 886976"/>
              <a:gd name="connsiteX13" fmla="*/ 1836573 w 2908198"/>
              <a:gd name="connsiteY13" fmla="*/ 764389 h 886976"/>
              <a:gd name="connsiteX14" fmla="*/ 2071107 w 2908198"/>
              <a:gd name="connsiteY14" fmla="*/ 878468 h 886976"/>
              <a:gd name="connsiteX15" fmla="*/ 2686789 w 2908198"/>
              <a:gd name="connsiteY15" fmla="*/ 877449 h 886976"/>
              <a:gd name="connsiteX16" fmla="*/ 2547906 w 2908198"/>
              <a:gd name="connsiteY16" fmla="*/ 867745 h 886976"/>
              <a:gd name="connsiteX17" fmla="*/ 2805614 w 2908198"/>
              <a:gd name="connsiteY17" fmla="*/ 850486 h 886976"/>
              <a:gd name="connsiteX18" fmla="*/ 2891355 w 2908198"/>
              <a:gd name="connsiteY18" fmla="*/ 680789 h 886976"/>
              <a:gd name="connsiteX19" fmla="*/ 2492253 w 2908198"/>
              <a:gd name="connsiteY19" fmla="*/ 550760 h 886976"/>
              <a:gd name="connsiteX0" fmla="*/ 2492253 w 2908198"/>
              <a:gd name="connsiteY0" fmla="*/ 550760 h 882233"/>
              <a:gd name="connsiteX1" fmla="*/ 2472091 w 2908198"/>
              <a:gd name="connsiteY1" fmla="*/ 393949 h 882233"/>
              <a:gd name="connsiteX2" fmla="*/ 2128509 w 2908198"/>
              <a:gd name="connsiteY2" fmla="*/ 238695 h 882233"/>
              <a:gd name="connsiteX3" fmla="*/ 1190920 w 2908198"/>
              <a:gd name="connsiteY3" fmla="*/ 5932 h 882233"/>
              <a:gd name="connsiteX4" fmla="*/ 617529 w 2908198"/>
              <a:gd name="connsiteY4" fmla="*/ 78178 h 882233"/>
              <a:gd name="connsiteX5" fmla="*/ 497338 w 2908198"/>
              <a:gd name="connsiteY5" fmla="*/ 144865 h 882233"/>
              <a:gd name="connsiteX6" fmla="*/ 17297 w 2908198"/>
              <a:gd name="connsiteY6" fmla="*/ 239717 h 882233"/>
              <a:gd name="connsiteX7" fmla="*/ 119730 w 2908198"/>
              <a:gd name="connsiteY7" fmla="*/ 618855 h 882233"/>
              <a:gd name="connsiteX8" fmla="*/ 252737 w 2908198"/>
              <a:gd name="connsiteY8" fmla="*/ 636166 h 882233"/>
              <a:gd name="connsiteX9" fmla="*/ 529852 w 2908198"/>
              <a:gd name="connsiteY9" fmla="*/ 620316 h 882233"/>
              <a:gd name="connsiteX10" fmla="*/ 1023349 w 2908198"/>
              <a:gd name="connsiteY10" fmla="*/ 637435 h 882233"/>
              <a:gd name="connsiteX11" fmla="*/ 1173413 w 2908198"/>
              <a:gd name="connsiteY11" fmla="*/ 656955 h 882233"/>
              <a:gd name="connsiteX12" fmla="*/ 1528731 w 2908198"/>
              <a:gd name="connsiteY12" fmla="*/ 749902 h 882233"/>
              <a:gd name="connsiteX13" fmla="*/ 1836573 w 2908198"/>
              <a:gd name="connsiteY13" fmla="*/ 764389 h 882233"/>
              <a:gd name="connsiteX14" fmla="*/ 2081530 w 2908198"/>
              <a:gd name="connsiteY14" fmla="*/ 787161 h 882233"/>
              <a:gd name="connsiteX15" fmla="*/ 2686789 w 2908198"/>
              <a:gd name="connsiteY15" fmla="*/ 877449 h 882233"/>
              <a:gd name="connsiteX16" fmla="*/ 2547906 w 2908198"/>
              <a:gd name="connsiteY16" fmla="*/ 867745 h 882233"/>
              <a:gd name="connsiteX17" fmla="*/ 2805614 w 2908198"/>
              <a:gd name="connsiteY17" fmla="*/ 850486 h 882233"/>
              <a:gd name="connsiteX18" fmla="*/ 2891355 w 2908198"/>
              <a:gd name="connsiteY18" fmla="*/ 680789 h 882233"/>
              <a:gd name="connsiteX19" fmla="*/ 2492253 w 2908198"/>
              <a:gd name="connsiteY19" fmla="*/ 550760 h 882233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754055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73413 w 2908198"/>
              <a:gd name="connsiteY11" fmla="*/ 661108 h 886386"/>
              <a:gd name="connsiteX12" fmla="*/ 1528731 w 2908198"/>
              <a:gd name="connsiteY12" fmla="*/ 804781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23349 w 2908198"/>
              <a:gd name="connsiteY10" fmla="*/ 641588 h 886386"/>
              <a:gd name="connsiteX11" fmla="*/ 1121300 w 2908198"/>
              <a:gd name="connsiteY11" fmla="*/ 701689 h 886386"/>
              <a:gd name="connsiteX12" fmla="*/ 1528731 w 2908198"/>
              <a:gd name="connsiteY12" fmla="*/ 804781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554913 h 886386"/>
              <a:gd name="connsiteX1" fmla="*/ 2472091 w 2908198"/>
              <a:gd name="connsiteY1" fmla="*/ 398102 h 886386"/>
              <a:gd name="connsiteX2" fmla="*/ 1972169 w 2908198"/>
              <a:gd name="connsiteY2" fmla="*/ 313865 h 886386"/>
              <a:gd name="connsiteX3" fmla="*/ 1190920 w 2908198"/>
              <a:gd name="connsiteY3" fmla="*/ 10085 h 886386"/>
              <a:gd name="connsiteX4" fmla="*/ 617529 w 2908198"/>
              <a:gd name="connsiteY4" fmla="*/ 82331 h 886386"/>
              <a:gd name="connsiteX5" fmla="*/ 497338 w 2908198"/>
              <a:gd name="connsiteY5" fmla="*/ 149018 h 886386"/>
              <a:gd name="connsiteX6" fmla="*/ 17297 w 2908198"/>
              <a:gd name="connsiteY6" fmla="*/ 243870 h 886386"/>
              <a:gd name="connsiteX7" fmla="*/ 119730 w 2908198"/>
              <a:gd name="connsiteY7" fmla="*/ 623008 h 886386"/>
              <a:gd name="connsiteX8" fmla="*/ 252737 w 2908198"/>
              <a:gd name="connsiteY8" fmla="*/ 640319 h 886386"/>
              <a:gd name="connsiteX9" fmla="*/ 529852 w 2908198"/>
              <a:gd name="connsiteY9" fmla="*/ 624469 h 886386"/>
              <a:gd name="connsiteX10" fmla="*/ 1002504 w 2908198"/>
              <a:gd name="connsiteY10" fmla="*/ 692315 h 886386"/>
              <a:gd name="connsiteX11" fmla="*/ 1121300 w 2908198"/>
              <a:gd name="connsiteY11" fmla="*/ 701689 h 886386"/>
              <a:gd name="connsiteX12" fmla="*/ 1528731 w 2908198"/>
              <a:gd name="connsiteY12" fmla="*/ 804781 h 886386"/>
              <a:gd name="connsiteX13" fmla="*/ 1836573 w 2908198"/>
              <a:gd name="connsiteY13" fmla="*/ 768542 h 886386"/>
              <a:gd name="connsiteX14" fmla="*/ 2081530 w 2908198"/>
              <a:gd name="connsiteY14" fmla="*/ 791314 h 886386"/>
              <a:gd name="connsiteX15" fmla="*/ 2686789 w 2908198"/>
              <a:gd name="connsiteY15" fmla="*/ 881602 h 886386"/>
              <a:gd name="connsiteX16" fmla="*/ 2547906 w 2908198"/>
              <a:gd name="connsiteY16" fmla="*/ 871898 h 886386"/>
              <a:gd name="connsiteX17" fmla="*/ 2805614 w 2908198"/>
              <a:gd name="connsiteY17" fmla="*/ 854639 h 886386"/>
              <a:gd name="connsiteX18" fmla="*/ 2891355 w 2908198"/>
              <a:gd name="connsiteY18" fmla="*/ 684942 h 886386"/>
              <a:gd name="connsiteX19" fmla="*/ 2492253 w 2908198"/>
              <a:gd name="connsiteY19" fmla="*/ 554913 h 886386"/>
              <a:gd name="connsiteX0" fmla="*/ 2492253 w 2908198"/>
              <a:gd name="connsiteY0" fmla="*/ 721263 h 1052736"/>
              <a:gd name="connsiteX1" fmla="*/ 2472091 w 2908198"/>
              <a:gd name="connsiteY1" fmla="*/ 564452 h 1052736"/>
              <a:gd name="connsiteX2" fmla="*/ 1972169 w 2908198"/>
              <a:gd name="connsiteY2" fmla="*/ 480215 h 1052736"/>
              <a:gd name="connsiteX3" fmla="*/ 1211766 w 2908198"/>
              <a:gd name="connsiteY3" fmla="*/ 3965 h 1052736"/>
              <a:gd name="connsiteX4" fmla="*/ 617529 w 2908198"/>
              <a:gd name="connsiteY4" fmla="*/ 248681 h 1052736"/>
              <a:gd name="connsiteX5" fmla="*/ 497338 w 2908198"/>
              <a:gd name="connsiteY5" fmla="*/ 315368 h 1052736"/>
              <a:gd name="connsiteX6" fmla="*/ 17297 w 2908198"/>
              <a:gd name="connsiteY6" fmla="*/ 410220 h 1052736"/>
              <a:gd name="connsiteX7" fmla="*/ 119730 w 2908198"/>
              <a:gd name="connsiteY7" fmla="*/ 789358 h 1052736"/>
              <a:gd name="connsiteX8" fmla="*/ 252737 w 2908198"/>
              <a:gd name="connsiteY8" fmla="*/ 806669 h 1052736"/>
              <a:gd name="connsiteX9" fmla="*/ 529852 w 2908198"/>
              <a:gd name="connsiteY9" fmla="*/ 790819 h 1052736"/>
              <a:gd name="connsiteX10" fmla="*/ 1002504 w 2908198"/>
              <a:gd name="connsiteY10" fmla="*/ 858665 h 1052736"/>
              <a:gd name="connsiteX11" fmla="*/ 1121300 w 2908198"/>
              <a:gd name="connsiteY11" fmla="*/ 868039 h 1052736"/>
              <a:gd name="connsiteX12" fmla="*/ 1528731 w 2908198"/>
              <a:gd name="connsiteY12" fmla="*/ 971131 h 1052736"/>
              <a:gd name="connsiteX13" fmla="*/ 1836573 w 2908198"/>
              <a:gd name="connsiteY13" fmla="*/ 934892 h 1052736"/>
              <a:gd name="connsiteX14" fmla="*/ 2081530 w 2908198"/>
              <a:gd name="connsiteY14" fmla="*/ 957664 h 1052736"/>
              <a:gd name="connsiteX15" fmla="*/ 2686789 w 2908198"/>
              <a:gd name="connsiteY15" fmla="*/ 1047952 h 1052736"/>
              <a:gd name="connsiteX16" fmla="*/ 2547906 w 2908198"/>
              <a:gd name="connsiteY16" fmla="*/ 1038248 h 1052736"/>
              <a:gd name="connsiteX17" fmla="*/ 2805614 w 2908198"/>
              <a:gd name="connsiteY17" fmla="*/ 1020989 h 1052736"/>
              <a:gd name="connsiteX18" fmla="*/ 2891355 w 2908198"/>
              <a:gd name="connsiteY18" fmla="*/ 851292 h 1052736"/>
              <a:gd name="connsiteX19" fmla="*/ 2492253 w 2908198"/>
              <a:gd name="connsiteY19" fmla="*/ 721263 h 1052736"/>
              <a:gd name="connsiteX0" fmla="*/ 2492253 w 2908198"/>
              <a:gd name="connsiteY0" fmla="*/ 731936 h 1063409"/>
              <a:gd name="connsiteX1" fmla="*/ 2472091 w 2908198"/>
              <a:gd name="connsiteY1" fmla="*/ 575125 h 1063409"/>
              <a:gd name="connsiteX2" fmla="*/ 1972169 w 2908198"/>
              <a:gd name="connsiteY2" fmla="*/ 490888 h 1063409"/>
              <a:gd name="connsiteX3" fmla="*/ 1211766 w 2908198"/>
              <a:gd name="connsiteY3" fmla="*/ 14638 h 1063409"/>
              <a:gd name="connsiteX4" fmla="*/ 575839 w 2908198"/>
              <a:gd name="connsiteY4" fmla="*/ 127465 h 1063409"/>
              <a:gd name="connsiteX5" fmla="*/ 497338 w 2908198"/>
              <a:gd name="connsiteY5" fmla="*/ 326041 h 1063409"/>
              <a:gd name="connsiteX6" fmla="*/ 17297 w 2908198"/>
              <a:gd name="connsiteY6" fmla="*/ 420893 h 1063409"/>
              <a:gd name="connsiteX7" fmla="*/ 119730 w 2908198"/>
              <a:gd name="connsiteY7" fmla="*/ 800031 h 1063409"/>
              <a:gd name="connsiteX8" fmla="*/ 252737 w 2908198"/>
              <a:gd name="connsiteY8" fmla="*/ 817342 h 1063409"/>
              <a:gd name="connsiteX9" fmla="*/ 529852 w 2908198"/>
              <a:gd name="connsiteY9" fmla="*/ 801492 h 1063409"/>
              <a:gd name="connsiteX10" fmla="*/ 1002504 w 2908198"/>
              <a:gd name="connsiteY10" fmla="*/ 869338 h 1063409"/>
              <a:gd name="connsiteX11" fmla="*/ 1121300 w 2908198"/>
              <a:gd name="connsiteY11" fmla="*/ 878712 h 1063409"/>
              <a:gd name="connsiteX12" fmla="*/ 1528731 w 2908198"/>
              <a:gd name="connsiteY12" fmla="*/ 981804 h 1063409"/>
              <a:gd name="connsiteX13" fmla="*/ 1836573 w 2908198"/>
              <a:gd name="connsiteY13" fmla="*/ 945565 h 1063409"/>
              <a:gd name="connsiteX14" fmla="*/ 2081530 w 2908198"/>
              <a:gd name="connsiteY14" fmla="*/ 968337 h 1063409"/>
              <a:gd name="connsiteX15" fmla="*/ 2686789 w 2908198"/>
              <a:gd name="connsiteY15" fmla="*/ 1058625 h 1063409"/>
              <a:gd name="connsiteX16" fmla="*/ 2547906 w 2908198"/>
              <a:gd name="connsiteY16" fmla="*/ 1048921 h 1063409"/>
              <a:gd name="connsiteX17" fmla="*/ 2805614 w 2908198"/>
              <a:gd name="connsiteY17" fmla="*/ 1031662 h 1063409"/>
              <a:gd name="connsiteX18" fmla="*/ 2891355 w 2908198"/>
              <a:gd name="connsiteY18" fmla="*/ 861965 h 1063409"/>
              <a:gd name="connsiteX19" fmla="*/ 2492253 w 2908198"/>
              <a:gd name="connsiteY19" fmla="*/ 731936 h 1063409"/>
              <a:gd name="connsiteX0" fmla="*/ 2492253 w 2908198"/>
              <a:gd name="connsiteY0" fmla="*/ 828288 h 1159761"/>
              <a:gd name="connsiteX1" fmla="*/ 2472091 w 2908198"/>
              <a:gd name="connsiteY1" fmla="*/ 671477 h 1159761"/>
              <a:gd name="connsiteX2" fmla="*/ 1972169 w 2908198"/>
              <a:gd name="connsiteY2" fmla="*/ 587240 h 1159761"/>
              <a:gd name="connsiteX3" fmla="*/ 1086695 w 2908198"/>
              <a:gd name="connsiteY3" fmla="*/ 9537 h 1159761"/>
              <a:gd name="connsiteX4" fmla="*/ 575839 w 2908198"/>
              <a:gd name="connsiteY4" fmla="*/ 223817 h 1159761"/>
              <a:gd name="connsiteX5" fmla="*/ 497338 w 2908198"/>
              <a:gd name="connsiteY5" fmla="*/ 422393 h 1159761"/>
              <a:gd name="connsiteX6" fmla="*/ 17297 w 2908198"/>
              <a:gd name="connsiteY6" fmla="*/ 517245 h 1159761"/>
              <a:gd name="connsiteX7" fmla="*/ 119730 w 2908198"/>
              <a:gd name="connsiteY7" fmla="*/ 896383 h 1159761"/>
              <a:gd name="connsiteX8" fmla="*/ 252737 w 2908198"/>
              <a:gd name="connsiteY8" fmla="*/ 913694 h 1159761"/>
              <a:gd name="connsiteX9" fmla="*/ 529852 w 2908198"/>
              <a:gd name="connsiteY9" fmla="*/ 897844 h 1159761"/>
              <a:gd name="connsiteX10" fmla="*/ 1002504 w 2908198"/>
              <a:gd name="connsiteY10" fmla="*/ 965690 h 1159761"/>
              <a:gd name="connsiteX11" fmla="*/ 1121300 w 2908198"/>
              <a:gd name="connsiteY11" fmla="*/ 975064 h 1159761"/>
              <a:gd name="connsiteX12" fmla="*/ 1528731 w 2908198"/>
              <a:gd name="connsiteY12" fmla="*/ 1078156 h 1159761"/>
              <a:gd name="connsiteX13" fmla="*/ 1836573 w 2908198"/>
              <a:gd name="connsiteY13" fmla="*/ 1041917 h 1159761"/>
              <a:gd name="connsiteX14" fmla="*/ 2081530 w 2908198"/>
              <a:gd name="connsiteY14" fmla="*/ 1064689 h 1159761"/>
              <a:gd name="connsiteX15" fmla="*/ 2686789 w 2908198"/>
              <a:gd name="connsiteY15" fmla="*/ 1154977 h 1159761"/>
              <a:gd name="connsiteX16" fmla="*/ 2547906 w 2908198"/>
              <a:gd name="connsiteY16" fmla="*/ 1145273 h 1159761"/>
              <a:gd name="connsiteX17" fmla="*/ 2805614 w 2908198"/>
              <a:gd name="connsiteY17" fmla="*/ 1128014 h 1159761"/>
              <a:gd name="connsiteX18" fmla="*/ 2891355 w 2908198"/>
              <a:gd name="connsiteY18" fmla="*/ 958317 h 1159761"/>
              <a:gd name="connsiteX19" fmla="*/ 2492253 w 2908198"/>
              <a:gd name="connsiteY19" fmla="*/ 828288 h 1159761"/>
              <a:gd name="connsiteX0" fmla="*/ 2483547 w 2899492"/>
              <a:gd name="connsiteY0" fmla="*/ 828288 h 1159761"/>
              <a:gd name="connsiteX1" fmla="*/ 2463385 w 2899492"/>
              <a:gd name="connsiteY1" fmla="*/ 671477 h 1159761"/>
              <a:gd name="connsiteX2" fmla="*/ 1963463 w 2899492"/>
              <a:gd name="connsiteY2" fmla="*/ 587240 h 1159761"/>
              <a:gd name="connsiteX3" fmla="*/ 1077989 w 2899492"/>
              <a:gd name="connsiteY3" fmla="*/ 9537 h 1159761"/>
              <a:gd name="connsiteX4" fmla="*/ 567133 w 2899492"/>
              <a:gd name="connsiteY4" fmla="*/ 223817 h 1159761"/>
              <a:gd name="connsiteX5" fmla="*/ 342715 w 2899492"/>
              <a:gd name="connsiteY5" fmla="*/ 361522 h 1159761"/>
              <a:gd name="connsiteX6" fmla="*/ 8591 w 2899492"/>
              <a:gd name="connsiteY6" fmla="*/ 517245 h 1159761"/>
              <a:gd name="connsiteX7" fmla="*/ 111024 w 2899492"/>
              <a:gd name="connsiteY7" fmla="*/ 896383 h 1159761"/>
              <a:gd name="connsiteX8" fmla="*/ 244031 w 2899492"/>
              <a:gd name="connsiteY8" fmla="*/ 913694 h 1159761"/>
              <a:gd name="connsiteX9" fmla="*/ 521146 w 2899492"/>
              <a:gd name="connsiteY9" fmla="*/ 897844 h 1159761"/>
              <a:gd name="connsiteX10" fmla="*/ 993798 w 2899492"/>
              <a:gd name="connsiteY10" fmla="*/ 965690 h 1159761"/>
              <a:gd name="connsiteX11" fmla="*/ 1112594 w 2899492"/>
              <a:gd name="connsiteY11" fmla="*/ 975064 h 1159761"/>
              <a:gd name="connsiteX12" fmla="*/ 1520025 w 2899492"/>
              <a:gd name="connsiteY12" fmla="*/ 1078156 h 1159761"/>
              <a:gd name="connsiteX13" fmla="*/ 1827867 w 2899492"/>
              <a:gd name="connsiteY13" fmla="*/ 1041917 h 1159761"/>
              <a:gd name="connsiteX14" fmla="*/ 2072824 w 2899492"/>
              <a:gd name="connsiteY14" fmla="*/ 1064689 h 1159761"/>
              <a:gd name="connsiteX15" fmla="*/ 2678083 w 2899492"/>
              <a:gd name="connsiteY15" fmla="*/ 1154977 h 1159761"/>
              <a:gd name="connsiteX16" fmla="*/ 2539200 w 2899492"/>
              <a:gd name="connsiteY16" fmla="*/ 1145273 h 1159761"/>
              <a:gd name="connsiteX17" fmla="*/ 2796908 w 2899492"/>
              <a:gd name="connsiteY17" fmla="*/ 1128014 h 1159761"/>
              <a:gd name="connsiteX18" fmla="*/ 2882649 w 2899492"/>
              <a:gd name="connsiteY18" fmla="*/ 958317 h 1159761"/>
              <a:gd name="connsiteX19" fmla="*/ 2483547 w 2899492"/>
              <a:gd name="connsiteY19" fmla="*/ 828288 h 1159761"/>
              <a:gd name="connsiteX0" fmla="*/ 2483547 w 2899492"/>
              <a:gd name="connsiteY0" fmla="*/ 828288 h 1159761"/>
              <a:gd name="connsiteX1" fmla="*/ 2400850 w 2899492"/>
              <a:gd name="connsiteY1" fmla="*/ 732349 h 1159761"/>
              <a:gd name="connsiteX2" fmla="*/ 1963463 w 2899492"/>
              <a:gd name="connsiteY2" fmla="*/ 587240 h 1159761"/>
              <a:gd name="connsiteX3" fmla="*/ 1077989 w 2899492"/>
              <a:gd name="connsiteY3" fmla="*/ 9537 h 1159761"/>
              <a:gd name="connsiteX4" fmla="*/ 567133 w 2899492"/>
              <a:gd name="connsiteY4" fmla="*/ 223817 h 1159761"/>
              <a:gd name="connsiteX5" fmla="*/ 342715 w 2899492"/>
              <a:gd name="connsiteY5" fmla="*/ 361522 h 1159761"/>
              <a:gd name="connsiteX6" fmla="*/ 8591 w 2899492"/>
              <a:gd name="connsiteY6" fmla="*/ 517245 h 1159761"/>
              <a:gd name="connsiteX7" fmla="*/ 111024 w 2899492"/>
              <a:gd name="connsiteY7" fmla="*/ 896383 h 1159761"/>
              <a:gd name="connsiteX8" fmla="*/ 244031 w 2899492"/>
              <a:gd name="connsiteY8" fmla="*/ 913694 h 1159761"/>
              <a:gd name="connsiteX9" fmla="*/ 521146 w 2899492"/>
              <a:gd name="connsiteY9" fmla="*/ 897844 h 1159761"/>
              <a:gd name="connsiteX10" fmla="*/ 993798 w 2899492"/>
              <a:gd name="connsiteY10" fmla="*/ 965690 h 1159761"/>
              <a:gd name="connsiteX11" fmla="*/ 1112594 w 2899492"/>
              <a:gd name="connsiteY11" fmla="*/ 975064 h 1159761"/>
              <a:gd name="connsiteX12" fmla="*/ 1520025 w 2899492"/>
              <a:gd name="connsiteY12" fmla="*/ 1078156 h 1159761"/>
              <a:gd name="connsiteX13" fmla="*/ 1827867 w 2899492"/>
              <a:gd name="connsiteY13" fmla="*/ 1041917 h 1159761"/>
              <a:gd name="connsiteX14" fmla="*/ 2072824 w 2899492"/>
              <a:gd name="connsiteY14" fmla="*/ 1064689 h 1159761"/>
              <a:gd name="connsiteX15" fmla="*/ 2678083 w 2899492"/>
              <a:gd name="connsiteY15" fmla="*/ 1154977 h 1159761"/>
              <a:gd name="connsiteX16" fmla="*/ 2539200 w 2899492"/>
              <a:gd name="connsiteY16" fmla="*/ 1145273 h 1159761"/>
              <a:gd name="connsiteX17" fmla="*/ 2796908 w 2899492"/>
              <a:gd name="connsiteY17" fmla="*/ 1128014 h 1159761"/>
              <a:gd name="connsiteX18" fmla="*/ 2882649 w 2899492"/>
              <a:gd name="connsiteY18" fmla="*/ 958317 h 1159761"/>
              <a:gd name="connsiteX19" fmla="*/ 2483547 w 2899492"/>
              <a:gd name="connsiteY19" fmla="*/ 828288 h 1159761"/>
              <a:gd name="connsiteX0" fmla="*/ 2566928 w 2893952"/>
              <a:gd name="connsiteY0" fmla="*/ 797852 h 1159761"/>
              <a:gd name="connsiteX1" fmla="*/ 2400850 w 2893952"/>
              <a:gd name="connsiteY1" fmla="*/ 732349 h 1159761"/>
              <a:gd name="connsiteX2" fmla="*/ 1963463 w 2893952"/>
              <a:gd name="connsiteY2" fmla="*/ 587240 h 1159761"/>
              <a:gd name="connsiteX3" fmla="*/ 1077989 w 2893952"/>
              <a:gd name="connsiteY3" fmla="*/ 9537 h 1159761"/>
              <a:gd name="connsiteX4" fmla="*/ 567133 w 2893952"/>
              <a:gd name="connsiteY4" fmla="*/ 223817 h 1159761"/>
              <a:gd name="connsiteX5" fmla="*/ 342715 w 2893952"/>
              <a:gd name="connsiteY5" fmla="*/ 361522 h 1159761"/>
              <a:gd name="connsiteX6" fmla="*/ 8591 w 2893952"/>
              <a:gd name="connsiteY6" fmla="*/ 517245 h 1159761"/>
              <a:gd name="connsiteX7" fmla="*/ 111024 w 2893952"/>
              <a:gd name="connsiteY7" fmla="*/ 896383 h 1159761"/>
              <a:gd name="connsiteX8" fmla="*/ 244031 w 2893952"/>
              <a:gd name="connsiteY8" fmla="*/ 913694 h 1159761"/>
              <a:gd name="connsiteX9" fmla="*/ 521146 w 2893952"/>
              <a:gd name="connsiteY9" fmla="*/ 897844 h 1159761"/>
              <a:gd name="connsiteX10" fmla="*/ 993798 w 2893952"/>
              <a:gd name="connsiteY10" fmla="*/ 965690 h 1159761"/>
              <a:gd name="connsiteX11" fmla="*/ 1112594 w 2893952"/>
              <a:gd name="connsiteY11" fmla="*/ 975064 h 1159761"/>
              <a:gd name="connsiteX12" fmla="*/ 1520025 w 2893952"/>
              <a:gd name="connsiteY12" fmla="*/ 1078156 h 1159761"/>
              <a:gd name="connsiteX13" fmla="*/ 1827867 w 2893952"/>
              <a:gd name="connsiteY13" fmla="*/ 1041917 h 1159761"/>
              <a:gd name="connsiteX14" fmla="*/ 2072824 w 2893952"/>
              <a:gd name="connsiteY14" fmla="*/ 1064689 h 1159761"/>
              <a:gd name="connsiteX15" fmla="*/ 2678083 w 2893952"/>
              <a:gd name="connsiteY15" fmla="*/ 1154977 h 1159761"/>
              <a:gd name="connsiteX16" fmla="*/ 2539200 w 2893952"/>
              <a:gd name="connsiteY16" fmla="*/ 1145273 h 1159761"/>
              <a:gd name="connsiteX17" fmla="*/ 2796908 w 2893952"/>
              <a:gd name="connsiteY17" fmla="*/ 1128014 h 1159761"/>
              <a:gd name="connsiteX18" fmla="*/ 2882649 w 2893952"/>
              <a:gd name="connsiteY18" fmla="*/ 958317 h 1159761"/>
              <a:gd name="connsiteX19" fmla="*/ 2566928 w 2893952"/>
              <a:gd name="connsiteY19" fmla="*/ 797852 h 1159761"/>
              <a:gd name="connsiteX0" fmla="*/ 2566928 w 2893952"/>
              <a:gd name="connsiteY0" fmla="*/ 797852 h 1159761"/>
              <a:gd name="connsiteX1" fmla="*/ 2400850 w 2893952"/>
              <a:gd name="connsiteY1" fmla="*/ 732349 h 1159761"/>
              <a:gd name="connsiteX2" fmla="*/ 1963463 w 2893952"/>
              <a:gd name="connsiteY2" fmla="*/ 587240 h 1159761"/>
              <a:gd name="connsiteX3" fmla="*/ 1077989 w 2893952"/>
              <a:gd name="connsiteY3" fmla="*/ 9537 h 1159761"/>
              <a:gd name="connsiteX4" fmla="*/ 567133 w 2893952"/>
              <a:gd name="connsiteY4" fmla="*/ 223817 h 1159761"/>
              <a:gd name="connsiteX5" fmla="*/ 342715 w 2893952"/>
              <a:gd name="connsiteY5" fmla="*/ 361522 h 1159761"/>
              <a:gd name="connsiteX6" fmla="*/ 8591 w 2893952"/>
              <a:gd name="connsiteY6" fmla="*/ 517245 h 1159761"/>
              <a:gd name="connsiteX7" fmla="*/ 111024 w 2893952"/>
              <a:gd name="connsiteY7" fmla="*/ 896383 h 1159761"/>
              <a:gd name="connsiteX8" fmla="*/ 244031 w 2893952"/>
              <a:gd name="connsiteY8" fmla="*/ 913694 h 1159761"/>
              <a:gd name="connsiteX9" fmla="*/ 521146 w 2893952"/>
              <a:gd name="connsiteY9" fmla="*/ 897844 h 1159761"/>
              <a:gd name="connsiteX10" fmla="*/ 993798 w 2893952"/>
              <a:gd name="connsiteY10" fmla="*/ 965690 h 1159761"/>
              <a:gd name="connsiteX11" fmla="*/ 1112594 w 2893952"/>
              <a:gd name="connsiteY11" fmla="*/ 975064 h 1159761"/>
              <a:gd name="connsiteX12" fmla="*/ 1520025 w 2893952"/>
              <a:gd name="connsiteY12" fmla="*/ 936122 h 1159761"/>
              <a:gd name="connsiteX13" fmla="*/ 1827867 w 2893952"/>
              <a:gd name="connsiteY13" fmla="*/ 1041917 h 1159761"/>
              <a:gd name="connsiteX14" fmla="*/ 2072824 w 2893952"/>
              <a:gd name="connsiteY14" fmla="*/ 1064689 h 1159761"/>
              <a:gd name="connsiteX15" fmla="*/ 2678083 w 2893952"/>
              <a:gd name="connsiteY15" fmla="*/ 1154977 h 1159761"/>
              <a:gd name="connsiteX16" fmla="*/ 2539200 w 2893952"/>
              <a:gd name="connsiteY16" fmla="*/ 1145273 h 1159761"/>
              <a:gd name="connsiteX17" fmla="*/ 2796908 w 2893952"/>
              <a:gd name="connsiteY17" fmla="*/ 1128014 h 1159761"/>
              <a:gd name="connsiteX18" fmla="*/ 2882649 w 2893952"/>
              <a:gd name="connsiteY18" fmla="*/ 958317 h 1159761"/>
              <a:gd name="connsiteX19" fmla="*/ 2566928 w 2893952"/>
              <a:gd name="connsiteY19" fmla="*/ 797852 h 1159761"/>
              <a:gd name="connsiteX0" fmla="*/ 2566928 w 2893952"/>
              <a:gd name="connsiteY0" fmla="*/ 797852 h 1169348"/>
              <a:gd name="connsiteX1" fmla="*/ 2400850 w 2893952"/>
              <a:gd name="connsiteY1" fmla="*/ 732349 h 1169348"/>
              <a:gd name="connsiteX2" fmla="*/ 1963463 w 2893952"/>
              <a:gd name="connsiteY2" fmla="*/ 587240 h 1169348"/>
              <a:gd name="connsiteX3" fmla="*/ 1077989 w 2893952"/>
              <a:gd name="connsiteY3" fmla="*/ 9537 h 1169348"/>
              <a:gd name="connsiteX4" fmla="*/ 567133 w 2893952"/>
              <a:gd name="connsiteY4" fmla="*/ 223817 h 1169348"/>
              <a:gd name="connsiteX5" fmla="*/ 342715 w 2893952"/>
              <a:gd name="connsiteY5" fmla="*/ 361522 h 1169348"/>
              <a:gd name="connsiteX6" fmla="*/ 8591 w 2893952"/>
              <a:gd name="connsiteY6" fmla="*/ 517245 h 1169348"/>
              <a:gd name="connsiteX7" fmla="*/ 111024 w 2893952"/>
              <a:gd name="connsiteY7" fmla="*/ 896383 h 1169348"/>
              <a:gd name="connsiteX8" fmla="*/ 244031 w 2893952"/>
              <a:gd name="connsiteY8" fmla="*/ 913694 h 1169348"/>
              <a:gd name="connsiteX9" fmla="*/ 521146 w 2893952"/>
              <a:gd name="connsiteY9" fmla="*/ 897844 h 1169348"/>
              <a:gd name="connsiteX10" fmla="*/ 993798 w 2893952"/>
              <a:gd name="connsiteY10" fmla="*/ 965690 h 1169348"/>
              <a:gd name="connsiteX11" fmla="*/ 1112594 w 2893952"/>
              <a:gd name="connsiteY11" fmla="*/ 975064 h 1169348"/>
              <a:gd name="connsiteX12" fmla="*/ 1520025 w 2893952"/>
              <a:gd name="connsiteY12" fmla="*/ 936122 h 1169348"/>
              <a:gd name="connsiteX13" fmla="*/ 1827867 w 2893952"/>
              <a:gd name="connsiteY13" fmla="*/ 1041917 h 1169348"/>
              <a:gd name="connsiteX14" fmla="*/ 2072824 w 2893952"/>
              <a:gd name="connsiteY14" fmla="*/ 932800 h 1169348"/>
              <a:gd name="connsiteX15" fmla="*/ 2678083 w 2893952"/>
              <a:gd name="connsiteY15" fmla="*/ 1154977 h 1169348"/>
              <a:gd name="connsiteX16" fmla="*/ 2539200 w 2893952"/>
              <a:gd name="connsiteY16" fmla="*/ 1145273 h 1169348"/>
              <a:gd name="connsiteX17" fmla="*/ 2796908 w 2893952"/>
              <a:gd name="connsiteY17" fmla="*/ 1128014 h 1169348"/>
              <a:gd name="connsiteX18" fmla="*/ 2882649 w 2893952"/>
              <a:gd name="connsiteY18" fmla="*/ 958317 h 1169348"/>
              <a:gd name="connsiteX19" fmla="*/ 2566928 w 2893952"/>
              <a:gd name="connsiteY19" fmla="*/ 797852 h 1169348"/>
              <a:gd name="connsiteX0" fmla="*/ 2566928 w 2893952"/>
              <a:gd name="connsiteY0" fmla="*/ 797852 h 1146647"/>
              <a:gd name="connsiteX1" fmla="*/ 2400850 w 2893952"/>
              <a:gd name="connsiteY1" fmla="*/ 732349 h 1146647"/>
              <a:gd name="connsiteX2" fmla="*/ 1963463 w 2893952"/>
              <a:gd name="connsiteY2" fmla="*/ 587240 h 1146647"/>
              <a:gd name="connsiteX3" fmla="*/ 1077989 w 2893952"/>
              <a:gd name="connsiteY3" fmla="*/ 9537 h 1146647"/>
              <a:gd name="connsiteX4" fmla="*/ 567133 w 2893952"/>
              <a:gd name="connsiteY4" fmla="*/ 223817 h 1146647"/>
              <a:gd name="connsiteX5" fmla="*/ 342715 w 2893952"/>
              <a:gd name="connsiteY5" fmla="*/ 361522 h 1146647"/>
              <a:gd name="connsiteX6" fmla="*/ 8591 w 2893952"/>
              <a:gd name="connsiteY6" fmla="*/ 517245 h 1146647"/>
              <a:gd name="connsiteX7" fmla="*/ 111024 w 2893952"/>
              <a:gd name="connsiteY7" fmla="*/ 896383 h 1146647"/>
              <a:gd name="connsiteX8" fmla="*/ 244031 w 2893952"/>
              <a:gd name="connsiteY8" fmla="*/ 913694 h 1146647"/>
              <a:gd name="connsiteX9" fmla="*/ 521146 w 2893952"/>
              <a:gd name="connsiteY9" fmla="*/ 897844 h 1146647"/>
              <a:gd name="connsiteX10" fmla="*/ 993798 w 2893952"/>
              <a:gd name="connsiteY10" fmla="*/ 965690 h 1146647"/>
              <a:gd name="connsiteX11" fmla="*/ 1112594 w 2893952"/>
              <a:gd name="connsiteY11" fmla="*/ 975064 h 1146647"/>
              <a:gd name="connsiteX12" fmla="*/ 1520025 w 2893952"/>
              <a:gd name="connsiteY12" fmla="*/ 936122 h 1146647"/>
              <a:gd name="connsiteX13" fmla="*/ 1827867 w 2893952"/>
              <a:gd name="connsiteY13" fmla="*/ 1041917 h 1146647"/>
              <a:gd name="connsiteX14" fmla="*/ 2072824 w 2893952"/>
              <a:gd name="connsiteY14" fmla="*/ 932800 h 1146647"/>
              <a:gd name="connsiteX15" fmla="*/ 2539200 w 2893952"/>
              <a:gd name="connsiteY15" fmla="*/ 1145273 h 1146647"/>
              <a:gd name="connsiteX16" fmla="*/ 2796908 w 2893952"/>
              <a:gd name="connsiteY16" fmla="*/ 1128014 h 1146647"/>
              <a:gd name="connsiteX17" fmla="*/ 2882649 w 2893952"/>
              <a:gd name="connsiteY17" fmla="*/ 958317 h 1146647"/>
              <a:gd name="connsiteX18" fmla="*/ 2566928 w 2893952"/>
              <a:gd name="connsiteY18" fmla="*/ 797852 h 1146647"/>
              <a:gd name="connsiteX0" fmla="*/ 2566928 w 2797001"/>
              <a:gd name="connsiteY0" fmla="*/ 797852 h 1146647"/>
              <a:gd name="connsiteX1" fmla="*/ 2400850 w 2797001"/>
              <a:gd name="connsiteY1" fmla="*/ 732349 h 1146647"/>
              <a:gd name="connsiteX2" fmla="*/ 1963463 w 2797001"/>
              <a:gd name="connsiteY2" fmla="*/ 587240 h 1146647"/>
              <a:gd name="connsiteX3" fmla="*/ 1077989 w 2797001"/>
              <a:gd name="connsiteY3" fmla="*/ 9537 h 1146647"/>
              <a:gd name="connsiteX4" fmla="*/ 567133 w 2797001"/>
              <a:gd name="connsiteY4" fmla="*/ 223817 h 1146647"/>
              <a:gd name="connsiteX5" fmla="*/ 342715 w 2797001"/>
              <a:gd name="connsiteY5" fmla="*/ 361522 h 1146647"/>
              <a:gd name="connsiteX6" fmla="*/ 8591 w 2797001"/>
              <a:gd name="connsiteY6" fmla="*/ 517245 h 1146647"/>
              <a:gd name="connsiteX7" fmla="*/ 111024 w 2797001"/>
              <a:gd name="connsiteY7" fmla="*/ 896383 h 1146647"/>
              <a:gd name="connsiteX8" fmla="*/ 244031 w 2797001"/>
              <a:gd name="connsiteY8" fmla="*/ 913694 h 1146647"/>
              <a:gd name="connsiteX9" fmla="*/ 521146 w 2797001"/>
              <a:gd name="connsiteY9" fmla="*/ 897844 h 1146647"/>
              <a:gd name="connsiteX10" fmla="*/ 993798 w 2797001"/>
              <a:gd name="connsiteY10" fmla="*/ 965690 h 1146647"/>
              <a:gd name="connsiteX11" fmla="*/ 1112594 w 2797001"/>
              <a:gd name="connsiteY11" fmla="*/ 975064 h 1146647"/>
              <a:gd name="connsiteX12" fmla="*/ 1520025 w 2797001"/>
              <a:gd name="connsiteY12" fmla="*/ 936122 h 1146647"/>
              <a:gd name="connsiteX13" fmla="*/ 1827867 w 2797001"/>
              <a:gd name="connsiteY13" fmla="*/ 1041917 h 1146647"/>
              <a:gd name="connsiteX14" fmla="*/ 2072824 w 2797001"/>
              <a:gd name="connsiteY14" fmla="*/ 932800 h 1146647"/>
              <a:gd name="connsiteX15" fmla="*/ 2539200 w 2797001"/>
              <a:gd name="connsiteY15" fmla="*/ 1145273 h 1146647"/>
              <a:gd name="connsiteX16" fmla="*/ 2796908 w 2797001"/>
              <a:gd name="connsiteY16" fmla="*/ 1128014 h 1146647"/>
              <a:gd name="connsiteX17" fmla="*/ 2566928 w 2797001"/>
              <a:gd name="connsiteY17" fmla="*/ 797852 h 1146647"/>
              <a:gd name="connsiteX0" fmla="*/ 2566928 w 2592605"/>
              <a:gd name="connsiteY0" fmla="*/ 797852 h 1145273"/>
              <a:gd name="connsiteX1" fmla="*/ 2400850 w 2592605"/>
              <a:gd name="connsiteY1" fmla="*/ 732349 h 1145273"/>
              <a:gd name="connsiteX2" fmla="*/ 1963463 w 2592605"/>
              <a:gd name="connsiteY2" fmla="*/ 587240 h 1145273"/>
              <a:gd name="connsiteX3" fmla="*/ 1077989 w 2592605"/>
              <a:gd name="connsiteY3" fmla="*/ 9537 h 1145273"/>
              <a:gd name="connsiteX4" fmla="*/ 567133 w 2592605"/>
              <a:gd name="connsiteY4" fmla="*/ 223817 h 1145273"/>
              <a:gd name="connsiteX5" fmla="*/ 342715 w 2592605"/>
              <a:gd name="connsiteY5" fmla="*/ 361522 h 1145273"/>
              <a:gd name="connsiteX6" fmla="*/ 8591 w 2592605"/>
              <a:gd name="connsiteY6" fmla="*/ 517245 h 1145273"/>
              <a:gd name="connsiteX7" fmla="*/ 111024 w 2592605"/>
              <a:gd name="connsiteY7" fmla="*/ 896383 h 1145273"/>
              <a:gd name="connsiteX8" fmla="*/ 244031 w 2592605"/>
              <a:gd name="connsiteY8" fmla="*/ 913694 h 1145273"/>
              <a:gd name="connsiteX9" fmla="*/ 521146 w 2592605"/>
              <a:gd name="connsiteY9" fmla="*/ 897844 h 1145273"/>
              <a:gd name="connsiteX10" fmla="*/ 993798 w 2592605"/>
              <a:gd name="connsiteY10" fmla="*/ 965690 h 1145273"/>
              <a:gd name="connsiteX11" fmla="*/ 1112594 w 2592605"/>
              <a:gd name="connsiteY11" fmla="*/ 975064 h 1145273"/>
              <a:gd name="connsiteX12" fmla="*/ 1520025 w 2592605"/>
              <a:gd name="connsiteY12" fmla="*/ 936122 h 1145273"/>
              <a:gd name="connsiteX13" fmla="*/ 1827867 w 2592605"/>
              <a:gd name="connsiteY13" fmla="*/ 1041917 h 1145273"/>
              <a:gd name="connsiteX14" fmla="*/ 2072824 w 2592605"/>
              <a:gd name="connsiteY14" fmla="*/ 932800 h 1145273"/>
              <a:gd name="connsiteX15" fmla="*/ 2539200 w 2592605"/>
              <a:gd name="connsiteY15" fmla="*/ 1145273 h 1145273"/>
              <a:gd name="connsiteX16" fmla="*/ 2566928 w 2592605"/>
              <a:gd name="connsiteY16" fmla="*/ 797852 h 1145273"/>
              <a:gd name="connsiteX0" fmla="*/ 2566928 w 2578123"/>
              <a:gd name="connsiteY0" fmla="*/ 797852 h 1041919"/>
              <a:gd name="connsiteX1" fmla="*/ 2400850 w 2578123"/>
              <a:gd name="connsiteY1" fmla="*/ 732349 h 1041919"/>
              <a:gd name="connsiteX2" fmla="*/ 1963463 w 2578123"/>
              <a:gd name="connsiteY2" fmla="*/ 587240 h 1041919"/>
              <a:gd name="connsiteX3" fmla="*/ 1077989 w 2578123"/>
              <a:gd name="connsiteY3" fmla="*/ 9537 h 1041919"/>
              <a:gd name="connsiteX4" fmla="*/ 567133 w 2578123"/>
              <a:gd name="connsiteY4" fmla="*/ 223817 h 1041919"/>
              <a:gd name="connsiteX5" fmla="*/ 342715 w 2578123"/>
              <a:gd name="connsiteY5" fmla="*/ 361522 h 1041919"/>
              <a:gd name="connsiteX6" fmla="*/ 8591 w 2578123"/>
              <a:gd name="connsiteY6" fmla="*/ 517245 h 1041919"/>
              <a:gd name="connsiteX7" fmla="*/ 111024 w 2578123"/>
              <a:gd name="connsiteY7" fmla="*/ 896383 h 1041919"/>
              <a:gd name="connsiteX8" fmla="*/ 244031 w 2578123"/>
              <a:gd name="connsiteY8" fmla="*/ 913694 h 1041919"/>
              <a:gd name="connsiteX9" fmla="*/ 521146 w 2578123"/>
              <a:gd name="connsiteY9" fmla="*/ 897844 h 1041919"/>
              <a:gd name="connsiteX10" fmla="*/ 993798 w 2578123"/>
              <a:gd name="connsiteY10" fmla="*/ 965690 h 1041919"/>
              <a:gd name="connsiteX11" fmla="*/ 1112594 w 2578123"/>
              <a:gd name="connsiteY11" fmla="*/ 975064 h 1041919"/>
              <a:gd name="connsiteX12" fmla="*/ 1520025 w 2578123"/>
              <a:gd name="connsiteY12" fmla="*/ 936122 h 1041919"/>
              <a:gd name="connsiteX13" fmla="*/ 1827867 w 2578123"/>
              <a:gd name="connsiteY13" fmla="*/ 1041917 h 1041919"/>
              <a:gd name="connsiteX14" fmla="*/ 2072824 w 2578123"/>
              <a:gd name="connsiteY14" fmla="*/ 932800 h 1041919"/>
              <a:gd name="connsiteX15" fmla="*/ 2566928 w 2578123"/>
              <a:gd name="connsiteY15" fmla="*/ 797852 h 1041919"/>
              <a:gd name="connsiteX0" fmla="*/ 2566928 w 2568440"/>
              <a:gd name="connsiteY0" fmla="*/ 797852 h 1042218"/>
              <a:gd name="connsiteX1" fmla="*/ 2400850 w 2568440"/>
              <a:gd name="connsiteY1" fmla="*/ 732349 h 1042218"/>
              <a:gd name="connsiteX2" fmla="*/ 1963463 w 2568440"/>
              <a:gd name="connsiteY2" fmla="*/ 587240 h 1042218"/>
              <a:gd name="connsiteX3" fmla="*/ 1077989 w 2568440"/>
              <a:gd name="connsiteY3" fmla="*/ 9537 h 1042218"/>
              <a:gd name="connsiteX4" fmla="*/ 567133 w 2568440"/>
              <a:gd name="connsiteY4" fmla="*/ 223817 h 1042218"/>
              <a:gd name="connsiteX5" fmla="*/ 342715 w 2568440"/>
              <a:gd name="connsiteY5" fmla="*/ 361522 h 1042218"/>
              <a:gd name="connsiteX6" fmla="*/ 8591 w 2568440"/>
              <a:gd name="connsiteY6" fmla="*/ 517245 h 1042218"/>
              <a:gd name="connsiteX7" fmla="*/ 111024 w 2568440"/>
              <a:gd name="connsiteY7" fmla="*/ 896383 h 1042218"/>
              <a:gd name="connsiteX8" fmla="*/ 244031 w 2568440"/>
              <a:gd name="connsiteY8" fmla="*/ 913694 h 1042218"/>
              <a:gd name="connsiteX9" fmla="*/ 521146 w 2568440"/>
              <a:gd name="connsiteY9" fmla="*/ 897844 h 1042218"/>
              <a:gd name="connsiteX10" fmla="*/ 993798 w 2568440"/>
              <a:gd name="connsiteY10" fmla="*/ 965690 h 1042218"/>
              <a:gd name="connsiteX11" fmla="*/ 1112594 w 2568440"/>
              <a:gd name="connsiteY11" fmla="*/ 975064 h 1042218"/>
              <a:gd name="connsiteX12" fmla="*/ 1520025 w 2568440"/>
              <a:gd name="connsiteY12" fmla="*/ 936122 h 1042218"/>
              <a:gd name="connsiteX13" fmla="*/ 1827867 w 2568440"/>
              <a:gd name="connsiteY13" fmla="*/ 1041917 h 1042218"/>
              <a:gd name="connsiteX14" fmla="*/ 2302120 w 2568440"/>
              <a:gd name="connsiteY14" fmla="*/ 973381 h 1042218"/>
              <a:gd name="connsiteX15" fmla="*/ 2566928 w 2568440"/>
              <a:gd name="connsiteY15" fmla="*/ 797852 h 1042218"/>
              <a:gd name="connsiteX0" fmla="*/ 2566928 w 2568440"/>
              <a:gd name="connsiteY0" fmla="*/ 797852 h 1042576"/>
              <a:gd name="connsiteX1" fmla="*/ 2400850 w 2568440"/>
              <a:gd name="connsiteY1" fmla="*/ 732349 h 1042576"/>
              <a:gd name="connsiteX2" fmla="*/ 1963463 w 2568440"/>
              <a:gd name="connsiteY2" fmla="*/ 587240 h 1042576"/>
              <a:gd name="connsiteX3" fmla="*/ 1077989 w 2568440"/>
              <a:gd name="connsiteY3" fmla="*/ 9537 h 1042576"/>
              <a:gd name="connsiteX4" fmla="*/ 567133 w 2568440"/>
              <a:gd name="connsiteY4" fmla="*/ 223817 h 1042576"/>
              <a:gd name="connsiteX5" fmla="*/ 342715 w 2568440"/>
              <a:gd name="connsiteY5" fmla="*/ 361522 h 1042576"/>
              <a:gd name="connsiteX6" fmla="*/ 8591 w 2568440"/>
              <a:gd name="connsiteY6" fmla="*/ 517245 h 1042576"/>
              <a:gd name="connsiteX7" fmla="*/ 111024 w 2568440"/>
              <a:gd name="connsiteY7" fmla="*/ 896383 h 1042576"/>
              <a:gd name="connsiteX8" fmla="*/ 244031 w 2568440"/>
              <a:gd name="connsiteY8" fmla="*/ 913694 h 1042576"/>
              <a:gd name="connsiteX9" fmla="*/ 521146 w 2568440"/>
              <a:gd name="connsiteY9" fmla="*/ 897844 h 1042576"/>
              <a:gd name="connsiteX10" fmla="*/ 993798 w 2568440"/>
              <a:gd name="connsiteY10" fmla="*/ 965690 h 1042576"/>
              <a:gd name="connsiteX11" fmla="*/ 1112594 w 2568440"/>
              <a:gd name="connsiteY11" fmla="*/ 975064 h 1042576"/>
              <a:gd name="connsiteX12" fmla="*/ 1520025 w 2568440"/>
              <a:gd name="connsiteY12" fmla="*/ 936122 h 1042576"/>
              <a:gd name="connsiteX13" fmla="*/ 1827867 w 2568440"/>
              <a:gd name="connsiteY13" fmla="*/ 1041917 h 1042576"/>
              <a:gd name="connsiteX14" fmla="*/ 1872919 w 2568440"/>
              <a:gd name="connsiteY14" fmla="*/ 980605 h 1042576"/>
              <a:gd name="connsiteX15" fmla="*/ 2302120 w 2568440"/>
              <a:gd name="connsiteY15" fmla="*/ 973381 h 1042576"/>
              <a:gd name="connsiteX16" fmla="*/ 2566928 w 2568440"/>
              <a:gd name="connsiteY16" fmla="*/ 797852 h 1042576"/>
              <a:gd name="connsiteX0" fmla="*/ 2566928 w 2568440"/>
              <a:gd name="connsiteY0" fmla="*/ 797852 h 1042062"/>
              <a:gd name="connsiteX1" fmla="*/ 2400850 w 2568440"/>
              <a:gd name="connsiteY1" fmla="*/ 732349 h 1042062"/>
              <a:gd name="connsiteX2" fmla="*/ 1963463 w 2568440"/>
              <a:gd name="connsiteY2" fmla="*/ 587240 h 1042062"/>
              <a:gd name="connsiteX3" fmla="*/ 1077989 w 2568440"/>
              <a:gd name="connsiteY3" fmla="*/ 9537 h 1042062"/>
              <a:gd name="connsiteX4" fmla="*/ 567133 w 2568440"/>
              <a:gd name="connsiteY4" fmla="*/ 223817 h 1042062"/>
              <a:gd name="connsiteX5" fmla="*/ 342715 w 2568440"/>
              <a:gd name="connsiteY5" fmla="*/ 361522 h 1042062"/>
              <a:gd name="connsiteX6" fmla="*/ 8591 w 2568440"/>
              <a:gd name="connsiteY6" fmla="*/ 517245 h 1042062"/>
              <a:gd name="connsiteX7" fmla="*/ 111024 w 2568440"/>
              <a:gd name="connsiteY7" fmla="*/ 896383 h 1042062"/>
              <a:gd name="connsiteX8" fmla="*/ 244031 w 2568440"/>
              <a:gd name="connsiteY8" fmla="*/ 913694 h 1042062"/>
              <a:gd name="connsiteX9" fmla="*/ 521146 w 2568440"/>
              <a:gd name="connsiteY9" fmla="*/ 897844 h 1042062"/>
              <a:gd name="connsiteX10" fmla="*/ 993798 w 2568440"/>
              <a:gd name="connsiteY10" fmla="*/ 965690 h 1042062"/>
              <a:gd name="connsiteX11" fmla="*/ 1112594 w 2568440"/>
              <a:gd name="connsiteY11" fmla="*/ 975064 h 1042062"/>
              <a:gd name="connsiteX12" fmla="*/ 1520025 w 2568440"/>
              <a:gd name="connsiteY12" fmla="*/ 996994 h 1042062"/>
              <a:gd name="connsiteX13" fmla="*/ 1827867 w 2568440"/>
              <a:gd name="connsiteY13" fmla="*/ 1041917 h 1042062"/>
              <a:gd name="connsiteX14" fmla="*/ 1872919 w 2568440"/>
              <a:gd name="connsiteY14" fmla="*/ 980605 h 1042062"/>
              <a:gd name="connsiteX15" fmla="*/ 2302120 w 2568440"/>
              <a:gd name="connsiteY15" fmla="*/ 973381 h 1042062"/>
              <a:gd name="connsiteX16" fmla="*/ 2566928 w 2568440"/>
              <a:gd name="connsiteY16" fmla="*/ 797852 h 1042062"/>
              <a:gd name="connsiteX0" fmla="*/ 2566928 w 2568440"/>
              <a:gd name="connsiteY0" fmla="*/ 797852 h 1042062"/>
              <a:gd name="connsiteX1" fmla="*/ 2400850 w 2568440"/>
              <a:gd name="connsiteY1" fmla="*/ 732349 h 1042062"/>
              <a:gd name="connsiteX2" fmla="*/ 1963463 w 2568440"/>
              <a:gd name="connsiteY2" fmla="*/ 587240 h 1042062"/>
              <a:gd name="connsiteX3" fmla="*/ 1077989 w 2568440"/>
              <a:gd name="connsiteY3" fmla="*/ 9537 h 1042062"/>
              <a:gd name="connsiteX4" fmla="*/ 567133 w 2568440"/>
              <a:gd name="connsiteY4" fmla="*/ 223817 h 1042062"/>
              <a:gd name="connsiteX5" fmla="*/ 342715 w 2568440"/>
              <a:gd name="connsiteY5" fmla="*/ 361522 h 1042062"/>
              <a:gd name="connsiteX6" fmla="*/ 8591 w 2568440"/>
              <a:gd name="connsiteY6" fmla="*/ 517245 h 1042062"/>
              <a:gd name="connsiteX7" fmla="*/ 111024 w 2568440"/>
              <a:gd name="connsiteY7" fmla="*/ 896383 h 1042062"/>
              <a:gd name="connsiteX8" fmla="*/ 244031 w 2568440"/>
              <a:gd name="connsiteY8" fmla="*/ 913694 h 1042062"/>
              <a:gd name="connsiteX9" fmla="*/ 583682 w 2568440"/>
              <a:gd name="connsiteY9" fmla="*/ 806537 h 1042062"/>
              <a:gd name="connsiteX10" fmla="*/ 993798 w 2568440"/>
              <a:gd name="connsiteY10" fmla="*/ 965690 h 1042062"/>
              <a:gd name="connsiteX11" fmla="*/ 1112594 w 2568440"/>
              <a:gd name="connsiteY11" fmla="*/ 975064 h 1042062"/>
              <a:gd name="connsiteX12" fmla="*/ 1520025 w 2568440"/>
              <a:gd name="connsiteY12" fmla="*/ 996994 h 1042062"/>
              <a:gd name="connsiteX13" fmla="*/ 1827867 w 2568440"/>
              <a:gd name="connsiteY13" fmla="*/ 1041917 h 1042062"/>
              <a:gd name="connsiteX14" fmla="*/ 1872919 w 2568440"/>
              <a:gd name="connsiteY14" fmla="*/ 980605 h 1042062"/>
              <a:gd name="connsiteX15" fmla="*/ 2302120 w 2568440"/>
              <a:gd name="connsiteY15" fmla="*/ 973381 h 1042062"/>
              <a:gd name="connsiteX16" fmla="*/ 2566928 w 2568440"/>
              <a:gd name="connsiteY16" fmla="*/ 797852 h 1042062"/>
              <a:gd name="connsiteX0" fmla="*/ 2570142 w 2571654"/>
              <a:gd name="connsiteY0" fmla="*/ 797852 h 1042062"/>
              <a:gd name="connsiteX1" fmla="*/ 2404064 w 2571654"/>
              <a:gd name="connsiteY1" fmla="*/ 732349 h 1042062"/>
              <a:gd name="connsiteX2" fmla="*/ 1966677 w 2571654"/>
              <a:gd name="connsiteY2" fmla="*/ 587240 h 1042062"/>
              <a:gd name="connsiteX3" fmla="*/ 1081203 w 2571654"/>
              <a:gd name="connsiteY3" fmla="*/ 9537 h 1042062"/>
              <a:gd name="connsiteX4" fmla="*/ 570347 w 2571654"/>
              <a:gd name="connsiteY4" fmla="*/ 223817 h 1042062"/>
              <a:gd name="connsiteX5" fmla="*/ 345929 w 2571654"/>
              <a:gd name="connsiteY5" fmla="*/ 361522 h 1042062"/>
              <a:gd name="connsiteX6" fmla="*/ 11805 w 2571654"/>
              <a:gd name="connsiteY6" fmla="*/ 517245 h 1042062"/>
              <a:gd name="connsiteX7" fmla="*/ 114238 w 2571654"/>
              <a:gd name="connsiteY7" fmla="*/ 896383 h 1042062"/>
              <a:gd name="connsiteX8" fmla="*/ 486966 w 2571654"/>
              <a:gd name="connsiteY8" fmla="*/ 639771 h 1042062"/>
              <a:gd name="connsiteX9" fmla="*/ 586896 w 2571654"/>
              <a:gd name="connsiteY9" fmla="*/ 806537 h 1042062"/>
              <a:gd name="connsiteX10" fmla="*/ 997012 w 2571654"/>
              <a:gd name="connsiteY10" fmla="*/ 965690 h 1042062"/>
              <a:gd name="connsiteX11" fmla="*/ 1115808 w 2571654"/>
              <a:gd name="connsiteY11" fmla="*/ 975064 h 1042062"/>
              <a:gd name="connsiteX12" fmla="*/ 1523239 w 2571654"/>
              <a:gd name="connsiteY12" fmla="*/ 996994 h 1042062"/>
              <a:gd name="connsiteX13" fmla="*/ 1831081 w 2571654"/>
              <a:gd name="connsiteY13" fmla="*/ 1041917 h 1042062"/>
              <a:gd name="connsiteX14" fmla="*/ 1876133 w 2571654"/>
              <a:gd name="connsiteY14" fmla="*/ 980605 h 1042062"/>
              <a:gd name="connsiteX15" fmla="*/ 2305334 w 2571654"/>
              <a:gd name="connsiteY15" fmla="*/ 973381 h 1042062"/>
              <a:gd name="connsiteX16" fmla="*/ 2570142 w 2571654"/>
              <a:gd name="connsiteY16" fmla="*/ 797852 h 1042062"/>
              <a:gd name="connsiteX0" fmla="*/ 2568287 w 2569799"/>
              <a:gd name="connsiteY0" fmla="*/ 797852 h 1042062"/>
              <a:gd name="connsiteX1" fmla="*/ 2402209 w 2569799"/>
              <a:gd name="connsiteY1" fmla="*/ 732349 h 1042062"/>
              <a:gd name="connsiteX2" fmla="*/ 1964822 w 2569799"/>
              <a:gd name="connsiteY2" fmla="*/ 587240 h 1042062"/>
              <a:gd name="connsiteX3" fmla="*/ 1079348 w 2569799"/>
              <a:gd name="connsiteY3" fmla="*/ 9537 h 1042062"/>
              <a:gd name="connsiteX4" fmla="*/ 568492 w 2569799"/>
              <a:gd name="connsiteY4" fmla="*/ 223817 h 1042062"/>
              <a:gd name="connsiteX5" fmla="*/ 344074 w 2569799"/>
              <a:gd name="connsiteY5" fmla="*/ 361522 h 1042062"/>
              <a:gd name="connsiteX6" fmla="*/ 9950 w 2569799"/>
              <a:gd name="connsiteY6" fmla="*/ 517245 h 1042062"/>
              <a:gd name="connsiteX7" fmla="*/ 112383 w 2569799"/>
              <a:gd name="connsiteY7" fmla="*/ 896383 h 1042062"/>
              <a:gd name="connsiteX8" fmla="*/ 363000 w 2569799"/>
              <a:gd name="connsiteY8" fmla="*/ 513924 h 1042062"/>
              <a:gd name="connsiteX9" fmla="*/ 485111 w 2569799"/>
              <a:gd name="connsiteY9" fmla="*/ 639771 h 1042062"/>
              <a:gd name="connsiteX10" fmla="*/ 585041 w 2569799"/>
              <a:gd name="connsiteY10" fmla="*/ 806537 h 1042062"/>
              <a:gd name="connsiteX11" fmla="*/ 995157 w 2569799"/>
              <a:gd name="connsiteY11" fmla="*/ 965690 h 1042062"/>
              <a:gd name="connsiteX12" fmla="*/ 1113953 w 2569799"/>
              <a:gd name="connsiteY12" fmla="*/ 975064 h 1042062"/>
              <a:gd name="connsiteX13" fmla="*/ 1521384 w 2569799"/>
              <a:gd name="connsiteY13" fmla="*/ 996994 h 1042062"/>
              <a:gd name="connsiteX14" fmla="*/ 1829226 w 2569799"/>
              <a:gd name="connsiteY14" fmla="*/ 1041917 h 1042062"/>
              <a:gd name="connsiteX15" fmla="*/ 1874278 w 2569799"/>
              <a:gd name="connsiteY15" fmla="*/ 980605 h 1042062"/>
              <a:gd name="connsiteX16" fmla="*/ 2303479 w 2569799"/>
              <a:gd name="connsiteY16" fmla="*/ 973381 h 1042062"/>
              <a:gd name="connsiteX17" fmla="*/ 2568287 w 2569799"/>
              <a:gd name="connsiteY17" fmla="*/ 797852 h 1042062"/>
              <a:gd name="connsiteX0" fmla="*/ 2455951 w 2457463"/>
              <a:gd name="connsiteY0" fmla="*/ 797852 h 1042062"/>
              <a:gd name="connsiteX1" fmla="*/ 2289873 w 2457463"/>
              <a:gd name="connsiteY1" fmla="*/ 732349 h 1042062"/>
              <a:gd name="connsiteX2" fmla="*/ 1852486 w 2457463"/>
              <a:gd name="connsiteY2" fmla="*/ 587240 h 1042062"/>
              <a:gd name="connsiteX3" fmla="*/ 967012 w 2457463"/>
              <a:gd name="connsiteY3" fmla="*/ 9537 h 1042062"/>
              <a:gd name="connsiteX4" fmla="*/ 456156 w 2457463"/>
              <a:gd name="connsiteY4" fmla="*/ 223817 h 1042062"/>
              <a:gd name="connsiteX5" fmla="*/ 231738 w 2457463"/>
              <a:gd name="connsiteY5" fmla="*/ 361522 h 1042062"/>
              <a:gd name="connsiteX6" fmla="*/ 47 w 2457463"/>
              <a:gd name="connsiteY6" fmla="*/ 896383 h 1042062"/>
              <a:gd name="connsiteX7" fmla="*/ 250664 w 2457463"/>
              <a:gd name="connsiteY7" fmla="*/ 513924 h 1042062"/>
              <a:gd name="connsiteX8" fmla="*/ 372775 w 2457463"/>
              <a:gd name="connsiteY8" fmla="*/ 639771 h 1042062"/>
              <a:gd name="connsiteX9" fmla="*/ 472705 w 2457463"/>
              <a:gd name="connsiteY9" fmla="*/ 806537 h 1042062"/>
              <a:gd name="connsiteX10" fmla="*/ 882821 w 2457463"/>
              <a:gd name="connsiteY10" fmla="*/ 965690 h 1042062"/>
              <a:gd name="connsiteX11" fmla="*/ 1001617 w 2457463"/>
              <a:gd name="connsiteY11" fmla="*/ 975064 h 1042062"/>
              <a:gd name="connsiteX12" fmla="*/ 1409048 w 2457463"/>
              <a:gd name="connsiteY12" fmla="*/ 996994 h 1042062"/>
              <a:gd name="connsiteX13" fmla="*/ 1716890 w 2457463"/>
              <a:gd name="connsiteY13" fmla="*/ 1041917 h 1042062"/>
              <a:gd name="connsiteX14" fmla="*/ 1761942 w 2457463"/>
              <a:gd name="connsiteY14" fmla="*/ 980605 h 1042062"/>
              <a:gd name="connsiteX15" fmla="*/ 2191143 w 2457463"/>
              <a:gd name="connsiteY15" fmla="*/ 973381 h 1042062"/>
              <a:gd name="connsiteX16" fmla="*/ 2455951 w 2457463"/>
              <a:gd name="connsiteY16" fmla="*/ 797852 h 1042062"/>
              <a:gd name="connsiteX0" fmla="*/ 2239758 w 2241270"/>
              <a:gd name="connsiteY0" fmla="*/ 797852 h 1042062"/>
              <a:gd name="connsiteX1" fmla="*/ 2073680 w 2241270"/>
              <a:gd name="connsiteY1" fmla="*/ 732349 h 1042062"/>
              <a:gd name="connsiteX2" fmla="*/ 1636293 w 2241270"/>
              <a:gd name="connsiteY2" fmla="*/ 587240 h 1042062"/>
              <a:gd name="connsiteX3" fmla="*/ 750819 w 2241270"/>
              <a:gd name="connsiteY3" fmla="*/ 9537 h 1042062"/>
              <a:gd name="connsiteX4" fmla="*/ 239963 w 2241270"/>
              <a:gd name="connsiteY4" fmla="*/ 223817 h 1042062"/>
              <a:gd name="connsiteX5" fmla="*/ 15545 w 2241270"/>
              <a:gd name="connsiteY5" fmla="*/ 361522 h 1042062"/>
              <a:gd name="connsiteX6" fmla="*/ 34471 w 2241270"/>
              <a:gd name="connsiteY6" fmla="*/ 513924 h 1042062"/>
              <a:gd name="connsiteX7" fmla="*/ 156582 w 2241270"/>
              <a:gd name="connsiteY7" fmla="*/ 639771 h 1042062"/>
              <a:gd name="connsiteX8" fmla="*/ 256512 w 2241270"/>
              <a:gd name="connsiteY8" fmla="*/ 806537 h 1042062"/>
              <a:gd name="connsiteX9" fmla="*/ 666628 w 2241270"/>
              <a:gd name="connsiteY9" fmla="*/ 965690 h 1042062"/>
              <a:gd name="connsiteX10" fmla="*/ 785424 w 2241270"/>
              <a:gd name="connsiteY10" fmla="*/ 975064 h 1042062"/>
              <a:gd name="connsiteX11" fmla="*/ 1192855 w 2241270"/>
              <a:gd name="connsiteY11" fmla="*/ 996994 h 1042062"/>
              <a:gd name="connsiteX12" fmla="*/ 1500697 w 2241270"/>
              <a:gd name="connsiteY12" fmla="*/ 1041917 h 1042062"/>
              <a:gd name="connsiteX13" fmla="*/ 1545749 w 2241270"/>
              <a:gd name="connsiteY13" fmla="*/ 980605 h 1042062"/>
              <a:gd name="connsiteX14" fmla="*/ 1974950 w 2241270"/>
              <a:gd name="connsiteY14" fmla="*/ 973381 h 1042062"/>
              <a:gd name="connsiteX15" fmla="*/ 2239758 w 2241270"/>
              <a:gd name="connsiteY15" fmla="*/ 797852 h 1042062"/>
              <a:gd name="connsiteX0" fmla="*/ 2239758 w 2241270"/>
              <a:gd name="connsiteY0" fmla="*/ 797852 h 1042062"/>
              <a:gd name="connsiteX1" fmla="*/ 2073680 w 2241270"/>
              <a:gd name="connsiteY1" fmla="*/ 732349 h 1042062"/>
              <a:gd name="connsiteX2" fmla="*/ 1636293 w 2241270"/>
              <a:gd name="connsiteY2" fmla="*/ 587240 h 1042062"/>
              <a:gd name="connsiteX3" fmla="*/ 750819 w 2241270"/>
              <a:gd name="connsiteY3" fmla="*/ 9537 h 1042062"/>
              <a:gd name="connsiteX4" fmla="*/ 239963 w 2241270"/>
              <a:gd name="connsiteY4" fmla="*/ 223817 h 1042062"/>
              <a:gd name="connsiteX5" fmla="*/ 15545 w 2241270"/>
              <a:gd name="connsiteY5" fmla="*/ 361522 h 1042062"/>
              <a:gd name="connsiteX6" fmla="*/ 34471 w 2241270"/>
              <a:gd name="connsiteY6" fmla="*/ 513924 h 1042062"/>
              <a:gd name="connsiteX7" fmla="*/ 156582 w 2241270"/>
              <a:gd name="connsiteY7" fmla="*/ 639771 h 1042062"/>
              <a:gd name="connsiteX8" fmla="*/ 256512 w 2241270"/>
              <a:gd name="connsiteY8" fmla="*/ 806537 h 1042062"/>
              <a:gd name="connsiteX9" fmla="*/ 562402 w 2241270"/>
              <a:gd name="connsiteY9" fmla="*/ 823656 h 1042062"/>
              <a:gd name="connsiteX10" fmla="*/ 785424 w 2241270"/>
              <a:gd name="connsiteY10" fmla="*/ 975064 h 1042062"/>
              <a:gd name="connsiteX11" fmla="*/ 1192855 w 2241270"/>
              <a:gd name="connsiteY11" fmla="*/ 996994 h 1042062"/>
              <a:gd name="connsiteX12" fmla="*/ 1500697 w 2241270"/>
              <a:gd name="connsiteY12" fmla="*/ 1041917 h 1042062"/>
              <a:gd name="connsiteX13" fmla="*/ 1545749 w 2241270"/>
              <a:gd name="connsiteY13" fmla="*/ 980605 h 1042062"/>
              <a:gd name="connsiteX14" fmla="*/ 1974950 w 2241270"/>
              <a:gd name="connsiteY14" fmla="*/ 973381 h 1042062"/>
              <a:gd name="connsiteX15" fmla="*/ 2239758 w 2241270"/>
              <a:gd name="connsiteY15" fmla="*/ 797852 h 1042062"/>
              <a:gd name="connsiteX0" fmla="*/ 2239758 w 2241270"/>
              <a:gd name="connsiteY0" fmla="*/ 797852 h 1042062"/>
              <a:gd name="connsiteX1" fmla="*/ 2073680 w 2241270"/>
              <a:gd name="connsiteY1" fmla="*/ 732349 h 1042062"/>
              <a:gd name="connsiteX2" fmla="*/ 1636293 w 2241270"/>
              <a:gd name="connsiteY2" fmla="*/ 587240 h 1042062"/>
              <a:gd name="connsiteX3" fmla="*/ 750819 w 2241270"/>
              <a:gd name="connsiteY3" fmla="*/ 9537 h 1042062"/>
              <a:gd name="connsiteX4" fmla="*/ 239963 w 2241270"/>
              <a:gd name="connsiteY4" fmla="*/ 223817 h 1042062"/>
              <a:gd name="connsiteX5" fmla="*/ 15545 w 2241270"/>
              <a:gd name="connsiteY5" fmla="*/ 361522 h 1042062"/>
              <a:gd name="connsiteX6" fmla="*/ 34471 w 2241270"/>
              <a:gd name="connsiteY6" fmla="*/ 513924 h 1042062"/>
              <a:gd name="connsiteX7" fmla="*/ 156582 w 2241270"/>
              <a:gd name="connsiteY7" fmla="*/ 639771 h 1042062"/>
              <a:gd name="connsiteX8" fmla="*/ 287779 w 2241270"/>
              <a:gd name="connsiteY8" fmla="*/ 715229 h 1042062"/>
              <a:gd name="connsiteX9" fmla="*/ 562402 w 2241270"/>
              <a:gd name="connsiteY9" fmla="*/ 823656 h 1042062"/>
              <a:gd name="connsiteX10" fmla="*/ 785424 w 2241270"/>
              <a:gd name="connsiteY10" fmla="*/ 975064 h 1042062"/>
              <a:gd name="connsiteX11" fmla="*/ 1192855 w 2241270"/>
              <a:gd name="connsiteY11" fmla="*/ 996994 h 1042062"/>
              <a:gd name="connsiteX12" fmla="*/ 1500697 w 2241270"/>
              <a:gd name="connsiteY12" fmla="*/ 1041917 h 1042062"/>
              <a:gd name="connsiteX13" fmla="*/ 1545749 w 2241270"/>
              <a:gd name="connsiteY13" fmla="*/ 980605 h 1042062"/>
              <a:gd name="connsiteX14" fmla="*/ 1974950 w 2241270"/>
              <a:gd name="connsiteY14" fmla="*/ 973381 h 1042062"/>
              <a:gd name="connsiteX15" fmla="*/ 2239758 w 2241270"/>
              <a:gd name="connsiteY15" fmla="*/ 797852 h 1042062"/>
              <a:gd name="connsiteX0" fmla="*/ 2317736 w 2319248"/>
              <a:gd name="connsiteY0" fmla="*/ 1417347 h 1661557"/>
              <a:gd name="connsiteX1" fmla="*/ 2151658 w 2319248"/>
              <a:gd name="connsiteY1" fmla="*/ 1351844 h 1661557"/>
              <a:gd name="connsiteX2" fmla="*/ 1714271 w 2319248"/>
              <a:gd name="connsiteY2" fmla="*/ 1206735 h 1661557"/>
              <a:gd name="connsiteX3" fmla="*/ 828797 w 2319248"/>
              <a:gd name="connsiteY3" fmla="*/ 629032 h 1661557"/>
              <a:gd name="connsiteX4" fmla="*/ 36530 w 2319248"/>
              <a:gd name="connsiteY4" fmla="*/ 1254 h 1661557"/>
              <a:gd name="connsiteX5" fmla="*/ 93523 w 2319248"/>
              <a:gd name="connsiteY5" fmla="*/ 981017 h 1661557"/>
              <a:gd name="connsiteX6" fmla="*/ 112449 w 2319248"/>
              <a:gd name="connsiteY6" fmla="*/ 1133419 h 1661557"/>
              <a:gd name="connsiteX7" fmla="*/ 234560 w 2319248"/>
              <a:gd name="connsiteY7" fmla="*/ 1259266 h 1661557"/>
              <a:gd name="connsiteX8" fmla="*/ 365757 w 2319248"/>
              <a:gd name="connsiteY8" fmla="*/ 1334724 h 1661557"/>
              <a:gd name="connsiteX9" fmla="*/ 640380 w 2319248"/>
              <a:gd name="connsiteY9" fmla="*/ 1443151 h 1661557"/>
              <a:gd name="connsiteX10" fmla="*/ 863402 w 2319248"/>
              <a:gd name="connsiteY10" fmla="*/ 1594559 h 1661557"/>
              <a:gd name="connsiteX11" fmla="*/ 1270833 w 2319248"/>
              <a:gd name="connsiteY11" fmla="*/ 1616489 h 1661557"/>
              <a:gd name="connsiteX12" fmla="*/ 1578675 w 2319248"/>
              <a:gd name="connsiteY12" fmla="*/ 1661412 h 1661557"/>
              <a:gd name="connsiteX13" fmla="*/ 1623727 w 2319248"/>
              <a:gd name="connsiteY13" fmla="*/ 1600100 h 1661557"/>
              <a:gd name="connsiteX14" fmla="*/ 2052928 w 2319248"/>
              <a:gd name="connsiteY14" fmla="*/ 1592876 h 1661557"/>
              <a:gd name="connsiteX15" fmla="*/ 2317736 w 2319248"/>
              <a:gd name="connsiteY15" fmla="*/ 1417347 h 1661557"/>
              <a:gd name="connsiteX0" fmla="*/ 2317736 w 2319248"/>
              <a:gd name="connsiteY0" fmla="*/ 1417274 h 1661484"/>
              <a:gd name="connsiteX1" fmla="*/ 2151658 w 2319248"/>
              <a:gd name="connsiteY1" fmla="*/ 1351771 h 1661484"/>
              <a:gd name="connsiteX2" fmla="*/ 1714271 w 2319248"/>
              <a:gd name="connsiteY2" fmla="*/ 1206662 h 1661484"/>
              <a:gd name="connsiteX3" fmla="*/ 766261 w 2319248"/>
              <a:gd name="connsiteY3" fmla="*/ 659395 h 1661484"/>
              <a:gd name="connsiteX4" fmla="*/ 36530 w 2319248"/>
              <a:gd name="connsiteY4" fmla="*/ 1181 h 1661484"/>
              <a:gd name="connsiteX5" fmla="*/ 93523 w 2319248"/>
              <a:gd name="connsiteY5" fmla="*/ 980944 h 1661484"/>
              <a:gd name="connsiteX6" fmla="*/ 112449 w 2319248"/>
              <a:gd name="connsiteY6" fmla="*/ 1133346 h 1661484"/>
              <a:gd name="connsiteX7" fmla="*/ 234560 w 2319248"/>
              <a:gd name="connsiteY7" fmla="*/ 1259193 h 1661484"/>
              <a:gd name="connsiteX8" fmla="*/ 365757 w 2319248"/>
              <a:gd name="connsiteY8" fmla="*/ 1334651 h 1661484"/>
              <a:gd name="connsiteX9" fmla="*/ 640380 w 2319248"/>
              <a:gd name="connsiteY9" fmla="*/ 1443078 h 1661484"/>
              <a:gd name="connsiteX10" fmla="*/ 863402 w 2319248"/>
              <a:gd name="connsiteY10" fmla="*/ 1594486 h 1661484"/>
              <a:gd name="connsiteX11" fmla="*/ 1270833 w 2319248"/>
              <a:gd name="connsiteY11" fmla="*/ 1616416 h 1661484"/>
              <a:gd name="connsiteX12" fmla="*/ 1578675 w 2319248"/>
              <a:gd name="connsiteY12" fmla="*/ 1661339 h 1661484"/>
              <a:gd name="connsiteX13" fmla="*/ 1623727 w 2319248"/>
              <a:gd name="connsiteY13" fmla="*/ 1600027 h 1661484"/>
              <a:gd name="connsiteX14" fmla="*/ 2052928 w 2319248"/>
              <a:gd name="connsiteY14" fmla="*/ 1592803 h 1661484"/>
              <a:gd name="connsiteX15" fmla="*/ 2317736 w 2319248"/>
              <a:gd name="connsiteY15" fmla="*/ 1417274 h 1661484"/>
              <a:gd name="connsiteX0" fmla="*/ 2317736 w 2319248"/>
              <a:gd name="connsiteY0" fmla="*/ 1417191 h 1661401"/>
              <a:gd name="connsiteX1" fmla="*/ 2151658 w 2319248"/>
              <a:gd name="connsiteY1" fmla="*/ 1351688 h 1661401"/>
              <a:gd name="connsiteX2" fmla="*/ 1557932 w 2319248"/>
              <a:gd name="connsiteY2" fmla="*/ 973239 h 1661401"/>
              <a:gd name="connsiteX3" fmla="*/ 766261 w 2319248"/>
              <a:gd name="connsiteY3" fmla="*/ 659312 h 1661401"/>
              <a:gd name="connsiteX4" fmla="*/ 36530 w 2319248"/>
              <a:gd name="connsiteY4" fmla="*/ 1098 h 1661401"/>
              <a:gd name="connsiteX5" fmla="*/ 93523 w 2319248"/>
              <a:gd name="connsiteY5" fmla="*/ 980861 h 1661401"/>
              <a:gd name="connsiteX6" fmla="*/ 112449 w 2319248"/>
              <a:gd name="connsiteY6" fmla="*/ 1133263 h 1661401"/>
              <a:gd name="connsiteX7" fmla="*/ 234560 w 2319248"/>
              <a:gd name="connsiteY7" fmla="*/ 1259110 h 1661401"/>
              <a:gd name="connsiteX8" fmla="*/ 365757 w 2319248"/>
              <a:gd name="connsiteY8" fmla="*/ 1334568 h 1661401"/>
              <a:gd name="connsiteX9" fmla="*/ 640380 w 2319248"/>
              <a:gd name="connsiteY9" fmla="*/ 1442995 h 1661401"/>
              <a:gd name="connsiteX10" fmla="*/ 863402 w 2319248"/>
              <a:gd name="connsiteY10" fmla="*/ 1594403 h 1661401"/>
              <a:gd name="connsiteX11" fmla="*/ 1270833 w 2319248"/>
              <a:gd name="connsiteY11" fmla="*/ 1616333 h 1661401"/>
              <a:gd name="connsiteX12" fmla="*/ 1578675 w 2319248"/>
              <a:gd name="connsiteY12" fmla="*/ 1661256 h 1661401"/>
              <a:gd name="connsiteX13" fmla="*/ 1623727 w 2319248"/>
              <a:gd name="connsiteY13" fmla="*/ 1599944 h 1661401"/>
              <a:gd name="connsiteX14" fmla="*/ 2052928 w 2319248"/>
              <a:gd name="connsiteY14" fmla="*/ 1592720 h 1661401"/>
              <a:gd name="connsiteX15" fmla="*/ 2317736 w 2319248"/>
              <a:gd name="connsiteY15" fmla="*/ 1417191 h 1661401"/>
              <a:gd name="connsiteX0" fmla="*/ 2317736 w 2319248"/>
              <a:gd name="connsiteY0" fmla="*/ 1417191 h 1661401"/>
              <a:gd name="connsiteX1" fmla="*/ 2151658 w 2319248"/>
              <a:gd name="connsiteY1" fmla="*/ 1351688 h 1661401"/>
              <a:gd name="connsiteX2" fmla="*/ 2186548 w 2319248"/>
              <a:gd name="connsiteY2" fmla="*/ 1041955 h 1661401"/>
              <a:gd name="connsiteX3" fmla="*/ 1557932 w 2319248"/>
              <a:gd name="connsiteY3" fmla="*/ 973239 h 1661401"/>
              <a:gd name="connsiteX4" fmla="*/ 766261 w 2319248"/>
              <a:gd name="connsiteY4" fmla="*/ 659312 h 1661401"/>
              <a:gd name="connsiteX5" fmla="*/ 36530 w 2319248"/>
              <a:gd name="connsiteY5" fmla="*/ 1098 h 1661401"/>
              <a:gd name="connsiteX6" fmla="*/ 93523 w 2319248"/>
              <a:gd name="connsiteY6" fmla="*/ 980861 h 1661401"/>
              <a:gd name="connsiteX7" fmla="*/ 112449 w 2319248"/>
              <a:gd name="connsiteY7" fmla="*/ 1133263 h 1661401"/>
              <a:gd name="connsiteX8" fmla="*/ 234560 w 2319248"/>
              <a:gd name="connsiteY8" fmla="*/ 1259110 h 1661401"/>
              <a:gd name="connsiteX9" fmla="*/ 365757 w 2319248"/>
              <a:gd name="connsiteY9" fmla="*/ 1334568 h 1661401"/>
              <a:gd name="connsiteX10" fmla="*/ 640380 w 2319248"/>
              <a:gd name="connsiteY10" fmla="*/ 1442995 h 1661401"/>
              <a:gd name="connsiteX11" fmla="*/ 863402 w 2319248"/>
              <a:gd name="connsiteY11" fmla="*/ 1594403 h 1661401"/>
              <a:gd name="connsiteX12" fmla="*/ 1270833 w 2319248"/>
              <a:gd name="connsiteY12" fmla="*/ 1616333 h 1661401"/>
              <a:gd name="connsiteX13" fmla="*/ 1578675 w 2319248"/>
              <a:gd name="connsiteY13" fmla="*/ 1661256 h 1661401"/>
              <a:gd name="connsiteX14" fmla="*/ 1623727 w 2319248"/>
              <a:gd name="connsiteY14" fmla="*/ 1599944 h 1661401"/>
              <a:gd name="connsiteX15" fmla="*/ 2052928 w 2319248"/>
              <a:gd name="connsiteY15" fmla="*/ 1592720 h 1661401"/>
              <a:gd name="connsiteX16" fmla="*/ 2317736 w 2319248"/>
              <a:gd name="connsiteY16" fmla="*/ 1417191 h 1661401"/>
              <a:gd name="connsiteX0" fmla="*/ 2317736 w 2626513"/>
              <a:gd name="connsiteY0" fmla="*/ 1417191 h 1661401"/>
              <a:gd name="connsiteX1" fmla="*/ 2624298 w 2626513"/>
              <a:gd name="connsiteY1" fmla="*/ 1295586 h 1661401"/>
              <a:gd name="connsiteX2" fmla="*/ 2151658 w 2626513"/>
              <a:gd name="connsiteY2" fmla="*/ 1351688 h 1661401"/>
              <a:gd name="connsiteX3" fmla="*/ 2186548 w 2626513"/>
              <a:gd name="connsiteY3" fmla="*/ 1041955 h 1661401"/>
              <a:gd name="connsiteX4" fmla="*/ 1557932 w 2626513"/>
              <a:gd name="connsiteY4" fmla="*/ 973239 h 1661401"/>
              <a:gd name="connsiteX5" fmla="*/ 766261 w 2626513"/>
              <a:gd name="connsiteY5" fmla="*/ 659312 h 1661401"/>
              <a:gd name="connsiteX6" fmla="*/ 36530 w 2626513"/>
              <a:gd name="connsiteY6" fmla="*/ 1098 h 1661401"/>
              <a:gd name="connsiteX7" fmla="*/ 93523 w 2626513"/>
              <a:gd name="connsiteY7" fmla="*/ 980861 h 1661401"/>
              <a:gd name="connsiteX8" fmla="*/ 112449 w 2626513"/>
              <a:gd name="connsiteY8" fmla="*/ 1133263 h 1661401"/>
              <a:gd name="connsiteX9" fmla="*/ 234560 w 2626513"/>
              <a:gd name="connsiteY9" fmla="*/ 1259110 h 1661401"/>
              <a:gd name="connsiteX10" fmla="*/ 365757 w 2626513"/>
              <a:gd name="connsiteY10" fmla="*/ 1334568 h 1661401"/>
              <a:gd name="connsiteX11" fmla="*/ 640380 w 2626513"/>
              <a:gd name="connsiteY11" fmla="*/ 1442995 h 1661401"/>
              <a:gd name="connsiteX12" fmla="*/ 863402 w 2626513"/>
              <a:gd name="connsiteY12" fmla="*/ 1594403 h 1661401"/>
              <a:gd name="connsiteX13" fmla="*/ 1270833 w 2626513"/>
              <a:gd name="connsiteY13" fmla="*/ 1616333 h 1661401"/>
              <a:gd name="connsiteX14" fmla="*/ 1578675 w 2626513"/>
              <a:gd name="connsiteY14" fmla="*/ 1661256 h 1661401"/>
              <a:gd name="connsiteX15" fmla="*/ 1623727 w 2626513"/>
              <a:gd name="connsiteY15" fmla="*/ 1599944 h 1661401"/>
              <a:gd name="connsiteX16" fmla="*/ 2052928 w 2626513"/>
              <a:gd name="connsiteY16" fmla="*/ 1592720 h 1661401"/>
              <a:gd name="connsiteX17" fmla="*/ 2317736 w 2626513"/>
              <a:gd name="connsiteY17" fmla="*/ 1417191 h 1661401"/>
              <a:gd name="connsiteX0" fmla="*/ 2317736 w 2626513"/>
              <a:gd name="connsiteY0" fmla="*/ 1417191 h 1661401"/>
              <a:gd name="connsiteX1" fmla="*/ 2624298 w 2626513"/>
              <a:gd name="connsiteY1" fmla="*/ 1295586 h 1661401"/>
              <a:gd name="connsiteX2" fmla="*/ 2495605 w 2626513"/>
              <a:gd name="connsiteY2" fmla="*/ 1067621 h 1661401"/>
              <a:gd name="connsiteX3" fmla="*/ 2186548 w 2626513"/>
              <a:gd name="connsiteY3" fmla="*/ 1041955 h 1661401"/>
              <a:gd name="connsiteX4" fmla="*/ 1557932 w 2626513"/>
              <a:gd name="connsiteY4" fmla="*/ 973239 h 1661401"/>
              <a:gd name="connsiteX5" fmla="*/ 766261 w 2626513"/>
              <a:gd name="connsiteY5" fmla="*/ 659312 h 1661401"/>
              <a:gd name="connsiteX6" fmla="*/ 36530 w 2626513"/>
              <a:gd name="connsiteY6" fmla="*/ 1098 h 1661401"/>
              <a:gd name="connsiteX7" fmla="*/ 93523 w 2626513"/>
              <a:gd name="connsiteY7" fmla="*/ 980861 h 1661401"/>
              <a:gd name="connsiteX8" fmla="*/ 112449 w 2626513"/>
              <a:gd name="connsiteY8" fmla="*/ 1133263 h 1661401"/>
              <a:gd name="connsiteX9" fmla="*/ 234560 w 2626513"/>
              <a:gd name="connsiteY9" fmla="*/ 1259110 h 1661401"/>
              <a:gd name="connsiteX10" fmla="*/ 365757 w 2626513"/>
              <a:gd name="connsiteY10" fmla="*/ 1334568 h 1661401"/>
              <a:gd name="connsiteX11" fmla="*/ 640380 w 2626513"/>
              <a:gd name="connsiteY11" fmla="*/ 1442995 h 1661401"/>
              <a:gd name="connsiteX12" fmla="*/ 863402 w 2626513"/>
              <a:gd name="connsiteY12" fmla="*/ 1594403 h 1661401"/>
              <a:gd name="connsiteX13" fmla="*/ 1270833 w 2626513"/>
              <a:gd name="connsiteY13" fmla="*/ 1616333 h 1661401"/>
              <a:gd name="connsiteX14" fmla="*/ 1578675 w 2626513"/>
              <a:gd name="connsiteY14" fmla="*/ 1661256 h 1661401"/>
              <a:gd name="connsiteX15" fmla="*/ 1623727 w 2626513"/>
              <a:gd name="connsiteY15" fmla="*/ 1599944 h 1661401"/>
              <a:gd name="connsiteX16" fmla="*/ 2052928 w 2626513"/>
              <a:gd name="connsiteY16" fmla="*/ 1592720 h 1661401"/>
              <a:gd name="connsiteX17" fmla="*/ 2317736 w 2626513"/>
              <a:gd name="connsiteY17" fmla="*/ 1417191 h 1661401"/>
              <a:gd name="connsiteX0" fmla="*/ 2442807 w 2628520"/>
              <a:gd name="connsiteY0" fmla="*/ 1478063 h 1661401"/>
              <a:gd name="connsiteX1" fmla="*/ 2624298 w 2628520"/>
              <a:gd name="connsiteY1" fmla="*/ 1295586 h 1661401"/>
              <a:gd name="connsiteX2" fmla="*/ 2495605 w 2628520"/>
              <a:gd name="connsiteY2" fmla="*/ 1067621 h 1661401"/>
              <a:gd name="connsiteX3" fmla="*/ 2186548 w 2628520"/>
              <a:gd name="connsiteY3" fmla="*/ 1041955 h 1661401"/>
              <a:gd name="connsiteX4" fmla="*/ 1557932 w 2628520"/>
              <a:gd name="connsiteY4" fmla="*/ 973239 h 1661401"/>
              <a:gd name="connsiteX5" fmla="*/ 766261 w 2628520"/>
              <a:gd name="connsiteY5" fmla="*/ 659312 h 1661401"/>
              <a:gd name="connsiteX6" fmla="*/ 36530 w 2628520"/>
              <a:gd name="connsiteY6" fmla="*/ 1098 h 1661401"/>
              <a:gd name="connsiteX7" fmla="*/ 93523 w 2628520"/>
              <a:gd name="connsiteY7" fmla="*/ 980861 h 1661401"/>
              <a:gd name="connsiteX8" fmla="*/ 112449 w 2628520"/>
              <a:gd name="connsiteY8" fmla="*/ 1133263 h 1661401"/>
              <a:gd name="connsiteX9" fmla="*/ 234560 w 2628520"/>
              <a:gd name="connsiteY9" fmla="*/ 1259110 h 1661401"/>
              <a:gd name="connsiteX10" fmla="*/ 365757 w 2628520"/>
              <a:gd name="connsiteY10" fmla="*/ 1334568 h 1661401"/>
              <a:gd name="connsiteX11" fmla="*/ 640380 w 2628520"/>
              <a:gd name="connsiteY11" fmla="*/ 1442995 h 1661401"/>
              <a:gd name="connsiteX12" fmla="*/ 863402 w 2628520"/>
              <a:gd name="connsiteY12" fmla="*/ 1594403 h 1661401"/>
              <a:gd name="connsiteX13" fmla="*/ 1270833 w 2628520"/>
              <a:gd name="connsiteY13" fmla="*/ 1616333 h 1661401"/>
              <a:gd name="connsiteX14" fmla="*/ 1578675 w 2628520"/>
              <a:gd name="connsiteY14" fmla="*/ 1661256 h 1661401"/>
              <a:gd name="connsiteX15" fmla="*/ 1623727 w 2628520"/>
              <a:gd name="connsiteY15" fmla="*/ 1599944 h 1661401"/>
              <a:gd name="connsiteX16" fmla="*/ 2052928 w 2628520"/>
              <a:gd name="connsiteY16" fmla="*/ 1592720 h 1661401"/>
              <a:gd name="connsiteX17" fmla="*/ 2442807 w 2628520"/>
              <a:gd name="connsiteY17" fmla="*/ 1478063 h 1661401"/>
              <a:gd name="connsiteX0" fmla="*/ 2442807 w 2628519"/>
              <a:gd name="connsiteY0" fmla="*/ 1478063 h 1618879"/>
              <a:gd name="connsiteX1" fmla="*/ 2624298 w 2628519"/>
              <a:gd name="connsiteY1" fmla="*/ 1295586 h 1618879"/>
              <a:gd name="connsiteX2" fmla="*/ 2495605 w 2628519"/>
              <a:gd name="connsiteY2" fmla="*/ 1067621 h 1618879"/>
              <a:gd name="connsiteX3" fmla="*/ 2186548 w 2628519"/>
              <a:gd name="connsiteY3" fmla="*/ 1041955 h 1618879"/>
              <a:gd name="connsiteX4" fmla="*/ 1557932 w 2628519"/>
              <a:gd name="connsiteY4" fmla="*/ 973239 h 1618879"/>
              <a:gd name="connsiteX5" fmla="*/ 766261 w 2628519"/>
              <a:gd name="connsiteY5" fmla="*/ 659312 h 1618879"/>
              <a:gd name="connsiteX6" fmla="*/ 36530 w 2628519"/>
              <a:gd name="connsiteY6" fmla="*/ 1098 h 1618879"/>
              <a:gd name="connsiteX7" fmla="*/ 93523 w 2628519"/>
              <a:gd name="connsiteY7" fmla="*/ 980861 h 1618879"/>
              <a:gd name="connsiteX8" fmla="*/ 112449 w 2628519"/>
              <a:gd name="connsiteY8" fmla="*/ 1133263 h 1618879"/>
              <a:gd name="connsiteX9" fmla="*/ 234560 w 2628519"/>
              <a:gd name="connsiteY9" fmla="*/ 1259110 h 1618879"/>
              <a:gd name="connsiteX10" fmla="*/ 365757 w 2628519"/>
              <a:gd name="connsiteY10" fmla="*/ 1334568 h 1618879"/>
              <a:gd name="connsiteX11" fmla="*/ 640380 w 2628519"/>
              <a:gd name="connsiteY11" fmla="*/ 1442995 h 1618879"/>
              <a:gd name="connsiteX12" fmla="*/ 863402 w 2628519"/>
              <a:gd name="connsiteY12" fmla="*/ 1594403 h 1618879"/>
              <a:gd name="connsiteX13" fmla="*/ 1270833 w 2628519"/>
              <a:gd name="connsiteY13" fmla="*/ 1616333 h 1618879"/>
              <a:gd name="connsiteX14" fmla="*/ 1495294 w 2628519"/>
              <a:gd name="connsiteY14" fmla="*/ 1569948 h 1618879"/>
              <a:gd name="connsiteX15" fmla="*/ 1623727 w 2628519"/>
              <a:gd name="connsiteY15" fmla="*/ 1599944 h 1618879"/>
              <a:gd name="connsiteX16" fmla="*/ 2052928 w 2628519"/>
              <a:gd name="connsiteY16" fmla="*/ 1592720 h 1618879"/>
              <a:gd name="connsiteX17" fmla="*/ 2442807 w 2628519"/>
              <a:gd name="connsiteY17" fmla="*/ 1478063 h 1618879"/>
              <a:gd name="connsiteX0" fmla="*/ 2442807 w 2628519"/>
              <a:gd name="connsiteY0" fmla="*/ 1478063 h 1617273"/>
              <a:gd name="connsiteX1" fmla="*/ 2624298 w 2628519"/>
              <a:gd name="connsiteY1" fmla="*/ 1295586 h 1617273"/>
              <a:gd name="connsiteX2" fmla="*/ 2495605 w 2628519"/>
              <a:gd name="connsiteY2" fmla="*/ 1067621 h 1617273"/>
              <a:gd name="connsiteX3" fmla="*/ 2186548 w 2628519"/>
              <a:gd name="connsiteY3" fmla="*/ 1041955 h 1617273"/>
              <a:gd name="connsiteX4" fmla="*/ 1557932 w 2628519"/>
              <a:gd name="connsiteY4" fmla="*/ 973239 h 1617273"/>
              <a:gd name="connsiteX5" fmla="*/ 766261 w 2628519"/>
              <a:gd name="connsiteY5" fmla="*/ 659312 h 1617273"/>
              <a:gd name="connsiteX6" fmla="*/ 36530 w 2628519"/>
              <a:gd name="connsiteY6" fmla="*/ 1098 h 1617273"/>
              <a:gd name="connsiteX7" fmla="*/ 93523 w 2628519"/>
              <a:gd name="connsiteY7" fmla="*/ 980861 h 1617273"/>
              <a:gd name="connsiteX8" fmla="*/ 112449 w 2628519"/>
              <a:gd name="connsiteY8" fmla="*/ 1133263 h 1617273"/>
              <a:gd name="connsiteX9" fmla="*/ 234560 w 2628519"/>
              <a:gd name="connsiteY9" fmla="*/ 1259110 h 1617273"/>
              <a:gd name="connsiteX10" fmla="*/ 365757 w 2628519"/>
              <a:gd name="connsiteY10" fmla="*/ 1334568 h 1617273"/>
              <a:gd name="connsiteX11" fmla="*/ 640380 w 2628519"/>
              <a:gd name="connsiteY11" fmla="*/ 1442995 h 1617273"/>
              <a:gd name="connsiteX12" fmla="*/ 863402 w 2628519"/>
              <a:gd name="connsiteY12" fmla="*/ 1594403 h 1617273"/>
              <a:gd name="connsiteX13" fmla="*/ 1258936 w 2628519"/>
              <a:gd name="connsiteY13" fmla="*/ 1518782 h 1617273"/>
              <a:gd name="connsiteX14" fmla="*/ 1270833 w 2628519"/>
              <a:gd name="connsiteY14" fmla="*/ 1616333 h 1617273"/>
              <a:gd name="connsiteX15" fmla="*/ 1495294 w 2628519"/>
              <a:gd name="connsiteY15" fmla="*/ 1569948 h 1617273"/>
              <a:gd name="connsiteX16" fmla="*/ 1623727 w 2628519"/>
              <a:gd name="connsiteY16" fmla="*/ 1599944 h 1617273"/>
              <a:gd name="connsiteX17" fmla="*/ 2052928 w 2628519"/>
              <a:gd name="connsiteY17" fmla="*/ 1592720 h 1617273"/>
              <a:gd name="connsiteX18" fmla="*/ 2442807 w 2628519"/>
              <a:gd name="connsiteY18" fmla="*/ 1478063 h 1617273"/>
              <a:gd name="connsiteX0" fmla="*/ 2442807 w 2628519"/>
              <a:gd name="connsiteY0" fmla="*/ 1478063 h 1617273"/>
              <a:gd name="connsiteX1" fmla="*/ 2624298 w 2628519"/>
              <a:gd name="connsiteY1" fmla="*/ 1295586 h 1617273"/>
              <a:gd name="connsiteX2" fmla="*/ 2495605 w 2628519"/>
              <a:gd name="connsiteY2" fmla="*/ 1067621 h 1617273"/>
              <a:gd name="connsiteX3" fmla="*/ 2186548 w 2628519"/>
              <a:gd name="connsiteY3" fmla="*/ 1041955 h 1617273"/>
              <a:gd name="connsiteX4" fmla="*/ 1557932 w 2628519"/>
              <a:gd name="connsiteY4" fmla="*/ 973239 h 1617273"/>
              <a:gd name="connsiteX5" fmla="*/ 766261 w 2628519"/>
              <a:gd name="connsiteY5" fmla="*/ 659312 h 1617273"/>
              <a:gd name="connsiteX6" fmla="*/ 36530 w 2628519"/>
              <a:gd name="connsiteY6" fmla="*/ 1098 h 1617273"/>
              <a:gd name="connsiteX7" fmla="*/ 93523 w 2628519"/>
              <a:gd name="connsiteY7" fmla="*/ 980861 h 1617273"/>
              <a:gd name="connsiteX8" fmla="*/ 112449 w 2628519"/>
              <a:gd name="connsiteY8" fmla="*/ 1133263 h 1617273"/>
              <a:gd name="connsiteX9" fmla="*/ 234560 w 2628519"/>
              <a:gd name="connsiteY9" fmla="*/ 1259110 h 1617273"/>
              <a:gd name="connsiteX10" fmla="*/ 365757 w 2628519"/>
              <a:gd name="connsiteY10" fmla="*/ 1334568 h 1617273"/>
              <a:gd name="connsiteX11" fmla="*/ 640380 w 2628519"/>
              <a:gd name="connsiteY11" fmla="*/ 1442995 h 1617273"/>
              <a:gd name="connsiteX12" fmla="*/ 863402 w 2628519"/>
              <a:gd name="connsiteY12" fmla="*/ 1594403 h 1617273"/>
              <a:gd name="connsiteX13" fmla="*/ 894144 w 2628519"/>
              <a:gd name="connsiteY13" fmla="*/ 1478201 h 1617273"/>
              <a:gd name="connsiteX14" fmla="*/ 1258936 w 2628519"/>
              <a:gd name="connsiteY14" fmla="*/ 1518782 h 1617273"/>
              <a:gd name="connsiteX15" fmla="*/ 1270833 w 2628519"/>
              <a:gd name="connsiteY15" fmla="*/ 1616333 h 1617273"/>
              <a:gd name="connsiteX16" fmla="*/ 1495294 w 2628519"/>
              <a:gd name="connsiteY16" fmla="*/ 1569948 h 1617273"/>
              <a:gd name="connsiteX17" fmla="*/ 1623727 w 2628519"/>
              <a:gd name="connsiteY17" fmla="*/ 1599944 h 1617273"/>
              <a:gd name="connsiteX18" fmla="*/ 2052928 w 2628519"/>
              <a:gd name="connsiteY18" fmla="*/ 1592720 h 1617273"/>
              <a:gd name="connsiteX19" fmla="*/ 2442807 w 2628519"/>
              <a:gd name="connsiteY19" fmla="*/ 1478063 h 1617273"/>
              <a:gd name="connsiteX0" fmla="*/ 2442807 w 2628519"/>
              <a:gd name="connsiteY0" fmla="*/ 1478063 h 1616391"/>
              <a:gd name="connsiteX1" fmla="*/ 2624298 w 2628519"/>
              <a:gd name="connsiteY1" fmla="*/ 1295586 h 1616391"/>
              <a:gd name="connsiteX2" fmla="*/ 2495605 w 2628519"/>
              <a:gd name="connsiteY2" fmla="*/ 1067621 h 1616391"/>
              <a:gd name="connsiteX3" fmla="*/ 2186548 w 2628519"/>
              <a:gd name="connsiteY3" fmla="*/ 1041955 h 1616391"/>
              <a:gd name="connsiteX4" fmla="*/ 1557932 w 2628519"/>
              <a:gd name="connsiteY4" fmla="*/ 973239 h 1616391"/>
              <a:gd name="connsiteX5" fmla="*/ 766261 w 2628519"/>
              <a:gd name="connsiteY5" fmla="*/ 659312 h 1616391"/>
              <a:gd name="connsiteX6" fmla="*/ 36530 w 2628519"/>
              <a:gd name="connsiteY6" fmla="*/ 1098 h 1616391"/>
              <a:gd name="connsiteX7" fmla="*/ 93523 w 2628519"/>
              <a:gd name="connsiteY7" fmla="*/ 980861 h 1616391"/>
              <a:gd name="connsiteX8" fmla="*/ 112449 w 2628519"/>
              <a:gd name="connsiteY8" fmla="*/ 1133263 h 1616391"/>
              <a:gd name="connsiteX9" fmla="*/ 234560 w 2628519"/>
              <a:gd name="connsiteY9" fmla="*/ 1259110 h 1616391"/>
              <a:gd name="connsiteX10" fmla="*/ 365757 w 2628519"/>
              <a:gd name="connsiteY10" fmla="*/ 1334568 h 1616391"/>
              <a:gd name="connsiteX11" fmla="*/ 640380 w 2628519"/>
              <a:gd name="connsiteY11" fmla="*/ 1442995 h 1616391"/>
              <a:gd name="connsiteX12" fmla="*/ 863402 w 2628519"/>
              <a:gd name="connsiteY12" fmla="*/ 1594403 h 1616391"/>
              <a:gd name="connsiteX13" fmla="*/ 894144 w 2628519"/>
              <a:gd name="connsiteY13" fmla="*/ 1478201 h 1616391"/>
              <a:gd name="connsiteX14" fmla="*/ 1081751 w 2628519"/>
              <a:gd name="connsiteY14" fmla="*/ 1579654 h 1616391"/>
              <a:gd name="connsiteX15" fmla="*/ 1270833 w 2628519"/>
              <a:gd name="connsiteY15" fmla="*/ 1616333 h 1616391"/>
              <a:gd name="connsiteX16" fmla="*/ 1495294 w 2628519"/>
              <a:gd name="connsiteY16" fmla="*/ 1569948 h 1616391"/>
              <a:gd name="connsiteX17" fmla="*/ 1623727 w 2628519"/>
              <a:gd name="connsiteY17" fmla="*/ 1599944 h 1616391"/>
              <a:gd name="connsiteX18" fmla="*/ 2052928 w 2628519"/>
              <a:gd name="connsiteY18" fmla="*/ 1592720 h 1616391"/>
              <a:gd name="connsiteX19" fmla="*/ 2442807 w 2628519"/>
              <a:gd name="connsiteY19" fmla="*/ 1478063 h 1616391"/>
              <a:gd name="connsiteX0" fmla="*/ 2442807 w 2628519"/>
              <a:gd name="connsiteY0" fmla="*/ 1478063 h 1616391"/>
              <a:gd name="connsiteX1" fmla="*/ 2624298 w 2628519"/>
              <a:gd name="connsiteY1" fmla="*/ 1295586 h 1616391"/>
              <a:gd name="connsiteX2" fmla="*/ 2495605 w 2628519"/>
              <a:gd name="connsiteY2" fmla="*/ 1067621 h 1616391"/>
              <a:gd name="connsiteX3" fmla="*/ 2186548 w 2628519"/>
              <a:gd name="connsiteY3" fmla="*/ 1041955 h 1616391"/>
              <a:gd name="connsiteX4" fmla="*/ 1557932 w 2628519"/>
              <a:gd name="connsiteY4" fmla="*/ 973239 h 1616391"/>
              <a:gd name="connsiteX5" fmla="*/ 766261 w 2628519"/>
              <a:gd name="connsiteY5" fmla="*/ 659312 h 1616391"/>
              <a:gd name="connsiteX6" fmla="*/ 36530 w 2628519"/>
              <a:gd name="connsiteY6" fmla="*/ 1098 h 1616391"/>
              <a:gd name="connsiteX7" fmla="*/ 93523 w 2628519"/>
              <a:gd name="connsiteY7" fmla="*/ 980861 h 1616391"/>
              <a:gd name="connsiteX8" fmla="*/ 112449 w 2628519"/>
              <a:gd name="connsiteY8" fmla="*/ 1133263 h 1616391"/>
              <a:gd name="connsiteX9" fmla="*/ 234560 w 2628519"/>
              <a:gd name="connsiteY9" fmla="*/ 1259110 h 1616391"/>
              <a:gd name="connsiteX10" fmla="*/ 365757 w 2628519"/>
              <a:gd name="connsiteY10" fmla="*/ 1334568 h 1616391"/>
              <a:gd name="connsiteX11" fmla="*/ 640380 w 2628519"/>
              <a:gd name="connsiteY11" fmla="*/ 1442995 h 1616391"/>
              <a:gd name="connsiteX12" fmla="*/ 863402 w 2628519"/>
              <a:gd name="connsiteY12" fmla="*/ 1594403 h 1616391"/>
              <a:gd name="connsiteX13" fmla="*/ 935835 w 2628519"/>
              <a:gd name="connsiteY13" fmla="*/ 1528927 h 1616391"/>
              <a:gd name="connsiteX14" fmla="*/ 1081751 w 2628519"/>
              <a:gd name="connsiteY14" fmla="*/ 1579654 h 1616391"/>
              <a:gd name="connsiteX15" fmla="*/ 1270833 w 2628519"/>
              <a:gd name="connsiteY15" fmla="*/ 1616333 h 1616391"/>
              <a:gd name="connsiteX16" fmla="*/ 1495294 w 2628519"/>
              <a:gd name="connsiteY16" fmla="*/ 1569948 h 1616391"/>
              <a:gd name="connsiteX17" fmla="*/ 1623727 w 2628519"/>
              <a:gd name="connsiteY17" fmla="*/ 1599944 h 1616391"/>
              <a:gd name="connsiteX18" fmla="*/ 2052928 w 2628519"/>
              <a:gd name="connsiteY18" fmla="*/ 1592720 h 1616391"/>
              <a:gd name="connsiteX19" fmla="*/ 2442807 w 2628519"/>
              <a:gd name="connsiteY19" fmla="*/ 1478063 h 1616391"/>
              <a:gd name="connsiteX0" fmla="*/ 2442807 w 2628519"/>
              <a:gd name="connsiteY0" fmla="*/ 1478063 h 1616391"/>
              <a:gd name="connsiteX1" fmla="*/ 2624298 w 2628519"/>
              <a:gd name="connsiteY1" fmla="*/ 1295586 h 1616391"/>
              <a:gd name="connsiteX2" fmla="*/ 2495605 w 2628519"/>
              <a:gd name="connsiteY2" fmla="*/ 1067621 h 1616391"/>
              <a:gd name="connsiteX3" fmla="*/ 2186548 w 2628519"/>
              <a:gd name="connsiteY3" fmla="*/ 1041955 h 1616391"/>
              <a:gd name="connsiteX4" fmla="*/ 1557932 w 2628519"/>
              <a:gd name="connsiteY4" fmla="*/ 973239 h 1616391"/>
              <a:gd name="connsiteX5" fmla="*/ 766261 w 2628519"/>
              <a:gd name="connsiteY5" fmla="*/ 659312 h 1616391"/>
              <a:gd name="connsiteX6" fmla="*/ 36530 w 2628519"/>
              <a:gd name="connsiteY6" fmla="*/ 1098 h 1616391"/>
              <a:gd name="connsiteX7" fmla="*/ 93523 w 2628519"/>
              <a:gd name="connsiteY7" fmla="*/ 980861 h 1616391"/>
              <a:gd name="connsiteX8" fmla="*/ 112449 w 2628519"/>
              <a:gd name="connsiteY8" fmla="*/ 1133263 h 1616391"/>
              <a:gd name="connsiteX9" fmla="*/ 234560 w 2628519"/>
              <a:gd name="connsiteY9" fmla="*/ 1259110 h 1616391"/>
              <a:gd name="connsiteX10" fmla="*/ 365757 w 2628519"/>
              <a:gd name="connsiteY10" fmla="*/ 1334568 h 1616391"/>
              <a:gd name="connsiteX11" fmla="*/ 640380 w 2628519"/>
              <a:gd name="connsiteY11" fmla="*/ 1442995 h 1616391"/>
              <a:gd name="connsiteX12" fmla="*/ 852979 w 2628519"/>
              <a:gd name="connsiteY12" fmla="*/ 1533531 h 1616391"/>
              <a:gd name="connsiteX13" fmla="*/ 935835 w 2628519"/>
              <a:gd name="connsiteY13" fmla="*/ 1528927 h 1616391"/>
              <a:gd name="connsiteX14" fmla="*/ 1081751 w 2628519"/>
              <a:gd name="connsiteY14" fmla="*/ 1579654 h 1616391"/>
              <a:gd name="connsiteX15" fmla="*/ 1270833 w 2628519"/>
              <a:gd name="connsiteY15" fmla="*/ 1616333 h 1616391"/>
              <a:gd name="connsiteX16" fmla="*/ 1495294 w 2628519"/>
              <a:gd name="connsiteY16" fmla="*/ 1569948 h 1616391"/>
              <a:gd name="connsiteX17" fmla="*/ 1623727 w 2628519"/>
              <a:gd name="connsiteY17" fmla="*/ 1599944 h 1616391"/>
              <a:gd name="connsiteX18" fmla="*/ 2052928 w 2628519"/>
              <a:gd name="connsiteY18" fmla="*/ 1592720 h 1616391"/>
              <a:gd name="connsiteX19" fmla="*/ 2442807 w 2628519"/>
              <a:gd name="connsiteY19" fmla="*/ 1478063 h 1616391"/>
              <a:gd name="connsiteX0" fmla="*/ 2444119 w 2629831"/>
              <a:gd name="connsiteY0" fmla="*/ 1478063 h 1616391"/>
              <a:gd name="connsiteX1" fmla="*/ 2625610 w 2629831"/>
              <a:gd name="connsiteY1" fmla="*/ 1295586 h 1616391"/>
              <a:gd name="connsiteX2" fmla="*/ 2496917 w 2629831"/>
              <a:gd name="connsiteY2" fmla="*/ 1067621 h 1616391"/>
              <a:gd name="connsiteX3" fmla="*/ 2187860 w 2629831"/>
              <a:gd name="connsiteY3" fmla="*/ 1041955 h 1616391"/>
              <a:gd name="connsiteX4" fmla="*/ 1559244 w 2629831"/>
              <a:gd name="connsiteY4" fmla="*/ 973239 h 1616391"/>
              <a:gd name="connsiteX5" fmla="*/ 767573 w 2629831"/>
              <a:gd name="connsiteY5" fmla="*/ 659312 h 1616391"/>
              <a:gd name="connsiteX6" fmla="*/ 37842 w 2629831"/>
              <a:gd name="connsiteY6" fmla="*/ 1098 h 1616391"/>
              <a:gd name="connsiteX7" fmla="*/ 94835 w 2629831"/>
              <a:gd name="connsiteY7" fmla="*/ 980861 h 1616391"/>
              <a:gd name="connsiteX8" fmla="*/ 165874 w 2629831"/>
              <a:gd name="connsiteY8" fmla="*/ 1112972 h 1616391"/>
              <a:gd name="connsiteX9" fmla="*/ 235872 w 2629831"/>
              <a:gd name="connsiteY9" fmla="*/ 1259110 h 1616391"/>
              <a:gd name="connsiteX10" fmla="*/ 367069 w 2629831"/>
              <a:gd name="connsiteY10" fmla="*/ 1334568 h 1616391"/>
              <a:gd name="connsiteX11" fmla="*/ 641692 w 2629831"/>
              <a:gd name="connsiteY11" fmla="*/ 1442995 h 1616391"/>
              <a:gd name="connsiteX12" fmla="*/ 854291 w 2629831"/>
              <a:gd name="connsiteY12" fmla="*/ 1533531 h 1616391"/>
              <a:gd name="connsiteX13" fmla="*/ 937147 w 2629831"/>
              <a:gd name="connsiteY13" fmla="*/ 1528927 h 1616391"/>
              <a:gd name="connsiteX14" fmla="*/ 1083063 w 2629831"/>
              <a:gd name="connsiteY14" fmla="*/ 1579654 h 1616391"/>
              <a:gd name="connsiteX15" fmla="*/ 1272145 w 2629831"/>
              <a:gd name="connsiteY15" fmla="*/ 1616333 h 1616391"/>
              <a:gd name="connsiteX16" fmla="*/ 1496606 w 2629831"/>
              <a:gd name="connsiteY16" fmla="*/ 1569948 h 1616391"/>
              <a:gd name="connsiteX17" fmla="*/ 1625039 w 2629831"/>
              <a:gd name="connsiteY17" fmla="*/ 1599944 h 1616391"/>
              <a:gd name="connsiteX18" fmla="*/ 2054240 w 2629831"/>
              <a:gd name="connsiteY18" fmla="*/ 1592720 h 1616391"/>
              <a:gd name="connsiteX19" fmla="*/ 2444119 w 2629831"/>
              <a:gd name="connsiteY19" fmla="*/ 1478063 h 1616391"/>
              <a:gd name="connsiteX0" fmla="*/ 2471525 w 2657237"/>
              <a:gd name="connsiteY0" fmla="*/ 1478063 h 1616391"/>
              <a:gd name="connsiteX1" fmla="*/ 2653016 w 2657237"/>
              <a:gd name="connsiteY1" fmla="*/ 1295586 h 1616391"/>
              <a:gd name="connsiteX2" fmla="*/ 2524323 w 2657237"/>
              <a:gd name="connsiteY2" fmla="*/ 1067621 h 1616391"/>
              <a:gd name="connsiteX3" fmla="*/ 2215266 w 2657237"/>
              <a:gd name="connsiteY3" fmla="*/ 1041955 h 1616391"/>
              <a:gd name="connsiteX4" fmla="*/ 1586650 w 2657237"/>
              <a:gd name="connsiteY4" fmla="*/ 973239 h 1616391"/>
              <a:gd name="connsiteX5" fmla="*/ 794979 w 2657237"/>
              <a:gd name="connsiteY5" fmla="*/ 659312 h 1616391"/>
              <a:gd name="connsiteX6" fmla="*/ 65248 w 2657237"/>
              <a:gd name="connsiteY6" fmla="*/ 1098 h 1616391"/>
              <a:gd name="connsiteX7" fmla="*/ 28437 w 2657237"/>
              <a:gd name="connsiteY7" fmla="*/ 534469 h 1616391"/>
              <a:gd name="connsiteX8" fmla="*/ 193280 w 2657237"/>
              <a:gd name="connsiteY8" fmla="*/ 1112972 h 1616391"/>
              <a:gd name="connsiteX9" fmla="*/ 263278 w 2657237"/>
              <a:gd name="connsiteY9" fmla="*/ 1259110 h 1616391"/>
              <a:gd name="connsiteX10" fmla="*/ 394475 w 2657237"/>
              <a:gd name="connsiteY10" fmla="*/ 1334568 h 1616391"/>
              <a:gd name="connsiteX11" fmla="*/ 669098 w 2657237"/>
              <a:gd name="connsiteY11" fmla="*/ 1442995 h 1616391"/>
              <a:gd name="connsiteX12" fmla="*/ 881697 w 2657237"/>
              <a:gd name="connsiteY12" fmla="*/ 1533531 h 1616391"/>
              <a:gd name="connsiteX13" fmla="*/ 964553 w 2657237"/>
              <a:gd name="connsiteY13" fmla="*/ 1528927 h 1616391"/>
              <a:gd name="connsiteX14" fmla="*/ 1110469 w 2657237"/>
              <a:gd name="connsiteY14" fmla="*/ 1579654 h 1616391"/>
              <a:gd name="connsiteX15" fmla="*/ 1299551 w 2657237"/>
              <a:gd name="connsiteY15" fmla="*/ 1616333 h 1616391"/>
              <a:gd name="connsiteX16" fmla="*/ 1524012 w 2657237"/>
              <a:gd name="connsiteY16" fmla="*/ 1569948 h 1616391"/>
              <a:gd name="connsiteX17" fmla="*/ 1652445 w 2657237"/>
              <a:gd name="connsiteY17" fmla="*/ 1599944 h 1616391"/>
              <a:gd name="connsiteX18" fmla="*/ 2081646 w 2657237"/>
              <a:gd name="connsiteY18" fmla="*/ 1592720 h 1616391"/>
              <a:gd name="connsiteX19" fmla="*/ 2471525 w 2657237"/>
              <a:gd name="connsiteY19" fmla="*/ 1478063 h 1616391"/>
              <a:gd name="connsiteX0" fmla="*/ 2471526 w 2657238"/>
              <a:gd name="connsiteY0" fmla="*/ 1478063 h 1616391"/>
              <a:gd name="connsiteX1" fmla="*/ 2653017 w 2657238"/>
              <a:gd name="connsiteY1" fmla="*/ 1295586 h 1616391"/>
              <a:gd name="connsiteX2" fmla="*/ 2524324 w 2657238"/>
              <a:gd name="connsiteY2" fmla="*/ 1067621 h 1616391"/>
              <a:gd name="connsiteX3" fmla="*/ 2288226 w 2657238"/>
              <a:gd name="connsiteY3" fmla="*/ 1011519 h 1616391"/>
              <a:gd name="connsiteX4" fmla="*/ 1586651 w 2657238"/>
              <a:gd name="connsiteY4" fmla="*/ 973239 h 1616391"/>
              <a:gd name="connsiteX5" fmla="*/ 794980 w 2657238"/>
              <a:gd name="connsiteY5" fmla="*/ 659312 h 1616391"/>
              <a:gd name="connsiteX6" fmla="*/ 65249 w 2657238"/>
              <a:gd name="connsiteY6" fmla="*/ 1098 h 1616391"/>
              <a:gd name="connsiteX7" fmla="*/ 28438 w 2657238"/>
              <a:gd name="connsiteY7" fmla="*/ 534469 h 1616391"/>
              <a:gd name="connsiteX8" fmla="*/ 193281 w 2657238"/>
              <a:gd name="connsiteY8" fmla="*/ 1112972 h 1616391"/>
              <a:gd name="connsiteX9" fmla="*/ 263279 w 2657238"/>
              <a:gd name="connsiteY9" fmla="*/ 1259110 h 1616391"/>
              <a:gd name="connsiteX10" fmla="*/ 394476 w 2657238"/>
              <a:gd name="connsiteY10" fmla="*/ 1334568 h 1616391"/>
              <a:gd name="connsiteX11" fmla="*/ 669099 w 2657238"/>
              <a:gd name="connsiteY11" fmla="*/ 1442995 h 1616391"/>
              <a:gd name="connsiteX12" fmla="*/ 881698 w 2657238"/>
              <a:gd name="connsiteY12" fmla="*/ 1533531 h 1616391"/>
              <a:gd name="connsiteX13" fmla="*/ 964554 w 2657238"/>
              <a:gd name="connsiteY13" fmla="*/ 1528927 h 1616391"/>
              <a:gd name="connsiteX14" fmla="*/ 1110470 w 2657238"/>
              <a:gd name="connsiteY14" fmla="*/ 1579654 h 1616391"/>
              <a:gd name="connsiteX15" fmla="*/ 1299552 w 2657238"/>
              <a:gd name="connsiteY15" fmla="*/ 1616333 h 1616391"/>
              <a:gd name="connsiteX16" fmla="*/ 1524013 w 2657238"/>
              <a:gd name="connsiteY16" fmla="*/ 1569948 h 1616391"/>
              <a:gd name="connsiteX17" fmla="*/ 1652446 w 2657238"/>
              <a:gd name="connsiteY17" fmla="*/ 1599944 h 1616391"/>
              <a:gd name="connsiteX18" fmla="*/ 2081647 w 2657238"/>
              <a:gd name="connsiteY18" fmla="*/ 1592720 h 1616391"/>
              <a:gd name="connsiteX19" fmla="*/ 2471526 w 2657238"/>
              <a:gd name="connsiteY19" fmla="*/ 1478063 h 1616391"/>
              <a:gd name="connsiteX0" fmla="*/ 2471526 w 2657238"/>
              <a:gd name="connsiteY0" fmla="*/ 1478063 h 1616391"/>
              <a:gd name="connsiteX1" fmla="*/ 2653017 w 2657238"/>
              <a:gd name="connsiteY1" fmla="*/ 1295586 h 1616391"/>
              <a:gd name="connsiteX2" fmla="*/ 2555592 w 2657238"/>
              <a:gd name="connsiteY2" fmla="*/ 996604 h 1616391"/>
              <a:gd name="connsiteX3" fmla="*/ 2288226 w 2657238"/>
              <a:gd name="connsiteY3" fmla="*/ 1011519 h 1616391"/>
              <a:gd name="connsiteX4" fmla="*/ 1586651 w 2657238"/>
              <a:gd name="connsiteY4" fmla="*/ 973239 h 1616391"/>
              <a:gd name="connsiteX5" fmla="*/ 794980 w 2657238"/>
              <a:gd name="connsiteY5" fmla="*/ 659312 h 1616391"/>
              <a:gd name="connsiteX6" fmla="*/ 65249 w 2657238"/>
              <a:gd name="connsiteY6" fmla="*/ 1098 h 1616391"/>
              <a:gd name="connsiteX7" fmla="*/ 28438 w 2657238"/>
              <a:gd name="connsiteY7" fmla="*/ 534469 h 1616391"/>
              <a:gd name="connsiteX8" fmla="*/ 193281 w 2657238"/>
              <a:gd name="connsiteY8" fmla="*/ 1112972 h 1616391"/>
              <a:gd name="connsiteX9" fmla="*/ 263279 w 2657238"/>
              <a:gd name="connsiteY9" fmla="*/ 1259110 h 1616391"/>
              <a:gd name="connsiteX10" fmla="*/ 394476 w 2657238"/>
              <a:gd name="connsiteY10" fmla="*/ 1334568 h 1616391"/>
              <a:gd name="connsiteX11" fmla="*/ 669099 w 2657238"/>
              <a:gd name="connsiteY11" fmla="*/ 1442995 h 1616391"/>
              <a:gd name="connsiteX12" fmla="*/ 881698 w 2657238"/>
              <a:gd name="connsiteY12" fmla="*/ 1533531 h 1616391"/>
              <a:gd name="connsiteX13" fmla="*/ 964554 w 2657238"/>
              <a:gd name="connsiteY13" fmla="*/ 1528927 h 1616391"/>
              <a:gd name="connsiteX14" fmla="*/ 1110470 w 2657238"/>
              <a:gd name="connsiteY14" fmla="*/ 1579654 h 1616391"/>
              <a:gd name="connsiteX15" fmla="*/ 1299552 w 2657238"/>
              <a:gd name="connsiteY15" fmla="*/ 1616333 h 1616391"/>
              <a:gd name="connsiteX16" fmla="*/ 1524013 w 2657238"/>
              <a:gd name="connsiteY16" fmla="*/ 1569948 h 1616391"/>
              <a:gd name="connsiteX17" fmla="*/ 1652446 w 2657238"/>
              <a:gd name="connsiteY17" fmla="*/ 1599944 h 1616391"/>
              <a:gd name="connsiteX18" fmla="*/ 2081647 w 2657238"/>
              <a:gd name="connsiteY18" fmla="*/ 1592720 h 1616391"/>
              <a:gd name="connsiteX19" fmla="*/ 2471526 w 2657238"/>
              <a:gd name="connsiteY19" fmla="*/ 1478063 h 1616391"/>
              <a:gd name="connsiteX0" fmla="*/ 2471526 w 2657238"/>
              <a:gd name="connsiteY0" fmla="*/ 1478063 h 1616391"/>
              <a:gd name="connsiteX1" fmla="*/ 2653017 w 2657238"/>
              <a:gd name="connsiteY1" fmla="*/ 1295586 h 1616391"/>
              <a:gd name="connsiteX2" fmla="*/ 2555592 w 2657238"/>
              <a:gd name="connsiteY2" fmla="*/ 996604 h 1616391"/>
              <a:gd name="connsiteX3" fmla="*/ 2340339 w 2657238"/>
              <a:gd name="connsiteY3" fmla="*/ 981084 h 1616391"/>
              <a:gd name="connsiteX4" fmla="*/ 1586651 w 2657238"/>
              <a:gd name="connsiteY4" fmla="*/ 973239 h 1616391"/>
              <a:gd name="connsiteX5" fmla="*/ 794980 w 2657238"/>
              <a:gd name="connsiteY5" fmla="*/ 659312 h 1616391"/>
              <a:gd name="connsiteX6" fmla="*/ 65249 w 2657238"/>
              <a:gd name="connsiteY6" fmla="*/ 1098 h 1616391"/>
              <a:gd name="connsiteX7" fmla="*/ 28438 w 2657238"/>
              <a:gd name="connsiteY7" fmla="*/ 534469 h 1616391"/>
              <a:gd name="connsiteX8" fmla="*/ 193281 w 2657238"/>
              <a:gd name="connsiteY8" fmla="*/ 1112972 h 1616391"/>
              <a:gd name="connsiteX9" fmla="*/ 263279 w 2657238"/>
              <a:gd name="connsiteY9" fmla="*/ 1259110 h 1616391"/>
              <a:gd name="connsiteX10" fmla="*/ 394476 w 2657238"/>
              <a:gd name="connsiteY10" fmla="*/ 1334568 h 1616391"/>
              <a:gd name="connsiteX11" fmla="*/ 669099 w 2657238"/>
              <a:gd name="connsiteY11" fmla="*/ 1442995 h 1616391"/>
              <a:gd name="connsiteX12" fmla="*/ 881698 w 2657238"/>
              <a:gd name="connsiteY12" fmla="*/ 1533531 h 1616391"/>
              <a:gd name="connsiteX13" fmla="*/ 964554 w 2657238"/>
              <a:gd name="connsiteY13" fmla="*/ 1528927 h 1616391"/>
              <a:gd name="connsiteX14" fmla="*/ 1110470 w 2657238"/>
              <a:gd name="connsiteY14" fmla="*/ 1579654 h 1616391"/>
              <a:gd name="connsiteX15" fmla="*/ 1299552 w 2657238"/>
              <a:gd name="connsiteY15" fmla="*/ 1616333 h 1616391"/>
              <a:gd name="connsiteX16" fmla="*/ 1524013 w 2657238"/>
              <a:gd name="connsiteY16" fmla="*/ 1569948 h 1616391"/>
              <a:gd name="connsiteX17" fmla="*/ 1652446 w 2657238"/>
              <a:gd name="connsiteY17" fmla="*/ 1599944 h 1616391"/>
              <a:gd name="connsiteX18" fmla="*/ 2081647 w 2657238"/>
              <a:gd name="connsiteY18" fmla="*/ 1592720 h 1616391"/>
              <a:gd name="connsiteX19" fmla="*/ 2471526 w 2657238"/>
              <a:gd name="connsiteY19" fmla="*/ 1478063 h 1616391"/>
              <a:gd name="connsiteX0" fmla="*/ 2471526 w 2657238"/>
              <a:gd name="connsiteY0" fmla="*/ 1478063 h 1616391"/>
              <a:gd name="connsiteX1" fmla="*/ 2653017 w 2657238"/>
              <a:gd name="connsiteY1" fmla="*/ 1295586 h 1616391"/>
              <a:gd name="connsiteX2" fmla="*/ 2555592 w 2657238"/>
              <a:gd name="connsiteY2" fmla="*/ 996604 h 1616391"/>
              <a:gd name="connsiteX3" fmla="*/ 2340339 w 2657238"/>
              <a:gd name="connsiteY3" fmla="*/ 981084 h 1616391"/>
              <a:gd name="connsiteX4" fmla="*/ 1586651 w 2657238"/>
              <a:gd name="connsiteY4" fmla="*/ 973239 h 1616391"/>
              <a:gd name="connsiteX5" fmla="*/ 794980 w 2657238"/>
              <a:gd name="connsiteY5" fmla="*/ 659312 h 1616391"/>
              <a:gd name="connsiteX6" fmla="*/ 65249 w 2657238"/>
              <a:gd name="connsiteY6" fmla="*/ 1098 h 1616391"/>
              <a:gd name="connsiteX7" fmla="*/ 28438 w 2657238"/>
              <a:gd name="connsiteY7" fmla="*/ 534469 h 1616391"/>
              <a:gd name="connsiteX8" fmla="*/ 193281 w 2657238"/>
              <a:gd name="connsiteY8" fmla="*/ 1112972 h 1616391"/>
              <a:gd name="connsiteX9" fmla="*/ 263279 w 2657238"/>
              <a:gd name="connsiteY9" fmla="*/ 1259110 h 1616391"/>
              <a:gd name="connsiteX10" fmla="*/ 394476 w 2657238"/>
              <a:gd name="connsiteY10" fmla="*/ 1334568 h 1616391"/>
              <a:gd name="connsiteX11" fmla="*/ 669099 w 2657238"/>
              <a:gd name="connsiteY11" fmla="*/ 1442995 h 1616391"/>
              <a:gd name="connsiteX12" fmla="*/ 881698 w 2657238"/>
              <a:gd name="connsiteY12" fmla="*/ 1533531 h 1616391"/>
              <a:gd name="connsiteX13" fmla="*/ 964554 w 2657238"/>
              <a:gd name="connsiteY13" fmla="*/ 1528927 h 1616391"/>
              <a:gd name="connsiteX14" fmla="*/ 1110470 w 2657238"/>
              <a:gd name="connsiteY14" fmla="*/ 1579654 h 1616391"/>
              <a:gd name="connsiteX15" fmla="*/ 1299552 w 2657238"/>
              <a:gd name="connsiteY15" fmla="*/ 1616333 h 1616391"/>
              <a:gd name="connsiteX16" fmla="*/ 1524013 w 2657238"/>
              <a:gd name="connsiteY16" fmla="*/ 1569948 h 1616391"/>
              <a:gd name="connsiteX17" fmla="*/ 1652446 w 2657238"/>
              <a:gd name="connsiteY17" fmla="*/ 1599944 h 1616391"/>
              <a:gd name="connsiteX18" fmla="*/ 2081647 w 2657238"/>
              <a:gd name="connsiteY18" fmla="*/ 1592720 h 1616391"/>
              <a:gd name="connsiteX19" fmla="*/ 2471526 w 2657238"/>
              <a:gd name="connsiteY19" fmla="*/ 1478063 h 161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7238" h="1616391">
                <a:moveTo>
                  <a:pt x="2471526" y="1478063"/>
                </a:moveTo>
                <a:cubicBezTo>
                  <a:pt x="2566754" y="1428541"/>
                  <a:pt x="2680697" y="1306503"/>
                  <a:pt x="2653017" y="1295586"/>
                </a:cubicBezTo>
                <a:cubicBezTo>
                  <a:pt x="2625337" y="1284669"/>
                  <a:pt x="2578174" y="1054094"/>
                  <a:pt x="2555592" y="996604"/>
                </a:cubicBezTo>
                <a:cubicBezTo>
                  <a:pt x="2518093" y="981409"/>
                  <a:pt x="2501829" y="983287"/>
                  <a:pt x="2340339" y="981084"/>
                </a:cubicBezTo>
                <a:cubicBezTo>
                  <a:pt x="2241385" y="918009"/>
                  <a:pt x="1844211" y="1026868"/>
                  <a:pt x="1586651" y="973239"/>
                </a:cubicBezTo>
                <a:cubicBezTo>
                  <a:pt x="1329091" y="919610"/>
                  <a:pt x="1048547" y="821336"/>
                  <a:pt x="794980" y="659312"/>
                </a:cubicBezTo>
                <a:cubicBezTo>
                  <a:pt x="541413" y="497289"/>
                  <a:pt x="168686" y="-27130"/>
                  <a:pt x="65249" y="1098"/>
                </a:cubicBezTo>
                <a:cubicBezTo>
                  <a:pt x="-38188" y="29326"/>
                  <a:pt x="7099" y="349157"/>
                  <a:pt x="28438" y="534469"/>
                </a:cubicBezTo>
                <a:cubicBezTo>
                  <a:pt x="49777" y="719781"/>
                  <a:pt x="169775" y="1066597"/>
                  <a:pt x="193281" y="1112972"/>
                </a:cubicBezTo>
                <a:cubicBezTo>
                  <a:pt x="216787" y="1159347"/>
                  <a:pt x="196742" y="1272904"/>
                  <a:pt x="263279" y="1259110"/>
                </a:cubicBezTo>
                <a:cubicBezTo>
                  <a:pt x="329817" y="1245316"/>
                  <a:pt x="326839" y="1303921"/>
                  <a:pt x="394476" y="1334568"/>
                </a:cubicBezTo>
                <a:cubicBezTo>
                  <a:pt x="462113" y="1365216"/>
                  <a:pt x="589633" y="1425053"/>
                  <a:pt x="669099" y="1442995"/>
                </a:cubicBezTo>
                <a:cubicBezTo>
                  <a:pt x="748565" y="1460937"/>
                  <a:pt x="832456" y="1519209"/>
                  <a:pt x="881698" y="1533531"/>
                </a:cubicBezTo>
                <a:cubicBezTo>
                  <a:pt x="930940" y="1547853"/>
                  <a:pt x="898632" y="1541530"/>
                  <a:pt x="964554" y="1528927"/>
                </a:cubicBezTo>
                <a:cubicBezTo>
                  <a:pt x="1030476" y="1516324"/>
                  <a:pt x="1051163" y="1573541"/>
                  <a:pt x="1110470" y="1579654"/>
                </a:cubicBezTo>
                <a:cubicBezTo>
                  <a:pt x="1169777" y="1585767"/>
                  <a:pt x="1230628" y="1617951"/>
                  <a:pt x="1299552" y="1616333"/>
                </a:cubicBezTo>
                <a:cubicBezTo>
                  <a:pt x="1368476" y="1614715"/>
                  <a:pt x="1465197" y="1572680"/>
                  <a:pt x="1524013" y="1569948"/>
                </a:cubicBezTo>
                <a:cubicBezTo>
                  <a:pt x="1582829" y="1567217"/>
                  <a:pt x="1573404" y="1611367"/>
                  <a:pt x="1652446" y="1599944"/>
                </a:cubicBezTo>
                <a:cubicBezTo>
                  <a:pt x="1731488" y="1588521"/>
                  <a:pt x="1945134" y="1613034"/>
                  <a:pt x="2081647" y="1592720"/>
                </a:cubicBezTo>
                <a:cubicBezTo>
                  <a:pt x="2218160" y="1572407"/>
                  <a:pt x="2376298" y="1527585"/>
                  <a:pt x="2471526" y="1478063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67744" y="3707211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906" indent="0">
              <a:buClr>
                <a:srgbClr val="005696"/>
              </a:buClr>
              <a:buFont typeface="Wingdings 2" pitchFamily="18" charset="2"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    </a:t>
            </a:r>
            <a:r>
              <a:rPr lang="en-GB" sz="1600" dirty="0" smtClean="0">
                <a:solidFill>
                  <a:prstClr val="white"/>
                </a:solidFill>
              </a:rPr>
              <a:t>Synovitis + Erosion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196560" y="6031163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906" indent="0">
              <a:buClr>
                <a:srgbClr val="005696"/>
              </a:buClr>
              <a:buFont typeface="Wingdings 2" pitchFamily="18" charset="2"/>
              <a:buNone/>
              <a:defRPr/>
            </a:pPr>
            <a:r>
              <a:rPr lang="en-GB" dirty="0" smtClean="0">
                <a:solidFill>
                  <a:prstClr val="white"/>
                </a:solidFill>
              </a:rPr>
              <a:t>    </a:t>
            </a:r>
            <a:r>
              <a:rPr lang="en-GB" sz="1600" dirty="0" smtClean="0">
                <a:solidFill>
                  <a:prstClr val="white"/>
                </a:solidFill>
              </a:rPr>
              <a:t>Synovitis + Erosion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301117" y="2290459"/>
            <a:ext cx="2627002" cy="1359722"/>
          </a:xfrm>
          <a:custGeom>
            <a:avLst/>
            <a:gdLst>
              <a:gd name="T0" fmla="*/ 170492 w 1762418"/>
              <a:gd name="T1" fmla="*/ 29229 h 1840954"/>
              <a:gd name="T2" fmla="*/ 298681 w 1762418"/>
              <a:gd name="T3" fmla="*/ 6602 h 1840954"/>
              <a:gd name="T4" fmla="*/ 408924 w 1762418"/>
              <a:gd name="T5" fmla="*/ 943 h 1840954"/>
              <a:gd name="T6" fmla="*/ 480710 w 1762418"/>
              <a:gd name="T7" fmla="*/ 12257 h 1840954"/>
              <a:gd name="T8" fmla="*/ 578137 w 1762418"/>
              <a:gd name="T9" fmla="*/ 63174 h 1840954"/>
              <a:gd name="T10" fmla="*/ 680686 w 1762418"/>
              <a:gd name="T11" fmla="*/ 136720 h 1840954"/>
              <a:gd name="T12" fmla="*/ 762729 w 1762418"/>
              <a:gd name="T13" fmla="*/ 210266 h 1840954"/>
              <a:gd name="T14" fmla="*/ 798622 w 1762418"/>
              <a:gd name="T15" fmla="*/ 289469 h 1840954"/>
              <a:gd name="T16" fmla="*/ 801186 w 1762418"/>
              <a:gd name="T17" fmla="*/ 459190 h 1840954"/>
              <a:gd name="T18" fmla="*/ 772983 w 1762418"/>
              <a:gd name="T19" fmla="*/ 699628 h 1840954"/>
              <a:gd name="T20" fmla="*/ 667868 w 1762418"/>
              <a:gd name="T21" fmla="*/ 835405 h 1840954"/>
              <a:gd name="T22" fmla="*/ 521732 w 1762418"/>
              <a:gd name="T23" fmla="*/ 914608 h 1840954"/>
              <a:gd name="T24" fmla="*/ 324320 w 1762418"/>
              <a:gd name="T25" fmla="*/ 917436 h 1840954"/>
              <a:gd name="T26" fmla="*/ 180746 w 1762418"/>
              <a:gd name="T27" fmla="*/ 880664 h 1840954"/>
              <a:gd name="T28" fmla="*/ 62813 w 1762418"/>
              <a:gd name="T29" fmla="*/ 776002 h 1840954"/>
              <a:gd name="T30" fmla="*/ 11538 w 1762418"/>
              <a:gd name="T31" fmla="*/ 631740 h 1840954"/>
              <a:gd name="T32" fmla="*/ 3847 w 1762418"/>
              <a:gd name="T33" fmla="*/ 490305 h 1840954"/>
              <a:gd name="T34" fmla="*/ 3847 w 1762418"/>
              <a:gd name="T35" fmla="*/ 374330 h 1840954"/>
              <a:gd name="T36" fmla="*/ 26919 w 1762418"/>
              <a:gd name="T37" fmla="*/ 213094 h 1840954"/>
              <a:gd name="T38" fmla="*/ 83324 w 1762418"/>
              <a:gd name="T39" fmla="*/ 105605 h 1840954"/>
              <a:gd name="T40" fmla="*/ 170492 w 1762418"/>
              <a:gd name="T41" fmla="*/ 29229 h 18409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connsiteX0" fmla="*/ 369083 w 1755230"/>
              <a:gd name="connsiteY0" fmla="*/ 77495 h 1850599"/>
              <a:gd name="connsiteX1" fmla="*/ 649574 w 1755230"/>
              <a:gd name="connsiteY1" fmla="*/ 32617 h 1850599"/>
              <a:gd name="connsiteX2" fmla="*/ 829591 w 1755230"/>
              <a:gd name="connsiteY2" fmla="*/ 568493 h 1850599"/>
              <a:gd name="connsiteX3" fmla="*/ 1047871 w 1755230"/>
              <a:gd name="connsiteY3" fmla="*/ 43836 h 1850599"/>
              <a:gd name="connsiteX4" fmla="*/ 1261044 w 1755230"/>
              <a:gd name="connsiteY4" fmla="*/ 144813 h 1850599"/>
              <a:gd name="connsiteX5" fmla="*/ 1485436 w 1755230"/>
              <a:gd name="connsiteY5" fmla="*/ 290668 h 1850599"/>
              <a:gd name="connsiteX6" fmla="*/ 1664951 w 1755230"/>
              <a:gd name="connsiteY6" fmla="*/ 436523 h 1850599"/>
              <a:gd name="connsiteX7" fmla="*/ 1743488 w 1755230"/>
              <a:gd name="connsiteY7" fmla="*/ 593598 h 1850599"/>
              <a:gd name="connsiteX8" fmla="*/ 1749098 w 1755230"/>
              <a:gd name="connsiteY8" fmla="*/ 930187 h 1850599"/>
              <a:gd name="connsiteX9" fmla="*/ 1687390 w 1755230"/>
              <a:gd name="connsiteY9" fmla="*/ 1407021 h 1850599"/>
              <a:gd name="connsiteX10" fmla="*/ 1457387 w 1755230"/>
              <a:gd name="connsiteY10" fmla="*/ 1676293 h 1850599"/>
              <a:gd name="connsiteX11" fmla="*/ 1137628 w 1755230"/>
              <a:gd name="connsiteY11" fmla="*/ 1833367 h 1850599"/>
              <a:gd name="connsiteX12" fmla="*/ 705672 w 1755230"/>
              <a:gd name="connsiteY12" fmla="*/ 1838977 h 1850599"/>
              <a:gd name="connsiteX13" fmla="*/ 391522 w 1755230"/>
              <a:gd name="connsiteY13" fmla="*/ 1766050 h 1850599"/>
              <a:gd name="connsiteX14" fmla="*/ 133471 w 1755230"/>
              <a:gd name="connsiteY14" fmla="*/ 1558486 h 1850599"/>
              <a:gd name="connsiteX15" fmla="*/ 21274 w 1755230"/>
              <a:gd name="connsiteY15" fmla="*/ 1272386 h 1850599"/>
              <a:gd name="connsiteX16" fmla="*/ 4445 w 1755230"/>
              <a:gd name="connsiteY16" fmla="*/ 991895 h 1850599"/>
              <a:gd name="connsiteX17" fmla="*/ 4445 w 1755230"/>
              <a:gd name="connsiteY17" fmla="*/ 761893 h 1850599"/>
              <a:gd name="connsiteX18" fmla="*/ 54933 w 1755230"/>
              <a:gd name="connsiteY18" fmla="*/ 442133 h 1850599"/>
              <a:gd name="connsiteX19" fmla="*/ 178349 w 1755230"/>
              <a:gd name="connsiteY19" fmla="*/ 228960 h 1850599"/>
              <a:gd name="connsiteX20" fmla="*/ 369083 w 1755230"/>
              <a:gd name="connsiteY20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1047871 w 1755231"/>
              <a:gd name="connsiteY4" fmla="*/ 43836 h 1850599"/>
              <a:gd name="connsiteX5" fmla="*/ 1261044 w 1755231"/>
              <a:gd name="connsiteY5" fmla="*/ 144813 h 1850599"/>
              <a:gd name="connsiteX6" fmla="*/ 1485436 w 1755231"/>
              <a:gd name="connsiteY6" fmla="*/ 290668 h 1850599"/>
              <a:gd name="connsiteX7" fmla="*/ 1664951 w 1755231"/>
              <a:gd name="connsiteY7" fmla="*/ 436523 h 1850599"/>
              <a:gd name="connsiteX8" fmla="*/ 1743488 w 1755231"/>
              <a:gd name="connsiteY8" fmla="*/ 593598 h 1850599"/>
              <a:gd name="connsiteX9" fmla="*/ 1749098 w 1755231"/>
              <a:gd name="connsiteY9" fmla="*/ 930187 h 1850599"/>
              <a:gd name="connsiteX10" fmla="*/ 1687390 w 1755231"/>
              <a:gd name="connsiteY10" fmla="*/ 1407021 h 1850599"/>
              <a:gd name="connsiteX11" fmla="*/ 1457387 w 1755231"/>
              <a:gd name="connsiteY11" fmla="*/ 1676293 h 1850599"/>
              <a:gd name="connsiteX12" fmla="*/ 1137628 w 1755231"/>
              <a:gd name="connsiteY12" fmla="*/ 1833367 h 1850599"/>
              <a:gd name="connsiteX13" fmla="*/ 705672 w 1755231"/>
              <a:gd name="connsiteY13" fmla="*/ 1838977 h 1850599"/>
              <a:gd name="connsiteX14" fmla="*/ 391522 w 1755231"/>
              <a:gd name="connsiteY14" fmla="*/ 1766050 h 1850599"/>
              <a:gd name="connsiteX15" fmla="*/ 133471 w 1755231"/>
              <a:gd name="connsiteY15" fmla="*/ 1558486 h 1850599"/>
              <a:gd name="connsiteX16" fmla="*/ 21274 w 1755231"/>
              <a:gd name="connsiteY16" fmla="*/ 1272386 h 1850599"/>
              <a:gd name="connsiteX17" fmla="*/ 4445 w 1755231"/>
              <a:gd name="connsiteY17" fmla="*/ 991895 h 1850599"/>
              <a:gd name="connsiteX18" fmla="*/ 4445 w 1755231"/>
              <a:gd name="connsiteY18" fmla="*/ 761893 h 1850599"/>
              <a:gd name="connsiteX19" fmla="*/ 54933 w 1755231"/>
              <a:gd name="connsiteY19" fmla="*/ 442133 h 1850599"/>
              <a:gd name="connsiteX20" fmla="*/ 178349 w 1755231"/>
              <a:gd name="connsiteY20" fmla="*/ 228960 h 1850599"/>
              <a:gd name="connsiteX21" fmla="*/ 369083 w 1755231"/>
              <a:gd name="connsiteY21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47871 w 1755231"/>
              <a:gd name="connsiteY5" fmla="*/ 43836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17269 w 1755231"/>
              <a:gd name="connsiteY5" fmla="*/ 173149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95216"/>
              <a:gd name="connsiteX1" fmla="*/ 649574 w 1755231"/>
              <a:gd name="connsiteY1" fmla="*/ 32617 h 1895216"/>
              <a:gd name="connsiteX2" fmla="*/ 713998 w 1755231"/>
              <a:gd name="connsiteY2" fmla="*/ 273165 h 1895216"/>
              <a:gd name="connsiteX3" fmla="*/ 829591 w 1755231"/>
              <a:gd name="connsiteY3" fmla="*/ 568493 h 1895216"/>
              <a:gd name="connsiteX4" fmla="*/ 969017 w 1755231"/>
              <a:gd name="connsiteY4" fmla="*/ 223429 h 1895216"/>
              <a:gd name="connsiteX5" fmla="*/ 1017269 w 1755231"/>
              <a:gd name="connsiteY5" fmla="*/ 173149 h 1895216"/>
              <a:gd name="connsiteX6" fmla="*/ 1261044 w 1755231"/>
              <a:gd name="connsiteY6" fmla="*/ 144813 h 1895216"/>
              <a:gd name="connsiteX7" fmla="*/ 1485436 w 1755231"/>
              <a:gd name="connsiteY7" fmla="*/ 290668 h 1895216"/>
              <a:gd name="connsiteX8" fmla="*/ 1664951 w 1755231"/>
              <a:gd name="connsiteY8" fmla="*/ 436523 h 1895216"/>
              <a:gd name="connsiteX9" fmla="*/ 1743488 w 1755231"/>
              <a:gd name="connsiteY9" fmla="*/ 593598 h 1895216"/>
              <a:gd name="connsiteX10" fmla="*/ 1749098 w 1755231"/>
              <a:gd name="connsiteY10" fmla="*/ 930187 h 1895216"/>
              <a:gd name="connsiteX11" fmla="*/ 1687390 w 1755231"/>
              <a:gd name="connsiteY11" fmla="*/ 1407021 h 1895216"/>
              <a:gd name="connsiteX12" fmla="*/ 1457387 w 1755231"/>
              <a:gd name="connsiteY12" fmla="*/ 1676293 h 1895216"/>
              <a:gd name="connsiteX13" fmla="*/ 668391 w 1755231"/>
              <a:gd name="connsiteY13" fmla="*/ 908279 h 1895216"/>
              <a:gd name="connsiteX14" fmla="*/ 705672 w 1755231"/>
              <a:gd name="connsiteY14" fmla="*/ 1838977 h 1895216"/>
              <a:gd name="connsiteX15" fmla="*/ 391522 w 1755231"/>
              <a:gd name="connsiteY15" fmla="*/ 1766050 h 1895216"/>
              <a:gd name="connsiteX16" fmla="*/ 133471 w 1755231"/>
              <a:gd name="connsiteY16" fmla="*/ 1558486 h 1895216"/>
              <a:gd name="connsiteX17" fmla="*/ 21274 w 1755231"/>
              <a:gd name="connsiteY17" fmla="*/ 1272386 h 1895216"/>
              <a:gd name="connsiteX18" fmla="*/ 4445 w 1755231"/>
              <a:gd name="connsiteY18" fmla="*/ 991895 h 1895216"/>
              <a:gd name="connsiteX19" fmla="*/ 4445 w 1755231"/>
              <a:gd name="connsiteY19" fmla="*/ 761893 h 1895216"/>
              <a:gd name="connsiteX20" fmla="*/ 54933 w 1755231"/>
              <a:gd name="connsiteY20" fmla="*/ 442133 h 1895216"/>
              <a:gd name="connsiteX21" fmla="*/ 178349 w 1755231"/>
              <a:gd name="connsiteY21" fmla="*/ 228960 h 1895216"/>
              <a:gd name="connsiteX22" fmla="*/ 369083 w 1755231"/>
              <a:gd name="connsiteY22" fmla="*/ 77495 h 1895216"/>
              <a:gd name="connsiteX0" fmla="*/ 369083 w 1755231"/>
              <a:gd name="connsiteY0" fmla="*/ 77495 h 1794206"/>
              <a:gd name="connsiteX1" fmla="*/ 649574 w 1755231"/>
              <a:gd name="connsiteY1" fmla="*/ 32617 h 1794206"/>
              <a:gd name="connsiteX2" fmla="*/ 713998 w 1755231"/>
              <a:gd name="connsiteY2" fmla="*/ 273165 h 1794206"/>
              <a:gd name="connsiteX3" fmla="*/ 829591 w 1755231"/>
              <a:gd name="connsiteY3" fmla="*/ 568493 h 1794206"/>
              <a:gd name="connsiteX4" fmla="*/ 969017 w 1755231"/>
              <a:gd name="connsiteY4" fmla="*/ 223429 h 1794206"/>
              <a:gd name="connsiteX5" fmla="*/ 1017269 w 1755231"/>
              <a:gd name="connsiteY5" fmla="*/ 173149 h 1794206"/>
              <a:gd name="connsiteX6" fmla="*/ 1261044 w 1755231"/>
              <a:gd name="connsiteY6" fmla="*/ 144813 h 1794206"/>
              <a:gd name="connsiteX7" fmla="*/ 1485436 w 1755231"/>
              <a:gd name="connsiteY7" fmla="*/ 290668 h 1794206"/>
              <a:gd name="connsiteX8" fmla="*/ 1664951 w 1755231"/>
              <a:gd name="connsiteY8" fmla="*/ 436523 h 1794206"/>
              <a:gd name="connsiteX9" fmla="*/ 1743488 w 1755231"/>
              <a:gd name="connsiteY9" fmla="*/ 593598 h 1794206"/>
              <a:gd name="connsiteX10" fmla="*/ 1749098 w 1755231"/>
              <a:gd name="connsiteY10" fmla="*/ 930187 h 1794206"/>
              <a:gd name="connsiteX11" fmla="*/ 1687390 w 1755231"/>
              <a:gd name="connsiteY11" fmla="*/ 1407021 h 1794206"/>
              <a:gd name="connsiteX12" fmla="*/ 1457387 w 1755231"/>
              <a:gd name="connsiteY12" fmla="*/ 1676293 h 1794206"/>
              <a:gd name="connsiteX13" fmla="*/ 668391 w 1755231"/>
              <a:gd name="connsiteY13" fmla="*/ 908279 h 1794206"/>
              <a:gd name="connsiteX14" fmla="*/ 391522 w 1755231"/>
              <a:gd name="connsiteY14" fmla="*/ 1766050 h 1794206"/>
              <a:gd name="connsiteX15" fmla="*/ 133471 w 1755231"/>
              <a:gd name="connsiteY15" fmla="*/ 1558486 h 1794206"/>
              <a:gd name="connsiteX16" fmla="*/ 21274 w 1755231"/>
              <a:gd name="connsiteY16" fmla="*/ 1272386 h 1794206"/>
              <a:gd name="connsiteX17" fmla="*/ 4445 w 1755231"/>
              <a:gd name="connsiteY17" fmla="*/ 991895 h 1794206"/>
              <a:gd name="connsiteX18" fmla="*/ 4445 w 1755231"/>
              <a:gd name="connsiteY18" fmla="*/ 761893 h 1794206"/>
              <a:gd name="connsiteX19" fmla="*/ 54933 w 1755231"/>
              <a:gd name="connsiteY19" fmla="*/ 442133 h 1794206"/>
              <a:gd name="connsiteX20" fmla="*/ 178349 w 1755231"/>
              <a:gd name="connsiteY20" fmla="*/ 228960 h 1794206"/>
              <a:gd name="connsiteX21" fmla="*/ 369083 w 1755231"/>
              <a:gd name="connsiteY21" fmla="*/ 77495 h 1794206"/>
              <a:gd name="connsiteX0" fmla="*/ 369083 w 1755231"/>
              <a:gd name="connsiteY0" fmla="*/ 77495 h 1694097"/>
              <a:gd name="connsiteX1" fmla="*/ 649574 w 1755231"/>
              <a:gd name="connsiteY1" fmla="*/ 32617 h 1694097"/>
              <a:gd name="connsiteX2" fmla="*/ 713998 w 1755231"/>
              <a:gd name="connsiteY2" fmla="*/ 273165 h 1694097"/>
              <a:gd name="connsiteX3" fmla="*/ 829591 w 1755231"/>
              <a:gd name="connsiteY3" fmla="*/ 568493 h 1694097"/>
              <a:gd name="connsiteX4" fmla="*/ 969017 w 1755231"/>
              <a:gd name="connsiteY4" fmla="*/ 223429 h 1694097"/>
              <a:gd name="connsiteX5" fmla="*/ 1017269 w 1755231"/>
              <a:gd name="connsiteY5" fmla="*/ 173149 h 1694097"/>
              <a:gd name="connsiteX6" fmla="*/ 1261044 w 1755231"/>
              <a:gd name="connsiteY6" fmla="*/ 144813 h 1694097"/>
              <a:gd name="connsiteX7" fmla="*/ 1485436 w 1755231"/>
              <a:gd name="connsiteY7" fmla="*/ 290668 h 1694097"/>
              <a:gd name="connsiteX8" fmla="*/ 1664951 w 1755231"/>
              <a:gd name="connsiteY8" fmla="*/ 436523 h 1694097"/>
              <a:gd name="connsiteX9" fmla="*/ 1743488 w 1755231"/>
              <a:gd name="connsiteY9" fmla="*/ 593598 h 1694097"/>
              <a:gd name="connsiteX10" fmla="*/ 1749098 w 1755231"/>
              <a:gd name="connsiteY10" fmla="*/ 930187 h 1694097"/>
              <a:gd name="connsiteX11" fmla="*/ 1687390 w 1755231"/>
              <a:gd name="connsiteY11" fmla="*/ 1407021 h 1694097"/>
              <a:gd name="connsiteX12" fmla="*/ 1457387 w 1755231"/>
              <a:gd name="connsiteY12" fmla="*/ 1676293 h 1694097"/>
              <a:gd name="connsiteX13" fmla="*/ 668391 w 1755231"/>
              <a:gd name="connsiteY13" fmla="*/ 908279 h 1694097"/>
              <a:gd name="connsiteX14" fmla="*/ 133471 w 1755231"/>
              <a:gd name="connsiteY14" fmla="*/ 1558486 h 1694097"/>
              <a:gd name="connsiteX15" fmla="*/ 21274 w 1755231"/>
              <a:gd name="connsiteY15" fmla="*/ 1272386 h 1694097"/>
              <a:gd name="connsiteX16" fmla="*/ 4445 w 1755231"/>
              <a:gd name="connsiteY16" fmla="*/ 991895 h 1694097"/>
              <a:gd name="connsiteX17" fmla="*/ 4445 w 1755231"/>
              <a:gd name="connsiteY17" fmla="*/ 761893 h 1694097"/>
              <a:gd name="connsiteX18" fmla="*/ 54933 w 1755231"/>
              <a:gd name="connsiteY18" fmla="*/ 442133 h 1694097"/>
              <a:gd name="connsiteX19" fmla="*/ 178349 w 1755231"/>
              <a:gd name="connsiteY19" fmla="*/ 228960 h 1694097"/>
              <a:gd name="connsiteX20" fmla="*/ 369083 w 1755231"/>
              <a:gd name="connsiteY20" fmla="*/ 77495 h 1694097"/>
              <a:gd name="connsiteX0" fmla="*/ 401045 w 1787193"/>
              <a:gd name="connsiteY0" fmla="*/ 77495 h 1694097"/>
              <a:gd name="connsiteX1" fmla="*/ 681536 w 1787193"/>
              <a:gd name="connsiteY1" fmla="*/ 32617 h 1694097"/>
              <a:gd name="connsiteX2" fmla="*/ 745960 w 1787193"/>
              <a:gd name="connsiteY2" fmla="*/ 273165 h 1694097"/>
              <a:gd name="connsiteX3" fmla="*/ 861553 w 1787193"/>
              <a:gd name="connsiteY3" fmla="*/ 568493 h 1694097"/>
              <a:gd name="connsiteX4" fmla="*/ 1000979 w 1787193"/>
              <a:gd name="connsiteY4" fmla="*/ 223429 h 1694097"/>
              <a:gd name="connsiteX5" fmla="*/ 1049231 w 1787193"/>
              <a:gd name="connsiteY5" fmla="*/ 173149 h 1694097"/>
              <a:gd name="connsiteX6" fmla="*/ 1293006 w 1787193"/>
              <a:gd name="connsiteY6" fmla="*/ 144813 h 1694097"/>
              <a:gd name="connsiteX7" fmla="*/ 1517398 w 1787193"/>
              <a:gd name="connsiteY7" fmla="*/ 290668 h 1694097"/>
              <a:gd name="connsiteX8" fmla="*/ 1696913 w 1787193"/>
              <a:gd name="connsiteY8" fmla="*/ 436523 h 1694097"/>
              <a:gd name="connsiteX9" fmla="*/ 1775450 w 1787193"/>
              <a:gd name="connsiteY9" fmla="*/ 593598 h 1694097"/>
              <a:gd name="connsiteX10" fmla="*/ 1781060 w 1787193"/>
              <a:gd name="connsiteY10" fmla="*/ 930187 h 1694097"/>
              <a:gd name="connsiteX11" fmla="*/ 1719352 w 1787193"/>
              <a:gd name="connsiteY11" fmla="*/ 1407021 h 1694097"/>
              <a:gd name="connsiteX12" fmla="*/ 1489349 w 1787193"/>
              <a:gd name="connsiteY12" fmla="*/ 1676293 h 1694097"/>
              <a:gd name="connsiteX13" fmla="*/ 700353 w 1787193"/>
              <a:gd name="connsiteY13" fmla="*/ 908279 h 1694097"/>
              <a:gd name="connsiteX14" fmla="*/ 53236 w 1787193"/>
              <a:gd name="connsiteY14" fmla="*/ 1272386 h 1694097"/>
              <a:gd name="connsiteX15" fmla="*/ 36407 w 1787193"/>
              <a:gd name="connsiteY15" fmla="*/ 991895 h 1694097"/>
              <a:gd name="connsiteX16" fmla="*/ 36407 w 1787193"/>
              <a:gd name="connsiteY16" fmla="*/ 761893 h 1694097"/>
              <a:gd name="connsiteX17" fmla="*/ 86895 w 1787193"/>
              <a:gd name="connsiteY17" fmla="*/ 442133 h 1694097"/>
              <a:gd name="connsiteX18" fmla="*/ 210311 w 1787193"/>
              <a:gd name="connsiteY18" fmla="*/ 228960 h 1694097"/>
              <a:gd name="connsiteX19" fmla="*/ 401045 w 1787193"/>
              <a:gd name="connsiteY19" fmla="*/ 77495 h 1694097"/>
              <a:gd name="connsiteX0" fmla="*/ 146025 w 1787193"/>
              <a:gd name="connsiteY0" fmla="*/ 2042 h 2116003"/>
              <a:gd name="connsiteX1" fmla="*/ 681536 w 1787193"/>
              <a:gd name="connsiteY1" fmla="*/ 454523 h 2116003"/>
              <a:gd name="connsiteX2" fmla="*/ 745960 w 1787193"/>
              <a:gd name="connsiteY2" fmla="*/ 695071 h 2116003"/>
              <a:gd name="connsiteX3" fmla="*/ 861553 w 1787193"/>
              <a:gd name="connsiteY3" fmla="*/ 990399 h 2116003"/>
              <a:gd name="connsiteX4" fmla="*/ 1000979 w 1787193"/>
              <a:gd name="connsiteY4" fmla="*/ 645335 h 2116003"/>
              <a:gd name="connsiteX5" fmla="*/ 1049231 w 1787193"/>
              <a:gd name="connsiteY5" fmla="*/ 595055 h 2116003"/>
              <a:gd name="connsiteX6" fmla="*/ 1293006 w 1787193"/>
              <a:gd name="connsiteY6" fmla="*/ 566719 h 2116003"/>
              <a:gd name="connsiteX7" fmla="*/ 1517398 w 1787193"/>
              <a:gd name="connsiteY7" fmla="*/ 712574 h 2116003"/>
              <a:gd name="connsiteX8" fmla="*/ 1696913 w 1787193"/>
              <a:gd name="connsiteY8" fmla="*/ 858429 h 2116003"/>
              <a:gd name="connsiteX9" fmla="*/ 1775450 w 1787193"/>
              <a:gd name="connsiteY9" fmla="*/ 1015504 h 2116003"/>
              <a:gd name="connsiteX10" fmla="*/ 1781060 w 1787193"/>
              <a:gd name="connsiteY10" fmla="*/ 1352093 h 2116003"/>
              <a:gd name="connsiteX11" fmla="*/ 1719352 w 1787193"/>
              <a:gd name="connsiteY11" fmla="*/ 1828927 h 2116003"/>
              <a:gd name="connsiteX12" fmla="*/ 1489349 w 1787193"/>
              <a:gd name="connsiteY12" fmla="*/ 2098199 h 2116003"/>
              <a:gd name="connsiteX13" fmla="*/ 700353 w 1787193"/>
              <a:gd name="connsiteY13" fmla="*/ 1330185 h 2116003"/>
              <a:gd name="connsiteX14" fmla="*/ 53236 w 1787193"/>
              <a:gd name="connsiteY14" fmla="*/ 1694292 h 2116003"/>
              <a:gd name="connsiteX15" fmla="*/ 36407 w 1787193"/>
              <a:gd name="connsiteY15" fmla="*/ 1413801 h 2116003"/>
              <a:gd name="connsiteX16" fmla="*/ 36407 w 1787193"/>
              <a:gd name="connsiteY16" fmla="*/ 1183799 h 2116003"/>
              <a:gd name="connsiteX17" fmla="*/ 86895 w 1787193"/>
              <a:gd name="connsiteY17" fmla="*/ 864039 h 2116003"/>
              <a:gd name="connsiteX18" fmla="*/ 210311 w 1787193"/>
              <a:gd name="connsiteY18" fmla="*/ 650866 h 2116003"/>
              <a:gd name="connsiteX19" fmla="*/ 146025 w 1787193"/>
              <a:gd name="connsiteY19" fmla="*/ 2042 h 2116003"/>
              <a:gd name="connsiteX0" fmla="*/ 394941 w 2036109"/>
              <a:gd name="connsiteY0" fmla="*/ 133016 h 2246977"/>
              <a:gd name="connsiteX1" fmla="*/ 930452 w 2036109"/>
              <a:gd name="connsiteY1" fmla="*/ 585497 h 2246977"/>
              <a:gd name="connsiteX2" fmla="*/ 994876 w 2036109"/>
              <a:gd name="connsiteY2" fmla="*/ 826045 h 2246977"/>
              <a:gd name="connsiteX3" fmla="*/ 1110469 w 2036109"/>
              <a:gd name="connsiteY3" fmla="*/ 1121373 h 2246977"/>
              <a:gd name="connsiteX4" fmla="*/ 1249895 w 2036109"/>
              <a:gd name="connsiteY4" fmla="*/ 776309 h 2246977"/>
              <a:gd name="connsiteX5" fmla="*/ 1298147 w 2036109"/>
              <a:gd name="connsiteY5" fmla="*/ 726029 h 2246977"/>
              <a:gd name="connsiteX6" fmla="*/ 1541922 w 2036109"/>
              <a:gd name="connsiteY6" fmla="*/ 697693 h 2246977"/>
              <a:gd name="connsiteX7" fmla="*/ 1766314 w 2036109"/>
              <a:gd name="connsiteY7" fmla="*/ 843548 h 2246977"/>
              <a:gd name="connsiteX8" fmla="*/ 1945829 w 2036109"/>
              <a:gd name="connsiteY8" fmla="*/ 989403 h 2246977"/>
              <a:gd name="connsiteX9" fmla="*/ 2024366 w 2036109"/>
              <a:gd name="connsiteY9" fmla="*/ 1146478 h 2246977"/>
              <a:gd name="connsiteX10" fmla="*/ 2029976 w 2036109"/>
              <a:gd name="connsiteY10" fmla="*/ 1483067 h 2246977"/>
              <a:gd name="connsiteX11" fmla="*/ 1968268 w 2036109"/>
              <a:gd name="connsiteY11" fmla="*/ 1959901 h 2246977"/>
              <a:gd name="connsiteX12" fmla="*/ 1738265 w 2036109"/>
              <a:gd name="connsiteY12" fmla="*/ 2229173 h 2246977"/>
              <a:gd name="connsiteX13" fmla="*/ 949269 w 2036109"/>
              <a:gd name="connsiteY13" fmla="*/ 1461159 h 2246977"/>
              <a:gd name="connsiteX14" fmla="*/ 302152 w 2036109"/>
              <a:gd name="connsiteY14" fmla="*/ 1825266 h 2246977"/>
              <a:gd name="connsiteX15" fmla="*/ 285323 w 2036109"/>
              <a:gd name="connsiteY15" fmla="*/ 1544775 h 2246977"/>
              <a:gd name="connsiteX16" fmla="*/ 285323 w 2036109"/>
              <a:gd name="connsiteY16" fmla="*/ 1314773 h 2246977"/>
              <a:gd name="connsiteX17" fmla="*/ 335811 w 2036109"/>
              <a:gd name="connsiteY17" fmla="*/ 995013 h 2246977"/>
              <a:gd name="connsiteX18" fmla="*/ 191 w 2036109"/>
              <a:gd name="connsiteY18" fmla="*/ 65643 h 2246977"/>
              <a:gd name="connsiteX19" fmla="*/ 394941 w 2036109"/>
              <a:gd name="connsiteY19" fmla="*/ 133016 h 2246977"/>
              <a:gd name="connsiteX0" fmla="*/ 1018787 w 2659955"/>
              <a:gd name="connsiteY0" fmla="*/ 75563 h 2189524"/>
              <a:gd name="connsiteX1" fmla="*/ 1554298 w 2659955"/>
              <a:gd name="connsiteY1" fmla="*/ 528044 h 2189524"/>
              <a:gd name="connsiteX2" fmla="*/ 1618722 w 2659955"/>
              <a:gd name="connsiteY2" fmla="*/ 768592 h 2189524"/>
              <a:gd name="connsiteX3" fmla="*/ 1734315 w 2659955"/>
              <a:gd name="connsiteY3" fmla="*/ 1063920 h 2189524"/>
              <a:gd name="connsiteX4" fmla="*/ 1873741 w 2659955"/>
              <a:gd name="connsiteY4" fmla="*/ 718856 h 2189524"/>
              <a:gd name="connsiteX5" fmla="*/ 1921993 w 2659955"/>
              <a:gd name="connsiteY5" fmla="*/ 668576 h 2189524"/>
              <a:gd name="connsiteX6" fmla="*/ 2165768 w 2659955"/>
              <a:gd name="connsiteY6" fmla="*/ 640240 h 2189524"/>
              <a:gd name="connsiteX7" fmla="*/ 2390160 w 2659955"/>
              <a:gd name="connsiteY7" fmla="*/ 786095 h 2189524"/>
              <a:gd name="connsiteX8" fmla="*/ 2569675 w 2659955"/>
              <a:gd name="connsiteY8" fmla="*/ 931950 h 2189524"/>
              <a:gd name="connsiteX9" fmla="*/ 2648212 w 2659955"/>
              <a:gd name="connsiteY9" fmla="*/ 1089025 h 2189524"/>
              <a:gd name="connsiteX10" fmla="*/ 2653822 w 2659955"/>
              <a:gd name="connsiteY10" fmla="*/ 1425614 h 2189524"/>
              <a:gd name="connsiteX11" fmla="*/ 2592114 w 2659955"/>
              <a:gd name="connsiteY11" fmla="*/ 1902448 h 2189524"/>
              <a:gd name="connsiteX12" fmla="*/ 2362111 w 2659955"/>
              <a:gd name="connsiteY12" fmla="*/ 2171720 h 2189524"/>
              <a:gd name="connsiteX13" fmla="*/ 1573115 w 2659955"/>
              <a:gd name="connsiteY13" fmla="*/ 1403706 h 2189524"/>
              <a:gd name="connsiteX14" fmla="*/ 925998 w 2659955"/>
              <a:gd name="connsiteY14" fmla="*/ 1767813 h 2189524"/>
              <a:gd name="connsiteX15" fmla="*/ 909169 w 2659955"/>
              <a:gd name="connsiteY15" fmla="*/ 1487322 h 2189524"/>
              <a:gd name="connsiteX16" fmla="*/ 909169 w 2659955"/>
              <a:gd name="connsiteY16" fmla="*/ 1257320 h 2189524"/>
              <a:gd name="connsiteX17" fmla="*/ 782 w 2659955"/>
              <a:gd name="connsiteY17" fmla="*/ 161679 h 2189524"/>
              <a:gd name="connsiteX18" fmla="*/ 624037 w 2659955"/>
              <a:gd name="connsiteY18" fmla="*/ 8190 h 2189524"/>
              <a:gd name="connsiteX19" fmla="*/ 1018787 w 2659955"/>
              <a:gd name="connsiteY19" fmla="*/ 75563 h 2189524"/>
              <a:gd name="connsiteX0" fmla="*/ 1521330 w 3162498"/>
              <a:gd name="connsiteY0" fmla="*/ 75563 h 2189524"/>
              <a:gd name="connsiteX1" fmla="*/ 2056841 w 3162498"/>
              <a:gd name="connsiteY1" fmla="*/ 528044 h 2189524"/>
              <a:gd name="connsiteX2" fmla="*/ 2121265 w 3162498"/>
              <a:gd name="connsiteY2" fmla="*/ 768592 h 2189524"/>
              <a:gd name="connsiteX3" fmla="*/ 2236858 w 3162498"/>
              <a:gd name="connsiteY3" fmla="*/ 1063920 h 2189524"/>
              <a:gd name="connsiteX4" fmla="*/ 2376284 w 3162498"/>
              <a:gd name="connsiteY4" fmla="*/ 718856 h 2189524"/>
              <a:gd name="connsiteX5" fmla="*/ 2424536 w 3162498"/>
              <a:gd name="connsiteY5" fmla="*/ 668576 h 2189524"/>
              <a:gd name="connsiteX6" fmla="*/ 2668311 w 3162498"/>
              <a:gd name="connsiteY6" fmla="*/ 640240 h 2189524"/>
              <a:gd name="connsiteX7" fmla="*/ 2892703 w 3162498"/>
              <a:gd name="connsiteY7" fmla="*/ 786095 h 2189524"/>
              <a:gd name="connsiteX8" fmla="*/ 3072218 w 3162498"/>
              <a:gd name="connsiteY8" fmla="*/ 931950 h 2189524"/>
              <a:gd name="connsiteX9" fmla="*/ 3150755 w 3162498"/>
              <a:gd name="connsiteY9" fmla="*/ 1089025 h 2189524"/>
              <a:gd name="connsiteX10" fmla="*/ 3156365 w 3162498"/>
              <a:gd name="connsiteY10" fmla="*/ 1425614 h 2189524"/>
              <a:gd name="connsiteX11" fmla="*/ 3094657 w 3162498"/>
              <a:gd name="connsiteY11" fmla="*/ 1902448 h 2189524"/>
              <a:gd name="connsiteX12" fmla="*/ 2864654 w 3162498"/>
              <a:gd name="connsiteY12" fmla="*/ 2171720 h 2189524"/>
              <a:gd name="connsiteX13" fmla="*/ 2075658 w 3162498"/>
              <a:gd name="connsiteY13" fmla="*/ 1403706 h 2189524"/>
              <a:gd name="connsiteX14" fmla="*/ 1428541 w 3162498"/>
              <a:gd name="connsiteY14" fmla="*/ 1767813 h 2189524"/>
              <a:gd name="connsiteX15" fmla="*/ 1411712 w 3162498"/>
              <a:gd name="connsiteY15" fmla="*/ 1487322 h 2189524"/>
              <a:gd name="connsiteX16" fmla="*/ 24404 w 3162498"/>
              <a:gd name="connsiteY16" fmla="*/ 342179 h 2189524"/>
              <a:gd name="connsiteX17" fmla="*/ 503325 w 3162498"/>
              <a:gd name="connsiteY17" fmla="*/ 161679 h 2189524"/>
              <a:gd name="connsiteX18" fmla="*/ 1126580 w 3162498"/>
              <a:gd name="connsiteY18" fmla="*/ 8190 h 2189524"/>
              <a:gd name="connsiteX19" fmla="*/ 1521330 w 3162498"/>
              <a:gd name="connsiteY19" fmla="*/ 75563 h 2189524"/>
              <a:gd name="connsiteX0" fmla="*/ 1674214 w 3315382"/>
              <a:gd name="connsiteY0" fmla="*/ 75563 h 2189524"/>
              <a:gd name="connsiteX1" fmla="*/ 2209725 w 3315382"/>
              <a:gd name="connsiteY1" fmla="*/ 528044 h 2189524"/>
              <a:gd name="connsiteX2" fmla="*/ 2274149 w 3315382"/>
              <a:gd name="connsiteY2" fmla="*/ 768592 h 2189524"/>
              <a:gd name="connsiteX3" fmla="*/ 2389742 w 3315382"/>
              <a:gd name="connsiteY3" fmla="*/ 1063920 h 2189524"/>
              <a:gd name="connsiteX4" fmla="*/ 2529168 w 3315382"/>
              <a:gd name="connsiteY4" fmla="*/ 718856 h 2189524"/>
              <a:gd name="connsiteX5" fmla="*/ 2577420 w 3315382"/>
              <a:gd name="connsiteY5" fmla="*/ 668576 h 2189524"/>
              <a:gd name="connsiteX6" fmla="*/ 2821195 w 3315382"/>
              <a:gd name="connsiteY6" fmla="*/ 640240 h 2189524"/>
              <a:gd name="connsiteX7" fmla="*/ 3045587 w 3315382"/>
              <a:gd name="connsiteY7" fmla="*/ 786095 h 2189524"/>
              <a:gd name="connsiteX8" fmla="*/ 3225102 w 3315382"/>
              <a:gd name="connsiteY8" fmla="*/ 931950 h 2189524"/>
              <a:gd name="connsiteX9" fmla="*/ 3303639 w 3315382"/>
              <a:gd name="connsiteY9" fmla="*/ 1089025 h 2189524"/>
              <a:gd name="connsiteX10" fmla="*/ 3309249 w 3315382"/>
              <a:gd name="connsiteY10" fmla="*/ 1425614 h 2189524"/>
              <a:gd name="connsiteX11" fmla="*/ 3247541 w 3315382"/>
              <a:gd name="connsiteY11" fmla="*/ 1902448 h 2189524"/>
              <a:gd name="connsiteX12" fmla="*/ 3017538 w 3315382"/>
              <a:gd name="connsiteY12" fmla="*/ 2171720 h 2189524"/>
              <a:gd name="connsiteX13" fmla="*/ 2228542 w 3315382"/>
              <a:gd name="connsiteY13" fmla="*/ 1403706 h 2189524"/>
              <a:gd name="connsiteX14" fmla="*/ 1581425 w 3315382"/>
              <a:gd name="connsiteY14" fmla="*/ 1767813 h 2189524"/>
              <a:gd name="connsiteX15" fmla="*/ 105882 w 3315382"/>
              <a:gd name="connsiteY15" fmla="*/ 691547 h 2189524"/>
              <a:gd name="connsiteX16" fmla="*/ 177288 w 3315382"/>
              <a:gd name="connsiteY16" fmla="*/ 342179 h 2189524"/>
              <a:gd name="connsiteX17" fmla="*/ 656209 w 3315382"/>
              <a:gd name="connsiteY17" fmla="*/ 161679 h 2189524"/>
              <a:gd name="connsiteX18" fmla="*/ 1279464 w 3315382"/>
              <a:gd name="connsiteY18" fmla="*/ 8190 h 2189524"/>
              <a:gd name="connsiteX19" fmla="*/ 1674214 w 3315382"/>
              <a:gd name="connsiteY19" fmla="*/ 75563 h 2189524"/>
              <a:gd name="connsiteX0" fmla="*/ 1649282 w 3290450"/>
              <a:gd name="connsiteY0" fmla="*/ 75563 h 2189524"/>
              <a:gd name="connsiteX1" fmla="*/ 2184793 w 3290450"/>
              <a:gd name="connsiteY1" fmla="*/ 528044 h 2189524"/>
              <a:gd name="connsiteX2" fmla="*/ 2249217 w 3290450"/>
              <a:gd name="connsiteY2" fmla="*/ 768592 h 2189524"/>
              <a:gd name="connsiteX3" fmla="*/ 2364810 w 3290450"/>
              <a:gd name="connsiteY3" fmla="*/ 1063920 h 2189524"/>
              <a:gd name="connsiteX4" fmla="*/ 2504236 w 3290450"/>
              <a:gd name="connsiteY4" fmla="*/ 718856 h 2189524"/>
              <a:gd name="connsiteX5" fmla="*/ 2552488 w 3290450"/>
              <a:gd name="connsiteY5" fmla="*/ 668576 h 2189524"/>
              <a:gd name="connsiteX6" fmla="*/ 2796263 w 3290450"/>
              <a:gd name="connsiteY6" fmla="*/ 640240 h 2189524"/>
              <a:gd name="connsiteX7" fmla="*/ 3020655 w 3290450"/>
              <a:gd name="connsiteY7" fmla="*/ 786095 h 2189524"/>
              <a:gd name="connsiteX8" fmla="*/ 3200170 w 3290450"/>
              <a:gd name="connsiteY8" fmla="*/ 931950 h 2189524"/>
              <a:gd name="connsiteX9" fmla="*/ 3278707 w 3290450"/>
              <a:gd name="connsiteY9" fmla="*/ 1089025 h 2189524"/>
              <a:gd name="connsiteX10" fmla="*/ 3284317 w 3290450"/>
              <a:gd name="connsiteY10" fmla="*/ 1425614 h 2189524"/>
              <a:gd name="connsiteX11" fmla="*/ 3222609 w 3290450"/>
              <a:gd name="connsiteY11" fmla="*/ 1902448 h 2189524"/>
              <a:gd name="connsiteX12" fmla="*/ 2992606 w 3290450"/>
              <a:gd name="connsiteY12" fmla="*/ 2171720 h 2189524"/>
              <a:gd name="connsiteX13" fmla="*/ 2203610 w 3290450"/>
              <a:gd name="connsiteY13" fmla="*/ 1403706 h 2189524"/>
              <a:gd name="connsiteX14" fmla="*/ 1219867 w 3290450"/>
              <a:gd name="connsiteY14" fmla="*/ 1170982 h 2189524"/>
              <a:gd name="connsiteX15" fmla="*/ 80950 w 3290450"/>
              <a:gd name="connsiteY15" fmla="*/ 691547 h 2189524"/>
              <a:gd name="connsiteX16" fmla="*/ 152356 w 3290450"/>
              <a:gd name="connsiteY16" fmla="*/ 342179 h 2189524"/>
              <a:gd name="connsiteX17" fmla="*/ 631277 w 3290450"/>
              <a:gd name="connsiteY17" fmla="*/ 161679 h 2189524"/>
              <a:gd name="connsiteX18" fmla="*/ 1254532 w 3290450"/>
              <a:gd name="connsiteY18" fmla="*/ 8190 h 2189524"/>
              <a:gd name="connsiteX19" fmla="*/ 1649282 w 3290450"/>
              <a:gd name="connsiteY19" fmla="*/ 75563 h 2189524"/>
              <a:gd name="connsiteX0" fmla="*/ 1649282 w 3290450"/>
              <a:gd name="connsiteY0" fmla="*/ 75563 h 1905322"/>
              <a:gd name="connsiteX1" fmla="*/ 2184793 w 3290450"/>
              <a:gd name="connsiteY1" fmla="*/ 528044 h 1905322"/>
              <a:gd name="connsiteX2" fmla="*/ 2249217 w 3290450"/>
              <a:gd name="connsiteY2" fmla="*/ 768592 h 1905322"/>
              <a:gd name="connsiteX3" fmla="*/ 2364810 w 3290450"/>
              <a:gd name="connsiteY3" fmla="*/ 1063920 h 1905322"/>
              <a:gd name="connsiteX4" fmla="*/ 2504236 w 3290450"/>
              <a:gd name="connsiteY4" fmla="*/ 718856 h 1905322"/>
              <a:gd name="connsiteX5" fmla="*/ 2552488 w 3290450"/>
              <a:gd name="connsiteY5" fmla="*/ 668576 h 1905322"/>
              <a:gd name="connsiteX6" fmla="*/ 2796263 w 3290450"/>
              <a:gd name="connsiteY6" fmla="*/ 640240 h 1905322"/>
              <a:gd name="connsiteX7" fmla="*/ 3020655 w 3290450"/>
              <a:gd name="connsiteY7" fmla="*/ 786095 h 1905322"/>
              <a:gd name="connsiteX8" fmla="*/ 3200170 w 3290450"/>
              <a:gd name="connsiteY8" fmla="*/ 931950 h 1905322"/>
              <a:gd name="connsiteX9" fmla="*/ 3278707 w 3290450"/>
              <a:gd name="connsiteY9" fmla="*/ 1089025 h 1905322"/>
              <a:gd name="connsiteX10" fmla="*/ 3284317 w 3290450"/>
              <a:gd name="connsiteY10" fmla="*/ 1425614 h 1905322"/>
              <a:gd name="connsiteX11" fmla="*/ 3222609 w 3290450"/>
              <a:gd name="connsiteY11" fmla="*/ 1902448 h 1905322"/>
              <a:gd name="connsiteX12" fmla="*/ 2931401 w 3290450"/>
              <a:gd name="connsiteY12" fmla="*/ 1614679 h 1905322"/>
              <a:gd name="connsiteX13" fmla="*/ 2203610 w 3290450"/>
              <a:gd name="connsiteY13" fmla="*/ 1403706 h 1905322"/>
              <a:gd name="connsiteX14" fmla="*/ 1219867 w 3290450"/>
              <a:gd name="connsiteY14" fmla="*/ 1170982 h 1905322"/>
              <a:gd name="connsiteX15" fmla="*/ 80950 w 3290450"/>
              <a:gd name="connsiteY15" fmla="*/ 691547 h 1905322"/>
              <a:gd name="connsiteX16" fmla="*/ 152356 w 3290450"/>
              <a:gd name="connsiteY16" fmla="*/ 342179 h 1905322"/>
              <a:gd name="connsiteX17" fmla="*/ 631277 w 3290450"/>
              <a:gd name="connsiteY17" fmla="*/ 161679 h 1905322"/>
              <a:gd name="connsiteX18" fmla="*/ 1254532 w 3290450"/>
              <a:gd name="connsiteY18" fmla="*/ 8190 h 1905322"/>
              <a:gd name="connsiteX19" fmla="*/ 1649282 w 3290450"/>
              <a:gd name="connsiteY19" fmla="*/ 75563 h 1905322"/>
              <a:gd name="connsiteX0" fmla="*/ 1649282 w 3294410"/>
              <a:gd name="connsiteY0" fmla="*/ 75563 h 1904334"/>
              <a:gd name="connsiteX1" fmla="*/ 2184793 w 3294410"/>
              <a:gd name="connsiteY1" fmla="*/ 528044 h 1904334"/>
              <a:gd name="connsiteX2" fmla="*/ 2249217 w 3294410"/>
              <a:gd name="connsiteY2" fmla="*/ 768592 h 1904334"/>
              <a:gd name="connsiteX3" fmla="*/ 2364810 w 3294410"/>
              <a:gd name="connsiteY3" fmla="*/ 1063920 h 1904334"/>
              <a:gd name="connsiteX4" fmla="*/ 2504236 w 3294410"/>
              <a:gd name="connsiteY4" fmla="*/ 718856 h 1904334"/>
              <a:gd name="connsiteX5" fmla="*/ 2552488 w 3294410"/>
              <a:gd name="connsiteY5" fmla="*/ 668576 h 1904334"/>
              <a:gd name="connsiteX6" fmla="*/ 2796263 w 3294410"/>
              <a:gd name="connsiteY6" fmla="*/ 640240 h 1904334"/>
              <a:gd name="connsiteX7" fmla="*/ 3020655 w 3294410"/>
              <a:gd name="connsiteY7" fmla="*/ 786095 h 1904334"/>
              <a:gd name="connsiteX8" fmla="*/ 3200170 w 3294410"/>
              <a:gd name="connsiteY8" fmla="*/ 931950 h 1904334"/>
              <a:gd name="connsiteX9" fmla="*/ 3278707 w 3294410"/>
              <a:gd name="connsiteY9" fmla="*/ 1089025 h 1904334"/>
              <a:gd name="connsiteX10" fmla="*/ 3284317 w 3294410"/>
              <a:gd name="connsiteY10" fmla="*/ 1425614 h 1904334"/>
              <a:gd name="connsiteX11" fmla="*/ 3167289 w 3294410"/>
              <a:gd name="connsiteY11" fmla="*/ 1464896 h 1904334"/>
              <a:gd name="connsiteX12" fmla="*/ 3222609 w 3294410"/>
              <a:gd name="connsiteY12" fmla="*/ 1902448 h 1904334"/>
              <a:gd name="connsiteX13" fmla="*/ 2931401 w 3294410"/>
              <a:gd name="connsiteY13" fmla="*/ 1614679 h 1904334"/>
              <a:gd name="connsiteX14" fmla="*/ 2203610 w 3294410"/>
              <a:gd name="connsiteY14" fmla="*/ 1403706 h 1904334"/>
              <a:gd name="connsiteX15" fmla="*/ 1219867 w 3294410"/>
              <a:gd name="connsiteY15" fmla="*/ 1170982 h 1904334"/>
              <a:gd name="connsiteX16" fmla="*/ 80950 w 3294410"/>
              <a:gd name="connsiteY16" fmla="*/ 691547 h 1904334"/>
              <a:gd name="connsiteX17" fmla="*/ 152356 w 3294410"/>
              <a:gd name="connsiteY17" fmla="*/ 342179 h 1904334"/>
              <a:gd name="connsiteX18" fmla="*/ 631277 w 3294410"/>
              <a:gd name="connsiteY18" fmla="*/ 161679 h 1904334"/>
              <a:gd name="connsiteX19" fmla="*/ 1254532 w 3294410"/>
              <a:gd name="connsiteY19" fmla="*/ 8190 h 1904334"/>
              <a:gd name="connsiteX20" fmla="*/ 1649282 w 3294410"/>
              <a:gd name="connsiteY20" fmla="*/ 75563 h 1904334"/>
              <a:gd name="connsiteX0" fmla="*/ 1649282 w 3294411"/>
              <a:gd name="connsiteY0" fmla="*/ 75563 h 1615252"/>
              <a:gd name="connsiteX1" fmla="*/ 2184793 w 3294411"/>
              <a:gd name="connsiteY1" fmla="*/ 528044 h 1615252"/>
              <a:gd name="connsiteX2" fmla="*/ 2249217 w 3294411"/>
              <a:gd name="connsiteY2" fmla="*/ 768592 h 1615252"/>
              <a:gd name="connsiteX3" fmla="*/ 2364810 w 3294411"/>
              <a:gd name="connsiteY3" fmla="*/ 1063920 h 1615252"/>
              <a:gd name="connsiteX4" fmla="*/ 2504236 w 3294411"/>
              <a:gd name="connsiteY4" fmla="*/ 718856 h 1615252"/>
              <a:gd name="connsiteX5" fmla="*/ 2552488 w 3294411"/>
              <a:gd name="connsiteY5" fmla="*/ 668576 h 1615252"/>
              <a:gd name="connsiteX6" fmla="*/ 2796263 w 3294411"/>
              <a:gd name="connsiteY6" fmla="*/ 640240 h 1615252"/>
              <a:gd name="connsiteX7" fmla="*/ 3020655 w 3294411"/>
              <a:gd name="connsiteY7" fmla="*/ 786095 h 1615252"/>
              <a:gd name="connsiteX8" fmla="*/ 3200170 w 3294411"/>
              <a:gd name="connsiteY8" fmla="*/ 931950 h 1615252"/>
              <a:gd name="connsiteX9" fmla="*/ 3278707 w 3294411"/>
              <a:gd name="connsiteY9" fmla="*/ 1089025 h 1615252"/>
              <a:gd name="connsiteX10" fmla="*/ 3284317 w 3294411"/>
              <a:gd name="connsiteY10" fmla="*/ 1425614 h 1615252"/>
              <a:gd name="connsiteX11" fmla="*/ 3167289 w 3294411"/>
              <a:gd name="connsiteY11" fmla="*/ 1464896 h 1615252"/>
              <a:gd name="connsiteX12" fmla="*/ 2931401 w 3294411"/>
              <a:gd name="connsiteY12" fmla="*/ 1614679 h 1615252"/>
              <a:gd name="connsiteX13" fmla="*/ 2203610 w 3294411"/>
              <a:gd name="connsiteY13" fmla="*/ 1403706 h 1615252"/>
              <a:gd name="connsiteX14" fmla="*/ 1219867 w 3294411"/>
              <a:gd name="connsiteY14" fmla="*/ 1170982 h 1615252"/>
              <a:gd name="connsiteX15" fmla="*/ 80950 w 3294411"/>
              <a:gd name="connsiteY15" fmla="*/ 691547 h 1615252"/>
              <a:gd name="connsiteX16" fmla="*/ 152356 w 3294411"/>
              <a:gd name="connsiteY16" fmla="*/ 342179 h 1615252"/>
              <a:gd name="connsiteX17" fmla="*/ 631277 w 3294411"/>
              <a:gd name="connsiteY17" fmla="*/ 161679 h 1615252"/>
              <a:gd name="connsiteX18" fmla="*/ 1254532 w 3294411"/>
              <a:gd name="connsiteY18" fmla="*/ 8190 h 1615252"/>
              <a:gd name="connsiteX19" fmla="*/ 1649282 w 3294411"/>
              <a:gd name="connsiteY19" fmla="*/ 75563 h 1615252"/>
              <a:gd name="connsiteX0" fmla="*/ 1649282 w 3279078"/>
              <a:gd name="connsiteY0" fmla="*/ 75563 h 1615253"/>
              <a:gd name="connsiteX1" fmla="*/ 2184793 w 3279078"/>
              <a:gd name="connsiteY1" fmla="*/ 528044 h 1615253"/>
              <a:gd name="connsiteX2" fmla="*/ 2249217 w 3279078"/>
              <a:gd name="connsiteY2" fmla="*/ 768592 h 1615253"/>
              <a:gd name="connsiteX3" fmla="*/ 2364810 w 3279078"/>
              <a:gd name="connsiteY3" fmla="*/ 1063920 h 1615253"/>
              <a:gd name="connsiteX4" fmla="*/ 2504236 w 3279078"/>
              <a:gd name="connsiteY4" fmla="*/ 718856 h 1615253"/>
              <a:gd name="connsiteX5" fmla="*/ 2552488 w 3279078"/>
              <a:gd name="connsiteY5" fmla="*/ 668576 h 1615253"/>
              <a:gd name="connsiteX6" fmla="*/ 2796263 w 3279078"/>
              <a:gd name="connsiteY6" fmla="*/ 640240 h 1615253"/>
              <a:gd name="connsiteX7" fmla="*/ 3020655 w 3279078"/>
              <a:gd name="connsiteY7" fmla="*/ 786095 h 1615253"/>
              <a:gd name="connsiteX8" fmla="*/ 3200170 w 3279078"/>
              <a:gd name="connsiteY8" fmla="*/ 931950 h 1615253"/>
              <a:gd name="connsiteX9" fmla="*/ 3278707 w 3279078"/>
              <a:gd name="connsiteY9" fmla="*/ 1089025 h 1615253"/>
              <a:gd name="connsiteX10" fmla="*/ 3172110 w 3279078"/>
              <a:gd name="connsiteY10" fmla="*/ 1375878 h 1615253"/>
              <a:gd name="connsiteX11" fmla="*/ 3167289 w 3279078"/>
              <a:gd name="connsiteY11" fmla="*/ 1464896 h 1615253"/>
              <a:gd name="connsiteX12" fmla="*/ 2931401 w 3279078"/>
              <a:gd name="connsiteY12" fmla="*/ 1614679 h 1615253"/>
              <a:gd name="connsiteX13" fmla="*/ 2203610 w 3279078"/>
              <a:gd name="connsiteY13" fmla="*/ 1403706 h 1615253"/>
              <a:gd name="connsiteX14" fmla="*/ 1219867 w 3279078"/>
              <a:gd name="connsiteY14" fmla="*/ 1170982 h 1615253"/>
              <a:gd name="connsiteX15" fmla="*/ 80950 w 3279078"/>
              <a:gd name="connsiteY15" fmla="*/ 691547 h 1615253"/>
              <a:gd name="connsiteX16" fmla="*/ 152356 w 3279078"/>
              <a:gd name="connsiteY16" fmla="*/ 342179 h 1615253"/>
              <a:gd name="connsiteX17" fmla="*/ 631277 w 3279078"/>
              <a:gd name="connsiteY17" fmla="*/ 161679 h 1615253"/>
              <a:gd name="connsiteX18" fmla="*/ 1254532 w 3279078"/>
              <a:gd name="connsiteY18" fmla="*/ 8190 h 1615253"/>
              <a:gd name="connsiteX19" fmla="*/ 1649282 w 3279078"/>
              <a:gd name="connsiteY19" fmla="*/ 75563 h 1615253"/>
              <a:gd name="connsiteX0" fmla="*/ 1649282 w 3208235"/>
              <a:gd name="connsiteY0" fmla="*/ 75563 h 1615253"/>
              <a:gd name="connsiteX1" fmla="*/ 2184793 w 3208235"/>
              <a:gd name="connsiteY1" fmla="*/ 528044 h 1615253"/>
              <a:gd name="connsiteX2" fmla="*/ 2249217 w 3208235"/>
              <a:gd name="connsiteY2" fmla="*/ 768592 h 1615253"/>
              <a:gd name="connsiteX3" fmla="*/ 2364810 w 3208235"/>
              <a:gd name="connsiteY3" fmla="*/ 1063920 h 1615253"/>
              <a:gd name="connsiteX4" fmla="*/ 2504236 w 3208235"/>
              <a:gd name="connsiteY4" fmla="*/ 718856 h 1615253"/>
              <a:gd name="connsiteX5" fmla="*/ 2552488 w 3208235"/>
              <a:gd name="connsiteY5" fmla="*/ 668576 h 1615253"/>
              <a:gd name="connsiteX6" fmla="*/ 2796263 w 3208235"/>
              <a:gd name="connsiteY6" fmla="*/ 640240 h 1615253"/>
              <a:gd name="connsiteX7" fmla="*/ 3020655 w 3208235"/>
              <a:gd name="connsiteY7" fmla="*/ 786095 h 1615253"/>
              <a:gd name="connsiteX8" fmla="*/ 3200170 w 3208235"/>
              <a:gd name="connsiteY8" fmla="*/ 931950 h 1615253"/>
              <a:gd name="connsiteX9" fmla="*/ 3176700 w 3208235"/>
              <a:gd name="connsiteY9" fmla="*/ 1089026 h 1615253"/>
              <a:gd name="connsiteX10" fmla="*/ 3172110 w 3208235"/>
              <a:gd name="connsiteY10" fmla="*/ 1375878 h 1615253"/>
              <a:gd name="connsiteX11" fmla="*/ 3167289 w 3208235"/>
              <a:gd name="connsiteY11" fmla="*/ 1464896 h 1615253"/>
              <a:gd name="connsiteX12" fmla="*/ 2931401 w 3208235"/>
              <a:gd name="connsiteY12" fmla="*/ 1614679 h 1615253"/>
              <a:gd name="connsiteX13" fmla="*/ 2203610 w 3208235"/>
              <a:gd name="connsiteY13" fmla="*/ 1403706 h 1615253"/>
              <a:gd name="connsiteX14" fmla="*/ 1219867 w 3208235"/>
              <a:gd name="connsiteY14" fmla="*/ 1170982 h 1615253"/>
              <a:gd name="connsiteX15" fmla="*/ 80950 w 3208235"/>
              <a:gd name="connsiteY15" fmla="*/ 691547 h 1615253"/>
              <a:gd name="connsiteX16" fmla="*/ 152356 w 3208235"/>
              <a:gd name="connsiteY16" fmla="*/ 342179 h 1615253"/>
              <a:gd name="connsiteX17" fmla="*/ 631277 w 3208235"/>
              <a:gd name="connsiteY17" fmla="*/ 161679 h 1615253"/>
              <a:gd name="connsiteX18" fmla="*/ 1254532 w 3208235"/>
              <a:gd name="connsiteY18" fmla="*/ 8190 h 1615253"/>
              <a:gd name="connsiteX19" fmla="*/ 1649282 w 3208235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3020655 w 3194366"/>
              <a:gd name="connsiteY7" fmla="*/ 786095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2928848 w 3194366"/>
              <a:gd name="connsiteY7" fmla="*/ 805989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184793 w 3194366"/>
              <a:gd name="connsiteY2" fmla="*/ 524322 h 1611531"/>
              <a:gd name="connsiteX3" fmla="*/ 2249217 w 3194366"/>
              <a:gd name="connsiteY3" fmla="*/ 764870 h 1611531"/>
              <a:gd name="connsiteX4" fmla="*/ 2364810 w 3194366"/>
              <a:gd name="connsiteY4" fmla="*/ 1060198 h 1611531"/>
              <a:gd name="connsiteX5" fmla="*/ 2504236 w 3194366"/>
              <a:gd name="connsiteY5" fmla="*/ 715134 h 1611531"/>
              <a:gd name="connsiteX6" fmla="*/ 2552488 w 3194366"/>
              <a:gd name="connsiteY6" fmla="*/ 664854 h 1611531"/>
              <a:gd name="connsiteX7" fmla="*/ 2796263 w 3194366"/>
              <a:gd name="connsiteY7" fmla="*/ 636518 h 1611531"/>
              <a:gd name="connsiteX8" fmla="*/ 2928848 w 3194366"/>
              <a:gd name="connsiteY8" fmla="*/ 802267 h 1611531"/>
              <a:gd name="connsiteX9" fmla="*/ 3087963 w 3194366"/>
              <a:gd name="connsiteY9" fmla="*/ 928228 h 1611531"/>
              <a:gd name="connsiteX10" fmla="*/ 3176700 w 3194366"/>
              <a:gd name="connsiteY10" fmla="*/ 1085304 h 1611531"/>
              <a:gd name="connsiteX11" fmla="*/ 3172110 w 3194366"/>
              <a:gd name="connsiteY11" fmla="*/ 1372156 h 1611531"/>
              <a:gd name="connsiteX12" fmla="*/ 3167289 w 3194366"/>
              <a:gd name="connsiteY12" fmla="*/ 1461174 h 1611531"/>
              <a:gd name="connsiteX13" fmla="*/ 2931401 w 3194366"/>
              <a:gd name="connsiteY13" fmla="*/ 1610957 h 1611531"/>
              <a:gd name="connsiteX14" fmla="*/ 2203610 w 3194366"/>
              <a:gd name="connsiteY14" fmla="*/ 1399984 h 1611531"/>
              <a:gd name="connsiteX15" fmla="*/ 1219867 w 3194366"/>
              <a:gd name="connsiteY15" fmla="*/ 1167260 h 1611531"/>
              <a:gd name="connsiteX16" fmla="*/ 80950 w 3194366"/>
              <a:gd name="connsiteY16" fmla="*/ 687825 h 1611531"/>
              <a:gd name="connsiteX17" fmla="*/ 152356 w 3194366"/>
              <a:gd name="connsiteY17" fmla="*/ 338457 h 1611531"/>
              <a:gd name="connsiteX18" fmla="*/ 631277 w 3194366"/>
              <a:gd name="connsiteY18" fmla="*/ 157957 h 1611531"/>
              <a:gd name="connsiteX19" fmla="*/ 1254532 w 3194366"/>
              <a:gd name="connsiteY19" fmla="*/ 4468 h 1611531"/>
              <a:gd name="connsiteX20" fmla="*/ 1649282 w 3194366"/>
              <a:gd name="connsiteY20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184793 w 3194366"/>
              <a:gd name="connsiteY3" fmla="*/ 524322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69617 w 3194366"/>
              <a:gd name="connsiteY2" fmla="*/ 506244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6 w 3194366"/>
              <a:gd name="connsiteY6" fmla="*/ 715882 h 1612279"/>
              <a:gd name="connsiteX7" fmla="*/ 2552488 w 3194366"/>
              <a:gd name="connsiteY7" fmla="*/ 665602 h 1612279"/>
              <a:gd name="connsiteX8" fmla="*/ 2796263 w 3194366"/>
              <a:gd name="connsiteY8" fmla="*/ 637266 h 1612279"/>
              <a:gd name="connsiteX9" fmla="*/ 2928848 w 3194366"/>
              <a:gd name="connsiteY9" fmla="*/ 803015 h 1612279"/>
              <a:gd name="connsiteX10" fmla="*/ 3087963 w 3194366"/>
              <a:gd name="connsiteY10" fmla="*/ 928976 h 1612279"/>
              <a:gd name="connsiteX11" fmla="*/ 3176700 w 3194366"/>
              <a:gd name="connsiteY11" fmla="*/ 1086052 h 1612279"/>
              <a:gd name="connsiteX12" fmla="*/ 3172110 w 3194366"/>
              <a:gd name="connsiteY12" fmla="*/ 1372904 h 1612279"/>
              <a:gd name="connsiteX13" fmla="*/ 3167289 w 3194366"/>
              <a:gd name="connsiteY13" fmla="*/ 1461922 h 1612279"/>
              <a:gd name="connsiteX14" fmla="*/ 2931401 w 3194366"/>
              <a:gd name="connsiteY14" fmla="*/ 1611705 h 1612279"/>
              <a:gd name="connsiteX15" fmla="*/ 2203610 w 3194366"/>
              <a:gd name="connsiteY15" fmla="*/ 1400732 h 1612279"/>
              <a:gd name="connsiteX16" fmla="*/ 1219867 w 3194366"/>
              <a:gd name="connsiteY16" fmla="*/ 1168008 h 1612279"/>
              <a:gd name="connsiteX17" fmla="*/ 80950 w 3194366"/>
              <a:gd name="connsiteY17" fmla="*/ 688573 h 1612279"/>
              <a:gd name="connsiteX18" fmla="*/ 152356 w 3194366"/>
              <a:gd name="connsiteY18" fmla="*/ 339205 h 1612279"/>
              <a:gd name="connsiteX19" fmla="*/ 631277 w 3194366"/>
              <a:gd name="connsiteY19" fmla="*/ 158705 h 1612279"/>
              <a:gd name="connsiteX20" fmla="*/ 1254532 w 3194366"/>
              <a:gd name="connsiteY20" fmla="*/ 5216 h 1612279"/>
              <a:gd name="connsiteX21" fmla="*/ 1649282 w 3194366"/>
              <a:gd name="connsiteY21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422629 w 3194366"/>
              <a:gd name="connsiteY6" fmla="*/ 944669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453232 w 3194366"/>
              <a:gd name="connsiteY7" fmla="*/ 875037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94366" h="1612279">
                <a:moveTo>
                  <a:pt x="1649282" y="72589"/>
                </a:moveTo>
                <a:cubicBezTo>
                  <a:pt x="1815063" y="141298"/>
                  <a:pt x="2159963" y="342054"/>
                  <a:pt x="2249215" y="417467"/>
                </a:cubicBezTo>
                <a:cubicBezTo>
                  <a:pt x="2340703" y="484894"/>
                  <a:pt x="2276954" y="482427"/>
                  <a:pt x="2269617" y="506992"/>
                </a:cubicBezTo>
                <a:cubicBezTo>
                  <a:pt x="2262280" y="531557"/>
                  <a:pt x="2259598" y="601332"/>
                  <a:pt x="2256198" y="644436"/>
                </a:cubicBezTo>
                <a:cubicBezTo>
                  <a:pt x="2252798" y="687540"/>
                  <a:pt x="2219214" y="676305"/>
                  <a:pt x="2249217" y="765618"/>
                </a:cubicBezTo>
                <a:cubicBezTo>
                  <a:pt x="2279220" y="854931"/>
                  <a:pt x="2322307" y="1021157"/>
                  <a:pt x="2364810" y="1060946"/>
                </a:cubicBezTo>
                <a:cubicBezTo>
                  <a:pt x="2407313" y="1100735"/>
                  <a:pt x="2480997" y="1061863"/>
                  <a:pt x="2504235" y="1004352"/>
                </a:cubicBezTo>
                <a:cubicBezTo>
                  <a:pt x="2527473" y="946841"/>
                  <a:pt x="2431589" y="921548"/>
                  <a:pt x="2453232" y="875037"/>
                </a:cubicBezTo>
                <a:cubicBezTo>
                  <a:pt x="2474875" y="828526"/>
                  <a:pt x="2495316" y="705231"/>
                  <a:pt x="2552488" y="665602"/>
                </a:cubicBezTo>
                <a:cubicBezTo>
                  <a:pt x="2609660" y="625974"/>
                  <a:pt x="2733536" y="614364"/>
                  <a:pt x="2796263" y="637266"/>
                </a:cubicBezTo>
                <a:cubicBezTo>
                  <a:pt x="2858990" y="660168"/>
                  <a:pt x="2880231" y="754397"/>
                  <a:pt x="2928848" y="803015"/>
                </a:cubicBezTo>
                <a:cubicBezTo>
                  <a:pt x="2977465" y="851633"/>
                  <a:pt x="3046654" y="881803"/>
                  <a:pt x="3087963" y="928976"/>
                </a:cubicBezTo>
                <a:cubicBezTo>
                  <a:pt x="3129272" y="976149"/>
                  <a:pt x="3162676" y="1012064"/>
                  <a:pt x="3176700" y="1086052"/>
                </a:cubicBezTo>
                <a:cubicBezTo>
                  <a:pt x="3190725" y="1160040"/>
                  <a:pt x="3173679" y="1310259"/>
                  <a:pt x="3172110" y="1372904"/>
                </a:cubicBezTo>
                <a:cubicBezTo>
                  <a:pt x="3170541" y="1435549"/>
                  <a:pt x="3226108" y="1430411"/>
                  <a:pt x="3167289" y="1461922"/>
                </a:cubicBezTo>
                <a:cubicBezTo>
                  <a:pt x="3108470" y="1493433"/>
                  <a:pt x="3092014" y="1621903"/>
                  <a:pt x="2931401" y="1611705"/>
                </a:cubicBezTo>
                <a:cubicBezTo>
                  <a:pt x="2770788" y="1601507"/>
                  <a:pt x="2488866" y="1474682"/>
                  <a:pt x="2203610" y="1400732"/>
                </a:cubicBezTo>
                <a:cubicBezTo>
                  <a:pt x="1918354" y="1326782"/>
                  <a:pt x="1573644" y="1286701"/>
                  <a:pt x="1219867" y="1168008"/>
                </a:cubicBezTo>
                <a:cubicBezTo>
                  <a:pt x="866090" y="1049315"/>
                  <a:pt x="258869" y="826707"/>
                  <a:pt x="80950" y="688573"/>
                </a:cubicBezTo>
                <a:cubicBezTo>
                  <a:pt x="-96969" y="550439"/>
                  <a:pt x="60635" y="427516"/>
                  <a:pt x="152356" y="339205"/>
                </a:cubicBezTo>
                <a:cubicBezTo>
                  <a:pt x="244077" y="250894"/>
                  <a:pt x="602293" y="247527"/>
                  <a:pt x="631277" y="158705"/>
                </a:cubicBezTo>
                <a:cubicBezTo>
                  <a:pt x="660261" y="69883"/>
                  <a:pt x="1084865" y="19569"/>
                  <a:pt x="1254532" y="5216"/>
                </a:cubicBezTo>
                <a:cubicBezTo>
                  <a:pt x="1424199" y="-9137"/>
                  <a:pt x="1483501" y="3880"/>
                  <a:pt x="1649282" y="72589"/>
                </a:cubicBez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20552327">
            <a:off x="4218632" y="5047861"/>
            <a:ext cx="1956892" cy="1359231"/>
          </a:xfrm>
          <a:custGeom>
            <a:avLst/>
            <a:gdLst>
              <a:gd name="T0" fmla="*/ 170492 w 1762418"/>
              <a:gd name="T1" fmla="*/ 29229 h 1840954"/>
              <a:gd name="T2" fmla="*/ 298681 w 1762418"/>
              <a:gd name="T3" fmla="*/ 6602 h 1840954"/>
              <a:gd name="T4" fmla="*/ 408924 w 1762418"/>
              <a:gd name="T5" fmla="*/ 943 h 1840954"/>
              <a:gd name="T6" fmla="*/ 480710 w 1762418"/>
              <a:gd name="T7" fmla="*/ 12257 h 1840954"/>
              <a:gd name="T8" fmla="*/ 578137 w 1762418"/>
              <a:gd name="T9" fmla="*/ 63174 h 1840954"/>
              <a:gd name="T10" fmla="*/ 680686 w 1762418"/>
              <a:gd name="T11" fmla="*/ 136720 h 1840954"/>
              <a:gd name="T12" fmla="*/ 762729 w 1762418"/>
              <a:gd name="T13" fmla="*/ 210266 h 1840954"/>
              <a:gd name="T14" fmla="*/ 798622 w 1762418"/>
              <a:gd name="T15" fmla="*/ 289469 h 1840954"/>
              <a:gd name="T16" fmla="*/ 801186 w 1762418"/>
              <a:gd name="T17" fmla="*/ 459190 h 1840954"/>
              <a:gd name="T18" fmla="*/ 772983 w 1762418"/>
              <a:gd name="T19" fmla="*/ 699628 h 1840954"/>
              <a:gd name="T20" fmla="*/ 667868 w 1762418"/>
              <a:gd name="T21" fmla="*/ 835405 h 1840954"/>
              <a:gd name="T22" fmla="*/ 521732 w 1762418"/>
              <a:gd name="T23" fmla="*/ 914608 h 1840954"/>
              <a:gd name="T24" fmla="*/ 324320 w 1762418"/>
              <a:gd name="T25" fmla="*/ 917436 h 1840954"/>
              <a:gd name="T26" fmla="*/ 180746 w 1762418"/>
              <a:gd name="T27" fmla="*/ 880664 h 1840954"/>
              <a:gd name="T28" fmla="*/ 62813 w 1762418"/>
              <a:gd name="T29" fmla="*/ 776002 h 1840954"/>
              <a:gd name="T30" fmla="*/ 11538 w 1762418"/>
              <a:gd name="T31" fmla="*/ 631740 h 1840954"/>
              <a:gd name="T32" fmla="*/ 3847 w 1762418"/>
              <a:gd name="T33" fmla="*/ 490305 h 1840954"/>
              <a:gd name="T34" fmla="*/ 3847 w 1762418"/>
              <a:gd name="T35" fmla="*/ 374330 h 1840954"/>
              <a:gd name="T36" fmla="*/ 26919 w 1762418"/>
              <a:gd name="T37" fmla="*/ 213094 h 1840954"/>
              <a:gd name="T38" fmla="*/ 83324 w 1762418"/>
              <a:gd name="T39" fmla="*/ 105605 h 1840954"/>
              <a:gd name="T40" fmla="*/ 170492 w 1762418"/>
              <a:gd name="T41" fmla="*/ 29229 h 18409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connsiteX0" fmla="*/ 369083 w 1755230"/>
              <a:gd name="connsiteY0" fmla="*/ 77495 h 1850599"/>
              <a:gd name="connsiteX1" fmla="*/ 649574 w 1755230"/>
              <a:gd name="connsiteY1" fmla="*/ 32617 h 1850599"/>
              <a:gd name="connsiteX2" fmla="*/ 829591 w 1755230"/>
              <a:gd name="connsiteY2" fmla="*/ 568493 h 1850599"/>
              <a:gd name="connsiteX3" fmla="*/ 1047871 w 1755230"/>
              <a:gd name="connsiteY3" fmla="*/ 43836 h 1850599"/>
              <a:gd name="connsiteX4" fmla="*/ 1261044 w 1755230"/>
              <a:gd name="connsiteY4" fmla="*/ 144813 h 1850599"/>
              <a:gd name="connsiteX5" fmla="*/ 1485436 w 1755230"/>
              <a:gd name="connsiteY5" fmla="*/ 290668 h 1850599"/>
              <a:gd name="connsiteX6" fmla="*/ 1664951 w 1755230"/>
              <a:gd name="connsiteY6" fmla="*/ 436523 h 1850599"/>
              <a:gd name="connsiteX7" fmla="*/ 1743488 w 1755230"/>
              <a:gd name="connsiteY7" fmla="*/ 593598 h 1850599"/>
              <a:gd name="connsiteX8" fmla="*/ 1749098 w 1755230"/>
              <a:gd name="connsiteY8" fmla="*/ 930187 h 1850599"/>
              <a:gd name="connsiteX9" fmla="*/ 1687390 w 1755230"/>
              <a:gd name="connsiteY9" fmla="*/ 1407021 h 1850599"/>
              <a:gd name="connsiteX10" fmla="*/ 1457387 w 1755230"/>
              <a:gd name="connsiteY10" fmla="*/ 1676293 h 1850599"/>
              <a:gd name="connsiteX11" fmla="*/ 1137628 w 1755230"/>
              <a:gd name="connsiteY11" fmla="*/ 1833367 h 1850599"/>
              <a:gd name="connsiteX12" fmla="*/ 705672 w 1755230"/>
              <a:gd name="connsiteY12" fmla="*/ 1838977 h 1850599"/>
              <a:gd name="connsiteX13" fmla="*/ 391522 w 1755230"/>
              <a:gd name="connsiteY13" fmla="*/ 1766050 h 1850599"/>
              <a:gd name="connsiteX14" fmla="*/ 133471 w 1755230"/>
              <a:gd name="connsiteY14" fmla="*/ 1558486 h 1850599"/>
              <a:gd name="connsiteX15" fmla="*/ 21274 w 1755230"/>
              <a:gd name="connsiteY15" fmla="*/ 1272386 h 1850599"/>
              <a:gd name="connsiteX16" fmla="*/ 4445 w 1755230"/>
              <a:gd name="connsiteY16" fmla="*/ 991895 h 1850599"/>
              <a:gd name="connsiteX17" fmla="*/ 4445 w 1755230"/>
              <a:gd name="connsiteY17" fmla="*/ 761893 h 1850599"/>
              <a:gd name="connsiteX18" fmla="*/ 54933 w 1755230"/>
              <a:gd name="connsiteY18" fmla="*/ 442133 h 1850599"/>
              <a:gd name="connsiteX19" fmla="*/ 178349 w 1755230"/>
              <a:gd name="connsiteY19" fmla="*/ 228960 h 1850599"/>
              <a:gd name="connsiteX20" fmla="*/ 369083 w 1755230"/>
              <a:gd name="connsiteY20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1047871 w 1755231"/>
              <a:gd name="connsiteY4" fmla="*/ 43836 h 1850599"/>
              <a:gd name="connsiteX5" fmla="*/ 1261044 w 1755231"/>
              <a:gd name="connsiteY5" fmla="*/ 144813 h 1850599"/>
              <a:gd name="connsiteX6" fmla="*/ 1485436 w 1755231"/>
              <a:gd name="connsiteY6" fmla="*/ 290668 h 1850599"/>
              <a:gd name="connsiteX7" fmla="*/ 1664951 w 1755231"/>
              <a:gd name="connsiteY7" fmla="*/ 436523 h 1850599"/>
              <a:gd name="connsiteX8" fmla="*/ 1743488 w 1755231"/>
              <a:gd name="connsiteY8" fmla="*/ 593598 h 1850599"/>
              <a:gd name="connsiteX9" fmla="*/ 1749098 w 1755231"/>
              <a:gd name="connsiteY9" fmla="*/ 930187 h 1850599"/>
              <a:gd name="connsiteX10" fmla="*/ 1687390 w 1755231"/>
              <a:gd name="connsiteY10" fmla="*/ 1407021 h 1850599"/>
              <a:gd name="connsiteX11" fmla="*/ 1457387 w 1755231"/>
              <a:gd name="connsiteY11" fmla="*/ 1676293 h 1850599"/>
              <a:gd name="connsiteX12" fmla="*/ 1137628 w 1755231"/>
              <a:gd name="connsiteY12" fmla="*/ 1833367 h 1850599"/>
              <a:gd name="connsiteX13" fmla="*/ 705672 w 1755231"/>
              <a:gd name="connsiteY13" fmla="*/ 1838977 h 1850599"/>
              <a:gd name="connsiteX14" fmla="*/ 391522 w 1755231"/>
              <a:gd name="connsiteY14" fmla="*/ 1766050 h 1850599"/>
              <a:gd name="connsiteX15" fmla="*/ 133471 w 1755231"/>
              <a:gd name="connsiteY15" fmla="*/ 1558486 h 1850599"/>
              <a:gd name="connsiteX16" fmla="*/ 21274 w 1755231"/>
              <a:gd name="connsiteY16" fmla="*/ 1272386 h 1850599"/>
              <a:gd name="connsiteX17" fmla="*/ 4445 w 1755231"/>
              <a:gd name="connsiteY17" fmla="*/ 991895 h 1850599"/>
              <a:gd name="connsiteX18" fmla="*/ 4445 w 1755231"/>
              <a:gd name="connsiteY18" fmla="*/ 761893 h 1850599"/>
              <a:gd name="connsiteX19" fmla="*/ 54933 w 1755231"/>
              <a:gd name="connsiteY19" fmla="*/ 442133 h 1850599"/>
              <a:gd name="connsiteX20" fmla="*/ 178349 w 1755231"/>
              <a:gd name="connsiteY20" fmla="*/ 228960 h 1850599"/>
              <a:gd name="connsiteX21" fmla="*/ 369083 w 1755231"/>
              <a:gd name="connsiteY21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47871 w 1755231"/>
              <a:gd name="connsiteY5" fmla="*/ 43836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17269 w 1755231"/>
              <a:gd name="connsiteY5" fmla="*/ 173149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95216"/>
              <a:gd name="connsiteX1" fmla="*/ 649574 w 1755231"/>
              <a:gd name="connsiteY1" fmla="*/ 32617 h 1895216"/>
              <a:gd name="connsiteX2" fmla="*/ 713998 w 1755231"/>
              <a:gd name="connsiteY2" fmla="*/ 273165 h 1895216"/>
              <a:gd name="connsiteX3" fmla="*/ 829591 w 1755231"/>
              <a:gd name="connsiteY3" fmla="*/ 568493 h 1895216"/>
              <a:gd name="connsiteX4" fmla="*/ 969017 w 1755231"/>
              <a:gd name="connsiteY4" fmla="*/ 223429 h 1895216"/>
              <a:gd name="connsiteX5" fmla="*/ 1017269 w 1755231"/>
              <a:gd name="connsiteY5" fmla="*/ 173149 h 1895216"/>
              <a:gd name="connsiteX6" fmla="*/ 1261044 w 1755231"/>
              <a:gd name="connsiteY6" fmla="*/ 144813 h 1895216"/>
              <a:gd name="connsiteX7" fmla="*/ 1485436 w 1755231"/>
              <a:gd name="connsiteY7" fmla="*/ 290668 h 1895216"/>
              <a:gd name="connsiteX8" fmla="*/ 1664951 w 1755231"/>
              <a:gd name="connsiteY8" fmla="*/ 436523 h 1895216"/>
              <a:gd name="connsiteX9" fmla="*/ 1743488 w 1755231"/>
              <a:gd name="connsiteY9" fmla="*/ 593598 h 1895216"/>
              <a:gd name="connsiteX10" fmla="*/ 1749098 w 1755231"/>
              <a:gd name="connsiteY10" fmla="*/ 930187 h 1895216"/>
              <a:gd name="connsiteX11" fmla="*/ 1687390 w 1755231"/>
              <a:gd name="connsiteY11" fmla="*/ 1407021 h 1895216"/>
              <a:gd name="connsiteX12" fmla="*/ 1457387 w 1755231"/>
              <a:gd name="connsiteY12" fmla="*/ 1676293 h 1895216"/>
              <a:gd name="connsiteX13" fmla="*/ 668391 w 1755231"/>
              <a:gd name="connsiteY13" fmla="*/ 908279 h 1895216"/>
              <a:gd name="connsiteX14" fmla="*/ 705672 w 1755231"/>
              <a:gd name="connsiteY14" fmla="*/ 1838977 h 1895216"/>
              <a:gd name="connsiteX15" fmla="*/ 391522 w 1755231"/>
              <a:gd name="connsiteY15" fmla="*/ 1766050 h 1895216"/>
              <a:gd name="connsiteX16" fmla="*/ 133471 w 1755231"/>
              <a:gd name="connsiteY16" fmla="*/ 1558486 h 1895216"/>
              <a:gd name="connsiteX17" fmla="*/ 21274 w 1755231"/>
              <a:gd name="connsiteY17" fmla="*/ 1272386 h 1895216"/>
              <a:gd name="connsiteX18" fmla="*/ 4445 w 1755231"/>
              <a:gd name="connsiteY18" fmla="*/ 991895 h 1895216"/>
              <a:gd name="connsiteX19" fmla="*/ 4445 w 1755231"/>
              <a:gd name="connsiteY19" fmla="*/ 761893 h 1895216"/>
              <a:gd name="connsiteX20" fmla="*/ 54933 w 1755231"/>
              <a:gd name="connsiteY20" fmla="*/ 442133 h 1895216"/>
              <a:gd name="connsiteX21" fmla="*/ 178349 w 1755231"/>
              <a:gd name="connsiteY21" fmla="*/ 228960 h 1895216"/>
              <a:gd name="connsiteX22" fmla="*/ 369083 w 1755231"/>
              <a:gd name="connsiteY22" fmla="*/ 77495 h 1895216"/>
              <a:gd name="connsiteX0" fmla="*/ 369083 w 1755231"/>
              <a:gd name="connsiteY0" fmla="*/ 77495 h 1794206"/>
              <a:gd name="connsiteX1" fmla="*/ 649574 w 1755231"/>
              <a:gd name="connsiteY1" fmla="*/ 32617 h 1794206"/>
              <a:gd name="connsiteX2" fmla="*/ 713998 w 1755231"/>
              <a:gd name="connsiteY2" fmla="*/ 273165 h 1794206"/>
              <a:gd name="connsiteX3" fmla="*/ 829591 w 1755231"/>
              <a:gd name="connsiteY3" fmla="*/ 568493 h 1794206"/>
              <a:gd name="connsiteX4" fmla="*/ 969017 w 1755231"/>
              <a:gd name="connsiteY4" fmla="*/ 223429 h 1794206"/>
              <a:gd name="connsiteX5" fmla="*/ 1017269 w 1755231"/>
              <a:gd name="connsiteY5" fmla="*/ 173149 h 1794206"/>
              <a:gd name="connsiteX6" fmla="*/ 1261044 w 1755231"/>
              <a:gd name="connsiteY6" fmla="*/ 144813 h 1794206"/>
              <a:gd name="connsiteX7" fmla="*/ 1485436 w 1755231"/>
              <a:gd name="connsiteY7" fmla="*/ 290668 h 1794206"/>
              <a:gd name="connsiteX8" fmla="*/ 1664951 w 1755231"/>
              <a:gd name="connsiteY8" fmla="*/ 436523 h 1794206"/>
              <a:gd name="connsiteX9" fmla="*/ 1743488 w 1755231"/>
              <a:gd name="connsiteY9" fmla="*/ 593598 h 1794206"/>
              <a:gd name="connsiteX10" fmla="*/ 1749098 w 1755231"/>
              <a:gd name="connsiteY10" fmla="*/ 930187 h 1794206"/>
              <a:gd name="connsiteX11" fmla="*/ 1687390 w 1755231"/>
              <a:gd name="connsiteY11" fmla="*/ 1407021 h 1794206"/>
              <a:gd name="connsiteX12" fmla="*/ 1457387 w 1755231"/>
              <a:gd name="connsiteY12" fmla="*/ 1676293 h 1794206"/>
              <a:gd name="connsiteX13" fmla="*/ 668391 w 1755231"/>
              <a:gd name="connsiteY13" fmla="*/ 908279 h 1794206"/>
              <a:gd name="connsiteX14" fmla="*/ 391522 w 1755231"/>
              <a:gd name="connsiteY14" fmla="*/ 1766050 h 1794206"/>
              <a:gd name="connsiteX15" fmla="*/ 133471 w 1755231"/>
              <a:gd name="connsiteY15" fmla="*/ 1558486 h 1794206"/>
              <a:gd name="connsiteX16" fmla="*/ 21274 w 1755231"/>
              <a:gd name="connsiteY16" fmla="*/ 1272386 h 1794206"/>
              <a:gd name="connsiteX17" fmla="*/ 4445 w 1755231"/>
              <a:gd name="connsiteY17" fmla="*/ 991895 h 1794206"/>
              <a:gd name="connsiteX18" fmla="*/ 4445 w 1755231"/>
              <a:gd name="connsiteY18" fmla="*/ 761893 h 1794206"/>
              <a:gd name="connsiteX19" fmla="*/ 54933 w 1755231"/>
              <a:gd name="connsiteY19" fmla="*/ 442133 h 1794206"/>
              <a:gd name="connsiteX20" fmla="*/ 178349 w 1755231"/>
              <a:gd name="connsiteY20" fmla="*/ 228960 h 1794206"/>
              <a:gd name="connsiteX21" fmla="*/ 369083 w 1755231"/>
              <a:gd name="connsiteY21" fmla="*/ 77495 h 1794206"/>
              <a:gd name="connsiteX0" fmla="*/ 369083 w 1755231"/>
              <a:gd name="connsiteY0" fmla="*/ 77495 h 1694097"/>
              <a:gd name="connsiteX1" fmla="*/ 649574 w 1755231"/>
              <a:gd name="connsiteY1" fmla="*/ 32617 h 1694097"/>
              <a:gd name="connsiteX2" fmla="*/ 713998 w 1755231"/>
              <a:gd name="connsiteY2" fmla="*/ 273165 h 1694097"/>
              <a:gd name="connsiteX3" fmla="*/ 829591 w 1755231"/>
              <a:gd name="connsiteY3" fmla="*/ 568493 h 1694097"/>
              <a:gd name="connsiteX4" fmla="*/ 969017 w 1755231"/>
              <a:gd name="connsiteY4" fmla="*/ 223429 h 1694097"/>
              <a:gd name="connsiteX5" fmla="*/ 1017269 w 1755231"/>
              <a:gd name="connsiteY5" fmla="*/ 173149 h 1694097"/>
              <a:gd name="connsiteX6" fmla="*/ 1261044 w 1755231"/>
              <a:gd name="connsiteY6" fmla="*/ 144813 h 1694097"/>
              <a:gd name="connsiteX7" fmla="*/ 1485436 w 1755231"/>
              <a:gd name="connsiteY7" fmla="*/ 290668 h 1694097"/>
              <a:gd name="connsiteX8" fmla="*/ 1664951 w 1755231"/>
              <a:gd name="connsiteY8" fmla="*/ 436523 h 1694097"/>
              <a:gd name="connsiteX9" fmla="*/ 1743488 w 1755231"/>
              <a:gd name="connsiteY9" fmla="*/ 593598 h 1694097"/>
              <a:gd name="connsiteX10" fmla="*/ 1749098 w 1755231"/>
              <a:gd name="connsiteY10" fmla="*/ 930187 h 1694097"/>
              <a:gd name="connsiteX11" fmla="*/ 1687390 w 1755231"/>
              <a:gd name="connsiteY11" fmla="*/ 1407021 h 1694097"/>
              <a:gd name="connsiteX12" fmla="*/ 1457387 w 1755231"/>
              <a:gd name="connsiteY12" fmla="*/ 1676293 h 1694097"/>
              <a:gd name="connsiteX13" fmla="*/ 668391 w 1755231"/>
              <a:gd name="connsiteY13" fmla="*/ 908279 h 1694097"/>
              <a:gd name="connsiteX14" fmla="*/ 133471 w 1755231"/>
              <a:gd name="connsiteY14" fmla="*/ 1558486 h 1694097"/>
              <a:gd name="connsiteX15" fmla="*/ 21274 w 1755231"/>
              <a:gd name="connsiteY15" fmla="*/ 1272386 h 1694097"/>
              <a:gd name="connsiteX16" fmla="*/ 4445 w 1755231"/>
              <a:gd name="connsiteY16" fmla="*/ 991895 h 1694097"/>
              <a:gd name="connsiteX17" fmla="*/ 4445 w 1755231"/>
              <a:gd name="connsiteY17" fmla="*/ 761893 h 1694097"/>
              <a:gd name="connsiteX18" fmla="*/ 54933 w 1755231"/>
              <a:gd name="connsiteY18" fmla="*/ 442133 h 1694097"/>
              <a:gd name="connsiteX19" fmla="*/ 178349 w 1755231"/>
              <a:gd name="connsiteY19" fmla="*/ 228960 h 1694097"/>
              <a:gd name="connsiteX20" fmla="*/ 369083 w 1755231"/>
              <a:gd name="connsiteY20" fmla="*/ 77495 h 1694097"/>
              <a:gd name="connsiteX0" fmla="*/ 401045 w 1787193"/>
              <a:gd name="connsiteY0" fmla="*/ 77495 h 1694097"/>
              <a:gd name="connsiteX1" fmla="*/ 681536 w 1787193"/>
              <a:gd name="connsiteY1" fmla="*/ 32617 h 1694097"/>
              <a:gd name="connsiteX2" fmla="*/ 745960 w 1787193"/>
              <a:gd name="connsiteY2" fmla="*/ 273165 h 1694097"/>
              <a:gd name="connsiteX3" fmla="*/ 861553 w 1787193"/>
              <a:gd name="connsiteY3" fmla="*/ 568493 h 1694097"/>
              <a:gd name="connsiteX4" fmla="*/ 1000979 w 1787193"/>
              <a:gd name="connsiteY4" fmla="*/ 223429 h 1694097"/>
              <a:gd name="connsiteX5" fmla="*/ 1049231 w 1787193"/>
              <a:gd name="connsiteY5" fmla="*/ 173149 h 1694097"/>
              <a:gd name="connsiteX6" fmla="*/ 1293006 w 1787193"/>
              <a:gd name="connsiteY6" fmla="*/ 144813 h 1694097"/>
              <a:gd name="connsiteX7" fmla="*/ 1517398 w 1787193"/>
              <a:gd name="connsiteY7" fmla="*/ 290668 h 1694097"/>
              <a:gd name="connsiteX8" fmla="*/ 1696913 w 1787193"/>
              <a:gd name="connsiteY8" fmla="*/ 436523 h 1694097"/>
              <a:gd name="connsiteX9" fmla="*/ 1775450 w 1787193"/>
              <a:gd name="connsiteY9" fmla="*/ 593598 h 1694097"/>
              <a:gd name="connsiteX10" fmla="*/ 1781060 w 1787193"/>
              <a:gd name="connsiteY10" fmla="*/ 930187 h 1694097"/>
              <a:gd name="connsiteX11" fmla="*/ 1719352 w 1787193"/>
              <a:gd name="connsiteY11" fmla="*/ 1407021 h 1694097"/>
              <a:gd name="connsiteX12" fmla="*/ 1489349 w 1787193"/>
              <a:gd name="connsiteY12" fmla="*/ 1676293 h 1694097"/>
              <a:gd name="connsiteX13" fmla="*/ 700353 w 1787193"/>
              <a:gd name="connsiteY13" fmla="*/ 908279 h 1694097"/>
              <a:gd name="connsiteX14" fmla="*/ 53236 w 1787193"/>
              <a:gd name="connsiteY14" fmla="*/ 1272386 h 1694097"/>
              <a:gd name="connsiteX15" fmla="*/ 36407 w 1787193"/>
              <a:gd name="connsiteY15" fmla="*/ 991895 h 1694097"/>
              <a:gd name="connsiteX16" fmla="*/ 36407 w 1787193"/>
              <a:gd name="connsiteY16" fmla="*/ 761893 h 1694097"/>
              <a:gd name="connsiteX17" fmla="*/ 86895 w 1787193"/>
              <a:gd name="connsiteY17" fmla="*/ 442133 h 1694097"/>
              <a:gd name="connsiteX18" fmla="*/ 210311 w 1787193"/>
              <a:gd name="connsiteY18" fmla="*/ 228960 h 1694097"/>
              <a:gd name="connsiteX19" fmla="*/ 401045 w 1787193"/>
              <a:gd name="connsiteY19" fmla="*/ 77495 h 1694097"/>
              <a:gd name="connsiteX0" fmla="*/ 146025 w 1787193"/>
              <a:gd name="connsiteY0" fmla="*/ 2042 h 2116003"/>
              <a:gd name="connsiteX1" fmla="*/ 681536 w 1787193"/>
              <a:gd name="connsiteY1" fmla="*/ 454523 h 2116003"/>
              <a:gd name="connsiteX2" fmla="*/ 745960 w 1787193"/>
              <a:gd name="connsiteY2" fmla="*/ 695071 h 2116003"/>
              <a:gd name="connsiteX3" fmla="*/ 861553 w 1787193"/>
              <a:gd name="connsiteY3" fmla="*/ 990399 h 2116003"/>
              <a:gd name="connsiteX4" fmla="*/ 1000979 w 1787193"/>
              <a:gd name="connsiteY4" fmla="*/ 645335 h 2116003"/>
              <a:gd name="connsiteX5" fmla="*/ 1049231 w 1787193"/>
              <a:gd name="connsiteY5" fmla="*/ 595055 h 2116003"/>
              <a:gd name="connsiteX6" fmla="*/ 1293006 w 1787193"/>
              <a:gd name="connsiteY6" fmla="*/ 566719 h 2116003"/>
              <a:gd name="connsiteX7" fmla="*/ 1517398 w 1787193"/>
              <a:gd name="connsiteY7" fmla="*/ 712574 h 2116003"/>
              <a:gd name="connsiteX8" fmla="*/ 1696913 w 1787193"/>
              <a:gd name="connsiteY8" fmla="*/ 858429 h 2116003"/>
              <a:gd name="connsiteX9" fmla="*/ 1775450 w 1787193"/>
              <a:gd name="connsiteY9" fmla="*/ 1015504 h 2116003"/>
              <a:gd name="connsiteX10" fmla="*/ 1781060 w 1787193"/>
              <a:gd name="connsiteY10" fmla="*/ 1352093 h 2116003"/>
              <a:gd name="connsiteX11" fmla="*/ 1719352 w 1787193"/>
              <a:gd name="connsiteY11" fmla="*/ 1828927 h 2116003"/>
              <a:gd name="connsiteX12" fmla="*/ 1489349 w 1787193"/>
              <a:gd name="connsiteY12" fmla="*/ 2098199 h 2116003"/>
              <a:gd name="connsiteX13" fmla="*/ 700353 w 1787193"/>
              <a:gd name="connsiteY13" fmla="*/ 1330185 h 2116003"/>
              <a:gd name="connsiteX14" fmla="*/ 53236 w 1787193"/>
              <a:gd name="connsiteY14" fmla="*/ 1694292 h 2116003"/>
              <a:gd name="connsiteX15" fmla="*/ 36407 w 1787193"/>
              <a:gd name="connsiteY15" fmla="*/ 1413801 h 2116003"/>
              <a:gd name="connsiteX16" fmla="*/ 36407 w 1787193"/>
              <a:gd name="connsiteY16" fmla="*/ 1183799 h 2116003"/>
              <a:gd name="connsiteX17" fmla="*/ 86895 w 1787193"/>
              <a:gd name="connsiteY17" fmla="*/ 864039 h 2116003"/>
              <a:gd name="connsiteX18" fmla="*/ 210311 w 1787193"/>
              <a:gd name="connsiteY18" fmla="*/ 650866 h 2116003"/>
              <a:gd name="connsiteX19" fmla="*/ 146025 w 1787193"/>
              <a:gd name="connsiteY19" fmla="*/ 2042 h 2116003"/>
              <a:gd name="connsiteX0" fmla="*/ 394941 w 2036109"/>
              <a:gd name="connsiteY0" fmla="*/ 133016 h 2246977"/>
              <a:gd name="connsiteX1" fmla="*/ 930452 w 2036109"/>
              <a:gd name="connsiteY1" fmla="*/ 585497 h 2246977"/>
              <a:gd name="connsiteX2" fmla="*/ 994876 w 2036109"/>
              <a:gd name="connsiteY2" fmla="*/ 826045 h 2246977"/>
              <a:gd name="connsiteX3" fmla="*/ 1110469 w 2036109"/>
              <a:gd name="connsiteY3" fmla="*/ 1121373 h 2246977"/>
              <a:gd name="connsiteX4" fmla="*/ 1249895 w 2036109"/>
              <a:gd name="connsiteY4" fmla="*/ 776309 h 2246977"/>
              <a:gd name="connsiteX5" fmla="*/ 1298147 w 2036109"/>
              <a:gd name="connsiteY5" fmla="*/ 726029 h 2246977"/>
              <a:gd name="connsiteX6" fmla="*/ 1541922 w 2036109"/>
              <a:gd name="connsiteY6" fmla="*/ 697693 h 2246977"/>
              <a:gd name="connsiteX7" fmla="*/ 1766314 w 2036109"/>
              <a:gd name="connsiteY7" fmla="*/ 843548 h 2246977"/>
              <a:gd name="connsiteX8" fmla="*/ 1945829 w 2036109"/>
              <a:gd name="connsiteY8" fmla="*/ 989403 h 2246977"/>
              <a:gd name="connsiteX9" fmla="*/ 2024366 w 2036109"/>
              <a:gd name="connsiteY9" fmla="*/ 1146478 h 2246977"/>
              <a:gd name="connsiteX10" fmla="*/ 2029976 w 2036109"/>
              <a:gd name="connsiteY10" fmla="*/ 1483067 h 2246977"/>
              <a:gd name="connsiteX11" fmla="*/ 1968268 w 2036109"/>
              <a:gd name="connsiteY11" fmla="*/ 1959901 h 2246977"/>
              <a:gd name="connsiteX12" fmla="*/ 1738265 w 2036109"/>
              <a:gd name="connsiteY12" fmla="*/ 2229173 h 2246977"/>
              <a:gd name="connsiteX13" fmla="*/ 949269 w 2036109"/>
              <a:gd name="connsiteY13" fmla="*/ 1461159 h 2246977"/>
              <a:gd name="connsiteX14" fmla="*/ 302152 w 2036109"/>
              <a:gd name="connsiteY14" fmla="*/ 1825266 h 2246977"/>
              <a:gd name="connsiteX15" fmla="*/ 285323 w 2036109"/>
              <a:gd name="connsiteY15" fmla="*/ 1544775 h 2246977"/>
              <a:gd name="connsiteX16" fmla="*/ 285323 w 2036109"/>
              <a:gd name="connsiteY16" fmla="*/ 1314773 h 2246977"/>
              <a:gd name="connsiteX17" fmla="*/ 335811 w 2036109"/>
              <a:gd name="connsiteY17" fmla="*/ 995013 h 2246977"/>
              <a:gd name="connsiteX18" fmla="*/ 191 w 2036109"/>
              <a:gd name="connsiteY18" fmla="*/ 65643 h 2246977"/>
              <a:gd name="connsiteX19" fmla="*/ 394941 w 2036109"/>
              <a:gd name="connsiteY19" fmla="*/ 133016 h 2246977"/>
              <a:gd name="connsiteX0" fmla="*/ 1018787 w 2659955"/>
              <a:gd name="connsiteY0" fmla="*/ 75563 h 2189524"/>
              <a:gd name="connsiteX1" fmla="*/ 1554298 w 2659955"/>
              <a:gd name="connsiteY1" fmla="*/ 528044 h 2189524"/>
              <a:gd name="connsiteX2" fmla="*/ 1618722 w 2659955"/>
              <a:gd name="connsiteY2" fmla="*/ 768592 h 2189524"/>
              <a:gd name="connsiteX3" fmla="*/ 1734315 w 2659955"/>
              <a:gd name="connsiteY3" fmla="*/ 1063920 h 2189524"/>
              <a:gd name="connsiteX4" fmla="*/ 1873741 w 2659955"/>
              <a:gd name="connsiteY4" fmla="*/ 718856 h 2189524"/>
              <a:gd name="connsiteX5" fmla="*/ 1921993 w 2659955"/>
              <a:gd name="connsiteY5" fmla="*/ 668576 h 2189524"/>
              <a:gd name="connsiteX6" fmla="*/ 2165768 w 2659955"/>
              <a:gd name="connsiteY6" fmla="*/ 640240 h 2189524"/>
              <a:gd name="connsiteX7" fmla="*/ 2390160 w 2659955"/>
              <a:gd name="connsiteY7" fmla="*/ 786095 h 2189524"/>
              <a:gd name="connsiteX8" fmla="*/ 2569675 w 2659955"/>
              <a:gd name="connsiteY8" fmla="*/ 931950 h 2189524"/>
              <a:gd name="connsiteX9" fmla="*/ 2648212 w 2659955"/>
              <a:gd name="connsiteY9" fmla="*/ 1089025 h 2189524"/>
              <a:gd name="connsiteX10" fmla="*/ 2653822 w 2659955"/>
              <a:gd name="connsiteY10" fmla="*/ 1425614 h 2189524"/>
              <a:gd name="connsiteX11" fmla="*/ 2592114 w 2659955"/>
              <a:gd name="connsiteY11" fmla="*/ 1902448 h 2189524"/>
              <a:gd name="connsiteX12" fmla="*/ 2362111 w 2659955"/>
              <a:gd name="connsiteY12" fmla="*/ 2171720 h 2189524"/>
              <a:gd name="connsiteX13" fmla="*/ 1573115 w 2659955"/>
              <a:gd name="connsiteY13" fmla="*/ 1403706 h 2189524"/>
              <a:gd name="connsiteX14" fmla="*/ 925998 w 2659955"/>
              <a:gd name="connsiteY14" fmla="*/ 1767813 h 2189524"/>
              <a:gd name="connsiteX15" fmla="*/ 909169 w 2659955"/>
              <a:gd name="connsiteY15" fmla="*/ 1487322 h 2189524"/>
              <a:gd name="connsiteX16" fmla="*/ 909169 w 2659955"/>
              <a:gd name="connsiteY16" fmla="*/ 1257320 h 2189524"/>
              <a:gd name="connsiteX17" fmla="*/ 782 w 2659955"/>
              <a:gd name="connsiteY17" fmla="*/ 161679 h 2189524"/>
              <a:gd name="connsiteX18" fmla="*/ 624037 w 2659955"/>
              <a:gd name="connsiteY18" fmla="*/ 8190 h 2189524"/>
              <a:gd name="connsiteX19" fmla="*/ 1018787 w 2659955"/>
              <a:gd name="connsiteY19" fmla="*/ 75563 h 2189524"/>
              <a:gd name="connsiteX0" fmla="*/ 1521330 w 3162498"/>
              <a:gd name="connsiteY0" fmla="*/ 75563 h 2189524"/>
              <a:gd name="connsiteX1" fmla="*/ 2056841 w 3162498"/>
              <a:gd name="connsiteY1" fmla="*/ 528044 h 2189524"/>
              <a:gd name="connsiteX2" fmla="*/ 2121265 w 3162498"/>
              <a:gd name="connsiteY2" fmla="*/ 768592 h 2189524"/>
              <a:gd name="connsiteX3" fmla="*/ 2236858 w 3162498"/>
              <a:gd name="connsiteY3" fmla="*/ 1063920 h 2189524"/>
              <a:gd name="connsiteX4" fmla="*/ 2376284 w 3162498"/>
              <a:gd name="connsiteY4" fmla="*/ 718856 h 2189524"/>
              <a:gd name="connsiteX5" fmla="*/ 2424536 w 3162498"/>
              <a:gd name="connsiteY5" fmla="*/ 668576 h 2189524"/>
              <a:gd name="connsiteX6" fmla="*/ 2668311 w 3162498"/>
              <a:gd name="connsiteY6" fmla="*/ 640240 h 2189524"/>
              <a:gd name="connsiteX7" fmla="*/ 2892703 w 3162498"/>
              <a:gd name="connsiteY7" fmla="*/ 786095 h 2189524"/>
              <a:gd name="connsiteX8" fmla="*/ 3072218 w 3162498"/>
              <a:gd name="connsiteY8" fmla="*/ 931950 h 2189524"/>
              <a:gd name="connsiteX9" fmla="*/ 3150755 w 3162498"/>
              <a:gd name="connsiteY9" fmla="*/ 1089025 h 2189524"/>
              <a:gd name="connsiteX10" fmla="*/ 3156365 w 3162498"/>
              <a:gd name="connsiteY10" fmla="*/ 1425614 h 2189524"/>
              <a:gd name="connsiteX11" fmla="*/ 3094657 w 3162498"/>
              <a:gd name="connsiteY11" fmla="*/ 1902448 h 2189524"/>
              <a:gd name="connsiteX12" fmla="*/ 2864654 w 3162498"/>
              <a:gd name="connsiteY12" fmla="*/ 2171720 h 2189524"/>
              <a:gd name="connsiteX13" fmla="*/ 2075658 w 3162498"/>
              <a:gd name="connsiteY13" fmla="*/ 1403706 h 2189524"/>
              <a:gd name="connsiteX14" fmla="*/ 1428541 w 3162498"/>
              <a:gd name="connsiteY14" fmla="*/ 1767813 h 2189524"/>
              <a:gd name="connsiteX15" fmla="*/ 1411712 w 3162498"/>
              <a:gd name="connsiteY15" fmla="*/ 1487322 h 2189524"/>
              <a:gd name="connsiteX16" fmla="*/ 24404 w 3162498"/>
              <a:gd name="connsiteY16" fmla="*/ 342179 h 2189524"/>
              <a:gd name="connsiteX17" fmla="*/ 503325 w 3162498"/>
              <a:gd name="connsiteY17" fmla="*/ 161679 h 2189524"/>
              <a:gd name="connsiteX18" fmla="*/ 1126580 w 3162498"/>
              <a:gd name="connsiteY18" fmla="*/ 8190 h 2189524"/>
              <a:gd name="connsiteX19" fmla="*/ 1521330 w 3162498"/>
              <a:gd name="connsiteY19" fmla="*/ 75563 h 2189524"/>
              <a:gd name="connsiteX0" fmla="*/ 1674214 w 3315382"/>
              <a:gd name="connsiteY0" fmla="*/ 75563 h 2189524"/>
              <a:gd name="connsiteX1" fmla="*/ 2209725 w 3315382"/>
              <a:gd name="connsiteY1" fmla="*/ 528044 h 2189524"/>
              <a:gd name="connsiteX2" fmla="*/ 2274149 w 3315382"/>
              <a:gd name="connsiteY2" fmla="*/ 768592 h 2189524"/>
              <a:gd name="connsiteX3" fmla="*/ 2389742 w 3315382"/>
              <a:gd name="connsiteY3" fmla="*/ 1063920 h 2189524"/>
              <a:gd name="connsiteX4" fmla="*/ 2529168 w 3315382"/>
              <a:gd name="connsiteY4" fmla="*/ 718856 h 2189524"/>
              <a:gd name="connsiteX5" fmla="*/ 2577420 w 3315382"/>
              <a:gd name="connsiteY5" fmla="*/ 668576 h 2189524"/>
              <a:gd name="connsiteX6" fmla="*/ 2821195 w 3315382"/>
              <a:gd name="connsiteY6" fmla="*/ 640240 h 2189524"/>
              <a:gd name="connsiteX7" fmla="*/ 3045587 w 3315382"/>
              <a:gd name="connsiteY7" fmla="*/ 786095 h 2189524"/>
              <a:gd name="connsiteX8" fmla="*/ 3225102 w 3315382"/>
              <a:gd name="connsiteY8" fmla="*/ 931950 h 2189524"/>
              <a:gd name="connsiteX9" fmla="*/ 3303639 w 3315382"/>
              <a:gd name="connsiteY9" fmla="*/ 1089025 h 2189524"/>
              <a:gd name="connsiteX10" fmla="*/ 3309249 w 3315382"/>
              <a:gd name="connsiteY10" fmla="*/ 1425614 h 2189524"/>
              <a:gd name="connsiteX11" fmla="*/ 3247541 w 3315382"/>
              <a:gd name="connsiteY11" fmla="*/ 1902448 h 2189524"/>
              <a:gd name="connsiteX12" fmla="*/ 3017538 w 3315382"/>
              <a:gd name="connsiteY12" fmla="*/ 2171720 h 2189524"/>
              <a:gd name="connsiteX13" fmla="*/ 2228542 w 3315382"/>
              <a:gd name="connsiteY13" fmla="*/ 1403706 h 2189524"/>
              <a:gd name="connsiteX14" fmla="*/ 1581425 w 3315382"/>
              <a:gd name="connsiteY14" fmla="*/ 1767813 h 2189524"/>
              <a:gd name="connsiteX15" fmla="*/ 105882 w 3315382"/>
              <a:gd name="connsiteY15" fmla="*/ 691547 h 2189524"/>
              <a:gd name="connsiteX16" fmla="*/ 177288 w 3315382"/>
              <a:gd name="connsiteY16" fmla="*/ 342179 h 2189524"/>
              <a:gd name="connsiteX17" fmla="*/ 656209 w 3315382"/>
              <a:gd name="connsiteY17" fmla="*/ 161679 h 2189524"/>
              <a:gd name="connsiteX18" fmla="*/ 1279464 w 3315382"/>
              <a:gd name="connsiteY18" fmla="*/ 8190 h 2189524"/>
              <a:gd name="connsiteX19" fmla="*/ 1674214 w 3315382"/>
              <a:gd name="connsiteY19" fmla="*/ 75563 h 2189524"/>
              <a:gd name="connsiteX0" fmla="*/ 1649282 w 3290450"/>
              <a:gd name="connsiteY0" fmla="*/ 75563 h 2189524"/>
              <a:gd name="connsiteX1" fmla="*/ 2184793 w 3290450"/>
              <a:gd name="connsiteY1" fmla="*/ 528044 h 2189524"/>
              <a:gd name="connsiteX2" fmla="*/ 2249217 w 3290450"/>
              <a:gd name="connsiteY2" fmla="*/ 768592 h 2189524"/>
              <a:gd name="connsiteX3" fmla="*/ 2364810 w 3290450"/>
              <a:gd name="connsiteY3" fmla="*/ 1063920 h 2189524"/>
              <a:gd name="connsiteX4" fmla="*/ 2504236 w 3290450"/>
              <a:gd name="connsiteY4" fmla="*/ 718856 h 2189524"/>
              <a:gd name="connsiteX5" fmla="*/ 2552488 w 3290450"/>
              <a:gd name="connsiteY5" fmla="*/ 668576 h 2189524"/>
              <a:gd name="connsiteX6" fmla="*/ 2796263 w 3290450"/>
              <a:gd name="connsiteY6" fmla="*/ 640240 h 2189524"/>
              <a:gd name="connsiteX7" fmla="*/ 3020655 w 3290450"/>
              <a:gd name="connsiteY7" fmla="*/ 786095 h 2189524"/>
              <a:gd name="connsiteX8" fmla="*/ 3200170 w 3290450"/>
              <a:gd name="connsiteY8" fmla="*/ 931950 h 2189524"/>
              <a:gd name="connsiteX9" fmla="*/ 3278707 w 3290450"/>
              <a:gd name="connsiteY9" fmla="*/ 1089025 h 2189524"/>
              <a:gd name="connsiteX10" fmla="*/ 3284317 w 3290450"/>
              <a:gd name="connsiteY10" fmla="*/ 1425614 h 2189524"/>
              <a:gd name="connsiteX11" fmla="*/ 3222609 w 3290450"/>
              <a:gd name="connsiteY11" fmla="*/ 1902448 h 2189524"/>
              <a:gd name="connsiteX12" fmla="*/ 2992606 w 3290450"/>
              <a:gd name="connsiteY12" fmla="*/ 2171720 h 2189524"/>
              <a:gd name="connsiteX13" fmla="*/ 2203610 w 3290450"/>
              <a:gd name="connsiteY13" fmla="*/ 1403706 h 2189524"/>
              <a:gd name="connsiteX14" fmla="*/ 1219867 w 3290450"/>
              <a:gd name="connsiteY14" fmla="*/ 1170982 h 2189524"/>
              <a:gd name="connsiteX15" fmla="*/ 80950 w 3290450"/>
              <a:gd name="connsiteY15" fmla="*/ 691547 h 2189524"/>
              <a:gd name="connsiteX16" fmla="*/ 152356 w 3290450"/>
              <a:gd name="connsiteY16" fmla="*/ 342179 h 2189524"/>
              <a:gd name="connsiteX17" fmla="*/ 631277 w 3290450"/>
              <a:gd name="connsiteY17" fmla="*/ 161679 h 2189524"/>
              <a:gd name="connsiteX18" fmla="*/ 1254532 w 3290450"/>
              <a:gd name="connsiteY18" fmla="*/ 8190 h 2189524"/>
              <a:gd name="connsiteX19" fmla="*/ 1649282 w 3290450"/>
              <a:gd name="connsiteY19" fmla="*/ 75563 h 2189524"/>
              <a:gd name="connsiteX0" fmla="*/ 1649282 w 3290450"/>
              <a:gd name="connsiteY0" fmla="*/ 75563 h 1905322"/>
              <a:gd name="connsiteX1" fmla="*/ 2184793 w 3290450"/>
              <a:gd name="connsiteY1" fmla="*/ 528044 h 1905322"/>
              <a:gd name="connsiteX2" fmla="*/ 2249217 w 3290450"/>
              <a:gd name="connsiteY2" fmla="*/ 768592 h 1905322"/>
              <a:gd name="connsiteX3" fmla="*/ 2364810 w 3290450"/>
              <a:gd name="connsiteY3" fmla="*/ 1063920 h 1905322"/>
              <a:gd name="connsiteX4" fmla="*/ 2504236 w 3290450"/>
              <a:gd name="connsiteY4" fmla="*/ 718856 h 1905322"/>
              <a:gd name="connsiteX5" fmla="*/ 2552488 w 3290450"/>
              <a:gd name="connsiteY5" fmla="*/ 668576 h 1905322"/>
              <a:gd name="connsiteX6" fmla="*/ 2796263 w 3290450"/>
              <a:gd name="connsiteY6" fmla="*/ 640240 h 1905322"/>
              <a:gd name="connsiteX7" fmla="*/ 3020655 w 3290450"/>
              <a:gd name="connsiteY7" fmla="*/ 786095 h 1905322"/>
              <a:gd name="connsiteX8" fmla="*/ 3200170 w 3290450"/>
              <a:gd name="connsiteY8" fmla="*/ 931950 h 1905322"/>
              <a:gd name="connsiteX9" fmla="*/ 3278707 w 3290450"/>
              <a:gd name="connsiteY9" fmla="*/ 1089025 h 1905322"/>
              <a:gd name="connsiteX10" fmla="*/ 3284317 w 3290450"/>
              <a:gd name="connsiteY10" fmla="*/ 1425614 h 1905322"/>
              <a:gd name="connsiteX11" fmla="*/ 3222609 w 3290450"/>
              <a:gd name="connsiteY11" fmla="*/ 1902448 h 1905322"/>
              <a:gd name="connsiteX12" fmla="*/ 2931401 w 3290450"/>
              <a:gd name="connsiteY12" fmla="*/ 1614679 h 1905322"/>
              <a:gd name="connsiteX13" fmla="*/ 2203610 w 3290450"/>
              <a:gd name="connsiteY13" fmla="*/ 1403706 h 1905322"/>
              <a:gd name="connsiteX14" fmla="*/ 1219867 w 3290450"/>
              <a:gd name="connsiteY14" fmla="*/ 1170982 h 1905322"/>
              <a:gd name="connsiteX15" fmla="*/ 80950 w 3290450"/>
              <a:gd name="connsiteY15" fmla="*/ 691547 h 1905322"/>
              <a:gd name="connsiteX16" fmla="*/ 152356 w 3290450"/>
              <a:gd name="connsiteY16" fmla="*/ 342179 h 1905322"/>
              <a:gd name="connsiteX17" fmla="*/ 631277 w 3290450"/>
              <a:gd name="connsiteY17" fmla="*/ 161679 h 1905322"/>
              <a:gd name="connsiteX18" fmla="*/ 1254532 w 3290450"/>
              <a:gd name="connsiteY18" fmla="*/ 8190 h 1905322"/>
              <a:gd name="connsiteX19" fmla="*/ 1649282 w 3290450"/>
              <a:gd name="connsiteY19" fmla="*/ 75563 h 1905322"/>
              <a:gd name="connsiteX0" fmla="*/ 1649282 w 3294410"/>
              <a:gd name="connsiteY0" fmla="*/ 75563 h 1904334"/>
              <a:gd name="connsiteX1" fmla="*/ 2184793 w 3294410"/>
              <a:gd name="connsiteY1" fmla="*/ 528044 h 1904334"/>
              <a:gd name="connsiteX2" fmla="*/ 2249217 w 3294410"/>
              <a:gd name="connsiteY2" fmla="*/ 768592 h 1904334"/>
              <a:gd name="connsiteX3" fmla="*/ 2364810 w 3294410"/>
              <a:gd name="connsiteY3" fmla="*/ 1063920 h 1904334"/>
              <a:gd name="connsiteX4" fmla="*/ 2504236 w 3294410"/>
              <a:gd name="connsiteY4" fmla="*/ 718856 h 1904334"/>
              <a:gd name="connsiteX5" fmla="*/ 2552488 w 3294410"/>
              <a:gd name="connsiteY5" fmla="*/ 668576 h 1904334"/>
              <a:gd name="connsiteX6" fmla="*/ 2796263 w 3294410"/>
              <a:gd name="connsiteY6" fmla="*/ 640240 h 1904334"/>
              <a:gd name="connsiteX7" fmla="*/ 3020655 w 3294410"/>
              <a:gd name="connsiteY7" fmla="*/ 786095 h 1904334"/>
              <a:gd name="connsiteX8" fmla="*/ 3200170 w 3294410"/>
              <a:gd name="connsiteY8" fmla="*/ 931950 h 1904334"/>
              <a:gd name="connsiteX9" fmla="*/ 3278707 w 3294410"/>
              <a:gd name="connsiteY9" fmla="*/ 1089025 h 1904334"/>
              <a:gd name="connsiteX10" fmla="*/ 3284317 w 3294410"/>
              <a:gd name="connsiteY10" fmla="*/ 1425614 h 1904334"/>
              <a:gd name="connsiteX11" fmla="*/ 3167289 w 3294410"/>
              <a:gd name="connsiteY11" fmla="*/ 1464896 h 1904334"/>
              <a:gd name="connsiteX12" fmla="*/ 3222609 w 3294410"/>
              <a:gd name="connsiteY12" fmla="*/ 1902448 h 1904334"/>
              <a:gd name="connsiteX13" fmla="*/ 2931401 w 3294410"/>
              <a:gd name="connsiteY13" fmla="*/ 1614679 h 1904334"/>
              <a:gd name="connsiteX14" fmla="*/ 2203610 w 3294410"/>
              <a:gd name="connsiteY14" fmla="*/ 1403706 h 1904334"/>
              <a:gd name="connsiteX15" fmla="*/ 1219867 w 3294410"/>
              <a:gd name="connsiteY15" fmla="*/ 1170982 h 1904334"/>
              <a:gd name="connsiteX16" fmla="*/ 80950 w 3294410"/>
              <a:gd name="connsiteY16" fmla="*/ 691547 h 1904334"/>
              <a:gd name="connsiteX17" fmla="*/ 152356 w 3294410"/>
              <a:gd name="connsiteY17" fmla="*/ 342179 h 1904334"/>
              <a:gd name="connsiteX18" fmla="*/ 631277 w 3294410"/>
              <a:gd name="connsiteY18" fmla="*/ 161679 h 1904334"/>
              <a:gd name="connsiteX19" fmla="*/ 1254532 w 3294410"/>
              <a:gd name="connsiteY19" fmla="*/ 8190 h 1904334"/>
              <a:gd name="connsiteX20" fmla="*/ 1649282 w 3294410"/>
              <a:gd name="connsiteY20" fmla="*/ 75563 h 1904334"/>
              <a:gd name="connsiteX0" fmla="*/ 1649282 w 3294411"/>
              <a:gd name="connsiteY0" fmla="*/ 75563 h 1615252"/>
              <a:gd name="connsiteX1" fmla="*/ 2184793 w 3294411"/>
              <a:gd name="connsiteY1" fmla="*/ 528044 h 1615252"/>
              <a:gd name="connsiteX2" fmla="*/ 2249217 w 3294411"/>
              <a:gd name="connsiteY2" fmla="*/ 768592 h 1615252"/>
              <a:gd name="connsiteX3" fmla="*/ 2364810 w 3294411"/>
              <a:gd name="connsiteY3" fmla="*/ 1063920 h 1615252"/>
              <a:gd name="connsiteX4" fmla="*/ 2504236 w 3294411"/>
              <a:gd name="connsiteY4" fmla="*/ 718856 h 1615252"/>
              <a:gd name="connsiteX5" fmla="*/ 2552488 w 3294411"/>
              <a:gd name="connsiteY5" fmla="*/ 668576 h 1615252"/>
              <a:gd name="connsiteX6" fmla="*/ 2796263 w 3294411"/>
              <a:gd name="connsiteY6" fmla="*/ 640240 h 1615252"/>
              <a:gd name="connsiteX7" fmla="*/ 3020655 w 3294411"/>
              <a:gd name="connsiteY7" fmla="*/ 786095 h 1615252"/>
              <a:gd name="connsiteX8" fmla="*/ 3200170 w 3294411"/>
              <a:gd name="connsiteY8" fmla="*/ 931950 h 1615252"/>
              <a:gd name="connsiteX9" fmla="*/ 3278707 w 3294411"/>
              <a:gd name="connsiteY9" fmla="*/ 1089025 h 1615252"/>
              <a:gd name="connsiteX10" fmla="*/ 3284317 w 3294411"/>
              <a:gd name="connsiteY10" fmla="*/ 1425614 h 1615252"/>
              <a:gd name="connsiteX11" fmla="*/ 3167289 w 3294411"/>
              <a:gd name="connsiteY11" fmla="*/ 1464896 h 1615252"/>
              <a:gd name="connsiteX12" fmla="*/ 2931401 w 3294411"/>
              <a:gd name="connsiteY12" fmla="*/ 1614679 h 1615252"/>
              <a:gd name="connsiteX13" fmla="*/ 2203610 w 3294411"/>
              <a:gd name="connsiteY13" fmla="*/ 1403706 h 1615252"/>
              <a:gd name="connsiteX14" fmla="*/ 1219867 w 3294411"/>
              <a:gd name="connsiteY14" fmla="*/ 1170982 h 1615252"/>
              <a:gd name="connsiteX15" fmla="*/ 80950 w 3294411"/>
              <a:gd name="connsiteY15" fmla="*/ 691547 h 1615252"/>
              <a:gd name="connsiteX16" fmla="*/ 152356 w 3294411"/>
              <a:gd name="connsiteY16" fmla="*/ 342179 h 1615252"/>
              <a:gd name="connsiteX17" fmla="*/ 631277 w 3294411"/>
              <a:gd name="connsiteY17" fmla="*/ 161679 h 1615252"/>
              <a:gd name="connsiteX18" fmla="*/ 1254532 w 3294411"/>
              <a:gd name="connsiteY18" fmla="*/ 8190 h 1615252"/>
              <a:gd name="connsiteX19" fmla="*/ 1649282 w 3294411"/>
              <a:gd name="connsiteY19" fmla="*/ 75563 h 1615252"/>
              <a:gd name="connsiteX0" fmla="*/ 1649282 w 3279078"/>
              <a:gd name="connsiteY0" fmla="*/ 75563 h 1615253"/>
              <a:gd name="connsiteX1" fmla="*/ 2184793 w 3279078"/>
              <a:gd name="connsiteY1" fmla="*/ 528044 h 1615253"/>
              <a:gd name="connsiteX2" fmla="*/ 2249217 w 3279078"/>
              <a:gd name="connsiteY2" fmla="*/ 768592 h 1615253"/>
              <a:gd name="connsiteX3" fmla="*/ 2364810 w 3279078"/>
              <a:gd name="connsiteY3" fmla="*/ 1063920 h 1615253"/>
              <a:gd name="connsiteX4" fmla="*/ 2504236 w 3279078"/>
              <a:gd name="connsiteY4" fmla="*/ 718856 h 1615253"/>
              <a:gd name="connsiteX5" fmla="*/ 2552488 w 3279078"/>
              <a:gd name="connsiteY5" fmla="*/ 668576 h 1615253"/>
              <a:gd name="connsiteX6" fmla="*/ 2796263 w 3279078"/>
              <a:gd name="connsiteY6" fmla="*/ 640240 h 1615253"/>
              <a:gd name="connsiteX7" fmla="*/ 3020655 w 3279078"/>
              <a:gd name="connsiteY7" fmla="*/ 786095 h 1615253"/>
              <a:gd name="connsiteX8" fmla="*/ 3200170 w 3279078"/>
              <a:gd name="connsiteY8" fmla="*/ 931950 h 1615253"/>
              <a:gd name="connsiteX9" fmla="*/ 3278707 w 3279078"/>
              <a:gd name="connsiteY9" fmla="*/ 1089025 h 1615253"/>
              <a:gd name="connsiteX10" fmla="*/ 3172110 w 3279078"/>
              <a:gd name="connsiteY10" fmla="*/ 1375878 h 1615253"/>
              <a:gd name="connsiteX11" fmla="*/ 3167289 w 3279078"/>
              <a:gd name="connsiteY11" fmla="*/ 1464896 h 1615253"/>
              <a:gd name="connsiteX12" fmla="*/ 2931401 w 3279078"/>
              <a:gd name="connsiteY12" fmla="*/ 1614679 h 1615253"/>
              <a:gd name="connsiteX13" fmla="*/ 2203610 w 3279078"/>
              <a:gd name="connsiteY13" fmla="*/ 1403706 h 1615253"/>
              <a:gd name="connsiteX14" fmla="*/ 1219867 w 3279078"/>
              <a:gd name="connsiteY14" fmla="*/ 1170982 h 1615253"/>
              <a:gd name="connsiteX15" fmla="*/ 80950 w 3279078"/>
              <a:gd name="connsiteY15" fmla="*/ 691547 h 1615253"/>
              <a:gd name="connsiteX16" fmla="*/ 152356 w 3279078"/>
              <a:gd name="connsiteY16" fmla="*/ 342179 h 1615253"/>
              <a:gd name="connsiteX17" fmla="*/ 631277 w 3279078"/>
              <a:gd name="connsiteY17" fmla="*/ 161679 h 1615253"/>
              <a:gd name="connsiteX18" fmla="*/ 1254532 w 3279078"/>
              <a:gd name="connsiteY18" fmla="*/ 8190 h 1615253"/>
              <a:gd name="connsiteX19" fmla="*/ 1649282 w 3279078"/>
              <a:gd name="connsiteY19" fmla="*/ 75563 h 1615253"/>
              <a:gd name="connsiteX0" fmla="*/ 1649282 w 3208235"/>
              <a:gd name="connsiteY0" fmla="*/ 75563 h 1615253"/>
              <a:gd name="connsiteX1" fmla="*/ 2184793 w 3208235"/>
              <a:gd name="connsiteY1" fmla="*/ 528044 h 1615253"/>
              <a:gd name="connsiteX2" fmla="*/ 2249217 w 3208235"/>
              <a:gd name="connsiteY2" fmla="*/ 768592 h 1615253"/>
              <a:gd name="connsiteX3" fmla="*/ 2364810 w 3208235"/>
              <a:gd name="connsiteY3" fmla="*/ 1063920 h 1615253"/>
              <a:gd name="connsiteX4" fmla="*/ 2504236 w 3208235"/>
              <a:gd name="connsiteY4" fmla="*/ 718856 h 1615253"/>
              <a:gd name="connsiteX5" fmla="*/ 2552488 w 3208235"/>
              <a:gd name="connsiteY5" fmla="*/ 668576 h 1615253"/>
              <a:gd name="connsiteX6" fmla="*/ 2796263 w 3208235"/>
              <a:gd name="connsiteY6" fmla="*/ 640240 h 1615253"/>
              <a:gd name="connsiteX7" fmla="*/ 3020655 w 3208235"/>
              <a:gd name="connsiteY7" fmla="*/ 786095 h 1615253"/>
              <a:gd name="connsiteX8" fmla="*/ 3200170 w 3208235"/>
              <a:gd name="connsiteY8" fmla="*/ 931950 h 1615253"/>
              <a:gd name="connsiteX9" fmla="*/ 3176700 w 3208235"/>
              <a:gd name="connsiteY9" fmla="*/ 1089026 h 1615253"/>
              <a:gd name="connsiteX10" fmla="*/ 3172110 w 3208235"/>
              <a:gd name="connsiteY10" fmla="*/ 1375878 h 1615253"/>
              <a:gd name="connsiteX11" fmla="*/ 3167289 w 3208235"/>
              <a:gd name="connsiteY11" fmla="*/ 1464896 h 1615253"/>
              <a:gd name="connsiteX12" fmla="*/ 2931401 w 3208235"/>
              <a:gd name="connsiteY12" fmla="*/ 1614679 h 1615253"/>
              <a:gd name="connsiteX13" fmla="*/ 2203610 w 3208235"/>
              <a:gd name="connsiteY13" fmla="*/ 1403706 h 1615253"/>
              <a:gd name="connsiteX14" fmla="*/ 1219867 w 3208235"/>
              <a:gd name="connsiteY14" fmla="*/ 1170982 h 1615253"/>
              <a:gd name="connsiteX15" fmla="*/ 80950 w 3208235"/>
              <a:gd name="connsiteY15" fmla="*/ 691547 h 1615253"/>
              <a:gd name="connsiteX16" fmla="*/ 152356 w 3208235"/>
              <a:gd name="connsiteY16" fmla="*/ 342179 h 1615253"/>
              <a:gd name="connsiteX17" fmla="*/ 631277 w 3208235"/>
              <a:gd name="connsiteY17" fmla="*/ 161679 h 1615253"/>
              <a:gd name="connsiteX18" fmla="*/ 1254532 w 3208235"/>
              <a:gd name="connsiteY18" fmla="*/ 8190 h 1615253"/>
              <a:gd name="connsiteX19" fmla="*/ 1649282 w 3208235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3020655 w 3194366"/>
              <a:gd name="connsiteY7" fmla="*/ 786095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2928848 w 3194366"/>
              <a:gd name="connsiteY7" fmla="*/ 805989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184793 w 3194366"/>
              <a:gd name="connsiteY2" fmla="*/ 524322 h 1611531"/>
              <a:gd name="connsiteX3" fmla="*/ 2249217 w 3194366"/>
              <a:gd name="connsiteY3" fmla="*/ 764870 h 1611531"/>
              <a:gd name="connsiteX4" fmla="*/ 2364810 w 3194366"/>
              <a:gd name="connsiteY4" fmla="*/ 1060198 h 1611531"/>
              <a:gd name="connsiteX5" fmla="*/ 2504236 w 3194366"/>
              <a:gd name="connsiteY5" fmla="*/ 715134 h 1611531"/>
              <a:gd name="connsiteX6" fmla="*/ 2552488 w 3194366"/>
              <a:gd name="connsiteY6" fmla="*/ 664854 h 1611531"/>
              <a:gd name="connsiteX7" fmla="*/ 2796263 w 3194366"/>
              <a:gd name="connsiteY7" fmla="*/ 636518 h 1611531"/>
              <a:gd name="connsiteX8" fmla="*/ 2928848 w 3194366"/>
              <a:gd name="connsiteY8" fmla="*/ 802267 h 1611531"/>
              <a:gd name="connsiteX9" fmla="*/ 3087963 w 3194366"/>
              <a:gd name="connsiteY9" fmla="*/ 928228 h 1611531"/>
              <a:gd name="connsiteX10" fmla="*/ 3176700 w 3194366"/>
              <a:gd name="connsiteY10" fmla="*/ 1085304 h 1611531"/>
              <a:gd name="connsiteX11" fmla="*/ 3172110 w 3194366"/>
              <a:gd name="connsiteY11" fmla="*/ 1372156 h 1611531"/>
              <a:gd name="connsiteX12" fmla="*/ 3167289 w 3194366"/>
              <a:gd name="connsiteY12" fmla="*/ 1461174 h 1611531"/>
              <a:gd name="connsiteX13" fmla="*/ 2931401 w 3194366"/>
              <a:gd name="connsiteY13" fmla="*/ 1610957 h 1611531"/>
              <a:gd name="connsiteX14" fmla="*/ 2203610 w 3194366"/>
              <a:gd name="connsiteY14" fmla="*/ 1399984 h 1611531"/>
              <a:gd name="connsiteX15" fmla="*/ 1219867 w 3194366"/>
              <a:gd name="connsiteY15" fmla="*/ 1167260 h 1611531"/>
              <a:gd name="connsiteX16" fmla="*/ 80950 w 3194366"/>
              <a:gd name="connsiteY16" fmla="*/ 687825 h 1611531"/>
              <a:gd name="connsiteX17" fmla="*/ 152356 w 3194366"/>
              <a:gd name="connsiteY17" fmla="*/ 338457 h 1611531"/>
              <a:gd name="connsiteX18" fmla="*/ 631277 w 3194366"/>
              <a:gd name="connsiteY18" fmla="*/ 157957 h 1611531"/>
              <a:gd name="connsiteX19" fmla="*/ 1254532 w 3194366"/>
              <a:gd name="connsiteY19" fmla="*/ 4468 h 1611531"/>
              <a:gd name="connsiteX20" fmla="*/ 1649282 w 3194366"/>
              <a:gd name="connsiteY20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184793 w 3194366"/>
              <a:gd name="connsiteY3" fmla="*/ 524322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69617 w 3194366"/>
              <a:gd name="connsiteY2" fmla="*/ 506244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6 w 3194366"/>
              <a:gd name="connsiteY6" fmla="*/ 715882 h 1612279"/>
              <a:gd name="connsiteX7" fmla="*/ 2552488 w 3194366"/>
              <a:gd name="connsiteY7" fmla="*/ 665602 h 1612279"/>
              <a:gd name="connsiteX8" fmla="*/ 2796263 w 3194366"/>
              <a:gd name="connsiteY8" fmla="*/ 637266 h 1612279"/>
              <a:gd name="connsiteX9" fmla="*/ 2928848 w 3194366"/>
              <a:gd name="connsiteY9" fmla="*/ 803015 h 1612279"/>
              <a:gd name="connsiteX10" fmla="*/ 3087963 w 3194366"/>
              <a:gd name="connsiteY10" fmla="*/ 928976 h 1612279"/>
              <a:gd name="connsiteX11" fmla="*/ 3176700 w 3194366"/>
              <a:gd name="connsiteY11" fmla="*/ 1086052 h 1612279"/>
              <a:gd name="connsiteX12" fmla="*/ 3172110 w 3194366"/>
              <a:gd name="connsiteY12" fmla="*/ 1372904 h 1612279"/>
              <a:gd name="connsiteX13" fmla="*/ 3167289 w 3194366"/>
              <a:gd name="connsiteY13" fmla="*/ 1461922 h 1612279"/>
              <a:gd name="connsiteX14" fmla="*/ 2931401 w 3194366"/>
              <a:gd name="connsiteY14" fmla="*/ 1611705 h 1612279"/>
              <a:gd name="connsiteX15" fmla="*/ 2203610 w 3194366"/>
              <a:gd name="connsiteY15" fmla="*/ 1400732 h 1612279"/>
              <a:gd name="connsiteX16" fmla="*/ 1219867 w 3194366"/>
              <a:gd name="connsiteY16" fmla="*/ 1168008 h 1612279"/>
              <a:gd name="connsiteX17" fmla="*/ 80950 w 3194366"/>
              <a:gd name="connsiteY17" fmla="*/ 688573 h 1612279"/>
              <a:gd name="connsiteX18" fmla="*/ 152356 w 3194366"/>
              <a:gd name="connsiteY18" fmla="*/ 339205 h 1612279"/>
              <a:gd name="connsiteX19" fmla="*/ 631277 w 3194366"/>
              <a:gd name="connsiteY19" fmla="*/ 158705 h 1612279"/>
              <a:gd name="connsiteX20" fmla="*/ 1254532 w 3194366"/>
              <a:gd name="connsiteY20" fmla="*/ 5216 h 1612279"/>
              <a:gd name="connsiteX21" fmla="*/ 1649282 w 3194366"/>
              <a:gd name="connsiteY21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422629 w 3194366"/>
              <a:gd name="connsiteY6" fmla="*/ 944669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453232 w 3194366"/>
              <a:gd name="connsiteY7" fmla="*/ 875037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571317 w 3116401"/>
              <a:gd name="connsiteY0" fmla="*/ 72589 h 1612279"/>
              <a:gd name="connsiteX1" fmla="*/ 2171250 w 3116401"/>
              <a:gd name="connsiteY1" fmla="*/ 417467 h 1612279"/>
              <a:gd name="connsiteX2" fmla="*/ 2191652 w 3116401"/>
              <a:gd name="connsiteY2" fmla="*/ 506992 h 1612279"/>
              <a:gd name="connsiteX3" fmla="*/ 2178233 w 3116401"/>
              <a:gd name="connsiteY3" fmla="*/ 644436 h 1612279"/>
              <a:gd name="connsiteX4" fmla="*/ 2171252 w 3116401"/>
              <a:gd name="connsiteY4" fmla="*/ 765618 h 1612279"/>
              <a:gd name="connsiteX5" fmla="*/ 2286845 w 3116401"/>
              <a:gd name="connsiteY5" fmla="*/ 1060946 h 1612279"/>
              <a:gd name="connsiteX6" fmla="*/ 2426270 w 3116401"/>
              <a:gd name="connsiteY6" fmla="*/ 1004352 h 1612279"/>
              <a:gd name="connsiteX7" fmla="*/ 2375267 w 3116401"/>
              <a:gd name="connsiteY7" fmla="*/ 875037 h 1612279"/>
              <a:gd name="connsiteX8" fmla="*/ 2474523 w 3116401"/>
              <a:gd name="connsiteY8" fmla="*/ 665602 h 1612279"/>
              <a:gd name="connsiteX9" fmla="*/ 2718298 w 3116401"/>
              <a:gd name="connsiteY9" fmla="*/ 637266 h 1612279"/>
              <a:gd name="connsiteX10" fmla="*/ 2850883 w 3116401"/>
              <a:gd name="connsiteY10" fmla="*/ 803015 h 1612279"/>
              <a:gd name="connsiteX11" fmla="*/ 3009998 w 3116401"/>
              <a:gd name="connsiteY11" fmla="*/ 928976 h 1612279"/>
              <a:gd name="connsiteX12" fmla="*/ 3098735 w 3116401"/>
              <a:gd name="connsiteY12" fmla="*/ 1086052 h 1612279"/>
              <a:gd name="connsiteX13" fmla="*/ 3094145 w 3116401"/>
              <a:gd name="connsiteY13" fmla="*/ 1372904 h 1612279"/>
              <a:gd name="connsiteX14" fmla="*/ 3089324 w 3116401"/>
              <a:gd name="connsiteY14" fmla="*/ 1461922 h 1612279"/>
              <a:gd name="connsiteX15" fmla="*/ 2853436 w 3116401"/>
              <a:gd name="connsiteY15" fmla="*/ 1611705 h 1612279"/>
              <a:gd name="connsiteX16" fmla="*/ 2125645 w 3116401"/>
              <a:gd name="connsiteY16" fmla="*/ 1400732 h 1612279"/>
              <a:gd name="connsiteX17" fmla="*/ 1141902 w 3116401"/>
              <a:gd name="connsiteY17" fmla="*/ 1168008 h 1612279"/>
              <a:gd name="connsiteX18" fmla="*/ 2985 w 3116401"/>
              <a:gd name="connsiteY18" fmla="*/ 688573 h 1612279"/>
              <a:gd name="connsiteX19" fmla="*/ 788385 w 3116401"/>
              <a:gd name="connsiteY19" fmla="*/ 804144 h 1612279"/>
              <a:gd name="connsiteX20" fmla="*/ 74391 w 3116401"/>
              <a:gd name="connsiteY20" fmla="*/ 339205 h 1612279"/>
              <a:gd name="connsiteX21" fmla="*/ 553312 w 3116401"/>
              <a:gd name="connsiteY21" fmla="*/ 158705 h 1612279"/>
              <a:gd name="connsiteX22" fmla="*/ 1176567 w 3116401"/>
              <a:gd name="connsiteY22" fmla="*/ 5216 h 1612279"/>
              <a:gd name="connsiteX23" fmla="*/ 1571317 w 3116401"/>
              <a:gd name="connsiteY23" fmla="*/ 72589 h 1612279"/>
              <a:gd name="connsiteX0" fmla="*/ 1571317 w 3116401"/>
              <a:gd name="connsiteY0" fmla="*/ 72589 h 1612279"/>
              <a:gd name="connsiteX1" fmla="*/ 2171250 w 3116401"/>
              <a:gd name="connsiteY1" fmla="*/ 417467 h 1612279"/>
              <a:gd name="connsiteX2" fmla="*/ 2191652 w 3116401"/>
              <a:gd name="connsiteY2" fmla="*/ 506992 h 1612279"/>
              <a:gd name="connsiteX3" fmla="*/ 2178233 w 3116401"/>
              <a:gd name="connsiteY3" fmla="*/ 644436 h 1612279"/>
              <a:gd name="connsiteX4" fmla="*/ 2171252 w 3116401"/>
              <a:gd name="connsiteY4" fmla="*/ 765618 h 1612279"/>
              <a:gd name="connsiteX5" fmla="*/ 2286845 w 3116401"/>
              <a:gd name="connsiteY5" fmla="*/ 1060946 h 1612279"/>
              <a:gd name="connsiteX6" fmla="*/ 2426270 w 3116401"/>
              <a:gd name="connsiteY6" fmla="*/ 1004352 h 1612279"/>
              <a:gd name="connsiteX7" fmla="*/ 2375267 w 3116401"/>
              <a:gd name="connsiteY7" fmla="*/ 875037 h 1612279"/>
              <a:gd name="connsiteX8" fmla="*/ 2474523 w 3116401"/>
              <a:gd name="connsiteY8" fmla="*/ 665602 h 1612279"/>
              <a:gd name="connsiteX9" fmla="*/ 2718298 w 3116401"/>
              <a:gd name="connsiteY9" fmla="*/ 637266 h 1612279"/>
              <a:gd name="connsiteX10" fmla="*/ 2850883 w 3116401"/>
              <a:gd name="connsiteY10" fmla="*/ 803015 h 1612279"/>
              <a:gd name="connsiteX11" fmla="*/ 3009998 w 3116401"/>
              <a:gd name="connsiteY11" fmla="*/ 928976 h 1612279"/>
              <a:gd name="connsiteX12" fmla="*/ 3098735 w 3116401"/>
              <a:gd name="connsiteY12" fmla="*/ 1086052 h 1612279"/>
              <a:gd name="connsiteX13" fmla="*/ 3094145 w 3116401"/>
              <a:gd name="connsiteY13" fmla="*/ 1372904 h 1612279"/>
              <a:gd name="connsiteX14" fmla="*/ 3089324 w 3116401"/>
              <a:gd name="connsiteY14" fmla="*/ 1461922 h 1612279"/>
              <a:gd name="connsiteX15" fmla="*/ 2853436 w 3116401"/>
              <a:gd name="connsiteY15" fmla="*/ 1611705 h 1612279"/>
              <a:gd name="connsiteX16" fmla="*/ 2125645 w 3116401"/>
              <a:gd name="connsiteY16" fmla="*/ 1400732 h 1612279"/>
              <a:gd name="connsiteX17" fmla="*/ 1141902 w 3116401"/>
              <a:gd name="connsiteY17" fmla="*/ 1168008 h 1612279"/>
              <a:gd name="connsiteX18" fmla="*/ 2985 w 3116401"/>
              <a:gd name="connsiteY18" fmla="*/ 688573 h 1612279"/>
              <a:gd name="connsiteX19" fmla="*/ 788385 w 3116401"/>
              <a:gd name="connsiteY19" fmla="*/ 804144 h 1612279"/>
              <a:gd name="connsiteX20" fmla="*/ 560380 w 3116401"/>
              <a:gd name="connsiteY20" fmla="*/ 456991 h 1612279"/>
              <a:gd name="connsiteX21" fmla="*/ 553312 w 3116401"/>
              <a:gd name="connsiteY21" fmla="*/ 158705 h 1612279"/>
              <a:gd name="connsiteX22" fmla="*/ 1176567 w 3116401"/>
              <a:gd name="connsiteY22" fmla="*/ 5216 h 1612279"/>
              <a:gd name="connsiteX23" fmla="*/ 1571317 w 3116401"/>
              <a:gd name="connsiteY23" fmla="*/ 72589 h 1612279"/>
              <a:gd name="connsiteX0" fmla="*/ 1571317 w 3116401"/>
              <a:gd name="connsiteY0" fmla="*/ 74780 h 1614470"/>
              <a:gd name="connsiteX1" fmla="*/ 2171250 w 3116401"/>
              <a:gd name="connsiteY1" fmla="*/ 419658 h 1614470"/>
              <a:gd name="connsiteX2" fmla="*/ 2191652 w 3116401"/>
              <a:gd name="connsiteY2" fmla="*/ 509183 h 1614470"/>
              <a:gd name="connsiteX3" fmla="*/ 2178233 w 3116401"/>
              <a:gd name="connsiteY3" fmla="*/ 646627 h 1614470"/>
              <a:gd name="connsiteX4" fmla="*/ 2171252 w 3116401"/>
              <a:gd name="connsiteY4" fmla="*/ 767809 h 1614470"/>
              <a:gd name="connsiteX5" fmla="*/ 2286845 w 3116401"/>
              <a:gd name="connsiteY5" fmla="*/ 1063137 h 1614470"/>
              <a:gd name="connsiteX6" fmla="*/ 2426270 w 3116401"/>
              <a:gd name="connsiteY6" fmla="*/ 1006543 h 1614470"/>
              <a:gd name="connsiteX7" fmla="*/ 2375267 w 3116401"/>
              <a:gd name="connsiteY7" fmla="*/ 877228 h 1614470"/>
              <a:gd name="connsiteX8" fmla="*/ 2474523 w 3116401"/>
              <a:gd name="connsiteY8" fmla="*/ 667793 h 1614470"/>
              <a:gd name="connsiteX9" fmla="*/ 2718298 w 3116401"/>
              <a:gd name="connsiteY9" fmla="*/ 639457 h 1614470"/>
              <a:gd name="connsiteX10" fmla="*/ 2850883 w 3116401"/>
              <a:gd name="connsiteY10" fmla="*/ 805206 h 1614470"/>
              <a:gd name="connsiteX11" fmla="*/ 3009998 w 3116401"/>
              <a:gd name="connsiteY11" fmla="*/ 931167 h 1614470"/>
              <a:gd name="connsiteX12" fmla="*/ 3098735 w 3116401"/>
              <a:gd name="connsiteY12" fmla="*/ 1088243 h 1614470"/>
              <a:gd name="connsiteX13" fmla="*/ 3094145 w 3116401"/>
              <a:gd name="connsiteY13" fmla="*/ 1375095 h 1614470"/>
              <a:gd name="connsiteX14" fmla="*/ 3089324 w 3116401"/>
              <a:gd name="connsiteY14" fmla="*/ 1464113 h 1614470"/>
              <a:gd name="connsiteX15" fmla="*/ 2853436 w 3116401"/>
              <a:gd name="connsiteY15" fmla="*/ 1613896 h 1614470"/>
              <a:gd name="connsiteX16" fmla="*/ 2125645 w 3116401"/>
              <a:gd name="connsiteY16" fmla="*/ 1402923 h 1614470"/>
              <a:gd name="connsiteX17" fmla="*/ 1141902 w 3116401"/>
              <a:gd name="connsiteY17" fmla="*/ 1170199 h 1614470"/>
              <a:gd name="connsiteX18" fmla="*/ 2985 w 3116401"/>
              <a:gd name="connsiteY18" fmla="*/ 690764 h 1614470"/>
              <a:gd name="connsiteX19" fmla="*/ 788385 w 3116401"/>
              <a:gd name="connsiteY19" fmla="*/ 806335 h 1614470"/>
              <a:gd name="connsiteX20" fmla="*/ 560380 w 3116401"/>
              <a:gd name="connsiteY20" fmla="*/ 459182 h 1614470"/>
              <a:gd name="connsiteX21" fmla="*/ 928106 w 3116401"/>
              <a:gd name="connsiteY21" fmla="*/ 192437 h 1614470"/>
              <a:gd name="connsiteX22" fmla="*/ 1176567 w 3116401"/>
              <a:gd name="connsiteY22" fmla="*/ 7407 h 1614470"/>
              <a:gd name="connsiteX23" fmla="*/ 1571317 w 3116401"/>
              <a:gd name="connsiteY23" fmla="*/ 74780 h 1614470"/>
              <a:gd name="connsiteX0" fmla="*/ 1571317 w 3116401"/>
              <a:gd name="connsiteY0" fmla="*/ 74780 h 1614470"/>
              <a:gd name="connsiteX1" fmla="*/ 2171250 w 3116401"/>
              <a:gd name="connsiteY1" fmla="*/ 419658 h 1614470"/>
              <a:gd name="connsiteX2" fmla="*/ 2191652 w 3116401"/>
              <a:gd name="connsiteY2" fmla="*/ 509183 h 1614470"/>
              <a:gd name="connsiteX3" fmla="*/ 2178233 w 3116401"/>
              <a:gd name="connsiteY3" fmla="*/ 646627 h 1614470"/>
              <a:gd name="connsiteX4" fmla="*/ 2171252 w 3116401"/>
              <a:gd name="connsiteY4" fmla="*/ 767809 h 1614470"/>
              <a:gd name="connsiteX5" fmla="*/ 2286845 w 3116401"/>
              <a:gd name="connsiteY5" fmla="*/ 1063137 h 1614470"/>
              <a:gd name="connsiteX6" fmla="*/ 2426270 w 3116401"/>
              <a:gd name="connsiteY6" fmla="*/ 1006543 h 1614470"/>
              <a:gd name="connsiteX7" fmla="*/ 2375267 w 3116401"/>
              <a:gd name="connsiteY7" fmla="*/ 877228 h 1614470"/>
              <a:gd name="connsiteX8" fmla="*/ 2474523 w 3116401"/>
              <a:gd name="connsiteY8" fmla="*/ 667793 h 1614470"/>
              <a:gd name="connsiteX9" fmla="*/ 2718298 w 3116401"/>
              <a:gd name="connsiteY9" fmla="*/ 639457 h 1614470"/>
              <a:gd name="connsiteX10" fmla="*/ 2850883 w 3116401"/>
              <a:gd name="connsiteY10" fmla="*/ 805206 h 1614470"/>
              <a:gd name="connsiteX11" fmla="*/ 3009998 w 3116401"/>
              <a:gd name="connsiteY11" fmla="*/ 931167 h 1614470"/>
              <a:gd name="connsiteX12" fmla="*/ 3098735 w 3116401"/>
              <a:gd name="connsiteY12" fmla="*/ 1088243 h 1614470"/>
              <a:gd name="connsiteX13" fmla="*/ 3094145 w 3116401"/>
              <a:gd name="connsiteY13" fmla="*/ 1375095 h 1614470"/>
              <a:gd name="connsiteX14" fmla="*/ 3089324 w 3116401"/>
              <a:gd name="connsiteY14" fmla="*/ 1464113 h 1614470"/>
              <a:gd name="connsiteX15" fmla="*/ 2853436 w 3116401"/>
              <a:gd name="connsiteY15" fmla="*/ 1613896 h 1614470"/>
              <a:gd name="connsiteX16" fmla="*/ 2125645 w 3116401"/>
              <a:gd name="connsiteY16" fmla="*/ 1402923 h 1614470"/>
              <a:gd name="connsiteX17" fmla="*/ 1141902 w 3116401"/>
              <a:gd name="connsiteY17" fmla="*/ 1170199 h 1614470"/>
              <a:gd name="connsiteX18" fmla="*/ 2985 w 3116401"/>
              <a:gd name="connsiteY18" fmla="*/ 690764 h 1614470"/>
              <a:gd name="connsiteX19" fmla="*/ 788385 w 3116401"/>
              <a:gd name="connsiteY19" fmla="*/ 806335 h 1614470"/>
              <a:gd name="connsiteX20" fmla="*/ 826170 w 3116401"/>
              <a:gd name="connsiteY20" fmla="*/ 530282 h 1614470"/>
              <a:gd name="connsiteX21" fmla="*/ 928106 w 3116401"/>
              <a:gd name="connsiteY21" fmla="*/ 192437 h 1614470"/>
              <a:gd name="connsiteX22" fmla="*/ 1176567 w 3116401"/>
              <a:gd name="connsiteY22" fmla="*/ 7407 h 1614470"/>
              <a:gd name="connsiteX23" fmla="*/ 1571317 w 3116401"/>
              <a:gd name="connsiteY23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89398 w 2379529"/>
              <a:gd name="connsiteY6" fmla="*/ 1006543 h 1614470"/>
              <a:gd name="connsiteX7" fmla="*/ 1638395 w 2379529"/>
              <a:gd name="connsiteY7" fmla="*/ 877228 h 1614470"/>
              <a:gd name="connsiteX8" fmla="*/ 1737651 w 2379529"/>
              <a:gd name="connsiteY8" fmla="*/ 667793 h 1614470"/>
              <a:gd name="connsiteX9" fmla="*/ 1981426 w 2379529"/>
              <a:gd name="connsiteY9" fmla="*/ 639457 h 1614470"/>
              <a:gd name="connsiteX10" fmla="*/ 2114011 w 2379529"/>
              <a:gd name="connsiteY10" fmla="*/ 805206 h 1614470"/>
              <a:gd name="connsiteX11" fmla="*/ 2273126 w 2379529"/>
              <a:gd name="connsiteY11" fmla="*/ 931167 h 1614470"/>
              <a:gd name="connsiteX12" fmla="*/ 2361863 w 2379529"/>
              <a:gd name="connsiteY12" fmla="*/ 1088243 h 1614470"/>
              <a:gd name="connsiteX13" fmla="*/ 2357273 w 2379529"/>
              <a:gd name="connsiteY13" fmla="*/ 1375095 h 1614470"/>
              <a:gd name="connsiteX14" fmla="*/ 2352452 w 2379529"/>
              <a:gd name="connsiteY14" fmla="*/ 1464113 h 1614470"/>
              <a:gd name="connsiteX15" fmla="*/ 2116564 w 2379529"/>
              <a:gd name="connsiteY15" fmla="*/ 1613896 h 1614470"/>
              <a:gd name="connsiteX16" fmla="*/ 1388773 w 2379529"/>
              <a:gd name="connsiteY16" fmla="*/ 1402923 h 1614470"/>
              <a:gd name="connsiteX17" fmla="*/ 405030 w 2379529"/>
              <a:gd name="connsiteY17" fmla="*/ 1170199 h 1614470"/>
              <a:gd name="connsiteX18" fmla="*/ 22051 w 2379529"/>
              <a:gd name="connsiteY18" fmla="*/ 933063 h 1614470"/>
              <a:gd name="connsiteX19" fmla="*/ 51513 w 2379529"/>
              <a:gd name="connsiteY19" fmla="*/ 806335 h 1614470"/>
              <a:gd name="connsiteX20" fmla="*/ 89298 w 2379529"/>
              <a:gd name="connsiteY20" fmla="*/ 530282 h 1614470"/>
              <a:gd name="connsiteX21" fmla="*/ 191234 w 2379529"/>
              <a:gd name="connsiteY21" fmla="*/ 192437 h 1614470"/>
              <a:gd name="connsiteX22" fmla="*/ 439695 w 2379529"/>
              <a:gd name="connsiteY22" fmla="*/ 7407 h 1614470"/>
              <a:gd name="connsiteX23" fmla="*/ 834445 w 2379529"/>
              <a:gd name="connsiteY23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89398 w 2379529"/>
              <a:gd name="connsiteY6" fmla="*/ 1006543 h 1614470"/>
              <a:gd name="connsiteX7" fmla="*/ 1638395 w 2379529"/>
              <a:gd name="connsiteY7" fmla="*/ 877228 h 1614470"/>
              <a:gd name="connsiteX8" fmla="*/ 1737651 w 2379529"/>
              <a:gd name="connsiteY8" fmla="*/ 667793 h 1614470"/>
              <a:gd name="connsiteX9" fmla="*/ 1981426 w 2379529"/>
              <a:gd name="connsiteY9" fmla="*/ 639457 h 1614470"/>
              <a:gd name="connsiteX10" fmla="*/ 2114011 w 2379529"/>
              <a:gd name="connsiteY10" fmla="*/ 805206 h 1614470"/>
              <a:gd name="connsiteX11" fmla="*/ 2255082 w 2379529"/>
              <a:gd name="connsiteY11" fmla="*/ 821355 h 1614470"/>
              <a:gd name="connsiteX12" fmla="*/ 2361863 w 2379529"/>
              <a:gd name="connsiteY12" fmla="*/ 1088243 h 1614470"/>
              <a:gd name="connsiteX13" fmla="*/ 2357273 w 2379529"/>
              <a:gd name="connsiteY13" fmla="*/ 1375095 h 1614470"/>
              <a:gd name="connsiteX14" fmla="*/ 2352452 w 2379529"/>
              <a:gd name="connsiteY14" fmla="*/ 1464113 h 1614470"/>
              <a:gd name="connsiteX15" fmla="*/ 2116564 w 2379529"/>
              <a:gd name="connsiteY15" fmla="*/ 1613896 h 1614470"/>
              <a:gd name="connsiteX16" fmla="*/ 1388773 w 2379529"/>
              <a:gd name="connsiteY16" fmla="*/ 1402923 h 1614470"/>
              <a:gd name="connsiteX17" fmla="*/ 405030 w 2379529"/>
              <a:gd name="connsiteY17" fmla="*/ 1170199 h 1614470"/>
              <a:gd name="connsiteX18" fmla="*/ 22051 w 2379529"/>
              <a:gd name="connsiteY18" fmla="*/ 933063 h 1614470"/>
              <a:gd name="connsiteX19" fmla="*/ 51513 w 2379529"/>
              <a:gd name="connsiteY19" fmla="*/ 806335 h 1614470"/>
              <a:gd name="connsiteX20" fmla="*/ 89298 w 2379529"/>
              <a:gd name="connsiteY20" fmla="*/ 530282 h 1614470"/>
              <a:gd name="connsiteX21" fmla="*/ 191234 w 2379529"/>
              <a:gd name="connsiteY21" fmla="*/ 192437 h 1614470"/>
              <a:gd name="connsiteX22" fmla="*/ 439695 w 2379529"/>
              <a:gd name="connsiteY22" fmla="*/ 7407 h 1614470"/>
              <a:gd name="connsiteX23" fmla="*/ 834445 w 2379529"/>
              <a:gd name="connsiteY23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89398 w 2379529"/>
              <a:gd name="connsiteY6" fmla="*/ 1006543 h 1614470"/>
              <a:gd name="connsiteX7" fmla="*/ 1638395 w 2379529"/>
              <a:gd name="connsiteY7" fmla="*/ 877228 h 1614470"/>
              <a:gd name="connsiteX8" fmla="*/ 1737651 w 2379529"/>
              <a:gd name="connsiteY8" fmla="*/ 667793 h 1614470"/>
              <a:gd name="connsiteX9" fmla="*/ 1981426 w 2379529"/>
              <a:gd name="connsiteY9" fmla="*/ 639457 h 1614470"/>
              <a:gd name="connsiteX10" fmla="*/ 2137950 w 2379529"/>
              <a:gd name="connsiteY10" fmla="*/ 697845 h 1614470"/>
              <a:gd name="connsiteX11" fmla="*/ 2255082 w 2379529"/>
              <a:gd name="connsiteY11" fmla="*/ 821355 h 1614470"/>
              <a:gd name="connsiteX12" fmla="*/ 2361863 w 2379529"/>
              <a:gd name="connsiteY12" fmla="*/ 1088243 h 1614470"/>
              <a:gd name="connsiteX13" fmla="*/ 2357273 w 2379529"/>
              <a:gd name="connsiteY13" fmla="*/ 1375095 h 1614470"/>
              <a:gd name="connsiteX14" fmla="*/ 2352452 w 2379529"/>
              <a:gd name="connsiteY14" fmla="*/ 1464113 h 1614470"/>
              <a:gd name="connsiteX15" fmla="*/ 2116564 w 2379529"/>
              <a:gd name="connsiteY15" fmla="*/ 1613896 h 1614470"/>
              <a:gd name="connsiteX16" fmla="*/ 1388773 w 2379529"/>
              <a:gd name="connsiteY16" fmla="*/ 1402923 h 1614470"/>
              <a:gd name="connsiteX17" fmla="*/ 405030 w 2379529"/>
              <a:gd name="connsiteY17" fmla="*/ 1170199 h 1614470"/>
              <a:gd name="connsiteX18" fmla="*/ 22051 w 2379529"/>
              <a:gd name="connsiteY18" fmla="*/ 933063 h 1614470"/>
              <a:gd name="connsiteX19" fmla="*/ 51513 w 2379529"/>
              <a:gd name="connsiteY19" fmla="*/ 806335 h 1614470"/>
              <a:gd name="connsiteX20" fmla="*/ 89298 w 2379529"/>
              <a:gd name="connsiteY20" fmla="*/ 530282 h 1614470"/>
              <a:gd name="connsiteX21" fmla="*/ 191234 w 2379529"/>
              <a:gd name="connsiteY21" fmla="*/ 192437 h 1614470"/>
              <a:gd name="connsiteX22" fmla="*/ 439695 w 2379529"/>
              <a:gd name="connsiteY22" fmla="*/ 7407 h 1614470"/>
              <a:gd name="connsiteX23" fmla="*/ 834445 w 2379529"/>
              <a:gd name="connsiteY23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89398 w 2379529"/>
              <a:gd name="connsiteY6" fmla="*/ 1006543 h 1614470"/>
              <a:gd name="connsiteX7" fmla="*/ 1638395 w 2379529"/>
              <a:gd name="connsiteY7" fmla="*/ 877228 h 1614470"/>
              <a:gd name="connsiteX8" fmla="*/ 1737651 w 2379529"/>
              <a:gd name="connsiteY8" fmla="*/ 667793 h 1614470"/>
              <a:gd name="connsiteX9" fmla="*/ 1911666 w 2379529"/>
              <a:gd name="connsiteY9" fmla="*/ 524210 h 1614470"/>
              <a:gd name="connsiteX10" fmla="*/ 2137950 w 2379529"/>
              <a:gd name="connsiteY10" fmla="*/ 697845 h 1614470"/>
              <a:gd name="connsiteX11" fmla="*/ 2255082 w 2379529"/>
              <a:gd name="connsiteY11" fmla="*/ 821355 h 1614470"/>
              <a:gd name="connsiteX12" fmla="*/ 2361863 w 2379529"/>
              <a:gd name="connsiteY12" fmla="*/ 1088243 h 1614470"/>
              <a:gd name="connsiteX13" fmla="*/ 2357273 w 2379529"/>
              <a:gd name="connsiteY13" fmla="*/ 1375095 h 1614470"/>
              <a:gd name="connsiteX14" fmla="*/ 2352452 w 2379529"/>
              <a:gd name="connsiteY14" fmla="*/ 1464113 h 1614470"/>
              <a:gd name="connsiteX15" fmla="*/ 2116564 w 2379529"/>
              <a:gd name="connsiteY15" fmla="*/ 1613896 h 1614470"/>
              <a:gd name="connsiteX16" fmla="*/ 1388773 w 2379529"/>
              <a:gd name="connsiteY16" fmla="*/ 1402923 h 1614470"/>
              <a:gd name="connsiteX17" fmla="*/ 405030 w 2379529"/>
              <a:gd name="connsiteY17" fmla="*/ 1170199 h 1614470"/>
              <a:gd name="connsiteX18" fmla="*/ 22051 w 2379529"/>
              <a:gd name="connsiteY18" fmla="*/ 933063 h 1614470"/>
              <a:gd name="connsiteX19" fmla="*/ 51513 w 2379529"/>
              <a:gd name="connsiteY19" fmla="*/ 806335 h 1614470"/>
              <a:gd name="connsiteX20" fmla="*/ 89298 w 2379529"/>
              <a:gd name="connsiteY20" fmla="*/ 530282 h 1614470"/>
              <a:gd name="connsiteX21" fmla="*/ 191234 w 2379529"/>
              <a:gd name="connsiteY21" fmla="*/ 192437 h 1614470"/>
              <a:gd name="connsiteX22" fmla="*/ 439695 w 2379529"/>
              <a:gd name="connsiteY22" fmla="*/ 7407 h 1614470"/>
              <a:gd name="connsiteX23" fmla="*/ 834445 w 2379529"/>
              <a:gd name="connsiteY23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89398 w 2379529"/>
              <a:gd name="connsiteY6" fmla="*/ 1006543 h 1614470"/>
              <a:gd name="connsiteX7" fmla="*/ 1638395 w 2379529"/>
              <a:gd name="connsiteY7" fmla="*/ 877228 h 1614470"/>
              <a:gd name="connsiteX8" fmla="*/ 1737651 w 2379529"/>
              <a:gd name="connsiteY8" fmla="*/ 667793 h 1614470"/>
              <a:gd name="connsiteX9" fmla="*/ 1716522 w 2379529"/>
              <a:gd name="connsiteY9" fmla="*/ 451552 h 1614470"/>
              <a:gd name="connsiteX10" fmla="*/ 1911666 w 2379529"/>
              <a:gd name="connsiteY10" fmla="*/ 524210 h 1614470"/>
              <a:gd name="connsiteX11" fmla="*/ 2137950 w 2379529"/>
              <a:gd name="connsiteY11" fmla="*/ 697845 h 1614470"/>
              <a:gd name="connsiteX12" fmla="*/ 2255082 w 2379529"/>
              <a:gd name="connsiteY12" fmla="*/ 821355 h 1614470"/>
              <a:gd name="connsiteX13" fmla="*/ 2361863 w 2379529"/>
              <a:gd name="connsiteY13" fmla="*/ 1088243 h 1614470"/>
              <a:gd name="connsiteX14" fmla="*/ 2357273 w 2379529"/>
              <a:gd name="connsiteY14" fmla="*/ 1375095 h 1614470"/>
              <a:gd name="connsiteX15" fmla="*/ 2352452 w 2379529"/>
              <a:gd name="connsiteY15" fmla="*/ 1464113 h 1614470"/>
              <a:gd name="connsiteX16" fmla="*/ 2116564 w 2379529"/>
              <a:gd name="connsiteY16" fmla="*/ 1613896 h 1614470"/>
              <a:gd name="connsiteX17" fmla="*/ 1388773 w 2379529"/>
              <a:gd name="connsiteY17" fmla="*/ 1402923 h 1614470"/>
              <a:gd name="connsiteX18" fmla="*/ 405030 w 2379529"/>
              <a:gd name="connsiteY18" fmla="*/ 1170199 h 1614470"/>
              <a:gd name="connsiteX19" fmla="*/ 22051 w 2379529"/>
              <a:gd name="connsiteY19" fmla="*/ 933063 h 1614470"/>
              <a:gd name="connsiteX20" fmla="*/ 51513 w 2379529"/>
              <a:gd name="connsiteY20" fmla="*/ 806335 h 1614470"/>
              <a:gd name="connsiteX21" fmla="*/ 89298 w 2379529"/>
              <a:gd name="connsiteY21" fmla="*/ 530282 h 1614470"/>
              <a:gd name="connsiteX22" fmla="*/ 191234 w 2379529"/>
              <a:gd name="connsiteY22" fmla="*/ 192437 h 1614470"/>
              <a:gd name="connsiteX23" fmla="*/ 439695 w 2379529"/>
              <a:gd name="connsiteY23" fmla="*/ 7407 h 1614470"/>
              <a:gd name="connsiteX24" fmla="*/ 834445 w 2379529"/>
              <a:gd name="connsiteY24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89398 w 2379529"/>
              <a:gd name="connsiteY6" fmla="*/ 1006543 h 1614470"/>
              <a:gd name="connsiteX7" fmla="*/ 1606462 w 2379529"/>
              <a:gd name="connsiteY7" fmla="*/ 711018 h 1614470"/>
              <a:gd name="connsiteX8" fmla="*/ 1737651 w 2379529"/>
              <a:gd name="connsiteY8" fmla="*/ 667793 h 1614470"/>
              <a:gd name="connsiteX9" fmla="*/ 1716522 w 2379529"/>
              <a:gd name="connsiteY9" fmla="*/ 451552 h 1614470"/>
              <a:gd name="connsiteX10" fmla="*/ 1911666 w 2379529"/>
              <a:gd name="connsiteY10" fmla="*/ 524210 h 1614470"/>
              <a:gd name="connsiteX11" fmla="*/ 2137950 w 2379529"/>
              <a:gd name="connsiteY11" fmla="*/ 697845 h 1614470"/>
              <a:gd name="connsiteX12" fmla="*/ 2255082 w 2379529"/>
              <a:gd name="connsiteY12" fmla="*/ 821355 h 1614470"/>
              <a:gd name="connsiteX13" fmla="*/ 2361863 w 2379529"/>
              <a:gd name="connsiteY13" fmla="*/ 1088243 h 1614470"/>
              <a:gd name="connsiteX14" fmla="*/ 2357273 w 2379529"/>
              <a:gd name="connsiteY14" fmla="*/ 1375095 h 1614470"/>
              <a:gd name="connsiteX15" fmla="*/ 2352452 w 2379529"/>
              <a:gd name="connsiteY15" fmla="*/ 1464113 h 1614470"/>
              <a:gd name="connsiteX16" fmla="*/ 2116564 w 2379529"/>
              <a:gd name="connsiteY16" fmla="*/ 1613896 h 1614470"/>
              <a:gd name="connsiteX17" fmla="*/ 1388773 w 2379529"/>
              <a:gd name="connsiteY17" fmla="*/ 1402923 h 1614470"/>
              <a:gd name="connsiteX18" fmla="*/ 405030 w 2379529"/>
              <a:gd name="connsiteY18" fmla="*/ 1170199 h 1614470"/>
              <a:gd name="connsiteX19" fmla="*/ 22051 w 2379529"/>
              <a:gd name="connsiteY19" fmla="*/ 933063 h 1614470"/>
              <a:gd name="connsiteX20" fmla="*/ 51513 w 2379529"/>
              <a:gd name="connsiteY20" fmla="*/ 806335 h 1614470"/>
              <a:gd name="connsiteX21" fmla="*/ 89298 w 2379529"/>
              <a:gd name="connsiteY21" fmla="*/ 530282 h 1614470"/>
              <a:gd name="connsiteX22" fmla="*/ 191234 w 2379529"/>
              <a:gd name="connsiteY22" fmla="*/ 192437 h 1614470"/>
              <a:gd name="connsiteX23" fmla="*/ 439695 w 2379529"/>
              <a:gd name="connsiteY23" fmla="*/ 7407 h 1614470"/>
              <a:gd name="connsiteX24" fmla="*/ 834445 w 2379529"/>
              <a:gd name="connsiteY24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549973 w 2379529"/>
              <a:gd name="connsiteY5" fmla="*/ 1063137 h 1614470"/>
              <a:gd name="connsiteX6" fmla="*/ 1606462 w 2379529"/>
              <a:gd name="connsiteY6" fmla="*/ 711018 h 1614470"/>
              <a:gd name="connsiteX7" fmla="*/ 1737651 w 2379529"/>
              <a:gd name="connsiteY7" fmla="*/ 667793 h 1614470"/>
              <a:gd name="connsiteX8" fmla="*/ 1716522 w 2379529"/>
              <a:gd name="connsiteY8" fmla="*/ 451552 h 1614470"/>
              <a:gd name="connsiteX9" fmla="*/ 1911666 w 2379529"/>
              <a:gd name="connsiteY9" fmla="*/ 524210 h 1614470"/>
              <a:gd name="connsiteX10" fmla="*/ 2137950 w 2379529"/>
              <a:gd name="connsiteY10" fmla="*/ 697845 h 1614470"/>
              <a:gd name="connsiteX11" fmla="*/ 2255082 w 2379529"/>
              <a:gd name="connsiteY11" fmla="*/ 821355 h 1614470"/>
              <a:gd name="connsiteX12" fmla="*/ 2361863 w 2379529"/>
              <a:gd name="connsiteY12" fmla="*/ 1088243 h 1614470"/>
              <a:gd name="connsiteX13" fmla="*/ 2357273 w 2379529"/>
              <a:gd name="connsiteY13" fmla="*/ 1375095 h 1614470"/>
              <a:gd name="connsiteX14" fmla="*/ 2352452 w 2379529"/>
              <a:gd name="connsiteY14" fmla="*/ 1464113 h 1614470"/>
              <a:gd name="connsiteX15" fmla="*/ 2116564 w 2379529"/>
              <a:gd name="connsiteY15" fmla="*/ 1613896 h 1614470"/>
              <a:gd name="connsiteX16" fmla="*/ 1388773 w 2379529"/>
              <a:gd name="connsiteY16" fmla="*/ 1402923 h 1614470"/>
              <a:gd name="connsiteX17" fmla="*/ 405030 w 2379529"/>
              <a:gd name="connsiteY17" fmla="*/ 1170199 h 1614470"/>
              <a:gd name="connsiteX18" fmla="*/ 22051 w 2379529"/>
              <a:gd name="connsiteY18" fmla="*/ 933063 h 1614470"/>
              <a:gd name="connsiteX19" fmla="*/ 51513 w 2379529"/>
              <a:gd name="connsiteY19" fmla="*/ 806335 h 1614470"/>
              <a:gd name="connsiteX20" fmla="*/ 89298 w 2379529"/>
              <a:gd name="connsiteY20" fmla="*/ 530282 h 1614470"/>
              <a:gd name="connsiteX21" fmla="*/ 191234 w 2379529"/>
              <a:gd name="connsiteY21" fmla="*/ 192437 h 1614470"/>
              <a:gd name="connsiteX22" fmla="*/ 439695 w 2379529"/>
              <a:gd name="connsiteY22" fmla="*/ 7407 h 1614470"/>
              <a:gd name="connsiteX23" fmla="*/ 834445 w 2379529"/>
              <a:gd name="connsiteY23" fmla="*/ 74780 h 1614470"/>
              <a:gd name="connsiteX0" fmla="*/ 834445 w 2379529"/>
              <a:gd name="connsiteY0" fmla="*/ 74780 h 1614470"/>
              <a:gd name="connsiteX1" fmla="*/ 1434378 w 2379529"/>
              <a:gd name="connsiteY1" fmla="*/ 419658 h 1614470"/>
              <a:gd name="connsiteX2" fmla="*/ 1454780 w 2379529"/>
              <a:gd name="connsiteY2" fmla="*/ 509183 h 1614470"/>
              <a:gd name="connsiteX3" fmla="*/ 1441361 w 2379529"/>
              <a:gd name="connsiteY3" fmla="*/ 646627 h 1614470"/>
              <a:gd name="connsiteX4" fmla="*/ 1434380 w 2379529"/>
              <a:gd name="connsiteY4" fmla="*/ 767809 h 1614470"/>
              <a:gd name="connsiteX5" fmla="*/ 1606462 w 2379529"/>
              <a:gd name="connsiteY5" fmla="*/ 711018 h 1614470"/>
              <a:gd name="connsiteX6" fmla="*/ 1737651 w 2379529"/>
              <a:gd name="connsiteY6" fmla="*/ 667793 h 1614470"/>
              <a:gd name="connsiteX7" fmla="*/ 1716522 w 2379529"/>
              <a:gd name="connsiteY7" fmla="*/ 451552 h 1614470"/>
              <a:gd name="connsiteX8" fmla="*/ 1911666 w 2379529"/>
              <a:gd name="connsiteY8" fmla="*/ 524210 h 1614470"/>
              <a:gd name="connsiteX9" fmla="*/ 2137950 w 2379529"/>
              <a:gd name="connsiteY9" fmla="*/ 697845 h 1614470"/>
              <a:gd name="connsiteX10" fmla="*/ 2255082 w 2379529"/>
              <a:gd name="connsiteY10" fmla="*/ 821355 h 1614470"/>
              <a:gd name="connsiteX11" fmla="*/ 2361863 w 2379529"/>
              <a:gd name="connsiteY11" fmla="*/ 1088243 h 1614470"/>
              <a:gd name="connsiteX12" fmla="*/ 2357273 w 2379529"/>
              <a:gd name="connsiteY12" fmla="*/ 1375095 h 1614470"/>
              <a:gd name="connsiteX13" fmla="*/ 2352452 w 2379529"/>
              <a:gd name="connsiteY13" fmla="*/ 1464113 h 1614470"/>
              <a:gd name="connsiteX14" fmla="*/ 2116564 w 2379529"/>
              <a:gd name="connsiteY14" fmla="*/ 1613896 h 1614470"/>
              <a:gd name="connsiteX15" fmla="*/ 1388773 w 2379529"/>
              <a:gd name="connsiteY15" fmla="*/ 1402923 h 1614470"/>
              <a:gd name="connsiteX16" fmla="*/ 405030 w 2379529"/>
              <a:gd name="connsiteY16" fmla="*/ 1170199 h 1614470"/>
              <a:gd name="connsiteX17" fmla="*/ 22051 w 2379529"/>
              <a:gd name="connsiteY17" fmla="*/ 933063 h 1614470"/>
              <a:gd name="connsiteX18" fmla="*/ 51513 w 2379529"/>
              <a:gd name="connsiteY18" fmla="*/ 806335 h 1614470"/>
              <a:gd name="connsiteX19" fmla="*/ 89298 w 2379529"/>
              <a:gd name="connsiteY19" fmla="*/ 530282 h 1614470"/>
              <a:gd name="connsiteX20" fmla="*/ 191234 w 2379529"/>
              <a:gd name="connsiteY20" fmla="*/ 192437 h 1614470"/>
              <a:gd name="connsiteX21" fmla="*/ 439695 w 2379529"/>
              <a:gd name="connsiteY21" fmla="*/ 7407 h 1614470"/>
              <a:gd name="connsiteX22" fmla="*/ 834445 w 2379529"/>
              <a:gd name="connsiteY22" fmla="*/ 74780 h 1614470"/>
              <a:gd name="connsiteX0" fmla="*/ 834445 w 2379529"/>
              <a:gd name="connsiteY0" fmla="*/ 71852 h 1611542"/>
              <a:gd name="connsiteX1" fmla="*/ 1311809 w 2379529"/>
              <a:gd name="connsiteY1" fmla="*/ 233145 h 1611542"/>
              <a:gd name="connsiteX2" fmla="*/ 1454780 w 2379529"/>
              <a:gd name="connsiteY2" fmla="*/ 506255 h 1611542"/>
              <a:gd name="connsiteX3" fmla="*/ 1441361 w 2379529"/>
              <a:gd name="connsiteY3" fmla="*/ 643699 h 1611542"/>
              <a:gd name="connsiteX4" fmla="*/ 1434380 w 2379529"/>
              <a:gd name="connsiteY4" fmla="*/ 764881 h 1611542"/>
              <a:gd name="connsiteX5" fmla="*/ 1606462 w 2379529"/>
              <a:gd name="connsiteY5" fmla="*/ 708090 h 1611542"/>
              <a:gd name="connsiteX6" fmla="*/ 1737651 w 2379529"/>
              <a:gd name="connsiteY6" fmla="*/ 664865 h 1611542"/>
              <a:gd name="connsiteX7" fmla="*/ 1716522 w 2379529"/>
              <a:gd name="connsiteY7" fmla="*/ 448624 h 1611542"/>
              <a:gd name="connsiteX8" fmla="*/ 1911666 w 2379529"/>
              <a:gd name="connsiteY8" fmla="*/ 521282 h 1611542"/>
              <a:gd name="connsiteX9" fmla="*/ 2137950 w 2379529"/>
              <a:gd name="connsiteY9" fmla="*/ 694917 h 1611542"/>
              <a:gd name="connsiteX10" fmla="*/ 2255082 w 2379529"/>
              <a:gd name="connsiteY10" fmla="*/ 818427 h 1611542"/>
              <a:gd name="connsiteX11" fmla="*/ 2361863 w 2379529"/>
              <a:gd name="connsiteY11" fmla="*/ 1085315 h 1611542"/>
              <a:gd name="connsiteX12" fmla="*/ 2357273 w 2379529"/>
              <a:gd name="connsiteY12" fmla="*/ 1372167 h 1611542"/>
              <a:gd name="connsiteX13" fmla="*/ 2352452 w 2379529"/>
              <a:gd name="connsiteY13" fmla="*/ 1461185 h 1611542"/>
              <a:gd name="connsiteX14" fmla="*/ 2116564 w 2379529"/>
              <a:gd name="connsiteY14" fmla="*/ 1610968 h 1611542"/>
              <a:gd name="connsiteX15" fmla="*/ 1388773 w 2379529"/>
              <a:gd name="connsiteY15" fmla="*/ 1399995 h 1611542"/>
              <a:gd name="connsiteX16" fmla="*/ 405030 w 2379529"/>
              <a:gd name="connsiteY16" fmla="*/ 1167271 h 1611542"/>
              <a:gd name="connsiteX17" fmla="*/ 22051 w 2379529"/>
              <a:gd name="connsiteY17" fmla="*/ 930135 h 1611542"/>
              <a:gd name="connsiteX18" fmla="*/ 51513 w 2379529"/>
              <a:gd name="connsiteY18" fmla="*/ 803407 h 1611542"/>
              <a:gd name="connsiteX19" fmla="*/ 89298 w 2379529"/>
              <a:gd name="connsiteY19" fmla="*/ 527354 h 1611542"/>
              <a:gd name="connsiteX20" fmla="*/ 191234 w 2379529"/>
              <a:gd name="connsiteY20" fmla="*/ 189509 h 1611542"/>
              <a:gd name="connsiteX21" fmla="*/ 439695 w 2379529"/>
              <a:gd name="connsiteY21" fmla="*/ 4479 h 1611542"/>
              <a:gd name="connsiteX22" fmla="*/ 834445 w 2379529"/>
              <a:gd name="connsiteY22" fmla="*/ 71852 h 1611542"/>
              <a:gd name="connsiteX0" fmla="*/ 834445 w 2379529"/>
              <a:gd name="connsiteY0" fmla="*/ 71852 h 1611542"/>
              <a:gd name="connsiteX1" fmla="*/ 1311809 w 2379529"/>
              <a:gd name="connsiteY1" fmla="*/ 233145 h 1611542"/>
              <a:gd name="connsiteX2" fmla="*/ 1308818 w 2379529"/>
              <a:gd name="connsiteY2" fmla="*/ 461483 h 1611542"/>
              <a:gd name="connsiteX3" fmla="*/ 1441361 w 2379529"/>
              <a:gd name="connsiteY3" fmla="*/ 643699 h 1611542"/>
              <a:gd name="connsiteX4" fmla="*/ 1434380 w 2379529"/>
              <a:gd name="connsiteY4" fmla="*/ 764881 h 1611542"/>
              <a:gd name="connsiteX5" fmla="*/ 1606462 w 2379529"/>
              <a:gd name="connsiteY5" fmla="*/ 708090 h 1611542"/>
              <a:gd name="connsiteX6" fmla="*/ 1737651 w 2379529"/>
              <a:gd name="connsiteY6" fmla="*/ 664865 h 1611542"/>
              <a:gd name="connsiteX7" fmla="*/ 1716522 w 2379529"/>
              <a:gd name="connsiteY7" fmla="*/ 448624 h 1611542"/>
              <a:gd name="connsiteX8" fmla="*/ 1911666 w 2379529"/>
              <a:gd name="connsiteY8" fmla="*/ 521282 h 1611542"/>
              <a:gd name="connsiteX9" fmla="*/ 2137950 w 2379529"/>
              <a:gd name="connsiteY9" fmla="*/ 694917 h 1611542"/>
              <a:gd name="connsiteX10" fmla="*/ 2255082 w 2379529"/>
              <a:gd name="connsiteY10" fmla="*/ 818427 h 1611542"/>
              <a:gd name="connsiteX11" fmla="*/ 2361863 w 2379529"/>
              <a:gd name="connsiteY11" fmla="*/ 1085315 h 1611542"/>
              <a:gd name="connsiteX12" fmla="*/ 2357273 w 2379529"/>
              <a:gd name="connsiteY12" fmla="*/ 1372167 h 1611542"/>
              <a:gd name="connsiteX13" fmla="*/ 2352452 w 2379529"/>
              <a:gd name="connsiteY13" fmla="*/ 1461185 h 1611542"/>
              <a:gd name="connsiteX14" fmla="*/ 2116564 w 2379529"/>
              <a:gd name="connsiteY14" fmla="*/ 1610968 h 1611542"/>
              <a:gd name="connsiteX15" fmla="*/ 1388773 w 2379529"/>
              <a:gd name="connsiteY15" fmla="*/ 1399995 h 1611542"/>
              <a:gd name="connsiteX16" fmla="*/ 405030 w 2379529"/>
              <a:gd name="connsiteY16" fmla="*/ 1167271 h 1611542"/>
              <a:gd name="connsiteX17" fmla="*/ 22051 w 2379529"/>
              <a:gd name="connsiteY17" fmla="*/ 930135 h 1611542"/>
              <a:gd name="connsiteX18" fmla="*/ 51513 w 2379529"/>
              <a:gd name="connsiteY18" fmla="*/ 803407 h 1611542"/>
              <a:gd name="connsiteX19" fmla="*/ 89298 w 2379529"/>
              <a:gd name="connsiteY19" fmla="*/ 527354 h 1611542"/>
              <a:gd name="connsiteX20" fmla="*/ 191234 w 2379529"/>
              <a:gd name="connsiteY20" fmla="*/ 189509 h 1611542"/>
              <a:gd name="connsiteX21" fmla="*/ 439695 w 2379529"/>
              <a:gd name="connsiteY21" fmla="*/ 4479 h 1611542"/>
              <a:gd name="connsiteX22" fmla="*/ 834445 w 2379529"/>
              <a:gd name="connsiteY22" fmla="*/ 71852 h 1611542"/>
              <a:gd name="connsiteX0" fmla="*/ 834445 w 2379529"/>
              <a:gd name="connsiteY0" fmla="*/ 71852 h 1611542"/>
              <a:gd name="connsiteX1" fmla="*/ 1311809 w 2379529"/>
              <a:gd name="connsiteY1" fmla="*/ 233145 h 1611542"/>
              <a:gd name="connsiteX2" fmla="*/ 1308818 w 2379529"/>
              <a:gd name="connsiteY2" fmla="*/ 461483 h 1611542"/>
              <a:gd name="connsiteX3" fmla="*/ 1302070 w 2379529"/>
              <a:gd name="connsiteY3" fmla="*/ 611400 h 1611542"/>
              <a:gd name="connsiteX4" fmla="*/ 1434380 w 2379529"/>
              <a:gd name="connsiteY4" fmla="*/ 764881 h 1611542"/>
              <a:gd name="connsiteX5" fmla="*/ 1606462 w 2379529"/>
              <a:gd name="connsiteY5" fmla="*/ 708090 h 1611542"/>
              <a:gd name="connsiteX6" fmla="*/ 1737651 w 2379529"/>
              <a:gd name="connsiteY6" fmla="*/ 664865 h 1611542"/>
              <a:gd name="connsiteX7" fmla="*/ 1716522 w 2379529"/>
              <a:gd name="connsiteY7" fmla="*/ 448624 h 1611542"/>
              <a:gd name="connsiteX8" fmla="*/ 1911666 w 2379529"/>
              <a:gd name="connsiteY8" fmla="*/ 521282 h 1611542"/>
              <a:gd name="connsiteX9" fmla="*/ 2137950 w 2379529"/>
              <a:gd name="connsiteY9" fmla="*/ 694917 h 1611542"/>
              <a:gd name="connsiteX10" fmla="*/ 2255082 w 2379529"/>
              <a:gd name="connsiteY10" fmla="*/ 818427 h 1611542"/>
              <a:gd name="connsiteX11" fmla="*/ 2361863 w 2379529"/>
              <a:gd name="connsiteY11" fmla="*/ 1085315 h 1611542"/>
              <a:gd name="connsiteX12" fmla="*/ 2357273 w 2379529"/>
              <a:gd name="connsiteY12" fmla="*/ 1372167 h 1611542"/>
              <a:gd name="connsiteX13" fmla="*/ 2352452 w 2379529"/>
              <a:gd name="connsiteY13" fmla="*/ 1461185 h 1611542"/>
              <a:gd name="connsiteX14" fmla="*/ 2116564 w 2379529"/>
              <a:gd name="connsiteY14" fmla="*/ 1610968 h 1611542"/>
              <a:gd name="connsiteX15" fmla="*/ 1388773 w 2379529"/>
              <a:gd name="connsiteY15" fmla="*/ 1399995 h 1611542"/>
              <a:gd name="connsiteX16" fmla="*/ 405030 w 2379529"/>
              <a:gd name="connsiteY16" fmla="*/ 1167271 h 1611542"/>
              <a:gd name="connsiteX17" fmla="*/ 22051 w 2379529"/>
              <a:gd name="connsiteY17" fmla="*/ 930135 h 1611542"/>
              <a:gd name="connsiteX18" fmla="*/ 51513 w 2379529"/>
              <a:gd name="connsiteY18" fmla="*/ 803407 h 1611542"/>
              <a:gd name="connsiteX19" fmla="*/ 89298 w 2379529"/>
              <a:gd name="connsiteY19" fmla="*/ 527354 h 1611542"/>
              <a:gd name="connsiteX20" fmla="*/ 191234 w 2379529"/>
              <a:gd name="connsiteY20" fmla="*/ 189509 h 1611542"/>
              <a:gd name="connsiteX21" fmla="*/ 439695 w 2379529"/>
              <a:gd name="connsiteY21" fmla="*/ 4479 h 1611542"/>
              <a:gd name="connsiteX22" fmla="*/ 834445 w 2379529"/>
              <a:gd name="connsiteY22" fmla="*/ 71852 h 1611542"/>
              <a:gd name="connsiteX0" fmla="*/ 834445 w 2379529"/>
              <a:gd name="connsiteY0" fmla="*/ 71852 h 1611542"/>
              <a:gd name="connsiteX1" fmla="*/ 1311809 w 2379529"/>
              <a:gd name="connsiteY1" fmla="*/ 233145 h 1611542"/>
              <a:gd name="connsiteX2" fmla="*/ 1308818 w 2379529"/>
              <a:gd name="connsiteY2" fmla="*/ 461483 h 1611542"/>
              <a:gd name="connsiteX3" fmla="*/ 1302070 w 2379529"/>
              <a:gd name="connsiteY3" fmla="*/ 611400 h 1611542"/>
              <a:gd name="connsiteX4" fmla="*/ 1493860 w 2379529"/>
              <a:gd name="connsiteY4" fmla="*/ 845691 h 1611542"/>
              <a:gd name="connsiteX5" fmla="*/ 1606462 w 2379529"/>
              <a:gd name="connsiteY5" fmla="*/ 708090 h 1611542"/>
              <a:gd name="connsiteX6" fmla="*/ 1737651 w 2379529"/>
              <a:gd name="connsiteY6" fmla="*/ 664865 h 1611542"/>
              <a:gd name="connsiteX7" fmla="*/ 1716522 w 2379529"/>
              <a:gd name="connsiteY7" fmla="*/ 448624 h 1611542"/>
              <a:gd name="connsiteX8" fmla="*/ 1911666 w 2379529"/>
              <a:gd name="connsiteY8" fmla="*/ 521282 h 1611542"/>
              <a:gd name="connsiteX9" fmla="*/ 2137950 w 2379529"/>
              <a:gd name="connsiteY9" fmla="*/ 694917 h 1611542"/>
              <a:gd name="connsiteX10" fmla="*/ 2255082 w 2379529"/>
              <a:gd name="connsiteY10" fmla="*/ 818427 h 1611542"/>
              <a:gd name="connsiteX11" fmla="*/ 2361863 w 2379529"/>
              <a:gd name="connsiteY11" fmla="*/ 1085315 h 1611542"/>
              <a:gd name="connsiteX12" fmla="*/ 2357273 w 2379529"/>
              <a:gd name="connsiteY12" fmla="*/ 1372167 h 1611542"/>
              <a:gd name="connsiteX13" fmla="*/ 2352452 w 2379529"/>
              <a:gd name="connsiteY13" fmla="*/ 1461185 h 1611542"/>
              <a:gd name="connsiteX14" fmla="*/ 2116564 w 2379529"/>
              <a:gd name="connsiteY14" fmla="*/ 1610968 h 1611542"/>
              <a:gd name="connsiteX15" fmla="*/ 1388773 w 2379529"/>
              <a:gd name="connsiteY15" fmla="*/ 1399995 h 1611542"/>
              <a:gd name="connsiteX16" fmla="*/ 405030 w 2379529"/>
              <a:gd name="connsiteY16" fmla="*/ 1167271 h 1611542"/>
              <a:gd name="connsiteX17" fmla="*/ 22051 w 2379529"/>
              <a:gd name="connsiteY17" fmla="*/ 930135 h 1611542"/>
              <a:gd name="connsiteX18" fmla="*/ 51513 w 2379529"/>
              <a:gd name="connsiteY18" fmla="*/ 803407 h 1611542"/>
              <a:gd name="connsiteX19" fmla="*/ 89298 w 2379529"/>
              <a:gd name="connsiteY19" fmla="*/ 527354 h 1611542"/>
              <a:gd name="connsiteX20" fmla="*/ 191234 w 2379529"/>
              <a:gd name="connsiteY20" fmla="*/ 189509 h 1611542"/>
              <a:gd name="connsiteX21" fmla="*/ 439695 w 2379529"/>
              <a:gd name="connsiteY21" fmla="*/ 4479 h 1611542"/>
              <a:gd name="connsiteX22" fmla="*/ 834445 w 2379529"/>
              <a:gd name="connsiteY22" fmla="*/ 71852 h 1611542"/>
              <a:gd name="connsiteX0" fmla="*/ 834445 w 2379529"/>
              <a:gd name="connsiteY0" fmla="*/ 71852 h 1611542"/>
              <a:gd name="connsiteX1" fmla="*/ 1311809 w 2379529"/>
              <a:gd name="connsiteY1" fmla="*/ 233145 h 1611542"/>
              <a:gd name="connsiteX2" fmla="*/ 1308818 w 2379529"/>
              <a:gd name="connsiteY2" fmla="*/ 461483 h 1611542"/>
              <a:gd name="connsiteX3" fmla="*/ 1302070 w 2379529"/>
              <a:gd name="connsiteY3" fmla="*/ 611400 h 1611542"/>
              <a:gd name="connsiteX4" fmla="*/ 1493860 w 2379529"/>
              <a:gd name="connsiteY4" fmla="*/ 845691 h 1611542"/>
              <a:gd name="connsiteX5" fmla="*/ 1645385 w 2379529"/>
              <a:gd name="connsiteY5" fmla="*/ 720030 h 1611542"/>
              <a:gd name="connsiteX6" fmla="*/ 1737651 w 2379529"/>
              <a:gd name="connsiteY6" fmla="*/ 664865 h 1611542"/>
              <a:gd name="connsiteX7" fmla="*/ 1716522 w 2379529"/>
              <a:gd name="connsiteY7" fmla="*/ 448624 h 1611542"/>
              <a:gd name="connsiteX8" fmla="*/ 1911666 w 2379529"/>
              <a:gd name="connsiteY8" fmla="*/ 521282 h 1611542"/>
              <a:gd name="connsiteX9" fmla="*/ 2137950 w 2379529"/>
              <a:gd name="connsiteY9" fmla="*/ 694917 h 1611542"/>
              <a:gd name="connsiteX10" fmla="*/ 2255082 w 2379529"/>
              <a:gd name="connsiteY10" fmla="*/ 818427 h 1611542"/>
              <a:gd name="connsiteX11" fmla="*/ 2361863 w 2379529"/>
              <a:gd name="connsiteY11" fmla="*/ 1085315 h 1611542"/>
              <a:gd name="connsiteX12" fmla="*/ 2357273 w 2379529"/>
              <a:gd name="connsiteY12" fmla="*/ 1372167 h 1611542"/>
              <a:gd name="connsiteX13" fmla="*/ 2352452 w 2379529"/>
              <a:gd name="connsiteY13" fmla="*/ 1461185 h 1611542"/>
              <a:gd name="connsiteX14" fmla="*/ 2116564 w 2379529"/>
              <a:gd name="connsiteY14" fmla="*/ 1610968 h 1611542"/>
              <a:gd name="connsiteX15" fmla="*/ 1388773 w 2379529"/>
              <a:gd name="connsiteY15" fmla="*/ 1399995 h 1611542"/>
              <a:gd name="connsiteX16" fmla="*/ 405030 w 2379529"/>
              <a:gd name="connsiteY16" fmla="*/ 1167271 h 1611542"/>
              <a:gd name="connsiteX17" fmla="*/ 22051 w 2379529"/>
              <a:gd name="connsiteY17" fmla="*/ 930135 h 1611542"/>
              <a:gd name="connsiteX18" fmla="*/ 51513 w 2379529"/>
              <a:gd name="connsiteY18" fmla="*/ 803407 h 1611542"/>
              <a:gd name="connsiteX19" fmla="*/ 89298 w 2379529"/>
              <a:gd name="connsiteY19" fmla="*/ 527354 h 1611542"/>
              <a:gd name="connsiteX20" fmla="*/ 191234 w 2379529"/>
              <a:gd name="connsiteY20" fmla="*/ 189509 h 1611542"/>
              <a:gd name="connsiteX21" fmla="*/ 439695 w 2379529"/>
              <a:gd name="connsiteY21" fmla="*/ 4479 h 1611542"/>
              <a:gd name="connsiteX22" fmla="*/ 834445 w 2379529"/>
              <a:gd name="connsiteY22" fmla="*/ 71852 h 1611542"/>
              <a:gd name="connsiteX0" fmla="*/ 834445 w 2379529"/>
              <a:gd name="connsiteY0" fmla="*/ 71852 h 1611542"/>
              <a:gd name="connsiteX1" fmla="*/ 1311809 w 2379529"/>
              <a:gd name="connsiteY1" fmla="*/ 233145 h 1611542"/>
              <a:gd name="connsiteX2" fmla="*/ 1308818 w 2379529"/>
              <a:gd name="connsiteY2" fmla="*/ 461483 h 1611542"/>
              <a:gd name="connsiteX3" fmla="*/ 1302070 w 2379529"/>
              <a:gd name="connsiteY3" fmla="*/ 611400 h 1611542"/>
              <a:gd name="connsiteX4" fmla="*/ 1493860 w 2379529"/>
              <a:gd name="connsiteY4" fmla="*/ 845691 h 1611542"/>
              <a:gd name="connsiteX5" fmla="*/ 1645385 w 2379529"/>
              <a:gd name="connsiteY5" fmla="*/ 720030 h 1611542"/>
              <a:gd name="connsiteX6" fmla="*/ 1665376 w 2379529"/>
              <a:gd name="connsiteY6" fmla="*/ 590558 h 1611542"/>
              <a:gd name="connsiteX7" fmla="*/ 1716522 w 2379529"/>
              <a:gd name="connsiteY7" fmla="*/ 448624 h 1611542"/>
              <a:gd name="connsiteX8" fmla="*/ 1911666 w 2379529"/>
              <a:gd name="connsiteY8" fmla="*/ 521282 h 1611542"/>
              <a:gd name="connsiteX9" fmla="*/ 2137950 w 2379529"/>
              <a:gd name="connsiteY9" fmla="*/ 694917 h 1611542"/>
              <a:gd name="connsiteX10" fmla="*/ 2255082 w 2379529"/>
              <a:gd name="connsiteY10" fmla="*/ 818427 h 1611542"/>
              <a:gd name="connsiteX11" fmla="*/ 2361863 w 2379529"/>
              <a:gd name="connsiteY11" fmla="*/ 1085315 h 1611542"/>
              <a:gd name="connsiteX12" fmla="*/ 2357273 w 2379529"/>
              <a:gd name="connsiteY12" fmla="*/ 1372167 h 1611542"/>
              <a:gd name="connsiteX13" fmla="*/ 2352452 w 2379529"/>
              <a:gd name="connsiteY13" fmla="*/ 1461185 h 1611542"/>
              <a:gd name="connsiteX14" fmla="*/ 2116564 w 2379529"/>
              <a:gd name="connsiteY14" fmla="*/ 1610968 h 1611542"/>
              <a:gd name="connsiteX15" fmla="*/ 1388773 w 2379529"/>
              <a:gd name="connsiteY15" fmla="*/ 1399995 h 1611542"/>
              <a:gd name="connsiteX16" fmla="*/ 405030 w 2379529"/>
              <a:gd name="connsiteY16" fmla="*/ 1167271 h 1611542"/>
              <a:gd name="connsiteX17" fmla="*/ 22051 w 2379529"/>
              <a:gd name="connsiteY17" fmla="*/ 930135 h 1611542"/>
              <a:gd name="connsiteX18" fmla="*/ 51513 w 2379529"/>
              <a:gd name="connsiteY18" fmla="*/ 803407 h 1611542"/>
              <a:gd name="connsiteX19" fmla="*/ 89298 w 2379529"/>
              <a:gd name="connsiteY19" fmla="*/ 527354 h 1611542"/>
              <a:gd name="connsiteX20" fmla="*/ 191234 w 2379529"/>
              <a:gd name="connsiteY20" fmla="*/ 189509 h 1611542"/>
              <a:gd name="connsiteX21" fmla="*/ 439695 w 2379529"/>
              <a:gd name="connsiteY21" fmla="*/ 4479 h 1611542"/>
              <a:gd name="connsiteX22" fmla="*/ 834445 w 2379529"/>
              <a:gd name="connsiteY22" fmla="*/ 71852 h 1611542"/>
              <a:gd name="connsiteX0" fmla="*/ 834445 w 2379529"/>
              <a:gd name="connsiteY0" fmla="*/ 72006 h 1611696"/>
              <a:gd name="connsiteX1" fmla="*/ 1392716 w 2379529"/>
              <a:gd name="connsiteY1" fmla="*/ 247688 h 1611696"/>
              <a:gd name="connsiteX2" fmla="*/ 1308818 w 2379529"/>
              <a:gd name="connsiteY2" fmla="*/ 461637 h 1611696"/>
              <a:gd name="connsiteX3" fmla="*/ 1302070 w 2379529"/>
              <a:gd name="connsiteY3" fmla="*/ 611554 h 1611696"/>
              <a:gd name="connsiteX4" fmla="*/ 1493860 w 2379529"/>
              <a:gd name="connsiteY4" fmla="*/ 845845 h 1611696"/>
              <a:gd name="connsiteX5" fmla="*/ 1645385 w 2379529"/>
              <a:gd name="connsiteY5" fmla="*/ 720184 h 1611696"/>
              <a:gd name="connsiteX6" fmla="*/ 1665376 w 2379529"/>
              <a:gd name="connsiteY6" fmla="*/ 590712 h 1611696"/>
              <a:gd name="connsiteX7" fmla="*/ 1716522 w 2379529"/>
              <a:gd name="connsiteY7" fmla="*/ 448778 h 1611696"/>
              <a:gd name="connsiteX8" fmla="*/ 1911666 w 2379529"/>
              <a:gd name="connsiteY8" fmla="*/ 521436 h 1611696"/>
              <a:gd name="connsiteX9" fmla="*/ 2137950 w 2379529"/>
              <a:gd name="connsiteY9" fmla="*/ 695071 h 1611696"/>
              <a:gd name="connsiteX10" fmla="*/ 2255082 w 2379529"/>
              <a:gd name="connsiteY10" fmla="*/ 818581 h 1611696"/>
              <a:gd name="connsiteX11" fmla="*/ 2361863 w 2379529"/>
              <a:gd name="connsiteY11" fmla="*/ 1085469 h 1611696"/>
              <a:gd name="connsiteX12" fmla="*/ 2357273 w 2379529"/>
              <a:gd name="connsiteY12" fmla="*/ 1372321 h 1611696"/>
              <a:gd name="connsiteX13" fmla="*/ 2352452 w 2379529"/>
              <a:gd name="connsiteY13" fmla="*/ 1461339 h 1611696"/>
              <a:gd name="connsiteX14" fmla="*/ 2116564 w 2379529"/>
              <a:gd name="connsiteY14" fmla="*/ 1611122 h 1611696"/>
              <a:gd name="connsiteX15" fmla="*/ 1388773 w 2379529"/>
              <a:gd name="connsiteY15" fmla="*/ 1400149 h 1611696"/>
              <a:gd name="connsiteX16" fmla="*/ 405030 w 2379529"/>
              <a:gd name="connsiteY16" fmla="*/ 1167425 h 1611696"/>
              <a:gd name="connsiteX17" fmla="*/ 22051 w 2379529"/>
              <a:gd name="connsiteY17" fmla="*/ 930289 h 1611696"/>
              <a:gd name="connsiteX18" fmla="*/ 51513 w 2379529"/>
              <a:gd name="connsiteY18" fmla="*/ 803561 h 1611696"/>
              <a:gd name="connsiteX19" fmla="*/ 89298 w 2379529"/>
              <a:gd name="connsiteY19" fmla="*/ 527508 h 1611696"/>
              <a:gd name="connsiteX20" fmla="*/ 191234 w 2379529"/>
              <a:gd name="connsiteY20" fmla="*/ 189663 h 1611696"/>
              <a:gd name="connsiteX21" fmla="*/ 439695 w 2379529"/>
              <a:gd name="connsiteY21" fmla="*/ 4633 h 1611696"/>
              <a:gd name="connsiteX22" fmla="*/ 834445 w 2379529"/>
              <a:gd name="connsiteY22" fmla="*/ 72006 h 161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79529" h="1611696">
                <a:moveTo>
                  <a:pt x="834445" y="72006"/>
                </a:moveTo>
                <a:cubicBezTo>
                  <a:pt x="993282" y="112515"/>
                  <a:pt x="1303464" y="172275"/>
                  <a:pt x="1392716" y="247688"/>
                </a:cubicBezTo>
                <a:cubicBezTo>
                  <a:pt x="1484204" y="315115"/>
                  <a:pt x="1316155" y="437072"/>
                  <a:pt x="1308818" y="461637"/>
                </a:cubicBezTo>
                <a:cubicBezTo>
                  <a:pt x="1301481" y="486202"/>
                  <a:pt x="1271230" y="547519"/>
                  <a:pt x="1302070" y="611554"/>
                </a:cubicBezTo>
                <a:cubicBezTo>
                  <a:pt x="1332910" y="675589"/>
                  <a:pt x="1466343" y="835113"/>
                  <a:pt x="1493860" y="845845"/>
                </a:cubicBezTo>
                <a:cubicBezTo>
                  <a:pt x="1521377" y="856577"/>
                  <a:pt x="1594840" y="736853"/>
                  <a:pt x="1645385" y="720184"/>
                </a:cubicBezTo>
                <a:cubicBezTo>
                  <a:pt x="1695930" y="703515"/>
                  <a:pt x="1653520" y="635946"/>
                  <a:pt x="1665376" y="590712"/>
                </a:cubicBezTo>
                <a:cubicBezTo>
                  <a:pt x="1677232" y="545478"/>
                  <a:pt x="1687520" y="472709"/>
                  <a:pt x="1716522" y="448778"/>
                </a:cubicBezTo>
                <a:cubicBezTo>
                  <a:pt x="1745525" y="424848"/>
                  <a:pt x="1841428" y="480387"/>
                  <a:pt x="1911666" y="521436"/>
                </a:cubicBezTo>
                <a:cubicBezTo>
                  <a:pt x="1981904" y="562485"/>
                  <a:pt x="2080714" y="645547"/>
                  <a:pt x="2137950" y="695071"/>
                </a:cubicBezTo>
                <a:cubicBezTo>
                  <a:pt x="2195186" y="744595"/>
                  <a:pt x="2217763" y="753515"/>
                  <a:pt x="2255082" y="818581"/>
                </a:cubicBezTo>
                <a:cubicBezTo>
                  <a:pt x="2292401" y="883647"/>
                  <a:pt x="2344831" y="993179"/>
                  <a:pt x="2361863" y="1085469"/>
                </a:cubicBezTo>
                <a:cubicBezTo>
                  <a:pt x="2378895" y="1177759"/>
                  <a:pt x="2358842" y="1309676"/>
                  <a:pt x="2357273" y="1372321"/>
                </a:cubicBezTo>
                <a:cubicBezTo>
                  <a:pt x="2355704" y="1434966"/>
                  <a:pt x="2411271" y="1429828"/>
                  <a:pt x="2352452" y="1461339"/>
                </a:cubicBezTo>
                <a:cubicBezTo>
                  <a:pt x="2293633" y="1492850"/>
                  <a:pt x="2277177" y="1621320"/>
                  <a:pt x="2116564" y="1611122"/>
                </a:cubicBezTo>
                <a:cubicBezTo>
                  <a:pt x="1955951" y="1600924"/>
                  <a:pt x="1674029" y="1474099"/>
                  <a:pt x="1388773" y="1400149"/>
                </a:cubicBezTo>
                <a:cubicBezTo>
                  <a:pt x="1103517" y="1326199"/>
                  <a:pt x="632817" y="1245735"/>
                  <a:pt x="405030" y="1167425"/>
                </a:cubicBezTo>
                <a:cubicBezTo>
                  <a:pt x="177243" y="1089115"/>
                  <a:pt x="80971" y="990933"/>
                  <a:pt x="22051" y="930289"/>
                </a:cubicBezTo>
                <a:cubicBezTo>
                  <a:pt x="-36868" y="869645"/>
                  <a:pt x="39612" y="861789"/>
                  <a:pt x="51513" y="803561"/>
                </a:cubicBezTo>
                <a:cubicBezTo>
                  <a:pt x="63414" y="745333"/>
                  <a:pt x="66011" y="629824"/>
                  <a:pt x="89298" y="527508"/>
                </a:cubicBezTo>
                <a:cubicBezTo>
                  <a:pt x="112585" y="425192"/>
                  <a:pt x="162250" y="278485"/>
                  <a:pt x="191234" y="189663"/>
                </a:cubicBezTo>
                <a:cubicBezTo>
                  <a:pt x="220218" y="100841"/>
                  <a:pt x="332493" y="24242"/>
                  <a:pt x="439695" y="4633"/>
                </a:cubicBezTo>
                <a:cubicBezTo>
                  <a:pt x="546897" y="-14976"/>
                  <a:pt x="675608" y="31497"/>
                  <a:pt x="834445" y="72006"/>
                </a:cubicBez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Flexor Tendon</a:t>
            </a:r>
            <a:endParaRPr lang="en-GB" sz="4200" dirty="0">
              <a:solidFill>
                <a:srgbClr val="0070C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43438" y="1522413"/>
            <a:ext cx="367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04456" indent="-294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094" indent="-2520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5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820" indent="-2110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2513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5948" indent="-16852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2467" indent="-168817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8165" indent="-16881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3863" indent="-168817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9562" indent="-168817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6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005696"/>
              </a:buClr>
              <a:defRPr/>
            </a:pPr>
            <a:r>
              <a:rPr lang="en-GB" dirty="0" smtClean="0">
                <a:solidFill>
                  <a:prstClr val="white"/>
                </a:solidFill>
              </a:rPr>
              <a:t>synovitis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di2\AppData\Local\Microsoft\Windows\Temporary Internet Files\Content.IE5\U8Z02JSD\hand flexors tenosynovitis RA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8126"/>
            <a:ext cx="3682590" cy="23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536"/>
            <a:ext cx="1941487" cy="2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di2\AppData\Local\Microsoft\Windows\Temporary Internet Files\Content.IE5\DX2VWW47\hand flexors tenosynovitis RA-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90910"/>
            <a:ext cx="3707903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di2\AppData\Local\Microsoft\Windows\Temporary Internet Files\Content.IE5\T1TJ0JEG\hand flexor tendon cystic degeneration-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75" y="4357192"/>
            <a:ext cx="4032448" cy="24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di2\AppData\Local\Microsoft\Windows\Temporary Internet Files\Content.IE5\U8Z02JSD\hand flexors tenosynovitis RA-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363928"/>
            <a:ext cx="3851919" cy="24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3928"/>
            <a:ext cx="2267744" cy="24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71998" y="3304666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Tenosynovitis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744" y="6308250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Tenosynovitis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 flipH="1">
            <a:off x="1875847" y="1951858"/>
            <a:ext cx="3573535" cy="541128"/>
          </a:xfrm>
          <a:custGeom>
            <a:avLst/>
            <a:gdLst>
              <a:gd name="T0" fmla="*/ 162971 w 3819691"/>
              <a:gd name="T1" fmla="*/ 0 h 385845"/>
              <a:gd name="T2" fmla="*/ 749667 w 3819691"/>
              <a:gd name="T3" fmla="*/ 73997 h 385845"/>
              <a:gd name="T4" fmla="*/ 1542522 w 3819691"/>
              <a:gd name="T5" fmla="*/ 73997 h 385845"/>
              <a:gd name="T6" fmla="*/ 2303619 w 3819691"/>
              <a:gd name="T7" fmla="*/ 31713 h 385845"/>
              <a:gd name="T8" fmla="*/ 2916743 w 3819691"/>
              <a:gd name="T9" fmla="*/ 21142 h 385845"/>
              <a:gd name="T10" fmla="*/ 3677863 w 3819691"/>
              <a:gd name="T11" fmla="*/ 73997 h 385845"/>
              <a:gd name="T12" fmla="*/ 3767717 w 3819691"/>
              <a:gd name="T13" fmla="*/ 84569 h 385845"/>
              <a:gd name="T14" fmla="*/ 3773001 w 3819691"/>
              <a:gd name="T15" fmla="*/ 269563 h 385845"/>
              <a:gd name="T16" fmla="*/ 3773001 w 3819691"/>
              <a:gd name="T17" fmla="*/ 269563 h 385845"/>
              <a:gd name="T18" fmla="*/ 3138737 w 3819691"/>
              <a:gd name="T19" fmla="*/ 295990 h 385845"/>
              <a:gd name="T20" fmla="*/ 2530897 w 3819691"/>
              <a:gd name="T21" fmla="*/ 375274 h 385845"/>
              <a:gd name="T22" fmla="*/ 1917796 w 3819691"/>
              <a:gd name="T23" fmla="*/ 359417 h 385845"/>
              <a:gd name="T24" fmla="*/ 1109107 w 3819691"/>
              <a:gd name="T25" fmla="*/ 306562 h 385845"/>
              <a:gd name="T26" fmla="*/ 157686 w 3819691"/>
              <a:gd name="T27" fmla="*/ 169137 h 385845"/>
              <a:gd name="T28" fmla="*/ 162971 w 3819691"/>
              <a:gd name="T29" fmla="*/ 163852 h 385845"/>
              <a:gd name="T30" fmla="*/ 162971 w 3819691"/>
              <a:gd name="T31" fmla="*/ 0 h 3858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19691"/>
              <a:gd name="T49" fmla="*/ 0 h 385845"/>
              <a:gd name="T50" fmla="*/ 3819691 w 3819691"/>
              <a:gd name="T51" fmla="*/ 385845 h 385845"/>
              <a:gd name="connsiteX0" fmla="*/ 74404 w 3731589"/>
              <a:gd name="connsiteY0" fmla="*/ 0 h 378872"/>
              <a:gd name="connsiteX1" fmla="*/ 661100 w 3731589"/>
              <a:gd name="connsiteY1" fmla="*/ 73997 h 378872"/>
              <a:gd name="connsiteX2" fmla="*/ 1453933 w 3731589"/>
              <a:gd name="connsiteY2" fmla="*/ 73997 h 378872"/>
              <a:gd name="connsiteX3" fmla="*/ 2215052 w 3731589"/>
              <a:gd name="connsiteY3" fmla="*/ 31713 h 378872"/>
              <a:gd name="connsiteX4" fmla="*/ 2828175 w 3731589"/>
              <a:gd name="connsiteY4" fmla="*/ 21142 h 378872"/>
              <a:gd name="connsiteX5" fmla="*/ 3589295 w 3731589"/>
              <a:gd name="connsiteY5" fmla="*/ 73997 h 378872"/>
              <a:gd name="connsiteX6" fmla="*/ 3684434 w 3731589"/>
              <a:gd name="connsiteY6" fmla="*/ 269563 h 378872"/>
              <a:gd name="connsiteX7" fmla="*/ 3050169 w 3731589"/>
              <a:gd name="connsiteY7" fmla="*/ 295990 h 378872"/>
              <a:gd name="connsiteX8" fmla="*/ 2442330 w 3731589"/>
              <a:gd name="connsiteY8" fmla="*/ 375274 h 378872"/>
              <a:gd name="connsiteX9" fmla="*/ 1829207 w 3731589"/>
              <a:gd name="connsiteY9" fmla="*/ 359417 h 378872"/>
              <a:gd name="connsiteX10" fmla="*/ 1020518 w 3731589"/>
              <a:gd name="connsiteY10" fmla="*/ 306562 h 378872"/>
              <a:gd name="connsiteX11" fmla="*/ 69119 w 3731589"/>
              <a:gd name="connsiteY11" fmla="*/ 169137 h 378872"/>
              <a:gd name="connsiteX12" fmla="*/ 74404 w 3731589"/>
              <a:gd name="connsiteY12" fmla="*/ 163852 h 378872"/>
              <a:gd name="connsiteX13" fmla="*/ 74404 w 3731589"/>
              <a:gd name="connsiteY13" fmla="*/ 0 h 378872"/>
              <a:gd name="connsiteX0" fmla="*/ 74404 w 3591782"/>
              <a:gd name="connsiteY0" fmla="*/ 0 h 378872"/>
              <a:gd name="connsiteX1" fmla="*/ 661100 w 3591782"/>
              <a:gd name="connsiteY1" fmla="*/ 73997 h 378872"/>
              <a:gd name="connsiteX2" fmla="*/ 1453933 w 3591782"/>
              <a:gd name="connsiteY2" fmla="*/ 73997 h 378872"/>
              <a:gd name="connsiteX3" fmla="*/ 2215052 w 3591782"/>
              <a:gd name="connsiteY3" fmla="*/ 31713 h 378872"/>
              <a:gd name="connsiteX4" fmla="*/ 2828175 w 3591782"/>
              <a:gd name="connsiteY4" fmla="*/ 21142 h 378872"/>
              <a:gd name="connsiteX5" fmla="*/ 3589295 w 3591782"/>
              <a:gd name="connsiteY5" fmla="*/ 73997 h 378872"/>
              <a:gd name="connsiteX6" fmla="*/ 3050169 w 3591782"/>
              <a:gd name="connsiteY6" fmla="*/ 295990 h 378872"/>
              <a:gd name="connsiteX7" fmla="*/ 2442330 w 3591782"/>
              <a:gd name="connsiteY7" fmla="*/ 375274 h 378872"/>
              <a:gd name="connsiteX8" fmla="*/ 1829207 w 3591782"/>
              <a:gd name="connsiteY8" fmla="*/ 359417 h 378872"/>
              <a:gd name="connsiteX9" fmla="*/ 1020518 w 3591782"/>
              <a:gd name="connsiteY9" fmla="*/ 306562 h 378872"/>
              <a:gd name="connsiteX10" fmla="*/ 69119 w 3591782"/>
              <a:gd name="connsiteY10" fmla="*/ 169137 h 378872"/>
              <a:gd name="connsiteX11" fmla="*/ 74404 w 3591782"/>
              <a:gd name="connsiteY11" fmla="*/ 163852 h 378872"/>
              <a:gd name="connsiteX12" fmla="*/ 74404 w 3591782"/>
              <a:gd name="connsiteY12" fmla="*/ 0 h 378872"/>
              <a:gd name="connsiteX0" fmla="*/ 74404 w 3196500"/>
              <a:gd name="connsiteY0" fmla="*/ 0 h 378872"/>
              <a:gd name="connsiteX1" fmla="*/ 661100 w 3196500"/>
              <a:gd name="connsiteY1" fmla="*/ 73997 h 378872"/>
              <a:gd name="connsiteX2" fmla="*/ 1453933 w 3196500"/>
              <a:gd name="connsiteY2" fmla="*/ 73997 h 378872"/>
              <a:gd name="connsiteX3" fmla="*/ 2215052 w 3196500"/>
              <a:gd name="connsiteY3" fmla="*/ 31713 h 378872"/>
              <a:gd name="connsiteX4" fmla="*/ 2828175 w 3196500"/>
              <a:gd name="connsiteY4" fmla="*/ 21142 h 378872"/>
              <a:gd name="connsiteX5" fmla="*/ 3184252 w 3196500"/>
              <a:gd name="connsiteY5" fmla="*/ 27658 h 378872"/>
              <a:gd name="connsiteX6" fmla="*/ 3050169 w 3196500"/>
              <a:gd name="connsiteY6" fmla="*/ 295990 h 378872"/>
              <a:gd name="connsiteX7" fmla="*/ 2442330 w 3196500"/>
              <a:gd name="connsiteY7" fmla="*/ 375274 h 378872"/>
              <a:gd name="connsiteX8" fmla="*/ 1829207 w 3196500"/>
              <a:gd name="connsiteY8" fmla="*/ 359417 h 378872"/>
              <a:gd name="connsiteX9" fmla="*/ 1020518 w 3196500"/>
              <a:gd name="connsiteY9" fmla="*/ 306562 h 378872"/>
              <a:gd name="connsiteX10" fmla="*/ 69119 w 3196500"/>
              <a:gd name="connsiteY10" fmla="*/ 169137 h 378872"/>
              <a:gd name="connsiteX11" fmla="*/ 74404 w 3196500"/>
              <a:gd name="connsiteY11" fmla="*/ 163852 h 378872"/>
              <a:gd name="connsiteX12" fmla="*/ 74404 w 3196500"/>
              <a:gd name="connsiteY12" fmla="*/ 0 h 378872"/>
              <a:gd name="connsiteX0" fmla="*/ 74404 w 3217195"/>
              <a:gd name="connsiteY0" fmla="*/ 0 h 378872"/>
              <a:gd name="connsiteX1" fmla="*/ 661100 w 3217195"/>
              <a:gd name="connsiteY1" fmla="*/ 73997 h 378872"/>
              <a:gd name="connsiteX2" fmla="*/ 1453933 w 3217195"/>
              <a:gd name="connsiteY2" fmla="*/ 73997 h 378872"/>
              <a:gd name="connsiteX3" fmla="*/ 2215052 w 3217195"/>
              <a:gd name="connsiteY3" fmla="*/ 31713 h 378872"/>
              <a:gd name="connsiteX4" fmla="*/ 2828175 w 3217195"/>
              <a:gd name="connsiteY4" fmla="*/ 21142 h 378872"/>
              <a:gd name="connsiteX5" fmla="*/ 3184252 w 3217195"/>
              <a:gd name="connsiteY5" fmla="*/ 27658 h 378872"/>
              <a:gd name="connsiteX6" fmla="*/ 3186272 w 3217195"/>
              <a:gd name="connsiteY6" fmla="*/ 255948 h 378872"/>
              <a:gd name="connsiteX7" fmla="*/ 3050169 w 3217195"/>
              <a:gd name="connsiteY7" fmla="*/ 295990 h 378872"/>
              <a:gd name="connsiteX8" fmla="*/ 2442330 w 3217195"/>
              <a:gd name="connsiteY8" fmla="*/ 375274 h 378872"/>
              <a:gd name="connsiteX9" fmla="*/ 1829207 w 3217195"/>
              <a:gd name="connsiteY9" fmla="*/ 359417 h 378872"/>
              <a:gd name="connsiteX10" fmla="*/ 1020518 w 3217195"/>
              <a:gd name="connsiteY10" fmla="*/ 306562 h 378872"/>
              <a:gd name="connsiteX11" fmla="*/ 69119 w 3217195"/>
              <a:gd name="connsiteY11" fmla="*/ 169137 h 378872"/>
              <a:gd name="connsiteX12" fmla="*/ 74404 w 3217195"/>
              <a:gd name="connsiteY12" fmla="*/ 163852 h 378872"/>
              <a:gd name="connsiteX13" fmla="*/ 74404 w 3217195"/>
              <a:gd name="connsiteY13" fmla="*/ 0 h 378872"/>
              <a:gd name="connsiteX0" fmla="*/ 74404 w 3217195"/>
              <a:gd name="connsiteY0" fmla="*/ 0 h 378872"/>
              <a:gd name="connsiteX1" fmla="*/ 661100 w 3217195"/>
              <a:gd name="connsiteY1" fmla="*/ 73997 h 378872"/>
              <a:gd name="connsiteX2" fmla="*/ 1453933 w 3217195"/>
              <a:gd name="connsiteY2" fmla="*/ 73997 h 378872"/>
              <a:gd name="connsiteX3" fmla="*/ 2215052 w 3217195"/>
              <a:gd name="connsiteY3" fmla="*/ 31713 h 378872"/>
              <a:gd name="connsiteX4" fmla="*/ 2828175 w 3217195"/>
              <a:gd name="connsiteY4" fmla="*/ 21142 h 378872"/>
              <a:gd name="connsiteX5" fmla="*/ 3184252 w 3217195"/>
              <a:gd name="connsiteY5" fmla="*/ 27658 h 378872"/>
              <a:gd name="connsiteX6" fmla="*/ 3186272 w 3217195"/>
              <a:gd name="connsiteY6" fmla="*/ 255948 h 378872"/>
              <a:gd name="connsiteX7" fmla="*/ 3050169 w 3217195"/>
              <a:gd name="connsiteY7" fmla="*/ 295990 h 378872"/>
              <a:gd name="connsiteX8" fmla="*/ 2442330 w 3217195"/>
              <a:gd name="connsiteY8" fmla="*/ 375274 h 378872"/>
              <a:gd name="connsiteX9" fmla="*/ 1829207 w 3217195"/>
              <a:gd name="connsiteY9" fmla="*/ 359417 h 378872"/>
              <a:gd name="connsiteX10" fmla="*/ 1020518 w 3217195"/>
              <a:gd name="connsiteY10" fmla="*/ 306562 h 378872"/>
              <a:gd name="connsiteX11" fmla="*/ 69119 w 3217195"/>
              <a:gd name="connsiteY11" fmla="*/ 169137 h 378872"/>
              <a:gd name="connsiteX12" fmla="*/ 74404 w 3217195"/>
              <a:gd name="connsiteY12" fmla="*/ 163852 h 378872"/>
              <a:gd name="connsiteX13" fmla="*/ 74404 w 3217195"/>
              <a:gd name="connsiteY13" fmla="*/ 0 h 378872"/>
              <a:gd name="connsiteX0" fmla="*/ 74404 w 3206597"/>
              <a:gd name="connsiteY0" fmla="*/ 0 h 378872"/>
              <a:gd name="connsiteX1" fmla="*/ 661100 w 3206597"/>
              <a:gd name="connsiteY1" fmla="*/ 73997 h 378872"/>
              <a:gd name="connsiteX2" fmla="*/ 1453933 w 3206597"/>
              <a:gd name="connsiteY2" fmla="*/ 73997 h 378872"/>
              <a:gd name="connsiteX3" fmla="*/ 2215052 w 3206597"/>
              <a:gd name="connsiteY3" fmla="*/ 31713 h 378872"/>
              <a:gd name="connsiteX4" fmla="*/ 2828175 w 3206597"/>
              <a:gd name="connsiteY4" fmla="*/ 21142 h 378872"/>
              <a:gd name="connsiteX5" fmla="*/ 3184252 w 3206597"/>
              <a:gd name="connsiteY5" fmla="*/ 27658 h 378872"/>
              <a:gd name="connsiteX6" fmla="*/ 3186272 w 3206597"/>
              <a:gd name="connsiteY6" fmla="*/ 255948 h 378872"/>
              <a:gd name="connsiteX7" fmla="*/ 3050169 w 3206597"/>
              <a:gd name="connsiteY7" fmla="*/ 295990 h 378872"/>
              <a:gd name="connsiteX8" fmla="*/ 2442330 w 3206597"/>
              <a:gd name="connsiteY8" fmla="*/ 375274 h 378872"/>
              <a:gd name="connsiteX9" fmla="*/ 1829207 w 3206597"/>
              <a:gd name="connsiteY9" fmla="*/ 359417 h 378872"/>
              <a:gd name="connsiteX10" fmla="*/ 1020518 w 3206597"/>
              <a:gd name="connsiteY10" fmla="*/ 306562 h 378872"/>
              <a:gd name="connsiteX11" fmla="*/ 69119 w 3206597"/>
              <a:gd name="connsiteY11" fmla="*/ 169137 h 378872"/>
              <a:gd name="connsiteX12" fmla="*/ 74404 w 3206597"/>
              <a:gd name="connsiteY12" fmla="*/ 163852 h 378872"/>
              <a:gd name="connsiteX13" fmla="*/ 74404 w 3206597"/>
              <a:gd name="connsiteY13" fmla="*/ 0 h 378872"/>
              <a:gd name="connsiteX0" fmla="*/ 74404 w 3206597"/>
              <a:gd name="connsiteY0" fmla="*/ 0 h 378872"/>
              <a:gd name="connsiteX1" fmla="*/ 661100 w 3206597"/>
              <a:gd name="connsiteY1" fmla="*/ 73997 h 378872"/>
              <a:gd name="connsiteX2" fmla="*/ 1453933 w 3206597"/>
              <a:gd name="connsiteY2" fmla="*/ 73997 h 378872"/>
              <a:gd name="connsiteX3" fmla="*/ 2215052 w 3206597"/>
              <a:gd name="connsiteY3" fmla="*/ 31713 h 378872"/>
              <a:gd name="connsiteX4" fmla="*/ 2828175 w 3206597"/>
              <a:gd name="connsiteY4" fmla="*/ 21142 h 378872"/>
              <a:gd name="connsiteX5" fmla="*/ 3184252 w 3206597"/>
              <a:gd name="connsiteY5" fmla="*/ 27658 h 378872"/>
              <a:gd name="connsiteX6" fmla="*/ 3186272 w 3206597"/>
              <a:gd name="connsiteY6" fmla="*/ 255948 h 378872"/>
              <a:gd name="connsiteX7" fmla="*/ 3050169 w 3206597"/>
              <a:gd name="connsiteY7" fmla="*/ 295990 h 378872"/>
              <a:gd name="connsiteX8" fmla="*/ 2442330 w 3206597"/>
              <a:gd name="connsiteY8" fmla="*/ 375274 h 378872"/>
              <a:gd name="connsiteX9" fmla="*/ 1829207 w 3206597"/>
              <a:gd name="connsiteY9" fmla="*/ 359417 h 378872"/>
              <a:gd name="connsiteX10" fmla="*/ 1020518 w 3206597"/>
              <a:gd name="connsiteY10" fmla="*/ 306562 h 378872"/>
              <a:gd name="connsiteX11" fmla="*/ 69119 w 3206597"/>
              <a:gd name="connsiteY11" fmla="*/ 169137 h 378872"/>
              <a:gd name="connsiteX12" fmla="*/ 74404 w 3206597"/>
              <a:gd name="connsiteY12" fmla="*/ 163852 h 378872"/>
              <a:gd name="connsiteX13" fmla="*/ 74404 w 3206597"/>
              <a:gd name="connsiteY13" fmla="*/ 0 h 378872"/>
              <a:gd name="connsiteX0" fmla="*/ 74404 w 3187451"/>
              <a:gd name="connsiteY0" fmla="*/ 0 h 378872"/>
              <a:gd name="connsiteX1" fmla="*/ 661100 w 3187451"/>
              <a:gd name="connsiteY1" fmla="*/ 73997 h 378872"/>
              <a:gd name="connsiteX2" fmla="*/ 1453933 w 3187451"/>
              <a:gd name="connsiteY2" fmla="*/ 73997 h 378872"/>
              <a:gd name="connsiteX3" fmla="*/ 2215052 w 3187451"/>
              <a:gd name="connsiteY3" fmla="*/ 31713 h 378872"/>
              <a:gd name="connsiteX4" fmla="*/ 2828175 w 3187451"/>
              <a:gd name="connsiteY4" fmla="*/ 21142 h 378872"/>
              <a:gd name="connsiteX5" fmla="*/ 3184252 w 3187451"/>
              <a:gd name="connsiteY5" fmla="*/ 27658 h 378872"/>
              <a:gd name="connsiteX6" fmla="*/ 3186272 w 3187451"/>
              <a:gd name="connsiteY6" fmla="*/ 255948 h 378872"/>
              <a:gd name="connsiteX7" fmla="*/ 3050169 w 3187451"/>
              <a:gd name="connsiteY7" fmla="*/ 295990 h 378872"/>
              <a:gd name="connsiteX8" fmla="*/ 2442330 w 3187451"/>
              <a:gd name="connsiteY8" fmla="*/ 375274 h 378872"/>
              <a:gd name="connsiteX9" fmla="*/ 1829207 w 3187451"/>
              <a:gd name="connsiteY9" fmla="*/ 359417 h 378872"/>
              <a:gd name="connsiteX10" fmla="*/ 1020518 w 3187451"/>
              <a:gd name="connsiteY10" fmla="*/ 306562 h 378872"/>
              <a:gd name="connsiteX11" fmla="*/ 69119 w 3187451"/>
              <a:gd name="connsiteY11" fmla="*/ 169137 h 378872"/>
              <a:gd name="connsiteX12" fmla="*/ 74404 w 3187451"/>
              <a:gd name="connsiteY12" fmla="*/ 163852 h 378872"/>
              <a:gd name="connsiteX13" fmla="*/ 74404 w 3187451"/>
              <a:gd name="connsiteY13" fmla="*/ 0 h 378872"/>
              <a:gd name="connsiteX0" fmla="*/ 74404 w 3187451"/>
              <a:gd name="connsiteY0" fmla="*/ 0 h 378872"/>
              <a:gd name="connsiteX1" fmla="*/ 661100 w 3187451"/>
              <a:gd name="connsiteY1" fmla="*/ 73997 h 378872"/>
              <a:gd name="connsiteX2" fmla="*/ 1453933 w 3187451"/>
              <a:gd name="connsiteY2" fmla="*/ 73997 h 378872"/>
              <a:gd name="connsiteX3" fmla="*/ 2215052 w 3187451"/>
              <a:gd name="connsiteY3" fmla="*/ 31713 h 378872"/>
              <a:gd name="connsiteX4" fmla="*/ 2828175 w 3187451"/>
              <a:gd name="connsiteY4" fmla="*/ 21142 h 378872"/>
              <a:gd name="connsiteX5" fmla="*/ 3184252 w 3187451"/>
              <a:gd name="connsiteY5" fmla="*/ 27658 h 378872"/>
              <a:gd name="connsiteX6" fmla="*/ 3186272 w 3187451"/>
              <a:gd name="connsiteY6" fmla="*/ 255948 h 378872"/>
              <a:gd name="connsiteX7" fmla="*/ 3050169 w 3187451"/>
              <a:gd name="connsiteY7" fmla="*/ 295990 h 378872"/>
              <a:gd name="connsiteX8" fmla="*/ 2442330 w 3187451"/>
              <a:gd name="connsiteY8" fmla="*/ 375274 h 378872"/>
              <a:gd name="connsiteX9" fmla="*/ 1829207 w 3187451"/>
              <a:gd name="connsiteY9" fmla="*/ 359417 h 378872"/>
              <a:gd name="connsiteX10" fmla="*/ 1020518 w 3187451"/>
              <a:gd name="connsiteY10" fmla="*/ 306562 h 378872"/>
              <a:gd name="connsiteX11" fmla="*/ 69119 w 3187451"/>
              <a:gd name="connsiteY11" fmla="*/ 169137 h 378872"/>
              <a:gd name="connsiteX12" fmla="*/ 74404 w 3187451"/>
              <a:gd name="connsiteY12" fmla="*/ 163852 h 378872"/>
              <a:gd name="connsiteX13" fmla="*/ 74404 w 3187451"/>
              <a:gd name="connsiteY13" fmla="*/ 0 h 378872"/>
              <a:gd name="connsiteX0" fmla="*/ 74404 w 3206780"/>
              <a:gd name="connsiteY0" fmla="*/ 0 h 378872"/>
              <a:gd name="connsiteX1" fmla="*/ 661100 w 3206780"/>
              <a:gd name="connsiteY1" fmla="*/ 73997 h 378872"/>
              <a:gd name="connsiteX2" fmla="*/ 1453933 w 3206780"/>
              <a:gd name="connsiteY2" fmla="*/ 73997 h 378872"/>
              <a:gd name="connsiteX3" fmla="*/ 2215052 w 3206780"/>
              <a:gd name="connsiteY3" fmla="*/ 31713 h 378872"/>
              <a:gd name="connsiteX4" fmla="*/ 2828175 w 3206780"/>
              <a:gd name="connsiteY4" fmla="*/ 21142 h 378872"/>
              <a:gd name="connsiteX5" fmla="*/ 3184252 w 3206780"/>
              <a:gd name="connsiteY5" fmla="*/ 27658 h 378872"/>
              <a:gd name="connsiteX6" fmla="*/ 3206780 w 3206780"/>
              <a:gd name="connsiteY6" fmla="*/ 288386 h 378872"/>
              <a:gd name="connsiteX7" fmla="*/ 3050169 w 3206780"/>
              <a:gd name="connsiteY7" fmla="*/ 295990 h 378872"/>
              <a:gd name="connsiteX8" fmla="*/ 2442330 w 3206780"/>
              <a:gd name="connsiteY8" fmla="*/ 375274 h 378872"/>
              <a:gd name="connsiteX9" fmla="*/ 1829207 w 3206780"/>
              <a:gd name="connsiteY9" fmla="*/ 359417 h 378872"/>
              <a:gd name="connsiteX10" fmla="*/ 1020518 w 3206780"/>
              <a:gd name="connsiteY10" fmla="*/ 306562 h 378872"/>
              <a:gd name="connsiteX11" fmla="*/ 69119 w 3206780"/>
              <a:gd name="connsiteY11" fmla="*/ 169137 h 378872"/>
              <a:gd name="connsiteX12" fmla="*/ 74404 w 3206780"/>
              <a:gd name="connsiteY12" fmla="*/ 163852 h 378872"/>
              <a:gd name="connsiteX13" fmla="*/ 74404 w 3206780"/>
              <a:gd name="connsiteY13" fmla="*/ 0 h 378872"/>
              <a:gd name="connsiteX0" fmla="*/ 74404 w 3206780"/>
              <a:gd name="connsiteY0" fmla="*/ 0 h 377004"/>
              <a:gd name="connsiteX1" fmla="*/ 661100 w 3206780"/>
              <a:gd name="connsiteY1" fmla="*/ 73997 h 377004"/>
              <a:gd name="connsiteX2" fmla="*/ 1453933 w 3206780"/>
              <a:gd name="connsiteY2" fmla="*/ 73997 h 377004"/>
              <a:gd name="connsiteX3" fmla="*/ 2215052 w 3206780"/>
              <a:gd name="connsiteY3" fmla="*/ 31713 h 377004"/>
              <a:gd name="connsiteX4" fmla="*/ 2828175 w 3206780"/>
              <a:gd name="connsiteY4" fmla="*/ 21142 h 377004"/>
              <a:gd name="connsiteX5" fmla="*/ 3184252 w 3206780"/>
              <a:gd name="connsiteY5" fmla="*/ 27658 h 377004"/>
              <a:gd name="connsiteX6" fmla="*/ 3206780 w 3206780"/>
              <a:gd name="connsiteY6" fmla="*/ 288386 h 377004"/>
              <a:gd name="connsiteX7" fmla="*/ 3050169 w 3206780"/>
              <a:gd name="connsiteY7" fmla="*/ 323794 h 377004"/>
              <a:gd name="connsiteX8" fmla="*/ 2442330 w 3206780"/>
              <a:gd name="connsiteY8" fmla="*/ 375274 h 377004"/>
              <a:gd name="connsiteX9" fmla="*/ 1829207 w 3206780"/>
              <a:gd name="connsiteY9" fmla="*/ 359417 h 377004"/>
              <a:gd name="connsiteX10" fmla="*/ 1020518 w 3206780"/>
              <a:gd name="connsiteY10" fmla="*/ 306562 h 377004"/>
              <a:gd name="connsiteX11" fmla="*/ 69119 w 3206780"/>
              <a:gd name="connsiteY11" fmla="*/ 169137 h 377004"/>
              <a:gd name="connsiteX12" fmla="*/ 74404 w 3206780"/>
              <a:gd name="connsiteY12" fmla="*/ 163852 h 377004"/>
              <a:gd name="connsiteX13" fmla="*/ 74404 w 3206780"/>
              <a:gd name="connsiteY13" fmla="*/ 0 h 377004"/>
              <a:gd name="connsiteX0" fmla="*/ 74404 w 3206780"/>
              <a:gd name="connsiteY0" fmla="*/ 0 h 375274"/>
              <a:gd name="connsiteX1" fmla="*/ 661100 w 3206780"/>
              <a:gd name="connsiteY1" fmla="*/ 73997 h 375274"/>
              <a:gd name="connsiteX2" fmla="*/ 1453933 w 3206780"/>
              <a:gd name="connsiteY2" fmla="*/ 73997 h 375274"/>
              <a:gd name="connsiteX3" fmla="*/ 2215052 w 3206780"/>
              <a:gd name="connsiteY3" fmla="*/ 31713 h 375274"/>
              <a:gd name="connsiteX4" fmla="*/ 2828175 w 3206780"/>
              <a:gd name="connsiteY4" fmla="*/ 21142 h 375274"/>
              <a:gd name="connsiteX5" fmla="*/ 3184252 w 3206780"/>
              <a:gd name="connsiteY5" fmla="*/ 27658 h 375274"/>
              <a:gd name="connsiteX6" fmla="*/ 3206780 w 3206780"/>
              <a:gd name="connsiteY6" fmla="*/ 288386 h 375274"/>
              <a:gd name="connsiteX7" fmla="*/ 3050169 w 3206780"/>
              <a:gd name="connsiteY7" fmla="*/ 323794 h 375274"/>
              <a:gd name="connsiteX8" fmla="*/ 2442330 w 3206780"/>
              <a:gd name="connsiteY8" fmla="*/ 375274 h 375274"/>
              <a:gd name="connsiteX9" fmla="*/ 1829207 w 3206780"/>
              <a:gd name="connsiteY9" fmla="*/ 359417 h 375274"/>
              <a:gd name="connsiteX10" fmla="*/ 717541 w 3206780"/>
              <a:gd name="connsiteY10" fmla="*/ 338383 h 375274"/>
              <a:gd name="connsiteX11" fmla="*/ 69119 w 3206780"/>
              <a:gd name="connsiteY11" fmla="*/ 169137 h 375274"/>
              <a:gd name="connsiteX12" fmla="*/ 74404 w 3206780"/>
              <a:gd name="connsiteY12" fmla="*/ 163852 h 375274"/>
              <a:gd name="connsiteX13" fmla="*/ 74404 w 3206780"/>
              <a:gd name="connsiteY13" fmla="*/ 0 h 375274"/>
              <a:gd name="connsiteX0" fmla="*/ 74404 w 3206780"/>
              <a:gd name="connsiteY0" fmla="*/ 0 h 375274"/>
              <a:gd name="connsiteX1" fmla="*/ 661100 w 3206780"/>
              <a:gd name="connsiteY1" fmla="*/ 10356 h 375274"/>
              <a:gd name="connsiteX2" fmla="*/ 1453933 w 3206780"/>
              <a:gd name="connsiteY2" fmla="*/ 73997 h 375274"/>
              <a:gd name="connsiteX3" fmla="*/ 2215052 w 3206780"/>
              <a:gd name="connsiteY3" fmla="*/ 31713 h 375274"/>
              <a:gd name="connsiteX4" fmla="*/ 2828175 w 3206780"/>
              <a:gd name="connsiteY4" fmla="*/ 21142 h 375274"/>
              <a:gd name="connsiteX5" fmla="*/ 3184252 w 3206780"/>
              <a:gd name="connsiteY5" fmla="*/ 27658 h 375274"/>
              <a:gd name="connsiteX6" fmla="*/ 3206780 w 3206780"/>
              <a:gd name="connsiteY6" fmla="*/ 288386 h 375274"/>
              <a:gd name="connsiteX7" fmla="*/ 3050169 w 3206780"/>
              <a:gd name="connsiteY7" fmla="*/ 323794 h 375274"/>
              <a:gd name="connsiteX8" fmla="*/ 2442330 w 3206780"/>
              <a:gd name="connsiteY8" fmla="*/ 375274 h 375274"/>
              <a:gd name="connsiteX9" fmla="*/ 1829207 w 3206780"/>
              <a:gd name="connsiteY9" fmla="*/ 359417 h 375274"/>
              <a:gd name="connsiteX10" fmla="*/ 717541 w 3206780"/>
              <a:gd name="connsiteY10" fmla="*/ 338383 h 375274"/>
              <a:gd name="connsiteX11" fmla="*/ 69119 w 3206780"/>
              <a:gd name="connsiteY11" fmla="*/ 169137 h 375274"/>
              <a:gd name="connsiteX12" fmla="*/ 74404 w 3206780"/>
              <a:gd name="connsiteY12" fmla="*/ 163852 h 375274"/>
              <a:gd name="connsiteX13" fmla="*/ 74404 w 3206780"/>
              <a:gd name="connsiteY13" fmla="*/ 0 h 375274"/>
              <a:gd name="connsiteX0" fmla="*/ 74404 w 3206780"/>
              <a:gd name="connsiteY0" fmla="*/ 9138 h 384412"/>
              <a:gd name="connsiteX1" fmla="*/ 661100 w 3206780"/>
              <a:gd name="connsiteY1" fmla="*/ 19494 h 384412"/>
              <a:gd name="connsiteX2" fmla="*/ 1475071 w 3206780"/>
              <a:gd name="connsiteY2" fmla="*/ 402 h 384412"/>
              <a:gd name="connsiteX3" fmla="*/ 2215052 w 3206780"/>
              <a:gd name="connsiteY3" fmla="*/ 40851 h 384412"/>
              <a:gd name="connsiteX4" fmla="*/ 2828175 w 3206780"/>
              <a:gd name="connsiteY4" fmla="*/ 30280 h 384412"/>
              <a:gd name="connsiteX5" fmla="*/ 3184252 w 3206780"/>
              <a:gd name="connsiteY5" fmla="*/ 36796 h 384412"/>
              <a:gd name="connsiteX6" fmla="*/ 3206780 w 3206780"/>
              <a:gd name="connsiteY6" fmla="*/ 297524 h 384412"/>
              <a:gd name="connsiteX7" fmla="*/ 3050169 w 3206780"/>
              <a:gd name="connsiteY7" fmla="*/ 332932 h 384412"/>
              <a:gd name="connsiteX8" fmla="*/ 2442330 w 3206780"/>
              <a:gd name="connsiteY8" fmla="*/ 384412 h 384412"/>
              <a:gd name="connsiteX9" fmla="*/ 1829207 w 3206780"/>
              <a:gd name="connsiteY9" fmla="*/ 368555 h 384412"/>
              <a:gd name="connsiteX10" fmla="*/ 717541 w 3206780"/>
              <a:gd name="connsiteY10" fmla="*/ 347521 h 384412"/>
              <a:gd name="connsiteX11" fmla="*/ 69119 w 3206780"/>
              <a:gd name="connsiteY11" fmla="*/ 178275 h 384412"/>
              <a:gd name="connsiteX12" fmla="*/ 74404 w 3206780"/>
              <a:gd name="connsiteY12" fmla="*/ 172990 h 384412"/>
              <a:gd name="connsiteX13" fmla="*/ 74404 w 3206780"/>
              <a:gd name="connsiteY13" fmla="*/ 9138 h 384412"/>
              <a:gd name="connsiteX0" fmla="*/ 74404 w 3206780"/>
              <a:gd name="connsiteY0" fmla="*/ 26519 h 401793"/>
              <a:gd name="connsiteX1" fmla="*/ 661100 w 3206780"/>
              <a:gd name="connsiteY1" fmla="*/ 36875 h 401793"/>
              <a:gd name="connsiteX2" fmla="*/ 1475071 w 3206780"/>
              <a:gd name="connsiteY2" fmla="*/ 17783 h 401793"/>
              <a:gd name="connsiteX3" fmla="*/ 2215052 w 3206780"/>
              <a:gd name="connsiteY3" fmla="*/ 955 h 401793"/>
              <a:gd name="connsiteX4" fmla="*/ 2828175 w 3206780"/>
              <a:gd name="connsiteY4" fmla="*/ 47661 h 401793"/>
              <a:gd name="connsiteX5" fmla="*/ 3184252 w 3206780"/>
              <a:gd name="connsiteY5" fmla="*/ 54177 h 401793"/>
              <a:gd name="connsiteX6" fmla="*/ 3206780 w 3206780"/>
              <a:gd name="connsiteY6" fmla="*/ 314905 h 401793"/>
              <a:gd name="connsiteX7" fmla="*/ 3050169 w 3206780"/>
              <a:gd name="connsiteY7" fmla="*/ 350313 h 401793"/>
              <a:gd name="connsiteX8" fmla="*/ 2442330 w 3206780"/>
              <a:gd name="connsiteY8" fmla="*/ 401793 h 401793"/>
              <a:gd name="connsiteX9" fmla="*/ 1829207 w 3206780"/>
              <a:gd name="connsiteY9" fmla="*/ 385936 h 401793"/>
              <a:gd name="connsiteX10" fmla="*/ 717541 w 3206780"/>
              <a:gd name="connsiteY10" fmla="*/ 364902 h 401793"/>
              <a:gd name="connsiteX11" fmla="*/ 69119 w 3206780"/>
              <a:gd name="connsiteY11" fmla="*/ 195656 h 401793"/>
              <a:gd name="connsiteX12" fmla="*/ 74404 w 3206780"/>
              <a:gd name="connsiteY12" fmla="*/ 190371 h 401793"/>
              <a:gd name="connsiteX13" fmla="*/ 74404 w 3206780"/>
              <a:gd name="connsiteY13" fmla="*/ 26519 h 401793"/>
              <a:gd name="connsiteX0" fmla="*/ 74404 w 3206780"/>
              <a:gd name="connsiteY0" fmla="*/ 25738 h 401012"/>
              <a:gd name="connsiteX1" fmla="*/ 661100 w 3206780"/>
              <a:gd name="connsiteY1" fmla="*/ 36094 h 401012"/>
              <a:gd name="connsiteX2" fmla="*/ 1475071 w 3206780"/>
              <a:gd name="connsiteY2" fmla="*/ 17002 h 401012"/>
              <a:gd name="connsiteX3" fmla="*/ 2215052 w 3206780"/>
              <a:gd name="connsiteY3" fmla="*/ 174 h 401012"/>
              <a:gd name="connsiteX4" fmla="*/ 2863405 w 3206780"/>
              <a:gd name="connsiteY4" fmla="*/ 27788 h 401012"/>
              <a:gd name="connsiteX5" fmla="*/ 3184252 w 3206780"/>
              <a:gd name="connsiteY5" fmla="*/ 53396 h 401012"/>
              <a:gd name="connsiteX6" fmla="*/ 3206780 w 3206780"/>
              <a:gd name="connsiteY6" fmla="*/ 314124 h 401012"/>
              <a:gd name="connsiteX7" fmla="*/ 3050169 w 3206780"/>
              <a:gd name="connsiteY7" fmla="*/ 349532 h 401012"/>
              <a:gd name="connsiteX8" fmla="*/ 2442330 w 3206780"/>
              <a:gd name="connsiteY8" fmla="*/ 401012 h 401012"/>
              <a:gd name="connsiteX9" fmla="*/ 1829207 w 3206780"/>
              <a:gd name="connsiteY9" fmla="*/ 385155 h 401012"/>
              <a:gd name="connsiteX10" fmla="*/ 717541 w 3206780"/>
              <a:gd name="connsiteY10" fmla="*/ 364121 h 401012"/>
              <a:gd name="connsiteX11" fmla="*/ 69119 w 3206780"/>
              <a:gd name="connsiteY11" fmla="*/ 194875 h 401012"/>
              <a:gd name="connsiteX12" fmla="*/ 74404 w 3206780"/>
              <a:gd name="connsiteY12" fmla="*/ 189590 h 401012"/>
              <a:gd name="connsiteX13" fmla="*/ 74404 w 3206780"/>
              <a:gd name="connsiteY13" fmla="*/ 25738 h 401012"/>
              <a:gd name="connsiteX0" fmla="*/ 74404 w 3206780"/>
              <a:gd name="connsiteY0" fmla="*/ 25738 h 387111"/>
              <a:gd name="connsiteX1" fmla="*/ 661100 w 3206780"/>
              <a:gd name="connsiteY1" fmla="*/ 36094 h 387111"/>
              <a:gd name="connsiteX2" fmla="*/ 1475071 w 3206780"/>
              <a:gd name="connsiteY2" fmla="*/ 17002 h 387111"/>
              <a:gd name="connsiteX3" fmla="*/ 2215052 w 3206780"/>
              <a:gd name="connsiteY3" fmla="*/ 174 h 387111"/>
              <a:gd name="connsiteX4" fmla="*/ 2863405 w 3206780"/>
              <a:gd name="connsiteY4" fmla="*/ 27788 h 387111"/>
              <a:gd name="connsiteX5" fmla="*/ 3184252 w 3206780"/>
              <a:gd name="connsiteY5" fmla="*/ 53396 h 387111"/>
              <a:gd name="connsiteX6" fmla="*/ 3206780 w 3206780"/>
              <a:gd name="connsiteY6" fmla="*/ 314124 h 387111"/>
              <a:gd name="connsiteX7" fmla="*/ 3050169 w 3206780"/>
              <a:gd name="connsiteY7" fmla="*/ 349532 h 387111"/>
              <a:gd name="connsiteX8" fmla="*/ 2407100 w 3206780"/>
              <a:gd name="connsiteY8" fmla="*/ 311915 h 387111"/>
              <a:gd name="connsiteX9" fmla="*/ 1829207 w 3206780"/>
              <a:gd name="connsiteY9" fmla="*/ 385155 h 387111"/>
              <a:gd name="connsiteX10" fmla="*/ 717541 w 3206780"/>
              <a:gd name="connsiteY10" fmla="*/ 364121 h 387111"/>
              <a:gd name="connsiteX11" fmla="*/ 69119 w 3206780"/>
              <a:gd name="connsiteY11" fmla="*/ 194875 h 387111"/>
              <a:gd name="connsiteX12" fmla="*/ 74404 w 3206780"/>
              <a:gd name="connsiteY12" fmla="*/ 189590 h 387111"/>
              <a:gd name="connsiteX13" fmla="*/ 74404 w 3206780"/>
              <a:gd name="connsiteY13" fmla="*/ 25738 h 387111"/>
              <a:gd name="connsiteX0" fmla="*/ 74404 w 3206780"/>
              <a:gd name="connsiteY0" fmla="*/ 25738 h 367550"/>
              <a:gd name="connsiteX1" fmla="*/ 661100 w 3206780"/>
              <a:gd name="connsiteY1" fmla="*/ 36094 h 367550"/>
              <a:gd name="connsiteX2" fmla="*/ 1475071 w 3206780"/>
              <a:gd name="connsiteY2" fmla="*/ 17002 h 367550"/>
              <a:gd name="connsiteX3" fmla="*/ 2215052 w 3206780"/>
              <a:gd name="connsiteY3" fmla="*/ 174 h 367550"/>
              <a:gd name="connsiteX4" fmla="*/ 2863405 w 3206780"/>
              <a:gd name="connsiteY4" fmla="*/ 27788 h 367550"/>
              <a:gd name="connsiteX5" fmla="*/ 3184252 w 3206780"/>
              <a:gd name="connsiteY5" fmla="*/ 53396 h 367550"/>
              <a:gd name="connsiteX6" fmla="*/ 3206780 w 3206780"/>
              <a:gd name="connsiteY6" fmla="*/ 314124 h 367550"/>
              <a:gd name="connsiteX7" fmla="*/ 3050169 w 3206780"/>
              <a:gd name="connsiteY7" fmla="*/ 349532 h 367550"/>
              <a:gd name="connsiteX8" fmla="*/ 2407100 w 3206780"/>
              <a:gd name="connsiteY8" fmla="*/ 311915 h 367550"/>
              <a:gd name="connsiteX9" fmla="*/ 1808069 w 3206780"/>
              <a:gd name="connsiteY9" fmla="*/ 308785 h 367550"/>
              <a:gd name="connsiteX10" fmla="*/ 717541 w 3206780"/>
              <a:gd name="connsiteY10" fmla="*/ 364121 h 367550"/>
              <a:gd name="connsiteX11" fmla="*/ 69119 w 3206780"/>
              <a:gd name="connsiteY11" fmla="*/ 194875 h 367550"/>
              <a:gd name="connsiteX12" fmla="*/ 74404 w 3206780"/>
              <a:gd name="connsiteY12" fmla="*/ 189590 h 367550"/>
              <a:gd name="connsiteX13" fmla="*/ 74404 w 3206780"/>
              <a:gd name="connsiteY13" fmla="*/ 25738 h 367550"/>
              <a:gd name="connsiteX0" fmla="*/ 169286 w 3301662"/>
              <a:gd name="connsiteY0" fmla="*/ 25738 h 367550"/>
              <a:gd name="connsiteX1" fmla="*/ 755982 w 3301662"/>
              <a:gd name="connsiteY1" fmla="*/ 36094 h 367550"/>
              <a:gd name="connsiteX2" fmla="*/ 1569953 w 3301662"/>
              <a:gd name="connsiteY2" fmla="*/ 17002 h 367550"/>
              <a:gd name="connsiteX3" fmla="*/ 2309934 w 3301662"/>
              <a:gd name="connsiteY3" fmla="*/ 174 h 367550"/>
              <a:gd name="connsiteX4" fmla="*/ 2958287 w 3301662"/>
              <a:gd name="connsiteY4" fmla="*/ 27788 h 367550"/>
              <a:gd name="connsiteX5" fmla="*/ 3279134 w 3301662"/>
              <a:gd name="connsiteY5" fmla="*/ 53396 h 367550"/>
              <a:gd name="connsiteX6" fmla="*/ 3301662 w 3301662"/>
              <a:gd name="connsiteY6" fmla="*/ 314124 h 367550"/>
              <a:gd name="connsiteX7" fmla="*/ 3145051 w 3301662"/>
              <a:gd name="connsiteY7" fmla="*/ 349532 h 367550"/>
              <a:gd name="connsiteX8" fmla="*/ 2501982 w 3301662"/>
              <a:gd name="connsiteY8" fmla="*/ 311915 h 367550"/>
              <a:gd name="connsiteX9" fmla="*/ 1902951 w 3301662"/>
              <a:gd name="connsiteY9" fmla="*/ 308785 h 367550"/>
              <a:gd name="connsiteX10" fmla="*/ 812423 w 3301662"/>
              <a:gd name="connsiteY10" fmla="*/ 364121 h 367550"/>
              <a:gd name="connsiteX11" fmla="*/ 164001 w 3301662"/>
              <a:gd name="connsiteY11" fmla="*/ 194875 h 367550"/>
              <a:gd name="connsiteX12" fmla="*/ 183 w 3301662"/>
              <a:gd name="connsiteY12" fmla="*/ 246867 h 367550"/>
              <a:gd name="connsiteX13" fmla="*/ 169286 w 3301662"/>
              <a:gd name="connsiteY13" fmla="*/ 25738 h 367550"/>
              <a:gd name="connsiteX0" fmla="*/ 174092 w 3306468"/>
              <a:gd name="connsiteY0" fmla="*/ 25738 h 374534"/>
              <a:gd name="connsiteX1" fmla="*/ 760788 w 3306468"/>
              <a:gd name="connsiteY1" fmla="*/ 36094 h 374534"/>
              <a:gd name="connsiteX2" fmla="*/ 1574759 w 3306468"/>
              <a:gd name="connsiteY2" fmla="*/ 17002 h 374534"/>
              <a:gd name="connsiteX3" fmla="*/ 2314740 w 3306468"/>
              <a:gd name="connsiteY3" fmla="*/ 174 h 374534"/>
              <a:gd name="connsiteX4" fmla="*/ 2963093 w 3306468"/>
              <a:gd name="connsiteY4" fmla="*/ 27788 h 374534"/>
              <a:gd name="connsiteX5" fmla="*/ 3283940 w 3306468"/>
              <a:gd name="connsiteY5" fmla="*/ 53396 h 374534"/>
              <a:gd name="connsiteX6" fmla="*/ 3306468 w 3306468"/>
              <a:gd name="connsiteY6" fmla="*/ 314124 h 374534"/>
              <a:gd name="connsiteX7" fmla="*/ 3149857 w 3306468"/>
              <a:gd name="connsiteY7" fmla="*/ 349532 h 374534"/>
              <a:gd name="connsiteX8" fmla="*/ 2506788 w 3306468"/>
              <a:gd name="connsiteY8" fmla="*/ 311915 h 374534"/>
              <a:gd name="connsiteX9" fmla="*/ 1907757 w 3306468"/>
              <a:gd name="connsiteY9" fmla="*/ 308785 h 374534"/>
              <a:gd name="connsiteX10" fmla="*/ 817229 w 3306468"/>
              <a:gd name="connsiteY10" fmla="*/ 364121 h 374534"/>
              <a:gd name="connsiteX11" fmla="*/ 408370 w 3306468"/>
              <a:gd name="connsiteY11" fmla="*/ 360341 h 374534"/>
              <a:gd name="connsiteX12" fmla="*/ 4989 w 3306468"/>
              <a:gd name="connsiteY12" fmla="*/ 246867 h 374534"/>
              <a:gd name="connsiteX13" fmla="*/ 174092 w 3306468"/>
              <a:gd name="connsiteY13" fmla="*/ 25738 h 374534"/>
              <a:gd name="connsiteX0" fmla="*/ 169155 w 3301531"/>
              <a:gd name="connsiteY0" fmla="*/ 25738 h 374534"/>
              <a:gd name="connsiteX1" fmla="*/ 755851 w 3301531"/>
              <a:gd name="connsiteY1" fmla="*/ 36094 h 374534"/>
              <a:gd name="connsiteX2" fmla="*/ 1569822 w 3301531"/>
              <a:gd name="connsiteY2" fmla="*/ 17002 h 374534"/>
              <a:gd name="connsiteX3" fmla="*/ 2309803 w 3301531"/>
              <a:gd name="connsiteY3" fmla="*/ 174 h 374534"/>
              <a:gd name="connsiteX4" fmla="*/ 2958156 w 3301531"/>
              <a:gd name="connsiteY4" fmla="*/ 27788 h 374534"/>
              <a:gd name="connsiteX5" fmla="*/ 3279003 w 3301531"/>
              <a:gd name="connsiteY5" fmla="*/ 53396 h 374534"/>
              <a:gd name="connsiteX6" fmla="*/ 3301531 w 3301531"/>
              <a:gd name="connsiteY6" fmla="*/ 314124 h 374534"/>
              <a:gd name="connsiteX7" fmla="*/ 3144920 w 3301531"/>
              <a:gd name="connsiteY7" fmla="*/ 349532 h 374534"/>
              <a:gd name="connsiteX8" fmla="*/ 2501851 w 3301531"/>
              <a:gd name="connsiteY8" fmla="*/ 311915 h 374534"/>
              <a:gd name="connsiteX9" fmla="*/ 1902820 w 3301531"/>
              <a:gd name="connsiteY9" fmla="*/ 308785 h 374534"/>
              <a:gd name="connsiteX10" fmla="*/ 812292 w 3301531"/>
              <a:gd name="connsiteY10" fmla="*/ 364121 h 374534"/>
              <a:gd name="connsiteX11" fmla="*/ 403433 w 3301531"/>
              <a:gd name="connsiteY11" fmla="*/ 360341 h 374534"/>
              <a:gd name="connsiteX12" fmla="*/ 52 w 3301531"/>
              <a:gd name="connsiteY12" fmla="*/ 246867 h 374534"/>
              <a:gd name="connsiteX13" fmla="*/ 373963 w 3301531"/>
              <a:gd name="connsiteY13" fmla="*/ 245657 h 374534"/>
              <a:gd name="connsiteX14" fmla="*/ 169155 w 3301531"/>
              <a:gd name="connsiteY14" fmla="*/ 25738 h 374534"/>
              <a:gd name="connsiteX0" fmla="*/ 26489 w 3158865"/>
              <a:gd name="connsiteY0" fmla="*/ 25738 h 374534"/>
              <a:gd name="connsiteX1" fmla="*/ 613185 w 3158865"/>
              <a:gd name="connsiteY1" fmla="*/ 36094 h 374534"/>
              <a:gd name="connsiteX2" fmla="*/ 1427156 w 3158865"/>
              <a:gd name="connsiteY2" fmla="*/ 17002 h 374534"/>
              <a:gd name="connsiteX3" fmla="*/ 2167137 w 3158865"/>
              <a:gd name="connsiteY3" fmla="*/ 174 h 374534"/>
              <a:gd name="connsiteX4" fmla="*/ 2815490 w 3158865"/>
              <a:gd name="connsiteY4" fmla="*/ 27788 h 374534"/>
              <a:gd name="connsiteX5" fmla="*/ 3136337 w 3158865"/>
              <a:gd name="connsiteY5" fmla="*/ 53396 h 374534"/>
              <a:gd name="connsiteX6" fmla="*/ 3158865 w 3158865"/>
              <a:gd name="connsiteY6" fmla="*/ 314124 h 374534"/>
              <a:gd name="connsiteX7" fmla="*/ 3002254 w 3158865"/>
              <a:gd name="connsiteY7" fmla="*/ 349532 h 374534"/>
              <a:gd name="connsiteX8" fmla="*/ 2359185 w 3158865"/>
              <a:gd name="connsiteY8" fmla="*/ 311915 h 374534"/>
              <a:gd name="connsiteX9" fmla="*/ 1760154 w 3158865"/>
              <a:gd name="connsiteY9" fmla="*/ 308785 h 374534"/>
              <a:gd name="connsiteX10" fmla="*/ 669626 w 3158865"/>
              <a:gd name="connsiteY10" fmla="*/ 364121 h 374534"/>
              <a:gd name="connsiteX11" fmla="*/ 260767 w 3158865"/>
              <a:gd name="connsiteY11" fmla="*/ 360341 h 374534"/>
              <a:gd name="connsiteX12" fmla="*/ 181502 w 3158865"/>
              <a:gd name="connsiteY12" fmla="*/ 316872 h 374534"/>
              <a:gd name="connsiteX13" fmla="*/ 231297 w 3158865"/>
              <a:gd name="connsiteY13" fmla="*/ 245657 h 374534"/>
              <a:gd name="connsiteX14" fmla="*/ 26489 w 3158865"/>
              <a:gd name="connsiteY14" fmla="*/ 25738 h 374534"/>
              <a:gd name="connsiteX0" fmla="*/ 44235 w 3000462"/>
              <a:gd name="connsiteY0" fmla="*/ 44830 h 374534"/>
              <a:gd name="connsiteX1" fmla="*/ 454782 w 3000462"/>
              <a:gd name="connsiteY1" fmla="*/ 36094 h 374534"/>
              <a:gd name="connsiteX2" fmla="*/ 1268753 w 3000462"/>
              <a:gd name="connsiteY2" fmla="*/ 17002 h 374534"/>
              <a:gd name="connsiteX3" fmla="*/ 2008734 w 3000462"/>
              <a:gd name="connsiteY3" fmla="*/ 174 h 374534"/>
              <a:gd name="connsiteX4" fmla="*/ 2657087 w 3000462"/>
              <a:gd name="connsiteY4" fmla="*/ 27788 h 374534"/>
              <a:gd name="connsiteX5" fmla="*/ 2977934 w 3000462"/>
              <a:gd name="connsiteY5" fmla="*/ 53396 h 374534"/>
              <a:gd name="connsiteX6" fmla="*/ 3000462 w 3000462"/>
              <a:gd name="connsiteY6" fmla="*/ 314124 h 374534"/>
              <a:gd name="connsiteX7" fmla="*/ 2843851 w 3000462"/>
              <a:gd name="connsiteY7" fmla="*/ 349532 h 374534"/>
              <a:gd name="connsiteX8" fmla="*/ 2200782 w 3000462"/>
              <a:gd name="connsiteY8" fmla="*/ 311915 h 374534"/>
              <a:gd name="connsiteX9" fmla="*/ 1601751 w 3000462"/>
              <a:gd name="connsiteY9" fmla="*/ 308785 h 374534"/>
              <a:gd name="connsiteX10" fmla="*/ 511223 w 3000462"/>
              <a:gd name="connsiteY10" fmla="*/ 364121 h 374534"/>
              <a:gd name="connsiteX11" fmla="*/ 102364 w 3000462"/>
              <a:gd name="connsiteY11" fmla="*/ 360341 h 374534"/>
              <a:gd name="connsiteX12" fmla="*/ 23099 w 3000462"/>
              <a:gd name="connsiteY12" fmla="*/ 316872 h 374534"/>
              <a:gd name="connsiteX13" fmla="*/ 72894 w 3000462"/>
              <a:gd name="connsiteY13" fmla="*/ 245657 h 374534"/>
              <a:gd name="connsiteX14" fmla="*/ 44235 w 3000462"/>
              <a:gd name="connsiteY14" fmla="*/ 44830 h 374534"/>
              <a:gd name="connsiteX0" fmla="*/ 109264 w 2995031"/>
              <a:gd name="connsiteY0" fmla="*/ 32101 h 374534"/>
              <a:gd name="connsiteX1" fmla="*/ 449351 w 2995031"/>
              <a:gd name="connsiteY1" fmla="*/ 36094 h 374534"/>
              <a:gd name="connsiteX2" fmla="*/ 1263322 w 2995031"/>
              <a:gd name="connsiteY2" fmla="*/ 17002 h 374534"/>
              <a:gd name="connsiteX3" fmla="*/ 2003303 w 2995031"/>
              <a:gd name="connsiteY3" fmla="*/ 174 h 374534"/>
              <a:gd name="connsiteX4" fmla="*/ 2651656 w 2995031"/>
              <a:gd name="connsiteY4" fmla="*/ 27788 h 374534"/>
              <a:gd name="connsiteX5" fmla="*/ 2972503 w 2995031"/>
              <a:gd name="connsiteY5" fmla="*/ 53396 h 374534"/>
              <a:gd name="connsiteX6" fmla="*/ 2995031 w 2995031"/>
              <a:gd name="connsiteY6" fmla="*/ 314124 h 374534"/>
              <a:gd name="connsiteX7" fmla="*/ 2838420 w 2995031"/>
              <a:gd name="connsiteY7" fmla="*/ 349532 h 374534"/>
              <a:gd name="connsiteX8" fmla="*/ 2195351 w 2995031"/>
              <a:gd name="connsiteY8" fmla="*/ 311915 h 374534"/>
              <a:gd name="connsiteX9" fmla="*/ 1596320 w 2995031"/>
              <a:gd name="connsiteY9" fmla="*/ 308785 h 374534"/>
              <a:gd name="connsiteX10" fmla="*/ 505792 w 2995031"/>
              <a:gd name="connsiteY10" fmla="*/ 364121 h 374534"/>
              <a:gd name="connsiteX11" fmla="*/ 96933 w 2995031"/>
              <a:gd name="connsiteY11" fmla="*/ 360341 h 374534"/>
              <a:gd name="connsiteX12" fmla="*/ 17668 w 2995031"/>
              <a:gd name="connsiteY12" fmla="*/ 316872 h 374534"/>
              <a:gd name="connsiteX13" fmla="*/ 67463 w 2995031"/>
              <a:gd name="connsiteY13" fmla="*/ 245657 h 374534"/>
              <a:gd name="connsiteX14" fmla="*/ 109264 w 2995031"/>
              <a:gd name="connsiteY14" fmla="*/ 32101 h 374534"/>
              <a:gd name="connsiteX0" fmla="*/ 85579 w 2971346"/>
              <a:gd name="connsiteY0" fmla="*/ 32101 h 374534"/>
              <a:gd name="connsiteX1" fmla="*/ 425666 w 2971346"/>
              <a:gd name="connsiteY1" fmla="*/ 36094 h 374534"/>
              <a:gd name="connsiteX2" fmla="*/ 1239637 w 2971346"/>
              <a:gd name="connsiteY2" fmla="*/ 17002 h 374534"/>
              <a:gd name="connsiteX3" fmla="*/ 1979618 w 2971346"/>
              <a:gd name="connsiteY3" fmla="*/ 174 h 374534"/>
              <a:gd name="connsiteX4" fmla="*/ 2627971 w 2971346"/>
              <a:gd name="connsiteY4" fmla="*/ 27788 h 374534"/>
              <a:gd name="connsiteX5" fmla="*/ 2948818 w 2971346"/>
              <a:gd name="connsiteY5" fmla="*/ 53396 h 374534"/>
              <a:gd name="connsiteX6" fmla="*/ 2971346 w 2971346"/>
              <a:gd name="connsiteY6" fmla="*/ 314124 h 374534"/>
              <a:gd name="connsiteX7" fmla="*/ 2814735 w 2971346"/>
              <a:gd name="connsiteY7" fmla="*/ 349532 h 374534"/>
              <a:gd name="connsiteX8" fmla="*/ 2171666 w 2971346"/>
              <a:gd name="connsiteY8" fmla="*/ 311915 h 374534"/>
              <a:gd name="connsiteX9" fmla="*/ 1572635 w 2971346"/>
              <a:gd name="connsiteY9" fmla="*/ 308785 h 374534"/>
              <a:gd name="connsiteX10" fmla="*/ 482107 w 2971346"/>
              <a:gd name="connsiteY10" fmla="*/ 364121 h 374534"/>
              <a:gd name="connsiteX11" fmla="*/ 73248 w 2971346"/>
              <a:gd name="connsiteY11" fmla="*/ 360341 h 374534"/>
              <a:gd name="connsiteX12" fmla="*/ 57397 w 2971346"/>
              <a:gd name="connsiteY12" fmla="*/ 316872 h 374534"/>
              <a:gd name="connsiteX13" fmla="*/ 43778 w 2971346"/>
              <a:gd name="connsiteY13" fmla="*/ 245657 h 374534"/>
              <a:gd name="connsiteX14" fmla="*/ 85579 w 2971346"/>
              <a:gd name="connsiteY14" fmla="*/ 32101 h 374534"/>
              <a:gd name="connsiteX0" fmla="*/ 32422 w 2946371"/>
              <a:gd name="connsiteY0" fmla="*/ 316872 h 428437"/>
              <a:gd name="connsiteX1" fmla="*/ 18803 w 2946371"/>
              <a:gd name="connsiteY1" fmla="*/ 245657 h 428437"/>
              <a:gd name="connsiteX2" fmla="*/ 60604 w 2946371"/>
              <a:gd name="connsiteY2" fmla="*/ 32101 h 428437"/>
              <a:gd name="connsiteX3" fmla="*/ 400691 w 2946371"/>
              <a:gd name="connsiteY3" fmla="*/ 36094 h 428437"/>
              <a:gd name="connsiteX4" fmla="*/ 1214662 w 2946371"/>
              <a:gd name="connsiteY4" fmla="*/ 17002 h 428437"/>
              <a:gd name="connsiteX5" fmla="*/ 1954643 w 2946371"/>
              <a:gd name="connsiteY5" fmla="*/ 174 h 428437"/>
              <a:gd name="connsiteX6" fmla="*/ 2602996 w 2946371"/>
              <a:gd name="connsiteY6" fmla="*/ 27788 h 428437"/>
              <a:gd name="connsiteX7" fmla="*/ 2923843 w 2946371"/>
              <a:gd name="connsiteY7" fmla="*/ 53396 h 428437"/>
              <a:gd name="connsiteX8" fmla="*/ 2946371 w 2946371"/>
              <a:gd name="connsiteY8" fmla="*/ 314124 h 428437"/>
              <a:gd name="connsiteX9" fmla="*/ 2789760 w 2946371"/>
              <a:gd name="connsiteY9" fmla="*/ 349532 h 428437"/>
              <a:gd name="connsiteX10" fmla="*/ 2146691 w 2946371"/>
              <a:gd name="connsiteY10" fmla="*/ 311915 h 428437"/>
              <a:gd name="connsiteX11" fmla="*/ 1547660 w 2946371"/>
              <a:gd name="connsiteY11" fmla="*/ 308785 h 428437"/>
              <a:gd name="connsiteX12" fmla="*/ 457132 w 2946371"/>
              <a:gd name="connsiteY12" fmla="*/ 364121 h 428437"/>
              <a:gd name="connsiteX13" fmla="*/ 123665 w 2946371"/>
              <a:gd name="connsiteY13" fmla="*/ 428437 h 428437"/>
              <a:gd name="connsiteX0" fmla="*/ 32422 w 2946371"/>
              <a:gd name="connsiteY0" fmla="*/ 316872 h 409345"/>
              <a:gd name="connsiteX1" fmla="*/ 18803 w 2946371"/>
              <a:gd name="connsiteY1" fmla="*/ 245657 h 409345"/>
              <a:gd name="connsiteX2" fmla="*/ 60604 w 2946371"/>
              <a:gd name="connsiteY2" fmla="*/ 32101 h 409345"/>
              <a:gd name="connsiteX3" fmla="*/ 400691 w 2946371"/>
              <a:gd name="connsiteY3" fmla="*/ 36094 h 409345"/>
              <a:gd name="connsiteX4" fmla="*/ 1214662 w 2946371"/>
              <a:gd name="connsiteY4" fmla="*/ 17002 h 409345"/>
              <a:gd name="connsiteX5" fmla="*/ 1954643 w 2946371"/>
              <a:gd name="connsiteY5" fmla="*/ 174 h 409345"/>
              <a:gd name="connsiteX6" fmla="*/ 2602996 w 2946371"/>
              <a:gd name="connsiteY6" fmla="*/ 27788 h 409345"/>
              <a:gd name="connsiteX7" fmla="*/ 2923843 w 2946371"/>
              <a:gd name="connsiteY7" fmla="*/ 53396 h 409345"/>
              <a:gd name="connsiteX8" fmla="*/ 2946371 w 2946371"/>
              <a:gd name="connsiteY8" fmla="*/ 314124 h 409345"/>
              <a:gd name="connsiteX9" fmla="*/ 2789760 w 2946371"/>
              <a:gd name="connsiteY9" fmla="*/ 349532 h 409345"/>
              <a:gd name="connsiteX10" fmla="*/ 2146691 w 2946371"/>
              <a:gd name="connsiteY10" fmla="*/ 311915 h 409345"/>
              <a:gd name="connsiteX11" fmla="*/ 1547660 w 2946371"/>
              <a:gd name="connsiteY11" fmla="*/ 308785 h 409345"/>
              <a:gd name="connsiteX12" fmla="*/ 457132 w 2946371"/>
              <a:gd name="connsiteY12" fmla="*/ 364121 h 409345"/>
              <a:gd name="connsiteX13" fmla="*/ 53205 w 2946371"/>
              <a:gd name="connsiteY13" fmla="*/ 409345 h 409345"/>
              <a:gd name="connsiteX0" fmla="*/ 32422 w 2946371"/>
              <a:gd name="connsiteY0" fmla="*/ 316872 h 402981"/>
              <a:gd name="connsiteX1" fmla="*/ 18803 w 2946371"/>
              <a:gd name="connsiteY1" fmla="*/ 245657 h 402981"/>
              <a:gd name="connsiteX2" fmla="*/ 60604 w 2946371"/>
              <a:gd name="connsiteY2" fmla="*/ 32101 h 402981"/>
              <a:gd name="connsiteX3" fmla="*/ 400691 w 2946371"/>
              <a:gd name="connsiteY3" fmla="*/ 36094 h 402981"/>
              <a:gd name="connsiteX4" fmla="*/ 1214662 w 2946371"/>
              <a:gd name="connsiteY4" fmla="*/ 17002 h 402981"/>
              <a:gd name="connsiteX5" fmla="*/ 1954643 w 2946371"/>
              <a:gd name="connsiteY5" fmla="*/ 174 h 402981"/>
              <a:gd name="connsiteX6" fmla="*/ 2602996 w 2946371"/>
              <a:gd name="connsiteY6" fmla="*/ 27788 h 402981"/>
              <a:gd name="connsiteX7" fmla="*/ 2923843 w 2946371"/>
              <a:gd name="connsiteY7" fmla="*/ 53396 h 402981"/>
              <a:gd name="connsiteX8" fmla="*/ 2946371 w 2946371"/>
              <a:gd name="connsiteY8" fmla="*/ 314124 h 402981"/>
              <a:gd name="connsiteX9" fmla="*/ 2789760 w 2946371"/>
              <a:gd name="connsiteY9" fmla="*/ 349532 h 402981"/>
              <a:gd name="connsiteX10" fmla="*/ 2146691 w 2946371"/>
              <a:gd name="connsiteY10" fmla="*/ 311915 h 402981"/>
              <a:gd name="connsiteX11" fmla="*/ 1547660 w 2946371"/>
              <a:gd name="connsiteY11" fmla="*/ 308785 h 402981"/>
              <a:gd name="connsiteX12" fmla="*/ 457132 w 2946371"/>
              <a:gd name="connsiteY12" fmla="*/ 364121 h 402981"/>
              <a:gd name="connsiteX13" fmla="*/ 17975 w 2946371"/>
              <a:gd name="connsiteY13" fmla="*/ 402981 h 40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46371" h="402981">
                <a:moveTo>
                  <a:pt x="32422" y="316872"/>
                </a:moveTo>
                <a:cubicBezTo>
                  <a:pt x="27510" y="297758"/>
                  <a:pt x="-9381" y="282512"/>
                  <a:pt x="18803" y="245657"/>
                </a:cubicBezTo>
                <a:cubicBezTo>
                  <a:pt x="46987" y="208802"/>
                  <a:pt x="-64109" y="62785"/>
                  <a:pt x="60604" y="32101"/>
                </a:cubicBezTo>
                <a:cubicBezTo>
                  <a:pt x="181093" y="40795"/>
                  <a:pt x="208348" y="38611"/>
                  <a:pt x="400691" y="36094"/>
                </a:cubicBezTo>
                <a:cubicBezTo>
                  <a:pt x="593034" y="33578"/>
                  <a:pt x="943338" y="23366"/>
                  <a:pt x="1214662" y="17002"/>
                </a:cubicBezTo>
                <a:cubicBezTo>
                  <a:pt x="1473654" y="11015"/>
                  <a:pt x="1723254" y="-1624"/>
                  <a:pt x="1954643" y="174"/>
                </a:cubicBezTo>
                <a:cubicBezTo>
                  <a:pt x="2186032" y="1972"/>
                  <a:pt x="2386878" y="18583"/>
                  <a:pt x="2602996" y="27788"/>
                </a:cubicBezTo>
                <a:cubicBezTo>
                  <a:pt x="2764529" y="36658"/>
                  <a:pt x="2859033" y="42065"/>
                  <a:pt x="2923843" y="53396"/>
                </a:cubicBezTo>
                <a:cubicBezTo>
                  <a:pt x="2937383" y="115700"/>
                  <a:pt x="2922573" y="264768"/>
                  <a:pt x="2946371" y="314124"/>
                </a:cubicBezTo>
                <a:cubicBezTo>
                  <a:pt x="2924024" y="358846"/>
                  <a:pt x="2923040" y="349900"/>
                  <a:pt x="2789760" y="349532"/>
                </a:cubicBezTo>
                <a:cubicBezTo>
                  <a:pt x="2656480" y="349164"/>
                  <a:pt x="2353708" y="318706"/>
                  <a:pt x="2146691" y="311915"/>
                </a:cubicBezTo>
                <a:cubicBezTo>
                  <a:pt x="1939674" y="305124"/>
                  <a:pt x="1829253" y="300084"/>
                  <a:pt x="1547660" y="308785"/>
                </a:cubicBezTo>
                <a:cubicBezTo>
                  <a:pt x="1266067" y="317486"/>
                  <a:pt x="712079" y="348422"/>
                  <a:pt x="457132" y="364121"/>
                </a:cubicBezTo>
                <a:cubicBezTo>
                  <a:pt x="202185" y="379820"/>
                  <a:pt x="100269" y="358670"/>
                  <a:pt x="17975" y="402981"/>
                </a:cubicBezTo>
              </a:path>
            </a:pathLst>
          </a:custGeom>
          <a:solidFill>
            <a:srgbClr val="FFC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Freeform 23"/>
          <p:cNvSpPr/>
          <p:nvPr/>
        </p:nvSpPr>
        <p:spPr>
          <a:xfrm rot="10242579">
            <a:off x="3936921" y="2300812"/>
            <a:ext cx="1375088" cy="528604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1908 w 3337756"/>
              <a:gd name="connsiteY0" fmla="*/ 1011918 h 1160656"/>
              <a:gd name="connsiteX1" fmla="*/ 2989008 w 3337756"/>
              <a:gd name="connsiteY1" fmla="*/ 507093 h 1160656"/>
              <a:gd name="connsiteX2" fmla="*/ 1988883 w 3337756"/>
              <a:gd name="connsiteY2" fmla="*/ 30843 h 1160656"/>
              <a:gd name="connsiteX3" fmla="*/ 722058 w 3337756"/>
              <a:gd name="connsiteY3" fmla="*/ 78468 h 1160656"/>
              <a:gd name="connsiteX4" fmla="*/ 64833 w 3337756"/>
              <a:gd name="connsiteY4" fmla="*/ 335643 h 1160656"/>
              <a:gd name="connsiteX5" fmla="*/ 83883 w 3337756"/>
              <a:gd name="connsiteY5" fmla="*/ 745218 h 1160656"/>
              <a:gd name="connsiteX6" fmla="*/ 592234 w 3337756"/>
              <a:gd name="connsiteY6" fmla="*/ 600050 h 1160656"/>
              <a:gd name="connsiteX7" fmla="*/ 1179258 w 3337756"/>
              <a:gd name="connsiteY7" fmla="*/ 783318 h 1160656"/>
              <a:gd name="connsiteX8" fmla="*/ 1722183 w 3337756"/>
              <a:gd name="connsiteY8" fmla="*/ 602343 h 1160656"/>
              <a:gd name="connsiteX9" fmla="*/ 1884108 w 3337756"/>
              <a:gd name="connsiteY9" fmla="*/ 535668 h 1160656"/>
              <a:gd name="connsiteX10" fmla="*/ 2160333 w 3337756"/>
              <a:gd name="connsiteY10" fmla="*/ 497568 h 1160656"/>
              <a:gd name="connsiteX11" fmla="*/ 2484183 w 3337756"/>
              <a:gd name="connsiteY11" fmla="*/ 669018 h 1160656"/>
              <a:gd name="connsiteX12" fmla="*/ 2741358 w 3337756"/>
              <a:gd name="connsiteY12" fmla="*/ 973818 h 1160656"/>
              <a:gd name="connsiteX13" fmla="*/ 2874708 w 3337756"/>
              <a:gd name="connsiteY13" fmla="*/ 1126218 h 1160656"/>
              <a:gd name="connsiteX14" fmla="*/ 2979483 w 3337756"/>
              <a:gd name="connsiteY14" fmla="*/ 1154793 h 1160656"/>
              <a:gd name="connsiteX15" fmla="*/ 3189033 w 3337756"/>
              <a:gd name="connsiteY15" fmla="*/ 1040493 h 1160656"/>
              <a:gd name="connsiteX16" fmla="*/ 3331908 w 3337756"/>
              <a:gd name="connsiteY16" fmla="*/ 1011918 h 1160656"/>
              <a:gd name="connsiteX0" fmla="*/ 3316724 w 3322572"/>
              <a:gd name="connsiteY0" fmla="*/ 1011918 h 1160656"/>
              <a:gd name="connsiteX1" fmla="*/ 2973824 w 3322572"/>
              <a:gd name="connsiteY1" fmla="*/ 507093 h 1160656"/>
              <a:gd name="connsiteX2" fmla="*/ 1973699 w 3322572"/>
              <a:gd name="connsiteY2" fmla="*/ 30843 h 1160656"/>
              <a:gd name="connsiteX3" fmla="*/ 706874 w 3322572"/>
              <a:gd name="connsiteY3" fmla="*/ 78468 h 1160656"/>
              <a:gd name="connsiteX4" fmla="*/ 49649 w 3322572"/>
              <a:gd name="connsiteY4" fmla="*/ 335643 h 1160656"/>
              <a:gd name="connsiteX5" fmla="*/ 105716 w 3322572"/>
              <a:gd name="connsiteY5" fmla="*/ 524950 h 1160656"/>
              <a:gd name="connsiteX6" fmla="*/ 577050 w 3322572"/>
              <a:gd name="connsiteY6" fmla="*/ 600050 h 1160656"/>
              <a:gd name="connsiteX7" fmla="*/ 1164074 w 3322572"/>
              <a:gd name="connsiteY7" fmla="*/ 783318 h 1160656"/>
              <a:gd name="connsiteX8" fmla="*/ 1706999 w 3322572"/>
              <a:gd name="connsiteY8" fmla="*/ 602343 h 1160656"/>
              <a:gd name="connsiteX9" fmla="*/ 1868924 w 3322572"/>
              <a:gd name="connsiteY9" fmla="*/ 535668 h 1160656"/>
              <a:gd name="connsiteX10" fmla="*/ 2145149 w 3322572"/>
              <a:gd name="connsiteY10" fmla="*/ 497568 h 1160656"/>
              <a:gd name="connsiteX11" fmla="*/ 2468999 w 3322572"/>
              <a:gd name="connsiteY11" fmla="*/ 669018 h 1160656"/>
              <a:gd name="connsiteX12" fmla="*/ 2726174 w 3322572"/>
              <a:gd name="connsiteY12" fmla="*/ 973818 h 1160656"/>
              <a:gd name="connsiteX13" fmla="*/ 2859524 w 3322572"/>
              <a:gd name="connsiteY13" fmla="*/ 1126218 h 1160656"/>
              <a:gd name="connsiteX14" fmla="*/ 2964299 w 3322572"/>
              <a:gd name="connsiteY14" fmla="*/ 1154793 h 1160656"/>
              <a:gd name="connsiteX15" fmla="*/ 3173849 w 3322572"/>
              <a:gd name="connsiteY15" fmla="*/ 1040493 h 1160656"/>
              <a:gd name="connsiteX16" fmla="*/ 3316724 w 3322572"/>
              <a:gd name="connsiteY16" fmla="*/ 1011918 h 1160656"/>
              <a:gd name="connsiteX0" fmla="*/ 3316799 w 3322647"/>
              <a:gd name="connsiteY0" fmla="*/ 1011918 h 1160656"/>
              <a:gd name="connsiteX1" fmla="*/ 2973899 w 3322647"/>
              <a:gd name="connsiteY1" fmla="*/ 507093 h 1160656"/>
              <a:gd name="connsiteX2" fmla="*/ 1973774 w 3322647"/>
              <a:gd name="connsiteY2" fmla="*/ 30843 h 1160656"/>
              <a:gd name="connsiteX3" fmla="*/ 706949 w 3322647"/>
              <a:gd name="connsiteY3" fmla="*/ 78468 h 1160656"/>
              <a:gd name="connsiteX4" fmla="*/ 49724 w 3322647"/>
              <a:gd name="connsiteY4" fmla="*/ 335643 h 1160656"/>
              <a:gd name="connsiteX5" fmla="*/ 105791 w 3322647"/>
              <a:gd name="connsiteY5" fmla="*/ 524950 h 1160656"/>
              <a:gd name="connsiteX6" fmla="*/ 578998 w 3322647"/>
              <a:gd name="connsiteY6" fmla="*/ 651749 h 1160656"/>
              <a:gd name="connsiteX7" fmla="*/ 1164149 w 3322647"/>
              <a:gd name="connsiteY7" fmla="*/ 783318 h 1160656"/>
              <a:gd name="connsiteX8" fmla="*/ 1707074 w 3322647"/>
              <a:gd name="connsiteY8" fmla="*/ 602343 h 1160656"/>
              <a:gd name="connsiteX9" fmla="*/ 1868999 w 3322647"/>
              <a:gd name="connsiteY9" fmla="*/ 535668 h 1160656"/>
              <a:gd name="connsiteX10" fmla="*/ 2145224 w 3322647"/>
              <a:gd name="connsiteY10" fmla="*/ 497568 h 1160656"/>
              <a:gd name="connsiteX11" fmla="*/ 2469074 w 3322647"/>
              <a:gd name="connsiteY11" fmla="*/ 669018 h 1160656"/>
              <a:gd name="connsiteX12" fmla="*/ 2726249 w 3322647"/>
              <a:gd name="connsiteY12" fmla="*/ 973818 h 1160656"/>
              <a:gd name="connsiteX13" fmla="*/ 2859599 w 3322647"/>
              <a:gd name="connsiteY13" fmla="*/ 1126218 h 1160656"/>
              <a:gd name="connsiteX14" fmla="*/ 2964374 w 3322647"/>
              <a:gd name="connsiteY14" fmla="*/ 1154793 h 1160656"/>
              <a:gd name="connsiteX15" fmla="*/ 3173924 w 3322647"/>
              <a:gd name="connsiteY15" fmla="*/ 1040493 h 1160656"/>
              <a:gd name="connsiteX16" fmla="*/ 3316799 w 3322647"/>
              <a:gd name="connsiteY16" fmla="*/ 1011918 h 1160656"/>
              <a:gd name="connsiteX0" fmla="*/ 3297619 w 3303467"/>
              <a:gd name="connsiteY0" fmla="*/ 987235 h 1135973"/>
              <a:gd name="connsiteX1" fmla="*/ 2954719 w 3303467"/>
              <a:gd name="connsiteY1" fmla="*/ 482410 h 1135973"/>
              <a:gd name="connsiteX2" fmla="*/ 1954594 w 3303467"/>
              <a:gd name="connsiteY2" fmla="*/ 6160 h 1135973"/>
              <a:gd name="connsiteX3" fmla="*/ 427826 w 3303467"/>
              <a:gd name="connsiteY3" fmla="*/ 217996 h 1135973"/>
              <a:gd name="connsiteX4" fmla="*/ 30544 w 3303467"/>
              <a:gd name="connsiteY4" fmla="*/ 310960 h 1135973"/>
              <a:gd name="connsiteX5" fmla="*/ 86611 w 3303467"/>
              <a:gd name="connsiteY5" fmla="*/ 500267 h 1135973"/>
              <a:gd name="connsiteX6" fmla="*/ 559818 w 3303467"/>
              <a:gd name="connsiteY6" fmla="*/ 627066 h 1135973"/>
              <a:gd name="connsiteX7" fmla="*/ 1144969 w 3303467"/>
              <a:gd name="connsiteY7" fmla="*/ 758635 h 1135973"/>
              <a:gd name="connsiteX8" fmla="*/ 1687894 w 3303467"/>
              <a:gd name="connsiteY8" fmla="*/ 577660 h 1135973"/>
              <a:gd name="connsiteX9" fmla="*/ 1849819 w 3303467"/>
              <a:gd name="connsiteY9" fmla="*/ 510985 h 1135973"/>
              <a:gd name="connsiteX10" fmla="*/ 2126044 w 3303467"/>
              <a:gd name="connsiteY10" fmla="*/ 472885 h 1135973"/>
              <a:gd name="connsiteX11" fmla="*/ 2449894 w 3303467"/>
              <a:gd name="connsiteY11" fmla="*/ 644335 h 1135973"/>
              <a:gd name="connsiteX12" fmla="*/ 2707069 w 3303467"/>
              <a:gd name="connsiteY12" fmla="*/ 949135 h 1135973"/>
              <a:gd name="connsiteX13" fmla="*/ 2840419 w 3303467"/>
              <a:gd name="connsiteY13" fmla="*/ 1101535 h 1135973"/>
              <a:gd name="connsiteX14" fmla="*/ 2945194 w 3303467"/>
              <a:gd name="connsiteY14" fmla="*/ 1130110 h 1135973"/>
              <a:gd name="connsiteX15" fmla="*/ 3154744 w 3303467"/>
              <a:gd name="connsiteY15" fmla="*/ 1015810 h 1135973"/>
              <a:gd name="connsiteX16" fmla="*/ 3297619 w 3303467"/>
              <a:gd name="connsiteY16" fmla="*/ 987235 h 1135973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707068 w 3303466"/>
              <a:gd name="connsiteY12" fmla="*/ 732581 h 919419"/>
              <a:gd name="connsiteX13" fmla="*/ 2840418 w 3303466"/>
              <a:gd name="connsiteY13" fmla="*/ 884981 h 919419"/>
              <a:gd name="connsiteX14" fmla="*/ 2945193 w 3303466"/>
              <a:gd name="connsiteY14" fmla="*/ 913556 h 919419"/>
              <a:gd name="connsiteX15" fmla="*/ 3154743 w 3303466"/>
              <a:gd name="connsiteY15" fmla="*/ 799256 h 919419"/>
              <a:gd name="connsiteX16" fmla="*/ 3297618 w 3303466"/>
              <a:gd name="connsiteY16" fmla="*/ 770681 h 919419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840418 w 3303466"/>
              <a:gd name="connsiteY12" fmla="*/ 884981 h 919419"/>
              <a:gd name="connsiteX13" fmla="*/ 2945193 w 3303466"/>
              <a:gd name="connsiteY13" fmla="*/ 913556 h 919419"/>
              <a:gd name="connsiteX14" fmla="*/ 3154743 w 3303466"/>
              <a:gd name="connsiteY14" fmla="*/ 799256 h 919419"/>
              <a:gd name="connsiteX15" fmla="*/ 3297618 w 3303466"/>
              <a:gd name="connsiteY15" fmla="*/ 770681 h 919419"/>
              <a:gd name="connsiteX0" fmla="*/ 3297618 w 3297897"/>
              <a:gd name="connsiteY0" fmla="*/ 770681 h 919419"/>
              <a:gd name="connsiteX1" fmla="*/ 2954718 w 3297897"/>
              <a:gd name="connsiteY1" fmla="*/ 265856 h 919419"/>
              <a:gd name="connsiteX2" fmla="*/ 1194958 w 3297897"/>
              <a:gd name="connsiteY2" fmla="*/ 162096 h 919419"/>
              <a:gd name="connsiteX3" fmla="*/ 427825 w 3297897"/>
              <a:gd name="connsiteY3" fmla="*/ 1442 h 919419"/>
              <a:gd name="connsiteX4" fmla="*/ 30543 w 3297897"/>
              <a:gd name="connsiteY4" fmla="*/ 94406 h 919419"/>
              <a:gd name="connsiteX5" fmla="*/ 86610 w 3297897"/>
              <a:gd name="connsiteY5" fmla="*/ 283713 h 919419"/>
              <a:gd name="connsiteX6" fmla="*/ 559817 w 3297897"/>
              <a:gd name="connsiteY6" fmla="*/ 410512 h 919419"/>
              <a:gd name="connsiteX7" fmla="*/ 1144968 w 3297897"/>
              <a:gd name="connsiteY7" fmla="*/ 542081 h 919419"/>
              <a:gd name="connsiteX8" fmla="*/ 1687893 w 3297897"/>
              <a:gd name="connsiteY8" fmla="*/ 361106 h 919419"/>
              <a:gd name="connsiteX9" fmla="*/ 1849818 w 3297897"/>
              <a:gd name="connsiteY9" fmla="*/ 294431 h 919419"/>
              <a:gd name="connsiteX10" fmla="*/ 2126043 w 3297897"/>
              <a:gd name="connsiteY10" fmla="*/ 256331 h 919419"/>
              <a:gd name="connsiteX11" fmla="*/ 2449893 w 3297897"/>
              <a:gd name="connsiteY11" fmla="*/ 427781 h 919419"/>
              <a:gd name="connsiteX12" fmla="*/ 2840418 w 3297897"/>
              <a:gd name="connsiteY12" fmla="*/ 884981 h 919419"/>
              <a:gd name="connsiteX13" fmla="*/ 2945193 w 3297897"/>
              <a:gd name="connsiteY13" fmla="*/ 913556 h 919419"/>
              <a:gd name="connsiteX14" fmla="*/ 3297618 w 3297897"/>
              <a:gd name="connsiteY14" fmla="*/ 770681 h 919419"/>
              <a:gd name="connsiteX0" fmla="*/ 2945193 w 3086139"/>
              <a:gd name="connsiteY0" fmla="*/ 913556 h 919419"/>
              <a:gd name="connsiteX1" fmla="*/ 2954718 w 3086139"/>
              <a:gd name="connsiteY1" fmla="*/ 265856 h 919419"/>
              <a:gd name="connsiteX2" fmla="*/ 1194958 w 3086139"/>
              <a:gd name="connsiteY2" fmla="*/ 162096 h 919419"/>
              <a:gd name="connsiteX3" fmla="*/ 427825 w 3086139"/>
              <a:gd name="connsiteY3" fmla="*/ 1442 h 919419"/>
              <a:gd name="connsiteX4" fmla="*/ 30543 w 3086139"/>
              <a:gd name="connsiteY4" fmla="*/ 94406 h 919419"/>
              <a:gd name="connsiteX5" fmla="*/ 86610 w 3086139"/>
              <a:gd name="connsiteY5" fmla="*/ 283713 h 919419"/>
              <a:gd name="connsiteX6" fmla="*/ 559817 w 3086139"/>
              <a:gd name="connsiteY6" fmla="*/ 410512 h 919419"/>
              <a:gd name="connsiteX7" fmla="*/ 1144968 w 3086139"/>
              <a:gd name="connsiteY7" fmla="*/ 542081 h 919419"/>
              <a:gd name="connsiteX8" fmla="*/ 1687893 w 3086139"/>
              <a:gd name="connsiteY8" fmla="*/ 361106 h 919419"/>
              <a:gd name="connsiteX9" fmla="*/ 1849818 w 3086139"/>
              <a:gd name="connsiteY9" fmla="*/ 294431 h 919419"/>
              <a:gd name="connsiteX10" fmla="*/ 2126043 w 3086139"/>
              <a:gd name="connsiteY10" fmla="*/ 256331 h 919419"/>
              <a:gd name="connsiteX11" fmla="*/ 2449893 w 3086139"/>
              <a:gd name="connsiteY11" fmla="*/ 427781 h 919419"/>
              <a:gd name="connsiteX12" fmla="*/ 2840418 w 3086139"/>
              <a:gd name="connsiteY12" fmla="*/ 884981 h 919419"/>
              <a:gd name="connsiteX13" fmla="*/ 2945193 w 3086139"/>
              <a:gd name="connsiteY13" fmla="*/ 913556 h 919419"/>
              <a:gd name="connsiteX0" fmla="*/ 2840418 w 3066874"/>
              <a:gd name="connsiteY0" fmla="*/ 884981 h 884981"/>
              <a:gd name="connsiteX1" fmla="*/ 2954718 w 3066874"/>
              <a:gd name="connsiteY1" fmla="*/ 265856 h 884981"/>
              <a:gd name="connsiteX2" fmla="*/ 1194958 w 3066874"/>
              <a:gd name="connsiteY2" fmla="*/ 162096 h 884981"/>
              <a:gd name="connsiteX3" fmla="*/ 427825 w 3066874"/>
              <a:gd name="connsiteY3" fmla="*/ 1442 h 884981"/>
              <a:gd name="connsiteX4" fmla="*/ 30543 w 3066874"/>
              <a:gd name="connsiteY4" fmla="*/ 94406 h 884981"/>
              <a:gd name="connsiteX5" fmla="*/ 86610 w 3066874"/>
              <a:gd name="connsiteY5" fmla="*/ 283713 h 884981"/>
              <a:gd name="connsiteX6" fmla="*/ 559817 w 3066874"/>
              <a:gd name="connsiteY6" fmla="*/ 410512 h 884981"/>
              <a:gd name="connsiteX7" fmla="*/ 1144968 w 3066874"/>
              <a:gd name="connsiteY7" fmla="*/ 542081 h 884981"/>
              <a:gd name="connsiteX8" fmla="*/ 1687893 w 3066874"/>
              <a:gd name="connsiteY8" fmla="*/ 361106 h 884981"/>
              <a:gd name="connsiteX9" fmla="*/ 1849818 w 3066874"/>
              <a:gd name="connsiteY9" fmla="*/ 294431 h 884981"/>
              <a:gd name="connsiteX10" fmla="*/ 2126043 w 3066874"/>
              <a:gd name="connsiteY10" fmla="*/ 256331 h 884981"/>
              <a:gd name="connsiteX11" fmla="*/ 2449893 w 3066874"/>
              <a:gd name="connsiteY11" fmla="*/ 427781 h 884981"/>
              <a:gd name="connsiteX12" fmla="*/ 2840418 w 3066874"/>
              <a:gd name="connsiteY12" fmla="*/ 884981 h 884981"/>
              <a:gd name="connsiteX0" fmla="*/ 2840418 w 2864549"/>
              <a:gd name="connsiteY0" fmla="*/ 884981 h 885580"/>
              <a:gd name="connsiteX1" fmla="*/ 1698916 w 2864549"/>
              <a:gd name="connsiteY1" fmla="*/ 322897 h 885580"/>
              <a:gd name="connsiteX2" fmla="*/ 1194958 w 2864549"/>
              <a:gd name="connsiteY2" fmla="*/ 162096 h 885580"/>
              <a:gd name="connsiteX3" fmla="*/ 427825 w 2864549"/>
              <a:gd name="connsiteY3" fmla="*/ 1442 h 885580"/>
              <a:gd name="connsiteX4" fmla="*/ 30543 w 2864549"/>
              <a:gd name="connsiteY4" fmla="*/ 94406 h 885580"/>
              <a:gd name="connsiteX5" fmla="*/ 86610 w 2864549"/>
              <a:gd name="connsiteY5" fmla="*/ 283713 h 885580"/>
              <a:gd name="connsiteX6" fmla="*/ 559817 w 2864549"/>
              <a:gd name="connsiteY6" fmla="*/ 410512 h 885580"/>
              <a:gd name="connsiteX7" fmla="*/ 1144968 w 2864549"/>
              <a:gd name="connsiteY7" fmla="*/ 542081 h 885580"/>
              <a:gd name="connsiteX8" fmla="*/ 1687893 w 2864549"/>
              <a:gd name="connsiteY8" fmla="*/ 361106 h 885580"/>
              <a:gd name="connsiteX9" fmla="*/ 1849818 w 2864549"/>
              <a:gd name="connsiteY9" fmla="*/ 294431 h 885580"/>
              <a:gd name="connsiteX10" fmla="*/ 2126043 w 2864549"/>
              <a:gd name="connsiteY10" fmla="*/ 256331 h 885580"/>
              <a:gd name="connsiteX11" fmla="*/ 2449893 w 2864549"/>
              <a:gd name="connsiteY11" fmla="*/ 427781 h 885580"/>
              <a:gd name="connsiteX12" fmla="*/ 2840418 w 2864549"/>
              <a:gd name="connsiteY12" fmla="*/ 884981 h 885580"/>
              <a:gd name="connsiteX0" fmla="*/ 2888992 w 2911280"/>
              <a:gd name="connsiteY0" fmla="*/ 650 h 575719"/>
              <a:gd name="connsiteX1" fmla="*/ 1698916 w 2911280"/>
              <a:gd name="connsiteY1" fmla="*/ 356042 h 575719"/>
              <a:gd name="connsiteX2" fmla="*/ 1194958 w 2911280"/>
              <a:gd name="connsiteY2" fmla="*/ 195241 h 575719"/>
              <a:gd name="connsiteX3" fmla="*/ 427825 w 2911280"/>
              <a:gd name="connsiteY3" fmla="*/ 34587 h 575719"/>
              <a:gd name="connsiteX4" fmla="*/ 30543 w 2911280"/>
              <a:gd name="connsiteY4" fmla="*/ 127551 h 575719"/>
              <a:gd name="connsiteX5" fmla="*/ 86610 w 2911280"/>
              <a:gd name="connsiteY5" fmla="*/ 316858 h 575719"/>
              <a:gd name="connsiteX6" fmla="*/ 559817 w 2911280"/>
              <a:gd name="connsiteY6" fmla="*/ 443657 h 575719"/>
              <a:gd name="connsiteX7" fmla="*/ 1144968 w 2911280"/>
              <a:gd name="connsiteY7" fmla="*/ 575226 h 575719"/>
              <a:gd name="connsiteX8" fmla="*/ 1687893 w 2911280"/>
              <a:gd name="connsiteY8" fmla="*/ 394251 h 575719"/>
              <a:gd name="connsiteX9" fmla="*/ 1849818 w 2911280"/>
              <a:gd name="connsiteY9" fmla="*/ 327576 h 575719"/>
              <a:gd name="connsiteX10" fmla="*/ 2126043 w 2911280"/>
              <a:gd name="connsiteY10" fmla="*/ 289476 h 575719"/>
              <a:gd name="connsiteX11" fmla="*/ 2449893 w 2911280"/>
              <a:gd name="connsiteY11" fmla="*/ 460926 h 575719"/>
              <a:gd name="connsiteX12" fmla="*/ 2888992 w 2911280"/>
              <a:gd name="connsiteY12" fmla="*/ 650 h 575719"/>
              <a:gd name="connsiteX0" fmla="*/ 2888992 w 2930610"/>
              <a:gd name="connsiteY0" fmla="*/ 10104 h 838423"/>
              <a:gd name="connsiteX1" fmla="*/ 1698916 w 2930610"/>
              <a:gd name="connsiteY1" fmla="*/ 365496 h 838423"/>
              <a:gd name="connsiteX2" fmla="*/ 1194958 w 2930610"/>
              <a:gd name="connsiteY2" fmla="*/ 204695 h 838423"/>
              <a:gd name="connsiteX3" fmla="*/ 427825 w 2930610"/>
              <a:gd name="connsiteY3" fmla="*/ 44041 h 838423"/>
              <a:gd name="connsiteX4" fmla="*/ 30543 w 2930610"/>
              <a:gd name="connsiteY4" fmla="*/ 137005 h 838423"/>
              <a:gd name="connsiteX5" fmla="*/ 86610 w 2930610"/>
              <a:gd name="connsiteY5" fmla="*/ 326312 h 838423"/>
              <a:gd name="connsiteX6" fmla="*/ 559817 w 2930610"/>
              <a:gd name="connsiteY6" fmla="*/ 453111 h 838423"/>
              <a:gd name="connsiteX7" fmla="*/ 1144968 w 2930610"/>
              <a:gd name="connsiteY7" fmla="*/ 584680 h 838423"/>
              <a:gd name="connsiteX8" fmla="*/ 1687893 w 2930610"/>
              <a:gd name="connsiteY8" fmla="*/ 403705 h 838423"/>
              <a:gd name="connsiteX9" fmla="*/ 1849818 w 2930610"/>
              <a:gd name="connsiteY9" fmla="*/ 337030 h 838423"/>
              <a:gd name="connsiteX10" fmla="*/ 2126043 w 2930610"/>
              <a:gd name="connsiteY10" fmla="*/ 298930 h 838423"/>
              <a:gd name="connsiteX11" fmla="*/ 2610369 w 2930610"/>
              <a:gd name="connsiteY11" fmla="*/ 835175 h 838423"/>
              <a:gd name="connsiteX12" fmla="*/ 2888992 w 2930610"/>
              <a:gd name="connsiteY12" fmla="*/ 10104 h 838423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87893 w 2930610"/>
              <a:gd name="connsiteY8" fmla="*/ 403705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63034 w 2930610"/>
              <a:gd name="connsiteY8" fmla="*/ 677309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4474"/>
              <a:gd name="connsiteY0" fmla="*/ 3110 h 831020"/>
              <a:gd name="connsiteX1" fmla="*/ 1637773 w 2934474"/>
              <a:gd name="connsiteY1" fmla="*/ 533808 h 831020"/>
              <a:gd name="connsiteX2" fmla="*/ 1194958 w 2934474"/>
              <a:gd name="connsiteY2" fmla="*/ 197701 h 831020"/>
              <a:gd name="connsiteX3" fmla="*/ 427825 w 2934474"/>
              <a:gd name="connsiteY3" fmla="*/ 37047 h 831020"/>
              <a:gd name="connsiteX4" fmla="*/ 30543 w 2934474"/>
              <a:gd name="connsiteY4" fmla="*/ 130011 h 831020"/>
              <a:gd name="connsiteX5" fmla="*/ 86610 w 2934474"/>
              <a:gd name="connsiteY5" fmla="*/ 319318 h 831020"/>
              <a:gd name="connsiteX6" fmla="*/ 559817 w 2934474"/>
              <a:gd name="connsiteY6" fmla="*/ 446117 h 831020"/>
              <a:gd name="connsiteX7" fmla="*/ 1144968 w 2934474"/>
              <a:gd name="connsiteY7" fmla="*/ 577686 h 831020"/>
              <a:gd name="connsiteX8" fmla="*/ 1663034 w 2934474"/>
              <a:gd name="connsiteY8" fmla="*/ 670315 h 831020"/>
              <a:gd name="connsiteX9" fmla="*/ 1897532 w 2934474"/>
              <a:gd name="connsiteY9" fmla="*/ 800239 h 831020"/>
              <a:gd name="connsiteX10" fmla="*/ 2126043 w 2934474"/>
              <a:gd name="connsiteY10" fmla="*/ 291936 h 831020"/>
              <a:gd name="connsiteX11" fmla="*/ 2610369 w 2934474"/>
              <a:gd name="connsiteY11" fmla="*/ 828181 h 831020"/>
              <a:gd name="connsiteX12" fmla="*/ 2888992 w 2934474"/>
              <a:gd name="connsiteY12" fmla="*/ 3110 h 831020"/>
              <a:gd name="connsiteX0" fmla="*/ 2888992 w 2934474"/>
              <a:gd name="connsiteY0" fmla="*/ 3196 h 831106"/>
              <a:gd name="connsiteX1" fmla="*/ 1637773 w 2934474"/>
              <a:gd name="connsiteY1" fmla="*/ 533894 h 831106"/>
              <a:gd name="connsiteX2" fmla="*/ 1157560 w 2934474"/>
              <a:gd name="connsiteY2" fmla="*/ 294634 h 831106"/>
              <a:gd name="connsiteX3" fmla="*/ 427825 w 2934474"/>
              <a:gd name="connsiteY3" fmla="*/ 37133 h 831106"/>
              <a:gd name="connsiteX4" fmla="*/ 30543 w 2934474"/>
              <a:gd name="connsiteY4" fmla="*/ 130097 h 831106"/>
              <a:gd name="connsiteX5" fmla="*/ 86610 w 2934474"/>
              <a:gd name="connsiteY5" fmla="*/ 319404 h 831106"/>
              <a:gd name="connsiteX6" fmla="*/ 559817 w 2934474"/>
              <a:gd name="connsiteY6" fmla="*/ 446203 h 831106"/>
              <a:gd name="connsiteX7" fmla="*/ 1144968 w 2934474"/>
              <a:gd name="connsiteY7" fmla="*/ 577772 h 831106"/>
              <a:gd name="connsiteX8" fmla="*/ 1663034 w 2934474"/>
              <a:gd name="connsiteY8" fmla="*/ 670401 h 831106"/>
              <a:gd name="connsiteX9" fmla="*/ 1897532 w 2934474"/>
              <a:gd name="connsiteY9" fmla="*/ 800325 h 831106"/>
              <a:gd name="connsiteX10" fmla="*/ 2126043 w 2934474"/>
              <a:gd name="connsiteY10" fmla="*/ 292022 h 831106"/>
              <a:gd name="connsiteX11" fmla="*/ 2610369 w 2934474"/>
              <a:gd name="connsiteY11" fmla="*/ 828267 h 831106"/>
              <a:gd name="connsiteX12" fmla="*/ 2888992 w 2934474"/>
              <a:gd name="connsiteY12" fmla="*/ 3196 h 831106"/>
              <a:gd name="connsiteX0" fmla="*/ 2888992 w 2938311"/>
              <a:gd name="connsiteY0" fmla="*/ 3196 h 885985"/>
              <a:gd name="connsiteX1" fmla="*/ 1637773 w 2938311"/>
              <a:gd name="connsiteY1" fmla="*/ 533894 h 885985"/>
              <a:gd name="connsiteX2" fmla="*/ 1157560 w 2938311"/>
              <a:gd name="connsiteY2" fmla="*/ 294634 h 885985"/>
              <a:gd name="connsiteX3" fmla="*/ 427825 w 2938311"/>
              <a:gd name="connsiteY3" fmla="*/ 37133 h 885985"/>
              <a:gd name="connsiteX4" fmla="*/ 30543 w 2938311"/>
              <a:gd name="connsiteY4" fmla="*/ 130097 h 885985"/>
              <a:gd name="connsiteX5" fmla="*/ 86610 w 2938311"/>
              <a:gd name="connsiteY5" fmla="*/ 319404 h 885985"/>
              <a:gd name="connsiteX6" fmla="*/ 559817 w 2938311"/>
              <a:gd name="connsiteY6" fmla="*/ 446203 h 885985"/>
              <a:gd name="connsiteX7" fmla="*/ 1144968 w 2938311"/>
              <a:gd name="connsiteY7" fmla="*/ 577772 h 885985"/>
              <a:gd name="connsiteX8" fmla="*/ 1663034 w 2938311"/>
              <a:gd name="connsiteY8" fmla="*/ 670401 h 885985"/>
              <a:gd name="connsiteX9" fmla="*/ 1897532 w 2938311"/>
              <a:gd name="connsiteY9" fmla="*/ 800325 h 885985"/>
              <a:gd name="connsiteX10" fmla="*/ 2610369 w 2938311"/>
              <a:gd name="connsiteY10" fmla="*/ 828267 h 885985"/>
              <a:gd name="connsiteX11" fmla="*/ 2888992 w 2938311"/>
              <a:gd name="connsiteY11" fmla="*/ 3196 h 885985"/>
              <a:gd name="connsiteX0" fmla="*/ 2421490 w 2640558"/>
              <a:gd name="connsiteY0" fmla="*/ 617198 h 807240"/>
              <a:gd name="connsiteX1" fmla="*/ 1637773 w 2640558"/>
              <a:gd name="connsiteY1" fmla="*/ 502729 h 807240"/>
              <a:gd name="connsiteX2" fmla="*/ 1157560 w 2640558"/>
              <a:gd name="connsiteY2" fmla="*/ 263469 h 807240"/>
              <a:gd name="connsiteX3" fmla="*/ 427825 w 2640558"/>
              <a:gd name="connsiteY3" fmla="*/ 5968 h 807240"/>
              <a:gd name="connsiteX4" fmla="*/ 30543 w 2640558"/>
              <a:gd name="connsiteY4" fmla="*/ 98932 h 807240"/>
              <a:gd name="connsiteX5" fmla="*/ 86610 w 2640558"/>
              <a:gd name="connsiteY5" fmla="*/ 288239 h 807240"/>
              <a:gd name="connsiteX6" fmla="*/ 559817 w 2640558"/>
              <a:gd name="connsiteY6" fmla="*/ 415038 h 807240"/>
              <a:gd name="connsiteX7" fmla="*/ 1144968 w 2640558"/>
              <a:gd name="connsiteY7" fmla="*/ 546607 h 807240"/>
              <a:gd name="connsiteX8" fmla="*/ 1663034 w 2640558"/>
              <a:gd name="connsiteY8" fmla="*/ 639236 h 807240"/>
              <a:gd name="connsiteX9" fmla="*/ 1897532 w 2640558"/>
              <a:gd name="connsiteY9" fmla="*/ 769160 h 807240"/>
              <a:gd name="connsiteX10" fmla="*/ 2610369 w 2640558"/>
              <a:gd name="connsiteY10" fmla="*/ 797102 h 807240"/>
              <a:gd name="connsiteX11" fmla="*/ 2421490 w 2640558"/>
              <a:gd name="connsiteY11" fmla="*/ 617198 h 807240"/>
              <a:gd name="connsiteX0" fmla="*/ 2421490 w 2421544"/>
              <a:gd name="connsiteY0" fmla="*/ 617198 h 770387"/>
              <a:gd name="connsiteX1" fmla="*/ 1637773 w 2421544"/>
              <a:gd name="connsiteY1" fmla="*/ 502729 h 770387"/>
              <a:gd name="connsiteX2" fmla="*/ 1157560 w 2421544"/>
              <a:gd name="connsiteY2" fmla="*/ 263469 h 770387"/>
              <a:gd name="connsiteX3" fmla="*/ 427825 w 2421544"/>
              <a:gd name="connsiteY3" fmla="*/ 5968 h 770387"/>
              <a:gd name="connsiteX4" fmla="*/ 30543 w 2421544"/>
              <a:gd name="connsiteY4" fmla="*/ 98932 h 770387"/>
              <a:gd name="connsiteX5" fmla="*/ 86610 w 2421544"/>
              <a:gd name="connsiteY5" fmla="*/ 288239 h 770387"/>
              <a:gd name="connsiteX6" fmla="*/ 559817 w 2421544"/>
              <a:gd name="connsiteY6" fmla="*/ 415038 h 770387"/>
              <a:gd name="connsiteX7" fmla="*/ 1144968 w 2421544"/>
              <a:gd name="connsiteY7" fmla="*/ 546607 h 770387"/>
              <a:gd name="connsiteX8" fmla="*/ 1663034 w 2421544"/>
              <a:gd name="connsiteY8" fmla="*/ 639236 h 770387"/>
              <a:gd name="connsiteX9" fmla="*/ 1897532 w 2421544"/>
              <a:gd name="connsiteY9" fmla="*/ 769160 h 770387"/>
              <a:gd name="connsiteX10" fmla="*/ 1679210 w 2421544"/>
              <a:gd name="connsiteY10" fmla="*/ 556313 h 770387"/>
              <a:gd name="connsiteX11" fmla="*/ 2421490 w 2421544"/>
              <a:gd name="connsiteY11" fmla="*/ 617198 h 770387"/>
              <a:gd name="connsiteX0" fmla="*/ 2421490 w 2421546"/>
              <a:gd name="connsiteY0" fmla="*/ 617198 h 639259"/>
              <a:gd name="connsiteX1" fmla="*/ 1637773 w 2421546"/>
              <a:gd name="connsiteY1" fmla="*/ 502729 h 639259"/>
              <a:gd name="connsiteX2" fmla="*/ 1157560 w 2421546"/>
              <a:gd name="connsiteY2" fmla="*/ 263469 h 639259"/>
              <a:gd name="connsiteX3" fmla="*/ 427825 w 2421546"/>
              <a:gd name="connsiteY3" fmla="*/ 5968 h 639259"/>
              <a:gd name="connsiteX4" fmla="*/ 30543 w 2421546"/>
              <a:gd name="connsiteY4" fmla="*/ 98932 h 639259"/>
              <a:gd name="connsiteX5" fmla="*/ 86610 w 2421546"/>
              <a:gd name="connsiteY5" fmla="*/ 288239 h 639259"/>
              <a:gd name="connsiteX6" fmla="*/ 559817 w 2421546"/>
              <a:gd name="connsiteY6" fmla="*/ 415038 h 639259"/>
              <a:gd name="connsiteX7" fmla="*/ 1144968 w 2421546"/>
              <a:gd name="connsiteY7" fmla="*/ 546607 h 639259"/>
              <a:gd name="connsiteX8" fmla="*/ 1663034 w 2421546"/>
              <a:gd name="connsiteY8" fmla="*/ 639236 h 639259"/>
              <a:gd name="connsiteX9" fmla="*/ 1679210 w 2421546"/>
              <a:gd name="connsiteY9" fmla="*/ 556313 h 639259"/>
              <a:gd name="connsiteX10" fmla="*/ 2421490 w 2421546"/>
              <a:gd name="connsiteY10" fmla="*/ 617198 h 639259"/>
              <a:gd name="connsiteX0" fmla="*/ 1679210 w 1708432"/>
              <a:gd name="connsiteY0" fmla="*/ 556313 h 639267"/>
              <a:gd name="connsiteX1" fmla="*/ 1637773 w 1708432"/>
              <a:gd name="connsiteY1" fmla="*/ 502729 h 639267"/>
              <a:gd name="connsiteX2" fmla="*/ 1157560 w 1708432"/>
              <a:gd name="connsiteY2" fmla="*/ 263469 h 639267"/>
              <a:gd name="connsiteX3" fmla="*/ 427825 w 1708432"/>
              <a:gd name="connsiteY3" fmla="*/ 5968 h 639267"/>
              <a:gd name="connsiteX4" fmla="*/ 30543 w 1708432"/>
              <a:gd name="connsiteY4" fmla="*/ 98932 h 639267"/>
              <a:gd name="connsiteX5" fmla="*/ 86610 w 1708432"/>
              <a:gd name="connsiteY5" fmla="*/ 288239 h 639267"/>
              <a:gd name="connsiteX6" fmla="*/ 559817 w 1708432"/>
              <a:gd name="connsiteY6" fmla="*/ 415038 h 639267"/>
              <a:gd name="connsiteX7" fmla="*/ 1144968 w 1708432"/>
              <a:gd name="connsiteY7" fmla="*/ 546607 h 639267"/>
              <a:gd name="connsiteX8" fmla="*/ 1663034 w 1708432"/>
              <a:gd name="connsiteY8" fmla="*/ 639236 h 639267"/>
              <a:gd name="connsiteX9" fmla="*/ 1679210 w 1708432"/>
              <a:gd name="connsiteY9" fmla="*/ 556313 h 6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8432" h="639267">
                <a:moveTo>
                  <a:pt x="1679210" y="556313"/>
                </a:moveTo>
                <a:cubicBezTo>
                  <a:pt x="1675000" y="533562"/>
                  <a:pt x="1724715" y="551536"/>
                  <a:pt x="1637773" y="502729"/>
                </a:cubicBezTo>
                <a:cubicBezTo>
                  <a:pt x="1550831" y="453922"/>
                  <a:pt x="1359218" y="346262"/>
                  <a:pt x="1157560" y="263469"/>
                </a:cubicBezTo>
                <a:cubicBezTo>
                  <a:pt x="955902" y="180676"/>
                  <a:pt x="615661" y="33391"/>
                  <a:pt x="427825" y="5968"/>
                </a:cubicBezTo>
                <a:cubicBezTo>
                  <a:pt x="239989" y="-21455"/>
                  <a:pt x="87412" y="51887"/>
                  <a:pt x="30543" y="98932"/>
                </a:cubicBezTo>
                <a:cubicBezTo>
                  <a:pt x="-26326" y="145977"/>
                  <a:pt x="-1602" y="235555"/>
                  <a:pt x="86610" y="288239"/>
                </a:cubicBezTo>
                <a:cubicBezTo>
                  <a:pt x="174822" y="340923"/>
                  <a:pt x="383424" y="371977"/>
                  <a:pt x="559817" y="415038"/>
                </a:cubicBezTo>
                <a:cubicBezTo>
                  <a:pt x="736210" y="458099"/>
                  <a:pt x="961099" y="509241"/>
                  <a:pt x="1144968" y="546607"/>
                </a:cubicBezTo>
                <a:cubicBezTo>
                  <a:pt x="1328837" y="583973"/>
                  <a:pt x="1573994" y="637618"/>
                  <a:pt x="1663034" y="639236"/>
                </a:cubicBezTo>
                <a:cubicBezTo>
                  <a:pt x="1752074" y="640854"/>
                  <a:pt x="1683420" y="579064"/>
                  <a:pt x="1679210" y="556313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 rot="10242579">
            <a:off x="3047306" y="1636423"/>
            <a:ext cx="2241950" cy="554628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1908 w 3337756"/>
              <a:gd name="connsiteY0" fmla="*/ 1011918 h 1160656"/>
              <a:gd name="connsiteX1" fmla="*/ 2989008 w 3337756"/>
              <a:gd name="connsiteY1" fmla="*/ 507093 h 1160656"/>
              <a:gd name="connsiteX2" fmla="*/ 1988883 w 3337756"/>
              <a:gd name="connsiteY2" fmla="*/ 30843 h 1160656"/>
              <a:gd name="connsiteX3" fmla="*/ 722058 w 3337756"/>
              <a:gd name="connsiteY3" fmla="*/ 78468 h 1160656"/>
              <a:gd name="connsiteX4" fmla="*/ 64833 w 3337756"/>
              <a:gd name="connsiteY4" fmla="*/ 335643 h 1160656"/>
              <a:gd name="connsiteX5" fmla="*/ 83883 w 3337756"/>
              <a:gd name="connsiteY5" fmla="*/ 745218 h 1160656"/>
              <a:gd name="connsiteX6" fmla="*/ 592234 w 3337756"/>
              <a:gd name="connsiteY6" fmla="*/ 600050 h 1160656"/>
              <a:gd name="connsiteX7" fmla="*/ 1179258 w 3337756"/>
              <a:gd name="connsiteY7" fmla="*/ 783318 h 1160656"/>
              <a:gd name="connsiteX8" fmla="*/ 1722183 w 3337756"/>
              <a:gd name="connsiteY8" fmla="*/ 602343 h 1160656"/>
              <a:gd name="connsiteX9" fmla="*/ 1884108 w 3337756"/>
              <a:gd name="connsiteY9" fmla="*/ 535668 h 1160656"/>
              <a:gd name="connsiteX10" fmla="*/ 2160333 w 3337756"/>
              <a:gd name="connsiteY10" fmla="*/ 497568 h 1160656"/>
              <a:gd name="connsiteX11" fmla="*/ 2484183 w 3337756"/>
              <a:gd name="connsiteY11" fmla="*/ 669018 h 1160656"/>
              <a:gd name="connsiteX12" fmla="*/ 2741358 w 3337756"/>
              <a:gd name="connsiteY12" fmla="*/ 973818 h 1160656"/>
              <a:gd name="connsiteX13" fmla="*/ 2874708 w 3337756"/>
              <a:gd name="connsiteY13" fmla="*/ 1126218 h 1160656"/>
              <a:gd name="connsiteX14" fmla="*/ 2979483 w 3337756"/>
              <a:gd name="connsiteY14" fmla="*/ 1154793 h 1160656"/>
              <a:gd name="connsiteX15" fmla="*/ 3189033 w 3337756"/>
              <a:gd name="connsiteY15" fmla="*/ 1040493 h 1160656"/>
              <a:gd name="connsiteX16" fmla="*/ 3331908 w 3337756"/>
              <a:gd name="connsiteY16" fmla="*/ 1011918 h 1160656"/>
              <a:gd name="connsiteX0" fmla="*/ 3316724 w 3322572"/>
              <a:gd name="connsiteY0" fmla="*/ 1011918 h 1160656"/>
              <a:gd name="connsiteX1" fmla="*/ 2973824 w 3322572"/>
              <a:gd name="connsiteY1" fmla="*/ 507093 h 1160656"/>
              <a:gd name="connsiteX2" fmla="*/ 1973699 w 3322572"/>
              <a:gd name="connsiteY2" fmla="*/ 30843 h 1160656"/>
              <a:gd name="connsiteX3" fmla="*/ 706874 w 3322572"/>
              <a:gd name="connsiteY3" fmla="*/ 78468 h 1160656"/>
              <a:gd name="connsiteX4" fmla="*/ 49649 w 3322572"/>
              <a:gd name="connsiteY4" fmla="*/ 335643 h 1160656"/>
              <a:gd name="connsiteX5" fmla="*/ 105716 w 3322572"/>
              <a:gd name="connsiteY5" fmla="*/ 524950 h 1160656"/>
              <a:gd name="connsiteX6" fmla="*/ 577050 w 3322572"/>
              <a:gd name="connsiteY6" fmla="*/ 600050 h 1160656"/>
              <a:gd name="connsiteX7" fmla="*/ 1164074 w 3322572"/>
              <a:gd name="connsiteY7" fmla="*/ 783318 h 1160656"/>
              <a:gd name="connsiteX8" fmla="*/ 1706999 w 3322572"/>
              <a:gd name="connsiteY8" fmla="*/ 602343 h 1160656"/>
              <a:gd name="connsiteX9" fmla="*/ 1868924 w 3322572"/>
              <a:gd name="connsiteY9" fmla="*/ 535668 h 1160656"/>
              <a:gd name="connsiteX10" fmla="*/ 2145149 w 3322572"/>
              <a:gd name="connsiteY10" fmla="*/ 497568 h 1160656"/>
              <a:gd name="connsiteX11" fmla="*/ 2468999 w 3322572"/>
              <a:gd name="connsiteY11" fmla="*/ 669018 h 1160656"/>
              <a:gd name="connsiteX12" fmla="*/ 2726174 w 3322572"/>
              <a:gd name="connsiteY12" fmla="*/ 973818 h 1160656"/>
              <a:gd name="connsiteX13" fmla="*/ 2859524 w 3322572"/>
              <a:gd name="connsiteY13" fmla="*/ 1126218 h 1160656"/>
              <a:gd name="connsiteX14" fmla="*/ 2964299 w 3322572"/>
              <a:gd name="connsiteY14" fmla="*/ 1154793 h 1160656"/>
              <a:gd name="connsiteX15" fmla="*/ 3173849 w 3322572"/>
              <a:gd name="connsiteY15" fmla="*/ 1040493 h 1160656"/>
              <a:gd name="connsiteX16" fmla="*/ 3316724 w 3322572"/>
              <a:gd name="connsiteY16" fmla="*/ 1011918 h 1160656"/>
              <a:gd name="connsiteX0" fmla="*/ 3316799 w 3322647"/>
              <a:gd name="connsiteY0" fmla="*/ 1011918 h 1160656"/>
              <a:gd name="connsiteX1" fmla="*/ 2973899 w 3322647"/>
              <a:gd name="connsiteY1" fmla="*/ 507093 h 1160656"/>
              <a:gd name="connsiteX2" fmla="*/ 1973774 w 3322647"/>
              <a:gd name="connsiteY2" fmla="*/ 30843 h 1160656"/>
              <a:gd name="connsiteX3" fmla="*/ 706949 w 3322647"/>
              <a:gd name="connsiteY3" fmla="*/ 78468 h 1160656"/>
              <a:gd name="connsiteX4" fmla="*/ 49724 w 3322647"/>
              <a:gd name="connsiteY4" fmla="*/ 335643 h 1160656"/>
              <a:gd name="connsiteX5" fmla="*/ 105791 w 3322647"/>
              <a:gd name="connsiteY5" fmla="*/ 524950 h 1160656"/>
              <a:gd name="connsiteX6" fmla="*/ 578998 w 3322647"/>
              <a:gd name="connsiteY6" fmla="*/ 651749 h 1160656"/>
              <a:gd name="connsiteX7" fmla="*/ 1164149 w 3322647"/>
              <a:gd name="connsiteY7" fmla="*/ 783318 h 1160656"/>
              <a:gd name="connsiteX8" fmla="*/ 1707074 w 3322647"/>
              <a:gd name="connsiteY8" fmla="*/ 602343 h 1160656"/>
              <a:gd name="connsiteX9" fmla="*/ 1868999 w 3322647"/>
              <a:gd name="connsiteY9" fmla="*/ 535668 h 1160656"/>
              <a:gd name="connsiteX10" fmla="*/ 2145224 w 3322647"/>
              <a:gd name="connsiteY10" fmla="*/ 497568 h 1160656"/>
              <a:gd name="connsiteX11" fmla="*/ 2469074 w 3322647"/>
              <a:gd name="connsiteY11" fmla="*/ 669018 h 1160656"/>
              <a:gd name="connsiteX12" fmla="*/ 2726249 w 3322647"/>
              <a:gd name="connsiteY12" fmla="*/ 973818 h 1160656"/>
              <a:gd name="connsiteX13" fmla="*/ 2859599 w 3322647"/>
              <a:gd name="connsiteY13" fmla="*/ 1126218 h 1160656"/>
              <a:gd name="connsiteX14" fmla="*/ 2964374 w 3322647"/>
              <a:gd name="connsiteY14" fmla="*/ 1154793 h 1160656"/>
              <a:gd name="connsiteX15" fmla="*/ 3173924 w 3322647"/>
              <a:gd name="connsiteY15" fmla="*/ 1040493 h 1160656"/>
              <a:gd name="connsiteX16" fmla="*/ 3316799 w 3322647"/>
              <a:gd name="connsiteY16" fmla="*/ 1011918 h 1160656"/>
              <a:gd name="connsiteX0" fmla="*/ 3297619 w 3303467"/>
              <a:gd name="connsiteY0" fmla="*/ 987235 h 1135973"/>
              <a:gd name="connsiteX1" fmla="*/ 2954719 w 3303467"/>
              <a:gd name="connsiteY1" fmla="*/ 482410 h 1135973"/>
              <a:gd name="connsiteX2" fmla="*/ 1954594 w 3303467"/>
              <a:gd name="connsiteY2" fmla="*/ 6160 h 1135973"/>
              <a:gd name="connsiteX3" fmla="*/ 427826 w 3303467"/>
              <a:gd name="connsiteY3" fmla="*/ 217996 h 1135973"/>
              <a:gd name="connsiteX4" fmla="*/ 30544 w 3303467"/>
              <a:gd name="connsiteY4" fmla="*/ 310960 h 1135973"/>
              <a:gd name="connsiteX5" fmla="*/ 86611 w 3303467"/>
              <a:gd name="connsiteY5" fmla="*/ 500267 h 1135973"/>
              <a:gd name="connsiteX6" fmla="*/ 559818 w 3303467"/>
              <a:gd name="connsiteY6" fmla="*/ 627066 h 1135973"/>
              <a:gd name="connsiteX7" fmla="*/ 1144969 w 3303467"/>
              <a:gd name="connsiteY7" fmla="*/ 758635 h 1135973"/>
              <a:gd name="connsiteX8" fmla="*/ 1687894 w 3303467"/>
              <a:gd name="connsiteY8" fmla="*/ 577660 h 1135973"/>
              <a:gd name="connsiteX9" fmla="*/ 1849819 w 3303467"/>
              <a:gd name="connsiteY9" fmla="*/ 510985 h 1135973"/>
              <a:gd name="connsiteX10" fmla="*/ 2126044 w 3303467"/>
              <a:gd name="connsiteY10" fmla="*/ 472885 h 1135973"/>
              <a:gd name="connsiteX11" fmla="*/ 2449894 w 3303467"/>
              <a:gd name="connsiteY11" fmla="*/ 644335 h 1135973"/>
              <a:gd name="connsiteX12" fmla="*/ 2707069 w 3303467"/>
              <a:gd name="connsiteY12" fmla="*/ 949135 h 1135973"/>
              <a:gd name="connsiteX13" fmla="*/ 2840419 w 3303467"/>
              <a:gd name="connsiteY13" fmla="*/ 1101535 h 1135973"/>
              <a:gd name="connsiteX14" fmla="*/ 2945194 w 3303467"/>
              <a:gd name="connsiteY14" fmla="*/ 1130110 h 1135973"/>
              <a:gd name="connsiteX15" fmla="*/ 3154744 w 3303467"/>
              <a:gd name="connsiteY15" fmla="*/ 1015810 h 1135973"/>
              <a:gd name="connsiteX16" fmla="*/ 3297619 w 3303467"/>
              <a:gd name="connsiteY16" fmla="*/ 987235 h 1135973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707068 w 3303466"/>
              <a:gd name="connsiteY12" fmla="*/ 732581 h 919419"/>
              <a:gd name="connsiteX13" fmla="*/ 2840418 w 3303466"/>
              <a:gd name="connsiteY13" fmla="*/ 884981 h 919419"/>
              <a:gd name="connsiteX14" fmla="*/ 2945193 w 3303466"/>
              <a:gd name="connsiteY14" fmla="*/ 913556 h 919419"/>
              <a:gd name="connsiteX15" fmla="*/ 3154743 w 3303466"/>
              <a:gd name="connsiteY15" fmla="*/ 799256 h 919419"/>
              <a:gd name="connsiteX16" fmla="*/ 3297618 w 3303466"/>
              <a:gd name="connsiteY16" fmla="*/ 770681 h 919419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840418 w 3303466"/>
              <a:gd name="connsiteY12" fmla="*/ 884981 h 919419"/>
              <a:gd name="connsiteX13" fmla="*/ 2945193 w 3303466"/>
              <a:gd name="connsiteY13" fmla="*/ 913556 h 919419"/>
              <a:gd name="connsiteX14" fmla="*/ 3154743 w 3303466"/>
              <a:gd name="connsiteY14" fmla="*/ 799256 h 919419"/>
              <a:gd name="connsiteX15" fmla="*/ 3297618 w 3303466"/>
              <a:gd name="connsiteY15" fmla="*/ 770681 h 919419"/>
              <a:gd name="connsiteX0" fmla="*/ 3297618 w 3297897"/>
              <a:gd name="connsiteY0" fmla="*/ 770681 h 919419"/>
              <a:gd name="connsiteX1" fmla="*/ 2954718 w 3297897"/>
              <a:gd name="connsiteY1" fmla="*/ 265856 h 919419"/>
              <a:gd name="connsiteX2" fmla="*/ 1194958 w 3297897"/>
              <a:gd name="connsiteY2" fmla="*/ 162096 h 919419"/>
              <a:gd name="connsiteX3" fmla="*/ 427825 w 3297897"/>
              <a:gd name="connsiteY3" fmla="*/ 1442 h 919419"/>
              <a:gd name="connsiteX4" fmla="*/ 30543 w 3297897"/>
              <a:gd name="connsiteY4" fmla="*/ 94406 h 919419"/>
              <a:gd name="connsiteX5" fmla="*/ 86610 w 3297897"/>
              <a:gd name="connsiteY5" fmla="*/ 283713 h 919419"/>
              <a:gd name="connsiteX6" fmla="*/ 559817 w 3297897"/>
              <a:gd name="connsiteY6" fmla="*/ 410512 h 919419"/>
              <a:gd name="connsiteX7" fmla="*/ 1144968 w 3297897"/>
              <a:gd name="connsiteY7" fmla="*/ 542081 h 919419"/>
              <a:gd name="connsiteX8" fmla="*/ 1687893 w 3297897"/>
              <a:gd name="connsiteY8" fmla="*/ 361106 h 919419"/>
              <a:gd name="connsiteX9" fmla="*/ 1849818 w 3297897"/>
              <a:gd name="connsiteY9" fmla="*/ 294431 h 919419"/>
              <a:gd name="connsiteX10" fmla="*/ 2126043 w 3297897"/>
              <a:gd name="connsiteY10" fmla="*/ 256331 h 919419"/>
              <a:gd name="connsiteX11" fmla="*/ 2449893 w 3297897"/>
              <a:gd name="connsiteY11" fmla="*/ 427781 h 919419"/>
              <a:gd name="connsiteX12" fmla="*/ 2840418 w 3297897"/>
              <a:gd name="connsiteY12" fmla="*/ 884981 h 919419"/>
              <a:gd name="connsiteX13" fmla="*/ 2945193 w 3297897"/>
              <a:gd name="connsiteY13" fmla="*/ 913556 h 919419"/>
              <a:gd name="connsiteX14" fmla="*/ 3297618 w 3297897"/>
              <a:gd name="connsiteY14" fmla="*/ 770681 h 919419"/>
              <a:gd name="connsiteX0" fmla="*/ 2945193 w 3086139"/>
              <a:gd name="connsiteY0" fmla="*/ 913556 h 919419"/>
              <a:gd name="connsiteX1" fmla="*/ 2954718 w 3086139"/>
              <a:gd name="connsiteY1" fmla="*/ 265856 h 919419"/>
              <a:gd name="connsiteX2" fmla="*/ 1194958 w 3086139"/>
              <a:gd name="connsiteY2" fmla="*/ 162096 h 919419"/>
              <a:gd name="connsiteX3" fmla="*/ 427825 w 3086139"/>
              <a:gd name="connsiteY3" fmla="*/ 1442 h 919419"/>
              <a:gd name="connsiteX4" fmla="*/ 30543 w 3086139"/>
              <a:gd name="connsiteY4" fmla="*/ 94406 h 919419"/>
              <a:gd name="connsiteX5" fmla="*/ 86610 w 3086139"/>
              <a:gd name="connsiteY5" fmla="*/ 283713 h 919419"/>
              <a:gd name="connsiteX6" fmla="*/ 559817 w 3086139"/>
              <a:gd name="connsiteY6" fmla="*/ 410512 h 919419"/>
              <a:gd name="connsiteX7" fmla="*/ 1144968 w 3086139"/>
              <a:gd name="connsiteY7" fmla="*/ 542081 h 919419"/>
              <a:gd name="connsiteX8" fmla="*/ 1687893 w 3086139"/>
              <a:gd name="connsiteY8" fmla="*/ 361106 h 919419"/>
              <a:gd name="connsiteX9" fmla="*/ 1849818 w 3086139"/>
              <a:gd name="connsiteY9" fmla="*/ 294431 h 919419"/>
              <a:gd name="connsiteX10" fmla="*/ 2126043 w 3086139"/>
              <a:gd name="connsiteY10" fmla="*/ 256331 h 919419"/>
              <a:gd name="connsiteX11" fmla="*/ 2449893 w 3086139"/>
              <a:gd name="connsiteY11" fmla="*/ 427781 h 919419"/>
              <a:gd name="connsiteX12" fmla="*/ 2840418 w 3086139"/>
              <a:gd name="connsiteY12" fmla="*/ 884981 h 919419"/>
              <a:gd name="connsiteX13" fmla="*/ 2945193 w 3086139"/>
              <a:gd name="connsiteY13" fmla="*/ 913556 h 919419"/>
              <a:gd name="connsiteX0" fmla="*/ 2840418 w 3066874"/>
              <a:gd name="connsiteY0" fmla="*/ 884981 h 884981"/>
              <a:gd name="connsiteX1" fmla="*/ 2954718 w 3066874"/>
              <a:gd name="connsiteY1" fmla="*/ 265856 h 884981"/>
              <a:gd name="connsiteX2" fmla="*/ 1194958 w 3066874"/>
              <a:gd name="connsiteY2" fmla="*/ 162096 h 884981"/>
              <a:gd name="connsiteX3" fmla="*/ 427825 w 3066874"/>
              <a:gd name="connsiteY3" fmla="*/ 1442 h 884981"/>
              <a:gd name="connsiteX4" fmla="*/ 30543 w 3066874"/>
              <a:gd name="connsiteY4" fmla="*/ 94406 h 884981"/>
              <a:gd name="connsiteX5" fmla="*/ 86610 w 3066874"/>
              <a:gd name="connsiteY5" fmla="*/ 283713 h 884981"/>
              <a:gd name="connsiteX6" fmla="*/ 559817 w 3066874"/>
              <a:gd name="connsiteY6" fmla="*/ 410512 h 884981"/>
              <a:gd name="connsiteX7" fmla="*/ 1144968 w 3066874"/>
              <a:gd name="connsiteY7" fmla="*/ 542081 h 884981"/>
              <a:gd name="connsiteX8" fmla="*/ 1687893 w 3066874"/>
              <a:gd name="connsiteY8" fmla="*/ 361106 h 884981"/>
              <a:gd name="connsiteX9" fmla="*/ 1849818 w 3066874"/>
              <a:gd name="connsiteY9" fmla="*/ 294431 h 884981"/>
              <a:gd name="connsiteX10" fmla="*/ 2126043 w 3066874"/>
              <a:gd name="connsiteY10" fmla="*/ 256331 h 884981"/>
              <a:gd name="connsiteX11" fmla="*/ 2449893 w 3066874"/>
              <a:gd name="connsiteY11" fmla="*/ 427781 h 884981"/>
              <a:gd name="connsiteX12" fmla="*/ 2840418 w 3066874"/>
              <a:gd name="connsiteY12" fmla="*/ 884981 h 884981"/>
              <a:gd name="connsiteX0" fmla="*/ 2840418 w 2864549"/>
              <a:gd name="connsiteY0" fmla="*/ 884981 h 885580"/>
              <a:gd name="connsiteX1" fmla="*/ 1698916 w 2864549"/>
              <a:gd name="connsiteY1" fmla="*/ 322897 h 885580"/>
              <a:gd name="connsiteX2" fmla="*/ 1194958 w 2864549"/>
              <a:gd name="connsiteY2" fmla="*/ 162096 h 885580"/>
              <a:gd name="connsiteX3" fmla="*/ 427825 w 2864549"/>
              <a:gd name="connsiteY3" fmla="*/ 1442 h 885580"/>
              <a:gd name="connsiteX4" fmla="*/ 30543 w 2864549"/>
              <a:gd name="connsiteY4" fmla="*/ 94406 h 885580"/>
              <a:gd name="connsiteX5" fmla="*/ 86610 w 2864549"/>
              <a:gd name="connsiteY5" fmla="*/ 283713 h 885580"/>
              <a:gd name="connsiteX6" fmla="*/ 559817 w 2864549"/>
              <a:gd name="connsiteY6" fmla="*/ 410512 h 885580"/>
              <a:gd name="connsiteX7" fmla="*/ 1144968 w 2864549"/>
              <a:gd name="connsiteY7" fmla="*/ 542081 h 885580"/>
              <a:gd name="connsiteX8" fmla="*/ 1687893 w 2864549"/>
              <a:gd name="connsiteY8" fmla="*/ 361106 h 885580"/>
              <a:gd name="connsiteX9" fmla="*/ 1849818 w 2864549"/>
              <a:gd name="connsiteY9" fmla="*/ 294431 h 885580"/>
              <a:gd name="connsiteX10" fmla="*/ 2126043 w 2864549"/>
              <a:gd name="connsiteY10" fmla="*/ 256331 h 885580"/>
              <a:gd name="connsiteX11" fmla="*/ 2449893 w 2864549"/>
              <a:gd name="connsiteY11" fmla="*/ 427781 h 885580"/>
              <a:gd name="connsiteX12" fmla="*/ 2840418 w 2864549"/>
              <a:gd name="connsiteY12" fmla="*/ 884981 h 885580"/>
              <a:gd name="connsiteX0" fmla="*/ 2888992 w 2911280"/>
              <a:gd name="connsiteY0" fmla="*/ 650 h 575719"/>
              <a:gd name="connsiteX1" fmla="*/ 1698916 w 2911280"/>
              <a:gd name="connsiteY1" fmla="*/ 356042 h 575719"/>
              <a:gd name="connsiteX2" fmla="*/ 1194958 w 2911280"/>
              <a:gd name="connsiteY2" fmla="*/ 195241 h 575719"/>
              <a:gd name="connsiteX3" fmla="*/ 427825 w 2911280"/>
              <a:gd name="connsiteY3" fmla="*/ 34587 h 575719"/>
              <a:gd name="connsiteX4" fmla="*/ 30543 w 2911280"/>
              <a:gd name="connsiteY4" fmla="*/ 127551 h 575719"/>
              <a:gd name="connsiteX5" fmla="*/ 86610 w 2911280"/>
              <a:gd name="connsiteY5" fmla="*/ 316858 h 575719"/>
              <a:gd name="connsiteX6" fmla="*/ 559817 w 2911280"/>
              <a:gd name="connsiteY6" fmla="*/ 443657 h 575719"/>
              <a:gd name="connsiteX7" fmla="*/ 1144968 w 2911280"/>
              <a:gd name="connsiteY7" fmla="*/ 575226 h 575719"/>
              <a:gd name="connsiteX8" fmla="*/ 1687893 w 2911280"/>
              <a:gd name="connsiteY8" fmla="*/ 394251 h 575719"/>
              <a:gd name="connsiteX9" fmla="*/ 1849818 w 2911280"/>
              <a:gd name="connsiteY9" fmla="*/ 327576 h 575719"/>
              <a:gd name="connsiteX10" fmla="*/ 2126043 w 2911280"/>
              <a:gd name="connsiteY10" fmla="*/ 289476 h 575719"/>
              <a:gd name="connsiteX11" fmla="*/ 2449893 w 2911280"/>
              <a:gd name="connsiteY11" fmla="*/ 460926 h 575719"/>
              <a:gd name="connsiteX12" fmla="*/ 2888992 w 2911280"/>
              <a:gd name="connsiteY12" fmla="*/ 650 h 575719"/>
              <a:gd name="connsiteX0" fmla="*/ 2888992 w 2930610"/>
              <a:gd name="connsiteY0" fmla="*/ 10104 h 838423"/>
              <a:gd name="connsiteX1" fmla="*/ 1698916 w 2930610"/>
              <a:gd name="connsiteY1" fmla="*/ 365496 h 838423"/>
              <a:gd name="connsiteX2" fmla="*/ 1194958 w 2930610"/>
              <a:gd name="connsiteY2" fmla="*/ 204695 h 838423"/>
              <a:gd name="connsiteX3" fmla="*/ 427825 w 2930610"/>
              <a:gd name="connsiteY3" fmla="*/ 44041 h 838423"/>
              <a:gd name="connsiteX4" fmla="*/ 30543 w 2930610"/>
              <a:gd name="connsiteY4" fmla="*/ 137005 h 838423"/>
              <a:gd name="connsiteX5" fmla="*/ 86610 w 2930610"/>
              <a:gd name="connsiteY5" fmla="*/ 326312 h 838423"/>
              <a:gd name="connsiteX6" fmla="*/ 559817 w 2930610"/>
              <a:gd name="connsiteY6" fmla="*/ 453111 h 838423"/>
              <a:gd name="connsiteX7" fmla="*/ 1144968 w 2930610"/>
              <a:gd name="connsiteY7" fmla="*/ 584680 h 838423"/>
              <a:gd name="connsiteX8" fmla="*/ 1687893 w 2930610"/>
              <a:gd name="connsiteY8" fmla="*/ 403705 h 838423"/>
              <a:gd name="connsiteX9" fmla="*/ 1849818 w 2930610"/>
              <a:gd name="connsiteY9" fmla="*/ 337030 h 838423"/>
              <a:gd name="connsiteX10" fmla="*/ 2126043 w 2930610"/>
              <a:gd name="connsiteY10" fmla="*/ 298930 h 838423"/>
              <a:gd name="connsiteX11" fmla="*/ 2610369 w 2930610"/>
              <a:gd name="connsiteY11" fmla="*/ 835175 h 838423"/>
              <a:gd name="connsiteX12" fmla="*/ 2888992 w 2930610"/>
              <a:gd name="connsiteY12" fmla="*/ 10104 h 838423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87893 w 2930610"/>
              <a:gd name="connsiteY8" fmla="*/ 403705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63034 w 2930610"/>
              <a:gd name="connsiteY8" fmla="*/ 677309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4474"/>
              <a:gd name="connsiteY0" fmla="*/ 3110 h 831020"/>
              <a:gd name="connsiteX1" fmla="*/ 1637773 w 2934474"/>
              <a:gd name="connsiteY1" fmla="*/ 533808 h 831020"/>
              <a:gd name="connsiteX2" fmla="*/ 1194958 w 2934474"/>
              <a:gd name="connsiteY2" fmla="*/ 197701 h 831020"/>
              <a:gd name="connsiteX3" fmla="*/ 427825 w 2934474"/>
              <a:gd name="connsiteY3" fmla="*/ 37047 h 831020"/>
              <a:gd name="connsiteX4" fmla="*/ 30543 w 2934474"/>
              <a:gd name="connsiteY4" fmla="*/ 130011 h 831020"/>
              <a:gd name="connsiteX5" fmla="*/ 86610 w 2934474"/>
              <a:gd name="connsiteY5" fmla="*/ 319318 h 831020"/>
              <a:gd name="connsiteX6" fmla="*/ 559817 w 2934474"/>
              <a:gd name="connsiteY6" fmla="*/ 446117 h 831020"/>
              <a:gd name="connsiteX7" fmla="*/ 1144968 w 2934474"/>
              <a:gd name="connsiteY7" fmla="*/ 577686 h 831020"/>
              <a:gd name="connsiteX8" fmla="*/ 1663034 w 2934474"/>
              <a:gd name="connsiteY8" fmla="*/ 670315 h 831020"/>
              <a:gd name="connsiteX9" fmla="*/ 1897532 w 2934474"/>
              <a:gd name="connsiteY9" fmla="*/ 800239 h 831020"/>
              <a:gd name="connsiteX10" fmla="*/ 2126043 w 2934474"/>
              <a:gd name="connsiteY10" fmla="*/ 291936 h 831020"/>
              <a:gd name="connsiteX11" fmla="*/ 2610369 w 2934474"/>
              <a:gd name="connsiteY11" fmla="*/ 828181 h 831020"/>
              <a:gd name="connsiteX12" fmla="*/ 2888992 w 2934474"/>
              <a:gd name="connsiteY12" fmla="*/ 3110 h 831020"/>
              <a:gd name="connsiteX0" fmla="*/ 2888992 w 2934474"/>
              <a:gd name="connsiteY0" fmla="*/ 3196 h 831106"/>
              <a:gd name="connsiteX1" fmla="*/ 1637773 w 2934474"/>
              <a:gd name="connsiteY1" fmla="*/ 533894 h 831106"/>
              <a:gd name="connsiteX2" fmla="*/ 1157560 w 2934474"/>
              <a:gd name="connsiteY2" fmla="*/ 294634 h 831106"/>
              <a:gd name="connsiteX3" fmla="*/ 427825 w 2934474"/>
              <a:gd name="connsiteY3" fmla="*/ 37133 h 831106"/>
              <a:gd name="connsiteX4" fmla="*/ 30543 w 2934474"/>
              <a:gd name="connsiteY4" fmla="*/ 130097 h 831106"/>
              <a:gd name="connsiteX5" fmla="*/ 86610 w 2934474"/>
              <a:gd name="connsiteY5" fmla="*/ 319404 h 831106"/>
              <a:gd name="connsiteX6" fmla="*/ 559817 w 2934474"/>
              <a:gd name="connsiteY6" fmla="*/ 446203 h 831106"/>
              <a:gd name="connsiteX7" fmla="*/ 1144968 w 2934474"/>
              <a:gd name="connsiteY7" fmla="*/ 577772 h 831106"/>
              <a:gd name="connsiteX8" fmla="*/ 1663034 w 2934474"/>
              <a:gd name="connsiteY8" fmla="*/ 670401 h 831106"/>
              <a:gd name="connsiteX9" fmla="*/ 1897532 w 2934474"/>
              <a:gd name="connsiteY9" fmla="*/ 800325 h 831106"/>
              <a:gd name="connsiteX10" fmla="*/ 2126043 w 2934474"/>
              <a:gd name="connsiteY10" fmla="*/ 292022 h 831106"/>
              <a:gd name="connsiteX11" fmla="*/ 2610369 w 2934474"/>
              <a:gd name="connsiteY11" fmla="*/ 828267 h 831106"/>
              <a:gd name="connsiteX12" fmla="*/ 2888992 w 2934474"/>
              <a:gd name="connsiteY12" fmla="*/ 3196 h 831106"/>
              <a:gd name="connsiteX0" fmla="*/ 2888992 w 2938311"/>
              <a:gd name="connsiteY0" fmla="*/ 3196 h 885985"/>
              <a:gd name="connsiteX1" fmla="*/ 1637773 w 2938311"/>
              <a:gd name="connsiteY1" fmla="*/ 533894 h 885985"/>
              <a:gd name="connsiteX2" fmla="*/ 1157560 w 2938311"/>
              <a:gd name="connsiteY2" fmla="*/ 294634 h 885985"/>
              <a:gd name="connsiteX3" fmla="*/ 427825 w 2938311"/>
              <a:gd name="connsiteY3" fmla="*/ 37133 h 885985"/>
              <a:gd name="connsiteX4" fmla="*/ 30543 w 2938311"/>
              <a:gd name="connsiteY4" fmla="*/ 130097 h 885985"/>
              <a:gd name="connsiteX5" fmla="*/ 86610 w 2938311"/>
              <a:gd name="connsiteY5" fmla="*/ 319404 h 885985"/>
              <a:gd name="connsiteX6" fmla="*/ 559817 w 2938311"/>
              <a:gd name="connsiteY6" fmla="*/ 446203 h 885985"/>
              <a:gd name="connsiteX7" fmla="*/ 1144968 w 2938311"/>
              <a:gd name="connsiteY7" fmla="*/ 577772 h 885985"/>
              <a:gd name="connsiteX8" fmla="*/ 1663034 w 2938311"/>
              <a:gd name="connsiteY8" fmla="*/ 670401 h 885985"/>
              <a:gd name="connsiteX9" fmla="*/ 1897532 w 2938311"/>
              <a:gd name="connsiteY9" fmla="*/ 800325 h 885985"/>
              <a:gd name="connsiteX10" fmla="*/ 2610369 w 2938311"/>
              <a:gd name="connsiteY10" fmla="*/ 828267 h 885985"/>
              <a:gd name="connsiteX11" fmla="*/ 2888992 w 2938311"/>
              <a:gd name="connsiteY11" fmla="*/ 3196 h 885985"/>
              <a:gd name="connsiteX0" fmla="*/ 2421490 w 2640558"/>
              <a:gd name="connsiteY0" fmla="*/ 617198 h 807240"/>
              <a:gd name="connsiteX1" fmla="*/ 1637773 w 2640558"/>
              <a:gd name="connsiteY1" fmla="*/ 502729 h 807240"/>
              <a:gd name="connsiteX2" fmla="*/ 1157560 w 2640558"/>
              <a:gd name="connsiteY2" fmla="*/ 263469 h 807240"/>
              <a:gd name="connsiteX3" fmla="*/ 427825 w 2640558"/>
              <a:gd name="connsiteY3" fmla="*/ 5968 h 807240"/>
              <a:gd name="connsiteX4" fmla="*/ 30543 w 2640558"/>
              <a:gd name="connsiteY4" fmla="*/ 98932 h 807240"/>
              <a:gd name="connsiteX5" fmla="*/ 86610 w 2640558"/>
              <a:gd name="connsiteY5" fmla="*/ 288239 h 807240"/>
              <a:gd name="connsiteX6" fmla="*/ 559817 w 2640558"/>
              <a:gd name="connsiteY6" fmla="*/ 415038 h 807240"/>
              <a:gd name="connsiteX7" fmla="*/ 1144968 w 2640558"/>
              <a:gd name="connsiteY7" fmla="*/ 546607 h 807240"/>
              <a:gd name="connsiteX8" fmla="*/ 1663034 w 2640558"/>
              <a:gd name="connsiteY8" fmla="*/ 639236 h 807240"/>
              <a:gd name="connsiteX9" fmla="*/ 1897532 w 2640558"/>
              <a:gd name="connsiteY9" fmla="*/ 769160 h 807240"/>
              <a:gd name="connsiteX10" fmla="*/ 2610369 w 2640558"/>
              <a:gd name="connsiteY10" fmla="*/ 797102 h 807240"/>
              <a:gd name="connsiteX11" fmla="*/ 2421490 w 2640558"/>
              <a:gd name="connsiteY11" fmla="*/ 617198 h 807240"/>
              <a:gd name="connsiteX0" fmla="*/ 2421490 w 2421544"/>
              <a:gd name="connsiteY0" fmla="*/ 617198 h 770387"/>
              <a:gd name="connsiteX1" fmla="*/ 1637773 w 2421544"/>
              <a:gd name="connsiteY1" fmla="*/ 502729 h 770387"/>
              <a:gd name="connsiteX2" fmla="*/ 1157560 w 2421544"/>
              <a:gd name="connsiteY2" fmla="*/ 263469 h 770387"/>
              <a:gd name="connsiteX3" fmla="*/ 427825 w 2421544"/>
              <a:gd name="connsiteY3" fmla="*/ 5968 h 770387"/>
              <a:gd name="connsiteX4" fmla="*/ 30543 w 2421544"/>
              <a:gd name="connsiteY4" fmla="*/ 98932 h 770387"/>
              <a:gd name="connsiteX5" fmla="*/ 86610 w 2421544"/>
              <a:gd name="connsiteY5" fmla="*/ 288239 h 770387"/>
              <a:gd name="connsiteX6" fmla="*/ 559817 w 2421544"/>
              <a:gd name="connsiteY6" fmla="*/ 415038 h 770387"/>
              <a:gd name="connsiteX7" fmla="*/ 1144968 w 2421544"/>
              <a:gd name="connsiteY7" fmla="*/ 546607 h 770387"/>
              <a:gd name="connsiteX8" fmla="*/ 1663034 w 2421544"/>
              <a:gd name="connsiteY8" fmla="*/ 639236 h 770387"/>
              <a:gd name="connsiteX9" fmla="*/ 1897532 w 2421544"/>
              <a:gd name="connsiteY9" fmla="*/ 769160 h 770387"/>
              <a:gd name="connsiteX10" fmla="*/ 1679210 w 2421544"/>
              <a:gd name="connsiteY10" fmla="*/ 556313 h 770387"/>
              <a:gd name="connsiteX11" fmla="*/ 2421490 w 2421544"/>
              <a:gd name="connsiteY11" fmla="*/ 617198 h 770387"/>
              <a:gd name="connsiteX0" fmla="*/ 2421490 w 2421546"/>
              <a:gd name="connsiteY0" fmla="*/ 617198 h 639259"/>
              <a:gd name="connsiteX1" fmla="*/ 1637773 w 2421546"/>
              <a:gd name="connsiteY1" fmla="*/ 502729 h 639259"/>
              <a:gd name="connsiteX2" fmla="*/ 1157560 w 2421546"/>
              <a:gd name="connsiteY2" fmla="*/ 263469 h 639259"/>
              <a:gd name="connsiteX3" fmla="*/ 427825 w 2421546"/>
              <a:gd name="connsiteY3" fmla="*/ 5968 h 639259"/>
              <a:gd name="connsiteX4" fmla="*/ 30543 w 2421546"/>
              <a:gd name="connsiteY4" fmla="*/ 98932 h 639259"/>
              <a:gd name="connsiteX5" fmla="*/ 86610 w 2421546"/>
              <a:gd name="connsiteY5" fmla="*/ 288239 h 639259"/>
              <a:gd name="connsiteX6" fmla="*/ 559817 w 2421546"/>
              <a:gd name="connsiteY6" fmla="*/ 415038 h 639259"/>
              <a:gd name="connsiteX7" fmla="*/ 1144968 w 2421546"/>
              <a:gd name="connsiteY7" fmla="*/ 546607 h 639259"/>
              <a:gd name="connsiteX8" fmla="*/ 1663034 w 2421546"/>
              <a:gd name="connsiteY8" fmla="*/ 639236 h 639259"/>
              <a:gd name="connsiteX9" fmla="*/ 1679210 w 2421546"/>
              <a:gd name="connsiteY9" fmla="*/ 556313 h 639259"/>
              <a:gd name="connsiteX10" fmla="*/ 2421490 w 2421546"/>
              <a:gd name="connsiteY10" fmla="*/ 617198 h 639259"/>
              <a:gd name="connsiteX0" fmla="*/ 1679210 w 1708432"/>
              <a:gd name="connsiteY0" fmla="*/ 556313 h 639267"/>
              <a:gd name="connsiteX1" fmla="*/ 1637773 w 1708432"/>
              <a:gd name="connsiteY1" fmla="*/ 502729 h 639267"/>
              <a:gd name="connsiteX2" fmla="*/ 1157560 w 1708432"/>
              <a:gd name="connsiteY2" fmla="*/ 263469 h 639267"/>
              <a:gd name="connsiteX3" fmla="*/ 427825 w 1708432"/>
              <a:gd name="connsiteY3" fmla="*/ 5968 h 639267"/>
              <a:gd name="connsiteX4" fmla="*/ 30543 w 1708432"/>
              <a:gd name="connsiteY4" fmla="*/ 98932 h 639267"/>
              <a:gd name="connsiteX5" fmla="*/ 86610 w 1708432"/>
              <a:gd name="connsiteY5" fmla="*/ 288239 h 639267"/>
              <a:gd name="connsiteX6" fmla="*/ 559817 w 1708432"/>
              <a:gd name="connsiteY6" fmla="*/ 415038 h 639267"/>
              <a:gd name="connsiteX7" fmla="*/ 1144968 w 1708432"/>
              <a:gd name="connsiteY7" fmla="*/ 546607 h 639267"/>
              <a:gd name="connsiteX8" fmla="*/ 1663034 w 1708432"/>
              <a:gd name="connsiteY8" fmla="*/ 639236 h 639267"/>
              <a:gd name="connsiteX9" fmla="*/ 1679210 w 1708432"/>
              <a:gd name="connsiteY9" fmla="*/ 556313 h 639267"/>
              <a:gd name="connsiteX0" fmla="*/ 1679210 w 2381150"/>
              <a:gd name="connsiteY0" fmla="*/ 556313 h 660936"/>
              <a:gd name="connsiteX1" fmla="*/ 2373313 w 2381150"/>
              <a:gd name="connsiteY1" fmla="*/ 650688 h 660936"/>
              <a:gd name="connsiteX2" fmla="*/ 1157560 w 2381150"/>
              <a:gd name="connsiteY2" fmla="*/ 263469 h 660936"/>
              <a:gd name="connsiteX3" fmla="*/ 427825 w 2381150"/>
              <a:gd name="connsiteY3" fmla="*/ 5968 h 660936"/>
              <a:gd name="connsiteX4" fmla="*/ 30543 w 2381150"/>
              <a:gd name="connsiteY4" fmla="*/ 98932 h 660936"/>
              <a:gd name="connsiteX5" fmla="*/ 86610 w 2381150"/>
              <a:gd name="connsiteY5" fmla="*/ 288239 h 660936"/>
              <a:gd name="connsiteX6" fmla="*/ 559817 w 2381150"/>
              <a:gd name="connsiteY6" fmla="*/ 415038 h 660936"/>
              <a:gd name="connsiteX7" fmla="*/ 1144968 w 2381150"/>
              <a:gd name="connsiteY7" fmla="*/ 546607 h 660936"/>
              <a:gd name="connsiteX8" fmla="*/ 1663034 w 2381150"/>
              <a:gd name="connsiteY8" fmla="*/ 639236 h 660936"/>
              <a:gd name="connsiteX9" fmla="*/ 1679210 w 2381150"/>
              <a:gd name="connsiteY9" fmla="*/ 556313 h 660936"/>
              <a:gd name="connsiteX0" fmla="*/ 1679210 w 2380127"/>
              <a:gd name="connsiteY0" fmla="*/ 556313 h 765729"/>
              <a:gd name="connsiteX1" fmla="*/ 2373313 w 2380127"/>
              <a:gd name="connsiteY1" fmla="*/ 650688 h 765729"/>
              <a:gd name="connsiteX2" fmla="*/ 1157560 w 2380127"/>
              <a:gd name="connsiteY2" fmla="*/ 263469 h 765729"/>
              <a:gd name="connsiteX3" fmla="*/ 427825 w 2380127"/>
              <a:gd name="connsiteY3" fmla="*/ 5968 h 765729"/>
              <a:gd name="connsiteX4" fmla="*/ 30543 w 2380127"/>
              <a:gd name="connsiteY4" fmla="*/ 98932 h 765729"/>
              <a:gd name="connsiteX5" fmla="*/ 86610 w 2380127"/>
              <a:gd name="connsiteY5" fmla="*/ 288239 h 765729"/>
              <a:gd name="connsiteX6" fmla="*/ 559817 w 2380127"/>
              <a:gd name="connsiteY6" fmla="*/ 415038 h 765729"/>
              <a:gd name="connsiteX7" fmla="*/ 1144968 w 2380127"/>
              <a:gd name="connsiteY7" fmla="*/ 546607 h 765729"/>
              <a:gd name="connsiteX8" fmla="*/ 2328253 w 2380127"/>
              <a:gd name="connsiteY8" fmla="*/ 765718 h 765729"/>
              <a:gd name="connsiteX9" fmla="*/ 1679210 w 2380127"/>
              <a:gd name="connsiteY9" fmla="*/ 556313 h 765729"/>
              <a:gd name="connsiteX0" fmla="*/ 2714722 w 2715155"/>
              <a:gd name="connsiteY0" fmla="*/ 741758 h 778546"/>
              <a:gd name="connsiteX1" fmla="*/ 2373313 w 2715155"/>
              <a:gd name="connsiteY1" fmla="*/ 650688 h 778546"/>
              <a:gd name="connsiteX2" fmla="*/ 1157560 w 2715155"/>
              <a:gd name="connsiteY2" fmla="*/ 263469 h 778546"/>
              <a:gd name="connsiteX3" fmla="*/ 427825 w 2715155"/>
              <a:gd name="connsiteY3" fmla="*/ 5968 h 778546"/>
              <a:gd name="connsiteX4" fmla="*/ 30543 w 2715155"/>
              <a:gd name="connsiteY4" fmla="*/ 98932 h 778546"/>
              <a:gd name="connsiteX5" fmla="*/ 86610 w 2715155"/>
              <a:gd name="connsiteY5" fmla="*/ 288239 h 778546"/>
              <a:gd name="connsiteX6" fmla="*/ 559817 w 2715155"/>
              <a:gd name="connsiteY6" fmla="*/ 415038 h 778546"/>
              <a:gd name="connsiteX7" fmla="*/ 1144968 w 2715155"/>
              <a:gd name="connsiteY7" fmla="*/ 546607 h 778546"/>
              <a:gd name="connsiteX8" fmla="*/ 2328253 w 2715155"/>
              <a:gd name="connsiteY8" fmla="*/ 765718 h 778546"/>
              <a:gd name="connsiteX9" fmla="*/ 2714722 w 2715155"/>
              <a:gd name="connsiteY9" fmla="*/ 741758 h 778546"/>
              <a:gd name="connsiteX0" fmla="*/ 2714722 w 2734094"/>
              <a:gd name="connsiteY0" fmla="*/ 741758 h 779104"/>
              <a:gd name="connsiteX1" fmla="*/ 2513760 w 2734094"/>
              <a:gd name="connsiteY1" fmla="*/ 631931 h 779104"/>
              <a:gd name="connsiteX2" fmla="*/ 1157560 w 2734094"/>
              <a:gd name="connsiteY2" fmla="*/ 263469 h 779104"/>
              <a:gd name="connsiteX3" fmla="*/ 427825 w 2734094"/>
              <a:gd name="connsiteY3" fmla="*/ 5968 h 779104"/>
              <a:gd name="connsiteX4" fmla="*/ 30543 w 2734094"/>
              <a:gd name="connsiteY4" fmla="*/ 98932 h 779104"/>
              <a:gd name="connsiteX5" fmla="*/ 86610 w 2734094"/>
              <a:gd name="connsiteY5" fmla="*/ 288239 h 779104"/>
              <a:gd name="connsiteX6" fmla="*/ 559817 w 2734094"/>
              <a:gd name="connsiteY6" fmla="*/ 415038 h 779104"/>
              <a:gd name="connsiteX7" fmla="*/ 1144968 w 2734094"/>
              <a:gd name="connsiteY7" fmla="*/ 546607 h 779104"/>
              <a:gd name="connsiteX8" fmla="*/ 2328253 w 2734094"/>
              <a:gd name="connsiteY8" fmla="*/ 765718 h 779104"/>
              <a:gd name="connsiteX9" fmla="*/ 2714722 w 2734094"/>
              <a:gd name="connsiteY9" fmla="*/ 741758 h 779104"/>
              <a:gd name="connsiteX0" fmla="*/ 2713511 w 2732884"/>
              <a:gd name="connsiteY0" fmla="*/ 643426 h 680770"/>
              <a:gd name="connsiteX1" fmla="*/ 2512549 w 2732884"/>
              <a:gd name="connsiteY1" fmla="*/ 533599 h 680770"/>
              <a:gd name="connsiteX2" fmla="*/ 1156349 w 2732884"/>
              <a:gd name="connsiteY2" fmla="*/ 165137 h 680770"/>
              <a:gd name="connsiteX3" fmla="*/ 410170 w 2732884"/>
              <a:gd name="connsiteY3" fmla="*/ 131180 h 680770"/>
              <a:gd name="connsiteX4" fmla="*/ 29332 w 2732884"/>
              <a:gd name="connsiteY4" fmla="*/ 600 h 680770"/>
              <a:gd name="connsiteX5" fmla="*/ 85399 w 2732884"/>
              <a:gd name="connsiteY5" fmla="*/ 189907 h 680770"/>
              <a:gd name="connsiteX6" fmla="*/ 558606 w 2732884"/>
              <a:gd name="connsiteY6" fmla="*/ 316706 h 680770"/>
              <a:gd name="connsiteX7" fmla="*/ 1143757 w 2732884"/>
              <a:gd name="connsiteY7" fmla="*/ 448275 h 680770"/>
              <a:gd name="connsiteX8" fmla="*/ 2327042 w 2732884"/>
              <a:gd name="connsiteY8" fmla="*/ 667386 h 680770"/>
              <a:gd name="connsiteX9" fmla="*/ 2713511 w 2732884"/>
              <a:gd name="connsiteY9" fmla="*/ 643426 h 680770"/>
              <a:gd name="connsiteX0" fmla="*/ 2767229 w 2786602"/>
              <a:gd name="connsiteY0" fmla="*/ 633275 h 670620"/>
              <a:gd name="connsiteX1" fmla="*/ 2566267 w 2786602"/>
              <a:gd name="connsiteY1" fmla="*/ 523448 h 670620"/>
              <a:gd name="connsiteX2" fmla="*/ 1210067 w 2786602"/>
              <a:gd name="connsiteY2" fmla="*/ 154986 h 670620"/>
              <a:gd name="connsiteX3" fmla="*/ 463888 w 2786602"/>
              <a:gd name="connsiteY3" fmla="*/ 121029 h 670620"/>
              <a:gd name="connsiteX4" fmla="*/ 17970 w 2786602"/>
              <a:gd name="connsiteY4" fmla="*/ 646 h 670620"/>
              <a:gd name="connsiteX5" fmla="*/ 139117 w 2786602"/>
              <a:gd name="connsiteY5" fmla="*/ 179756 h 670620"/>
              <a:gd name="connsiteX6" fmla="*/ 612324 w 2786602"/>
              <a:gd name="connsiteY6" fmla="*/ 306555 h 670620"/>
              <a:gd name="connsiteX7" fmla="*/ 1197475 w 2786602"/>
              <a:gd name="connsiteY7" fmla="*/ 438124 h 670620"/>
              <a:gd name="connsiteX8" fmla="*/ 2380760 w 2786602"/>
              <a:gd name="connsiteY8" fmla="*/ 657235 h 670620"/>
              <a:gd name="connsiteX9" fmla="*/ 2767229 w 2786602"/>
              <a:gd name="connsiteY9" fmla="*/ 633275 h 670620"/>
              <a:gd name="connsiteX0" fmla="*/ 2767229 w 2785435"/>
              <a:gd name="connsiteY0" fmla="*/ 633395 h 670740"/>
              <a:gd name="connsiteX1" fmla="*/ 2566267 w 2785435"/>
              <a:gd name="connsiteY1" fmla="*/ 523568 h 670740"/>
              <a:gd name="connsiteX2" fmla="*/ 1244671 w 2785435"/>
              <a:gd name="connsiteY2" fmla="*/ 263418 h 670740"/>
              <a:gd name="connsiteX3" fmla="*/ 463888 w 2785435"/>
              <a:gd name="connsiteY3" fmla="*/ 121149 h 670740"/>
              <a:gd name="connsiteX4" fmla="*/ 17970 w 2785435"/>
              <a:gd name="connsiteY4" fmla="*/ 766 h 670740"/>
              <a:gd name="connsiteX5" fmla="*/ 139117 w 2785435"/>
              <a:gd name="connsiteY5" fmla="*/ 179876 h 670740"/>
              <a:gd name="connsiteX6" fmla="*/ 612324 w 2785435"/>
              <a:gd name="connsiteY6" fmla="*/ 306675 h 670740"/>
              <a:gd name="connsiteX7" fmla="*/ 1197475 w 2785435"/>
              <a:gd name="connsiteY7" fmla="*/ 438244 h 670740"/>
              <a:gd name="connsiteX8" fmla="*/ 2380760 w 2785435"/>
              <a:gd name="connsiteY8" fmla="*/ 657355 h 670740"/>
              <a:gd name="connsiteX9" fmla="*/ 2767229 w 2785435"/>
              <a:gd name="connsiteY9" fmla="*/ 633395 h 6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5435" h="670740">
                <a:moveTo>
                  <a:pt x="2767229" y="633395"/>
                </a:moveTo>
                <a:cubicBezTo>
                  <a:pt x="2798147" y="611097"/>
                  <a:pt x="2820027" y="585231"/>
                  <a:pt x="2566267" y="523568"/>
                </a:cubicBezTo>
                <a:cubicBezTo>
                  <a:pt x="2312507" y="461905"/>
                  <a:pt x="1595068" y="330488"/>
                  <a:pt x="1244671" y="263418"/>
                </a:cubicBezTo>
                <a:cubicBezTo>
                  <a:pt x="894275" y="196348"/>
                  <a:pt x="668338" y="164924"/>
                  <a:pt x="463888" y="121149"/>
                </a:cubicBezTo>
                <a:cubicBezTo>
                  <a:pt x="259438" y="77374"/>
                  <a:pt x="72098" y="-9022"/>
                  <a:pt x="17970" y="766"/>
                </a:cubicBezTo>
                <a:cubicBezTo>
                  <a:pt x="-36158" y="10554"/>
                  <a:pt x="40058" y="128891"/>
                  <a:pt x="139117" y="179876"/>
                </a:cubicBezTo>
                <a:cubicBezTo>
                  <a:pt x="238176" y="230861"/>
                  <a:pt x="435931" y="263614"/>
                  <a:pt x="612324" y="306675"/>
                </a:cubicBezTo>
                <a:cubicBezTo>
                  <a:pt x="788717" y="349736"/>
                  <a:pt x="902736" y="379797"/>
                  <a:pt x="1197475" y="438244"/>
                </a:cubicBezTo>
                <a:cubicBezTo>
                  <a:pt x="1492214" y="496691"/>
                  <a:pt x="2119134" y="624830"/>
                  <a:pt x="2380760" y="657355"/>
                </a:cubicBezTo>
                <a:cubicBezTo>
                  <a:pt x="2642386" y="689880"/>
                  <a:pt x="2736311" y="655693"/>
                  <a:pt x="2767229" y="633395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 flipH="1">
            <a:off x="3585968" y="4764902"/>
            <a:ext cx="757480" cy="629069"/>
          </a:xfrm>
          <a:custGeom>
            <a:avLst/>
            <a:gdLst>
              <a:gd name="T0" fmla="*/ 162971 w 3819691"/>
              <a:gd name="T1" fmla="*/ 0 h 385845"/>
              <a:gd name="T2" fmla="*/ 749667 w 3819691"/>
              <a:gd name="T3" fmla="*/ 73997 h 385845"/>
              <a:gd name="T4" fmla="*/ 1542522 w 3819691"/>
              <a:gd name="T5" fmla="*/ 73997 h 385845"/>
              <a:gd name="T6" fmla="*/ 2303619 w 3819691"/>
              <a:gd name="T7" fmla="*/ 31713 h 385845"/>
              <a:gd name="T8" fmla="*/ 2916743 w 3819691"/>
              <a:gd name="T9" fmla="*/ 21142 h 385845"/>
              <a:gd name="T10" fmla="*/ 3677863 w 3819691"/>
              <a:gd name="T11" fmla="*/ 73997 h 385845"/>
              <a:gd name="T12" fmla="*/ 3767717 w 3819691"/>
              <a:gd name="T13" fmla="*/ 84569 h 385845"/>
              <a:gd name="T14" fmla="*/ 3773001 w 3819691"/>
              <a:gd name="T15" fmla="*/ 269563 h 385845"/>
              <a:gd name="T16" fmla="*/ 3773001 w 3819691"/>
              <a:gd name="T17" fmla="*/ 269563 h 385845"/>
              <a:gd name="T18" fmla="*/ 3138737 w 3819691"/>
              <a:gd name="T19" fmla="*/ 295990 h 385845"/>
              <a:gd name="T20" fmla="*/ 2530897 w 3819691"/>
              <a:gd name="T21" fmla="*/ 375274 h 385845"/>
              <a:gd name="T22" fmla="*/ 1917796 w 3819691"/>
              <a:gd name="T23" fmla="*/ 359417 h 385845"/>
              <a:gd name="T24" fmla="*/ 1109107 w 3819691"/>
              <a:gd name="T25" fmla="*/ 306562 h 385845"/>
              <a:gd name="T26" fmla="*/ 157686 w 3819691"/>
              <a:gd name="T27" fmla="*/ 169137 h 385845"/>
              <a:gd name="T28" fmla="*/ 162971 w 3819691"/>
              <a:gd name="T29" fmla="*/ 163852 h 385845"/>
              <a:gd name="T30" fmla="*/ 162971 w 3819691"/>
              <a:gd name="T31" fmla="*/ 0 h 3858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19691"/>
              <a:gd name="T49" fmla="*/ 0 h 385845"/>
              <a:gd name="T50" fmla="*/ 3819691 w 3819691"/>
              <a:gd name="T51" fmla="*/ 385845 h 385845"/>
              <a:gd name="connsiteX0" fmla="*/ 74404 w 3731589"/>
              <a:gd name="connsiteY0" fmla="*/ 0 h 378872"/>
              <a:gd name="connsiteX1" fmla="*/ 661100 w 3731589"/>
              <a:gd name="connsiteY1" fmla="*/ 73997 h 378872"/>
              <a:gd name="connsiteX2" fmla="*/ 1453933 w 3731589"/>
              <a:gd name="connsiteY2" fmla="*/ 73997 h 378872"/>
              <a:gd name="connsiteX3" fmla="*/ 2215052 w 3731589"/>
              <a:gd name="connsiteY3" fmla="*/ 31713 h 378872"/>
              <a:gd name="connsiteX4" fmla="*/ 2828175 w 3731589"/>
              <a:gd name="connsiteY4" fmla="*/ 21142 h 378872"/>
              <a:gd name="connsiteX5" fmla="*/ 3589295 w 3731589"/>
              <a:gd name="connsiteY5" fmla="*/ 73997 h 378872"/>
              <a:gd name="connsiteX6" fmla="*/ 3684434 w 3731589"/>
              <a:gd name="connsiteY6" fmla="*/ 269563 h 378872"/>
              <a:gd name="connsiteX7" fmla="*/ 3050169 w 3731589"/>
              <a:gd name="connsiteY7" fmla="*/ 295990 h 378872"/>
              <a:gd name="connsiteX8" fmla="*/ 2442330 w 3731589"/>
              <a:gd name="connsiteY8" fmla="*/ 375274 h 378872"/>
              <a:gd name="connsiteX9" fmla="*/ 1829207 w 3731589"/>
              <a:gd name="connsiteY9" fmla="*/ 359417 h 378872"/>
              <a:gd name="connsiteX10" fmla="*/ 1020518 w 3731589"/>
              <a:gd name="connsiteY10" fmla="*/ 306562 h 378872"/>
              <a:gd name="connsiteX11" fmla="*/ 69119 w 3731589"/>
              <a:gd name="connsiteY11" fmla="*/ 169137 h 378872"/>
              <a:gd name="connsiteX12" fmla="*/ 74404 w 3731589"/>
              <a:gd name="connsiteY12" fmla="*/ 163852 h 378872"/>
              <a:gd name="connsiteX13" fmla="*/ 74404 w 3731589"/>
              <a:gd name="connsiteY13" fmla="*/ 0 h 378872"/>
              <a:gd name="connsiteX0" fmla="*/ 74404 w 3591782"/>
              <a:gd name="connsiteY0" fmla="*/ 0 h 378872"/>
              <a:gd name="connsiteX1" fmla="*/ 661100 w 3591782"/>
              <a:gd name="connsiteY1" fmla="*/ 73997 h 378872"/>
              <a:gd name="connsiteX2" fmla="*/ 1453933 w 3591782"/>
              <a:gd name="connsiteY2" fmla="*/ 73997 h 378872"/>
              <a:gd name="connsiteX3" fmla="*/ 2215052 w 3591782"/>
              <a:gd name="connsiteY3" fmla="*/ 31713 h 378872"/>
              <a:gd name="connsiteX4" fmla="*/ 2828175 w 3591782"/>
              <a:gd name="connsiteY4" fmla="*/ 21142 h 378872"/>
              <a:gd name="connsiteX5" fmla="*/ 3589295 w 3591782"/>
              <a:gd name="connsiteY5" fmla="*/ 73997 h 378872"/>
              <a:gd name="connsiteX6" fmla="*/ 3050169 w 3591782"/>
              <a:gd name="connsiteY6" fmla="*/ 295990 h 378872"/>
              <a:gd name="connsiteX7" fmla="*/ 2442330 w 3591782"/>
              <a:gd name="connsiteY7" fmla="*/ 375274 h 378872"/>
              <a:gd name="connsiteX8" fmla="*/ 1829207 w 3591782"/>
              <a:gd name="connsiteY8" fmla="*/ 359417 h 378872"/>
              <a:gd name="connsiteX9" fmla="*/ 1020518 w 3591782"/>
              <a:gd name="connsiteY9" fmla="*/ 306562 h 378872"/>
              <a:gd name="connsiteX10" fmla="*/ 69119 w 3591782"/>
              <a:gd name="connsiteY10" fmla="*/ 169137 h 378872"/>
              <a:gd name="connsiteX11" fmla="*/ 74404 w 3591782"/>
              <a:gd name="connsiteY11" fmla="*/ 163852 h 378872"/>
              <a:gd name="connsiteX12" fmla="*/ 74404 w 3591782"/>
              <a:gd name="connsiteY12" fmla="*/ 0 h 378872"/>
              <a:gd name="connsiteX0" fmla="*/ 74404 w 3196500"/>
              <a:gd name="connsiteY0" fmla="*/ 0 h 378872"/>
              <a:gd name="connsiteX1" fmla="*/ 661100 w 3196500"/>
              <a:gd name="connsiteY1" fmla="*/ 73997 h 378872"/>
              <a:gd name="connsiteX2" fmla="*/ 1453933 w 3196500"/>
              <a:gd name="connsiteY2" fmla="*/ 73997 h 378872"/>
              <a:gd name="connsiteX3" fmla="*/ 2215052 w 3196500"/>
              <a:gd name="connsiteY3" fmla="*/ 31713 h 378872"/>
              <a:gd name="connsiteX4" fmla="*/ 2828175 w 3196500"/>
              <a:gd name="connsiteY4" fmla="*/ 21142 h 378872"/>
              <a:gd name="connsiteX5" fmla="*/ 3184252 w 3196500"/>
              <a:gd name="connsiteY5" fmla="*/ 27658 h 378872"/>
              <a:gd name="connsiteX6" fmla="*/ 3050169 w 3196500"/>
              <a:gd name="connsiteY6" fmla="*/ 295990 h 378872"/>
              <a:gd name="connsiteX7" fmla="*/ 2442330 w 3196500"/>
              <a:gd name="connsiteY7" fmla="*/ 375274 h 378872"/>
              <a:gd name="connsiteX8" fmla="*/ 1829207 w 3196500"/>
              <a:gd name="connsiteY8" fmla="*/ 359417 h 378872"/>
              <a:gd name="connsiteX9" fmla="*/ 1020518 w 3196500"/>
              <a:gd name="connsiteY9" fmla="*/ 306562 h 378872"/>
              <a:gd name="connsiteX10" fmla="*/ 69119 w 3196500"/>
              <a:gd name="connsiteY10" fmla="*/ 169137 h 378872"/>
              <a:gd name="connsiteX11" fmla="*/ 74404 w 3196500"/>
              <a:gd name="connsiteY11" fmla="*/ 163852 h 378872"/>
              <a:gd name="connsiteX12" fmla="*/ 74404 w 3196500"/>
              <a:gd name="connsiteY12" fmla="*/ 0 h 378872"/>
              <a:gd name="connsiteX0" fmla="*/ 74404 w 3217195"/>
              <a:gd name="connsiteY0" fmla="*/ 0 h 378872"/>
              <a:gd name="connsiteX1" fmla="*/ 661100 w 3217195"/>
              <a:gd name="connsiteY1" fmla="*/ 73997 h 378872"/>
              <a:gd name="connsiteX2" fmla="*/ 1453933 w 3217195"/>
              <a:gd name="connsiteY2" fmla="*/ 73997 h 378872"/>
              <a:gd name="connsiteX3" fmla="*/ 2215052 w 3217195"/>
              <a:gd name="connsiteY3" fmla="*/ 31713 h 378872"/>
              <a:gd name="connsiteX4" fmla="*/ 2828175 w 3217195"/>
              <a:gd name="connsiteY4" fmla="*/ 21142 h 378872"/>
              <a:gd name="connsiteX5" fmla="*/ 3184252 w 3217195"/>
              <a:gd name="connsiteY5" fmla="*/ 27658 h 378872"/>
              <a:gd name="connsiteX6" fmla="*/ 3186272 w 3217195"/>
              <a:gd name="connsiteY6" fmla="*/ 255948 h 378872"/>
              <a:gd name="connsiteX7" fmla="*/ 3050169 w 3217195"/>
              <a:gd name="connsiteY7" fmla="*/ 295990 h 378872"/>
              <a:gd name="connsiteX8" fmla="*/ 2442330 w 3217195"/>
              <a:gd name="connsiteY8" fmla="*/ 375274 h 378872"/>
              <a:gd name="connsiteX9" fmla="*/ 1829207 w 3217195"/>
              <a:gd name="connsiteY9" fmla="*/ 359417 h 378872"/>
              <a:gd name="connsiteX10" fmla="*/ 1020518 w 3217195"/>
              <a:gd name="connsiteY10" fmla="*/ 306562 h 378872"/>
              <a:gd name="connsiteX11" fmla="*/ 69119 w 3217195"/>
              <a:gd name="connsiteY11" fmla="*/ 169137 h 378872"/>
              <a:gd name="connsiteX12" fmla="*/ 74404 w 3217195"/>
              <a:gd name="connsiteY12" fmla="*/ 163852 h 378872"/>
              <a:gd name="connsiteX13" fmla="*/ 74404 w 3217195"/>
              <a:gd name="connsiteY13" fmla="*/ 0 h 378872"/>
              <a:gd name="connsiteX0" fmla="*/ 74404 w 3217195"/>
              <a:gd name="connsiteY0" fmla="*/ 0 h 378872"/>
              <a:gd name="connsiteX1" fmla="*/ 661100 w 3217195"/>
              <a:gd name="connsiteY1" fmla="*/ 73997 h 378872"/>
              <a:gd name="connsiteX2" fmla="*/ 1453933 w 3217195"/>
              <a:gd name="connsiteY2" fmla="*/ 73997 h 378872"/>
              <a:gd name="connsiteX3" fmla="*/ 2215052 w 3217195"/>
              <a:gd name="connsiteY3" fmla="*/ 31713 h 378872"/>
              <a:gd name="connsiteX4" fmla="*/ 2828175 w 3217195"/>
              <a:gd name="connsiteY4" fmla="*/ 21142 h 378872"/>
              <a:gd name="connsiteX5" fmla="*/ 3184252 w 3217195"/>
              <a:gd name="connsiteY5" fmla="*/ 27658 h 378872"/>
              <a:gd name="connsiteX6" fmla="*/ 3186272 w 3217195"/>
              <a:gd name="connsiteY6" fmla="*/ 255948 h 378872"/>
              <a:gd name="connsiteX7" fmla="*/ 3050169 w 3217195"/>
              <a:gd name="connsiteY7" fmla="*/ 295990 h 378872"/>
              <a:gd name="connsiteX8" fmla="*/ 2442330 w 3217195"/>
              <a:gd name="connsiteY8" fmla="*/ 375274 h 378872"/>
              <a:gd name="connsiteX9" fmla="*/ 1829207 w 3217195"/>
              <a:gd name="connsiteY9" fmla="*/ 359417 h 378872"/>
              <a:gd name="connsiteX10" fmla="*/ 1020518 w 3217195"/>
              <a:gd name="connsiteY10" fmla="*/ 306562 h 378872"/>
              <a:gd name="connsiteX11" fmla="*/ 69119 w 3217195"/>
              <a:gd name="connsiteY11" fmla="*/ 169137 h 378872"/>
              <a:gd name="connsiteX12" fmla="*/ 74404 w 3217195"/>
              <a:gd name="connsiteY12" fmla="*/ 163852 h 378872"/>
              <a:gd name="connsiteX13" fmla="*/ 74404 w 3217195"/>
              <a:gd name="connsiteY13" fmla="*/ 0 h 378872"/>
              <a:gd name="connsiteX0" fmla="*/ 74404 w 3206597"/>
              <a:gd name="connsiteY0" fmla="*/ 0 h 378872"/>
              <a:gd name="connsiteX1" fmla="*/ 661100 w 3206597"/>
              <a:gd name="connsiteY1" fmla="*/ 73997 h 378872"/>
              <a:gd name="connsiteX2" fmla="*/ 1453933 w 3206597"/>
              <a:gd name="connsiteY2" fmla="*/ 73997 h 378872"/>
              <a:gd name="connsiteX3" fmla="*/ 2215052 w 3206597"/>
              <a:gd name="connsiteY3" fmla="*/ 31713 h 378872"/>
              <a:gd name="connsiteX4" fmla="*/ 2828175 w 3206597"/>
              <a:gd name="connsiteY4" fmla="*/ 21142 h 378872"/>
              <a:gd name="connsiteX5" fmla="*/ 3184252 w 3206597"/>
              <a:gd name="connsiteY5" fmla="*/ 27658 h 378872"/>
              <a:gd name="connsiteX6" fmla="*/ 3186272 w 3206597"/>
              <a:gd name="connsiteY6" fmla="*/ 255948 h 378872"/>
              <a:gd name="connsiteX7" fmla="*/ 3050169 w 3206597"/>
              <a:gd name="connsiteY7" fmla="*/ 295990 h 378872"/>
              <a:gd name="connsiteX8" fmla="*/ 2442330 w 3206597"/>
              <a:gd name="connsiteY8" fmla="*/ 375274 h 378872"/>
              <a:gd name="connsiteX9" fmla="*/ 1829207 w 3206597"/>
              <a:gd name="connsiteY9" fmla="*/ 359417 h 378872"/>
              <a:gd name="connsiteX10" fmla="*/ 1020518 w 3206597"/>
              <a:gd name="connsiteY10" fmla="*/ 306562 h 378872"/>
              <a:gd name="connsiteX11" fmla="*/ 69119 w 3206597"/>
              <a:gd name="connsiteY11" fmla="*/ 169137 h 378872"/>
              <a:gd name="connsiteX12" fmla="*/ 74404 w 3206597"/>
              <a:gd name="connsiteY12" fmla="*/ 163852 h 378872"/>
              <a:gd name="connsiteX13" fmla="*/ 74404 w 3206597"/>
              <a:gd name="connsiteY13" fmla="*/ 0 h 378872"/>
              <a:gd name="connsiteX0" fmla="*/ 74404 w 3206597"/>
              <a:gd name="connsiteY0" fmla="*/ 0 h 378872"/>
              <a:gd name="connsiteX1" fmla="*/ 661100 w 3206597"/>
              <a:gd name="connsiteY1" fmla="*/ 73997 h 378872"/>
              <a:gd name="connsiteX2" fmla="*/ 1453933 w 3206597"/>
              <a:gd name="connsiteY2" fmla="*/ 73997 h 378872"/>
              <a:gd name="connsiteX3" fmla="*/ 2215052 w 3206597"/>
              <a:gd name="connsiteY3" fmla="*/ 31713 h 378872"/>
              <a:gd name="connsiteX4" fmla="*/ 2828175 w 3206597"/>
              <a:gd name="connsiteY4" fmla="*/ 21142 h 378872"/>
              <a:gd name="connsiteX5" fmla="*/ 3184252 w 3206597"/>
              <a:gd name="connsiteY5" fmla="*/ 27658 h 378872"/>
              <a:gd name="connsiteX6" fmla="*/ 3186272 w 3206597"/>
              <a:gd name="connsiteY6" fmla="*/ 255948 h 378872"/>
              <a:gd name="connsiteX7" fmla="*/ 3050169 w 3206597"/>
              <a:gd name="connsiteY7" fmla="*/ 295990 h 378872"/>
              <a:gd name="connsiteX8" fmla="*/ 2442330 w 3206597"/>
              <a:gd name="connsiteY8" fmla="*/ 375274 h 378872"/>
              <a:gd name="connsiteX9" fmla="*/ 1829207 w 3206597"/>
              <a:gd name="connsiteY9" fmla="*/ 359417 h 378872"/>
              <a:gd name="connsiteX10" fmla="*/ 1020518 w 3206597"/>
              <a:gd name="connsiteY10" fmla="*/ 306562 h 378872"/>
              <a:gd name="connsiteX11" fmla="*/ 69119 w 3206597"/>
              <a:gd name="connsiteY11" fmla="*/ 169137 h 378872"/>
              <a:gd name="connsiteX12" fmla="*/ 74404 w 3206597"/>
              <a:gd name="connsiteY12" fmla="*/ 163852 h 378872"/>
              <a:gd name="connsiteX13" fmla="*/ 74404 w 3206597"/>
              <a:gd name="connsiteY13" fmla="*/ 0 h 378872"/>
              <a:gd name="connsiteX0" fmla="*/ 74404 w 3187451"/>
              <a:gd name="connsiteY0" fmla="*/ 0 h 378872"/>
              <a:gd name="connsiteX1" fmla="*/ 661100 w 3187451"/>
              <a:gd name="connsiteY1" fmla="*/ 73997 h 378872"/>
              <a:gd name="connsiteX2" fmla="*/ 1453933 w 3187451"/>
              <a:gd name="connsiteY2" fmla="*/ 73997 h 378872"/>
              <a:gd name="connsiteX3" fmla="*/ 2215052 w 3187451"/>
              <a:gd name="connsiteY3" fmla="*/ 31713 h 378872"/>
              <a:gd name="connsiteX4" fmla="*/ 2828175 w 3187451"/>
              <a:gd name="connsiteY4" fmla="*/ 21142 h 378872"/>
              <a:gd name="connsiteX5" fmla="*/ 3184252 w 3187451"/>
              <a:gd name="connsiteY5" fmla="*/ 27658 h 378872"/>
              <a:gd name="connsiteX6" fmla="*/ 3186272 w 3187451"/>
              <a:gd name="connsiteY6" fmla="*/ 255948 h 378872"/>
              <a:gd name="connsiteX7" fmla="*/ 3050169 w 3187451"/>
              <a:gd name="connsiteY7" fmla="*/ 295990 h 378872"/>
              <a:gd name="connsiteX8" fmla="*/ 2442330 w 3187451"/>
              <a:gd name="connsiteY8" fmla="*/ 375274 h 378872"/>
              <a:gd name="connsiteX9" fmla="*/ 1829207 w 3187451"/>
              <a:gd name="connsiteY9" fmla="*/ 359417 h 378872"/>
              <a:gd name="connsiteX10" fmla="*/ 1020518 w 3187451"/>
              <a:gd name="connsiteY10" fmla="*/ 306562 h 378872"/>
              <a:gd name="connsiteX11" fmla="*/ 69119 w 3187451"/>
              <a:gd name="connsiteY11" fmla="*/ 169137 h 378872"/>
              <a:gd name="connsiteX12" fmla="*/ 74404 w 3187451"/>
              <a:gd name="connsiteY12" fmla="*/ 163852 h 378872"/>
              <a:gd name="connsiteX13" fmla="*/ 74404 w 3187451"/>
              <a:gd name="connsiteY13" fmla="*/ 0 h 378872"/>
              <a:gd name="connsiteX0" fmla="*/ 74404 w 3187451"/>
              <a:gd name="connsiteY0" fmla="*/ 0 h 378872"/>
              <a:gd name="connsiteX1" fmla="*/ 661100 w 3187451"/>
              <a:gd name="connsiteY1" fmla="*/ 73997 h 378872"/>
              <a:gd name="connsiteX2" fmla="*/ 1453933 w 3187451"/>
              <a:gd name="connsiteY2" fmla="*/ 73997 h 378872"/>
              <a:gd name="connsiteX3" fmla="*/ 2215052 w 3187451"/>
              <a:gd name="connsiteY3" fmla="*/ 31713 h 378872"/>
              <a:gd name="connsiteX4" fmla="*/ 2828175 w 3187451"/>
              <a:gd name="connsiteY4" fmla="*/ 21142 h 378872"/>
              <a:gd name="connsiteX5" fmla="*/ 3184252 w 3187451"/>
              <a:gd name="connsiteY5" fmla="*/ 27658 h 378872"/>
              <a:gd name="connsiteX6" fmla="*/ 3186272 w 3187451"/>
              <a:gd name="connsiteY6" fmla="*/ 255948 h 378872"/>
              <a:gd name="connsiteX7" fmla="*/ 3050169 w 3187451"/>
              <a:gd name="connsiteY7" fmla="*/ 295990 h 378872"/>
              <a:gd name="connsiteX8" fmla="*/ 2442330 w 3187451"/>
              <a:gd name="connsiteY8" fmla="*/ 375274 h 378872"/>
              <a:gd name="connsiteX9" fmla="*/ 1829207 w 3187451"/>
              <a:gd name="connsiteY9" fmla="*/ 359417 h 378872"/>
              <a:gd name="connsiteX10" fmla="*/ 1020518 w 3187451"/>
              <a:gd name="connsiteY10" fmla="*/ 306562 h 378872"/>
              <a:gd name="connsiteX11" fmla="*/ 69119 w 3187451"/>
              <a:gd name="connsiteY11" fmla="*/ 169137 h 378872"/>
              <a:gd name="connsiteX12" fmla="*/ 74404 w 3187451"/>
              <a:gd name="connsiteY12" fmla="*/ 163852 h 378872"/>
              <a:gd name="connsiteX13" fmla="*/ 74404 w 3187451"/>
              <a:gd name="connsiteY13" fmla="*/ 0 h 378872"/>
              <a:gd name="connsiteX0" fmla="*/ 74404 w 3206780"/>
              <a:gd name="connsiteY0" fmla="*/ 0 h 378872"/>
              <a:gd name="connsiteX1" fmla="*/ 661100 w 3206780"/>
              <a:gd name="connsiteY1" fmla="*/ 73997 h 378872"/>
              <a:gd name="connsiteX2" fmla="*/ 1453933 w 3206780"/>
              <a:gd name="connsiteY2" fmla="*/ 73997 h 378872"/>
              <a:gd name="connsiteX3" fmla="*/ 2215052 w 3206780"/>
              <a:gd name="connsiteY3" fmla="*/ 31713 h 378872"/>
              <a:gd name="connsiteX4" fmla="*/ 2828175 w 3206780"/>
              <a:gd name="connsiteY4" fmla="*/ 21142 h 378872"/>
              <a:gd name="connsiteX5" fmla="*/ 3184252 w 3206780"/>
              <a:gd name="connsiteY5" fmla="*/ 27658 h 378872"/>
              <a:gd name="connsiteX6" fmla="*/ 3206780 w 3206780"/>
              <a:gd name="connsiteY6" fmla="*/ 288386 h 378872"/>
              <a:gd name="connsiteX7" fmla="*/ 3050169 w 3206780"/>
              <a:gd name="connsiteY7" fmla="*/ 295990 h 378872"/>
              <a:gd name="connsiteX8" fmla="*/ 2442330 w 3206780"/>
              <a:gd name="connsiteY8" fmla="*/ 375274 h 378872"/>
              <a:gd name="connsiteX9" fmla="*/ 1829207 w 3206780"/>
              <a:gd name="connsiteY9" fmla="*/ 359417 h 378872"/>
              <a:gd name="connsiteX10" fmla="*/ 1020518 w 3206780"/>
              <a:gd name="connsiteY10" fmla="*/ 306562 h 378872"/>
              <a:gd name="connsiteX11" fmla="*/ 69119 w 3206780"/>
              <a:gd name="connsiteY11" fmla="*/ 169137 h 378872"/>
              <a:gd name="connsiteX12" fmla="*/ 74404 w 3206780"/>
              <a:gd name="connsiteY12" fmla="*/ 163852 h 378872"/>
              <a:gd name="connsiteX13" fmla="*/ 74404 w 3206780"/>
              <a:gd name="connsiteY13" fmla="*/ 0 h 378872"/>
              <a:gd name="connsiteX0" fmla="*/ 74404 w 3206780"/>
              <a:gd name="connsiteY0" fmla="*/ 0 h 377004"/>
              <a:gd name="connsiteX1" fmla="*/ 661100 w 3206780"/>
              <a:gd name="connsiteY1" fmla="*/ 73997 h 377004"/>
              <a:gd name="connsiteX2" fmla="*/ 1453933 w 3206780"/>
              <a:gd name="connsiteY2" fmla="*/ 73997 h 377004"/>
              <a:gd name="connsiteX3" fmla="*/ 2215052 w 3206780"/>
              <a:gd name="connsiteY3" fmla="*/ 31713 h 377004"/>
              <a:gd name="connsiteX4" fmla="*/ 2828175 w 3206780"/>
              <a:gd name="connsiteY4" fmla="*/ 21142 h 377004"/>
              <a:gd name="connsiteX5" fmla="*/ 3184252 w 3206780"/>
              <a:gd name="connsiteY5" fmla="*/ 27658 h 377004"/>
              <a:gd name="connsiteX6" fmla="*/ 3206780 w 3206780"/>
              <a:gd name="connsiteY6" fmla="*/ 288386 h 377004"/>
              <a:gd name="connsiteX7" fmla="*/ 3050169 w 3206780"/>
              <a:gd name="connsiteY7" fmla="*/ 323794 h 377004"/>
              <a:gd name="connsiteX8" fmla="*/ 2442330 w 3206780"/>
              <a:gd name="connsiteY8" fmla="*/ 375274 h 377004"/>
              <a:gd name="connsiteX9" fmla="*/ 1829207 w 3206780"/>
              <a:gd name="connsiteY9" fmla="*/ 359417 h 377004"/>
              <a:gd name="connsiteX10" fmla="*/ 1020518 w 3206780"/>
              <a:gd name="connsiteY10" fmla="*/ 306562 h 377004"/>
              <a:gd name="connsiteX11" fmla="*/ 69119 w 3206780"/>
              <a:gd name="connsiteY11" fmla="*/ 169137 h 377004"/>
              <a:gd name="connsiteX12" fmla="*/ 74404 w 3206780"/>
              <a:gd name="connsiteY12" fmla="*/ 163852 h 377004"/>
              <a:gd name="connsiteX13" fmla="*/ 74404 w 3206780"/>
              <a:gd name="connsiteY13" fmla="*/ 0 h 377004"/>
              <a:gd name="connsiteX0" fmla="*/ 74404 w 3206780"/>
              <a:gd name="connsiteY0" fmla="*/ 0 h 375274"/>
              <a:gd name="connsiteX1" fmla="*/ 661100 w 3206780"/>
              <a:gd name="connsiteY1" fmla="*/ 73997 h 375274"/>
              <a:gd name="connsiteX2" fmla="*/ 1453933 w 3206780"/>
              <a:gd name="connsiteY2" fmla="*/ 73997 h 375274"/>
              <a:gd name="connsiteX3" fmla="*/ 2215052 w 3206780"/>
              <a:gd name="connsiteY3" fmla="*/ 31713 h 375274"/>
              <a:gd name="connsiteX4" fmla="*/ 2828175 w 3206780"/>
              <a:gd name="connsiteY4" fmla="*/ 21142 h 375274"/>
              <a:gd name="connsiteX5" fmla="*/ 3184252 w 3206780"/>
              <a:gd name="connsiteY5" fmla="*/ 27658 h 375274"/>
              <a:gd name="connsiteX6" fmla="*/ 3206780 w 3206780"/>
              <a:gd name="connsiteY6" fmla="*/ 288386 h 375274"/>
              <a:gd name="connsiteX7" fmla="*/ 3050169 w 3206780"/>
              <a:gd name="connsiteY7" fmla="*/ 323794 h 375274"/>
              <a:gd name="connsiteX8" fmla="*/ 2442330 w 3206780"/>
              <a:gd name="connsiteY8" fmla="*/ 375274 h 375274"/>
              <a:gd name="connsiteX9" fmla="*/ 1829207 w 3206780"/>
              <a:gd name="connsiteY9" fmla="*/ 359417 h 375274"/>
              <a:gd name="connsiteX10" fmla="*/ 717541 w 3206780"/>
              <a:gd name="connsiteY10" fmla="*/ 338383 h 375274"/>
              <a:gd name="connsiteX11" fmla="*/ 69119 w 3206780"/>
              <a:gd name="connsiteY11" fmla="*/ 169137 h 375274"/>
              <a:gd name="connsiteX12" fmla="*/ 74404 w 3206780"/>
              <a:gd name="connsiteY12" fmla="*/ 163852 h 375274"/>
              <a:gd name="connsiteX13" fmla="*/ 74404 w 3206780"/>
              <a:gd name="connsiteY13" fmla="*/ 0 h 375274"/>
              <a:gd name="connsiteX0" fmla="*/ 74404 w 3206780"/>
              <a:gd name="connsiteY0" fmla="*/ 0 h 375274"/>
              <a:gd name="connsiteX1" fmla="*/ 661100 w 3206780"/>
              <a:gd name="connsiteY1" fmla="*/ 10356 h 375274"/>
              <a:gd name="connsiteX2" fmla="*/ 1453933 w 3206780"/>
              <a:gd name="connsiteY2" fmla="*/ 73997 h 375274"/>
              <a:gd name="connsiteX3" fmla="*/ 2215052 w 3206780"/>
              <a:gd name="connsiteY3" fmla="*/ 31713 h 375274"/>
              <a:gd name="connsiteX4" fmla="*/ 2828175 w 3206780"/>
              <a:gd name="connsiteY4" fmla="*/ 21142 h 375274"/>
              <a:gd name="connsiteX5" fmla="*/ 3184252 w 3206780"/>
              <a:gd name="connsiteY5" fmla="*/ 27658 h 375274"/>
              <a:gd name="connsiteX6" fmla="*/ 3206780 w 3206780"/>
              <a:gd name="connsiteY6" fmla="*/ 288386 h 375274"/>
              <a:gd name="connsiteX7" fmla="*/ 3050169 w 3206780"/>
              <a:gd name="connsiteY7" fmla="*/ 323794 h 375274"/>
              <a:gd name="connsiteX8" fmla="*/ 2442330 w 3206780"/>
              <a:gd name="connsiteY8" fmla="*/ 375274 h 375274"/>
              <a:gd name="connsiteX9" fmla="*/ 1829207 w 3206780"/>
              <a:gd name="connsiteY9" fmla="*/ 359417 h 375274"/>
              <a:gd name="connsiteX10" fmla="*/ 717541 w 3206780"/>
              <a:gd name="connsiteY10" fmla="*/ 338383 h 375274"/>
              <a:gd name="connsiteX11" fmla="*/ 69119 w 3206780"/>
              <a:gd name="connsiteY11" fmla="*/ 169137 h 375274"/>
              <a:gd name="connsiteX12" fmla="*/ 74404 w 3206780"/>
              <a:gd name="connsiteY12" fmla="*/ 163852 h 375274"/>
              <a:gd name="connsiteX13" fmla="*/ 74404 w 3206780"/>
              <a:gd name="connsiteY13" fmla="*/ 0 h 375274"/>
              <a:gd name="connsiteX0" fmla="*/ 74404 w 3206780"/>
              <a:gd name="connsiteY0" fmla="*/ 9138 h 384412"/>
              <a:gd name="connsiteX1" fmla="*/ 661100 w 3206780"/>
              <a:gd name="connsiteY1" fmla="*/ 19494 h 384412"/>
              <a:gd name="connsiteX2" fmla="*/ 1475071 w 3206780"/>
              <a:gd name="connsiteY2" fmla="*/ 402 h 384412"/>
              <a:gd name="connsiteX3" fmla="*/ 2215052 w 3206780"/>
              <a:gd name="connsiteY3" fmla="*/ 40851 h 384412"/>
              <a:gd name="connsiteX4" fmla="*/ 2828175 w 3206780"/>
              <a:gd name="connsiteY4" fmla="*/ 30280 h 384412"/>
              <a:gd name="connsiteX5" fmla="*/ 3184252 w 3206780"/>
              <a:gd name="connsiteY5" fmla="*/ 36796 h 384412"/>
              <a:gd name="connsiteX6" fmla="*/ 3206780 w 3206780"/>
              <a:gd name="connsiteY6" fmla="*/ 297524 h 384412"/>
              <a:gd name="connsiteX7" fmla="*/ 3050169 w 3206780"/>
              <a:gd name="connsiteY7" fmla="*/ 332932 h 384412"/>
              <a:gd name="connsiteX8" fmla="*/ 2442330 w 3206780"/>
              <a:gd name="connsiteY8" fmla="*/ 384412 h 384412"/>
              <a:gd name="connsiteX9" fmla="*/ 1829207 w 3206780"/>
              <a:gd name="connsiteY9" fmla="*/ 368555 h 384412"/>
              <a:gd name="connsiteX10" fmla="*/ 717541 w 3206780"/>
              <a:gd name="connsiteY10" fmla="*/ 347521 h 384412"/>
              <a:gd name="connsiteX11" fmla="*/ 69119 w 3206780"/>
              <a:gd name="connsiteY11" fmla="*/ 178275 h 384412"/>
              <a:gd name="connsiteX12" fmla="*/ 74404 w 3206780"/>
              <a:gd name="connsiteY12" fmla="*/ 172990 h 384412"/>
              <a:gd name="connsiteX13" fmla="*/ 74404 w 3206780"/>
              <a:gd name="connsiteY13" fmla="*/ 9138 h 384412"/>
              <a:gd name="connsiteX0" fmla="*/ 74404 w 3206780"/>
              <a:gd name="connsiteY0" fmla="*/ 26519 h 401793"/>
              <a:gd name="connsiteX1" fmla="*/ 661100 w 3206780"/>
              <a:gd name="connsiteY1" fmla="*/ 36875 h 401793"/>
              <a:gd name="connsiteX2" fmla="*/ 1475071 w 3206780"/>
              <a:gd name="connsiteY2" fmla="*/ 17783 h 401793"/>
              <a:gd name="connsiteX3" fmla="*/ 2215052 w 3206780"/>
              <a:gd name="connsiteY3" fmla="*/ 955 h 401793"/>
              <a:gd name="connsiteX4" fmla="*/ 2828175 w 3206780"/>
              <a:gd name="connsiteY4" fmla="*/ 47661 h 401793"/>
              <a:gd name="connsiteX5" fmla="*/ 3184252 w 3206780"/>
              <a:gd name="connsiteY5" fmla="*/ 54177 h 401793"/>
              <a:gd name="connsiteX6" fmla="*/ 3206780 w 3206780"/>
              <a:gd name="connsiteY6" fmla="*/ 314905 h 401793"/>
              <a:gd name="connsiteX7" fmla="*/ 3050169 w 3206780"/>
              <a:gd name="connsiteY7" fmla="*/ 350313 h 401793"/>
              <a:gd name="connsiteX8" fmla="*/ 2442330 w 3206780"/>
              <a:gd name="connsiteY8" fmla="*/ 401793 h 401793"/>
              <a:gd name="connsiteX9" fmla="*/ 1829207 w 3206780"/>
              <a:gd name="connsiteY9" fmla="*/ 385936 h 401793"/>
              <a:gd name="connsiteX10" fmla="*/ 717541 w 3206780"/>
              <a:gd name="connsiteY10" fmla="*/ 364902 h 401793"/>
              <a:gd name="connsiteX11" fmla="*/ 69119 w 3206780"/>
              <a:gd name="connsiteY11" fmla="*/ 195656 h 401793"/>
              <a:gd name="connsiteX12" fmla="*/ 74404 w 3206780"/>
              <a:gd name="connsiteY12" fmla="*/ 190371 h 401793"/>
              <a:gd name="connsiteX13" fmla="*/ 74404 w 3206780"/>
              <a:gd name="connsiteY13" fmla="*/ 26519 h 401793"/>
              <a:gd name="connsiteX0" fmla="*/ 74404 w 3206780"/>
              <a:gd name="connsiteY0" fmla="*/ 25738 h 401012"/>
              <a:gd name="connsiteX1" fmla="*/ 661100 w 3206780"/>
              <a:gd name="connsiteY1" fmla="*/ 36094 h 401012"/>
              <a:gd name="connsiteX2" fmla="*/ 1475071 w 3206780"/>
              <a:gd name="connsiteY2" fmla="*/ 17002 h 401012"/>
              <a:gd name="connsiteX3" fmla="*/ 2215052 w 3206780"/>
              <a:gd name="connsiteY3" fmla="*/ 174 h 401012"/>
              <a:gd name="connsiteX4" fmla="*/ 2863405 w 3206780"/>
              <a:gd name="connsiteY4" fmla="*/ 27788 h 401012"/>
              <a:gd name="connsiteX5" fmla="*/ 3184252 w 3206780"/>
              <a:gd name="connsiteY5" fmla="*/ 53396 h 401012"/>
              <a:gd name="connsiteX6" fmla="*/ 3206780 w 3206780"/>
              <a:gd name="connsiteY6" fmla="*/ 314124 h 401012"/>
              <a:gd name="connsiteX7" fmla="*/ 3050169 w 3206780"/>
              <a:gd name="connsiteY7" fmla="*/ 349532 h 401012"/>
              <a:gd name="connsiteX8" fmla="*/ 2442330 w 3206780"/>
              <a:gd name="connsiteY8" fmla="*/ 401012 h 401012"/>
              <a:gd name="connsiteX9" fmla="*/ 1829207 w 3206780"/>
              <a:gd name="connsiteY9" fmla="*/ 385155 h 401012"/>
              <a:gd name="connsiteX10" fmla="*/ 717541 w 3206780"/>
              <a:gd name="connsiteY10" fmla="*/ 364121 h 401012"/>
              <a:gd name="connsiteX11" fmla="*/ 69119 w 3206780"/>
              <a:gd name="connsiteY11" fmla="*/ 194875 h 401012"/>
              <a:gd name="connsiteX12" fmla="*/ 74404 w 3206780"/>
              <a:gd name="connsiteY12" fmla="*/ 189590 h 401012"/>
              <a:gd name="connsiteX13" fmla="*/ 74404 w 3206780"/>
              <a:gd name="connsiteY13" fmla="*/ 25738 h 401012"/>
              <a:gd name="connsiteX0" fmla="*/ 74404 w 3206780"/>
              <a:gd name="connsiteY0" fmla="*/ 25738 h 387111"/>
              <a:gd name="connsiteX1" fmla="*/ 661100 w 3206780"/>
              <a:gd name="connsiteY1" fmla="*/ 36094 h 387111"/>
              <a:gd name="connsiteX2" fmla="*/ 1475071 w 3206780"/>
              <a:gd name="connsiteY2" fmla="*/ 17002 h 387111"/>
              <a:gd name="connsiteX3" fmla="*/ 2215052 w 3206780"/>
              <a:gd name="connsiteY3" fmla="*/ 174 h 387111"/>
              <a:gd name="connsiteX4" fmla="*/ 2863405 w 3206780"/>
              <a:gd name="connsiteY4" fmla="*/ 27788 h 387111"/>
              <a:gd name="connsiteX5" fmla="*/ 3184252 w 3206780"/>
              <a:gd name="connsiteY5" fmla="*/ 53396 h 387111"/>
              <a:gd name="connsiteX6" fmla="*/ 3206780 w 3206780"/>
              <a:gd name="connsiteY6" fmla="*/ 314124 h 387111"/>
              <a:gd name="connsiteX7" fmla="*/ 3050169 w 3206780"/>
              <a:gd name="connsiteY7" fmla="*/ 349532 h 387111"/>
              <a:gd name="connsiteX8" fmla="*/ 2407100 w 3206780"/>
              <a:gd name="connsiteY8" fmla="*/ 311915 h 387111"/>
              <a:gd name="connsiteX9" fmla="*/ 1829207 w 3206780"/>
              <a:gd name="connsiteY9" fmla="*/ 385155 h 387111"/>
              <a:gd name="connsiteX10" fmla="*/ 717541 w 3206780"/>
              <a:gd name="connsiteY10" fmla="*/ 364121 h 387111"/>
              <a:gd name="connsiteX11" fmla="*/ 69119 w 3206780"/>
              <a:gd name="connsiteY11" fmla="*/ 194875 h 387111"/>
              <a:gd name="connsiteX12" fmla="*/ 74404 w 3206780"/>
              <a:gd name="connsiteY12" fmla="*/ 189590 h 387111"/>
              <a:gd name="connsiteX13" fmla="*/ 74404 w 3206780"/>
              <a:gd name="connsiteY13" fmla="*/ 25738 h 387111"/>
              <a:gd name="connsiteX0" fmla="*/ 74404 w 3206780"/>
              <a:gd name="connsiteY0" fmla="*/ 25738 h 367550"/>
              <a:gd name="connsiteX1" fmla="*/ 661100 w 3206780"/>
              <a:gd name="connsiteY1" fmla="*/ 36094 h 367550"/>
              <a:gd name="connsiteX2" fmla="*/ 1475071 w 3206780"/>
              <a:gd name="connsiteY2" fmla="*/ 17002 h 367550"/>
              <a:gd name="connsiteX3" fmla="*/ 2215052 w 3206780"/>
              <a:gd name="connsiteY3" fmla="*/ 174 h 367550"/>
              <a:gd name="connsiteX4" fmla="*/ 2863405 w 3206780"/>
              <a:gd name="connsiteY4" fmla="*/ 27788 h 367550"/>
              <a:gd name="connsiteX5" fmla="*/ 3184252 w 3206780"/>
              <a:gd name="connsiteY5" fmla="*/ 53396 h 367550"/>
              <a:gd name="connsiteX6" fmla="*/ 3206780 w 3206780"/>
              <a:gd name="connsiteY6" fmla="*/ 314124 h 367550"/>
              <a:gd name="connsiteX7" fmla="*/ 3050169 w 3206780"/>
              <a:gd name="connsiteY7" fmla="*/ 349532 h 367550"/>
              <a:gd name="connsiteX8" fmla="*/ 2407100 w 3206780"/>
              <a:gd name="connsiteY8" fmla="*/ 311915 h 367550"/>
              <a:gd name="connsiteX9" fmla="*/ 1808069 w 3206780"/>
              <a:gd name="connsiteY9" fmla="*/ 308785 h 367550"/>
              <a:gd name="connsiteX10" fmla="*/ 717541 w 3206780"/>
              <a:gd name="connsiteY10" fmla="*/ 364121 h 367550"/>
              <a:gd name="connsiteX11" fmla="*/ 69119 w 3206780"/>
              <a:gd name="connsiteY11" fmla="*/ 194875 h 367550"/>
              <a:gd name="connsiteX12" fmla="*/ 74404 w 3206780"/>
              <a:gd name="connsiteY12" fmla="*/ 189590 h 367550"/>
              <a:gd name="connsiteX13" fmla="*/ 74404 w 3206780"/>
              <a:gd name="connsiteY13" fmla="*/ 25738 h 367550"/>
              <a:gd name="connsiteX0" fmla="*/ 169286 w 3301662"/>
              <a:gd name="connsiteY0" fmla="*/ 25738 h 367550"/>
              <a:gd name="connsiteX1" fmla="*/ 755982 w 3301662"/>
              <a:gd name="connsiteY1" fmla="*/ 36094 h 367550"/>
              <a:gd name="connsiteX2" fmla="*/ 1569953 w 3301662"/>
              <a:gd name="connsiteY2" fmla="*/ 17002 h 367550"/>
              <a:gd name="connsiteX3" fmla="*/ 2309934 w 3301662"/>
              <a:gd name="connsiteY3" fmla="*/ 174 h 367550"/>
              <a:gd name="connsiteX4" fmla="*/ 2958287 w 3301662"/>
              <a:gd name="connsiteY4" fmla="*/ 27788 h 367550"/>
              <a:gd name="connsiteX5" fmla="*/ 3279134 w 3301662"/>
              <a:gd name="connsiteY5" fmla="*/ 53396 h 367550"/>
              <a:gd name="connsiteX6" fmla="*/ 3301662 w 3301662"/>
              <a:gd name="connsiteY6" fmla="*/ 314124 h 367550"/>
              <a:gd name="connsiteX7" fmla="*/ 3145051 w 3301662"/>
              <a:gd name="connsiteY7" fmla="*/ 349532 h 367550"/>
              <a:gd name="connsiteX8" fmla="*/ 2501982 w 3301662"/>
              <a:gd name="connsiteY8" fmla="*/ 311915 h 367550"/>
              <a:gd name="connsiteX9" fmla="*/ 1902951 w 3301662"/>
              <a:gd name="connsiteY9" fmla="*/ 308785 h 367550"/>
              <a:gd name="connsiteX10" fmla="*/ 812423 w 3301662"/>
              <a:gd name="connsiteY10" fmla="*/ 364121 h 367550"/>
              <a:gd name="connsiteX11" fmla="*/ 164001 w 3301662"/>
              <a:gd name="connsiteY11" fmla="*/ 194875 h 367550"/>
              <a:gd name="connsiteX12" fmla="*/ 183 w 3301662"/>
              <a:gd name="connsiteY12" fmla="*/ 246867 h 367550"/>
              <a:gd name="connsiteX13" fmla="*/ 169286 w 3301662"/>
              <a:gd name="connsiteY13" fmla="*/ 25738 h 367550"/>
              <a:gd name="connsiteX0" fmla="*/ 174092 w 3306468"/>
              <a:gd name="connsiteY0" fmla="*/ 25738 h 374534"/>
              <a:gd name="connsiteX1" fmla="*/ 760788 w 3306468"/>
              <a:gd name="connsiteY1" fmla="*/ 36094 h 374534"/>
              <a:gd name="connsiteX2" fmla="*/ 1574759 w 3306468"/>
              <a:gd name="connsiteY2" fmla="*/ 17002 h 374534"/>
              <a:gd name="connsiteX3" fmla="*/ 2314740 w 3306468"/>
              <a:gd name="connsiteY3" fmla="*/ 174 h 374534"/>
              <a:gd name="connsiteX4" fmla="*/ 2963093 w 3306468"/>
              <a:gd name="connsiteY4" fmla="*/ 27788 h 374534"/>
              <a:gd name="connsiteX5" fmla="*/ 3283940 w 3306468"/>
              <a:gd name="connsiteY5" fmla="*/ 53396 h 374534"/>
              <a:gd name="connsiteX6" fmla="*/ 3306468 w 3306468"/>
              <a:gd name="connsiteY6" fmla="*/ 314124 h 374534"/>
              <a:gd name="connsiteX7" fmla="*/ 3149857 w 3306468"/>
              <a:gd name="connsiteY7" fmla="*/ 349532 h 374534"/>
              <a:gd name="connsiteX8" fmla="*/ 2506788 w 3306468"/>
              <a:gd name="connsiteY8" fmla="*/ 311915 h 374534"/>
              <a:gd name="connsiteX9" fmla="*/ 1907757 w 3306468"/>
              <a:gd name="connsiteY9" fmla="*/ 308785 h 374534"/>
              <a:gd name="connsiteX10" fmla="*/ 817229 w 3306468"/>
              <a:gd name="connsiteY10" fmla="*/ 364121 h 374534"/>
              <a:gd name="connsiteX11" fmla="*/ 408370 w 3306468"/>
              <a:gd name="connsiteY11" fmla="*/ 360341 h 374534"/>
              <a:gd name="connsiteX12" fmla="*/ 4989 w 3306468"/>
              <a:gd name="connsiteY12" fmla="*/ 246867 h 374534"/>
              <a:gd name="connsiteX13" fmla="*/ 174092 w 3306468"/>
              <a:gd name="connsiteY13" fmla="*/ 25738 h 374534"/>
              <a:gd name="connsiteX0" fmla="*/ 169155 w 3301531"/>
              <a:gd name="connsiteY0" fmla="*/ 25738 h 374534"/>
              <a:gd name="connsiteX1" fmla="*/ 755851 w 3301531"/>
              <a:gd name="connsiteY1" fmla="*/ 36094 h 374534"/>
              <a:gd name="connsiteX2" fmla="*/ 1569822 w 3301531"/>
              <a:gd name="connsiteY2" fmla="*/ 17002 h 374534"/>
              <a:gd name="connsiteX3" fmla="*/ 2309803 w 3301531"/>
              <a:gd name="connsiteY3" fmla="*/ 174 h 374534"/>
              <a:gd name="connsiteX4" fmla="*/ 2958156 w 3301531"/>
              <a:gd name="connsiteY4" fmla="*/ 27788 h 374534"/>
              <a:gd name="connsiteX5" fmla="*/ 3279003 w 3301531"/>
              <a:gd name="connsiteY5" fmla="*/ 53396 h 374534"/>
              <a:gd name="connsiteX6" fmla="*/ 3301531 w 3301531"/>
              <a:gd name="connsiteY6" fmla="*/ 314124 h 374534"/>
              <a:gd name="connsiteX7" fmla="*/ 3144920 w 3301531"/>
              <a:gd name="connsiteY7" fmla="*/ 349532 h 374534"/>
              <a:gd name="connsiteX8" fmla="*/ 2501851 w 3301531"/>
              <a:gd name="connsiteY8" fmla="*/ 311915 h 374534"/>
              <a:gd name="connsiteX9" fmla="*/ 1902820 w 3301531"/>
              <a:gd name="connsiteY9" fmla="*/ 308785 h 374534"/>
              <a:gd name="connsiteX10" fmla="*/ 812292 w 3301531"/>
              <a:gd name="connsiteY10" fmla="*/ 364121 h 374534"/>
              <a:gd name="connsiteX11" fmla="*/ 403433 w 3301531"/>
              <a:gd name="connsiteY11" fmla="*/ 360341 h 374534"/>
              <a:gd name="connsiteX12" fmla="*/ 52 w 3301531"/>
              <a:gd name="connsiteY12" fmla="*/ 246867 h 374534"/>
              <a:gd name="connsiteX13" fmla="*/ 373963 w 3301531"/>
              <a:gd name="connsiteY13" fmla="*/ 245657 h 374534"/>
              <a:gd name="connsiteX14" fmla="*/ 169155 w 3301531"/>
              <a:gd name="connsiteY14" fmla="*/ 25738 h 374534"/>
              <a:gd name="connsiteX0" fmla="*/ 26489 w 3158865"/>
              <a:gd name="connsiteY0" fmla="*/ 25738 h 374534"/>
              <a:gd name="connsiteX1" fmla="*/ 613185 w 3158865"/>
              <a:gd name="connsiteY1" fmla="*/ 36094 h 374534"/>
              <a:gd name="connsiteX2" fmla="*/ 1427156 w 3158865"/>
              <a:gd name="connsiteY2" fmla="*/ 17002 h 374534"/>
              <a:gd name="connsiteX3" fmla="*/ 2167137 w 3158865"/>
              <a:gd name="connsiteY3" fmla="*/ 174 h 374534"/>
              <a:gd name="connsiteX4" fmla="*/ 2815490 w 3158865"/>
              <a:gd name="connsiteY4" fmla="*/ 27788 h 374534"/>
              <a:gd name="connsiteX5" fmla="*/ 3136337 w 3158865"/>
              <a:gd name="connsiteY5" fmla="*/ 53396 h 374534"/>
              <a:gd name="connsiteX6" fmla="*/ 3158865 w 3158865"/>
              <a:gd name="connsiteY6" fmla="*/ 314124 h 374534"/>
              <a:gd name="connsiteX7" fmla="*/ 3002254 w 3158865"/>
              <a:gd name="connsiteY7" fmla="*/ 349532 h 374534"/>
              <a:gd name="connsiteX8" fmla="*/ 2359185 w 3158865"/>
              <a:gd name="connsiteY8" fmla="*/ 311915 h 374534"/>
              <a:gd name="connsiteX9" fmla="*/ 1760154 w 3158865"/>
              <a:gd name="connsiteY9" fmla="*/ 308785 h 374534"/>
              <a:gd name="connsiteX10" fmla="*/ 669626 w 3158865"/>
              <a:gd name="connsiteY10" fmla="*/ 364121 h 374534"/>
              <a:gd name="connsiteX11" fmla="*/ 260767 w 3158865"/>
              <a:gd name="connsiteY11" fmla="*/ 360341 h 374534"/>
              <a:gd name="connsiteX12" fmla="*/ 181502 w 3158865"/>
              <a:gd name="connsiteY12" fmla="*/ 316872 h 374534"/>
              <a:gd name="connsiteX13" fmla="*/ 231297 w 3158865"/>
              <a:gd name="connsiteY13" fmla="*/ 245657 h 374534"/>
              <a:gd name="connsiteX14" fmla="*/ 26489 w 3158865"/>
              <a:gd name="connsiteY14" fmla="*/ 25738 h 374534"/>
              <a:gd name="connsiteX0" fmla="*/ 44235 w 3000462"/>
              <a:gd name="connsiteY0" fmla="*/ 44830 h 374534"/>
              <a:gd name="connsiteX1" fmla="*/ 454782 w 3000462"/>
              <a:gd name="connsiteY1" fmla="*/ 36094 h 374534"/>
              <a:gd name="connsiteX2" fmla="*/ 1268753 w 3000462"/>
              <a:gd name="connsiteY2" fmla="*/ 17002 h 374534"/>
              <a:gd name="connsiteX3" fmla="*/ 2008734 w 3000462"/>
              <a:gd name="connsiteY3" fmla="*/ 174 h 374534"/>
              <a:gd name="connsiteX4" fmla="*/ 2657087 w 3000462"/>
              <a:gd name="connsiteY4" fmla="*/ 27788 h 374534"/>
              <a:gd name="connsiteX5" fmla="*/ 2977934 w 3000462"/>
              <a:gd name="connsiteY5" fmla="*/ 53396 h 374534"/>
              <a:gd name="connsiteX6" fmla="*/ 3000462 w 3000462"/>
              <a:gd name="connsiteY6" fmla="*/ 314124 h 374534"/>
              <a:gd name="connsiteX7" fmla="*/ 2843851 w 3000462"/>
              <a:gd name="connsiteY7" fmla="*/ 349532 h 374534"/>
              <a:gd name="connsiteX8" fmla="*/ 2200782 w 3000462"/>
              <a:gd name="connsiteY8" fmla="*/ 311915 h 374534"/>
              <a:gd name="connsiteX9" fmla="*/ 1601751 w 3000462"/>
              <a:gd name="connsiteY9" fmla="*/ 308785 h 374534"/>
              <a:gd name="connsiteX10" fmla="*/ 511223 w 3000462"/>
              <a:gd name="connsiteY10" fmla="*/ 364121 h 374534"/>
              <a:gd name="connsiteX11" fmla="*/ 102364 w 3000462"/>
              <a:gd name="connsiteY11" fmla="*/ 360341 h 374534"/>
              <a:gd name="connsiteX12" fmla="*/ 23099 w 3000462"/>
              <a:gd name="connsiteY12" fmla="*/ 316872 h 374534"/>
              <a:gd name="connsiteX13" fmla="*/ 72894 w 3000462"/>
              <a:gd name="connsiteY13" fmla="*/ 245657 h 374534"/>
              <a:gd name="connsiteX14" fmla="*/ 44235 w 3000462"/>
              <a:gd name="connsiteY14" fmla="*/ 44830 h 374534"/>
              <a:gd name="connsiteX0" fmla="*/ 109264 w 2995031"/>
              <a:gd name="connsiteY0" fmla="*/ 32101 h 374534"/>
              <a:gd name="connsiteX1" fmla="*/ 449351 w 2995031"/>
              <a:gd name="connsiteY1" fmla="*/ 36094 h 374534"/>
              <a:gd name="connsiteX2" fmla="*/ 1263322 w 2995031"/>
              <a:gd name="connsiteY2" fmla="*/ 17002 h 374534"/>
              <a:gd name="connsiteX3" fmla="*/ 2003303 w 2995031"/>
              <a:gd name="connsiteY3" fmla="*/ 174 h 374534"/>
              <a:gd name="connsiteX4" fmla="*/ 2651656 w 2995031"/>
              <a:gd name="connsiteY4" fmla="*/ 27788 h 374534"/>
              <a:gd name="connsiteX5" fmla="*/ 2972503 w 2995031"/>
              <a:gd name="connsiteY5" fmla="*/ 53396 h 374534"/>
              <a:gd name="connsiteX6" fmla="*/ 2995031 w 2995031"/>
              <a:gd name="connsiteY6" fmla="*/ 314124 h 374534"/>
              <a:gd name="connsiteX7" fmla="*/ 2838420 w 2995031"/>
              <a:gd name="connsiteY7" fmla="*/ 349532 h 374534"/>
              <a:gd name="connsiteX8" fmla="*/ 2195351 w 2995031"/>
              <a:gd name="connsiteY8" fmla="*/ 311915 h 374534"/>
              <a:gd name="connsiteX9" fmla="*/ 1596320 w 2995031"/>
              <a:gd name="connsiteY9" fmla="*/ 308785 h 374534"/>
              <a:gd name="connsiteX10" fmla="*/ 505792 w 2995031"/>
              <a:gd name="connsiteY10" fmla="*/ 364121 h 374534"/>
              <a:gd name="connsiteX11" fmla="*/ 96933 w 2995031"/>
              <a:gd name="connsiteY11" fmla="*/ 360341 h 374534"/>
              <a:gd name="connsiteX12" fmla="*/ 17668 w 2995031"/>
              <a:gd name="connsiteY12" fmla="*/ 316872 h 374534"/>
              <a:gd name="connsiteX13" fmla="*/ 67463 w 2995031"/>
              <a:gd name="connsiteY13" fmla="*/ 245657 h 374534"/>
              <a:gd name="connsiteX14" fmla="*/ 109264 w 2995031"/>
              <a:gd name="connsiteY14" fmla="*/ 32101 h 374534"/>
              <a:gd name="connsiteX0" fmla="*/ 85579 w 2971346"/>
              <a:gd name="connsiteY0" fmla="*/ 32101 h 374534"/>
              <a:gd name="connsiteX1" fmla="*/ 425666 w 2971346"/>
              <a:gd name="connsiteY1" fmla="*/ 36094 h 374534"/>
              <a:gd name="connsiteX2" fmla="*/ 1239637 w 2971346"/>
              <a:gd name="connsiteY2" fmla="*/ 17002 h 374534"/>
              <a:gd name="connsiteX3" fmla="*/ 1979618 w 2971346"/>
              <a:gd name="connsiteY3" fmla="*/ 174 h 374534"/>
              <a:gd name="connsiteX4" fmla="*/ 2627971 w 2971346"/>
              <a:gd name="connsiteY4" fmla="*/ 27788 h 374534"/>
              <a:gd name="connsiteX5" fmla="*/ 2948818 w 2971346"/>
              <a:gd name="connsiteY5" fmla="*/ 53396 h 374534"/>
              <a:gd name="connsiteX6" fmla="*/ 2971346 w 2971346"/>
              <a:gd name="connsiteY6" fmla="*/ 314124 h 374534"/>
              <a:gd name="connsiteX7" fmla="*/ 2814735 w 2971346"/>
              <a:gd name="connsiteY7" fmla="*/ 349532 h 374534"/>
              <a:gd name="connsiteX8" fmla="*/ 2171666 w 2971346"/>
              <a:gd name="connsiteY8" fmla="*/ 311915 h 374534"/>
              <a:gd name="connsiteX9" fmla="*/ 1572635 w 2971346"/>
              <a:gd name="connsiteY9" fmla="*/ 308785 h 374534"/>
              <a:gd name="connsiteX10" fmla="*/ 482107 w 2971346"/>
              <a:gd name="connsiteY10" fmla="*/ 364121 h 374534"/>
              <a:gd name="connsiteX11" fmla="*/ 73248 w 2971346"/>
              <a:gd name="connsiteY11" fmla="*/ 360341 h 374534"/>
              <a:gd name="connsiteX12" fmla="*/ 57397 w 2971346"/>
              <a:gd name="connsiteY12" fmla="*/ 316872 h 374534"/>
              <a:gd name="connsiteX13" fmla="*/ 43778 w 2971346"/>
              <a:gd name="connsiteY13" fmla="*/ 245657 h 374534"/>
              <a:gd name="connsiteX14" fmla="*/ 85579 w 2971346"/>
              <a:gd name="connsiteY14" fmla="*/ 32101 h 374534"/>
              <a:gd name="connsiteX0" fmla="*/ 32422 w 2946371"/>
              <a:gd name="connsiteY0" fmla="*/ 316872 h 428437"/>
              <a:gd name="connsiteX1" fmla="*/ 18803 w 2946371"/>
              <a:gd name="connsiteY1" fmla="*/ 245657 h 428437"/>
              <a:gd name="connsiteX2" fmla="*/ 60604 w 2946371"/>
              <a:gd name="connsiteY2" fmla="*/ 32101 h 428437"/>
              <a:gd name="connsiteX3" fmla="*/ 400691 w 2946371"/>
              <a:gd name="connsiteY3" fmla="*/ 36094 h 428437"/>
              <a:gd name="connsiteX4" fmla="*/ 1214662 w 2946371"/>
              <a:gd name="connsiteY4" fmla="*/ 17002 h 428437"/>
              <a:gd name="connsiteX5" fmla="*/ 1954643 w 2946371"/>
              <a:gd name="connsiteY5" fmla="*/ 174 h 428437"/>
              <a:gd name="connsiteX6" fmla="*/ 2602996 w 2946371"/>
              <a:gd name="connsiteY6" fmla="*/ 27788 h 428437"/>
              <a:gd name="connsiteX7" fmla="*/ 2923843 w 2946371"/>
              <a:gd name="connsiteY7" fmla="*/ 53396 h 428437"/>
              <a:gd name="connsiteX8" fmla="*/ 2946371 w 2946371"/>
              <a:gd name="connsiteY8" fmla="*/ 314124 h 428437"/>
              <a:gd name="connsiteX9" fmla="*/ 2789760 w 2946371"/>
              <a:gd name="connsiteY9" fmla="*/ 349532 h 428437"/>
              <a:gd name="connsiteX10" fmla="*/ 2146691 w 2946371"/>
              <a:gd name="connsiteY10" fmla="*/ 311915 h 428437"/>
              <a:gd name="connsiteX11" fmla="*/ 1547660 w 2946371"/>
              <a:gd name="connsiteY11" fmla="*/ 308785 h 428437"/>
              <a:gd name="connsiteX12" fmla="*/ 457132 w 2946371"/>
              <a:gd name="connsiteY12" fmla="*/ 364121 h 428437"/>
              <a:gd name="connsiteX13" fmla="*/ 123665 w 2946371"/>
              <a:gd name="connsiteY13" fmla="*/ 428437 h 428437"/>
              <a:gd name="connsiteX0" fmla="*/ 32422 w 2946371"/>
              <a:gd name="connsiteY0" fmla="*/ 316872 h 409345"/>
              <a:gd name="connsiteX1" fmla="*/ 18803 w 2946371"/>
              <a:gd name="connsiteY1" fmla="*/ 245657 h 409345"/>
              <a:gd name="connsiteX2" fmla="*/ 60604 w 2946371"/>
              <a:gd name="connsiteY2" fmla="*/ 32101 h 409345"/>
              <a:gd name="connsiteX3" fmla="*/ 400691 w 2946371"/>
              <a:gd name="connsiteY3" fmla="*/ 36094 h 409345"/>
              <a:gd name="connsiteX4" fmla="*/ 1214662 w 2946371"/>
              <a:gd name="connsiteY4" fmla="*/ 17002 h 409345"/>
              <a:gd name="connsiteX5" fmla="*/ 1954643 w 2946371"/>
              <a:gd name="connsiteY5" fmla="*/ 174 h 409345"/>
              <a:gd name="connsiteX6" fmla="*/ 2602996 w 2946371"/>
              <a:gd name="connsiteY6" fmla="*/ 27788 h 409345"/>
              <a:gd name="connsiteX7" fmla="*/ 2923843 w 2946371"/>
              <a:gd name="connsiteY7" fmla="*/ 53396 h 409345"/>
              <a:gd name="connsiteX8" fmla="*/ 2946371 w 2946371"/>
              <a:gd name="connsiteY8" fmla="*/ 314124 h 409345"/>
              <a:gd name="connsiteX9" fmla="*/ 2789760 w 2946371"/>
              <a:gd name="connsiteY9" fmla="*/ 349532 h 409345"/>
              <a:gd name="connsiteX10" fmla="*/ 2146691 w 2946371"/>
              <a:gd name="connsiteY10" fmla="*/ 311915 h 409345"/>
              <a:gd name="connsiteX11" fmla="*/ 1547660 w 2946371"/>
              <a:gd name="connsiteY11" fmla="*/ 308785 h 409345"/>
              <a:gd name="connsiteX12" fmla="*/ 457132 w 2946371"/>
              <a:gd name="connsiteY12" fmla="*/ 364121 h 409345"/>
              <a:gd name="connsiteX13" fmla="*/ 53205 w 2946371"/>
              <a:gd name="connsiteY13" fmla="*/ 409345 h 409345"/>
              <a:gd name="connsiteX0" fmla="*/ 32422 w 2946371"/>
              <a:gd name="connsiteY0" fmla="*/ 316872 h 402981"/>
              <a:gd name="connsiteX1" fmla="*/ 18803 w 2946371"/>
              <a:gd name="connsiteY1" fmla="*/ 245657 h 402981"/>
              <a:gd name="connsiteX2" fmla="*/ 60604 w 2946371"/>
              <a:gd name="connsiteY2" fmla="*/ 32101 h 402981"/>
              <a:gd name="connsiteX3" fmla="*/ 400691 w 2946371"/>
              <a:gd name="connsiteY3" fmla="*/ 36094 h 402981"/>
              <a:gd name="connsiteX4" fmla="*/ 1214662 w 2946371"/>
              <a:gd name="connsiteY4" fmla="*/ 17002 h 402981"/>
              <a:gd name="connsiteX5" fmla="*/ 1954643 w 2946371"/>
              <a:gd name="connsiteY5" fmla="*/ 174 h 402981"/>
              <a:gd name="connsiteX6" fmla="*/ 2602996 w 2946371"/>
              <a:gd name="connsiteY6" fmla="*/ 27788 h 402981"/>
              <a:gd name="connsiteX7" fmla="*/ 2923843 w 2946371"/>
              <a:gd name="connsiteY7" fmla="*/ 53396 h 402981"/>
              <a:gd name="connsiteX8" fmla="*/ 2946371 w 2946371"/>
              <a:gd name="connsiteY8" fmla="*/ 314124 h 402981"/>
              <a:gd name="connsiteX9" fmla="*/ 2789760 w 2946371"/>
              <a:gd name="connsiteY9" fmla="*/ 349532 h 402981"/>
              <a:gd name="connsiteX10" fmla="*/ 2146691 w 2946371"/>
              <a:gd name="connsiteY10" fmla="*/ 311915 h 402981"/>
              <a:gd name="connsiteX11" fmla="*/ 1547660 w 2946371"/>
              <a:gd name="connsiteY11" fmla="*/ 308785 h 402981"/>
              <a:gd name="connsiteX12" fmla="*/ 457132 w 2946371"/>
              <a:gd name="connsiteY12" fmla="*/ 364121 h 402981"/>
              <a:gd name="connsiteX13" fmla="*/ 17975 w 2946371"/>
              <a:gd name="connsiteY13" fmla="*/ 402981 h 402981"/>
              <a:gd name="connsiteX0" fmla="*/ 32422 w 2946371"/>
              <a:gd name="connsiteY0" fmla="*/ 316872 h 528234"/>
              <a:gd name="connsiteX1" fmla="*/ 18803 w 2946371"/>
              <a:gd name="connsiteY1" fmla="*/ 245657 h 528234"/>
              <a:gd name="connsiteX2" fmla="*/ 60604 w 2946371"/>
              <a:gd name="connsiteY2" fmla="*/ 32101 h 528234"/>
              <a:gd name="connsiteX3" fmla="*/ 400691 w 2946371"/>
              <a:gd name="connsiteY3" fmla="*/ 36094 h 528234"/>
              <a:gd name="connsiteX4" fmla="*/ 1214662 w 2946371"/>
              <a:gd name="connsiteY4" fmla="*/ 17002 h 528234"/>
              <a:gd name="connsiteX5" fmla="*/ 1954643 w 2946371"/>
              <a:gd name="connsiteY5" fmla="*/ 174 h 528234"/>
              <a:gd name="connsiteX6" fmla="*/ 2602996 w 2946371"/>
              <a:gd name="connsiteY6" fmla="*/ 27788 h 528234"/>
              <a:gd name="connsiteX7" fmla="*/ 2923843 w 2946371"/>
              <a:gd name="connsiteY7" fmla="*/ 53396 h 528234"/>
              <a:gd name="connsiteX8" fmla="*/ 2946371 w 2946371"/>
              <a:gd name="connsiteY8" fmla="*/ 314124 h 528234"/>
              <a:gd name="connsiteX9" fmla="*/ 2789760 w 2946371"/>
              <a:gd name="connsiteY9" fmla="*/ 349532 h 528234"/>
              <a:gd name="connsiteX10" fmla="*/ 2146691 w 2946371"/>
              <a:gd name="connsiteY10" fmla="*/ 311915 h 528234"/>
              <a:gd name="connsiteX11" fmla="*/ 1476750 w 2946371"/>
              <a:gd name="connsiteY11" fmla="*/ 527874 h 528234"/>
              <a:gd name="connsiteX12" fmla="*/ 457132 w 2946371"/>
              <a:gd name="connsiteY12" fmla="*/ 364121 h 528234"/>
              <a:gd name="connsiteX13" fmla="*/ 17975 w 2946371"/>
              <a:gd name="connsiteY13" fmla="*/ 402981 h 528234"/>
              <a:gd name="connsiteX0" fmla="*/ 32422 w 2946371"/>
              <a:gd name="connsiteY0" fmla="*/ 316872 h 564001"/>
              <a:gd name="connsiteX1" fmla="*/ 18803 w 2946371"/>
              <a:gd name="connsiteY1" fmla="*/ 245657 h 564001"/>
              <a:gd name="connsiteX2" fmla="*/ 60604 w 2946371"/>
              <a:gd name="connsiteY2" fmla="*/ 32101 h 564001"/>
              <a:gd name="connsiteX3" fmla="*/ 400691 w 2946371"/>
              <a:gd name="connsiteY3" fmla="*/ 36094 h 564001"/>
              <a:gd name="connsiteX4" fmla="*/ 1214662 w 2946371"/>
              <a:gd name="connsiteY4" fmla="*/ 17002 h 564001"/>
              <a:gd name="connsiteX5" fmla="*/ 1954643 w 2946371"/>
              <a:gd name="connsiteY5" fmla="*/ 174 h 564001"/>
              <a:gd name="connsiteX6" fmla="*/ 2602996 w 2946371"/>
              <a:gd name="connsiteY6" fmla="*/ 27788 h 564001"/>
              <a:gd name="connsiteX7" fmla="*/ 2923843 w 2946371"/>
              <a:gd name="connsiteY7" fmla="*/ 53396 h 564001"/>
              <a:gd name="connsiteX8" fmla="*/ 2946371 w 2946371"/>
              <a:gd name="connsiteY8" fmla="*/ 314124 h 564001"/>
              <a:gd name="connsiteX9" fmla="*/ 2789760 w 2946371"/>
              <a:gd name="connsiteY9" fmla="*/ 349532 h 564001"/>
              <a:gd name="connsiteX10" fmla="*/ 2146691 w 2946371"/>
              <a:gd name="connsiteY10" fmla="*/ 311915 h 564001"/>
              <a:gd name="connsiteX11" fmla="*/ 1476750 w 2946371"/>
              <a:gd name="connsiteY11" fmla="*/ 527874 h 564001"/>
              <a:gd name="connsiteX12" fmla="*/ 492587 w 2946371"/>
              <a:gd name="connsiteY12" fmla="*/ 551912 h 564001"/>
              <a:gd name="connsiteX13" fmla="*/ 17975 w 2946371"/>
              <a:gd name="connsiteY13" fmla="*/ 402981 h 564001"/>
              <a:gd name="connsiteX0" fmla="*/ 269134 w 3183083"/>
              <a:gd name="connsiteY0" fmla="*/ 316872 h 561914"/>
              <a:gd name="connsiteX1" fmla="*/ 255515 w 3183083"/>
              <a:gd name="connsiteY1" fmla="*/ 245657 h 561914"/>
              <a:gd name="connsiteX2" fmla="*/ 297316 w 3183083"/>
              <a:gd name="connsiteY2" fmla="*/ 32101 h 561914"/>
              <a:gd name="connsiteX3" fmla="*/ 637403 w 3183083"/>
              <a:gd name="connsiteY3" fmla="*/ 36094 h 561914"/>
              <a:gd name="connsiteX4" fmla="*/ 1451374 w 3183083"/>
              <a:gd name="connsiteY4" fmla="*/ 17002 h 561914"/>
              <a:gd name="connsiteX5" fmla="*/ 2191355 w 3183083"/>
              <a:gd name="connsiteY5" fmla="*/ 174 h 561914"/>
              <a:gd name="connsiteX6" fmla="*/ 2839708 w 3183083"/>
              <a:gd name="connsiteY6" fmla="*/ 27788 h 561914"/>
              <a:gd name="connsiteX7" fmla="*/ 3160555 w 3183083"/>
              <a:gd name="connsiteY7" fmla="*/ 53396 h 561914"/>
              <a:gd name="connsiteX8" fmla="*/ 3183083 w 3183083"/>
              <a:gd name="connsiteY8" fmla="*/ 314124 h 561914"/>
              <a:gd name="connsiteX9" fmla="*/ 3026472 w 3183083"/>
              <a:gd name="connsiteY9" fmla="*/ 349532 h 561914"/>
              <a:gd name="connsiteX10" fmla="*/ 2383403 w 3183083"/>
              <a:gd name="connsiteY10" fmla="*/ 311915 h 561914"/>
              <a:gd name="connsiteX11" fmla="*/ 1713462 w 3183083"/>
              <a:gd name="connsiteY11" fmla="*/ 527874 h 561914"/>
              <a:gd name="connsiteX12" fmla="*/ 729299 w 3183083"/>
              <a:gd name="connsiteY12" fmla="*/ 551912 h 561914"/>
              <a:gd name="connsiteX13" fmla="*/ 12121 w 3183083"/>
              <a:gd name="connsiteY13" fmla="*/ 431612 h 561914"/>
              <a:gd name="connsiteX14" fmla="*/ 254687 w 3183083"/>
              <a:gd name="connsiteY14" fmla="*/ 402981 h 561914"/>
              <a:gd name="connsiteX0" fmla="*/ 72 w 3197660"/>
              <a:gd name="connsiteY0" fmla="*/ 301223 h 561914"/>
              <a:gd name="connsiteX1" fmla="*/ 270092 w 3197660"/>
              <a:gd name="connsiteY1" fmla="*/ 245657 h 561914"/>
              <a:gd name="connsiteX2" fmla="*/ 311893 w 3197660"/>
              <a:gd name="connsiteY2" fmla="*/ 32101 h 561914"/>
              <a:gd name="connsiteX3" fmla="*/ 651980 w 3197660"/>
              <a:gd name="connsiteY3" fmla="*/ 36094 h 561914"/>
              <a:gd name="connsiteX4" fmla="*/ 1465951 w 3197660"/>
              <a:gd name="connsiteY4" fmla="*/ 17002 h 561914"/>
              <a:gd name="connsiteX5" fmla="*/ 2205932 w 3197660"/>
              <a:gd name="connsiteY5" fmla="*/ 174 h 561914"/>
              <a:gd name="connsiteX6" fmla="*/ 2854285 w 3197660"/>
              <a:gd name="connsiteY6" fmla="*/ 27788 h 561914"/>
              <a:gd name="connsiteX7" fmla="*/ 3175132 w 3197660"/>
              <a:gd name="connsiteY7" fmla="*/ 53396 h 561914"/>
              <a:gd name="connsiteX8" fmla="*/ 3197660 w 3197660"/>
              <a:gd name="connsiteY8" fmla="*/ 314124 h 561914"/>
              <a:gd name="connsiteX9" fmla="*/ 3041049 w 3197660"/>
              <a:gd name="connsiteY9" fmla="*/ 349532 h 561914"/>
              <a:gd name="connsiteX10" fmla="*/ 2397980 w 3197660"/>
              <a:gd name="connsiteY10" fmla="*/ 311915 h 561914"/>
              <a:gd name="connsiteX11" fmla="*/ 1728039 w 3197660"/>
              <a:gd name="connsiteY11" fmla="*/ 527874 h 561914"/>
              <a:gd name="connsiteX12" fmla="*/ 743876 w 3197660"/>
              <a:gd name="connsiteY12" fmla="*/ 551912 h 561914"/>
              <a:gd name="connsiteX13" fmla="*/ 26698 w 3197660"/>
              <a:gd name="connsiteY13" fmla="*/ 431612 h 561914"/>
              <a:gd name="connsiteX14" fmla="*/ 269264 w 3197660"/>
              <a:gd name="connsiteY14" fmla="*/ 402981 h 561914"/>
              <a:gd name="connsiteX0" fmla="*/ 165 w 3197753"/>
              <a:gd name="connsiteY0" fmla="*/ 301223 h 561914"/>
              <a:gd name="connsiteX1" fmla="*/ 128366 w 3197753"/>
              <a:gd name="connsiteY1" fmla="*/ 151763 h 561914"/>
              <a:gd name="connsiteX2" fmla="*/ 311986 w 3197753"/>
              <a:gd name="connsiteY2" fmla="*/ 32101 h 561914"/>
              <a:gd name="connsiteX3" fmla="*/ 652073 w 3197753"/>
              <a:gd name="connsiteY3" fmla="*/ 36094 h 561914"/>
              <a:gd name="connsiteX4" fmla="*/ 1466044 w 3197753"/>
              <a:gd name="connsiteY4" fmla="*/ 17002 h 561914"/>
              <a:gd name="connsiteX5" fmla="*/ 2206025 w 3197753"/>
              <a:gd name="connsiteY5" fmla="*/ 174 h 561914"/>
              <a:gd name="connsiteX6" fmla="*/ 2854378 w 3197753"/>
              <a:gd name="connsiteY6" fmla="*/ 27788 h 561914"/>
              <a:gd name="connsiteX7" fmla="*/ 3175225 w 3197753"/>
              <a:gd name="connsiteY7" fmla="*/ 53396 h 561914"/>
              <a:gd name="connsiteX8" fmla="*/ 3197753 w 3197753"/>
              <a:gd name="connsiteY8" fmla="*/ 314124 h 561914"/>
              <a:gd name="connsiteX9" fmla="*/ 3041142 w 3197753"/>
              <a:gd name="connsiteY9" fmla="*/ 349532 h 561914"/>
              <a:gd name="connsiteX10" fmla="*/ 2398073 w 3197753"/>
              <a:gd name="connsiteY10" fmla="*/ 311915 h 561914"/>
              <a:gd name="connsiteX11" fmla="*/ 1728132 w 3197753"/>
              <a:gd name="connsiteY11" fmla="*/ 527874 h 561914"/>
              <a:gd name="connsiteX12" fmla="*/ 743969 w 3197753"/>
              <a:gd name="connsiteY12" fmla="*/ 551912 h 561914"/>
              <a:gd name="connsiteX13" fmla="*/ 26791 w 3197753"/>
              <a:gd name="connsiteY13" fmla="*/ 431612 h 561914"/>
              <a:gd name="connsiteX14" fmla="*/ 269357 w 3197753"/>
              <a:gd name="connsiteY14" fmla="*/ 402981 h 561914"/>
              <a:gd name="connsiteX0" fmla="*/ 165 w 3197753"/>
              <a:gd name="connsiteY0" fmla="*/ 332040 h 592731"/>
              <a:gd name="connsiteX1" fmla="*/ 128366 w 3197753"/>
              <a:gd name="connsiteY1" fmla="*/ 182580 h 592731"/>
              <a:gd name="connsiteX2" fmla="*/ 311986 w 3197753"/>
              <a:gd name="connsiteY2" fmla="*/ 62918 h 592731"/>
              <a:gd name="connsiteX3" fmla="*/ 652073 w 3197753"/>
              <a:gd name="connsiteY3" fmla="*/ 66911 h 592731"/>
              <a:gd name="connsiteX4" fmla="*/ 1324227 w 3197753"/>
              <a:gd name="connsiteY4" fmla="*/ 871 h 592731"/>
              <a:gd name="connsiteX5" fmla="*/ 2206025 w 3197753"/>
              <a:gd name="connsiteY5" fmla="*/ 30991 h 592731"/>
              <a:gd name="connsiteX6" fmla="*/ 2854378 w 3197753"/>
              <a:gd name="connsiteY6" fmla="*/ 58605 h 592731"/>
              <a:gd name="connsiteX7" fmla="*/ 3175225 w 3197753"/>
              <a:gd name="connsiteY7" fmla="*/ 84213 h 592731"/>
              <a:gd name="connsiteX8" fmla="*/ 3197753 w 3197753"/>
              <a:gd name="connsiteY8" fmla="*/ 344941 h 592731"/>
              <a:gd name="connsiteX9" fmla="*/ 3041142 w 3197753"/>
              <a:gd name="connsiteY9" fmla="*/ 380349 h 592731"/>
              <a:gd name="connsiteX10" fmla="*/ 2398073 w 3197753"/>
              <a:gd name="connsiteY10" fmla="*/ 342732 h 592731"/>
              <a:gd name="connsiteX11" fmla="*/ 1728132 w 3197753"/>
              <a:gd name="connsiteY11" fmla="*/ 558691 h 592731"/>
              <a:gd name="connsiteX12" fmla="*/ 743969 w 3197753"/>
              <a:gd name="connsiteY12" fmla="*/ 582729 h 592731"/>
              <a:gd name="connsiteX13" fmla="*/ 26791 w 3197753"/>
              <a:gd name="connsiteY13" fmla="*/ 462429 h 592731"/>
              <a:gd name="connsiteX14" fmla="*/ 269357 w 3197753"/>
              <a:gd name="connsiteY14" fmla="*/ 433798 h 592731"/>
              <a:gd name="connsiteX0" fmla="*/ 165 w 3197753"/>
              <a:gd name="connsiteY0" fmla="*/ 331303 h 591994"/>
              <a:gd name="connsiteX1" fmla="*/ 128366 w 3197753"/>
              <a:gd name="connsiteY1" fmla="*/ 181843 h 591994"/>
              <a:gd name="connsiteX2" fmla="*/ 311986 w 3197753"/>
              <a:gd name="connsiteY2" fmla="*/ 62181 h 591994"/>
              <a:gd name="connsiteX3" fmla="*/ 652072 w 3197753"/>
              <a:gd name="connsiteY3" fmla="*/ 42700 h 591994"/>
              <a:gd name="connsiteX4" fmla="*/ 1324227 w 3197753"/>
              <a:gd name="connsiteY4" fmla="*/ 134 h 591994"/>
              <a:gd name="connsiteX5" fmla="*/ 2206025 w 3197753"/>
              <a:gd name="connsiteY5" fmla="*/ 30254 h 591994"/>
              <a:gd name="connsiteX6" fmla="*/ 2854378 w 3197753"/>
              <a:gd name="connsiteY6" fmla="*/ 57868 h 591994"/>
              <a:gd name="connsiteX7" fmla="*/ 3175225 w 3197753"/>
              <a:gd name="connsiteY7" fmla="*/ 83476 h 591994"/>
              <a:gd name="connsiteX8" fmla="*/ 3197753 w 3197753"/>
              <a:gd name="connsiteY8" fmla="*/ 344204 h 591994"/>
              <a:gd name="connsiteX9" fmla="*/ 3041142 w 3197753"/>
              <a:gd name="connsiteY9" fmla="*/ 379612 h 591994"/>
              <a:gd name="connsiteX10" fmla="*/ 2398073 w 3197753"/>
              <a:gd name="connsiteY10" fmla="*/ 341995 h 591994"/>
              <a:gd name="connsiteX11" fmla="*/ 1728132 w 3197753"/>
              <a:gd name="connsiteY11" fmla="*/ 557954 h 591994"/>
              <a:gd name="connsiteX12" fmla="*/ 743969 w 3197753"/>
              <a:gd name="connsiteY12" fmla="*/ 581992 h 591994"/>
              <a:gd name="connsiteX13" fmla="*/ 26791 w 3197753"/>
              <a:gd name="connsiteY13" fmla="*/ 461692 h 591994"/>
              <a:gd name="connsiteX14" fmla="*/ 269357 w 3197753"/>
              <a:gd name="connsiteY14" fmla="*/ 433061 h 591994"/>
              <a:gd name="connsiteX0" fmla="*/ 165 w 3197753"/>
              <a:gd name="connsiteY0" fmla="*/ 331303 h 586747"/>
              <a:gd name="connsiteX1" fmla="*/ 128366 w 3197753"/>
              <a:gd name="connsiteY1" fmla="*/ 181843 h 586747"/>
              <a:gd name="connsiteX2" fmla="*/ 311986 w 3197753"/>
              <a:gd name="connsiteY2" fmla="*/ 62181 h 586747"/>
              <a:gd name="connsiteX3" fmla="*/ 652072 w 3197753"/>
              <a:gd name="connsiteY3" fmla="*/ 42700 h 586747"/>
              <a:gd name="connsiteX4" fmla="*/ 1324227 w 3197753"/>
              <a:gd name="connsiteY4" fmla="*/ 134 h 586747"/>
              <a:gd name="connsiteX5" fmla="*/ 2206025 w 3197753"/>
              <a:gd name="connsiteY5" fmla="*/ 30254 h 586747"/>
              <a:gd name="connsiteX6" fmla="*/ 2854378 w 3197753"/>
              <a:gd name="connsiteY6" fmla="*/ 57868 h 586747"/>
              <a:gd name="connsiteX7" fmla="*/ 3175225 w 3197753"/>
              <a:gd name="connsiteY7" fmla="*/ 83476 h 586747"/>
              <a:gd name="connsiteX8" fmla="*/ 3197753 w 3197753"/>
              <a:gd name="connsiteY8" fmla="*/ 344204 h 586747"/>
              <a:gd name="connsiteX9" fmla="*/ 3041142 w 3197753"/>
              <a:gd name="connsiteY9" fmla="*/ 379612 h 586747"/>
              <a:gd name="connsiteX10" fmla="*/ 2610801 w 3197753"/>
              <a:gd name="connsiteY10" fmla="*/ 514137 h 586747"/>
              <a:gd name="connsiteX11" fmla="*/ 1728132 w 3197753"/>
              <a:gd name="connsiteY11" fmla="*/ 557954 h 586747"/>
              <a:gd name="connsiteX12" fmla="*/ 743969 w 3197753"/>
              <a:gd name="connsiteY12" fmla="*/ 581992 h 586747"/>
              <a:gd name="connsiteX13" fmla="*/ 26791 w 3197753"/>
              <a:gd name="connsiteY13" fmla="*/ 461692 h 586747"/>
              <a:gd name="connsiteX14" fmla="*/ 269357 w 3197753"/>
              <a:gd name="connsiteY14" fmla="*/ 433061 h 586747"/>
              <a:gd name="connsiteX0" fmla="*/ 165 w 3201358"/>
              <a:gd name="connsiteY0" fmla="*/ 331303 h 586747"/>
              <a:gd name="connsiteX1" fmla="*/ 128366 w 3201358"/>
              <a:gd name="connsiteY1" fmla="*/ 181843 h 586747"/>
              <a:gd name="connsiteX2" fmla="*/ 311986 w 3201358"/>
              <a:gd name="connsiteY2" fmla="*/ 62181 h 586747"/>
              <a:gd name="connsiteX3" fmla="*/ 652072 w 3201358"/>
              <a:gd name="connsiteY3" fmla="*/ 42700 h 586747"/>
              <a:gd name="connsiteX4" fmla="*/ 1324227 w 3201358"/>
              <a:gd name="connsiteY4" fmla="*/ 134 h 586747"/>
              <a:gd name="connsiteX5" fmla="*/ 2206025 w 3201358"/>
              <a:gd name="connsiteY5" fmla="*/ 30254 h 586747"/>
              <a:gd name="connsiteX6" fmla="*/ 2854378 w 3201358"/>
              <a:gd name="connsiteY6" fmla="*/ 57868 h 586747"/>
              <a:gd name="connsiteX7" fmla="*/ 3175225 w 3201358"/>
              <a:gd name="connsiteY7" fmla="*/ 83476 h 586747"/>
              <a:gd name="connsiteX8" fmla="*/ 3197753 w 3201358"/>
              <a:gd name="connsiteY8" fmla="*/ 344204 h 586747"/>
              <a:gd name="connsiteX9" fmla="*/ 3147506 w 3201358"/>
              <a:gd name="connsiteY9" fmla="*/ 379612 h 586747"/>
              <a:gd name="connsiteX10" fmla="*/ 2610801 w 3201358"/>
              <a:gd name="connsiteY10" fmla="*/ 514137 h 586747"/>
              <a:gd name="connsiteX11" fmla="*/ 1728132 w 3201358"/>
              <a:gd name="connsiteY11" fmla="*/ 557954 h 586747"/>
              <a:gd name="connsiteX12" fmla="*/ 743969 w 3201358"/>
              <a:gd name="connsiteY12" fmla="*/ 581992 h 586747"/>
              <a:gd name="connsiteX13" fmla="*/ 26791 w 3201358"/>
              <a:gd name="connsiteY13" fmla="*/ 461692 h 586747"/>
              <a:gd name="connsiteX14" fmla="*/ 269357 w 3201358"/>
              <a:gd name="connsiteY14" fmla="*/ 433061 h 586747"/>
              <a:gd name="connsiteX0" fmla="*/ 165 w 3201358"/>
              <a:gd name="connsiteY0" fmla="*/ 331303 h 586747"/>
              <a:gd name="connsiteX1" fmla="*/ 128366 w 3201358"/>
              <a:gd name="connsiteY1" fmla="*/ 181843 h 586747"/>
              <a:gd name="connsiteX2" fmla="*/ 311986 w 3201358"/>
              <a:gd name="connsiteY2" fmla="*/ 62181 h 586747"/>
              <a:gd name="connsiteX3" fmla="*/ 652072 w 3201358"/>
              <a:gd name="connsiteY3" fmla="*/ 42700 h 586747"/>
              <a:gd name="connsiteX4" fmla="*/ 1324227 w 3201358"/>
              <a:gd name="connsiteY4" fmla="*/ 134 h 586747"/>
              <a:gd name="connsiteX5" fmla="*/ 2206025 w 3201358"/>
              <a:gd name="connsiteY5" fmla="*/ 30254 h 586747"/>
              <a:gd name="connsiteX6" fmla="*/ 2854378 w 3201358"/>
              <a:gd name="connsiteY6" fmla="*/ 57868 h 586747"/>
              <a:gd name="connsiteX7" fmla="*/ 2997953 w 3201358"/>
              <a:gd name="connsiteY7" fmla="*/ 99125 h 586747"/>
              <a:gd name="connsiteX8" fmla="*/ 3197753 w 3201358"/>
              <a:gd name="connsiteY8" fmla="*/ 344204 h 586747"/>
              <a:gd name="connsiteX9" fmla="*/ 3147506 w 3201358"/>
              <a:gd name="connsiteY9" fmla="*/ 379612 h 586747"/>
              <a:gd name="connsiteX10" fmla="*/ 2610801 w 3201358"/>
              <a:gd name="connsiteY10" fmla="*/ 514137 h 586747"/>
              <a:gd name="connsiteX11" fmla="*/ 1728132 w 3201358"/>
              <a:gd name="connsiteY11" fmla="*/ 557954 h 586747"/>
              <a:gd name="connsiteX12" fmla="*/ 743969 w 3201358"/>
              <a:gd name="connsiteY12" fmla="*/ 581992 h 586747"/>
              <a:gd name="connsiteX13" fmla="*/ 26791 w 3201358"/>
              <a:gd name="connsiteY13" fmla="*/ 461692 h 586747"/>
              <a:gd name="connsiteX14" fmla="*/ 269357 w 3201358"/>
              <a:gd name="connsiteY14" fmla="*/ 433061 h 58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1358" h="586747">
                <a:moveTo>
                  <a:pt x="165" y="331303"/>
                </a:moveTo>
                <a:cubicBezTo>
                  <a:pt x="-4747" y="312189"/>
                  <a:pt x="100182" y="218698"/>
                  <a:pt x="128366" y="181843"/>
                </a:cubicBezTo>
                <a:cubicBezTo>
                  <a:pt x="156550" y="144988"/>
                  <a:pt x="187273" y="92865"/>
                  <a:pt x="311986" y="62181"/>
                </a:cubicBezTo>
                <a:cubicBezTo>
                  <a:pt x="432475" y="70875"/>
                  <a:pt x="483365" y="53041"/>
                  <a:pt x="652072" y="42700"/>
                </a:cubicBezTo>
                <a:cubicBezTo>
                  <a:pt x="820779" y="32359"/>
                  <a:pt x="1065235" y="2208"/>
                  <a:pt x="1324227" y="134"/>
                </a:cubicBezTo>
                <a:cubicBezTo>
                  <a:pt x="1583219" y="-1940"/>
                  <a:pt x="1951000" y="20632"/>
                  <a:pt x="2206025" y="30254"/>
                </a:cubicBezTo>
                <a:cubicBezTo>
                  <a:pt x="2422143" y="39459"/>
                  <a:pt x="2722390" y="46390"/>
                  <a:pt x="2854378" y="57868"/>
                </a:cubicBezTo>
                <a:cubicBezTo>
                  <a:pt x="2986366" y="69346"/>
                  <a:pt x="2933143" y="87794"/>
                  <a:pt x="2997953" y="99125"/>
                </a:cubicBezTo>
                <a:cubicBezTo>
                  <a:pt x="3011493" y="161429"/>
                  <a:pt x="3173955" y="294848"/>
                  <a:pt x="3197753" y="344204"/>
                </a:cubicBezTo>
                <a:cubicBezTo>
                  <a:pt x="3175406" y="388926"/>
                  <a:pt x="3245331" y="351290"/>
                  <a:pt x="3147506" y="379612"/>
                </a:cubicBezTo>
                <a:cubicBezTo>
                  <a:pt x="3049681" y="407934"/>
                  <a:pt x="2847363" y="484413"/>
                  <a:pt x="2610801" y="514137"/>
                </a:cubicBezTo>
                <a:cubicBezTo>
                  <a:pt x="2374239" y="543861"/>
                  <a:pt x="2039271" y="546645"/>
                  <a:pt x="1728132" y="557954"/>
                </a:cubicBezTo>
                <a:cubicBezTo>
                  <a:pt x="1416993" y="569263"/>
                  <a:pt x="1027526" y="598036"/>
                  <a:pt x="743969" y="581992"/>
                </a:cubicBezTo>
                <a:cubicBezTo>
                  <a:pt x="460412" y="565948"/>
                  <a:pt x="105893" y="486514"/>
                  <a:pt x="26791" y="461692"/>
                </a:cubicBezTo>
                <a:cubicBezTo>
                  <a:pt x="-52311" y="436870"/>
                  <a:pt x="282111" y="437833"/>
                  <a:pt x="269357" y="433061"/>
                </a:cubicBezTo>
              </a:path>
            </a:pathLst>
          </a:custGeom>
          <a:solidFill>
            <a:srgbClr val="FFC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Freeform 26"/>
          <p:cNvSpPr/>
          <p:nvPr/>
        </p:nvSpPr>
        <p:spPr>
          <a:xfrm rot="10242579">
            <a:off x="3485693" y="4671761"/>
            <a:ext cx="958356" cy="817359"/>
          </a:xfrm>
          <a:custGeom>
            <a:avLst/>
            <a:gdLst>
              <a:gd name="connsiteX0" fmla="*/ 3332224 w 3338072"/>
              <a:gd name="connsiteY0" fmla="*/ 1011918 h 1160656"/>
              <a:gd name="connsiteX1" fmla="*/ 2989324 w 3338072"/>
              <a:gd name="connsiteY1" fmla="*/ 507093 h 1160656"/>
              <a:gd name="connsiteX2" fmla="*/ 1989199 w 3338072"/>
              <a:gd name="connsiteY2" fmla="*/ 30843 h 1160656"/>
              <a:gd name="connsiteX3" fmla="*/ 722374 w 3338072"/>
              <a:gd name="connsiteY3" fmla="*/ 78468 h 1160656"/>
              <a:gd name="connsiteX4" fmla="*/ 65149 w 3338072"/>
              <a:gd name="connsiteY4" fmla="*/ 335643 h 1160656"/>
              <a:gd name="connsiteX5" fmla="*/ 84199 w 3338072"/>
              <a:gd name="connsiteY5" fmla="*/ 745218 h 1160656"/>
              <a:gd name="connsiteX6" fmla="*/ 598549 w 3338072"/>
              <a:gd name="connsiteY6" fmla="*/ 878568 h 1160656"/>
              <a:gd name="connsiteX7" fmla="*/ 1179574 w 3338072"/>
              <a:gd name="connsiteY7" fmla="*/ 783318 h 1160656"/>
              <a:gd name="connsiteX8" fmla="*/ 1722499 w 3338072"/>
              <a:gd name="connsiteY8" fmla="*/ 602343 h 1160656"/>
              <a:gd name="connsiteX9" fmla="*/ 1884424 w 3338072"/>
              <a:gd name="connsiteY9" fmla="*/ 535668 h 1160656"/>
              <a:gd name="connsiteX10" fmla="*/ 2160649 w 3338072"/>
              <a:gd name="connsiteY10" fmla="*/ 497568 h 1160656"/>
              <a:gd name="connsiteX11" fmla="*/ 2484499 w 3338072"/>
              <a:gd name="connsiteY11" fmla="*/ 669018 h 1160656"/>
              <a:gd name="connsiteX12" fmla="*/ 2741674 w 3338072"/>
              <a:gd name="connsiteY12" fmla="*/ 973818 h 1160656"/>
              <a:gd name="connsiteX13" fmla="*/ 2875024 w 3338072"/>
              <a:gd name="connsiteY13" fmla="*/ 1126218 h 1160656"/>
              <a:gd name="connsiteX14" fmla="*/ 2979799 w 3338072"/>
              <a:gd name="connsiteY14" fmla="*/ 1154793 h 1160656"/>
              <a:gd name="connsiteX15" fmla="*/ 3189349 w 3338072"/>
              <a:gd name="connsiteY15" fmla="*/ 1040493 h 1160656"/>
              <a:gd name="connsiteX16" fmla="*/ 3332224 w 3338072"/>
              <a:gd name="connsiteY16" fmla="*/ 1011918 h 1160656"/>
              <a:gd name="connsiteX0" fmla="*/ 3331908 w 3337756"/>
              <a:gd name="connsiteY0" fmla="*/ 1011918 h 1160656"/>
              <a:gd name="connsiteX1" fmla="*/ 2989008 w 3337756"/>
              <a:gd name="connsiteY1" fmla="*/ 507093 h 1160656"/>
              <a:gd name="connsiteX2" fmla="*/ 1988883 w 3337756"/>
              <a:gd name="connsiteY2" fmla="*/ 30843 h 1160656"/>
              <a:gd name="connsiteX3" fmla="*/ 722058 w 3337756"/>
              <a:gd name="connsiteY3" fmla="*/ 78468 h 1160656"/>
              <a:gd name="connsiteX4" fmla="*/ 64833 w 3337756"/>
              <a:gd name="connsiteY4" fmla="*/ 335643 h 1160656"/>
              <a:gd name="connsiteX5" fmla="*/ 83883 w 3337756"/>
              <a:gd name="connsiteY5" fmla="*/ 745218 h 1160656"/>
              <a:gd name="connsiteX6" fmla="*/ 592234 w 3337756"/>
              <a:gd name="connsiteY6" fmla="*/ 600050 h 1160656"/>
              <a:gd name="connsiteX7" fmla="*/ 1179258 w 3337756"/>
              <a:gd name="connsiteY7" fmla="*/ 783318 h 1160656"/>
              <a:gd name="connsiteX8" fmla="*/ 1722183 w 3337756"/>
              <a:gd name="connsiteY8" fmla="*/ 602343 h 1160656"/>
              <a:gd name="connsiteX9" fmla="*/ 1884108 w 3337756"/>
              <a:gd name="connsiteY9" fmla="*/ 535668 h 1160656"/>
              <a:gd name="connsiteX10" fmla="*/ 2160333 w 3337756"/>
              <a:gd name="connsiteY10" fmla="*/ 497568 h 1160656"/>
              <a:gd name="connsiteX11" fmla="*/ 2484183 w 3337756"/>
              <a:gd name="connsiteY11" fmla="*/ 669018 h 1160656"/>
              <a:gd name="connsiteX12" fmla="*/ 2741358 w 3337756"/>
              <a:gd name="connsiteY12" fmla="*/ 973818 h 1160656"/>
              <a:gd name="connsiteX13" fmla="*/ 2874708 w 3337756"/>
              <a:gd name="connsiteY13" fmla="*/ 1126218 h 1160656"/>
              <a:gd name="connsiteX14" fmla="*/ 2979483 w 3337756"/>
              <a:gd name="connsiteY14" fmla="*/ 1154793 h 1160656"/>
              <a:gd name="connsiteX15" fmla="*/ 3189033 w 3337756"/>
              <a:gd name="connsiteY15" fmla="*/ 1040493 h 1160656"/>
              <a:gd name="connsiteX16" fmla="*/ 3331908 w 3337756"/>
              <a:gd name="connsiteY16" fmla="*/ 1011918 h 1160656"/>
              <a:gd name="connsiteX0" fmla="*/ 3316724 w 3322572"/>
              <a:gd name="connsiteY0" fmla="*/ 1011918 h 1160656"/>
              <a:gd name="connsiteX1" fmla="*/ 2973824 w 3322572"/>
              <a:gd name="connsiteY1" fmla="*/ 507093 h 1160656"/>
              <a:gd name="connsiteX2" fmla="*/ 1973699 w 3322572"/>
              <a:gd name="connsiteY2" fmla="*/ 30843 h 1160656"/>
              <a:gd name="connsiteX3" fmla="*/ 706874 w 3322572"/>
              <a:gd name="connsiteY3" fmla="*/ 78468 h 1160656"/>
              <a:gd name="connsiteX4" fmla="*/ 49649 w 3322572"/>
              <a:gd name="connsiteY4" fmla="*/ 335643 h 1160656"/>
              <a:gd name="connsiteX5" fmla="*/ 105716 w 3322572"/>
              <a:gd name="connsiteY5" fmla="*/ 524950 h 1160656"/>
              <a:gd name="connsiteX6" fmla="*/ 577050 w 3322572"/>
              <a:gd name="connsiteY6" fmla="*/ 600050 h 1160656"/>
              <a:gd name="connsiteX7" fmla="*/ 1164074 w 3322572"/>
              <a:gd name="connsiteY7" fmla="*/ 783318 h 1160656"/>
              <a:gd name="connsiteX8" fmla="*/ 1706999 w 3322572"/>
              <a:gd name="connsiteY8" fmla="*/ 602343 h 1160656"/>
              <a:gd name="connsiteX9" fmla="*/ 1868924 w 3322572"/>
              <a:gd name="connsiteY9" fmla="*/ 535668 h 1160656"/>
              <a:gd name="connsiteX10" fmla="*/ 2145149 w 3322572"/>
              <a:gd name="connsiteY10" fmla="*/ 497568 h 1160656"/>
              <a:gd name="connsiteX11" fmla="*/ 2468999 w 3322572"/>
              <a:gd name="connsiteY11" fmla="*/ 669018 h 1160656"/>
              <a:gd name="connsiteX12" fmla="*/ 2726174 w 3322572"/>
              <a:gd name="connsiteY12" fmla="*/ 973818 h 1160656"/>
              <a:gd name="connsiteX13" fmla="*/ 2859524 w 3322572"/>
              <a:gd name="connsiteY13" fmla="*/ 1126218 h 1160656"/>
              <a:gd name="connsiteX14" fmla="*/ 2964299 w 3322572"/>
              <a:gd name="connsiteY14" fmla="*/ 1154793 h 1160656"/>
              <a:gd name="connsiteX15" fmla="*/ 3173849 w 3322572"/>
              <a:gd name="connsiteY15" fmla="*/ 1040493 h 1160656"/>
              <a:gd name="connsiteX16" fmla="*/ 3316724 w 3322572"/>
              <a:gd name="connsiteY16" fmla="*/ 1011918 h 1160656"/>
              <a:gd name="connsiteX0" fmla="*/ 3316799 w 3322647"/>
              <a:gd name="connsiteY0" fmla="*/ 1011918 h 1160656"/>
              <a:gd name="connsiteX1" fmla="*/ 2973899 w 3322647"/>
              <a:gd name="connsiteY1" fmla="*/ 507093 h 1160656"/>
              <a:gd name="connsiteX2" fmla="*/ 1973774 w 3322647"/>
              <a:gd name="connsiteY2" fmla="*/ 30843 h 1160656"/>
              <a:gd name="connsiteX3" fmla="*/ 706949 w 3322647"/>
              <a:gd name="connsiteY3" fmla="*/ 78468 h 1160656"/>
              <a:gd name="connsiteX4" fmla="*/ 49724 w 3322647"/>
              <a:gd name="connsiteY4" fmla="*/ 335643 h 1160656"/>
              <a:gd name="connsiteX5" fmla="*/ 105791 w 3322647"/>
              <a:gd name="connsiteY5" fmla="*/ 524950 h 1160656"/>
              <a:gd name="connsiteX6" fmla="*/ 578998 w 3322647"/>
              <a:gd name="connsiteY6" fmla="*/ 651749 h 1160656"/>
              <a:gd name="connsiteX7" fmla="*/ 1164149 w 3322647"/>
              <a:gd name="connsiteY7" fmla="*/ 783318 h 1160656"/>
              <a:gd name="connsiteX8" fmla="*/ 1707074 w 3322647"/>
              <a:gd name="connsiteY8" fmla="*/ 602343 h 1160656"/>
              <a:gd name="connsiteX9" fmla="*/ 1868999 w 3322647"/>
              <a:gd name="connsiteY9" fmla="*/ 535668 h 1160656"/>
              <a:gd name="connsiteX10" fmla="*/ 2145224 w 3322647"/>
              <a:gd name="connsiteY10" fmla="*/ 497568 h 1160656"/>
              <a:gd name="connsiteX11" fmla="*/ 2469074 w 3322647"/>
              <a:gd name="connsiteY11" fmla="*/ 669018 h 1160656"/>
              <a:gd name="connsiteX12" fmla="*/ 2726249 w 3322647"/>
              <a:gd name="connsiteY12" fmla="*/ 973818 h 1160656"/>
              <a:gd name="connsiteX13" fmla="*/ 2859599 w 3322647"/>
              <a:gd name="connsiteY13" fmla="*/ 1126218 h 1160656"/>
              <a:gd name="connsiteX14" fmla="*/ 2964374 w 3322647"/>
              <a:gd name="connsiteY14" fmla="*/ 1154793 h 1160656"/>
              <a:gd name="connsiteX15" fmla="*/ 3173924 w 3322647"/>
              <a:gd name="connsiteY15" fmla="*/ 1040493 h 1160656"/>
              <a:gd name="connsiteX16" fmla="*/ 3316799 w 3322647"/>
              <a:gd name="connsiteY16" fmla="*/ 1011918 h 1160656"/>
              <a:gd name="connsiteX0" fmla="*/ 3297619 w 3303467"/>
              <a:gd name="connsiteY0" fmla="*/ 987235 h 1135973"/>
              <a:gd name="connsiteX1" fmla="*/ 2954719 w 3303467"/>
              <a:gd name="connsiteY1" fmla="*/ 482410 h 1135973"/>
              <a:gd name="connsiteX2" fmla="*/ 1954594 w 3303467"/>
              <a:gd name="connsiteY2" fmla="*/ 6160 h 1135973"/>
              <a:gd name="connsiteX3" fmla="*/ 427826 w 3303467"/>
              <a:gd name="connsiteY3" fmla="*/ 217996 h 1135973"/>
              <a:gd name="connsiteX4" fmla="*/ 30544 w 3303467"/>
              <a:gd name="connsiteY4" fmla="*/ 310960 h 1135973"/>
              <a:gd name="connsiteX5" fmla="*/ 86611 w 3303467"/>
              <a:gd name="connsiteY5" fmla="*/ 500267 h 1135973"/>
              <a:gd name="connsiteX6" fmla="*/ 559818 w 3303467"/>
              <a:gd name="connsiteY6" fmla="*/ 627066 h 1135973"/>
              <a:gd name="connsiteX7" fmla="*/ 1144969 w 3303467"/>
              <a:gd name="connsiteY7" fmla="*/ 758635 h 1135973"/>
              <a:gd name="connsiteX8" fmla="*/ 1687894 w 3303467"/>
              <a:gd name="connsiteY8" fmla="*/ 577660 h 1135973"/>
              <a:gd name="connsiteX9" fmla="*/ 1849819 w 3303467"/>
              <a:gd name="connsiteY9" fmla="*/ 510985 h 1135973"/>
              <a:gd name="connsiteX10" fmla="*/ 2126044 w 3303467"/>
              <a:gd name="connsiteY10" fmla="*/ 472885 h 1135973"/>
              <a:gd name="connsiteX11" fmla="*/ 2449894 w 3303467"/>
              <a:gd name="connsiteY11" fmla="*/ 644335 h 1135973"/>
              <a:gd name="connsiteX12" fmla="*/ 2707069 w 3303467"/>
              <a:gd name="connsiteY12" fmla="*/ 949135 h 1135973"/>
              <a:gd name="connsiteX13" fmla="*/ 2840419 w 3303467"/>
              <a:gd name="connsiteY13" fmla="*/ 1101535 h 1135973"/>
              <a:gd name="connsiteX14" fmla="*/ 2945194 w 3303467"/>
              <a:gd name="connsiteY14" fmla="*/ 1130110 h 1135973"/>
              <a:gd name="connsiteX15" fmla="*/ 3154744 w 3303467"/>
              <a:gd name="connsiteY15" fmla="*/ 1015810 h 1135973"/>
              <a:gd name="connsiteX16" fmla="*/ 3297619 w 3303467"/>
              <a:gd name="connsiteY16" fmla="*/ 987235 h 1135973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707068 w 3303466"/>
              <a:gd name="connsiteY12" fmla="*/ 732581 h 919419"/>
              <a:gd name="connsiteX13" fmla="*/ 2840418 w 3303466"/>
              <a:gd name="connsiteY13" fmla="*/ 884981 h 919419"/>
              <a:gd name="connsiteX14" fmla="*/ 2945193 w 3303466"/>
              <a:gd name="connsiteY14" fmla="*/ 913556 h 919419"/>
              <a:gd name="connsiteX15" fmla="*/ 3154743 w 3303466"/>
              <a:gd name="connsiteY15" fmla="*/ 799256 h 919419"/>
              <a:gd name="connsiteX16" fmla="*/ 3297618 w 3303466"/>
              <a:gd name="connsiteY16" fmla="*/ 770681 h 919419"/>
              <a:gd name="connsiteX0" fmla="*/ 3297618 w 3303466"/>
              <a:gd name="connsiteY0" fmla="*/ 770681 h 919419"/>
              <a:gd name="connsiteX1" fmla="*/ 2954718 w 3303466"/>
              <a:gd name="connsiteY1" fmla="*/ 265856 h 919419"/>
              <a:gd name="connsiteX2" fmla="*/ 1194958 w 3303466"/>
              <a:gd name="connsiteY2" fmla="*/ 162096 h 919419"/>
              <a:gd name="connsiteX3" fmla="*/ 427825 w 3303466"/>
              <a:gd name="connsiteY3" fmla="*/ 1442 h 919419"/>
              <a:gd name="connsiteX4" fmla="*/ 30543 w 3303466"/>
              <a:gd name="connsiteY4" fmla="*/ 94406 h 919419"/>
              <a:gd name="connsiteX5" fmla="*/ 86610 w 3303466"/>
              <a:gd name="connsiteY5" fmla="*/ 283713 h 919419"/>
              <a:gd name="connsiteX6" fmla="*/ 559817 w 3303466"/>
              <a:gd name="connsiteY6" fmla="*/ 410512 h 919419"/>
              <a:gd name="connsiteX7" fmla="*/ 1144968 w 3303466"/>
              <a:gd name="connsiteY7" fmla="*/ 542081 h 919419"/>
              <a:gd name="connsiteX8" fmla="*/ 1687893 w 3303466"/>
              <a:gd name="connsiteY8" fmla="*/ 361106 h 919419"/>
              <a:gd name="connsiteX9" fmla="*/ 1849818 w 3303466"/>
              <a:gd name="connsiteY9" fmla="*/ 294431 h 919419"/>
              <a:gd name="connsiteX10" fmla="*/ 2126043 w 3303466"/>
              <a:gd name="connsiteY10" fmla="*/ 256331 h 919419"/>
              <a:gd name="connsiteX11" fmla="*/ 2449893 w 3303466"/>
              <a:gd name="connsiteY11" fmla="*/ 427781 h 919419"/>
              <a:gd name="connsiteX12" fmla="*/ 2840418 w 3303466"/>
              <a:gd name="connsiteY12" fmla="*/ 884981 h 919419"/>
              <a:gd name="connsiteX13" fmla="*/ 2945193 w 3303466"/>
              <a:gd name="connsiteY13" fmla="*/ 913556 h 919419"/>
              <a:gd name="connsiteX14" fmla="*/ 3154743 w 3303466"/>
              <a:gd name="connsiteY14" fmla="*/ 799256 h 919419"/>
              <a:gd name="connsiteX15" fmla="*/ 3297618 w 3303466"/>
              <a:gd name="connsiteY15" fmla="*/ 770681 h 919419"/>
              <a:gd name="connsiteX0" fmla="*/ 3297618 w 3297897"/>
              <a:gd name="connsiteY0" fmla="*/ 770681 h 919419"/>
              <a:gd name="connsiteX1" fmla="*/ 2954718 w 3297897"/>
              <a:gd name="connsiteY1" fmla="*/ 265856 h 919419"/>
              <a:gd name="connsiteX2" fmla="*/ 1194958 w 3297897"/>
              <a:gd name="connsiteY2" fmla="*/ 162096 h 919419"/>
              <a:gd name="connsiteX3" fmla="*/ 427825 w 3297897"/>
              <a:gd name="connsiteY3" fmla="*/ 1442 h 919419"/>
              <a:gd name="connsiteX4" fmla="*/ 30543 w 3297897"/>
              <a:gd name="connsiteY4" fmla="*/ 94406 h 919419"/>
              <a:gd name="connsiteX5" fmla="*/ 86610 w 3297897"/>
              <a:gd name="connsiteY5" fmla="*/ 283713 h 919419"/>
              <a:gd name="connsiteX6" fmla="*/ 559817 w 3297897"/>
              <a:gd name="connsiteY6" fmla="*/ 410512 h 919419"/>
              <a:gd name="connsiteX7" fmla="*/ 1144968 w 3297897"/>
              <a:gd name="connsiteY7" fmla="*/ 542081 h 919419"/>
              <a:gd name="connsiteX8" fmla="*/ 1687893 w 3297897"/>
              <a:gd name="connsiteY8" fmla="*/ 361106 h 919419"/>
              <a:gd name="connsiteX9" fmla="*/ 1849818 w 3297897"/>
              <a:gd name="connsiteY9" fmla="*/ 294431 h 919419"/>
              <a:gd name="connsiteX10" fmla="*/ 2126043 w 3297897"/>
              <a:gd name="connsiteY10" fmla="*/ 256331 h 919419"/>
              <a:gd name="connsiteX11" fmla="*/ 2449893 w 3297897"/>
              <a:gd name="connsiteY11" fmla="*/ 427781 h 919419"/>
              <a:gd name="connsiteX12" fmla="*/ 2840418 w 3297897"/>
              <a:gd name="connsiteY12" fmla="*/ 884981 h 919419"/>
              <a:gd name="connsiteX13" fmla="*/ 2945193 w 3297897"/>
              <a:gd name="connsiteY13" fmla="*/ 913556 h 919419"/>
              <a:gd name="connsiteX14" fmla="*/ 3297618 w 3297897"/>
              <a:gd name="connsiteY14" fmla="*/ 770681 h 919419"/>
              <a:gd name="connsiteX0" fmla="*/ 2945193 w 3086139"/>
              <a:gd name="connsiteY0" fmla="*/ 913556 h 919419"/>
              <a:gd name="connsiteX1" fmla="*/ 2954718 w 3086139"/>
              <a:gd name="connsiteY1" fmla="*/ 265856 h 919419"/>
              <a:gd name="connsiteX2" fmla="*/ 1194958 w 3086139"/>
              <a:gd name="connsiteY2" fmla="*/ 162096 h 919419"/>
              <a:gd name="connsiteX3" fmla="*/ 427825 w 3086139"/>
              <a:gd name="connsiteY3" fmla="*/ 1442 h 919419"/>
              <a:gd name="connsiteX4" fmla="*/ 30543 w 3086139"/>
              <a:gd name="connsiteY4" fmla="*/ 94406 h 919419"/>
              <a:gd name="connsiteX5" fmla="*/ 86610 w 3086139"/>
              <a:gd name="connsiteY5" fmla="*/ 283713 h 919419"/>
              <a:gd name="connsiteX6" fmla="*/ 559817 w 3086139"/>
              <a:gd name="connsiteY6" fmla="*/ 410512 h 919419"/>
              <a:gd name="connsiteX7" fmla="*/ 1144968 w 3086139"/>
              <a:gd name="connsiteY7" fmla="*/ 542081 h 919419"/>
              <a:gd name="connsiteX8" fmla="*/ 1687893 w 3086139"/>
              <a:gd name="connsiteY8" fmla="*/ 361106 h 919419"/>
              <a:gd name="connsiteX9" fmla="*/ 1849818 w 3086139"/>
              <a:gd name="connsiteY9" fmla="*/ 294431 h 919419"/>
              <a:gd name="connsiteX10" fmla="*/ 2126043 w 3086139"/>
              <a:gd name="connsiteY10" fmla="*/ 256331 h 919419"/>
              <a:gd name="connsiteX11" fmla="*/ 2449893 w 3086139"/>
              <a:gd name="connsiteY11" fmla="*/ 427781 h 919419"/>
              <a:gd name="connsiteX12" fmla="*/ 2840418 w 3086139"/>
              <a:gd name="connsiteY12" fmla="*/ 884981 h 919419"/>
              <a:gd name="connsiteX13" fmla="*/ 2945193 w 3086139"/>
              <a:gd name="connsiteY13" fmla="*/ 913556 h 919419"/>
              <a:gd name="connsiteX0" fmla="*/ 2840418 w 3066874"/>
              <a:gd name="connsiteY0" fmla="*/ 884981 h 884981"/>
              <a:gd name="connsiteX1" fmla="*/ 2954718 w 3066874"/>
              <a:gd name="connsiteY1" fmla="*/ 265856 h 884981"/>
              <a:gd name="connsiteX2" fmla="*/ 1194958 w 3066874"/>
              <a:gd name="connsiteY2" fmla="*/ 162096 h 884981"/>
              <a:gd name="connsiteX3" fmla="*/ 427825 w 3066874"/>
              <a:gd name="connsiteY3" fmla="*/ 1442 h 884981"/>
              <a:gd name="connsiteX4" fmla="*/ 30543 w 3066874"/>
              <a:gd name="connsiteY4" fmla="*/ 94406 h 884981"/>
              <a:gd name="connsiteX5" fmla="*/ 86610 w 3066874"/>
              <a:gd name="connsiteY5" fmla="*/ 283713 h 884981"/>
              <a:gd name="connsiteX6" fmla="*/ 559817 w 3066874"/>
              <a:gd name="connsiteY6" fmla="*/ 410512 h 884981"/>
              <a:gd name="connsiteX7" fmla="*/ 1144968 w 3066874"/>
              <a:gd name="connsiteY7" fmla="*/ 542081 h 884981"/>
              <a:gd name="connsiteX8" fmla="*/ 1687893 w 3066874"/>
              <a:gd name="connsiteY8" fmla="*/ 361106 h 884981"/>
              <a:gd name="connsiteX9" fmla="*/ 1849818 w 3066874"/>
              <a:gd name="connsiteY9" fmla="*/ 294431 h 884981"/>
              <a:gd name="connsiteX10" fmla="*/ 2126043 w 3066874"/>
              <a:gd name="connsiteY10" fmla="*/ 256331 h 884981"/>
              <a:gd name="connsiteX11" fmla="*/ 2449893 w 3066874"/>
              <a:gd name="connsiteY11" fmla="*/ 427781 h 884981"/>
              <a:gd name="connsiteX12" fmla="*/ 2840418 w 3066874"/>
              <a:gd name="connsiteY12" fmla="*/ 884981 h 884981"/>
              <a:gd name="connsiteX0" fmla="*/ 2840418 w 2864549"/>
              <a:gd name="connsiteY0" fmla="*/ 884981 h 885580"/>
              <a:gd name="connsiteX1" fmla="*/ 1698916 w 2864549"/>
              <a:gd name="connsiteY1" fmla="*/ 322897 h 885580"/>
              <a:gd name="connsiteX2" fmla="*/ 1194958 w 2864549"/>
              <a:gd name="connsiteY2" fmla="*/ 162096 h 885580"/>
              <a:gd name="connsiteX3" fmla="*/ 427825 w 2864549"/>
              <a:gd name="connsiteY3" fmla="*/ 1442 h 885580"/>
              <a:gd name="connsiteX4" fmla="*/ 30543 w 2864549"/>
              <a:gd name="connsiteY4" fmla="*/ 94406 h 885580"/>
              <a:gd name="connsiteX5" fmla="*/ 86610 w 2864549"/>
              <a:gd name="connsiteY5" fmla="*/ 283713 h 885580"/>
              <a:gd name="connsiteX6" fmla="*/ 559817 w 2864549"/>
              <a:gd name="connsiteY6" fmla="*/ 410512 h 885580"/>
              <a:gd name="connsiteX7" fmla="*/ 1144968 w 2864549"/>
              <a:gd name="connsiteY7" fmla="*/ 542081 h 885580"/>
              <a:gd name="connsiteX8" fmla="*/ 1687893 w 2864549"/>
              <a:gd name="connsiteY8" fmla="*/ 361106 h 885580"/>
              <a:gd name="connsiteX9" fmla="*/ 1849818 w 2864549"/>
              <a:gd name="connsiteY9" fmla="*/ 294431 h 885580"/>
              <a:gd name="connsiteX10" fmla="*/ 2126043 w 2864549"/>
              <a:gd name="connsiteY10" fmla="*/ 256331 h 885580"/>
              <a:gd name="connsiteX11" fmla="*/ 2449893 w 2864549"/>
              <a:gd name="connsiteY11" fmla="*/ 427781 h 885580"/>
              <a:gd name="connsiteX12" fmla="*/ 2840418 w 2864549"/>
              <a:gd name="connsiteY12" fmla="*/ 884981 h 885580"/>
              <a:gd name="connsiteX0" fmla="*/ 2888992 w 2911280"/>
              <a:gd name="connsiteY0" fmla="*/ 650 h 575719"/>
              <a:gd name="connsiteX1" fmla="*/ 1698916 w 2911280"/>
              <a:gd name="connsiteY1" fmla="*/ 356042 h 575719"/>
              <a:gd name="connsiteX2" fmla="*/ 1194958 w 2911280"/>
              <a:gd name="connsiteY2" fmla="*/ 195241 h 575719"/>
              <a:gd name="connsiteX3" fmla="*/ 427825 w 2911280"/>
              <a:gd name="connsiteY3" fmla="*/ 34587 h 575719"/>
              <a:gd name="connsiteX4" fmla="*/ 30543 w 2911280"/>
              <a:gd name="connsiteY4" fmla="*/ 127551 h 575719"/>
              <a:gd name="connsiteX5" fmla="*/ 86610 w 2911280"/>
              <a:gd name="connsiteY5" fmla="*/ 316858 h 575719"/>
              <a:gd name="connsiteX6" fmla="*/ 559817 w 2911280"/>
              <a:gd name="connsiteY6" fmla="*/ 443657 h 575719"/>
              <a:gd name="connsiteX7" fmla="*/ 1144968 w 2911280"/>
              <a:gd name="connsiteY7" fmla="*/ 575226 h 575719"/>
              <a:gd name="connsiteX8" fmla="*/ 1687893 w 2911280"/>
              <a:gd name="connsiteY8" fmla="*/ 394251 h 575719"/>
              <a:gd name="connsiteX9" fmla="*/ 1849818 w 2911280"/>
              <a:gd name="connsiteY9" fmla="*/ 327576 h 575719"/>
              <a:gd name="connsiteX10" fmla="*/ 2126043 w 2911280"/>
              <a:gd name="connsiteY10" fmla="*/ 289476 h 575719"/>
              <a:gd name="connsiteX11" fmla="*/ 2449893 w 2911280"/>
              <a:gd name="connsiteY11" fmla="*/ 460926 h 575719"/>
              <a:gd name="connsiteX12" fmla="*/ 2888992 w 2911280"/>
              <a:gd name="connsiteY12" fmla="*/ 650 h 575719"/>
              <a:gd name="connsiteX0" fmla="*/ 2888992 w 2930610"/>
              <a:gd name="connsiteY0" fmla="*/ 10104 h 838423"/>
              <a:gd name="connsiteX1" fmla="*/ 1698916 w 2930610"/>
              <a:gd name="connsiteY1" fmla="*/ 365496 h 838423"/>
              <a:gd name="connsiteX2" fmla="*/ 1194958 w 2930610"/>
              <a:gd name="connsiteY2" fmla="*/ 204695 h 838423"/>
              <a:gd name="connsiteX3" fmla="*/ 427825 w 2930610"/>
              <a:gd name="connsiteY3" fmla="*/ 44041 h 838423"/>
              <a:gd name="connsiteX4" fmla="*/ 30543 w 2930610"/>
              <a:gd name="connsiteY4" fmla="*/ 137005 h 838423"/>
              <a:gd name="connsiteX5" fmla="*/ 86610 w 2930610"/>
              <a:gd name="connsiteY5" fmla="*/ 326312 h 838423"/>
              <a:gd name="connsiteX6" fmla="*/ 559817 w 2930610"/>
              <a:gd name="connsiteY6" fmla="*/ 453111 h 838423"/>
              <a:gd name="connsiteX7" fmla="*/ 1144968 w 2930610"/>
              <a:gd name="connsiteY7" fmla="*/ 584680 h 838423"/>
              <a:gd name="connsiteX8" fmla="*/ 1687893 w 2930610"/>
              <a:gd name="connsiteY8" fmla="*/ 403705 h 838423"/>
              <a:gd name="connsiteX9" fmla="*/ 1849818 w 2930610"/>
              <a:gd name="connsiteY9" fmla="*/ 337030 h 838423"/>
              <a:gd name="connsiteX10" fmla="*/ 2126043 w 2930610"/>
              <a:gd name="connsiteY10" fmla="*/ 298930 h 838423"/>
              <a:gd name="connsiteX11" fmla="*/ 2610369 w 2930610"/>
              <a:gd name="connsiteY11" fmla="*/ 835175 h 838423"/>
              <a:gd name="connsiteX12" fmla="*/ 2888992 w 2930610"/>
              <a:gd name="connsiteY12" fmla="*/ 10104 h 838423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87893 w 2930610"/>
              <a:gd name="connsiteY8" fmla="*/ 403705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0610"/>
              <a:gd name="connsiteY0" fmla="*/ 10104 h 838014"/>
              <a:gd name="connsiteX1" fmla="*/ 1698916 w 2930610"/>
              <a:gd name="connsiteY1" fmla="*/ 365496 h 838014"/>
              <a:gd name="connsiteX2" fmla="*/ 1194958 w 2930610"/>
              <a:gd name="connsiteY2" fmla="*/ 204695 h 838014"/>
              <a:gd name="connsiteX3" fmla="*/ 427825 w 2930610"/>
              <a:gd name="connsiteY3" fmla="*/ 44041 h 838014"/>
              <a:gd name="connsiteX4" fmla="*/ 30543 w 2930610"/>
              <a:gd name="connsiteY4" fmla="*/ 137005 h 838014"/>
              <a:gd name="connsiteX5" fmla="*/ 86610 w 2930610"/>
              <a:gd name="connsiteY5" fmla="*/ 326312 h 838014"/>
              <a:gd name="connsiteX6" fmla="*/ 559817 w 2930610"/>
              <a:gd name="connsiteY6" fmla="*/ 453111 h 838014"/>
              <a:gd name="connsiteX7" fmla="*/ 1144968 w 2930610"/>
              <a:gd name="connsiteY7" fmla="*/ 584680 h 838014"/>
              <a:gd name="connsiteX8" fmla="*/ 1663034 w 2930610"/>
              <a:gd name="connsiteY8" fmla="*/ 677309 h 838014"/>
              <a:gd name="connsiteX9" fmla="*/ 1897532 w 2930610"/>
              <a:gd name="connsiteY9" fmla="*/ 807233 h 838014"/>
              <a:gd name="connsiteX10" fmla="*/ 2126043 w 2930610"/>
              <a:gd name="connsiteY10" fmla="*/ 298930 h 838014"/>
              <a:gd name="connsiteX11" fmla="*/ 2610369 w 2930610"/>
              <a:gd name="connsiteY11" fmla="*/ 835175 h 838014"/>
              <a:gd name="connsiteX12" fmla="*/ 2888992 w 2930610"/>
              <a:gd name="connsiteY12" fmla="*/ 10104 h 838014"/>
              <a:gd name="connsiteX0" fmla="*/ 2888992 w 2934474"/>
              <a:gd name="connsiteY0" fmla="*/ 3110 h 831020"/>
              <a:gd name="connsiteX1" fmla="*/ 1637773 w 2934474"/>
              <a:gd name="connsiteY1" fmla="*/ 533808 h 831020"/>
              <a:gd name="connsiteX2" fmla="*/ 1194958 w 2934474"/>
              <a:gd name="connsiteY2" fmla="*/ 197701 h 831020"/>
              <a:gd name="connsiteX3" fmla="*/ 427825 w 2934474"/>
              <a:gd name="connsiteY3" fmla="*/ 37047 h 831020"/>
              <a:gd name="connsiteX4" fmla="*/ 30543 w 2934474"/>
              <a:gd name="connsiteY4" fmla="*/ 130011 h 831020"/>
              <a:gd name="connsiteX5" fmla="*/ 86610 w 2934474"/>
              <a:gd name="connsiteY5" fmla="*/ 319318 h 831020"/>
              <a:gd name="connsiteX6" fmla="*/ 559817 w 2934474"/>
              <a:gd name="connsiteY6" fmla="*/ 446117 h 831020"/>
              <a:gd name="connsiteX7" fmla="*/ 1144968 w 2934474"/>
              <a:gd name="connsiteY7" fmla="*/ 577686 h 831020"/>
              <a:gd name="connsiteX8" fmla="*/ 1663034 w 2934474"/>
              <a:gd name="connsiteY8" fmla="*/ 670315 h 831020"/>
              <a:gd name="connsiteX9" fmla="*/ 1897532 w 2934474"/>
              <a:gd name="connsiteY9" fmla="*/ 800239 h 831020"/>
              <a:gd name="connsiteX10" fmla="*/ 2126043 w 2934474"/>
              <a:gd name="connsiteY10" fmla="*/ 291936 h 831020"/>
              <a:gd name="connsiteX11" fmla="*/ 2610369 w 2934474"/>
              <a:gd name="connsiteY11" fmla="*/ 828181 h 831020"/>
              <a:gd name="connsiteX12" fmla="*/ 2888992 w 2934474"/>
              <a:gd name="connsiteY12" fmla="*/ 3110 h 831020"/>
              <a:gd name="connsiteX0" fmla="*/ 2888992 w 2934474"/>
              <a:gd name="connsiteY0" fmla="*/ 3196 h 831106"/>
              <a:gd name="connsiteX1" fmla="*/ 1637773 w 2934474"/>
              <a:gd name="connsiteY1" fmla="*/ 533894 h 831106"/>
              <a:gd name="connsiteX2" fmla="*/ 1157560 w 2934474"/>
              <a:gd name="connsiteY2" fmla="*/ 294634 h 831106"/>
              <a:gd name="connsiteX3" fmla="*/ 427825 w 2934474"/>
              <a:gd name="connsiteY3" fmla="*/ 37133 h 831106"/>
              <a:gd name="connsiteX4" fmla="*/ 30543 w 2934474"/>
              <a:gd name="connsiteY4" fmla="*/ 130097 h 831106"/>
              <a:gd name="connsiteX5" fmla="*/ 86610 w 2934474"/>
              <a:gd name="connsiteY5" fmla="*/ 319404 h 831106"/>
              <a:gd name="connsiteX6" fmla="*/ 559817 w 2934474"/>
              <a:gd name="connsiteY6" fmla="*/ 446203 h 831106"/>
              <a:gd name="connsiteX7" fmla="*/ 1144968 w 2934474"/>
              <a:gd name="connsiteY7" fmla="*/ 577772 h 831106"/>
              <a:gd name="connsiteX8" fmla="*/ 1663034 w 2934474"/>
              <a:gd name="connsiteY8" fmla="*/ 670401 h 831106"/>
              <a:gd name="connsiteX9" fmla="*/ 1897532 w 2934474"/>
              <a:gd name="connsiteY9" fmla="*/ 800325 h 831106"/>
              <a:gd name="connsiteX10" fmla="*/ 2126043 w 2934474"/>
              <a:gd name="connsiteY10" fmla="*/ 292022 h 831106"/>
              <a:gd name="connsiteX11" fmla="*/ 2610369 w 2934474"/>
              <a:gd name="connsiteY11" fmla="*/ 828267 h 831106"/>
              <a:gd name="connsiteX12" fmla="*/ 2888992 w 2934474"/>
              <a:gd name="connsiteY12" fmla="*/ 3196 h 831106"/>
              <a:gd name="connsiteX0" fmla="*/ 2888992 w 2938311"/>
              <a:gd name="connsiteY0" fmla="*/ 3196 h 885985"/>
              <a:gd name="connsiteX1" fmla="*/ 1637773 w 2938311"/>
              <a:gd name="connsiteY1" fmla="*/ 533894 h 885985"/>
              <a:gd name="connsiteX2" fmla="*/ 1157560 w 2938311"/>
              <a:gd name="connsiteY2" fmla="*/ 294634 h 885985"/>
              <a:gd name="connsiteX3" fmla="*/ 427825 w 2938311"/>
              <a:gd name="connsiteY3" fmla="*/ 37133 h 885985"/>
              <a:gd name="connsiteX4" fmla="*/ 30543 w 2938311"/>
              <a:gd name="connsiteY4" fmla="*/ 130097 h 885985"/>
              <a:gd name="connsiteX5" fmla="*/ 86610 w 2938311"/>
              <a:gd name="connsiteY5" fmla="*/ 319404 h 885985"/>
              <a:gd name="connsiteX6" fmla="*/ 559817 w 2938311"/>
              <a:gd name="connsiteY6" fmla="*/ 446203 h 885985"/>
              <a:gd name="connsiteX7" fmla="*/ 1144968 w 2938311"/>
              <a:gd name="connsiteY7" fmla="*/ 577772 h 885985"/>
              <a:gd name="connsiteX8" fmla="*/ 1663034 w 2938311"/>
              <a:gd name="connsiteY8" fmla="*/ 670401 h 885985"/>
              <a:gd name="connsiteX9" fmla="*/ 1897532 w 2938311"/>
              <a:gd name="connsiteY9" fmla="*/ 800325 h 885985"/>
              <a:gd name="connsiteX10" fmla="*/ 2610369 w 2938311"/>
              <a:gd name="connsiteY10" fmla="*/ 828267 h 885985"/>
              <a:gd name="connsiteX11" fmla="*/ 2888992 w 2938311"/>
              <a:gd name="connsiteY11" fmla="*/ 3196 h 885985"/>
              <a:gd name="connsiteX0" fmla="*/ 2421490 w 2640558"/>
              <a:gd name="connsiteY0" fmla="*/ 617198 h 807240"/>
              <a:gd name="connsiteX1" fmla="*/ 1637773 w 2640558"/>
              <a:gd name="connsiteY1" fmla="*/ 502729 h 807240"/>
              <a:gd name="connsiteX2" fmla="*/ 1157560 w 2640558"/>
              <a:gd name="connsiteY2" fmla="*/ 263469 h 807240"/>
              <a:gd name="connsiteX3" fmla="*/ 427825 w 2640558"/>
              <a:gd name="connsiteY3" fmla="*/ 5968 h 807240"/>
              <a:gd name="connsiteX4" fmla="*/ 30543 w 2640558"/>
              <a:gd name="connsiteY4" fmla="*/ 98932 h 807240"/>
              <a:gd name="connsiteX5" fmla="*/ 86610 w 2640558"/>
              <a:gd name="connsiteY5" fmla="*/ 288239 h 807240"/>
              <a:gd name="connsiteX6" fmla="*/ 559817 w 2640558"/>
              <a:gd name="connsiteY6" fmla="*/ 415038 h 807240"/>
              <a:gd name="connsiteX7" fmla="*/ 1144968 w 2640558"/>
              <a:gd name="connsiteY7" fmla="*/ 546607 h 807240"/>
              <a:gd name="connsiteX8" fmla="*/ 1663034 w 2640558"/>
              <a:gd name="connsiteY8" fmla="*/ 639236 h 807240"/>
              <a:gd name="connsiteX9" fmla="*/ 1897532 w 2640558"/>
              <a:gd name="connsiteY9" fmla="*/ 769160 h 807240"/>
              <a:gd name="connsiteX10" fmla="*/ 2610369 w 2640558"/>
              <a:gd name="connsiteY10" fmla="*/ 797102 h 807240"/>
              <a:gd name="connsiteX11" fmla="*/ 2421490 w 2640558"/>
              <a:gd name="connsiteY11" fmla="*/ 617198 h 807240"/>
              <a:gd name="connsiteX0" fmla="*/ 2421490 w 2421544"/>
              <a:gd name="connsiteY0" fmla="*/ 617198 h 770387"/>
              <a:gd name="connsiteX1" fmla="*/ 1637773 w 2421544"/>
              <a:gd name="connsiteY1" fmla="*/ 502729 h 770387"/>
              <a:gd name="connsiteX2" fmla="*/ 1157560 w 2421544"/>
              <a:gd name="connsiteY2" fmla="*/ 263469 h 770387"/>
              <a:gd name="connsiteX3" fmla="*/ 427825 w 2421544"/>
              <a:gd name="connsiteY3" fmla="*/ 5968 h 770387"/>
              <a:gd name="connsiteX4" fmla="*/ 30543 w 2421544"/>
              <a:gd name="connsiteY4" fmla="*/ 98932 h 770387"/>
              <a:gd name="connsiteX5" fmla="*/ 86610 w 2421544"/>
              <a:gd name="connsiteY5" fmla="*/ 288239 h 770387"/>
              <a:gd name="connsiteX6" fmla="*/ 559817 w 2421544"/>
              <a:gd name="connsiteY6" fmla="*/ 415038 h 770387"/>
              <a:gd name="connsiteX7" fmla="*/ 1144968 w 2421544"/>
              <a:gd name="connsiteY7" fmla="*/ 546607 h 770387"/>
              <a:gd name="connsiteX8" fmla="*/ 1663034 w 2421544"/>
              <a:gd name="connsiteY8" fmla="*/ 639236 h 770387"/>
              <a:gd name="connsiteX9" fmla="*/ 1897532 w 2421544"/>
              <a:gd name="connsiteY9" fmla="*/ 769160 h 770387"/>
              <a:gd name="connsiteX10" fmla="*/ 1679210 w 2421544"/>
              <a:gd name="connsiteY10" fmla="*/ 556313 h 770387"/>
              <a:gd name="connsiteX11" fmla="*/ 2421490 w 2421544"/>
              <a:gd name="connsiteY11" fmla="*/ 617198 h 770387"/>
              <a:gd name="connsiteX0" fmla="*/ 2421490 w 2421546"/>
              <a:gd name="connsiteY0" fmla="*/ 617198 h 639259"/>
              <a:gd name="connsiteX1" fmla="*/ 1637773 w 2421546"/>
              <a:gd name="connsiteY1" fmla="*/ 502729 h 639259"/>
              <a:gd name="connsiteX2" fmla="*/ 1157560 w 2421546"/>
              <a:gd name="connsiteY2" fmla="*/ 263469 h 639259"/>
              <a:gd name="connsiteX3" fmla="*/ 427825 w 2421546"/>
              <a:gd name="connsiteY3" fmla="*/ 5968 h 639259"/>
              <a:gd name="connsiteX4" fmla="*/ 30543 w 2421546"/>
              <a:gd name="connsiteY4" fmla="*/ 98932 h 639259"/>
              <a:gd name="connsiteX5" fmla="*/ 86610 w 2421546"/>
              <a:gd name="connsiteY5" fmla="*/ 288239 h 639259"/>
              <a:gd name="connsiteX6" fmla="*/ 559817 w 2421546"/>
              <a:gd name="connsiteY6" fmla="*/ 415038 h 639259"/>
              <a:gd name="connsiteX7" fmla="*/ 1144968 w 2421546"/>
              <a:gd name="connsiteY7" fmla="*/ 546607 h 639259"/>
              <a:gd name="connsiteX8" fmla="*/ 1663034 w 2421546"/>
              <a:gd name="connsiteY8" fmla="*/ 639236 h 639259"/>
              <a:gd name="connsiteX9" fmla="*/ 1679210 w 2421546"/>
              <a:gd name="connsiteY9" fmla="*/ 556313 h 639259"/>
              <a:gd name="connsiteX10" fmla="*/ 2421490 w 2421546"/>
              <a:gd name="connsiteY10" fmla="*/ 617198 h 639259"/>
              <a:gd name="connsiteX0" fmla="*/ 1679210 w 1708432"/>
              <a:gd name="connsiteY0" fmla="*/ 556313 h 639267"/>
              <a:gd name="connsiteX1" fmla="*/ 1637773 w 1708432"/>
              <a:gd name="connsiteY1" fmla="*/ 502729 h 639267"/>
              <a:gd name="connsiteX2" fmla="*/ 1157560 w 1708432"/>
              <a:gd name="connsiteY2" fmla="*/ 263469 h 639267"/>
              <a:gd name="connsiteX3" fmla="*/ 427825 w 1708432"/>
              <a:gd name="connsiteY3" fmla="*/ 5968 h 639267"/>
              <a:gd name="connsiteX4" fmla="*/ 30543 w 1708432"/>
              <a:gd name="connsiteY4" fmla="*/ 98932 h 639267"/>
              <a:gd name="connsiteX5" fmla="*/ 86610 w 1708432"/>
              <a:gd name="connsiteY5" fmla="*/ 288239 h 639267"/>
              <a:gd name="connsiteX6" fmla="*/ 559817 w 1708432"/>
              <a:gd name="connsiteY6" fmla="*/ 415038 h 639267"/>
              <a:gd name="connsiteX7" fmla="*/ 1144968 w 1708432"/>
              <a:gd name="connsiteY7" fmla="*/ 546607 h 639267"/>
              <a:gd name="connsiteX8" fmla="*/ 1663034 w 1708432"/>
              <a:gd name="connsiteY8" fmla="*/ 639236 h 639267"/>
              <a:gd name="connsiteX9" fmla="*/ 1679210 w 1708432"/>
              <a:gd name="connsiteY9" fmla="*/ 556313 h 639267"/>
              <a:gd name="connsiteX0" fmla="*/ 1679210 w 1708432"/>
              <a:gd name="connsiteY0" fmla="*/ 556018 h 638972"/>
              <a:gd name="connsiteX1" fmla="*/ 1637773 w 1708432"/>
              <a:gd name="connsiteY1" fmla="*/ 502434 h 638972"/>
              <a:gd name="connsiteX2" fmla="*/ 1316897 w 1708432"/>
              <a:gd name="connsiteY2" fmla="*/ 257705 h 638972"/>
              <a:gd name="connsiteX3" fmla="*/ 427825 w 1708432"/>
              <a:gd name="connsiteY3" fmla="*/ 5673 h 638972"/>
              <a:gd name="connsiteX4" fmla="*/ 30543 w 1708432"/>
              <a:gd name="connsiteY4" fmla="*/ 98637 h 638972"/>
              <a:gd name="connsiteX5" fmla="*/ 86610 w 1708432"/>
              <a:gd name="connsiteY5" fmla="*/ 287944 h 638972"/>
              <a:gd name="connsiteX6" fmla="*/ 559817 w 1708432"/>
              <a:gd name="connsiteY6" fmla="*/ 414743 h 638972"/>
              <a:gd name="connsiteX7" fmla="*/ 1144968 w 1708432"/>
              <a:gd name="connsiteY7" fmla="*/ 546312 h 638972"/>
              <a:gd name="connsiteX8" fmla="*/ 1663034 w 1708432"/>
              <a:gd name="connsiteY8" fmla="*/ 638941 h 638972"/>
              <a:gd name="connsiteX9" fmla="*/ 1679210 w 1708432"/>
              <a:gd name="connsiteY9" fmla="*/ 556018 h 638972"/>
              <a:gd name="connsiteX0" fmla="*/ 1679210 w 1708432"/>
              <a:gd name="connsiteY0" fmla="*/ 568642 h 651596"/>
              <a:gd name="connsiteX1" fmla="*/ 1637773 w 1708432"/>
              <a:gd name="connsiteY1" fmla="*/ 515058 h 651596"/>
              <a:gd name="connsiteX2" fmla="*/ 1537252 w 1708432"/>
              <a:gd name="connsiteY2" fmla="*/ 3754 h 651596"/>
              <a:gd name="connsiteX3" fmla="*/ 1316897 w 1708432"/>
              <a:gd name="connsiteY3" fmla="*/ 270329 h 651596"/>
              <a:gd name="connsiteX4" fmla="*/ 427825 w 1708432"/>
              <a:gd name="connsiteY4" fmla="*/ 18297 h 651596"/>
              <a:gd name="connsiteX5" fmla="*/ 30543 w 1708432"/>
              <a:gd name="connsiteY5" fmla="*/ 111261 h 651596"/>
              <a:gd name="connsiteX6" fmla="*/ 86610 w 1708432"/>
              <a:gd name="connsiteY6" fmla="*/ 300568 h 651596"/>
              <a:gd name="connsiteX7" fmla="*/ 559817 w 1708432"/>
              <a:gd name="connsiteY7" fmla="*/ 427367 h 651596"/>
              <a:gd name="connsiteX8" fmla="*/ 1144968 w 1708432"/>
              <a:gd name="connsiteY8" fmla="*/ 558936 h 651596"/>
              <a:gd name="connsiteX9" fmla="*/ 1663034 w 1708432"/>
              <a:gd name="connsiteY9" fmla="*/ 651565 h 651596"/>
              <a:gd name="connsiteX10" fmla="*/ 1679210 w 1708432"/>
              <a:gd name="connsiteY10" fmla="*/ 568642 h 651596"/>
              <a:gd name="connsiteX0" fmla="*/ 1679210 w 1712327"/>
              <a:gd name="connsiteY0" fmla="*/ 1032539 h 1143825"/>
              <a:gd name="connsiteX1" fmla="*/ 1557679 w 1712327"/>
              <a:gd name="connsiteY1" fmla="*/ 10156 h 1143825"/>
              <a:gd name="connsiteX2" fmla="*/ 1537252 w 1712327"/>
              <a:gd name="connsiteY2" fmla="*/ 467651 h 1143825"/>
              <a:gd name="connsiteX3" fmla="*/ 1316897 w 1712327"/>
              <a:gd name="connsiteY3" fmla="*/ 734226 h 1143825"/>
              <a:gd name="connsiteX4" fmla="*/ 427825 w 1712327"/>
              <a:gd name="connsiteY4" fmla="*/ 482194 h 1143825"/>
              <a:gd name="connsiteX5" fmla="*/ 30543 w 1712327"/>
              <a:gd name="connsiteY5" fmla="*/ 575158 h 1143825"/>
              <a:gd name="connsiteX6" fmla="*/ 86610 w 1712327"/>
              <a:gd name="connsiteY6" fmla="*/ 764465 h 1143825"/>
              <a:gd name="connsiteX7" fmla="*/ 559817 w 1712327"/>
              <a:gd name="connsiteY7" fmla="*/ 891264 h 1143825"/>
              <a:gd name="connsiteX8" fmla="*/ 1144968 w 1712327"/>
              <a:gd name="connsiteY8" fmla="*/ 1022833 h 1143825"/>
              <a:gd name="connsiteX9" fmla="*/ 1663034 w 1712327"/>
              <a:gd name="connsiteY9" fmla="*/ 1115462 h 1143825"/>
              <a:gd name="connsiteX10" fmla="*/ 1679210 w 1712327"/>
              <a:gd name="connsiteY10" fmla="*/ 1032539 h 1143825"/>
              <a:gd name="connsiteX0" fmla="*/ 1679210 w 1679976"/>
              <a:gd name="connsiteY0" fmla="*/ 1327863 h 1387090"/>
              <a:gd name="connsiteX1" fmla="*/ 1557679 w 1679976"/>
              <a:gd name="connsiteY1" fmla="*/ 305480 h 1387090"/>
              <a:gd name="connsiteX2" fmla="*/ 1537252 w 1679976"/>
              <a:gd name="connsiteY2" fmla="*/ 762975 h 1387090"/>
              <a:gd name="connsiteX3" fmla="*/ 1316897 w 1679976"/>
              <a:gd name="connsiteY3" fmla="*/ 1029550 h 1387090"/>
              <a:gd name="connsiteX4" fmla="*/ 427825 w 1679976"/>
              <a:gd name="connsiteY4" fmla="*/ 777518 h 1387090"/>
              <a:gd name="connsiteX5" fmla="*/ 30543 w 1679976"/>
              <a:gd name="connsiteY5" fmla="*/ 870482 h 1387090"/>
              <a:gd name="connsiteX6" fmla="*/ 86610 w 1679976"/>
              <a:gd name="connsiteY6" fmla="*/ 1059789 h 1387090"/>
              <a:gd name="connsiteX7" fmla="*/ 559817 w 1679976"/>
              <a:gd name="connsiteY7" fmla="*/ 1186588 h 1387090"/>
              <a:gd name="connsiteX8" fmla="*/ 1144968 w 1679976"/>
              <a:gd name="connsiteY8" fmla="*/ 1318157 h 1387090"/>
              <a:gd name="connsiteX9" fmla="*/ 1583290 w 1679976"/>
              <a:gd name="connsiteY9" fmla="*/ 1 h 1387090"/>
              <a:gd name="connsiteX10" fmla="*/ 1679210 w 1679976"/>
              <a:gd name="connsiteY10" fmla="*/ 1327863 h 1387090"/>
              <a:gd name="connsiteX0" fmla="*/ 734530 w 1624146"/>
              <a:gd name="connsiteY0" fmla="*/ 133194 h 1483929"/>
              <a:gd name="connsiteX1" fmla="*/ 1557679 w 1624146"/>
              <a:gd name="connsiteY1" fmla="*/ 402319 h 1483929"/>
              <a:gd name="connsiteX2" fmla="*/ 1537252 w 1624146"/>
              <a:gd name="connsiteY2" fmla="*/ 859814 h 1483929"/>
              <a:gd name="connsiteX3" fmla="*/ 1316897 w 1624146"/>
              <a:gd name="connsiteY3" fmla="*/ 1126389 h 1483929"/>
              <a:gd name="connsiteX4" fmla="*/ 427825 w 1624146"/>
              <a:gd name="connsiteY4" fmla="*/ 874357 h 1483929"/>
              <a:gd name="connsiteX5" fmla="*/ 30543 w 1624146"/>
              <a:gd name="connsiteY5" fmla="*/ 967321 h 1483929"/>
              <a:gd name="connsiteX6" fmla="*/ 86610 w 1624146"/>
              <a:gd name="connsiteY6" fmla="*/ 1156628 h 1483929"/>
              <a:gd name="connsiteX7" fmla="*/ 559817 w 1624146"/>
              <a:gd name="connsiteY7" fmla="*/ 1283427 h 1483929"/>
              <a:gd name="connsiteX8" fmla="*/ 1144968 w 1624146"/>
              <a:gd name="connsiteY8" fmla="*/ 1414996 h 1483929"/>
              <a:gd name="connsiteX9" fmla="*/ 1583290 w 1624146"/>
              <a:gd name="connsiteY9" fmla="*/ 96840 h 1483929"/>
              <a:gd name="connsiteX10" fmla="*/ 734530 w 1624146"/>
              <a:gd name="connsiteY10" fmla="*/ 133194 h 1483929"/>
              <a:gd name="connsiteX0" fmla="*/ 734530 w 1627246"/>
              <a:gd name="connsiteY0" fmla="*/ 133194 h 1438548"/>
              <a:gd name="connsiteX1" fmla="*/ 1557679 w 1627246"/>
              <a:gd name="connsiteY1" fmla="*/ 402319 h 1438548"/>
              <a:gd name="connsiteX2" fmla="*/ 1537252 w 1627246"/>
              <a:gd name="connsiteY2" fmla="*/ 859814 h 1438548"/>
              <a:gd name="connsiteX3" fmla="*/ 1316897 w 1627246"/>
              <a:gd name="connsiteY3" fmla="*/ 1126389 h 1438548"/>
              <a:gd name="connsiteX4" fmla="*/ 427825 w 1627246"/>
              <a:gd name="connsiteY4" fmla="*/ 874357 h 1438548"/>
              <a:gd name="connsiteX5" fmla="*/ 30543 w 1627246"/>
              <a:gd name="connsiteY5" fmla="*/ 967321 h 1438548"/>
              <a:gd name="connsiteX6" fmla="*/ 86610 w 1627246"/>
              <a:gd name="connsiteY6" fmla="*/ 1156628 h 1438548"/>
              <a:gd name="connsiteX7" fmla="*/ 559817 w 1627246"/>
              <a:gd name="connsiteY7" fmla="*/ 1283427 h 1438548"/>
              <a:gd name="connsiteX8" fmla="*/ 1144968 w 1627246"/>
              <a:gd name="connsiteY8" fmla="*/ 1414996 h 1438548"/>
              <a:gd name="connsiteX9" fmla="*/ 1468426 w 1627246"/>
              <a:gd name="connsiteY9" fmla="*/ 766613 h 1438548"/>
              <a:gd name="connsiteX10" fmla="*/ 1583290 w 1627246"/>
              <a:gd name="connsiteY10" fmla="*/ 96840 h 1438548"/>
              <a:gd name="connsiteX11" fmla="*/ 734530 w 1627246"/>
              <a:gd name="connsiteY11" fmla="*/ 133194 h 1438548"/>
              <a:gd name="connsiteX0" fmla="*/ 734530 w 1712980"/>
              <a:gd name="connsiteY0" fmla="*/ 91302 h 1391547"/>
              <a:gd name="connsiteX1" fmla="*/ 1557679 w 1712980"/>
              <a:gd name="connsiteY1" fmla="*/ 360427 h 1391547"/>
              <a:gd name="connsiteX2" fmla="*/ 1537252 w 1712980"/>
              <a:gd name="connsiteY2" fmla="*/ 817922 h 1391547"/>
              <a:gd name="connsiteX3" fmla="*/ 1316897 w 1712980"/>
              <a:gd name="connsiteY3" fmla="*/ 1084497 h 1391547"/>
              <a:gd name="connsiteX4" fmla="*/ 427825 w 1712980"/>
              <a:gd name="connsiteY4" fmla="*/ 832465 h 1391547"/>
              <a:gd name="connsiteX5" fmla="*/ 30543 w 1712980"/>
              <a:gd name="connsiteY5" fmla="*/ 925429 h 1391547"/>
              <a:gd name="connsiteX6" fmla="*/ 86610 w 1712980"/>
              <a:gd name="connsiteY6" fmla="*/ 1114736 h 1391547"/>
              <a:gd name="connsiteX7" fmla="*/ 559817 w 1712980"/>
              <a:gd name="connsiteY7" fmla="*/ 1241535 h 1391547"/>
              <a:gd name="connsiteX8" fmla="*/ 1144968 w 1712980"/>
              <a:gd name="connsiteY8" fmla="*/ 1373104 h 1391547"/>
              <a:gd name="connsiteX9" fmla="*/ 1665730 w 1712980"/>
              <a:gd name="connsiteY9" fmla="*/ 807539 h 1391547"/>
              <a:gd name="connsiteX10" fmla="*/ 1583290 w 1712980"/>
              <a:gd name="connsiteY10" fmla="*/ 54948 h 1391547"/>
              <a:gd name="connsiteX11" fmla="*/ 734530 w 1712980"/>
              <a:gd name="connsiteY11" fmla="*/ 91302 h 1391547"/>
              <a:gd name="connsiteX0" fmla="*/ 734530 w 1712980"/>
              <a:gd name="connsiteY0" fmla="*/ 91302 h 1391546"/>
              <a:gd name="connsiteX1" fmla="*/ 1557679 w 1712980"/>
              <a:gd name="connsiteY1" fmla="*/ 360427 h 1391546"/>
              <a:gd name="connsiteX2" fmla="*/ 1489189 w 1712980"/>
              <a:gd name="connsiteY2" fmla="*/ 789709 h 1391546"/>
              <a:gd name="connsiteX3" fmla="*/ 1316897 w 1712980"/>
              <a:gd name="connsiteY3" fmla="*/ 1084497 h 1391546"/>
              <a:gd name="connsiteX4" fmla="*/ 427825 w 1712980"/>
              <a:gd name="connsiteY4" fmla="*/ 832465 h 1391546"/>
              <a:gd name="connsiteX5" fmla="*/ 30543 w 1712980"/>
              <a:gd name="connsiteY5" fmla="*/ 925429 h 1391546"/>
              <a:gd name="connsiteX6" fmla="*/ 86610 w 1712980"/>
              <a:gd name="connsiteY6" fmla="*/ 1114736 h 1391546"/>
              <a:gd name="connsiteX7" fmla="*/ 559817 w 1712980"/>
              <a:gd name="connsiteY7" fmla="*/ 1241535 h 1391546"/>
              <a:gd name="connsiteX8" fmla="*/ 1144968 w 1712980"/>
              <a:gd name="connsiteY8" fmla="*/ 1373104 h 1391546"/>
              <a:gd name="connsiteX9" fmla="*/ 1665730 w 1712980"/>
              <a:gd name="connsiteY9" fmla="*/ 807539 h 1391546"/>
              <a:gd name="connsiteX10" fmla="*/ 1583290 w 1712980"/>
              <a:gd name="connsiteY10" fmla="*/ 54948 h 1391546"/>
              <a:gd name="connsiteX11" fmla="*/ 734530 w 1712980"/>
              <a:gd name="connsiteY11" fmla="*/ 91302 h 1391546"/>
              <a:gd name="connsiteX0" fmla="*/ 734530 w 1712980"/>
              <a:gd name="connsiteY0" fmla="*/ 91302 h 1391546"/>
              <a:gd name="connsiteX1" fmla="*/ 1557679 w 1712980"/>
              <a:gd name="connsiteY1" fmla="*/ 360427 h 1391546"/>
              <a:gd name="connsiteX2" fmla="*/ 1561925 w 1712980"/>
              <a:gd name="connsiteY2" fmla="*/ 482608 h 1391546"/>
              <a:gd name="connsiteX3" fmla="*/ 1489189 w 1712980"/>
              <a:gd name="connsiteY3" fmla="*/ 789709 h 1391546"/>
              <a:gd name="connsiteX4" fmla="*/ 1316897 w 1712980"/>
              <a:gd name="connsiteY4" fmla="*/ 1084497 h 1391546"/>
              <a:gd name="connsiteX5" fmla="*/ 427825 w 1712980"/>
              <a:gd name="connsiteY5" fmla="*/ 832465 h 1391546"/>
              <a:gd name="connsiteX6" fmla="*/ 30543 w 1712980"/>
              <a:gd name="connsiteY6" fmla="*/ 925429 h 1391546"/>
              <a:gd name="connsiteX7" fmla="*/ 86610 w 1712980"/>
              <a:gd name="connsiteY7" fmla="*/ 1114736 h 1391546"/>
              <a:gd name="connsiteX8" fmla="*/ 559817 w 1712980"/>
              <a:gd name="connsiteY8" fmla="*/ 1241535 h 1391546"/>
              <a:gd name="connsiteX9" fmla="*/ 1144968 w 1712980"/>
              <a:gd name="connsiteY9" fmla="*/ 1373104 h 1391546"/>
              <a:gd name="connsiteX10" fmla="*/ 1665730 w 1712980"/>
              <a:gd name="connsiteY10" fmla="*/ 807539 h 1391546"/>
              <a:gd name="connsiteX11" fmla="*/ 1583290 w 1712980"/>
              <a:gd name="connsiteY11" fmla="*/ 54948 h 1391546"/>
              <a:gd name="connsiteX12" fmla="*/ 734530 w 1712980"/>
              <a:gd name="connsiteY12" fmla="*/ 91302 h 1391546"/>
              <a:gd name="connsiteX0" fmla="*/ 734530 w 1712980"/>
              <a:gd name="connsiteY0" fmla="*/ 91369 h 1391613"/>
              <a:gd name="connsiteX1" fmla="*/ 1504567 w 1712980"/>
              <a:gd name="connsiteY1" fmla="*/ 362315 h 1391613"/>
              <a:gd name="connsiteX2" fmla="*/ 1561925 w 1712980"/>
              <a:gd name="connsiteY2" fmla="*/ 482675 h 1391613"/>
              <a:gd name="connsiteX3" fmla="*/ 1489189 w 1712980"/>
              <a:gd name="connsiteY3" fmla="*/ 789776 h 1391613"/>
              <a:gd name="connsiteX4" fmla="*/ 1316897 w 1712980"/>
              <a:gd name="connsiteY4" fmla="*/ 1084564 h 1391613"/>
              <a:gd name="connsiteX5" fmla="*/ 427825 w 1712980"/>
              <a:gd name="connsiteY5" fmla="*/ 832532 h 1391613"/>
              <a:gd name="connsiteX6" fmla="*/ 30543 w 1712980"/>
              <a:gd name="connsiteY6" fmla="*/ 925496 h 1391613"/>
              <a:gd name="connsiteX7" fmla="*/ 86610 w 1712980"/>
              <a:gd name="connsiteY7" fmla="*/ 1114803 h 1391613"/>
              <a:gd name="connsiteX8" fmla="*/ 559817 w 1712980"/>
              <a:gd name="connsiteY8" fmla="*/ 1241602 h 1391613"/>
              <a:gd name="connsiteX9" fmla="*/ 1144968 w 1712980"/>
              <a:gd name="connsiteY9" fmla="*/ 1373171 h 1391613"/>
              <a:gd name="connsiteX10" fmla="*/ 1665730 w 1712980"/>
              <a:gd name="connsiteY10" fmla="*/ 807606 h 1391613"/>
              <a:gd name="connsiteX11" fmla="*/ 1583290 w 1712980"/>
              <a:gd name="connsiteY11" fmla="*/ 55015 h 1391613"/>
              <a:gd name="connsiteX12" fmla="*/ 734530 w 1712980"/>
              <a:gd name="connsiteY12" fmla="*/ 91369 h 1391613"/>
              <a:gd name="connsiteX0" fmla="*/ 734530 w 1712980"/>
              <a:gd name="connsiteY0" fmla="*/ 91369 h 1391613"/>
              <a:gd name="connsiteX1" fmla="*/ 1504567 w 1712980"/>
              <a:gd name="connsiteY1" fmla="*/ 362315 h 1391613"/>
              <a:gd name="connsiteX2" fmla="*/ 1515733 w 1712980"/>
              <a:gd name="connsiteY2" fmla="*/ 506161 h 1391613"/>
              <a:gd name="connsiteX3" fmla="*/ 1489189 w 1712980"/>
              <a:gd name="connsiteY3" fmla="*/ 789776 h 1391613"/>
              <a:gd name="connsiteX4" fmla="*/ 1316897 w 1712980"/>
              <a:gd name="connsiteY4" fmla="*/ 1084564 h 1391613"/>
              <a:gd name="connsiteX5" fmla="*/ 427825 w 1712980"/>
              <a:gd name="connsiteY5" fmla="*/ 832532 h 1391613"/>
              <a:gd name="connsiteX6" fmla="*/ 30543 w 1712980"/>
              <a:gd name="connsiteY6" fmla="*/ 925496 h 1391613"/>
              <a:gd name="connsiteX7" fmla="*/ 86610 w 1712980"/>
              <a:gd name="connsiteY7" fmla="*/ 1114803 h 1391613"/>
              <a:gd name="connsiteX8" fmla="*/ 559817 w 1712980"/>
              <a:gd name="connsiteY8" fmla="*/ 1241602 h 1391613"/>
              <a:gd name="connsiteX9" fmla="*/ 1144968 w 1712980"/>
              <a:gd name="connsiteY9" fmla="*/ 1373171 h 1391613"/>
              <a:gd name="connsiteX10" fmla="*/ 1665730 w 1712980"/>
              <a:gd name="connsiteY10" fmla="*/ 807606 h 1391613"/>
              <a:gd name="connsiteX11" fmla="*/ 1583290 w 1712980"/>
              <a:gd name="connsiteY11" fmla="*/ 55015 h 1391613"/>
              <a:gd name="connsiteX12" fmla="*/ 734530 w 1712980"/>
              <a:gd name="connsiteY12" fmla="*/ 91369 h 1391613"/>
              <a:gd name="connsiteX0" fmla="*/ 734530 w 1712980"/>
              <a:gd name="connsiteY0" fmla="*/ 92904 h 1393148"/>
              <a:gd name="connsiteX1" fmla="*/ 1497836 w 1712980"/>
              <a:gd name="connsiteY1" fmla="*/ 403898 h 1393148"/>
              <a:gd name="connsiteX2" fmla="*/ 1515733 w 1712980"/>
              <a:gd name="connsiteY2" fmla="*/ 507696 h 1393148"/>
              <a:gd name="connsiteX3" fmla="*/ 1489189 w 1712980"/>
              <a:gd name="connsiteY3" fmla="*/ 791311 h 1393148"/>
              <a:gd name="connsiteX4" fmla="*/ 1316897 w 1712980"/>
              <a:gd name="connsiteY4" fmla="*/ 1086099 h 1393148"/>
              <a:gd name="connsiteX5" fmla="*/ 427825 w 1712980"/>
              <a:gd name="connsiteY5" fmla="*/ 834067 h 1393148"/>
              <a:gd name="connsiteX6" fmla="*/ 30543 w 1712980"/>
              <a:gd name="connsiteY6" fmla="*/ 927031 h 1393148"/>
              <a:gd name="connsiteX7" fmla="*/ 86610 w 1712980"/>
              <a:gd name="connsiteY7" fmla="*/ 1116338 h 1393148"/>
              <a:gd name="connsiteX8" fmla="*/ 559817 w 1712980"/>
              <a:gd name="connsiteY8" fmla="*/ 1243137 h 1393148"/>
              <a:gd name="connsiteX9" fmla="*/ 1144968 w 1712980"/>
              <a:gd name="connsiteY9" fmla="*/ 1374706 h 1393148"/>
              <a:gd name="connsiteX10" fmla="*/ 1665730 w 1712980"/>
              <a:gd name="connsiteY10" fmla="*/ 809141 h 1393148"/>
              <a:gd name="connsiteX11" fmla="*/ 1583290 w 1712980"/>
              <a:gd name="connsiteY11" fmla="*/ 56550 h 1393148"/>
              <a:gd name="connsiteX12" fmla="*/ 734530 w 1712980"/>
              <a:gd name="connsiteY12" fmla="*/ 92904 h 1393148"/>
              <a:gd name="connsiteX0" fmla="*/ 734530 w 1712980"/>
              <a:gd name="connsiteY0" fmla="*/ 92904 h 1393148"/>
              <a:gd name="connsiteX1" fmla="*/ 1497836 w 1712980"/>
              <a:gd name="connsiteY1" fmla="*/ 403898 h 1393148"/>
              <a:gd name="connsiteX2" fmla="*/ 1515733 w 1712980"/>
              <a:gd name="connsiteY2" fmla="*/ 507696 h 1393148"/>
              <a:gd name="connsiteX3" fmla="*/ 1489189 w 1712980"/>
              <a:gd name="connsiteY3" fmla="*/ 791311 h 1393148"/>
              <a:gd name="connsiteX4" fmla="*/ 1311469 w 1712980"/>
              <a:gd name="connsiteY4" fmla="*/ 992713 h 1393148"/>
              <a:gd name="connsiteX5" fmla="*/ 427825 w 1712980"/>
              <a:gd name="connsiteY5" fmla="*/ 834067 h 1393148"/>
              <a:gd name="connsiteX6" fmla="*/ 30543 w 1712980"/>
              <a:gd name="connsiteY6" fmla="*/ 927031 h 1393148"/>
              <a:gd name="connsiteX7" fmla="*/ 86610 w 1712980"/>
              <a:gd name="connsiteY7" fmla="*/ 1116338 h 1393148"/>
              <a:gd name="connsiteX8" fmla="*/ 559817 w 1712980"/>
              <a:gd name="connsiteY8" fmla="*/ 1243137 h 1393148"/>
              <a:gd name="connsiteX9" fmla="*/ 1144968 w 1712980"/>
              <a:gd name="connsiteY9" fmla="*/ 1374706 h 1393148"/>
              <a:gd name="connsiteX10" fmla="*/ 1665730 w 1712980"/>
              <a:gd name="connsiteY10" fmla="*/ 809141 h 1393148"/>
              <a:gd name="connsiteX11" fmla="*/ 1583290 w 1712980"/>
              <a:gd name="connsiteY11" fmla="*/ 56550 h 1393148"/>
              <a:gd name="connsiteX12" fmla="*/ 734530 w 1712980"/>
              <a:gd name="connsiteY12" fmla="*/ 92904 h 1393148"/>
              <a:gd name="connsiteX0" fmla="*/ 734530 w 1712980"/>
              <a:gd name="connsiteY0" fmla="*/ 92904 h 1393148"/>
              <a:gd name="connsiteX1" fmla="*/ 1497836 w 1712980"/>
              <a:gd name="connsiteY1" fmla="*/ 403898 h 1393148"/>
              <a:gd name="connsiteX2" fmla="*/ 1515733 w 1712980"/>
              <a:gd name="connsiteY2" fmla="*/ 507696 h 1393148"/>
              <a:gd name="connsiteX3" fmla="*/ 1489189 w 1712980"/>
              <a:gd name="connsiteY3" fmla="*/ 791311 h 1393148"/>
              <a:gd name="connsiteX4" fmla="*/ 1311469 w 1712980"/>
              <a:gd name="connsiteY4" fmla="*/ 992713 h 1393148"/>
              <a:gd name="connsiteX5" fmla="*/ 1082069 w 1712980"/>
              <a:gd name="connsiteY5" fmla="*/ 1014325 h 1393148"/>
              <a:gd name="connsiteX6" fmla="*/ 427825 w 1712980"/>
              <a:gd name="connsiteY6" fmla="*/ 834067 h 1393148"/>
              <a:gd name="connsiteX7" fmla="*/ 30543 w 1712980"/>
              <a:gd name="connsiteY7" fmla="*/ 927031 h 1393148"/>
              <a:gd name="connsiteX8" fmla="*/ 86610 w 1712980"/>
              <a:gd name="connsiteY8" fmla="*/ 1116338 h 1393148"/>
              <a:gd name="connsiteX9" fmla="*/ 559817 w 1712980"/>
              <a:gd name="connsiteY9" fmla="*/ 1243137 h 1393148"/>
              <a:gd name="connsiteX10" fmla="*/ 1144968 w 1712980"/>
              <a:gd name="connsiteY10" fmla="*/ 1374706 h 1393148"/>
              <a:gd name="connsiteX11" fmla="*/ 1665730 w 1712980"/>
              <a:gd name="connsiteY11" fmla="*/ 809141 h 1393148"/>
              <a:gd name="connsiteX12" fmla="*/ 1583290 w 1712980"/>
              <a:gd name="connsiteY12" fmla="*/ 56550 h 1393148"/>
              <a:gd name="connsiteX13" fmla="*/ 734530 w 1712980"/>
              <a:gd name="connsiteY13" fmla="*/ 92904 h 1393148"/>
              <a:gd name="connsiteX0" fmla="*/ 738427 w 1716877"/>
              <a:gd name="connsiteY0" fmla="*/ 92904 h 1393148"/>
              <a:gd name="connsiteX1" fmla="*/ 1501733 w 1716877"/>
              <a:gd name="connsiteY1" fmla="*/ 403898 h 1393148"/>
              <a:gd name="connsiteX2" fmla="*/ 1519630 w 1716877"/>
              <a:gd name="connsiteY2" fmla="*/ 507696 h 1393148"/>
              <a:gd name="connsiteX3" fmla="*/ 1493086 w 1716877"/>
              <a:gd name="connsiteY3" fmla="*/ 791311 h 1393148"/>
              <a:gd name="connsiteX4" fmla="*/ 1315366 w 1716877"/>
              <a:gd name="connsiteY4" fmla="*/ 992713 h 1393148"/>
              <a:gd name="connsiteX5" fmla="*/ 1085966 w 1716877"/>
              <a:gd name="connsiteY5" fmla="*/ 1014325 h 1393148"/>
              <a:gd name="connsiteX6" fmla="*/ 484643 w 1716877"/>
              <a:gd name="connsiteY6" fmla="*/ 770532 h 1393148"/>
              <a:gd name="connsiteX7" fmla="*/ 34440 w 1716877"/>
              <a:gd name="connsiteY7" fmla="*/ 927031 h 1393148"/>
              <a:gd name="connsiteX8" fmla="*/ 90507 w 1716877"/>
              <a:gd name="connsiteY8" fmla="*/ 1116338 h 1393148"/>
              <a:gd name="connsiteX9" fmla="*/ 563714 w 1716877"/>
              <a:gd name="connsiteY9" fmla="*/ 1243137 h 1393148"/>
              <a:gd name="connsiteX10" fmla="*/ 1148865 w 1716877"/>
              <a:gd name="connsiteY10" fmla="*/ 1374706 h 1393148"/>
              <a:gd name="connsiteX11" fmla="*/ 1669627 w 1716877"/>
              <a:gd name="connsiteY11" fmla="*/ 809141 h 1393148"/>
              <a:gd name="connsiteX12" fmla="*/ 1587187 w 1716877"/>
              <a:gd name="connsiteY12" fmla="*/ 56550 h 1393148"/>
              <a:gd name="connsiteX13" fmla="*/ 738427 w 1716877"/>
              <a:gd name="connsiteY13" fmla="*/ 92904 h 1393148"/>
              <a:gd name="connsiteX0" fmla="*/ 648307 w 1626757"/>
              <a:gd name="connsiteY0" fmla="*/ 92904 h 1393148"/>
              <a:gd name="connsiteX1" fmla="*/ 1411613 w 1626757"/>
              <a:gd name="connsiteY1" fmla="*/ 403898 h 1393148"/>
              <a:gd name="connsiteX2" fmla="*/ 1429510 w 1626757"/>
              <a:gd name="connsiteY2" fmla="*/ 507696 h 1393148"/>
              <a:gd name="connsiteX3" fmla="*/ 1402966 w 1626757"/>
              <a:gd name="connsiteY3" fmla="*/ 791311 h 1393148"/>
              <a:gd name="connsiteX4" fmla="*/ 1225246 w 1626757"/>
              <a:gd name="connsiteY4" fmla="*/ 992713 h 1393148"/>
              <a:gd name="connsiteX5" fmla="*/ 995846 w 1626757"/>
              <a:gd name="connsiteY5" fmla="*/ 1014325 h 1393148"/>
              <a:gd name="connsiteX6" fmla="*/ 394523 w 1626757"/>
              <a:gd name="connsiteY6" fmla="*/ 770532 h 1393148"/>
              <a:gd name="connsiteX7" fmla="*/ 550589 w 1626757"/>
              <a:gd name="connsiteY7" fmla="*/ 273122 h 1393148"/>
              <a:gd name="connsiteX8" fmla="*/ 387 w 1626757"/>
              <a:gd name="connsiteY8" fmla="*/ 1116338 h 1393148"/>
              <a:gd name="connsiteX9" fmla="*/ 473594 w 1626757"/>
              <a:gd name="connsiteY9" fmla="*/ 1243137 h 1393148"/>
              <a:gd name="connsiteX10" fmla="*/ 1058745 w 1626757"/>
              <a:gd name="connsiteY10" fmla="*/ 1374706 h 1393148"/>
              <a:gd name="connsiteX11" fmla="*/ 1579507 w 1626757"/>
              <a:gd name="connsiteY11" fmla="*/ 809141 h 1393148"/>
              <a:gd name="connsiteX12" fmla="*/ 1497067 w 1626757"/>
              <a:gd name="connsiteY12" fmla="*/ 56550 h 1393148"/>
              <a:gd name="connsiteX13" fmla="*/ 648307 w 1626757"/>
              <a:gd name="connsiteY13" fmla="*/ 92904 h 1393148"/>
              <a:gd name="connsiteX0" fmla="*/ 474748 w 1453198"/>
              <a:gd name="connsiteY0" fmla="*/ 92904 h 1413705"/>
              <a:gd name="connsiteX1" fmla="*/ 1238054 w 1453198"/>
              <a:gd name="connsiteY1" fmla="*/ 403898 h 1413705"/>
              <a:gd name="connsiteX2" fmla="*/ 1255951 w 1453198"/>
              <a:gd name="connsiteY2" fmla="*/ 507696 h 1413705"/>
              <a:gd name="connsiteX3" fmla="*/ 1229407 w 1453198"/>
              <a:gd name="connsiteY3" fmla="*/ 791311 h 1413705"/>
              <a:gd name="connsiteX4" fmla="*/ 1051687 w 1453198"/>
              <a:gd name="connsiteY4" fmla="*/ 992713 h 1413705"/>
              <a:gd name="connsiteX5" fmla="*/ 822287 w 1453198"/>
              <a:gd name="connsiteY5" fmla="*/ 1014325 h 1413705"/>
              <a:gd name="connsiteX6" fmla="*/ 220964 w 1453198"/>
              <a:gd name="connsiteY6" fmla="*/ 770532 h 1413705"/>
              <a:gd name="connsiteX7" fmla="*/ 377030 w 1453198"/>
              <a:gd name="connsiteY7" fmla="*/ 273122 h 1413705"/>
              <a:gd name="connsiteX8" fmla="*/ 706 w 1453198"/>
              <a:gd name="connsiteY8" fmla="*/ 270219 h 1413705"/>
              <a:gd name="connsiteX9" fmla="*/ 300035 w 1453198"/>
              <a:gd name="connsiteY9" fmla="*/ 1243137 h 1413705"/>
              <a:gd name="connsiteX10" fmla="*/ 885186 w 1453198"/>
              <a:gd name="connsiteY10" fmla="*/ 1374706 h 1413705"/>
              <a:gd name="connsiteX11" fmla="*/ 1405948 w 1453198"/>
              <a:gd name="connsiteY11" fmla="*/ 809141 h 1413705"/>
              <a:gd name="connsiteX12" fmla="*/ 1323508 w 1453198"/>
              <a:gd name="connsiteY12" fmla="*/ 56550 h 1413705"/>
              <a:gd name="connsiteX13" fmla="*/ 474748 w 1453198"/>
              <a:gd name="connsiteY13" fmla="*/ 92904 h 1413705"/>
              <a:gd name="connsiteX0" fmla="*/ 476776 w 1455226"/>
              <a:gd name="connsiteY0" fmla="*/ 92904 h 1413704"/>
              <a:gd name="connsiteX1" fmla="*/ 1240082 w 1455226"/>
              <a:gd name="connsiteY1" fmla="*/ 403898 h 1413704"/>
              <a:gd name="connsiteX2" fmla="*/ 1257979 w 1455226"/>
              <a:gd name="connsiteY2" fmla="*/ 507696 h 1413704"/>
              <a:gd name="connsiteX3" fmla="*/ 1231435 w 1455226"/>
              <a:gd name="connsiteY3" fmla="*/ 791311 h 1413704"/>
              <a:gd name="connsiteX4" fmla="*/ 1053715 w 1455226"/>
              <a:gd name="connsiteY4" fmla="*/ 992713 h 1413704"/>
              <a:gd name="connsiteX5" fmla="*/ 824315 w 1455226"/>
              <a:gd name="connsiteY5" fmla="*/ 1014325 h 1413704"/>
              <a:gd name="connsiteX6" fmla="*/ 222992 w 1455226"/>
              <a:gd name="connsiteY6" fmla="*/ 770532 h 1413704"/>
              <a:gd name="connsiteX7" fmla="*/ 464330 w 1455226"/>
              <a:gd name="connsiteY7" fmla="*/ 142775 h 1413704"/>
              <a:gd name="connsiteX8" fmla="*/ 2734 w 1455226"/>
              <a:gd name="connsiteY8" fmla="*/ 270219 h 1413704"/>
              <a:gd name="connsiteX9" fmla="*/ 302063 w 1455226"/>
              <a:gd name="connsiteY9" fmla="*/ 1243137 h 1413704"/>
              <a:gd name="connsiteX10" fmla="*/ 887214 w 1455226"/>
              <a:gd name="connsiteY10" fmla="*/ 1374706 h 1413704"/>
              <a:gd name="connsiteX11" fmla="*/ 1407976 w 1455226"/>
              <a:gd name="connsiteY11" fmla="*/ 809141 h 1413704"/>
              <a:gd name="connsiteX12" fmla="*/ 1325536 w 1455226"/>
              <a:gd name="connsiteY12" fmla="*/ 56550 h 1413704"/>
              <a:gd name="connsiteX13" fmla="*/ 476776 w 1455226"/>
              <a:gd name="connsiteY13" fmla="*/ 92904 h 1413704"/>
              <a:gd name="connsiteX0" fmla="*/ 344820 w 1323270"/>
              <a:gd name="connsiteY0" fmla="*/ 92904 h 1415725"/>
              <a:gd name="connsiteX1" fmla="*/ 1108126 w 1323270"/>
              <a:gd name="connsiteY1" fmla="*/ 403898 h 1415725"/>
              <a:gd name="connsiteX2" fmla="*/ 1126023 w 1323270"/>
              <a:gd name="connsiteY2" fmla="*/ 507696 h 1415725"/>
              <a:gd name="connsiteX3" fmla="*/ 1099479 w 1323270"/>
              <a:gd name="connsiteY3" fmla="*/ 791311 h 1415725"/>
              <a:gd name="connsiteX4" fmla="*/ 921759 w 1323270"/>
              <a:gd name="connsiteY4" fmla="*/ 992713 h 1415725"/>
              <a:gd name="connsiteX5" fmla="*/ 692359 w 1323270"/>
              <a:gd name="connsiteY5" fmla="*/ 1014325 h 1415725"/>
              <a:gd name="connsiteX6" fmla="*/ 91036 w 1323270"/>
              <a:gd name="connsiteY6" fmla="*/ 770532 h 1415725"/>
              <a:gd name="connsiteX7" fmla="*/ 332374 w 1323270"/>
              <a:gd name="connsiteY7" fmla="*/ 142775 h 1415725"/>
              <a:gd name="connsiteX8" fmla="*/ 5988 w 1323270"/>
              <a:gd name="connsiteY8" fmla="*/ 219787 h 1415725"/>
              <a:gd name="connsiteX9" fmla="*/ 170107 w 1323270"/>
              <a:gd name="connsiteY9" fmla="*/ 1243137 h 1415725"/>
              <a:gd name="connsiteX10" fmla="*/ 755258 w 1323270"/>
              <a:gd name="connsiteY10" fmla="*/ 1374706 h 1415725"/>
              <a:gd name="connsiteX11" fmla="*/ 1276020 w 1323270"/>
              <a:gd name="connsiteY11" fmla="*/ 809141 h 1415725"/>
              <a:gd name="connsiteX12" fmla="*/ 1193580 w 1323270"/>
              <a:gd name="connsiteY12" fmla="*/ 56550 h 1415725"/>
              <a:gd name="connsiteX13" fmla="*/ 344820 w 1323270"/>
              <a:gd name="connsiteY13" fmla="*/ 92904 h 1415725"/>
              <a:gd name="connsiteX0" fmla="*/ 369779 w 1348229"/>
              <a:gd name="connsiteY0" fmla="*/ 92904 h 1405638"/>
              <a:gd name="connsiteX1" fmla="*/ 1133085 w 1348229"/>
              <a:gd name="connsiteY1" fmla="*/ 403898 h 1405638"/>
              <a:gd name="connsiteX2" fmla="*/ 1150982 w 1348229"/>
              <a:gd name="connsiteY2" fmla="*/ 507696 h 1405638"/>
              <a:gd name="connsiteX3" fmla="*/ 1124438 w 1348229"/>
              <a:gd name="connsiteY3" fmla="*/ 791311 h 1405638"/>
              <a:gd name="connsiteX4" fmla="*/ 946718 w 1348229"/>
              <a:gd name="connsiteY4" fmla="*/ 992713 h 1405638"/>
              <a:gd name="connsiteX5" fmla="*/ 717318 w 1348229"/>
              <a:gd name="connsiteY5" fmla="*/ 1014325 h 1405638"/>
              <a:gd name="connsiteX6" fmla="*/ 115995 w 1348229"/>
              <a:gd name="connsiteY6" fmla="*/ 770532 h 1405638"/>
              <a:gd name="connsiteX7" fmla="*/ 357333 w 1348229"/>
              <a:gd name="connsiteY7" fmla="*/ 142775 h 1405638"/>
              <a:gd name="connsiteX8" fmla="*/ 30947 w 1348229"/>
              <a:gd name="connsiteY8" fmla="*/ 219787 h 1405638"/>
              <a:gd name="connsiteX9" fmla="*/ 32068 w 1348229"/>
              <a:gd name="connsiteY9" fmla="*/ 504290 h 1405638"/>
              <a:gd name="connsiteX10" fmla="*/ 195066 w 1348229"/>
              <a:gd name="connsiteY10" fmla="*/ 1243137 h 1405638"/>
              <a:gd name="connsiteX11" fmla="*/ 780217 w 1348229"/>
              <a:gd name="connsiteY11" fmla="*/ 1374706 h 1405638"/>
              <a:gd name="connsiteX12" fmla="*/ 1300979 w 1348229"/>
              <a:gd name="connsiteY12" fmla="*/ 809141 h 1405638"/>
              <a:gd name="connsiteX13" fmla="*/ 1218539 w 1348229"/>
              <a:gd name="connsiteY13" fmla="*/ 56550 h 1405638"/>
              <a:gd name="connsiteX14" fmla="*/ 369779 w 1348229"/>
              <a:gd name="connsiteY14" fmla="*/ 92904 h 1405638"/>
              <a:gd name="connsiteX0" fmla="*/ 365207 w 1343657"/>
              <a:gd name="connsiteY0" fmla="*/ 92904 h 1396903"/>
              <a:gd name="connsiteX1" fmla="*/ 1128513 w 1343657"/>
              <a:gd name="connsiteY1" fmla="*/ 403898 h 1396903"/>
              <a:gd name="connsiteX2" fmla="*/ 1146410 w 1343657"/>
              <a:gd name="connsiteY2" fmla="*/ 507696 h 1396903"/>
              <a:gd name="connsiteX3" fmla="*/ 1119866 w 1343657"/>
              <a:gd name="connsiteY3" fmla="*/ 791311 h 1396903"/>
              <a:gd name="connsiteX4" fmla="*/ 942146 w 1343657"/>
              <a:gd name="connsiteY4" fmla="*/ 992713 h 1396903"/>
              <a:gd name="connsiteX5" fmla="*/ 712746 w 1343657"/>
              <a:gd name="connsiteY5" fmla="*/ 1014325 h 1396903"/>
              <a:gd name="connsiteX6" fmla="*/ 111423 w 1343657"/>
              <a:gd name="connsiteY6" fmla="*/ 770532 h 1396903"/>
              <a:gd name="connsiteX7" fmla="*/ 352761 w 1343657"/>
              <a:gd name="connsiteY7" fmla="*/ 142775 h 1396903"/>
              <a:gd name="connsiteX8" fmla="*/ 26375 w 1343657"/>
              <a:gd name="connsiteY8" fmla="*/ 219787 h 1396903"/>
              <a:gd name="connsiteX9" fmla="*/ 27496 w 1343657"/>
              <a:gd name="connsiteY9" fmla="*/ 504290 h 1396903"/>
              <a:gd name="connsiteX10" fmla="*/ 92037 w 1343657"/>
              <a:gd name="connsiteY10" fmla="*/ 874369 h 1396903"/>
              <a:gd name="connsiteX11" fmla="*/ 190494 w 1343657"/>
              <a:gd name="connsiteY11" fmla="*/ 1243137 h 1396903"/>
              <a:gd name="connsiteX12" fmla="*/ 775645 w 1343657"/>
              <a:gd name="connsiteY12" fmla="*/ 1374706 h 1396903"/>
              <a:gd name="connsiteX13" fmla="*/ 1296407 w 1343657"/>
              <a:gd name="connsiteY13" fmla="*/ 809141 h 1396903"/>
              <a:gd name="connsiteX14" fmla="*/ 1213967 w 1343657"/>
              <a:gd name="connsiteY14" fmla="*/ 56550 h 1396903"/>
              <a:gd name="connsiteX15" fmla="*/ 365207 w 1343657"/>
              <a:gd name="connsiteY15" fmla="*/ 92904 h 1396903"/>
              <a:gd name="connsiteX0" fmla="*/ 372471 w 1350921"/>
              <a:gd name="connsiteY0" fmla="*/ 92904 h 1396903"/>
              <a:gd name="connsiteX1" fmla="*/ 1135777 w 1350921"/>
              <a:gd name="connsiteY1" fmla="*/ 403898 h 1396903"/>
              <a:gd name="connsiteX2" fmla="*/ 1153674 w 1350921"/>
              <a:gd name="connsiteY2" fmla="*/ 507696 h 1396903"/>
              <a:gd name="connsiteX3" fmla="*/ 1127130 w 1350921"/>
              <a:gd name="connsiteY3" fmla="*/ 791311 h 1396903"/>
              <a:gd name="connsiteX4" fmla="*/ 949410 w 1350921"/>
              <a:gd name="connsiteY4" fmla="*/ 992713 h 1396903"/>
              <a:gd name="connsiteX5" fmla="*/ 720010 w 1350921"/>
              <a:gd name="connsiteY5" fmla="*/ 1014325 h 1396903"/>
              <a:gd name="connsiteX6" fmla="*/ 118687 w 1350921"/>
              <a:gd name="connsiteY6" fmla="*/ 770532 h 1396903"/>
              <a:gd name="connsiteX7" fmla="*/ 360025 w 1350921"/>
              <a:gd name="connsiteY7" fmla="*/ 142775 h 1396903"/>
              <a:gd name="connsiteX8" fmla="*/ 33639 w 1350921"/>
              <a:gd name="connsiteY8" fmla="*/ 219787 h 1396903"/>
              <a:gd name="connsiteX9" fmla="*/ 34760 w 1350921"/>
              <a:gd name="connsiteY9" fmla="*/ 504290 h 1396903"/>
              <a:gd name="connsiteX10" fmla="*/ 1489 w 1350921"/>
              <a:gd name="connsiteY10" fmla="*/ 827953 h 1396903"/>
              <a:gd name="connsiteX11" fmla="*/ 99301 w 1350921"/>
              <a:gd name="connsiteY11" fmla="*/ 874369 h 1396903"/>
              <a:gd name="connsiteX12" fmla="*/ 197758 w 1350921"/>
              <a:gd name="connsiteY12" fmla="*/ 1243137 h 1396903"/>
              <a:gd name="connsiteX13" fmla="*/ 782909 w 1350921"/>
              <a:gd name="connsiteY13" fmla="*/ 1374706 h 1396903"/>
              <a:gd name="connsiteX14" fmla="*/ 1303671 w 1350921"/>
              <a:gd name="connsiteY14" fmla="*/ 809141 h 1396903"/>
              <a:gd name="connsiteX15" fmla="*/ 1221231 w 1350921"/>
              <a:gd name="connsiteY15" fmla="*/ 56550 h 1396903"/>
              <a:gd name="connsiteX16" fmla="*/ 372471 w 1350921"/>
              <a:gd name="connsiteY16" fmla="*/ 92904 h 1396903"/>
              <a:gd name="connsiteX0" fmla="*/ 372472 w 1350922"/>
              <a:gd name="connsiteY0" fmla="*/ 92904 h 1376974"/>
              <a:gd name="connsiteX1" fmla="*/ 1135778 w 1350922"/>
              <a:gd name="connsiteY1" fmla="*/ 403898 h 1376974"/>
              <a:gd name="connsiteX2" fmla="*/ 1153675 w 1350922"/>
              <a:gd name="connsiteY2" fmla="*/ 507696 h 1376974"/>
              <a:gd name="connsiteX3" fmla="*/ 1127131 w 1350922"/>
              <a:gd name="connsiteY3" fmla="*/ 791311 h 1376974"/>
              <a:gd name="connsiteX4" fmla="*/ 949411 w 1350922"/>
              <a:gd name="connsiteY4" fmla="*/ 992713 h 1376974"/>
              <a:gd name="connsiteX5" fmla="*/ 720011 w 1350922"/>
              <a:gd name="connsiteY5" fmla="*/ 1014325 h 1376974"/>
              <a:gd name="connsiteX6" fmla="*/ 118688 w 1350922"/>
              <a:gd name="connsiteY6" fmla="*/ 770532 h 1376974"/>
              <a:gd name="connsiteX7" fmla="*/ 360026 w 1350922"/>
              <a:gd name="connsiteY7" fmla="*/ 142775 h 1376974"/>
              <a:gd name="connsiteX8" fmla="*/ 33640 w 1350922"/>
              <a:gd name="connsiteY8" fmla="*/ 219787 h 1376974"/>
              <a:gd name="connsiteX9" fmla="*/ 34761 w 1350922"/>
              <a:gd name="connsiteY9" fmla="*/ 504290 h 1376974"/>
              <a:gd name="connsiteX10" fmla="*/ 1490 w 1350922"/>
              <a:gd name="connsiteY10" fmla="*/ 827953 h 1376974"/>
              <a:gd name="connsiteX11" fmla="*/ 99302 w 1350922"/>
              <a:gd name="connsiteY11" fmla="*/ 874369 h 1376974"/>
              <a:gd name="connsiteX12" fmla="*/ 301539 w 1350922"/>
              <a:gd name="connsiteY12" fmla="*/ 1002660 h 1376974"/>
              <a:gd name="connsiteX13" fmla="*/ 782910 w 1350922"/>
              <a:gd name="connsiteY13" fmla="*/ 1374706 h 1376974"/>
              <a:gd name="connsiteX14" fmla="*/ 1303672 w 1350922"/>
              <a:gd name="connsiteY14" fmla="*/ 809141 h 1376974"/>
              <a:gd name="connsiteX15" fmla="*/ 1221232 w 1350922"/>
              <a:gd name="connsiteY15" fmla="*/ 56550 h 1376974"/>
              <a:gd name="connsiteX16" fmla="*/ 372472 w 1350922"/>
              <a:gd name="connsiteY16" fmla="*/ 92904 h 1376974"/>
              <a:gd name="connsiteX0" fmla="*/ 372472 w 1350922"/>
              <a:gd name="connsiteY0" fmla="*/ 92904 h 1115788"/>
              <a:gd name="connsiteX1" fmla="*/ 1135778 w 1350922"/>
              <a:gd name="connsiteY1" fmla="*/ 403898 h 1115788"/>
              <a:gd name="connsiteX2" fmla="*/ 1153675 w 1350922"/>
              <a:gd name="connsiteY2" fmla="*/ 507696 h 1115788"/>
              <a:gd name="connsiteX3" fmla="*/ 1127131 w 1350922"/>
              <a:gd name="connsiteY3" fmla="*/ 791311 h 1115788"/>
              <a:gd name="connsiteX4" fmla="*/ 949411 w 1350922"/>
              <a:gd name="connsiteY4" fmla="*/ 992713 h 1115788"/>
              <a:gd name="connsiteX5" fmla="*/ 720011 w 1350922"/>
              <a:gd name="connsiteY5" fmla="*/ 1014325 h 1115788"/>
              <a:gd name="connsiteX6" fmla="*/ 118688 w 1350922"/>
              <a:gd name="connsiteY6" fmla="*/ 770532 h 1115788"/>
              <a:gd name="connsiteX7" fmla="*/ 360026 w 1350922"/>
              <a:gd name="connsiteY7" fmla="*/ 142775 h 1115788"/>
              <a:gd name="connsiteX8" fmla="*/ 33640 w 1350922"/>
              <a:gd name="connsiteY8" fmla="*/ 219787 h 1115788"/>
              <a:gd name="connsiteX9" fmla="*/ 34761 w 1350922"/>
              <a:gd name="connsiteY9" fmla="*/ 504290 h 1115788"/>
              <a:gd name="connsiteX10" fmla="*/ 1490 w 1350922"/>
              <a:gd name="connsiteY10" fmla="*/ 827953 h 1115788"/>
              <a:gd name="connsiteX11" fmla="*/ 99302 w 1350922"/>
              <a:gd name="connsiteY11" fmla="*/ 874369 h 1115788"/>
              <a:gd name="connsiteX12" fmla="*/ 301539 w 1350922"/>
              <a:gd name="connsiteY12" fmla="*/ 1002660 h 1115788"/>
              <a:gd name="connsiteX13" fmla="*/ 795800 w 1350922"/>
              <a:gd name="connsiteY13" fmla="*/ 1109476 h 1115788"/>
              <a:gd name="connsiteX14" fmla="*/ 1303672 w 1350922"/>
              <a:gd name="connsiteY14" fmla="*/ 809141 h 1115788"/>
              <a:gd name="connsiteX15" fmla="*/ 1221232 w 1350922"/>
              <a:gd name="connsiteY15" fmla="*/ 56550 h 1115788"/>
              <a:gd name="connsiteX16" fmla="*/ 372472 w 1350922"/>
              <a:gd name="connsiteY16" fmla="*/ 92904 h 1115788"/>
              <a:gd name="connsiteX0" fmla="*/ 372472 w 1350922"/>
              <a:gd name="connsiteY0" fmla="*/ 92904 h 1115788"/>
              <a:gd name="connsiteX1" fmla="*/ 1135778 w 1350922"/>
              <a:gd name="connsiteY1" fmla="*/ 403898 h 1115788"/>
              <a:gd name="connsiteX2" fmla="*/ 1153675 w 1350922"/>
              <a:gd name="connsiteY2" fmla="*/ 507696 h 1115788"/>
              <a:gd name="connsiteX3" fmla="*/ 1127131 w 1350922"/>
              <a:gd name="connsiteY3" fmla="*/ 791311 h 1115788"/>
              <a:gd name="connsiteX4" fmla="*/ 933887 w 1350922"/>
              <a:gd name="connsiteY4" fmla="*/ 959402 h 1115788"/>
              <a:gd name="connsiteX5" fmla="*/ 720011 w 1350922"/>
              <a:gd name="connsiteY5" fmla="*/ 1014325 h 1115788"/>
              <a:gd name="connsiteX6" fmla="*/ 118688 w 1350922"/>
              <a:gd name="connsiteY6" fmla="*/ 770532 h 1115788"/>
              <a:gd name="connsiteX7" fmla="*/ 360026 w 1350922"/>
              <a:gd name="connsiteY7" fmla="*/ 142775 h 1115788"/>
              <a:gd name="connsiteX8" fmla="*/ 33640 w 1350922"/>
              <a:gd name="connsiteY8" fmla="*/ 219787 h 1115788"/>
              <a:gd name="connsiteX9" fmla="*/ 34761 w 1350922"/>
              <a:gd name="connsiteY9" fmla="*/ 504290 h 1115788"/>
              <a:gd name="connsiteX10" fmla="*/ 1490 w 1350922"/>
              <a:gd name="connsiteY10" fmla="*/ 827953 h 1115788"/>
              <a:gd name="connsiteX11" fmla="*/ 99302 w 1350922"/>
              <a:gd name="connsiteY11" fmla="*/ 874369 h 1115788"/>
              <a:gd name="connsiteX12" fmla="*/ 301539 w 1350922"/>
              <a:gd name="connsiteY12" fmla="*/ 1002660 h 1115788"/>
              <a:gd name="connsiteX13" fmla="*/ 795800 w 1350922"/>
              <a:gd name="connsiteY13" fmla="*/ 1109476 h 1115788"/>
              <a:gd name="connsiteX14" fmla="*/ 1303672 w 1350922"/>
              <a:gd name="connsiteY14" fmla="*/ 809141 h 1115788"/>
              <a:gd name="connsiteX15" fmla="*/ 1221232 w 1350922"/>
              <a:gd name="connsiteY15" fmla="*/ 56550 h 1115788"/>
              <a:gd name="connsiteX16" fmla="*/ 372472 w 1350922"/>
              <a:gd name="connsiteY16" fmla="*/ 92904 h 1115788"/>
              <a:gd name="connsiteX0" fmla="*/ 372472 w 1350922"/>
              <a:gd name="connsiteY0" fmla="*/ 92904 h 1115788"/>
              <a:gd name="connsiteX1" fmla="*/ 1135778 w 1350922"/>
              <a:gd name="connsiteY1" fmla="*/ 403898 h 1115788"/>
              <a:gd name="connsiteX2" fmla="*/ 1153675 w 1350922"/>
              <a:gd name="connsiteY2" fmla="*/ 507696 h 1115788"/>
              <a:gd name="connsiteX3" fmla="*/ 1127131 w 1350922"/>
              <a:gd name="connsiteY3" fmla="*/ 791311 h 1115788"/>
              <a:gd name="connsiteX4" fmla="*/ 933887 w 1350922"/>
              <a:gd name="connsiteY4" fmla="*/ 959402 h 1115788"/>
              <a:gd name="connsiteX5" fmla="*/ 720011 w 1350922"/>
              <a:gd name="connsiteY5" fmla="*/ 1014325 h 1115788"/>
              <a:gd name="connsiteX6" fmla="*/ 204340 w 1350922"/>
              <a:gd name="connsiteY6" fmla="*/ 763610 h 1115788"/>
              <a:gd name="connsiteX7" fmla="*/ 360026 w 1350922"/>
              <a:gd name="connsiteY7" fmla="*/ 142775 h 1115788"/>
              <a:gd name="connsiteX8" fmla="*/ 33640 w 1350922"/>
              <a:gd name="connsiteY8" fmla="*/ 219787 h 1115788"/>
              <a:gd name="connsiteX9" fmla="*/ 34761 w 1350922"/>
              <a:gd name="connsiteY9" fmla="*/ 504290 h 1115788"/>
              <a:gd name="connsiteX10" fmla="*/ 1490 w 1350922"/>
              <a:gd name="connsiteY10" fmla="*/ 827953 h 1115788"/>
              <a:gd name="connsiteX11" fmla="*/ 99302 w 1350922"/>
              <a:gd name="connsiteY11" fmla="*/ 874369 h 1115788"/>
              <a:gd name="connsiteX12" fmla="*/ 301539 w 1350922"/>
              <a:gd name="connsiteY12" fmla="*/ 1002660 h 1115788"/>
              <a:gd name="connsiteX13" fmla="*/ 795800 w 1350922"/>
              <a:gd name="connsiteY13" fmla="*/ 1109476 h 1115788"/>
              <a:gd name="connsiteX14" fmla="*/ 1303672 w 1350922"/>
              <a:gd name="connsiteY14" fmla="*/ 809141 h 1115788"/>
              <a:gd name="connsiteX15" fmla="*/ 1221232 w 1350922"/>
              <a:gd name="connsiteY15" fmla="*/ 56550 h 1115788"/>
              <a:gd name="connsiteX16" fmla="*/ 372472 w 1350922"/>
              <a:gd name="connsiteY16" fmla="*/ 92904 h 1115788"/>
              <a:gd name="connsiteX0" fmla="*/ 364287 w 1342737"/>
              <a:gd name="connsiteY0" fmla="*/ 92904 h 1115788"/>
              <a:gd name="connsiteX1" fmla="*/ 1127593 w 1342737"/>
              <a:gd name="connsiteY1" fmla="*/ 403898 h 1115788"/>
              <a:gd name="connsiteX2" fmla="*/ 1145490 w 1342737"/>
              <a:gd name="connsiteY2" fmla="*/ 507696 h 1115788"/>
              <a:gd name="connsiteX3" fmla="*/ 1118946 w 1342737"/>
              <a:gd name="connsiteY3" fmla="*/ 791311 h 1115788"/>
              <a:gd name="connsiteX4" fmla="*/ 925702 w 1342737"/>
              <a:gd name="connsiteY4" fmla="*/ 959402 h 1115788"/>
              <a:gd name="connsiteX5" fmla="*/ 711826 w 1342737"/>
              <a:gd name="connsiteY5" fmla="*/ 1014325 h 1115788"/>
              <a:gd name="connsiteX6" fmla="*/ 196155 w 1342737"/>
              <a:gd name="connsiteY6" fmla="*/ 763610 h 1115788"/>
              <a:gd name="connsiteX7" fmla="*/ 351841 w 1342737"/>
              <a:gd name="connsiteY7" fmla="*/ 142775 h 1115788"/>
              <a:gd name="connsiteX8" fmla="*/ 25455 w 1342737"/>
              <a:gd name="connsiteY8" fmla="*/ 219787 h 1115788"/>
              <a:gd name="connsiteX9" fmla="*/ 26576 w 1342737"/>
              <a:gd name="connsiteY9" fmla="*/ 504290 h 1115788"/>
              <a:gd name="connsiteX10" fmla="*/ 75211 w 1342737"/>
              <a:gd name="connsiteY10" fmla="*/ 717633 h 1115788"/>
              <a:gd name="connsiteX11" fmla="*/ 91117 w 1342737"/>
              <a:gd name="connsiteY11" fmla="*/ 874369 h 1115788"/>
              <a:gd name="connsiteX12" fmla="*/ 293354 w 1342737"/>
              <a:gd name="connsiteY12" fmla="*/ 1002660 h 1115788"/>
              <a:gd name="connsiteX13" fmla="*/ 787615 w 1342737"/>
              <a:gd name="connsiteY13" fmla="*/ 1109476 h 1115788"/>
              <a:gd name="connsiteX14" fmla="*/ 1295487 w 1342737"/>
              <a:gd name="connsiteY14" fmla="*/ 809141 h 1115788"/>
              <a:gd name="connsiteX15" fmla="*/ 1213047 w 1342737"/>
              <a:gd name="connsiteY15" fmla="*/ 56550 h 1115788"/>
              <a:gd name="connsiteX16" fmla="*/ 364287 w 1342737"/>
              <a:gd name="connsiteY16" fmla="*/ 92904 h 1115788"/>
              <a:gd name="connsiteX0" fmla="*/ 345063 w 1323513"/>
              <a:gd name="connsiteY0" fmla="*/ 92904 h 1115788"/>
              <a:gd name="connsiteX1" fmla="*/ 1108369 w 1323513"/>
              <a:gd name="connsiteY1" fmla="*/ 403898 h 1115788"/>
              <a:gd name="connsiteX2" fmla="*/ 1126266 w 1323513"/>
              <a:gd name="connsiteY2" fmla="*/ 507696 h 1115788"/>
              <a:gd name="connsiteX3" fmla="*/ 1099722 w 1323513"/>
              <a:gd name="connsiteY3" fmla="*/ 791311 h 1115788"/>
              <a:gd name="connsiteX4" fmla="*/ 906478 w 1323513"/>
              <a:gd name="connsiteY4" fmla="*/ 959402 h 1115788"/>
              <a:gd name="connsiteX5" fmla="*/ 692602 w 1323513"/>
              <a:gd name="connsiteY5" fmla="*/ 1014325 h 1115788"/>
              <a:gd name="connsiteX6" fmla="*/ 176931 w 1323513"/>
              <a:gd name="connsiteY6" fmla="*/ 763610 h 1115788"/>
              <a:gd name="connsiteX7" fmla="*/ 332617 w 1323513"/>
              <a:gd name="connsiteY7" fmla="*/ 142775 h 1115788"/>
              <a:gd name="connsiteX8" fmla="*/ 6231 w 1323513"/>
              <a:gd name="connsiteY8" fmla="*/ 219787 h 1115788"/>
              <a:gd name="connsiteX9" fmla="*/ 110020 w 1323513"/>
              <a:gd name="connsiteY9" fmla="*/ 458957 h 1115788"/>
              <a:gd name="connsiteX10" fmla="*/ 7352 w 1323513"/>
              <a:gd name="connsiteY10" fmla="*/ 504290 h 1115788"/>
              <a:gd name="connsiteX11" fmla="*/ 55987 w 1323513"/>
              <a:gd name="connsiteY11" fmla="*/ 717633 h 1115788"/>
              <a:gd name="connsiteX12" fmla="*/ 71893 w 1323513"/>
              <a:gd name="connsiteY12" fmla="*/ 874369 h 1115788"/>
              <a:gd name="connsiteX13" fmla="*/ 274130 w 1323513"/>
              <a:gd name="connsiteY13" fmla="*/ 1002660 h 1115788"/>
              <a:gd name="connsiteX14" fmla="*/ 768391 w 1323513"/>
              <a:gd name="connsiteY14" fmla="*/ 1109476 h 1115788"/>
              <a:gd name="connsiteX15" fmla="*/ 1276263 w 1323513"/>
              <a:gd name="connsiteY15" fmla="*/ 809141 h 1115788"/>
              <a:gd name="connsiteX16" fmla="*/ 1193823 w 1323513"/>
              <a:gd name="connsiteY16" fmla="*/ 56550 h 1115788"/>
              <a:gd name="connsiteX17" fmla="*/ 345063 w 1323513"/>
              <a:gd name="connsiteY17" fmla="*/ 92904 h 1115788"/>
              <a:gd name="connsiteX0" fmla="*/ 340675 w 1319125"/>
              <a:gd name="connsiteY0" fmla="*/ 92904 h 1115788"/>
              <a:gd name="connsiteX1" fmla="*/ 1103981 w 1319125"/>
              <a:gd name="connsiteY1" fmla="*/ 403898 h 1115788"/>
              <a:gd name="connsiteX2" fmla="*/ 1121878 w 1319125"/>
              <a:gd name="connsiteY2" fmla="*/ 507696 h 1115788"/>
              <a:gd name="connsiteX3" fmla="*/ 1095334 w 1319125"/>
              <a:gd name="connsiteY3" fmla="*/ 791311 h 1115788"/>
              <a:gd name="connsiteX4" fmla="*/ 902090 w 1319125"/>
              <a:gd name="connsiteY4" fmla="*/ 959402 h 1115788"/>
              <a:gd name="connsiteX5" fmla="*/ 688214 w 1319125"/>
              <a:gd name="connsiteY5" fmla="*/ 1014325 h 1115788"/>
              <a:gd name="connsiteX6" fmla="*/ 172543 w 1319125"/>
              <a:gd name="connsiteY6" fmla="*/ 763610 h 1115788"/>
              <a:gd name="connsiteX7" fmla="*/ 328229 w 1319125"/>
              <a:gd name="connsiteY7" fmla="*/ 142775 h 1115788"/>
              <a:gd name="connsiteX8" fmla="*/ 214460 w 1319125"/>
              <a:gd name="connsiteY8" fmla="*/ 188443 h 1115788"/>
              <a:gd name="connsiteX9" fmla="*/ 1843 w 1319125"/>
              <a:gd name="connsiteY9" fmla="*/ 219787 h 1115788"/>
              <a:gd name="connsiteX10" fmla="*/ 105632 w 1319125"/>
              <a:gd name="connsiteY10" fmla="*/ 458957 h 1115788"/>
              <a:gd name="connsiteX11" fmla="*/ 2964 w 1319125"/>
              <a:gd name="connsiteY11" fmla="*/ 504290 h 1115788"/>
              <a:gd name="connsiteX12" fmla="*/ 51599 w 1319125"/>
              <a:gd name="connsiteY12" fmla="*/ 717633 h 1115788"/>
              <a:gd name="connsiteX13" fmla="*/ 67505 w 1319125"/>
              <a:gd name="connsiteY13" fmla="*/ 874369 h 1115788"/>
              <a:gd name="connsiteX14" fmla="*/ 269742 w 1319125"/>
              <a:gd name="connsiteY14" fmla="*/ 1002660 h 1115788"/>
              <a:gd name="connsiteX15" fmla="*/ 764003 w 1319125"/>
              <a:gd name="connsiteY15" fmla="*/ 1109476 h 1115788"/>
              <a:gd name="connsiteX16" fmla="*/ 1271875 w 1319125"/>
              <a:gd name="connsiteY16" fmla="*/ 809141 h 1115788"/>
              <a:gd name="connsiteX17" fmla="*/ 1189435 w 1319125"/>
              <a:gd name="connsiteY17" fmla="*/ 56550 h 1115788"/>
              <a:gd name="connsiteX18" fmla="*/ 340675 w 1319125"/>
              <a:gd name="connsiteY18" fmla="*/ 92904 h 1115788"/>
              <a:gd name="connsiteX0" fmla="*/ 338225 w 1316675"/>
              <a:gd name="connsiteY0" fmla="*/ 92904 h 1115788"/>
              <a:gd name="connsiteX1" fmla="*/ 1101531 w 1316675"/>
              <a:gd name="connsiteY1" fmla="*/ 403898 h 1115788"/>
              <a:gd name="connsiteX2" fmla="*/ 1119428 w 1316675"/>
              <a:gd name="connsiteY2" fmla="*/ 507696 h 1115788"/>
              <a:gd name="connsiteX3" fmla="*/ 1092884 w 1316675"/>
              <a:gd name="connsiteY3" fmla="*/ 791311 h 1115788"/>
              <a:gd name="connsiteX4" fmla="*/ 899640 w 1316675"/>
              <a:gd name="connsiteY4" fmla="*/ 959402 h 1115788"/>
              <a:gd name="connsiteX5" fmla="*/ 685764 w 1316675"/>
              <a:gd name="connsiteY5" fmla="*/ 1014325 h 1115788"/>
              <a:gd name="connsiteX6" fmla="*/ 170093 w 1316675"/>
              <a:gd name="connsiteY6" fmla="*/ 763610 h 1115788"/>
              <a:gd name="connsiteX7" fmla="*/ 325779 w 1316675"/>
              <a:gd name="connsiteY7" fmla="*/ 142775 h 1115788"/>
              <a:gd name="connsiteX8" fmla="*/ 212010 w 1316675"/>
              <a:gd name="connsiteY8" fmla="*/ 188443 h 1115788"/>
              <a:gd name="connsiteX9" fmla="*/ 169206 w 1316675"/>
              <a:gd name="connsiteY9" fmla="*/ 277667 h 1115788"/>
              <a:gd name="connsiteX10" fmla="*/ 103182 w 1316675"/>
              <a:gd name="connsiteY10" fmla="*/ 458957 h 1115788"/>
              <a:gd name="connsiteX11" fmla="*/ 514 w 1316675"/>
              <a:gd name="connsiteY11" fmla="*/ 504290 h 1115788"/>
              <a:gd name="connsiteX12" fmla="*/ 49149 w 1316675"/>
              <a:gd name="connsiteY12" fmla="*/ 717633 h 1115788"/>
              <a:gd name="connsiteX13" fmla="*/ 65055 w 1316675"/>
              <a:gd name="connsiteY13" fmla="*/ 874369 h 1115788"/>
              <a:gd name="connsiteX14" fmla="*/ 267292 w 1316675"/>
              <a:gd name="connsiteY14" fmla="*/ 1002660 h 1115788"/>
              <a:gd name="connsiteX15" fmla="*/ 761553 w 1316675"/>
              <a:gd name="connsiteY15" fmla="*/ 1109476 h 1115788"/>
              <a:gd name="connsiteX16" fmla="*/ 1269425 w 1316675"/>
              <a:gd name="connsiteY16" fmla="*/ 809141 h 1115788"/>
              <a:gd name="connsiteX17" fmla="*/ 1186985 w 1316675"/>
              <a:gd name="connsiteY17" fmla="*/ 56550 h 1115788"/>
              <a:gd name="connsiteX18" fmla="*/ 338225 w 1316675"/>
              <a:gd name="connsiteY18" fmla="*/ 92904 h 1115788"/>
              <a:gd name="connsiteX0" fmla="*/ 290756 w 1269206"/>
              <a:gd name="connsiteY0" fmla="*/ 92904 h 1115788"/>
              <a:gd name="connsiteX1" fmla="*/ 1054062 w 1269206"/>
              <a:gd name="connsiteY1" fmla="*/ 403898 h 1115788"/>
              <a:gd name="connsiteX2" fmla="*/ 1071959 w 1269206"/>
              <a:gd name="connsiteY2" fmla="*/ 507696 h 1115788"/>
              <a:gd name="connsiteX3" fmla="*/ 1045415 w 1269206"/>
              <a:gd name="connsiteY3" fmla="*/ 791311 h 1115788"/>
              <a:gd name="connsiteX4" fmla="*/ 852171 w 1269206"/>
              <a:gd name="connsiteY4" fmla="*/ 959402 h 1115788"/>
              <a:gd name="connsiteX5" fmla="*/ 638295 w 1269206"/>
              <a:gd name="connsiteY5" fmla="*/ 1014325 h 1115788"/>
              <a:gd name="connsiteX6" fmla="*/ 122624 w 1269206"/>
              <a:gd name="connsiteY6" fmla="*/ 763610 h 1115788"/>
              <a:gd name="connsiteX7" fmla="*/ 278310 w 1269206"/>
              <a:gd name="connsiteY7" fmla="*/ 142775 h 1115788"/>
              <a:gd name="connsiteX8" fmla="*/ 164541 w 1269206"/>
              <a:gd name="connsiteY8" fmla="*/ 188443 h 1115788"/>
              <a:gd name="connsiteX9" fmla="*/ 121737 w 1269206"/>
              <a:gd name="connsiteY9" fmla="*/ 277667 h 1115788"/>
              <a:gd name="connsiteX10" fmla="*/ 55713 w 1269206"/>
              <a:gd name="connsiteY10" fmla="*/ 458957 h 1115788"/>
              <a:gd name="connsiteX11" fmla="*/ 26729 w 1269206"/>
              <a:gd name="connsiteY11" fmla="*/ 505742 h 1115788"/>
              <a:gd name="connsiteX12" fmla="*/ 1680 w 1269206"/>
              <a:gd name="connsiteY12" fmla="*/ 717633 h 1115788"/>
              <a:gd name="connsiteX13" fmla="*/ 17586 w 1269206"/>
              <a:gd name="connsiteY13" fmla="*/ 874369 h 1115788"/>
              <a:gd name="connsiteX14" fmla="*/ 219823 w 1269206"/>
              <a:gd name="connsiteY14" fmla="*/ 1002660 h 1115788"/>
              <a:gd name="connsiteX15" fmla="*/ 714084 w 1269206"/>
              <a:gd name="connsiteY15" fmla="*/ 1109476 h 1115788"/>
              <a:gd name="connsiteX16" fmla="*/ 1221956 w 1269206"/>
              <a:gd name="connsiteY16" fmla="*/ 809141 h 1115788"/>
              <a:gd name="connsiteX17" fmla="*/ 1139516 w 1269206"/>
              <a:gd name="connsiteY17" fmla="*/ 56550 h 1115788"/>
              <a:gd name="connsiteX18" fmla="*/ 290756 w 1269206"/>
              <a:gd name="connsiteY18" fmla="*/ 92904 h 1115788"/>
              <a:gd name="connsiteX0" fmla="*/ 290756 w 1240105"/>
              <a:gd name="connsiteY0" fmla="*/ 15749 h 1038633"/>
              <a:gd name="connsiteX1" fmla="*/ 1054062 w 1240105"/>
              <a:gd name="connsiteY1" fmla="*/ 326743 h 1038633"/>
              <a:gd name="connsiteX2" fmla="*/ 1071959 w 1240105"/>
              <a:gd name="connsiteY2" fmla="*/ 430541 h 1038633"/>
              <a:gd name="connsiteX3" fmla="*/ 1045415 w 1240105"/>
              <a:gd name="connsiteY3" fmla="*/ 714156 h 1038633"/>
              <a:gd name="connsiteX4" fmla="*/ 852171 w 1240105"/>
              <a:gd name="connsiteY4" fmla="*/ 882247 h 1038633"/>
              <a:gd name="connsiteX5" fmla="*/ 638295 w 1240105"/>
              <a:gd name="connsiteY5" fmla="*/ 937170 h 1038633"/>
              <a:gd name="connsiteX6" fmla="*/ 122624 w 1240105"/>
              <a:gd name="connsiteY6" fmla="*/ 686455 h 1038633"/>
              <a:gd name="connsiteX7" fmla="*/ 278310 w 1240105"/>
              <a:gd name="connsiteY7" fmla="*/ 65620 h 1038633"/>
              <a:gd name="connsiteX8" fmla="*/ 164541 w 1240105"/>
              <a:gd name="connsiteY8" fmla="*/ 111288 h 1038633"/>
              <a:gd name="connsiteX9" fmla="*/ 121737 w 1240105"/>
              <a:gd name="connsiteY9" fmla="*/ 200512 h 1038633"/>
              <a:gd name="connsiteX10" fmla="*/ 55713 w 1240105"/>
              <a:gd name="connsiteY10" fmla="*/ 381802 h 1038633"/>
              <a:gd name="connsiteX11" fmla="*/ 26729 w 1240105"/>
              <a:gd name="connsiteY11" fmla="*/ 428587 h 1038633"/>
              <a:gd name="connsiteX12" fmla="*/ 1680 w 1240105"/>
              <a:gd name="connsiteY12" fmla="*/ 640478 h 1038633"/>
              <a:gd name="connsiteX13" fmla="*/ 17586 w 1240105"/>
              <a:gd name="connsiteY13" fmla="*/ 797214 h 1038633"/>
              <a:gd name="connsiteX14" fmla="*/ 219823 w 1240105"/>
              <a:gd name="connsiteY14" fmla="*/ 925505 h 1038633"/>
              <a:gd name="connsiteX15" fmla="*/ 714084 w 1240105"/>
              <a:gd name="connsiteY15" fmla="*/ 1032321 h 1038633"/>
              <a:gd name="connsiteX16" fmla="*/ 1221956 w 1240105"/>
              <a:gd name="connsiteY16" fmla="*/ 731986 h 1038633"/>
              <a:gd name="connsiteX17" fmla="*/ 978878 w 1240105"/>
              <a:gd name="connsiteY17" fmla="*/ 118300 h 1038633"/>
              <a:gd name="connsiteX18" fmla="*/ 290756 w 1240105"/>
              <a:gd name="connsiteY18" fmla="*/ 15749 h 1038633"/>
              <a:gd name="connsiteX0" fmla="*/ 290756 w 1189732"/>
              <a:gd name="connsiteY0" fmla="*/ 16107 h 1038398"/>
              <a:gd name="connsiteX1" fmla="*/ 1054062 w 1189732"/>
              <a:gd name="connsiteY1" fmla="*/ 327101 h 1038398"/>
              <a:gd name="connsiteX2" fmla="*/ 1071959 w 1189732"/>
              <a:gd name="connsiteY2" fmla="*/ 430899 h 1038398"/>
              <a:gd name="connsiteX3" fmla="*/ 1045415 w 1189732"/>
              <a:gd name="connsiteY3" fmla="*/ 714514 h 1038398"/>
              <a:gd name="connsiteX4" fmla="*/ 852171 w 1189732"/>
              <a:gd name="connsiteY4" fmla="*/ 882605 h 1038398"/>
              <a:gd name="connsiteX5" fmla="*/ 638295 w 1189732"/>
              <a:gd name="connsiteY5" fmla="*/ 937528 h 1038398"/>
              <a:gd name="connsiteX6" fmla="*/ 122624 w 1189732"/>
              <a:gd name="connsiteY6" fmla="*/ 686813 h 1038398"/>
              <a:gd name="connsiteX7" fmla="*/ 278310 w 1189732"/>
              <a:gd name="connsiteY7" fmla="*/ 65978 h 1038398"/>
              <a:gd name="connsiteX8" fmla="*/ 164541 w 1189732"/>
              <a:gd name="connsiteY8" fmla="*/ 111646 h 1038398"/>
              <a:gd name="connsiteX9" fmla="*/ 121737 w 1189732"/>
              <a:gd name="connsiteY9" fmla="*/ 200870 h 1038398"/>
              <a:gd name="connsiteX10" fmla="*/ 55713 w 1189732"/>
              <a:gd name="connsiteY10" fmla="*/ 382160 h 1038398"/>
              <a:gd name="connsiteX11" fmla="*/ 26729 w 1189732"/>
              <a:gd name="connsiteY11" fmla="*/ 428945 h 1038398"/>
              <a:gd name="connsiteX12" fmla="*/ 1680 w 1189732"/>
              <a:gd name="connsiteY12" fmla="*/ 640836 h 1038398"/>
              <a:gd name="connsiteX13" fmla="*/ 17586 w 1189732"/>
              <a:gd name="connsiteY13" fmla="*/ 797572 h 1038398"/>
              <a:gd name="connsiteX14" fmla="*/ 219823 w 1189732"/>
              <a:gd name="connsiteY14" fmla="*/ 925863 h 1038398"/>
              <a:gd name="connsiteX15" fmla="*/ 714084 w 1189732"/>
              <a:gd name="connsiteY15" fmla="*/ 1032679 h 1038398"/>
              <a:gd name="connsiteX16" fmla="*/ 1167161 w 1189732"/>
              <a:gd name="connsiteY16" fmla="*/ 744181 h 1038398"/>
              <a:gd name="connsiteX17" fmla="*/ 978878 w 1189732"/>
              <a:gd name="connsiteY17" fmla="*/ 118658 h 1038398"/>
              <a:gd name="connsiteX18" fmla="*/ 290756 w 1189732"/>
              <a:gd name="connsiteY18" fmla="*/ 16107 h 1038398"/>
              <a:gd name="connsiteX0" fmla="*/ 290756 w 1189732"/>
              <a:gd name="connsiteY0" fmla="*/ 16107 h 1038399"/>
              <a:gd name="connsiteX1" fmla="*/ 1054062 w 1189732"/>
              <a:gd name="connsiteY1" fmla="*/ 327101 h 1038399"/>
              <a:gd name="connsiteX2" fmla="*/ 1071959 w 1189732"/>
              <a:gd name="connsiteY2" fmla="*/ 430899 h 1038399"/>
              <a:gd name="connsiteX3" fmla="*/ 1045415 w 1189732"/>
              <a:gd name="connsiteY3" fmla="*/ 714514 h 1038399"/>
              <a:gd name="connsiteX4" fmla="*/ 852171 w 1189732"/>
              <a:gd name="connsiteY4" fmla="*/ 882605 h 1038399"/>
              <a:gd name="connsiteX5" fmla="*/ 638295 w 1189732"/>
              <a:gd name="connsiteY5" fmla="*/ 937528 h 1038399"/>
              <a:gd name="connsiteX6" fmla="*/ 122624 w 1189732"/>
              <a:gd name="connsiteY6" fmla="*/ 686813 h 1038399"/>
              <a:gd name="connsiteX7" fmla="*/ 297199 w 1189732"/>
              <a:gd name="connsiteY7" fmla="*/ 79267 h 1038399"/>
              <a:gd name="connsiteX8" fmla="*/ 164541 w 1189732"/>
              <a:gd name="connsiteY8" fmla="*/ 111646 h 1038399"/>
              <a:gd name="connsiteX9" fmla="*/ 121737 w 1189732"/>
              <a:gd name="connsiteY9" fmla="*/ 200870 h 1038399"/>
              <a:gd name="connsiteX10" fmla="*/ 55713 w 1189732"/>
              <a:gd name="connsiteY10" fmla="*/ 382160 h 1038399"/>
              <a:gd name="connsiteX11" fmla="*/ 26729 w 1189732"/>
              <a:gd name="connsiteY11" fmla="*/ 428945 h 1038399"/>
              <a:gd name="connsiteX12" fmla="*/ 1680 w 1189732"/>
              <a:gd name="connsiteY12" fmla="*/ 640836 h 1038399"/>
              <a:gd name="connsiteX13" fmla="*/ 17586 w 1189732"/>
              <a:gd name="connsiteY13" fmla="*/ 797572 h 1038399"/>
              <a:gd name="connsiteX14" fmla="*/ 219823 w 1189732"/>
              <a:gd name="connsiteY14" fmla="*/ 925863 h 1038399"/>
              <a:gd name="connsiteX15" fmla="*/ 714084 w 1189732"/>
              <a:gd name="connsiteY15" fmla="*/ 1032679 h 1038399"/>
              <a:gd name="connsiteX16" fmla="*/ 1167161 w 1189732"/>
              <a:gd name="connsiteY16" fmla="*/ 744181 h 1038399"/>
              <a:gd name="connsiteX17" fmla="*/ 978878 w 1189732"/>
              <a:gd name="connsiteY17" fmla="*/ 118658 h 1038399"/>
              <a:gd name="connsiteX18" fmla="*/ 290756 w 1189732"/>
              <a:gd name="connsiteY18" fmla="*/ 16107 h 1038399"/>
              <a:gd name="connsiteX0" fmla="*/ 290756 w 1189732"/>
              <a:gd name="connsiteY0" fmla="*/ 16107 h 1038399"/>
              <a:gd name="connsiteX1" fmla="*/ 1054062 w 1189732"/>
              <a:gd name="connsiteY1" fmla="*/ 327101 h 1038399"/>
              <a:gd name="connsiteX2" fmla="*/ 1071959 w 1189732"/>
              <a:gd name="connsiteY2" fmla="*/ 430899 h 1038399"/>
              <a:gd name="connsiteX3" fmla="*/ 1045415 w 1189732"/>
              <a:gd name="connsiteY3" fmla="*/ 714514 h 1038399"/>
              <a:gd name="connsiteX4" fmla="*/ 852171 w 1189732"/>
              <a:gd name="connsiteY4" fmla="*/ 882605 h 1038399"/>
              <a:gd name="connsiteX5" fmla="*/ 638295 w 1189732"/>
              <a:gd name="connsiteY5" fmla="*/ 937528 h 1038399"/>
              <a:gd name="connsiteX6" fmla="*/ 122624 w 1189732"/>
              <a:gd name="connsiteY6" fmla="*/ 686813 h 1038399"/>
              <a:gd name="connsiteX7" fmla="*/ 204574 w 1189732"/>
              <a:gd name="connsiteY7" fmla="*/ 313341 h 1038399"/>
              <a:gd name="connsiteX8" fmla="*/ 297199 w 1189732"/>
              <a:gd name="connsiteY8" fmla="*/ 79267 h 1038399"/>
              <a:gd name="connsiteX9" fmla="*/ 164541 w 1189732"/>
              <a:gd name="connsiteY9" fmla="*/ 111646 h 1038399"/>
              <a:gd name="connsiteX10" fmla="*/ 121737 w 1189732"/>
              <a:gd name="connsiteY10" fmla="*/ 200870 h 1038399"/>
              <a:gd name="connsiteX11" fmla="*/ 55713 w 1189732"/>
              <a:gd name="connsiteY11" fmla="*/ 382160 h 1038399"/>
              <a:gd name="connsiteX12" fmla="*/ 26729 w 1189732"/>
              <a:gd name="connsiteY12" fmla="*/ 428945 h 1038399"/>
              <a:gd name="connsiteX13" fmla="*/ 1680 w 1189732"/>
              <a:gd name="connsiteY13" fmla="*/ 640836 h 1038399"/>
              <a:gd name="connsiteX14" fmla="*/ 17586 w 1189732"/>
              <a:gd name="connsiteY14" fmla="*/ 797572 h 1038399"/>
              <a:gd name="connsiteX15" fmla="*/ 219823 w 1189732"/>
              <a:gd name="connsiteY15" fmla="*/ 925863 h 1038399"/>
              <a:gd name="connsiteX16" fmla="*/ 714084 w 1189732"/>
              <a:gd name="connsiteY16" fmla="*/ 1032679 h 1038399"/>
              <a:gd name="connsiteX17" fmla="*/ 1167161 w 1189732"/>
              <a:gd name="connsiteY17" fmla="*/ 744181 h 1038399"/>
              <a:gd name="connsiteX18" fmla="*/ 978878 w 1189732"/>
              <a:gd name="connsiteY18" fmla="*/ 118658 h 1038399"/>
              <a:gd name="connsiteX19" fmla="*/ 290756 w 1189732"/>
              <a:gd name="connsiteY19" fmla="*/ 16107 h 1038399"/>
              <a:gd name="connsiteX0" fmla="*/ 290756 w 1189732"/>
              <a:gd name="connsiteY0" fmla="*/ 16107 h 1038399"/>
              <a:gd name="connsiteX1" fmla="*/ 1054062 w 1189732"/>
              <a:gd name="connsiteY1" fmla="*/ 327101 h 1038399"/>
              <a:gd name="connsiteX2" fmla="*/ 1071959 w 1189732"/>
              <a:gd name="connsiteY2" fmla="*/ 430899 h 1038399"/>
              <a:gd name="connsiteX3" fmla="*/ 1045415 w 1189732"/>
              <a:gd name="connsiteY3" fmla="*/ 714514 h 1038399"/>
              <a:gd name="connsiteX4" fmla="*/ 852171 w 1189732"/>
              <a:gd name="connsiteY4" fmla="*/ 882605 h 1038399"/>
              <a:gd name="connsiteX5" fmla="*/ 638295 w 1189732"/>
              <a:gd name="connsiteY5" fmla="*/ 937528 h 1038399"/>
              <a:gd name="connsiteX6" fmla="*/ 122624 w 1189732"/>
              <a:gd name="connsiteY6" fmla="*/ 686813 h 1038399"/>
              <a:gd name="connsiteX7" fmla="*/ 204574 w 1189732"/>
              <a:gd name="connsiteY7" fmla="*/ 313341 h 1038399"/>
              <a:gd name="connsiteX8" fmla="*/ 358915 w 1189732"/>
              <a:gd name="connsiteY8" fmla="*/ 89094 h 1038399"/>
              <a:gd name="connsiteX9" fmla="*/ 164541 w 1189732"/>
              <a:gd name="connsiteY9" fmla="*/ 111646 h 1038399"/>
              <a:gd name="connsiteX10" fmla="*/ 121737 w 1189732"/>
              <a:gd name="connsiteY10" fmla="*/ 200870 h 1038399"/>
              <a:gd name="connsiteX11" fmla="*/ 55713 w 1189732"/>
              <a:gd name="connsiteY11" fmla="*/ 382160 h 1038399"/>
              <a:gd name="connsiteX12" fmla="*/ 26729 w 1189732"/>
              <a:gd name="connsiteY12" fmla="*/ 428945 h 1038399"/>
              <a:gd name="connsiteX13" fmla="*/ 1680 w 1189732"/>
              <a:gd name="connsiteY13" fmla="*/ 640836 h 1038399"/>
              <a:gd name="connsiteX14" fmla="*/ 17586 w 1189732"/>
              <a:gd name="connsiteY14" fmla="*/ 797572 h 1038399"/>
              <a:gd name="connsiteX15" fmla="*/ 219823 w 1189732"/>
              <a:gd name="connsiteY15" fmla="*/ 925863 h 1038399"/>
              <a:gd name="connsiteX16" fmla="*/ 714084 w 1189732"/>
              <a:gd name="connsiteY16" fmla="*/ 1032679 h 1038399"/>
              <a:gd name="connsiteX17" fmla="*/ 1167161 w 1189732"/>
              <a:gd name="connsiteY17" fmla="*/ 744181 h 1038399"/>
              <a:gd name="connsiteX18" fmla="*/ 978878 w 1189732"/>
              <a:gd name="connsiteY18" fmla="*/ 118658 h 1038399"/>
              <a:gd name="connsiteX19" fmla="*/ 290756 w 1189732"/>
              <a:gd name="connsiteY19" fmla="*/ 16107 h 1038399"/>
              <a:gd name="connsiteX0" fmla="*/ 299361 w 1189579"/>
              <a:gd name="connsiteY0" fmla="*/ 18412 h 1029054"/>
              <a:gd name="connsiteX1" fmla="*/ 1054062 w 1189579"/>
              <a:gd name="connsiteY1" fmla="*/ 317756 h 1029054"/>
              <a:gd name="connsiteX2" fmla="*/ 1071959 w 1189579"/>
              <a:gd name="connsiteY2" fmla="*/ 421554 h 1029054"/>
              <a:gd name="connsiteX3" fmla="*/ 1045415 w 1189579"/>
              <a:gd name="connsiteY3" fmla="*/ 705169 h 1029054"/>
              <a:gd name="connsiteX4" fmla="*/ 852171 w 1189579"/>
              <a:gd name="connsiteY4" fmla="*/ 873260 h 1029054"/>
              <a:gd name="connsiteX5" fmla="*/ 638295 w 1189579"/>
              <a:gd name="connsiteY5" fmla="*/ 928183 h 1029054"/>
              <a:gd name="connsiteX6" fmla="*/ 122624 w 1189579"/>
              <a:gd name="connsiteY6" fmla="*/ 677468 h 1029054"/>
              <a:gd name="connsiteX7" fmla="*/ 204574 w 1189579"/>
              <a:gd name="connsiteY7" fmla="*/ 303996 h 1029054"/>
              <a:gd name="connsiteX8" fmla="*/ 358915 w 1189579"/>
              <a:gd name="connsiteY8" fmla="*/ 79749 h 1029054"/>
              <a:gd name="connsiteX9" fmla="*/ 164541 w 1189579"/>
              <a:gd name="connsiteY9" fmla="*/ 102301 h 1029054"/>
              <a:gd name="connsiteX10" fmla="*/ 121737 w 1189579"/>
              <a:gd name="connsiteY10" fmla="*/ 191525 h 1029054"/>
              <a:gd name="connsiteX11" fmla="*/ 55713 w 1189579"/>
              <a:gd name="connsiteY11" fmla="*/ 372815 h 1029054"/>
              <a:gd name="connsiteX12" fmla="*/ 26729 w 1189579"/>
              <a:gd name="connsiteY12" fmla="*/ 419600 h 1029054"/>
              <a:gd name="connsiteX13" fmla="*/ 1680 w 1189579"/>
              <a:gd name="connsiteY13" fmla="*/ 631491 h 1029054"/>
              <a:gd name="connsiteX14" fmla="*/ 17586 w 1189579"/>
              <a:gd name="connsiteY14" fmla="*/ 788227 h 1029054"/>
              <a:gd name="connsiteX15" fmla="*/ 219823 w 1189579"/>
              <a:gd name="connsiteY15" fmla="*/ 916518 h 1029054"/>
              <a:gd name="connsiteX16" fmla="*/ 714084 w 1189579"/>
              <a:gd name="connsiteY16" fmla="*/ 1023334 h 1029054"/>
              <a:gd name="connsiteX17" fmla="*/ 1167161 w 1189579"/>
              <a:gd name="connsiteY17" fmla="*/ 734836 h 1029054"/>
              <a:gd name="connsiteX18" fmla="*/ 978878 w 1189579"/>
              <a:gd name="connsiteY18" fmla="*/ 109313 h 1029054"/>
              <a:gd name="connsiteX19" fmla="*/ 299361 w 1189579"/>
              <a:gd name="connsiteY19" fmla="*/ 18412 h 1029054"/>
              <a:gd name="connsiteX0" fmla="*/ 299361 w 1189579"/>
              <a:gd name="connsiteY0" fmla="*/ 18412 h 1029054"/>
              <a:gd name="connsiteX1" fmla="*/ 1054062 w 1189579"/>
              <a:gd name="connsiteY1" fmla="*/ 317756 h 1029054"/>
              <a:gd name="connsiteX2" fmla="*/ 1033986 w 1189579"/>
              <a:gd name="connsiteY2" fmla="*/ 333262 h 1029054"/>
              <a:gd name="connsiteX3" fmla="*/ 1071959 w 1189579"/>
              <a:gd name="connsiteY3" fmla="*/ 421554 h 1029054"/>
              <a:gd name="connsiteX4" fmla="*/ 1045415 w 1189579"/>
              <a:gd name="connsiteY4" fmla="*/ 705169 h 1029054"/>
              <a:gd name="connsiteX5" fmla="*/ 852171 w 1189579"/>
              <a:gd name="connsiteY5" fmla="*/ 873260 h 1029054"/>
              <a:gd name="connsiteX6" fmla="*/ 638295 w 1189579"/>
              <a:gd name="connsiteY6" fmla="*/ 928183 h 1029054"/>
              <a:gd name="connsiteX7" fmla="*/ 122624 w 1189579"/>
              <a:gd name="connsiteY7" fmla="*/ 677468 h 1029054"/>
              <a:gd name="connsiteX8" fmla="*/ 204574 w 1189579"/>
              <a:gd name="connsiteY8" fmla="*/ 303996 h 1029054"/>
              <a:gd name="connsiteX9" fmla="*/ 358915 w 1189579"/>
              <a:gd name="connsiteY9" fmla="*/ 79749 h 1029054"/>
              <a:gd name="connsiteX10" fmla="*/ 164541 w 1189579"/>
              <a:gd name="connsiteY10" fmla="*/ 102301 h 1029054"/>
              <a:gd name="connsiteX11" fmla="*/ 121737 w 1189579"/>
              <a:gd name="connsiteY11" fmla="*/ 191525 h 1029054"/>
              <a:gd name="connsiteX12" fmla="*/ 55713 w 1189579"/>
              <a:gd name="connsiteY12" fmla="*/ 372815 h 1029054"/>
              <a:gd name="connsiteX13" fmla="*/ 26729 w 1189579"/>
              <a:gd name="connsiteY13" fmla="*/ 419600 h 1029054"/>
              <a:gd name="connsiteX14" fmla="*/ 1680 w 1189579"/>
              <a:gd name="connsiteY14" fmla="*/ 631491 h 1029054"/>
              <a:gd name="connsiteX15" fmla="*/ 17586 w 1189579"/>
              <a:gd name="connsiteY15" fmla="*/ 788227 h 1029054"/>
              <a:gd name="connsiteX16" fmla="*/ 219823 w 1189579"/>
              <a:gd name="connsiteY16" fmla="*/ 916518 h 1029054"/>
              <a:gd name="connsiteX17" fmla="*/ 714084 w 1189579"/>
              <a:gd name="connsiteY17" fmla="*/ 1023334 h 1029054"/>
              <a:gd name="connsiteX18" fmla="*/ 1167161 w 1189579"/>
              <a:gd name="connsiteY18" fmla="*/ 734836 h 1029054"/>
              <a:gd name="connsiteX19" fmla="*/ 978878 w 1189579"/>
              <a:gd name="connsiteY19" fmla="*/ 109313 h 1029054"/>
              <a:gd name="connsiteX20" fmla="*/ 299361 w 1189579"/>
              <a:gd name="connsiteY20" fmla="*/ 18412 h 1029054"/>
              <a:gd name="connsiteX0" fmla="*/ 299361 w 1189579"/>
              <a:gd name="connsiteY0" fmla="*/ 18412 h 1029054"/>
              <a:gd name="connsiteX1" fmla="*/ 1054062 w 1189579"/>
              <a:gd name="connsiteY1" fmla="*/ 317756 h 1029054"/>
              <a:gd name="connsiteX2" fmla="*/ 676963 w 1189579"/>
              <a:gd name="connsiteY2" fmla="*/ 132491 h 1029054"/>
              <a:gd name="connsiteX3" fmla="*/ 1071959 w 1189579"/>
              <a:gd name="connsiteY3" fmla="*/ 421554 h 1029054"/>
              <a:gd name="connsiteX4" fmla="*/ 1045415 w 1189579"/>
              <a:gd name="connsiteY4" fmla="*/ 705169 h 1029054"/>
              <a:gd name="connsiteX5" fmla="*/ 852171 w 1189579"/>
              <a:gd name="connsiteY5" fmla="*/ 873260 h 1029054"/>
              <a:gd name="connsiteX6" fmla="*/ 638295 w 1189579"/>
              <a:gd name="connsiteY6" fmla="*/ 928183 h 1029054"/>
              <a:gd name="connsiteX7" fmla="*/ 122624 w 1189579"/>
              <a:gd name="connsiteY7" fmla="*/ 677468 h 1029054"/>
              <a:gd name="connsiteX8" fmla="*/ 204574 w 1189579"/>
              <a:gd name="connsiteY8" fmla="*/ 303996 h 1029054"/>
              <a:gd name="connsiteX9" fmla="*/ 358915 w 1189579"/>
              <a:gd name="connsiteY9" fmla="*/ 79749 h 1029054"/>
              <a:gd name="connsiteX10" fmla="*/ 164541 w 1189579"/>
              <a:gd name="connsiteY10" fmla="*/ 102301 h 1029054"/>
              <a:gd name="connsiteX11" fmla="*/ 121737 w 1189579"/>
              <a:gd name="connsiteY11" fmla="*/ 191525 h 1029054"/>
              <a:gd name="connsiteX12" fmla="*/ 55713 w 1189579"/>
              <a:gd name="connsiteY12" fmla="*/ 372815 h 1029054"/>
              <a:gd name="connsiteX13" fmla="*/ 26729 w 1189579"/>
              <a:gd name="connsiteY13" fmla="*/ 419600 h 1029054"/>
              <a:gd name="connsiteX14" fmla="*/ 1680 w 1189579"/>
              <a:gd name="connsiteY14" fmla="*/ 631491 h 1029054"/>
              <a:gd name="connsiteX15" fmla="*/ 17586 w 1189579"/>
              <a:gd name="connsiteY15" fmla="*/ 788227 h 1029054"/>
              <a:gd name="connsiteX16" fmla="*/ 219823 w 1189579"/>
              <a:gd name="connsiteY16" fmla="*/ 916518 h 1029054"/>
              <a:gd name="connsiteX17" fmla="*/ 714084 w 1189579"/>
              <a:gd name="connsiteY17" fmla="*/ 1023334 h 1029054"/>
              <a:gd name="connsiteX18" fmla="*/ 1167161 w 1189579"/>
              <a:gd name="connsiteY18" fmla="*/ 734836 h 1029054"/>
              <a:gd name="connsiteX19" fmla="*/ 978878 w 1189579"/>
              <a:gd name="connsiteY19" fmla="*/ 109313 h 1029054"/>
              <a:gd name="connsiteX20" fmla="*/ 299361 w 1189579"/>
              <a:gd name="connsiteY20" fmla="*/ 18412 h 1029054"/>
              <a:gd name="connsiteX0" fmla="*/ 299361 w 1189579"/>
              <a:gd name="connsiteY0" fmla="*/ 18412 h 1029054"/>
              <a:gd name="connsiteX1" fmla="*/ 1054062 w 1189579"/>
              <a:gd name="connsiteY1" fmla="*/ 317756 h 1029054"/>
              <a:gd name="connsiteX2" fmla="*/ 865665 w 1189579"/>
              <a:gd name="connsiteY2" fmla="*/ 203660 h 1029054"/>
              <a:gd name="connsiteX3" fmla="*/ 1071959 w 1189579"/>
              <a:gd name="connsiteY3" fmla="*/ 421554 h 1029054"/>
              <a:gd name="connsiteX4" fmla="*/ 1045415 w 1189579"/>
              <a:gd name="connsiteY4" fmla="*/ 705169 h 1029054"/>
              <a:gd name="connsiteX5" fmla="*/ 852171 w 1189579"/>
              <a:gd name="connsiteY5" fmla="*/ 873260 h 1029054"/>
              <a:gd name="connsiteX6" fmla="*/ 638295 w 1189579"/>
              <a:gd name="connsiteY6" fmla="*/ 928183 h 1029054"/>
              <a:gd name="connsiteX7" fmla="*/ 122624 w 1189579"/>
              <a:gd name="connsiteY7" fmla="*/ 677468 h 1029054"/>
              <a:gd name="connsiteX8" fmla="*/ 204574 w 1189579"/>
              <a:gd name="connsiteY8" fmla="*/ 303996 h 1029054"/>
              <a:gd name="connsiteX9" fmla="*/ 358915 w 1189579"/>
              <a:gd name="connsiteY9" fmla="*/ 79749 h 1029054"/>
              <a:gd name="connsiteX10" fmla="*/ 164541 w 1189579"/>
              <a:gd name="connsiteY10" fmla="*/ 102301 h 1029054"/>
              <a:gd name="connsiteX11" fmla="*/ 121737 w 1189579"/>
              <a:gd name="connsiteY11" fmla="*/ 191525 h 1029054"/>
              <a:gd name="connsiteX12" fmla="*/ 55713 w 1189579"/>
              <a:gd name="connsiteY12" fmla="*/ 372815 h 1029054"/>
              <a:gd name="connsiteX13" fmla="*/ 26729 w 1189579"/>
              <a:gd name="connsiteY13" fmla="*/ 419600 h 1029054"/>
              <a:gd name="connsiteX14" fmla="*/ 1680 w 1189579"/>
              <a:gd name="connsiteY14" fmla="*/ 631491 h 1029054"/>
              <a:gd name="connsiteX15" fmla="*/ 17586 w 1189579"/>
              <a:gd name="connsiteY15" fmla="*/ 788227 h 1029054"/>
              <a:gd name="connsiteX16" fmla="*/ 219823 w 1189579"/>
              <a:gd name="connsiteY16" fmla="*/ 916518 h 1029054"/>
              <a:gd name="connsiteX17" fmla="*/ 714084 w 1189579"/>
              <a:gd name="connsiteY17" fmla="*/ 1023334 h 1029054"/>
              <a:gd name="connsiteX18" fmla="*/ 1167161 w 1189579"/>
              <a:gd name="connsiteY18" fmla="*/ 734836 h 1029054"/>
              <a:gd name="connsiteX19" fmla="*/ 978878 w 1189579"/>
              <a:gd name="connsiteY19" fmla="*/ 109313 h 1029054"/>
              <a:gd name="connsiteX20" fmla="*/ 299361 w 1189579"/>
              <a:gd name="connsiteY20" fmla="*/ 18412 h 1029054"/>
              <a:gd name="connsiteX0" fmla="*/ 299361 w 1189579"/>
              <a:gd name="connsiteY0" fmla="*/ 18412 h 1029054"/>
              <a:gd name="connsiteX1" fmla="*/ 1054062 w 1189579"/>
              <a:gd name="connsiteY1" fmla="*/ 317756 h 1029054"/>
              <a:gd name="connsiteX2" fmla="*/ 865665 w 1189579"/>
              <a:gd name="connsiteY2" fmla="*/ 203660 h 1029054"/>
              <a:gd name="connsiteX3" fmla="*/ 1071959 w 1189579"/>
              <a:gd name="connsiteY3" fmla="*/ 421554 h 1029054"/>
              <a:gd name="connsiteX4" fmla="*/ 1045415 w 1189579"/>
              <a:gd name="connsiteY4" fmla="*/ 705169 h 1029054"/>
              <a:gd name="connsiteX5" fmla="*/ 852171 w 1189579"/>
              <a:gd name="connsiteY5" fmla="*/ 873260 h 1029054"/>
              <a:gd name="connsiteX6" fmla="*/ 638295 w 1189579"/>
              <a:gd name="connsiteY6" fmla="*/ 928183 h 1029054"/>
              <a:gd name="connsiteX7" fmla="*/ 122624 w 1189579"/>
              <a:gd name="connsiteY7" fmla="*/ 677468 h 1029054"/>
              <a:gd name="connsiteX8" fmla="*/ 204574 w 1189579"/>
              <a:gd name="connsiteY8" fmla="*/ 303996 h 1029054"/>
              <a:gd name="connsiteX9" fmla="*/ 427551 w 1189579"/>
              <a:gd name="connsiteY9" fmla="*/ 111240 h 1029054"/>
              <a:gd name="connsiteX10" fmla="*/ 164541 w 1189579"/>
              <a:gd name="connsiteY10" fmla="*/ 102301 h 1029054"/>
              <a:gd name="connsiteX11" fmla="*/ 121737 w 1189579"/>
              <a:gd name="connsiteY11" fmla="*/ 191525 h 1029054"/>
              <a:gd name="connsiteX12" fmla="*/ 55713 w 1189579"/>
              <a:gd name="connsiteY12" fmla="*/ 372815 h 1029054"/>
              <a:gd name="connsiteX13" fmla="*/ 26729 w 1189579"/>
              <a:gd name="connsiteY13" fmla="*/ 419600 h 1029054"/>
              <a:gd name="connsiteX14" fmla="*/ 1680 w 1189579"/>
              <a:gd name="connsiteY14" fmla="*/ 631491 h 1029054"/>
              <a:gd name="connsiteX15" fmla="*/ 17586 w 1189579"/>
              <a:gd name="connsiteY15" fmla="*/ 788227 h 1029054"/>
              <a:gd name="connsiteX16" fmla="*/ 219823 w 1189579"/>
              <a:gd name="connsiteY16" fmla="*/ 916518 h 1029054"/>
              <a:gd name="connsiteX17" fmla="*/ 714084 w 1189579"/>
              <a:gd name="connsiteY17" fmla="*/ 1023334 h 1029054"/>
              <a:gd name="connsiteX18" fmla="*/ 1167161 w 1189579"/>
              <a:gd name="connsiteY18" fmla="*/ 734836 h 1029054"/>
              <a:gd name="connsiteX19" fmla="*/ 978878 w 1189579"/>
              <a:gd name="connsiteY19" fmla="*/ 109313 h 1029054"/>
              <a:gd name="connsiteX20" fmla="*/ 299361 w 1189579"/>
              <a:gd name="connsiteY20" fmla="*/ 18412 h 1029054"/>
              <a:gd name="connsiteX0" fmla="*/ 343680 w 1188819"/>
              <a:gd name="connsiteY0" fmla="*/ 8935 h 1094760"/>
              <a:gd name="connsiteX1" fmla="*/ 1054062 w 1188819"/>
              <a:gd name="connsiteY1" fmla="*/ 383462 h 1094760"/>
              <a:gd name="connsiteX2" fmla="*/ 865665 w 1188819"/>
              <a:gd name="connsiteY2" fmla="*/ 269366 h 1094760"/>
              <a:gd name="connsiteX3" fmla="*/ 1071959 w 1188819"/>
              <a:gd name="connsiteY3" fmla="*/ 487260 h 1094760"/>
              <a:gd name="connsiteX4" fmla="*/ 1045415 w 1188819"/>
              <a:gd name="connsiteY4" fmla="*/ 770875 h 1094760"/>
              <a:gd name="connsiteX5" fmla="*/ 852171 w 1188819"/>
              <a:gd name="connsiteY5" fmla="*/ 938966 h 1094760"/>
              <a:gd name="connsiteX6" fmla="*/ 638295 w 1188819"/>
              <a:gd name="connsiteY6" fmla="*/ 993889 h 1094760"/>
              <a:gd name="connsiteX7" fmla="*/ 122624 w 1188819"/>
              <a:gd name="connsiteY7" fmla="*/ 743174 h 1094760"/>
              <a:gd name="connsiteX8" fmla="*/ 204574 w 1188819"/>
              <a:gd name="connsiteY8" fmla="*/ 369702 h 1094760"/>
              <a:gd name="connsiteX9" fmla="*/ 427551 w 1188819"/>
              <a:gd name="connsiteY9" fmla="*/ 176946 h 1094760"/>
              <a:gd name="connsiteX10" fmla="*/ 164541 w 1188819"/>
              <a:gd name="connsiteY10" fmla="*/ 168007 h 1094760"/>
              <a:gd name="connsiteX11" fmla="*/ 121737 w 1188819"/>
              <a:gd name="connsiteY11" fmla="*/ 257231 h 1094760"/>
              <a:gd name="connsiteX12" fmla="*/ 55713 w 1188819"/>
              <a:gd name="connsiteY12" fmla="*/ 438521 h 1094760"/>
              <a:gd name="connsiteX13" fmla="*/ 26729 w 1188819"/>
              <a:gd name="connsiteY13" fmla="*/ 485306 h 1094760"/>
              <a:gd name="connsiteX14" fmla="*/ 1680 w 1188819"/>
              <a:gd name="connsiteY14" fmla="*/ 697197 h 1094760"/>
              <a:gd name="connsiteX15" fmla="*/ 17586 w 1188819"/>
              <a:gd name="connsiteY15" fmla="*/ 853933 h 1094760"/>
              <a:gd name="connsiteX16" fmla="*/ 219823 w 1188819"/>
              <a:gd name="connsiteY16" fmla="*/ 982224 h 1094760"/>
              <a:gd name="connsiteX17" fmla="*/ 714084 w 1188819"/>
              <a:gd name="connsiteY17" fmla="*/ 1089040 h 1094760"/>
              <a:gd name="connsiteX18" fmla="*/ 1167161 w 1188819"/>
              <a:gd name="connsiteY18" fmla="*/ 800542 h 1094760"/>
              <a:gd name="connsiteX19" fmla="*/ 978878 w 1188819"/>
              <a:gd name="connsiteY19" fmla="*/ 175019 h 1094760"/>
              <a:gd name="connsiteX20" fmla="*/ 343680 w 1188819"/>
              <a:gd name="connsiteY20" fmla="*/ 8935 h 1094760"/>
              <a:gd name="connsiteX0" fmla="*/ 343680 w 1188819"/>
              <a:gd name="connsiteY0" fmla="*/ 8935 h 1094760"/>
              <a:gd name="connsiteX1" fmla="*/ 551660 w 1188819"/>
              <a:gd name="connsiteY1" fmla="*/ 126847 h 1094760"/>
              <a:gd name="connsiteX2" fmla="*/ 1054062 w 1188819"/>
              <a:gd name="connsiteY2" fmla="*/ 383462 h 1094760"/>
              <a:gd name="connsiteX3" fmla="*/ 865665 w 1188819"/>
              <a:gd name="connsiteY3" fmla="*/ 269366 h 1094760"/>
              <a:gd name="connsiteX4" fmla="*/ 1071959 w 1188819"/>
              <a:gd name="connsiteY4" fmla="*/ 487260 h 1094760"/>
              <a:gd name="connsiteX5" fmla="*/ 1045415 w 1188819"/>
              <a:gd name="connsiteY5" fmla="*/ 770875 h 1094760"/>
              <a:gd name="connsiteX6" fmla="*/ 852171 w 1188819"/>
              <a:gd name="connsiteY6" fmla="*/ 938966 h 1094760"/>
              <a:gd name="connsiteX7" fmla="*/ 638295 w 1188819"/>
              <a:gd name="connsiteY7" fmla="*/ 993889 h 1094760"/>
              <a:gd name="connsiteX8" fmla="*/ 122624 w 1188819"/>
              <a:gd name="connsiteY8" fmla="*/ 743174 h 1094760"/>
              <a:gd name="connsiteX9" fmla="*/ 204574 w 1188819"/>
              <a:gd name="connsiteY9" fmla="*/ 369702 h 1094760"/>
              <a:gd name="connsiteX10" fmla="*/ 427551 w 1188819"/>
              <a:gd name="connsiteY10" fmla="*/ 176946 h 1094760"/>
              <a:gd name="connsiteX11" fmla="*/ 164541 w 1188819"/>
              <a:gd name="connsiteY11" fmla="*/ 168007 h 1094760"/>
              <a:gd name="connsiteX12" fmla="*/ 121737 w 1188819"/>
              <a:gd name="connsiteY12" fmla="*/ 257231 h 1094760"/>
              <a:gd name="connsiteX13" fmla="*/ 55713 w 1188819"/>
              <a:gd name="connsiteY13" fmla="*/ 438521 h 1094760"/>
              <a:gd name="connsiteX14" fmla="*/ 26729 w 1188819"/>
              <a:gd name="connsiteY14" fmla="*/ 485306 h 1094760"/>
              <a:gd name="connsiteX15" fmla="*/ 1680 w 1188819"/>
              <a:gd name="connsiteY15" fmla="*/ 697197 h 1094760"/>
              <a:gd name="connsiteX16" fmla="*/ 17586 w 1188819"/>
              <a:gd name="connsiteY16" fmla="*/ 853933 h 1094760"/>
              <a:gd name="connsiteX17" fmla="*/ 219823 w 1188819"/>
              <a:gd name="connsiteY17" fmla="*/ 982224 h 1094760"/>
              <a:gd name="connsiteX18" fmla="*/ 714084 w 1188819"/>
              <a:gd name="connsiteY18" fmla="*/ 1089040 h 1094760"/>
              <a:gd name="connsiteX19" fmla="*/ 1167161 w 1188819"/>
              <a:gd name="connsiteY19" fmla="*/ 800542 h 1094760"/>
              <a:gd name="connsiteX20" fmla="*/ 978878 w 1188819"/>
              <a:gd name="connsiteY20" fmla="*/ 175019 h 1094760"/>
              <a:gd name="connsiteX21" fmla="*/ 343680 w 1188819"/>
              <a:gd name="connsiteY21" fmla="*/ 8935 h 1094760"/>
              <a:gd name="connsiteX0" fmla="*/ 239519 w 1190676"/>
              <a:gd name="connsiteY0" fmla="*/ 30944 h 999714"/>
              <a:gd name="connsiteX1" fmla="*/ 551660 w 1190676"/>
              <a:gd name="connsiteY1" fmla="*/ 31801 h 999714"/>
              <a:gd name="connsiteX2" fmla="*/ 1054062 w 1190676"/>
              <a:gd name="connsiteY2" fmla="*/ 288416 h 999714"/>
              <a:gd name="connsiteX3" fmla="*/ 865665 w 1190676"/>
              <a:gd name="connsiteY3" fmla="*/ 174320 h 999714"/>
              <a:gd name="connsiteX4" fmla="*/ 1071959 w 1190676"/>
              <a:gd name="connsiteY4" fmla="*/ 392214 h 999714"/>
              <a:gd name="connsiteX5" fmla="*/ 1045415 w 1190676"/>
              <a:gd name="connsiteY5" fmla="*/ 675829 h 999714"/>
              <a:gd name="connsiteX6" fmla="*/ 852171 w 1190676"/>
              <a:gd name="connsiteY6" fmla="*/ 843920 h 999714"/>
              <a:gd name="connsiteX7" fmla="*/ 638295 w 1190676"/>
              <a:gd name="connsiteY7" fmla="*/ 898843 h 999714"/>
              <a:gd name="connsiteX8" fmla="*/ 122624 w 1190676"/>
              <a:gd name="connsiteY8" fmla="*/ 648128 h 999714"/>
              <a:gd name="connsiteX9" fmla="*/ 204574 w 1190676"/>
              <a:gd name="connsiteY9" fmla="*/ 274656 h 999714"/>
              <a:gd name="connsiteX10" fmla="*/ 427551 w 1190676"/>
              <a:gd name="connsiteY10" fmla="*/ 81900 h 999714"/>
              <a:gd name="connsiteX11" fmla="*/ 164541 w 1190676"/>
              <a:gd name="connsiteY11" fmla="*/ 72961 h 999714"/>
              <a:gd name="connsiteX12" fmla="*/ 121737 w 1190676"/>
              <a:gd name="connsiteY12" fmla="*/ 162185 h 999714"/>
              <a:gd name="connsiteX13" fmla="*/ 55713 w 1190676"/>
              <a:gd name="connsiteY13" fmla="*/ 343475 h 999714"/>
              <a:gd name="connsiteX14" fmla="*/ 26729 w 1190676"/>
              <a:gd name="connsiteY14" fmla="*/ 390260 h 999714"/>
              <a:gd name="connsiteX15" fmla="*/ 1680 w 1190676"/>
              <a:gd name="connsiteY15" fmla="*/ 602151 h 999714"/>
              <a:gd name="connsiteX16" fmla="*/ 17586 w 1190676"/>
              <a:gd name="connsiteY16" fmla="*/ 758887 h 999714"/>
              <a:gd name="connsiteX17" fmla="*/ 219823 w 1190676"/>
              <a:gd name="connsiteY17" fmla="*/ 887178 h 999714"/>
              <a:gd name="connsiteX18" fmla="*/ 714084 w 1190676"/>
              <a:gd name="connsiteY18" fmla="*/ 993994 h 999714"/>
              <a:gd name="connsiteX19" fmla="*/ 1167161 w 1190676"/>
              <a:gd name="connsiteY19" fmla="*/ 705496 h 999714"/>
              <a:gd name="connsiteX20" fmla="*/ 978878 w 1190676"/>
              <a:gd name="connsiteY20" fmla="*/ 79973 h 999714"/>
              <a:gd name="connsiteX21" fmla="*/ 239519 w 1190676"/>
              <a:gd name="connsiteY21" fmla="*/ 30944 h 999714"/>
              <a:gd name="connsiteX0" fmla="*/ 239519 w 1190677"/>
              <a:gd name="connsiteY0" fmla="*/ 17241 h 986011"/>
              <a:gd name="connsiteX1" fmla="*/ 534644 w 1190677"/>
              <a:gd name="connsiteY1" fmla="*/ 56510 h 986011"/>
              <a:gd name="connsiteX2" fmla="*/ 1054062 w 1190677"/>
              <a:gd name="connsiteY2" fmla="*/ 274713 h 986011"/>
              <a:gd name="connsiteX3" fmla="*/ 865665 w 1190677"/>
              <a:gd name="connsiteY3" fmla="*/ 160617 h 986011"/>
              <a:gd name="connsiteX4" fmla="*/ 1071959 w 1190677"/>
              <a:gd name="connsiteY4" fmla="*/ 378511 h 986011"/>
              <a:gd name="connsiteX5" fmla="*/ 1045415 w 1190677"/>
              <a:gd name="connsiteY5" fmla="*/ 662126 h 986011"/>
              <a:gd name="connsiteX6" fmla="*/ 852171 w 1190677"/>
              <a:gd name="connsiteY6" fmla="*/ 830217 h 986011"/>
              <a:gd name="connsiteX7" fmla="*/ 638295 w 1190677"/>
              <a:gd name="connsiteY7" fmla="*/ 885140 h 986011"/>
              <a:gd name="connsiteX8" fmla="*/ 122624 w 1190677"/>
              <a:gd name="connsiteY8" fmla="*/ 634425 h 986011"/>
              <a:gd name="connsiteX9" fmla="*/ 204574 w 1190677"/>
              <a:gd name="connsiteY9" fmla="*/ 260953 h 986011"/>
              <a:gd name="connsiteX10" fmla="*/ 427551 w 1190677"/>
              <a:gd name="connsiteY10" fmla="*/ 68197 h 986011"/>
              <a:gd name="connsiteX11" fmla="*/ 164541 w 1190677"/>
              <a:gd name="connsiteY11" fmla="*/ 59258 h 986011"/>
              <a:gd name="connsiteX12" fmla="*/ 121737 w 1190677"/>
              <a:gd name="connsiteY12" fmla="*/ 148482 h 986011"/>
              <a:gd name="connsiteX13" fmla="*/ 55713 w 1190677"/>
              <a:gd name="connsiteY13" fmla="*/ 329772 h 986011"/>
              <a:gd name="connsiteX14" fmla="*/ 26729 w 1190677"/>
              <a:gd name="connsiteY14" fmla="*/ 376557 h 986011"/>
              <a:gd name="connsiteX15" fmla="*/ 1680 w 1190677"/>
              <a:gd name="connsiteY15" fmla="*/ 588448 h 986011"/>
              <a:gd name="connsiteX16" fmla="*/ 17586 w 1190677"/>
              <a:gd name="connsiteY16" fmla="*/ 745184 h 986011"/>
              <a:gd name="connsiteX17" fmla="*/ 219823 w 1190677"/>
              <a:gd name="connsiteY17" fmla="*/ 873475 h 986011"/>
              <a:gd name="connsiteX18" fmla="*/ 714084 w 1190677"/>
              <a:gd name="connsiteY18" fmla="*/ 980291 h 986011"/>
              <a:gd name="connsiteX19" fmla="*/ 1167161 w 1190677"/>
              <a:gd name="connsiteY19" fmla="*/ 691793 h 986011"/>
              <a:gd name="connsiteX20" fmla="*/ 978878 w 1190677"/>
              <a:gd name="connsiteY20" fmla="*/ 66270 h 986011"/>
              <a:gd name="connsiteX21" fmla="*/ 239519 w 1190677"/>
              <a:gd name="connsiteY21" fmla="*/ 17241 h 986011"/>
              <a:gd name="connsiteX0" fmla="*/ 239519 w 1190677"/>
              <a:gd name="connsiteY0" fmla="*/ 17241 h 986011"/>
              <a:gd name="connsiteX1" fmla="*/ 534644 w 1190677"/>
              <a:gd name="connsiteY1" fmla="*/ 56510 h 986011"/>
              <a:gd name="connsiteX2" fmla="*/ 1054062 w 1190677"/>
              <a:gd name="connsiteY2" fmla="*/ 274713 h 986011"/>
              <a:gd name="connsiteX3" fmla="*/ 865665 w 1190677"/>
              <a:gd name="connsiteY3" fmla="*/ 160617 h 986011"/>
              <a:gd name="connsiteX4" fmla="*/ 1071959 w 1190677"/>
              <a:gd name="connsiteY4" fmla="*/ 378511 h 986011"/>
              <a:gd name="connsiteX5" fmla="*/ 1045415 w 1190677"/>
              <a:gd name="connsiteY5" fmla="*/ 662126 h 986011"/>
              <a:gd name="connsiteX6" fmla="*/ 852171 w 1190677"/>
              <a:gd name="connsiteY6" fmla="*/ 830217 h 986011"/>
              <a:gd name="connsiteX7" fmla="*/ 638295 w 1190677"/>
              <a:gd name="connsiteY7" fmla="*/ 885140 h 986011"/>
              <a:gd name="connsiteX8" fmla="*/ 122624 w 1190677"/>
              <a:gd name="connsiteY8" fmla="*/ 634425 h 986011"/>
              <a:gd name="connsiteX9" fmla="*/ 204574 w 1190677"/>
              <a:gd name="connsiteY9" fmla="*/ 260953 h 986011"/>
              <a:gd name="connsiteX10" fmla="*/ 427551 w 1190677"/>
              <a:gd name="connsiteY10" fmla="*/ 68197 h 986011"/>
              <a:gd name="connsiteX11" fmla="*/ 164541 w 1190677"/>
              <a:gd name="connsiteY11" fmla="*/ 59258 h 986011"/>
              <a:gd name="connsiteX12" fmla="*/ 121737 w 1190677"/>
              <a:gd name="connsiteY12" fmla="*/ 148482 h 986011"/>
              <a:gd name="connsiteX13" fmla="*/ 55713 w 1190677"/>
              <a:gd name="connsiteY13" fmla="*/ 329772 h 986011"/>
              <a:gd name="connsiteX14" fmla="*/ 26729 w 1190677"/>
              <a:gd name="connsiteY14" fmla="*/ 376557 h 986011"/>
              <a:gd name="connsiteX15" fmla="*/ 1680 w 1190677"/>
              <a:gd name="connsiteY15" fmla="*/ 588448 h 986011"/>
              <a:gd name="connsiteX16" fmla="*/ 17586 w 1190677"/>
              <a:gd name="connsiteY16" fmla="*/ 745184 h 986011"/>
              <a:gd name="connsiteX17" fmla="*/ 219823 w 1190677"/>
              <a:gd name="connsiteY17" fmla="*/ 873475 h 986011"/>
              <a:gd name="connsiteX18" fmla="*/ 714084 w 1190677"/>
              <a:gd name="connsiteY18" fmla="*/ 980291 h 986011"/>
              <a:gd name="connsiteX19" fmla="*/ 1167161 w 1190677"/>
              <a:gd name="connsiteY19" fmla="*/ 691793 h 986011"/>
              <a:gd name="connsiteX20" fmla="*/ 978878 w 1190677"/>
              <a:gd name="connsiteY20" fmla="*/ 66270 h 986011"/>
              <a:gd name="connsiteX21" fmla="*/ 239519 w 1190677"/>
              <a:gd name="connsiteY21" fmla="*/ 17241 h 986011"/>
              <a:gd name="connsiteX0" fmla="*/ 239519 w 1190677"/>
              <a:gd name="connsiteY0" fmla="*/ 19703 h 988473"/>
              <a:gd name="connsiteX1" fmla="*/ 538200 w 1190677"/>
              <a:gd name="connsiteY1" fmla="*/ 100659 h 988473"/>
              <a:gd name="connsiteX2" fmla="*/ 1054062 w 1190677"/>
              <a:gd name="connsiteY2" fmla="*/ 277175 h 988473"/>
              <a:gd name="connsiteX3" fmla="*/ 865665 w 1190677"/>
              <a:gd name="connsiteY3" fmla="*/ 163079 h 988473"/>
              <a:gd name="connsiteX4" fmla="*/ 1071959 w 1190677"/>
              <a:gd name="connsiteY4" fmla="*/ 380973 h 988473"/>
              <a:gd name="connsiteX5" fmla="*/ 1045415 w 1190677"/>
              <a:gd name="connsiteY5" fmla="*/ 664588 h 988473"/>
              <a:gd name="connsiteX6" fmla="*/ 852171 w 1190677"/>
              <a:gd name="connsiteY6" fmla="*/ 832679 h 988473"/>
              <a:gd name="connsiteX7" fmla="*/ 638295 w 1190677"/>
              <a:gd name="connsiteY7" fmla="*/ 887602 h 988473"/>
              <a:gd name="connsiteX8" fmla="*/ 122624 w 1190677"/>
              <a:gd name="connsiteY8" fmla="*/ 636887 h 988473"/>
              <a:gd name="connsiteX9" fmla="*/ 204574 w 1190677"/>
              <a:gd name="connsiteY9" fmla="*/ 263415 h 988473"/>
              <a:gd name="connsiteX10" fmla="*/ 427551 w 1190677"/>
              <a:gd name="connsiteY10" fmla="*/ 70659 h 988473"/>
              <a:gd name="connsiteX11" fmla="*/ 164541 w 1190677"/>
              <a:gd name="connsiteY11" fmla="*/ 61720 h 988473"/>
              <a:gd name="connsiteX12" fmla="*/ 121737 w 1190677"/>
              <a:gd name="connsiteY12" fmla="*/ 150944 h 988473"/>
              <a:gd name="connsiteX13" fmla="*/ 55713 w 1190677"/>
              <a:gd name="connsiteY13" fmla="*/ 332234 h 988473"/>
              <a:gd name="connsiteX14" fmla="*/ 26729 w 1190677"/>
              <a:gd name="connsiteY14" fmla="*/ 379019 h 988473"/>
              <a:gd name="connsiteX15" fmla="*/ 1680 w 1190677"/>
              <a:gd name="connsiteY15" fmla="*/ 590910 h 988473"/>
              <a:gd name="connsiteX16" fmla="*/ 17586 w 1190677"/>
              <a:gd name="connsiteY16" fmla="*/ 747646 h 988473"/>
              <a:gd name="connsiteX17" fmla="*/ 219823 w 1190677"/>
              <a:gd name="connsiteY17" fmla="*/ 875937 h 988473"/>
              <a:gd name="connsiteX18" fmla="*/ 714084 w 1190677"/>
              <a:gd name="connsiteY18" fmla="*/ 982753 h 988473"/>
              <a:gd name="connsiteX19" fmla="*/ 1167161 w 1190677"/>
              <a:gd name="connsiteY19" fmla="*/ 694255 h 988473"/>
              <a:gd name="connsiteX20" fmla="*/ 978878 w 1190677"/>
              <a:gd name="connsiteY20" fmla="*/ 68732 h 988473"/>
              <a:gd name="connsiteX21" fmla="*/ 239519 w 1190677"/>
              <a:gd name="connsiteY21" fmla="*/ 19703 h 988473"/>
              <a:gd name="connsiteX0" fmla="*/ 239519 w 1190677"/>
              <a:gd name="connsiteY0" fmla="*/ 19703 h 988473"/>
              <a:gd name="connsiteX1" fmla="*/ 538200 w 1190677"/>
              <a:gd name="connsiteY1" fmla="*/ 100659 h 988473"/>
              <a:gd name="connsiteX2" fmla="*/ 999266 w 1190677"/>
              <a:gd name="connsiteY2" fmla="*/ 289009 h 988473"/>
              <a:gd name="connsiteX3" fmla="*/ 865665 w 1190677"/>
              <a:gd name="connsiteY3" fmla="*/ 163079 h 988473"/>
              <a:gd name="connsiteX4" fmla="*/ 1071959 w 1190677"/>
              <a:gd name="connsiteY4" fmla="*/ 380973 h 988473"/>
              <a:gd name="connsiteX5" fmla="*/ 1045415 w 1190677"/>
              <a:gd name="connsiteY5" fmla="*/ 664588 h 988473"/>
              <a:gd name="connsiteX6" fmla="*/ 852171 w 1190677"/>
              <a:gd name="connsiteY6" fmla="*/ 832679 h 988473"/>
              <a:gd name="connsiteX7" fmla="*/ 638295 w 1190677"/>
              <a:gd name="connsiteY7" fmla="*/ 887602 h 988473"/>
              <a:gd name="connsiteX8" fmla="*/ 122624 w 1190677"/>
              <a:gd name="connsiteY8" fmla="*/ 636887 h 988473"/>
              <a:gd name="connsiteX9" fmla="*/ 204574 w 1190677"/>
              <a:gd name="connsiteY9" fmla="*/ 263415 h 988473"/>
              <a:gd name="connsiteX10" fmla="*/ 427551 w 1190677"/>
              <a:gd name="connsiteY10" fmla="*/ 70659 h 988473"/>
              <a:gd name="connsiteX11" fmla="*/ 164541 w 1190677"/>
              <a:gd name="connsiteY11" fmla="*/ 61720 h 988473"/>
              <a:gd name="connsiteX12" fmla="*/ 121737 w 1190677"/>
              <a:gd name="connsiteY12" fmla="*/ 150944 h 988473"/>
              <a:gd name="connsiteX13" fmla="*/ 55713 w 1190677"/>
              <a:gd name="connsiteY13" fmla="*/ 332234 h 988473"/>
              <a:gd name="connsiteX14" fmla="*/ 26729 w 1190677"/>
              <a:gd name="connsiteY14" fmla="*/ 379019 h 988473"/>
              <a:gd name="connsiteX15" fmla="*/ 1680 w 1190677"/>
              <a:gd name="connsiteY15" fmla="*/ 590910 h 988473"/>
              <a:gd name="connsiteX16" fmla="*/ 17586 w 1190677"/>
              <a:gd name="connsiteY16" fmla="*/ 747646 h 988473"/>
              <a:gd name="connsiteX17" fmla="*/ 219823 w 1190677"/>
              <a:gd name="connsiteY17" fmla="*/ 875937 h 988473"/>
              <a:gd name="connsiteX18" fmla="*/ 714084 w 1190677"/>
              <a:gd name="connsiteY18" fmla="*/ 982753 h 988473"/>
              <a:gd name="connsiteX19" fmla="*/ 1167161 w 1190677"/>
              <a:gd name="connsiteY19" fmla="*/ 694255 h 988473"/>
              <a:gd name="connsiteX20" fmla="*/ 978878 w 1190677"/>
              <a:gd name="connsiteY20" fmla="*/ 68732 h 988473"/>
              <a:gd name="connsiteX21" fmla="*/ 239519 w 1190677"/>
              <a:gd name="connsiteY21" fmla="*/ 19703 h 988473"/>
              <a:gd name="connsiteX0" fmla="*/ 239519 w 1190677"/>
              <a:gd name="connsiteY0" fmla="*/ 19703 h 988473"/>
              <a:gd name="connsiteX1" fmla="*/ 538200 w 1190677"/>
              <a:gd name="connsiteY1" fmla="*/ 100659 h 988473"/>
              <a:gd name="connsiteX2" fmla="*/ 999266 w 1190677"/>
              <a:gd name="connsiteY2" fmla="*/ 289009 h 988473"/>
              <a:gd name="connsiteX3" fmla="*/ 865665 w 1190677"/>
              <a:gd name="connsiteY3" fmla="*/ 163079 h 988473"/>
              <a:gd name="connsiteX4" fmla="*/ 1071959 w 1190677"/>
              <a:gd name="connsiteY4" fmla="*/ 380973 h 988473"/>
              <a:gd name="connsiteX5" fmla="*/ 1014558 w 1190677"/>
              <a:gd name="connsiteY5" fmla="*/ 659675 h 988473"/>
              <a:gd name="connsiteX6" fmla="*/ 852171 w 1190677"/>
              <a:gd name="connsiteY6" fmla="*/ 832679 h 988473"/>
              <a:gd name="connsiteX7" fmla="*/ 638295 w 1190677"/>
              <a:gd name="connsiteY7" fmla="*/ 887602 h 988473"/>
              <a:gd name="connsiteX8" fmla="*/ 122624 w 1190677"/>
              <a:gd name="connsiteY8" fmla="*/ 636887 h 988473"/>
              <a:gd name="connsiteX9" fmla="*/ 204574 w 1190677"/>
              <a:gd name="connsiteY9" fmla="*/ 263415 h 988473"/>
              <a:gd name="connsiteX10" fmla="*/ 427551 w 1190677"/>
              <a:gd name="connsiteY10" fmla="*/ 70659 h 988473"/>
              <a:gd name="connsiteX11" fmla="*/ 164541 w 1190677"/>
              <a:gd name="connsiteY11" fmla="*/ 61720 h 988473"/>
              <a:gd name="connsiteX12" fmla="*/ 121737 w 1190677"/>
              <a:gd name="connsiteY12" fmla="*/ 150944 h 988473"/>
              <a:gd name="connsiteX13" fmla="*/ 55713 w 1190677"/>
              <a:gd name="connsiteY13" fmla="*/ 332234 h 988473"/>
              <a:gd name="connsiteX14" fmla="*/ 26729 w 1190677"/>
              <a:gd name="connsiteY14" fmla="*/ 379019 h 988473"/>
              <a:gd name="connsiteX15" fmla="*/ 1680 w 1190677"/>
              <a:gd name="connsiteY15" fmla="*/ 590910 h 988473"/>
              <a:gd name="connsiteX16" fmla="*/ 17586 w 1190677"/>
              <a:gd name="connsiteY16" fmla="*/ 747646 h 988473"/>
              <a:gd name="connsiteX17" fmla="*/ 219823 w 1190677"/>
              <a:gd name="connsiteY17" fmla="*/ 875937 h 988473"/>
              <a:gd name="connsiteX18" fmla="*/ 714084 w 1190677"/>
              <a:gd name="connsiteY18" fmla="*/ 982753 h 988473"/>
              <a:gd name="connsiteX19" fmla="*/ 1167161 w 1190677"/>
              <a:gd name="connsiteY19" fmla="*/ 694255 h 988473"/>
              <a:gd name="connsiteX20" fmla="*/ 978878 w 1190677"/>
              <a:gd name="connsiteY20" fmla="*/ 68732 h 988473"/>
              <a:gd name="connsiteX21" fmla="*/ 239519 w 1190677"/>
              <a:gd name="connsiteY21" fmla="*/ 19703 h 9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90677" h="988473">
                <a:moveTo>
                  <a:pt x="239519" y="19703"/>
                </a:moveTo>
                <a:cubicBezTo>
                  <a:pt x="166073" y="25024"/>
                  <a:pt x="419803" y="38238"/>
                  <a:pt x="538200" y="100659"/>
                </a:cubicBezTo>
                <a:cubicBezTo>
                  <a:pt x="685582" y="116294"/>
                  <a:pt x="944689" y="278606"/>
                  <a:pt x="999266" y="289009"/>
                </a:cubicBezTo>
                <a:cubicBezTo>
                  <a:pt x="1053843" y="299412"/>
                  <a:pt x="862682" y="145779"/>
                  <a:pt x="865665" y="163079"/>
                </a:cubicBezTo>
                <a:cubicBezTo>
                  <a:pt x="868648" y="180379"/>
                  <a:pt x="1070054" y="318989"/>
                  <a:pt x="1071959" y="380973"/>
                </a:cubicBezTo>
                <a:cubicBezTo>
                  <a:pt x="1073864" y="442957"/>
                  <a:pt x="1057359" y="547679"/>
                  <a:pt x="1014558" y="659675"/>
                </a:cubicBezTo>
                <a:cubicBezTo>
                  <a:pt x="971757" y="771671"/>
                  <a:pt x="914881" y="794691"/>
                  <a:pt x="852171" y="832679"/>
                </a:cubicBezTo>
                <a:cubicBezTo>
                  <a:pt x="789461" y="870667"/>
                  <a:pt x="785569" y="914043"/>
                  <a:pt x="638295" y="887602"/>
                </a:cubicBezTo>
                <a:cubicBezTo>
                  <a:pt x="491021" y="861161"/>
                  <a:pt x="194911" y="740918"/>
                  <a:pt x="122624" y="636887"/>
                </a:cubicBezTo>
                <a:cubicBezTo>
                  <a:pt x="50337" y="532856"/>
                  <a:pt x="175478" y="364673"/>
                  <a:pt x="204574" y="263415"/>
                </a:cubicBezTo>
                <a:cubicBezTo>
                  <a:pt x="233670" y="162157"/>
                  <a:pt x="434223" y="104275"/>
                  <a:pt x="427551" y="70659"/>
                </a:cubicBezTo>
                <a:cubicBezTo>
                  <a:pt x="420879" y="37043"/>
                  <a:pt x="218939" y="48885"/>
                  <a:pt x="164541" y="61720"/>
                </a:cubicBezTo>
                <a:cubicBezTo>
                  <a:pt x="110143" y="74555"/>
                  <a:pt x="139875" y="105858"/>
                  <a:pt x="121737" y="150944"/>
                </a:cubicBezTo>
                <a:cubicBezTo>
                  <a:pt x="103599" y="196030"/>
                  <a:pt x="55526" y="284817"/>
                  <a:pt x="55713" y="332234"/>
                </a:cubicBezTo>
                <a:cubicBezTo>
                  <a:pt x="55900" y="379651"/>
                  <a:pt x="17750" y="338183"/>
                  <a:pt x="26729" y="379019"/>
                </a:cubicBezTo>
                <a:cubicBezTo>
                  <a:pt x="35708" y="419855"/>
                  <a:pt x="-9077" y="529230"/>
                  <a:pt x="1680" y="590910"/>
                </a:cubicBezTo>
                <a:cubicBezTo>
                  <a:pt x="12437" y="652590"/>
                  <a:pt x="-2564" y="677022"/>
                  <a:pt x="17586" y="747646"/>
                </a:cubicBezTo>
                <a:cubicBezTo>
                  <a:pt x="37736" y="818270"/>
                  <a:pt x="103740" y="836753"/>
                  <a:pt x="219823" y="875937"/>
                </a:cubicBezTo>
                <a:cubicBezTo>
                  <a:pt x="335906" y="915121"/>
                  <a:pt x="556194" y="1013033"/>
                  <a:pt x="714084" y="982753"/>
                </a:cubicBezTo>
                <a:cubicBezTo>
                  <a:pt x="871974" y="952473"/>
                  <a:pt x="1094107" y="913948"/>
                  <a:pt x="1167161" y="694255"/>
                </a:cubicBezTo>
                <a:cubicBezTo>
                  <a:pt x="1240215" y="474562"/>
                  <a:pt x="1133485" y="181157"/>
                  <a:pt x="978878" y="68732"/>
                </a:cubicBezTo>
                <a:cubicBezTo>
                  <a:pt x="824271" y="-43693"/>
                  <a:pt x="312965" y="14382"/>
                  <a:pt x="239519" y="19703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Module</vt:lpstr>
      <vt:lpstr>1_Module</vt:lpstr>
      <vt:lpstr>Ultrasound of the Hand: Pathology in Rheumatic Diseases   </vt:lpstr>
      <vt:lpstr>PIP joint</vt:lpstr>
      <vt:lpstr>PIP joint</vt:lpstr>
      <vt:lpstr>MCP joint</vt:lpstr>
      <vt:lpstr>MCP joint</vt:lpstr>
      <vt:lpstr>Flexor Tendon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pathology Hand</dc:title>
  <dc:creator>setup</dc:creator>
  <cp:lastModifiedBy>setup</cp:lastModifiedBy>
  <cp:revision>7</cp:revision>
  <dcterms:created xsi:type="dcterms:W3CDTF">2017-09-05T10:18:22Z</dcterms:created>
  <dcterms:modified xsi:type="dcterms:W3CDTF">2017-11-10T11:00:48Z</dcterms:modified>
</cp:coreProperties>
</file>