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3.xml" ContentType="application/vnd.openxmlformats-officedocument.theme+xml"/>
  <Override PartName="/ppt/theme/themeOverride5.xml" ContentType="application/vnd.openxmlformats-officedocument.themeOverr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Override6.xml" ContentType="application/vnd.openxmlformats-officedocument.themeOverr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theme/themeOverride7.xml" ContentType="application/vnd.openxmlformats-officedocument.themeOverr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heme/themeOverride8.xml" ContentType="application/vnd.openxmlformats-officedocument.themeOverride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8"/>
  </p:notesMasterIdLst>
  <p:sldIdLst>
    <p:sldId id="261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38FC84-9C27-4556-8453-C2FE22F44393}" type="datetimeFigureOut">
              <a:rPr lang="en-GB" smtClean="0"/>
              <a:t>10/11/2017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E837D-2355-4343-9C31-489264484A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5410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>
              <a:ea typeface="ＭＳ Ｐゴシック" pitchFamily="34" charset="-128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03237219-1F47-48EA-A06E-178057C52F8C}" type="slidenum">
              <a:rPr lang="en-GB" altLang="en-US">
                <a:solidFill>
                  <a:srgbClr val="000000"/>
                </a:solidFill>
                <a:latin typeface="Arial" charset="0"/>
                <a:cs typeface="Arial" charset="0"/>
              </a:rPr>
              <a:pPr eaLnBrk="1" hangingPunct="1"/>
              <a:t>3</a:t>
            </a:fld>
            <a:endParaRPr lang="en-GB" alt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808080">
                <a:alpha val="59999"/>
              </a:srgbClr>
            </a:outerShdw>
          </a:effectLst>
          <a:extLst>
            <a:ext uri="{91240B29-F687-4F45-9708-019B960494DF}">
              <a14:hiddenLine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extLst/>
          </a:lstStyle>
          <a:p>
            <a:pPr algn="ctr" defTabSz="457200">
              <a:defRPr/>
            </a:pPr>
            <a:endParaRPr lang="en-US">
              <a:solidFill>
                <a:prstClr val="white"/>
              </a:solidFill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pl-PL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5804815-B6A5-49EE-B1D9-89782EDFE29E}" type="datetimeFigureOut">
              <a:rPr lang="en-US"/>
              <a:pPr>
                <a:defRPr/>
              </a:pPr>
              <a:t>11/10/2017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©Anna Ciechomska 2013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C78D40E-8743-4977-9196-92C3C17AF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2110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B8DB9-A4FB-4654-939E-626AC623E49D}" type="datetimeFigureOut">
              <a:rPr lang="en-US"/>
              <a:pPr>
                <a:defRPr/>
              </a:pPr>
              <a:t>11/10/2017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95000"/>
                  </a:prstClr>
                </a:solidFill>
                <a:latin typeface="Corbel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36E6A-3CE1-431E-801B-E9B67D7105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291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10800000" algn="tl" rotWithShape="0">
              <a:srgbClr val="808080">
                <a:alpha val="59999"/>
              </a:srgbClr>
            </a:outerShdw>
          </a:effectLst>
          <a:extLst>
            <a:ext uri="{91240B29-F687-4F45-9708-019B960494DF}">
              <a14:hiddenLine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extLst/>
          </a:lstStyle>
          <a:p>
            <a:pPr algn="ctr" defTabSz="457200">
              <a:defRPr/>
            </a:pPr>
            <a:endParaRPr lang="en-US">
              <a:solidFill>
                <a:prstClr val="white"/>
              </a:solidFill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2088D-4DF7-47A6-94D8-A16F077FCC25}" type="datetimeFigureOut">
              <a:rPr lang="en-US"/>
              <a:pPr>
                <a:defRPr/>
              </a:pPr>
              <a:t>11/10/2017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95000"/>
                  </a:prstClr>
                </a:solidFill>
                <a:latin typeface="Corbel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5D245-9653-4822-9F2E-4FEF57BDE2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171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808080">
                <a:alpha val="59999"/>
              </a:srgbClr>
            </a:outerShdw>
          </a:effectLst>
          <a:extLst>
            <a:ext uri="{91240B29-F687-4F45-9708-019B960494DF}">
              <a14:hiddenLine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pl-PL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pl-PL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4400">
              <a:defRPr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25D441FF-B173-45A9-8548-2A8FC15B5A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68203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pl-P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prstClr val="black"/>
                </a:solidFill>
                <a:latin typeface="Corbel"/>
                <a:ea typeface="MS PGothic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5208ED-38E5-4C49-BB4E-67732A40641A}" type="datetimeFigureOut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11/10/2017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srgbClr val="3F3F3F"/>
                </a:solidFill>
                <a:latin typeface="Corbel"/>
                <a:ea typeface="MS PGothic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EA124DEA-0014-4671-B90B-639FADBD09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92720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808080">
                <a:alpha val="59999"/>
              </a:srgbClr>
            </a:outerShdw>
          </a:effectLst>
          <a:extLst>
            <a:ext uri="{91240B29-F687-4F45-9708-019B960494DF}">
              <a14:hiddenLine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pl-P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pl-PL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4400">
              <a:defRPr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07AA7A68-4777-4D3F-95C0-D06AB87824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60804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prstClr val="black"/>
                </a:solidFill>
                <a:latin typeface="Corbel"/>
                <a:ea typeface="MS PGothic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133E50-6828-420E-BEB0-D125E5DDD34E}" type="datetimeFigureOut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11/10/2017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srgbClr val="3F3F3F"/>
                </a:solidFill>
                <a:latin typeface="Corbel"/>
                <a:ea typeface="MS PGothic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8AB30594-06AD-4B8F-8144-D5894CE952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4568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pl-P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pl-PL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pl-PL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prstClr val="black"/>
                </a:solidFill>
                <a:latin typeface="Corbel"/>
                <a:ea typeface="MS PGothic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358E74-37DC-4F50-BE02-81BE97E40B72}" type="datetimeFigureOut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11/10/2017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srgbClr val="3F3F3F"/>
                </a:solidFill>
                <a:latin typeface="Corbel"/>
                <a:ea typeface="MS PGothic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391C11D1-4C36-46D7-A988-BC866FFFE4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81602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prstClr val="black"/>
                </a:solidFill>
                <a:latin typeface="Corbel"/>
                <a:ea typeface="MS PGothic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618EC5-4B6E-4A8B-A8C7-8C57A1E07807}" type="datetimeFigureOut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11/10/2017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srgbClr val="3F3F3F"/>
                </a:solidFill>
                <a:latin typeface="Corbel"/>
                <a:ea typeface="MS PGothic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43E35126-086B-4D1C-8B2E-177208C309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21919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prstClr val="black"/>
                </a:solidFill>
                <a:latin typeface="Corbel"/>
                <a:ea typeface="MS PGothic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8E30C0-71FE-4687-B585-2791068985DA}" type="datetimeFigureOut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11/10/2017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srgbClr val="3F3F3F"/>
                </a:solidFill>
                <a:latin typeface="Corbel"/>
                <a:ea typeface="MS PGothic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5A26D609-1DD2-4511-8FB9-B4F5C80E5A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45641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pl-P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pl-PL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prstClr val="black"/>
                </a:solidFill>
                <a:latin typeface="Corbel"/>
                <a:ea typeface="MS PGothic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92AB18-BAEC-48FC-B0B2-28FAA7CC77FA}" type="datetimeFigureOut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11/10/2017</a:t>
            </a:fld>
            <a:endParaRPr lang="en-US" alt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srgbClr val="3F3F3F"/>
                </a:solidFill>
                <a:latin typeface="Corbel"/>
                <a:ea typeface="MS PGothic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9C29250A-7025-4A22-9A3C-28435F1180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86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9EC90-7A49-4212-9329-A43DE4D706C9}" type="datetimeFigureOut">
              <a:rPr lang="en-US"/>
              <a:pPr>
                <a:defRPr/>
              </a:pPr>
              <a:t>11/10/2017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95000"/>
                  </a:prstClr>
                </a:solidFill>
                <a:latin typeface="Corbel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14839-22A9-404C-BE6D-31DE0747DA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6204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pl-PL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pl-PL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pl-PL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prstClr val="black"/>
                </a:solidFill>
                <a:latin typeface="Corbel"/>
                <a:ea typeface="MS PGothic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778F7C-430E-4553-AD6E-D9449B6EBB91}" type="datetimeFigureOut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11/10/2017</a:t>
            </a:fld>
            <a:endParaRPr lang="en-US" alt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srgbClr val="BCBCBC"/>
                </a:solidFill>
                <a:latin typeface="Corbel"/>
                <a:ea typeface="MS PGothic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 defTabSz="914400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644E15D9-EF4B-4FE5-AD12-B296AE545E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26805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prstClr val="black"/>
                </a:solidFill>
                <a:latin typeface="Corbel"/>
                <a:ea typeface="MS PGothic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FDCF3C-227F-4EEA-B310-95F56547F146}" type="datetimeFigureOut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11/10/2017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srgbClr val="3F3F3F"/>
                </a:solidFill>
                <a:latin typeface="Corbel"/>
                <a:ea typeface="MS PGothic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D8AF047A-1EF6-4C4C-9A2A-9111A1442D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19968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10800000" algn="tl" rotWithShape="0">
              <a:srgbClr val="808080">
                <a:alpha val="59999"/>
              </a:srgbClr>
            </a:outerShdw>
          </a:effectLst>
          <a:extLst>
            <a:ext uri="{91240B29-F687-4F45-9708-019B960494DF}">
              <a14:hiddenLine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lang="pl-P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prstClr val="black"/>
                </a:solidFill>
                <a:latin typeface="Corbel"/>
                <a:ea typeface="MS PGothic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7E1C0C-2C24-48A8-98B7-E4FDB6D118B6}" type="datetimeFigureOut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11/10/2017</a:t>
            </a:fld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srgbClr val="3F3F3F"/>
                </a:solidFill>
                <a:latin typeface="Corbel"/>
                <a:ea typeface="MS PGothic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DB772B25-A638-4965-99B7-A70129A8C7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2913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808080">
                <a:alpha val="59999"/>
              </a:srgbClr>
            </a:outerShdw>
          </a:effectLst>
          <a:extLst>
            <a:ext uri="{91240B29-F687-4F45-9708-019B960494DF}">
              <a14:hiddenLine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extLst/>
          </a:lstStyle>
          <a:p>
            <a:pPr algn="ctr" defTabSz="457200">
              <a:defRPr/>
            </a:pPr>
            <a:endParaRPr lang="en-US">
              <a:solidFill>
                <a:prstClr val="white"/>
              </a:solidFill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60C204C-0EFB-449C-923C-9C80ABD65ACF}" type="datetimeFigureOut">
              <a:rPr lang="en-US"/>
              <a:pPr>
                <a:defRPr/>
              </a:pPr>
              <a:t>11/10/2017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©Anna Ciechomska 2013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B3A3DAA-DA44-4FE6-924C-CF4DDDC956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7878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1D02A-F29C-41A4-B621-B1DE462B3F1C}" type="datetimeFigureOut">
              <a:rPr lang="en-US"/>
              <a:pPr>
                <a:defRPr/>
              </a:pPr>
              <a:t>11/10/2017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95000"/>
                  </a:prstClr>
                </a:solidFill>
                <a:latin typeface="Corbel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5CC60-A352-4E95-B8C0-D8AF52C3F8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322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5A157-170E-4A67-A28A-DAF5D72C3C87}" type="datetimeFigureOut">
              <a:rPr lang="en-US"/>
              <a:pPr>
                <a:defRPr/>
              </a:pPr>
              <a:t>11/10/2017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95000"/>
                  </a:prstClr>
                </a:solidFill>
                <a:latin typeface="Corbel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AF3C6-E068-49E2-BA0F-2383F5890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009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347A1-4329-4402-9080-88541683BF09}" type="datetimeFigureOut">
              <a:rPr lang="en-US"/>
              <a:pPr>
                <a:defRPr/>
              </a:pPr>
              <a:t>11/10/2017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95000"/>
                  </a:prstClr>
                </a:solidFill>
                <a:latin typeface="Corbel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A5833-7346-4F75-9E67-9C52505C0F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898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C608F-6974-4457-BF48-14E6F2C2236F}" type="datetimeFigureOut">
              <a:rPr lang="en-US"/>
              <a:pPr>
                <a:defRPr/>
              </a:pPr>
              <a:t>11/10/2017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95000"/>
                  </a:prstClr>
                </a:solidFill>
                <a:latin typeface="Corbel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54517-46D3-4958-B511-35807AC07C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230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269E6-B5B8-47C1-8E28-EE470AAD5F26}" type="datetimeFigureOut">
              <a:rPr lang="en-US"/>
              <a:pPr>
                <a:defRPr/>
              </a:pPr>
              <a:t>11/10/2017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95000"/>
                  </a:prstClr>
                </a:solidFill>
                <a:latin typeface="Corbel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EB3EE-D57A-4211-B362-9C5802B35E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781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pl-PL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11D337-2D76-41E1-AB28-BAA2C76BC753}" type="datetimeFigureOut">
              <a:rPr lang="en-US"/>
              <a:pPr>
                <a:defRPr/>
              </a:pPr>
              <a:t>11/10/2017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>
                    <a:shade val="50000"/>
                  </a:prstClr>
                </a:solidFill>
                <a:latin typeface="Corbel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8DA6B-8EA2-4BC4-BF21-773898C029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2952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808080">
                <a:alpha val="59999"/>
              </a:srgbClr>
            </a:outerShdw>
          </a:effectLst>
          <a:extLst>
            <a:ext uri="{91240B29-F687-4F45-9708-019B960494DF}">
              <a14:hiddenLine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extLst/>
          </a:lstStyle>
          <a:p>
            <a:pPr algn="ctr" defTabSz="457200">
              <a:defRPr/>
            </a:pPr>
            <a:endParaRPr lang="en-US">
              <a:solidFill>
                <a:prstClr val="white"/>
              </a:solidFill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07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en-US" smtClean="0"/>
              <a:t>Click to edit Master text styles</a:t>
            </a:r>
          </a:p>
          <a:p>
            <a:pPr lvl="1"/>
            <a:r>
              <a:rPr lang="pl-PL" altLang="en-US" smtClean="0"/>
              <a:t>Second level</a:t>
            </a:r>
          </a:p>
          <a:p>
            <a:pPr lvl="2"/>
            <a:r>
              <a:rPr lang="pl-PL" altLang="en-US" smtClean="0"/>
              <a:t>Third level</a:t>
            </a:r>
          </a:p>
          <a:p>
            <a:pPr lvl="3"/>
            <a:r>
              <a:rPr lang="pl-PL" altLang="en-US" smtClean="0"/>
              <a:t>Fourth level</a:t>
            </a:r>
          </a:p>
          <a:p>
            <a:pPr lvl="4"/>
            <a:r>
              <a:rPr lang="pl-PL" altLang="en-US" smtClean="0"/>
              <a:t>Fifth level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wrap="square" lIns="109728" tIns="45720" rIns="4572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F3F3F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8A8D2A8-2968-4D69-84E4-3340060EDC96}" type="datetimeFigureOut">
              <a:rPr lang="en-US">
                <a:ea typeface="ＭＳ Ｐゴシック" pitchFamily="34" charset="-128"/>
                <a:cs typeface="Arial" panose="020B0604020202020204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11/10/2017</a:t>
            </a:fld>
            <a:endParaRPr lang="en-US"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wrap="square" lIns="45720" tIns="45720" rIns="4572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F3F3F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34" charset="-128"/>
                <a:cs typeface="Arial" panose="020B0604020202020204" pitchFamily="34" charset="0"/>
              </a:rPr>
              <a:t>©Anna Ciechomska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F3F3F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56C17D1-F35D-42CD-A00F-0781363EF3BB}" type="slidenum">
              <a:rPr lang="en-US">
                <a:ea typeface="ＭＳ Ｐゴシック" pitchFamily="34" charset="-128"/>
                <a:cs typeface="Arial" panose="020B0604020202020204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218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0"/>
          <a:cs typeface="ＭＳ Ｐゴシック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808080">
                <a:alpha val="59999"/>
              </a:srgbClr>
            </a:outerShdw>
          </a:effectLst>
          <a:extLst>
            <a:ext uri="{91240B29-F687-4F45-9708-019B960494DF}">
              <a14:hiddenLine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wrap="square" lIns="91440" tIns="45720" rIns="45720" bIns="45720" numCol="1" anchor="ctr" anchorCtr="0" compatLnSpc="1">
            <a:prstTxWarp prst="textNoShape">
              <a:avLst/>
            </a:prstTxWarp>
            <a:normAutofit/>
            <a:sp3d prstMaterial="matte">
              <a:bevelT w="50800" h="10160"/>
            </a:sp3d>
          </a:bodyPr>
          <a:lstStyle/>
          <a:p>
            <a:pPr lvl="0"/>
            <a:r>
              <a:rPr lang="pl-PL"/>
              <a:t>Click to edit Master title style</a:t>
            </a:r>
            <a:endParaRPr lang="en-US"/>
          </a:p>
        </p:txBody>
      </p:sp>
      <p:sp>
        <p:nvSpPr>
          <p:cNvPr id="410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en-US" smtClean="0"/>
              <a:t>Click to edit Master text styles</a:t>
            </a:r>
          </a:p>
          <a:p>
            <a:pPr lvl="1"/>
            <a:r>
              <a:rPr lang="pl-PL" altLang="en-US" smtClean="0"/>
              <a:t>Second level</a:t>
            </a:r>
          </a:p>
          <a:p>
            <a:pPr lvl="2"/>
            <a:r>
              <a:rPr lang="pl-PL" altLang="en-US" smtClean="0"/>
              <a:t>Third level</a:t>
            </a:r>
          </a:p>
          <a:p>
            <a:pPr lvl="3"/>
            <a:r>
              <a:rPr lang="pl-PL" altLang="en-US" smtClean="0"/>
              <a:t>Fourth level</a:t>
            </a:r>
          </a:p>
          <a:p>
            <a:pPr lvl="4"/>
            <a:r>
              <a:rPr lang="pl-PL" altLang="en-US" smtClean="0"/>
              <a:t>Fifth level</a:t>
            </a:r>
            <a:endParaRPr lang="en-US" alt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 defTabSz="457200" eaLnBrk="1" hangingPunct="1">
              <a:defRPr sz="1200">
                <a:solidFill>
                  <a:srgbClr val="3F3F3F"/>
                </a:solidFill>
                <a:latin typeface="Corbel"/>
                <a:ea typeface="MS PGothic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814E7B-EAB0-4C2B-8415-D2EA2E091ED2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9247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ＭＳ Ｐゴシック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0"/>
          <a:cs typeface="ＭＳ Ｐゴシック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ＭＳ Ｐゴシック" charset="0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0.jpeg"/><Relationship Id="rId3" Type="http://schemas.openxmlformats.org/officeDocument/2006/relationships/tags" Target="../tags/tag2.xml"/><Relationship Id="rId7" Type="http://schemas.openxmlformats.org/officeDocument/2006/relationships/tags" Target="../tags/tag6.xml"/><Relationship Id="rId12" Type="http://schemas.openxmlformats.org/officeDocument/2006/relationships/image" Target="../media/image9.png"/><Relationship Id="rId2" Type="http://schemas.openxmlformats.org/officeDocument/2006/relationships/tags" Target="../tags/tag1.xml"/><Relationship Id="rId1" Type="http://schemas.openxmlformats.org/officeDocument/2006/relationships/themeOverride" Target="../theme/themeOverride5.xml"/><Relationship Id="rId6" Type="http://schemas.openxmlformats.org/officeDocument/2006/relationships/tags" Target="../tags/tag5.xml"/><Relationship Id="rId11" Type="http://schemas.openxmlformats.org/officeDocument/2006/relationships/image" Target="../media/image8.png"/><Relationship Id="rId5" Type="http://schemas.openxmlformats.org/officeDocument/2006/relationships/tags" Target="../tags/tag4.xml"/><Relationship Id="rId10" Type="http://schemas.openxmlformats.org/officeDocument/2006/relationships/image" Target="../media/image7.jpeg"/><Relationship Id="rId4" Type="http://schemas.openxmlformats.org/officeDocument/2006/relationships/tags" Target="../tags/tag3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13" Type="http://schemas.openxmlformats.org/officeDocument/2006/relationships/image" Target="../media/image9.png"/><Relationship Id="rId3" Type="http://schemas.openxmlformats.org/officeDocument/2006/relationships/tags" Target="../tags/tag8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8.png"/><Relationship Id="rId2" Type="http://schemas.openxmlformats.org/officeDocument/2006/relationships/tags" Target="../tags/tag7.xml"/><Relationship Id="rId1" Type="http://schemas.openxmlformats.org/officeDocument/2006/relationships/themeOverride" Target="../theme/themeOverride6.xml"/><Relationship Id="rId6" Type="http://schemas.openxmlformats.org/officeDocument/2006/relationships/tags" Target="../tags/tag11.xml"/><Relationship Id="rId11" Type="http://schemas.openxmlformats.org/officeDocument/2006/relationships/image" Target="../media/image13.jpeg"/><Relationship Id="rId5" Type="http://schemas.openxmlformats.org/officeDocument/2006/relationships/tags" Target="../tags/tag10.xml"/><Relationship Id="rId10" Type="http://schemas.openxmlformats.org/officeDocument/2006/relationships/image" Target="../media/image12.jpeg"/><Relationship Id="rId4" Type="http://schemas.openxmlformats.org/officeDocument/2006/relationships/tags" Target="../tags/tag9.xml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13.xml"/><Relationship Id="rId7" Type="http://schemas.openxmlformats.org/officeDocument/2006/relationships/image" Target="../media/image8.png"/><Relationship Id="rId2" Type="http://schemas.openxmlformats.org/officeDocument/2006/relationships/tags" Target="../tags/tag12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14.jpe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6.png"/><Relationship Id="rId4" Type="http://schemas.openxmlformats.org/officeDocument/2006/relationships/tags" Target="../tags/tag14.xml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8.png"/><Relationship Id="rId2" Type="http://schemas.openxmlformats.org/officeDocument/2006/relationships/tags" Target="../tags/tag15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63843" y="3933056"/>
            <a:ext cx="7992888" cy="865188"/>
          </a:xfrm>
        </p:spPr>
        <p:txBody>
          <a:bodyPr>
            <a:normAutofit fontScale="90000"/>
          </a:bodyPr>
          <a:lstStyle/>
          <a:p>
            <a:pPr algn="r">
              <a:defRPr/>
            </a:pPr>
            <a:r>
              <a:rPr lang="en-GB" dirty="0">
                <a:solidFill>
                  <a:srgbClr val="0070C0"/>
                </a:solidFill>
              </a:rPr>
              <a:t>Ultrasound of </a:t>
            </a:r>
            <a:r>
              <a:rPr lang="en-GB">
                <a:solidFill>
                  <a:srgbClr val="0070C0"/>
                </a:solidFill>
              </a:rPr>
              <a:t>the </a:t>
            </a:r>
            <a:r>
              <a:rPr lang="en-GB" smtClean="0">
                <a:solidFill>
                  <a:srgbClr val="0070C0"/>
                </a:solidFill>
              </a:rPr>
              <a:t>Wrist:</a:t>
            </a:r>
            <a:r>
              <a:rPr lang="en-GB">
                <a:solidFill>
                  <a:srgbClr val="0070C0"/>
                </a:solidFill>
              </a:rPr>
              <a:t/>
            </a:r>
            <a:br>
              <a:rPr lang="en-GB">
                <a:solidFill>
                  <a:srgbClr val="0070C0"/>
                </a:solidFill>
              </a:rPr>
            </a:br>
            <a:r>
              <a:rPr lang="en-GB">
                <a:solidFill>
                  <a:srgbClr val="0070C0"/>
                </a:solidFill>
              </a:rPr>
              <a:t>Pathology in Rheumatic Diseases</a:t>
            </a:r>
            <a:r>
              <a:rPr lang="en-GB" smtClean="0">
                <a:solidFill>
                  <a:srgbClr val="0070C0"/>
                </a:solidFill>
                <a:ea typeface="+mj-ea"/>
              </a:rPr>
              <a:t>   </a:t>
            </a:r>
            <a:endParaRPr lang="en-GB" dirty="0">
              <a:solidFill>
                <a:srgbClr val="0070C0"/>
              </a:solidFill>
              <a:ea typeface="+mj-ea"/>
            </a:endParaRPr>
          </a:p>
        </p:txBody>
      </p:sp>
      <p:pic>
        <p:nvPicPr>
          <p:cNvPr id="3174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203200"/>
            <a:ext cx="185737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2" descr="E:\Users\Marcin\Pictures\PRACA Ania\USG\schematy\ladna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908175" cy="292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 rot="15885375">
            <a:off x="546671" y="378776"/>
            <a:ext cx="631455" cy="403770"/>
            <a:chOff x="6275998" y="4855495"/>
            <a:chExt cx="1899720" cy="1064723"/>
          </a:xfrm>
          <a:effectLst>
            <a:outerShdw blurRad="215900" dist="50800" dir="1440000" sx="105000" sy="105000" algn="ctr" rotWithShape="0">
              <a:schemeClr val="tx1">
                <a:alpha val="73000"/>
              </a:schemeClr>
            </a:outerShdw>
          </a:effectLst>
        </p:grpSpPr>
        <p:sp>
          <p:nvSpPr>
            <p:cNvPr id="10" name="Rounded Rectangle 9"/>
            <p:cNvSpPr/>
            <p:nvPr/>
          </p:nvSpPr>
          <p:spPr>
            <a:xfrm>
              <a:off x="6275998" y="4855495"/>
              <a:ext cx="1899720" cy="432048"/>
            </a:xfrm>
            <a:prstGeom prst="roundRect">
              <a:avLst/>
            </a:prstGeom>
            <a:solidFill>
              <a:srgbClr val="464646">
                <a:lumMod val="20000"/>
                <a:lumOff val="80000"/>
              </a:srgbClr>
            </a:solidFill>
            <a:ln w="28575" cap="flat" cmpd="sng" algn="ctr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82550"/>
              <a:bevelB w="0"/>
            </a:sp3d>
          </p:spPr>
          <p:txBody>
            <a:bodyPr anchor="ctr"/>
            <a:lstStyle/>
            <a:p>
              <a:pPr algn="ctr">
                <a:defRPr/>
              </a:pPr>
              <a:endParaRPr lang="en-GB" kern="0" dirty="0">
                <a:solidFill>
                  <a:sysClr val="window" lastClr="FFFFFF"/>
                </a:solidFill>
                <a:latin typeface="Lucida Sans Unicode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372200" y="4869160"/>
              <a:ext cx="1728192" cy="504056"/>
            </a:xfrm>
            <a:prstGeom prst="ellipse">
              <a:avLst/>
            </a:prstGeom>
            <a:solidFill>
              <a:srgbClr val="464646">
                <a:lumMod val="20000"/>
                <a:lumOff val="80000"/>
              </a:srgbClr>
            </a:solidFill>
            <a:ln w="28575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82550"/>
              <a:bevelB w="0"/>
            </a:sp3d>
          </p:spPr>
          <p:txBody>
            <a:bodyPr anchor="ctr"/>
            <a:lstStyle/>
            <a:p>
              <a:pPr algn="ctr">
                <a:defRPr/>
              </a:pPr>
              <a:endParaRPr lang="en-GB" kern="0" dirty="0">
                <a:solidFill>
                  <a:sysClr val="window" lastClr="FFFFFF"/>
                </a:solidFill>
                <a:latin typeface="Lucida Sans Unicode"/>
                <a:ea typeface="ＭＳ Ｐゴシック" pitchFamily="34" charset="-128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6936389" y="4964919"/>
              <a:ext cx="576064" cy="360040"/>
            </a:xfrm>
            <a:prstGeom prst="ellipse">
              <a:avLst/>
            </a:prstGeom>
            <a:solidFill>
              <a:srgbClr val="464646">
                <a:lumMod val="20000"/>
                <a:lumOff val="80000"/>
              </a:srgbClr>
            </a:solidFill>
            <a:ln w="28575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82550"/>
              <a:bevelB w="0"/>
            </a:sp3d>
          </p:spPr>
          <p:txBody>
            <a:bodyPr anchor="ctr"/>
            <a:lstStyle/>
            <a:p>
              <a:pPr algn="ctr">
                <a:defRPr/>
              </a:pPr>
              <a:endParaRPr lang="en-GB" kern="0" dirty="0">
                <a:solidFill>
                  <a:sysClr val="window" lastClr="FFFFFF"/>
                </a:solidFill>
                <a:latin typeface="Lucida Sans Unicode"/>
                <a:ea typeface="ＭＳ Ｐゴシック" pitchFamily="34" charset="-128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6790440" y="5086967"/>
              <a:ext cx="595746" cy="833251"/>
            </a:xfrm>
            <a:custGeom>
              <a:avLst/>
              <a:gdLst>
                <a:gd name="connsiteX0" fmla="*/ 283029 w 595746"/>
                <a:gd name="connsiteY0" fmla="*/ 61355 h 833251"/>
                <a:gd name="connsiteX1" fmla="*/ 366156 w 595746"/>
                <a:gd name="connsiteY1" fmla="*/ 13854 h 833251"/>
                <a:gd name="connsiteX2" fmla="*/ 490847 w 595746"/>
                <a:gd name="connsiteY2" fmla="*/ 13854 h 833251"/>
                <a:gd name="connsiteX3" fmla="*/ 585850 w 595746"/>
                <a:gd name="connsiteY3" fmla="*/ 96981 h 833251"/>
                <a:gd name="connsiteX4" fmla="*/ 550224 w 595746"/>
                <a:gd name="connsiteY4" fmla="*/ 186046 h 833251"/>
                <a:gd name="connsiteX5" fmla="*/ 449284 w 595746"/>
                <a:gd name="connsiteY5" fmla="*/ 476991 h 833251"/>
                <a:gd name="connsiteX6" fmla="*/ 193964 w 595746"/>
                <a:gd name="connsiteY6" fmla="*/ 779812 h 833251"/>
                <a:gd name="connsiteX7" fmla="*/ 122712 w 595746"/>
                <a:gd name="connsiteY7" fmla="*/ 797625 h 833251"/>
                <a:gd name="connsiteX8" fmla="*/ 57398 w 595746"/>
                <a:gd name="connsiteY8" fmla="*/ 756061 h 833251"/>
                <a:gd name="connsiteX9" fmla="*/ 15834 w 595746"/>
                <a:gd name="connsiteY9" fmla="*/ 708560 h 833251"/>
                <a:gd name="connsiteX10" fmla="*/ 152401 w 595746"/>
                <a:gd name="connsiteY10" fmla="*/ 583869 h 833251"/>
                <a:gd name="connsiteX11" fmla="*/ 318655 w 595746"/>
                <a:gd name="connsiteY11" fmla="*/ 405739 h 833251"/>
                <a:gd name="connsiteX12" fmla="*/ 366156 w 595746"/>
                <a:gd name="connsiteY12" fmla="*/ 197921 h 833251"/>
                <a:gd name="connsiteX13" fmla="*/ 306780 w 595746"/>
                <a:gd name="connsiteY13" fmla="*/ 126669 h 833251"/>
                <a:gd name="connsiteX14" fmla="*/ 283029 w 595746"/>
                <a:gd name="connsiteY14" fmla="*/ 61355 h 833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5746" h="833251">
                  <a:moveTo>
                    <a:pt x="283029" y="61355"/>
                  </a:moveTo>
                  <a:cubicBezTo>
                    <a:pt x="292925" y="42553"/>
                    <a:pt x="331520" y="21771"/>
                    <a:pt x="366156" y="13854"/>
                  </a:cubicBezTo>
                  <a:cubicBezTo>
                    <a:pt x="400792" y="5937"/>
                    <a:pt x="454231" y="0"/>
                    <a:pt x="490847" y="13854"/>
                  </a:cubicBezTo>
                  <a:cubicBezTo>
                    <a:pt x="527463" y="27709"/>
                    <a:pt x="575954" y="68282"/>
                    <a:pt x="585850" y="96981"/>
                  </a:cubicBezTo>
                  <a:cubicBezTo>
                    <a:pt x="595746" y="125680"/>
                    <a:pt x="572985" y="122711"/>
                    <a:pt x="550224" y="186046"/>
                  </a:cubicBezTo>
                  <a:cubicBezTo>
                    <a:pt x="527463" y="249381"/>
                    <a:pt x="508661" y="378030"/>
                    <a:pt x="449284" y="476991"/>
                  </a:cubicBezTo>
                  <a:cubicBezTo>
                    <a:pt x="389907" y="575952"/>
                    <a:pt x="248393" y="726373"/>
                    <a:pt x="193964" y="779812"/>
                  </a:cubicBezTo>
                  <a:cubicBezTo>
                    <a:pt x="139535" y="833251"/>
                    <a:pt x="145473" y="801583"/>
                    <a:pt x="122712" y="797625"/>
                  </a:cubicBezTo>
                  <a:cubicBezTo>
                    <a:pt x="99951" y="793667"/>
                    <a:pt x="75211" y="770905"/>
                    <a:pt x="57398" y="756061"/>
                  </a:cubicBezTo>
                  <a:cubicBezTo>
                    <a:pt x="39585" y="741217"/>
                    <a:pt x="0" y="737259"/>
                    <a:pt x="15834" y="708560"/>
                  </a:cubicBezTo>
                  <a:cubicBezTo>
                    <a:pt x="31668" y="679861"/>
                    <a:pt x="101931" y="634339"/>
                    <a:pt x="152401" y="583869"/>
                  </a:cubicBezTo>
                  <a:cubicBezTo>
                    <a:pt x="202871" y="533399"/>
                    <a:pt x="283029" y="470064"/>
                    <a:pt x="318655" y="405739"/>
                  </a:cubicBezTo>
                  <a:cubicBezTo>
                    <a:pt x="354281" y="341414"/>
                    <a:pt x="368135" y="244433"/>
                    <a:pt x="366156" y="197921"/>
                  </a:cubicBezTo>
                  <a:cubicBezTo>
                    <a:pt x="364177" y="151409"/>
                    <a:pt x="317666" y="151409"/>
                    <a:pt x="306780" y="126669"/>
                  </a:cubicBezTo>
                  <a:cubicBezTo>
                    <a:pt x="295894" y="101929"/>
                    <a:pt x="273133" y="80157"/>
                    <a:pt x="283029" y="61355"/>
                  </a:cubicBezTo>
                  <a:close/>
                </a:path>
              </a:pathLst>
            </a:custGeom>
            <a:solidFill>
              <a:srgbClr val="464646">
                <a:lumMod val="20000"/>
                <a:lumOff val="80000"/>
              </a:srgbClr>
            </a:solidFill>
            <a:ln w="28575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82550"/>
              <a:bevelB w="0"/>
            </a:sp3d>
          </p:spPr>
          <p:txBody>
            <a:bodyPr anchor="ctr"/>
            <a:lstStyle/>
            <a:p>
              <a:pPr algn="ctr">
                <a:defRPr/>
              </a:pPr>
              <a:endParaRPr lang="en-GB" kern="0" dirty="0">
                <a:solidFill>
                  <a:sysClr val="window" lastClr="FFFFFF"/>
                </a:solidFill>
                <a:latin typeface="Lucida Sans Unicode"/>
                <a:ea typeface="ＭＳ Ｐゴシック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400165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9" y="4220653"/>
            <a:ext cx="2541587" cy="260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4200" dirty="0" smtClean="0">
                <a:solidFill>
                  <a:srgbClr val="0070C0"/>
                </a:solidFill>
                <a:ea typeface="+mj-ea"/>
                <a:cs typeface="+mj-cs"/>
              </a:rPr>
              <a:t>Wrist  (radiocarpal, midcarpal)</a:t>
            </a:r>
            <a:endParaRPr lang="en-GB" sz="4200" dirty="0">
              <a:solidFill>
                <a:srgbClr val="0070C0"/>
              </a:solidFill>
              <a:ea typeface="+mj-ea"/>
              <a:cs typeface="+mj-cs"/>
            </a:endParaRPr>
          </a:p>
        </p:txBody>
      </p:sp>
      <p:pic>
        <p:nvPicPr>
          <p:cNvPr id="39942" name="Picture 4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>
            <a:lum bright="-10000"/>
          </a:blip>
          <a:srcRect/>
          <a:stretch>
            <a:fillRect/>
          </a:stretch>
        </p:blipFill>
        <p:spPr bwMode="auto">
          <a:xfrm>
            <a:off x="2307629" y="1466595"/>
            <a:ext cx="4640635" cy="2720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reeform 8"/>
          <p:cNvSpPr/>
          <p:nvPr>
            <p:custDataLst>
              <p:tags r:id="rId5"/>
            </p:custDataLst>
          </p:nvPr>
        </p:nvSpPr>
        <p:spPr>
          <a:xfrm>
            <a:off x="2982580" y="2122338"/>
            <a:ext cx="3022600" cy="1039813"/>
          </a:xfrm>
          <a:custGeom>
            <a:avLst/>
            <a:gdLst>
              <a:gd name="connsiteX0" fmla="*/ 2784604 w 3022453"/>
              <a:gd name="connsiteY0" fmla="*/ 370869 h 1040371"/>
              <a:gd name="connsiteX1" fmla="*/ 2943170 w 3022453"/>
              <a:gd name="connsiteY1" fmla="*/ 281015 h 1040371"/>
              <a:gd name="connsiteX2" fmla="*/ 2959027 w 3022453"/>
              <a:gd name="connsiteY2" fmla="*/ 217588 h 1040371"/>
              <a:gd name="connsiteX3" fmla="*/ 2562610 w 3022453"/>
              <a:gd name="connsiteY3" fmla="*/ 170018 h 1040371"/>
              <a:gd name="connsiteX4" fmla="*/ 2203193 w 3022453"/>
              <a:gd name="connsiteY4" fmla="*/ 154161 h 1040371"/>
              <a:gd name="connsiteX5" fmla="*/ 1928345 w 3022453"/>
              <a:gd name="connsiteY5" fmla="*/ 143590 h 1040371"/>
              <a:gd name="connsiteX6" fmla="*/ 1701066 w 3022453"/>
              <a:gd name="connsiteY6" fmla="*/ 201731 h 1040371"/>
              <a:gd name="connsiteX7" fmla="*/ 1621783 w 3022453"/>
              <a:gd name="connsiteY7" fmla="*/ 370869 h 1040371"/>
              <a:gd name="connsiteX8" fmla="*/ 1674638 w 3022453"/>
              <a:gd name="connsiteY8" fmla="*/ 481865 h 1040371"/>
              <a:gd name="connsiteX9" fmla="*/ 1753921 w 3022453"/>
              <a:gd name="connsiteY9" fmla="*/ 524150 h 1040371"/>
              <a:gd name="connsiteX10" fmla="*/ 1611212 w 3022453"/>
              <a:gd name="connsiteY10" fmla="*/ 571720 h 1040371"/>
              <a:gd name="connsiteX11" fmla="*/ 1415646 w 3022453"/>
              <a:gd name="connsiteY11" fmla="*/ 555863 h 1040371"/>
              <a:gd name="connsiteX12" fmla="*/ 1019230 w 3022453"/>
              <a:gd name="connsiteY12" fmla="*/ 487151 h 1040371"/>
              <a:gd name="connsiteX13" fmla="*/ 591101 w 3022453"/>
              <a:gd name="connsiteY13" fmla="*/ 69593 h 1040371"/>
              <a:gd name="connsiteX14" fmla="*/ 157686 w 3022453"/>
              <a:gd name="connsiteY14" fmla="*/ 69593 h 1040371"/>
              <a:gd name="connsiteX15" fmla="*/ 14976 w 3022453"/>
              <a:gd name="connsiteY15" fmla="*/ 254587 h 1040371"/>
              <a:gd name="connsiteX16" fmla="*/ 83688 w 3022453"/>
              <a:gd name="connsiteY16" fmla="*/ 423724 h 1040371"/>
              <a:gd name="connsiteX17" fmla="*/ 517103 w 3022453"/>
              <a:gd name="connsiteY17" fmla="*/ 666860 h 1040371"/>
              <a:gd name="connsiteX18" fmla="*/ 797237 w 3022453"/>
              <a:gd name="connsiteY18" fmla="*/ 756714 h 1040371"/>
              <a:gd name="connsiteX19" fmla="*/ 1109084 w 3022453"/>
              <a:gd name="connsiteY19" fmla="*/ 698573 h 1040371"/>
              <a:gd name="connsiteX20" fmla="*/ 1383933 w 3022453"/>
              <a:gd name="connsiteY20" fmla="*/ 809569 h 1040371"/>
              <a:gd name="connsiteX21" fmla="*/ 1542499 w 3022453"/>
              <a:gd name="connsiteY21" fmla="*/ 999849 h 1040371"/>
              <a:gd name="connsiteX22" fmla="*/ 1579498 w 3022453"/>
              <a:gd name="connsiteY22" fmla="*/ 1020991 h 1040371"/>
              <a:gd name="connsiteX23" fmla="*/ 1584784 w 3022453"/>
              <a:gd name="connsiteY23" fmla="*/ 883567 h 1040371"/>
              <a:gd name="connsiteX24" fmla="*/ 1600641 w 3022453"/>
              <a:gd name="connsiteY24" fmla="*/ 740857 h 1040371"/>
              <a:gd name="connsiteX25" fmla="*/ 1711637 w 3022453"/>
              <a:gd name="connsiteY25" fmla="*/ 735572 h 1040371"/>
              <a:gd name="connsiteX26" fmla="*/ 1759207 w 3022453"/>
              <a:gd name="connsiteY26" fmla="*/ 666860 h 1040371"/>
              <a:gd name="connsiteX27" fmla="*/ 1880775 w 3022453"/>
              <a:gd name="connsiteY27" fmla="*/ 730286 h 1040371"/>
              <a:gd name="connsiteX28" fmla="*/ 1997057 w 3022453"/>
              <a:gd name="connsiteY28" fmla="*/ 693287 h 1040371"/>
              <a:gd name="connsiteX29" fmla="*/ 2361760 w 3022453"/>
              <a:gd name="connsiteY29" fmla="*/ 851854 h 1040371"/>
              <a:gd name="connsiteX30" fmla="*/ 2636608 w 3022453"/>
              <a:gd name="connsiteY30" fmla="*/ 851854 h 1040371"/>
              <a:gd name="connsiteX31" fmla="*/ 2689464 w 3022453"/>
              <a:gd name="connsiteY31" fmla="*/ 746143 h 1040371"/>
              <a:gd name="connsiteX32" fmla="*/ 2583753 w 3022453"/>
              <a:gd name="connsiteY32" fmla="*/ 661574 h 1040371"/>
              <a:gd name="connsiteX33" fmla="*/ 2456899 w 3022453"/>
              <a:gd name="connsiteY33" fmla="*/ 640432 h 1040371"/>
              <a:gd name="connsiteX34" fmla="*/ 2583753 w 3022453"/>
              <a:gd name="connsiteY34" fmla="*/ 513579 h 1040371"/>
              <a:gd name="connsiteX35" fmla="*/ 2647179 w 3022453"/>
              <a:gd name="connsiteY35" fmla="*/ 444867 h 1040371"/>
              <a:gd name="connsiteX36" fmla="*/ 2700035 w 3022453"/>
              <a:gd name="connsiteY36" fmla="*/ 407868 h 1040371"/>
              <a:gd name="connsiteX37" fmla="*/ 2784604 w 3022453"/>
              <a:gd name="connsiteY37" fmla="*/ 370869 h 1040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022453" h="1040371">
                <a:moveTo>
                  <a:pt x="2784604" y="370869"/>
                </a:moveTo>
                <a:cubicBezTo>
                  <a:pt x="2825126" y="349727"/>
                  <a:pt x="2914100" y="306562"/>
                  <a:pt x="2943170" y="281015"/>
                </a:cubicBezTo>
                <a:cubicBezTo>
                  <a:pt x="2972240" y="255468"/>
                  <a:pt x="3022453" y="236087"/>
                  <a:pt x="2959027" y="217588"/>
                </a:cubicBezTo>
                <a:cubicBezTo>
                  <a:pt x="2895601" y="199089"/>
                  <a:pt x="2688582" y="180589"/>
                  <a:pt x="2562610" y="170018"/>
                </a:cubicBezTo>
                <a:cubicBezTo>
                  <a:pt x="2436638" y="159447"/>
                  <a:pt x="2203193" y="154161"/>
                  <a:pt x="2203193" y="154161"/>
                </a:cubicBezTo>
                <a:cubicBezTo>
                  <a:pt x="2097482" y="149756"/>
                  <a:pt x="2012033" y="135662"/>
                  <a:pt x="1928345" y="143590"/>
                </a:cubicBezTo>
                <a:cubicBezTo>
                  <a:pt x="1844657" y="151518"/>
                  <a:pt x="1752160" y="163851"/>
                  <a:pt x="1701066" y="201731"/>
                </a:cubicBezTo>
                <a:cubicBezTo>
                  <a:pt x="1649972" y="239611"/>
                  <a:pt x="1626188" y="324180"/>
                  <a:pt x="1621783" y="370869"/>
                </a:cubicBezTo>
                <a:cubicBezTo>
                  <a:pt x="1617378" y="417558"/>
                  <a:pt x="1652615" y="456318"/>
                  <a:pt x="1674638" y="481865"/>
                </a:cubicBezTo>
                <a:cubicBezTo>
                  <a:pt x="1696661" y="507412"/>
                  <a:pt x="1764492" y="509174"/>
                  <a:pt x="1753921" y="524150"/>
                </a:cubicBezTo>
                <a:cubicBezTo>
                  <a:pt x="1743350" y="539126"/>
                  <a:pt x="1667591" y="566435"/>
                  <a:pt x="1611212" y="571720"/>
                </a:cubicBezTo>
                <a:cubicBezTo>
                  <a:pt x="1554833" y="577006"/>
                  <a:pt x="1514310" y="569958"/>
                  <a:pt x="1415646" y="555863"/>
                </a:cubicBezTo>
                <a:cubicBezTo>
                  <a:pt x="1316982" y="541768"/>
                  <a:pt x="1156654" y="568196"/>
                  <a:pt x="1019230" y="487151"/>
                </a:cubicBezTo>
                <a:cubicBezTo>
                  <a:pt x="881806" y="406106"/>
                  <a:pt x="734692" y="139186"/>
                  <a:pt x="591101" y="69593"/>
                </a:cubicBezTo>
                <a:cubicBezTo>
                  <a:pt x="447510" y="0"/>
                  <a:pt x="253707" y="38761"/>
                  <a:pt x="157686" y="69593"/>
                </a:cubicBezTo>
                <a:cubicBezTo>
                  <a:pt x="61665" y="100425"/>
                  <a:pt x="27309" y="195565"/>
                  <a:pt x="14976" y="254587"/>
                </a:cubicBezTo>
                <a:cubicBezTo>
                  <a:pt x="2643" y="313609"/>
                  <a:pt x="0" y="355012"/>
                  <a:pt x="83688" y="423724"/>
                </a:cubicBezTo>
                <a:cubicBezTo>
                  <a:pt x="167376" y="492436"/>
                  <a:pt x="398178" y="611362"/>
                  <a:pt x="517103" y="666860"/>
                </a:cubicBezTo>
                <a:cubicBezTo>
                  <a:pt x="636028" y="722358"/>
                  <a:pt x="698574" y="751429"/>
                  <a:pt x="797237" y="756714"/>
                </a:cubicBezTo>
                <a:cubicBezTo>
                  <a:pt x="895901" y="762000"/>
                  <a:pt x="1011301" y="689764"/>
                  <a:pt x="1109084" y="698573"/>
                </a:cubicBezTo>
                <a:cubicBezTo>
                  <a:pt x="1206867" y="707382"/>
                  <a:pt x="1311697" y="759356"/>
                  <a:pt x="1383933" y="809569"/>
                </a:cubicBezTo>
                <a:cubicBezTo>
                  <a:pt x="1456169" y="859782"/>
                  <a:pt x="1509905" y="964612"/>
                  <a:pt x="1542499" y="999849"/>
                </a:cubicBezTo>
                <a:cubicBezTo>
                  <a:pt x="1575093" y="1035086"/>
                  <a:pt x="1572451" y="1040371"/>
                  <a:pt x="1579498" y="1020991"/>
                </a:cubicBezTo>
                <a:cubicBezTo>
                  <a:pt x="1586545" y="1001611"/>
                  <a:pt x="1581260" y="930256"/>
                  <a:pt x="1584784" y="883567"/>
                </a:cubicBezTo>
                <a:cubicBezTo>
                  <a:pt x="1588308" y="836878"/>
                  <a:pt x="1579499" y="765523"/>
                  <a:pt x="1600641" y="740857"/>
                </a:cubicBezTo>
                <a:cubicBezTo>
                  <a:pt x="1621783" y="716191"/>
                  <a:pt x="1685209" y="747905"/>
                  <a:pt x="1711637" y="735572"/>
                </a:cubicBezTo>
                <a:cubicBezTo>
                  <a:pt x="1738065" y="723239"/>
                  <a:pt x="1731017" y="667741"/>
                  <a:pt x="1759207" y="666860"/>
                </a:cubicBezTo>
                <a:cubicBezTo>
                  <a:pt x="1787397" y="665979"/>
                  <a:pt x="1841133" y="725882"/>
                  <a:pt x="1880775" y="730286"/>
                </a:cubicBezTo>
                <a:cubicBezTo>
                  <a:pt x="1920417" y="734690"/>
                  <a:pt x="1916893" y="673026"/>
                  <a:pt x="1997057" y="693287"/>
                </a:cubicBezTo>
                <a:cubicBezTo>
                  <a:pt x="2077221" y="713548"/>
                  <a:pt x="2255168" y="825426"/>
                  <a:pt x="2361760" y="851854"/>
                </a:cubicBezTo>
                <a:cubicBezTo>
                  <a:pt x="2468352" y="878282"/>
                  <a:pt x="2581991" y="869472"/>
                  <a:pt x="2636608" y="851854"/>
                </a:cubicBezTo>
                <a:cubicBezTo>
                  <a:pt x="2691225" y="834236"/>
                  <a:pt x="2698273" y="777856"/>
                  <a:pt x="2689464" y="746143"/>
                </a:cubicBezTo>
                <a:cubicBezTo>
                  <a:pt x="2680655" y="714430"/>
                  <a:pt x="2622514" y="679192"/>
                  <a:pt x="2583753" y="661574"/>
                </a:cubicBezTo>
                <a:cubicBezTo>
                  <a:pt x="2544992" y="643956"/>
                  <a:pt x="2456899" y="665098"/>
                  <a:pt x="2456899" y="640432"/>
                </a:cubicBezTo>
                <a:lnTo>
                  <a:pt x="2583753" y="513579"/>
                </a:lnTo>
                <a:cubicBezTo>
                  <a:pt x="2615466" y="480985"/>
                  <a:pt x="2627799" y="462486"/>
                  <a:pt x="2647179" y="444867"/>
                </a:cubicBezTo>
                <a:cubicBezTo>
                  <a:pt x="2666559" y="427249"/>
                  <a:pt x="2680655" y="418439"/>
                  <a:pt x="2700035" y="407868"/>
                </a:cubicBezTo>
                <a:cubicBezTo>
                  <a:pt x="2719415" y="397297"/>
                  <a:pt x="2744082" y="392011"/>
                  <a:pt x="2784604" y="370869"/>
                </a:cubicBezTo>
                <a:close/>
              </a:path>
            </a:pathLst>
          </a:custGeom>
          <a:solidFill>
            <a:srgbClr val="FF0000">
              <a:alpha val="2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prstClr val="white"/>
              </a:solidFill>
              <a:latin typeface="Rockwell"/>
            </a:endParaRPr>
          </a:p>
        </p:txBody>
      </p:sp>
      <p:pic>
        <p:nvPicPr>
          <p:cNvPr id="8" name="Picture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5" y="252413"/>
            <a:ext cx="828675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307628" y="3602031"/>
            <a:ext cx="19992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prstClr val="white"/>
                </a:solidFill>
                <a:cs typeface="Arial" panose="020B0604020202020204" pitchFamily="34" charset="0"/>
              </a:rPr>
              <a:t>Synovial hypertrophy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prstClr val="white"/>
                </a:solidFill>
                <a:cs typeface="Arial" panose="020B0604020202020204" pitchFamily="34" charset="0"/>
              </a:rPr>
              <a:t>Longitudinal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71" y="1484783"/>
            <a:ext cx="2304257" cy="2702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 descr="D:\Users\Marcin\Documents\Ania\EULAR course\hand and arthritis\I20080226155142953.jp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>
            <a:lum contrast="10000"/>
          </a:blip>
          <a:srcRect/>
          <a:stretch>
            <a:fillRect/>
          </a:stretch>
        </p:blipFill>
        <p:spPr bwMode="auto">
          <a:xfrm>
            <a:off x="2307628" y="4186807"/>
            <a:ext cx="4640636" cy="2671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335572" y="6165304"/>
            <a:ext cx="1999265" cy="584775"/>
          </a:xfrm>
          <a:prstGeom prst="rect">
            <a:avLst/>
          </a:prstGeom>
          <a:solidFill>
            <a:schemeClr val="tx2">
              <a:lumMod val="25000"/>
            </a:schemeClr>
          </a:solidFill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prstClr val="white"/>
                </a:solidFill>
                <a:cs typeface="Arial" panose="020B0604020202020204" pitchFamily="34" charset="0"/>
              </a:rPr>
              <a:t>Synovial hypertrophy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prstClr val="white"/>
                </a:solidFill>
                <a:cs typeface="Arial" panose="020B0604020202020204" pitchFamily="34" charset="0"/>
              </a:rPr>
              <a:t>Transverse</a:t>
            </a:r>
          </a:p>
        </p:txBody>
      </p:sp>
      <p:sp>
        <p:nvSpPr>
          <p:cNvPr id="14" name="Freeform 13"/>
          <p:cNvSpPr/>
          <p:nvPr>
            <p:custDataLst>
              <p:tags r:id="rId7"/>
            </p:custDataLst>
          </p:nvPr>
        </p:nvSpPr>
        <p:spPr>
          <a:xfrm>
            <a:off x="2372779" y="4950293"/>
            <a:ext cx="4444656" cy="898741"/>
          </a:xfrm>
          <a:custGeom>
            <a:avLst/>
            <a:gdLst>
              <a:gd name="connsiteX0" fmla="*/ 109235 w 4654807"/>
              <a:gd name="connsiteY0" fmla="*/ 951399 h 995445"/>
              <a:gd name="connsiteX1" fmla="*/ 458081 w 4654807"/>
              <a:gd name="connsiteY1" fmla="*/ 850974 h 995445"/>
              <a:gd name="connsiteX2" fmla="*/ 896782 w 4654807"/>
              <a:gd name="connsiteY2" fmla="*/ 724120 h 995445"/>
              <a:gd name="connsiteX3" fmla="*/ 1139917 w 4654807"/>
              <a:gd name="connsiteY3" fmla="*/ 681836 h 995445"/>
              <a:gd name="connsiteX4" fmla="*/ 1599760 w 4654807"/>
              <a:gd name="connsiteY4" fmla="*/ 650123 h 995445"/>
              <a:gd name="connsiteX5" fmla="*/ 1790040 w 4654807"/>
              <a:gd name="connsiteY5" fmla="*/ 602553 h 995445"/>
              <a:gd name="connsiteX6" fmla="*/ 2461304 w 4654807"/>
              <a:gd name="connsiteY6" fmla="*/ 713549 h 995445"/>
              <a:gd name="connsiteX7" fmla="*/ 3090285 w 4654807"/>
              <a:gd name="connsiteY7" fmla="*/ 776976 h 995445"/>
              <a:gd name="connsiteX8" fmla="*/ 3201281 w 4654807"/>
              <a:gd name="connsiteY8" fmla="*/ 739977 h 995445"/>
              <a:gd name="connsiteX9" fmla="*/ 3269993 w 4654807"/>
              <a:gd name="connsiteY9" fmla="*/ 665979 h 995445"/>
              <a:gd name="connsiteX10" fmla="*/ 3650553 w 4654807"/>
              <a:gd name="connsiteY10" fmla="*/ 660694 h 995445"/>
              <a:gd name="connsiteX11" fmla="*/ 3846118 w 4654807"/>
              <a:gd name="connsiteY11" fmla="*/ 803404 h 995445"/>
              <a:gd name="connsiteX12" fmla="*/ 4009970 w 4654807"/>
              <a:gd name="connsiteY12" fmla="*/ 882687 h 995445"/>
              <a:gd name="connsiteX13" fmla="*/ 4173822 w 4654807"/>
              <a:gd name="connsiteY13" fmla="*/ 708264 h 995445"/>
              <a:gd name="connsiteX14" fmla="*/ 4120967 w 4654807"/>
              <a:gd name="connsiteY14" fmla="*/ 491556 h 995445"/>
              <a:gd name="connsiteX15" fmla="*/ 4353531 w 4654807"/>
              <a:gd name="connsiteY15" fmla="*/ 401702 h 995445"/>
              <a:gd name="connsiteX16" fmla="*/ 4480384 w 4654807"/>
              <a:gd name="connsiteY16" fmla="*/ 385845 h 995445"/>
              <a:gd name="connsiteX17" fmla="*/ 4633665 w 4654807"/>
              <a:gd name="connsiteY17" fmla="*/ 354132 h 995445"/>
              <a:gd name="connsiteX18" fmla="*/ 4607237 w 4654807"/>
              <a:gd name="connsiteY18" fmla="*/ 137424 h 995445"/>
              <a:gd name="connsiteX19" fmla="*/ 4443385 w 4654807"/>
              <a:gd name="connsiteY19" fmla="*/ 10571 h 995445"/>
              <a:gd name="connsiteX20" fmla="*/ 4004685 w 4654807"/>
              <a:gd name="connsiteY20" fmla="*/ 79283 h 995445"/>
              <a:gd name="connsiteX21" fmla="*/ 3576555 w 4654807"/>
              <a:gd name="connsiteY21" fmla="*/ 31713 h 995445"/>
              <a:gd name="connsiteX22" fmla="*/ 3132569 w 4654807"/>
              <a:gd name="connsiteY22" fmla="*/ 15857 h 995445"/>
              <a:gd name="connsiteX23" fmla="*/ 2752010 w 4654807"/>
              <a:gd name="connsiteY23" fmla="*/ 126853 h 995445"/>
              <a:gd name="connsiteX24" fmla="*/ 2482447 w 4654807"/>
              <a:gd name="connsiteY24" fmla="*/ 317133 h 995445"/>
              <a:gd name="connsiteX25" fmla="*/ 2181170 w 4654807"/>
              <a:gd name="connsiteY25" fmla="*/ 338275 h 995445"/>
              <a:gd name="connsiteX26" fmla="*/ 1821753 w 4654807"/>
              <a:gd name="connsiteY26" fmla="*/ 258992 h 995445"/>
              <a:gd name="connsiteX27" fmla="*/ 1536333 w 4654807"/>
              <a:gd name="connsiteY27" fmla="*/ 274849 h 995445"/>
              <a:gd name="connsiteX28" fmla="*/ 1298484 w 4654807"/>
              <a:gd name="connsiteY28" fmla="*/ 174423 h 995445"/>
              <a:gd name="connsiteX29" fmla="*/ 1272056 w 4654807"/>
              <a:gd name="connsiteY29" fmla="*/ 26428 h 995445"/>
              <a:gd name="connsiteX30" fmla="*/ 954923 w 4654807"/>
              <a:gd name="connsiteY30" fmla="*/ 47570 h 995445"/>
              <a:gd name="connsiteX31" fmla="*/ 542650 w 4654807"/>
              <a:gd name="connsiteY31" fmla="*/ 190280 h 995445"/>
              <a:gd name="connsiteX32" fmla="*/ 167376 w 4654807"/>
              <a:gd name="connsiteY32" fmla="*/ 343561 h 995445"/>
              <a:gd name="connsiteX33" fmla="*/ 24666 w 4654807"/>
              <a:gd name="connsiteY33" fmla="*/ 401702 h 995445"/>
              <a:gd name="connsiteX34" fmla="*/ 19381 w 4654807"/>
              <a:gd name="connsiteY34" fmla="*/ 903829 h 995445"/>
              <a:gd name="connsiteX35" fmla="*/ 109235 w 4654807"/>
              <a:gd name="connsiteY35" fmla="*/ 951399 h 995445"/>
              <a:gd name="connsiteX0" fmla="*/ 101419 w 4635475"/>
              <a:gd name="connsiteY0" fmla="*/ 941693 h 955715"/>
              <a:gd name="connsiteX1" fmla="*/ 450265 w 4635475"/>
              <a:gd name="connsiteY1" fmla="*/ 841268 h 955715"/>
              <a:gd name="connsiteX2" fmla="*/ 888966 w 4635475"/>
              <a:gd name="connsiteY2" fmla="*/ 714414 h 955715"/>
              <a:gd name="connsiteX3" fmla="*/ 1132101 w 4635475"/>
              <a:gd name="connsiteY3" fmla="*/ 672130 h 955715"/>
              <a:gd name="connsiteX4" fmla="*/ 1591944 w 4635475"/>
              <a:gd name="connsiteY4" fmla="*/ 640417 h 955715"/>
              <a:gd name="connsiteX5" fmla="*/ 1782224 w 4635475"/>
              <a:gd name="connsiteY5" fmla="*/ 592847 h 955715"/>
              <a:gd name="connsiteX6" fmla="*/ 2453488 w 4635475"/>
              <a:gd name="connsiteY6" fmla="*/ 703843 h 955715"/>
              <a:gd name="connsiteX7" fmla="*/ 3082469 w 4635475"/>
              <a:gd name="connsiteY7" fmla="*/ 767270 h 955715"/>
              <a:gd name="connsiteX8" fmla="*/ 3193465 w 4635475"/>
              <a:gd name="connsiteY8" fmla="*/ 730271 h 955715"/>
              <a:gd name="connsiteX9" fmla="*/ 3262177 w 4635475"/>
              <a:gd name="connsiteY9" fmla="*/ 656273 h 955715"/>
              <a:gd name="connsiteX10" fmla="*/ 3642737 w 4635475"/>
              <a:gd name="connsiteY10" fmla="*/ 650988 h 955715"/>
              <a:gd name="connsiteX11" fmla="*/ 3838302 w 4635475"/>
              <a:gd name="connsiteY11" fmla="*/ 793698 h 955715"/>
              <a:gd name="connsiteX12" fmla="*/ 4002154 w 4635475"/>
              <a:gd name="connsiteY12" fmla="*/ 872981 h 955715"/>
              <a:gd name="connsiteX13" fmla="*/ 4166006 w 4635475"/>
              <a:gd name="connsiteY13" fmla="*/ 698558 h 955715"/>
              <a:gd name="connsiteX14" fmla="*/ 4113151 w 4635475"/>
              <a:gd name="connsiteY14" fmla="*/ 481850 h 955715"/>
              <a:gd name="connsiteX15" fmla="*/ 4345715 w 4635475"/>
              <a:gd name="connsiteY15" fmla="*/ 391996 h 955715"/>
              <a:gd name="connsiteX16" fmla="*/ 4472568 w 4635475"/>
              <a:gd name="connsiteY16" fmla="*/ 376139 h 955715"/>
              <a:gd name="connsiteX17" fmla="*/ 4625849 w 4635475"/>
              <a:gd name="connsiteY17" fmla="*/ 344426 h 955715"/>
              <a:gd name="connsiteX18" fmla="*/ 4599421 w 4635475"/>
              <a:gd name="connsiteY18" fmla="*/ 127718 h 955715"/>
              <a:gd name="connsiteX19" fmla="*/ 4435569 w 4635475"/>
              <a:gd name="connsiteY19" fmla="*/ 865 h 955715"/>
              <a:gd name="connsiteX20" fmla="*/ 3996869 w 4635475"/>
              <a:gd name="connsiteY20" fmla="*/ 69577 h 955715"/>
              <a:gd name="connsiteX21" fmla="*/ 3568739 w 4635475"/>
              <a:gd name="connsiteY21" fmla="*/ 22007 h 955715"/>
              <a:gd name="connsiteX22" fmla="*/ 3124753 w 4635475"/>
              <a:gd name="connsiteY22" fmla="*/ 6151 h 955715"/>
              <a:gd name="connsiteX23" fmla="*/ 2744194 w 4635475"/>
              <a:gd name="connsiteY23" fmla="*/ 117147 h 955715"/>
              <a:gd name="connsiteX24" fmla="*/ 2474631 w 4635475"/>
              <a:gd name="connsiteY24" fmla="*/ 307427 h 955715"/>
              <a:gd name="connsiteX25" fmla="*/ 2173354 w 4635475"/>
              <a:gd name="connsiteY25" fmla="*/ 328569 h 955715"/>
              <a:gd name="connsiteX26" fmla="*/ 1813937 w 4635475"/>
              <a:gd name="connsiteY26" fmla="*/ 249286 h 955715"/>
              <a:gd name="connsiteX27" fmla="*/ 1528517 w 4635475"/>
              <a:gd name="connsiteY27" fmla="*/ 265143 h 955715"/>
              <a:gd name="connsiteX28" fmla="*/ 1290668 w 4635475"/>
              <a:gd name="connsiteY28" fmla="*/ 164717 h 955715"/>
              <a:gd name="connsiteX29" fmla="*/ 1080508 w 4635475"/>
              <a:gd name="connsiteY29" fmla="*/ 88089 h 955715"/>
              <a:gd name="connsiteX30" fmla="*/ 947107 w 4635475"/>
              <a:gd name="connsiteY30" fmla="*/ 37864 h 955715"/>
              <a:gd name="connsiteX31" fmla="*/ 534834 w 4635475"/>
              <a:gd name="connsiteY31" fmla="*/ 180574 h 955715"/>
              <a:gd name="connsiteX32" fmla="*/ 159560 w 4635475"/>
              <a:gd name="connsiteY32" fmla="*/ 333855 h 955715"/>
              <a:gd name="connsiteX33" fmla="*/ 16850 w 4635475"/>
              <a:gd name="connsiteY33" fmla="*/ 391996 h 955715"/>
              <a:gd name="connsiteX34" fmla="*/ 11565 w 4635475"/>
              <a:gd name="connsiteY34" fmla="*/ 894123 h 955715"/>
              <a:gd name="connsiteX35" fmla="*/ 101419 w 4635475"/>
              <a:gd name="connsiteY35" fmla="*/ 941693 h 955715"/>
              <a:gd name="connsiteX0" fmla="*/ 101419 w 4635475"/>
              <a:gd name="connsiteY0" fmla="*/ 941693 h 955714"/>
              <a:gd name="connsiteX1" fmla="*/ 450265 w 4635475"/>
              <a:gd name="connsiteY1" fmla="*/ 841268 h 955714"/>
              <a:gd name="connsiteX2" fmla="*/ 880217 w 4635475"/>
              <a:gd name="connsiteY2" fmla="*/ 678731 h 955714"/>
              <a:gd name="connsiteX3" fmla="*/ 1132101 w 4635475"/>
              <a:gd name="connsiteY3" fmla="*/ 672130 h 955714"/>
              <a:gd name="connsiteX4" fmla="*/ 1591944 w 4635475"/>
              <a:gd name="connsiteY4" fmla="*/ 640417 h 955714"/>
              <a:gd name="connsiteX5" fmla="*/ 1782224 w 4635475"/>
              <a:gd name="connsiteY5" fmla="*/ 592847 h 955714"/>
              <a:gd name="connsiteX6" fmla="*/ 2453488 w 4635475"/>
              <a:gd name="connsiteY6" fmla="*/ 703843 h 955714"/>
              <a:gd name="connsiteX7" fmla="*/ 3082469 w 4635475"/>
              <a:gd name="connsiteY7" fmla="*/ 767270 h 955714"/>
              <a:gd name="connsiteX8" fmla="*/ 3193465 w 4635475"/>
              <a:gd name="connsiteY8" fmla="*/ 730271 h 955714"/>
              <a:gd name="connsiteX9" fmla="*/ 3262177 w 4635475"/>
              <a:gd name="connsiteY9" fmla="*/ 656273 h 955714"/>
              <a:gd name="connsiteX10" fmla="*/ 3642737 w 4635475"/>
              <a:gd name="connsiteY10" fmla="*/ 650988 h 955714"/>
              <a:gd name="connsiteX11" fmla="*/ 3838302 w 4635475"/>
              <a:gd name="connsiteY11" fmla="*/ 793698 h 955714"/>
              <a:gd name="connsiteX12" fmla="*/ 4002154 w 4635475"/>
              <a:gd name="connsiteY12" fmla="*/ 872981 h 955714"/>
              <a:gd name="connsiteX13" fmla="*/ 4166006 w 4635475"/>
              <a:gd name="connsiteY13" fmla="*/ 698558 h 955714"/>
              <a:gd name="connsiteX14" fmla="*/ 4113151 w 4635475"/>
              <a:gd name="connsiteY14" fmla="*/ 481850 h 955714"/>
              <a:gd name="connsiteX15" fmla="*/ 4345715 w 4635475"/>
              <a:gd name="connsiteY15" fmla="*/ 391996 h 955714"/>
              <a:gd name="connsiteX16" fmla="*/ 4472568 w 4635475"/>
              <a:gd name="connsiteY16" fmla="*/ 376139 h 955714"/>
              <a:gd name="connsiteX17" fmla="*/ 4625849 w 4635475"/>
              <a:gd name="connsiteY17" fmla="*/ 344426 h 955714"/>
              <a:gd name="connsiteX18" fmla="*/ 4599421 w 4635475"/>
              <a:gd name="connsiteY18" fmla="*/ 127718 h 955714"/>
              <a:gd name="connsiteX19" fmla="*/ 4435569 w 4635475"/>
              <a:gd name="connsiteY19" fmla="*/ 865 h 955714"/>
              <a:gd name="connsiteX20" fmla="*/ 3996869 w 4635475"/>
              <a:gd name="connsiteY20" fmla="*/ 69577 h 955714"/>
              <a:gd name="connsiteX21" fmla="*/ 3568739 w 4635475"/>
              <a:gd name="connsiteY21" fmla="*/ 22007 h 955714"/>
              <a:gd name="connsiteX22" fmla="*/ 3124753 w 4635475"/>
              <a:gd name="connsiteY22" fmla="*/ 6151 h 955714"/>
              <a:gd name="connsiteX23" fmla="*/ 2744194 w 4635475"/>
              <a:gd name="connsiteY23" fmla="*/ 117147 h 955714"/>
              <a:gd name="connsiteX24" fmla="*/ 2474631 w 4635475"/>
              <a:gd name="connsiteY24" fmla="*/ 307427 h 955714"/>
              <a:gd name="connsiteX25" fmla="*/ 2173354 w 4635475"/>
              <a:gd name="connsiteY25" fmla="*/ 328569 h 955714"/>
              <a:gd name="connsiteX26" fmla="*/ 1813937 w 4635475"/>
              <a:gd name="connsiteY26" fmla="*/ 249286 h 955714"/>
              <a:gd name="connsiteX27" fmla="*/ 1528517 w 4635475"/>
              <a:gd name="connsiteY27" fmla="*/ 265143 h 955714"/>
              <a:gd name="connsiteX28" fmla="*/ 1290668 w 4635475"/>
              <a:gd name="connsiteY28" fmla="*/ 164717 h 955714"/>
              <a:gd name="connsiteX29" fmla="*/ 1080508 w 4635475"/>
              <a:gd name="connsiteY29" fmla="*/ 88089 h 955714"/>
              <a:gd name="connsiteX30" fmla="*/ 947107 w 4635475"/>
              <a:gd name="connsiteY30" fmla="*/ 37864 h 955714"/>
              <a:gd name="connsiteX31" fmla="*/ 534834 w 4635475"/>
              <a:gd name="connsiteY31" fmla="*/ 180574 h 955714"/>
              <a:gd name="connsiteX32" fmla="*/ 159560 w 4635475"/>
              <a:gd name="connsiteY32" fmla="*/ 333855 h 955714"/>
              <a:gd name="connsiteX33" fmla="*/ 16850 w 4635475"/>
              <a:gd name="connsiteY33" fmla="*/ 391996 h 955714"/>
              <a:gd name="connsiteX34" fmla="*/ 11565 w 4635475"/>
              <a:gd name="connsiteY34" fmla="*/ 894123 h 955714"/>
              <a:gd name="connsiteX35" fmla="*/ 101419 w 4635475"/>
              <a:gd name="connsiteY35" fmla="*/ 941693 h 955714"/>
              <a:gd name="connsiteX0" fmla="*/ 101419 w 4635475"/>
              <a:gd name="connsiteY0" fmla="*/ 941693 h 955714"/>
              <a:gd name="connsiteX1" fmla="*/ 450265 w 4635475"/>
              <a:gd name="connsiteY1" fmla="*/ 841268 h 955714"/>
              <a:gd name="connsiteX2" fmla="*/ 880217 w 4635475"/>
              <a:gd name="connsiteY2" fmla="*/ 678731 h 955714"/>
              <a:gd name="connsiteX3" fmla="*/ 1132101 w 4635475"/>
              <a:gd name="connsiteY3" fmla="*/ 672130 h 955714"/>
              <a:gd name="connsiteX4" fmla="*/ 1574446 w 4635475"/>
              <a:gd name="connsiteY4" fmla="*/ 577972 h 955714"/>
              <a:gd name="connsiteX5" fmla="*/ 1782224 w 4635475"/>
              <a:gd name="connsiteY5" fmla="*/ 592847 h 955714"/>
              <a:gd name="connsiteX6" fmla="*/ 2453488 w 4635475"/>
              <a:gd name="connsiteY6" fmla="*/ 703843 h 955714"/>
              <a:gd name="connsiteX7" fmla="*/ 3082469 w 4635475"/>
              <a:gd name="connsiteY7" fmla="*/ 767270 h 955714"/>
              <a:gd name="connsiteX8" fmla="*/ 3193465 w 4635475"/>
              <a:gd name="connsiteY8" fmla="*/ 730271 h 955714"/>
              <a:gd name="connsiteX9" fmla="*/ 3262177 w 4635475"/>
              <a:gd name="connsiteY9" fmla="*/ 656273 h 955714"/>
              <a:gd name="connsiteX10" fmla="*/ 3642737 w 4635475"/>
              <a:gd name="connsiteY10" fmla="*/ 650988 h 955714"/>
              <a:gd name="connsiteX11" fmla="*/ 3838302 w 4635475"/>
              <a:gd name="connsiteY11" fmla="*/ 793698 h 955714"/>
              <a:gd name="connsiteX12" fmla="*/ 4002154 w 4635475"/>
              <a:gd name="connsiteY12" fmla="*/ 872981 h 955714"/>
              <a:gd name="connsiteX13" fmla="*/ 4166006 w 4635475"/>
              <a:gd name="connsiteY13" fmla="*/ 698558 h 955714"/>
              <a:gd name="connsiteX14" fmla="*/ 4113151 w 4635475"/>
              <a:gd name="connsiteY14" fmla="*/ 481850 h 955714"/>
              <a:gd name="connsiteX15" fmla="*/ 4345715 w 4635475"/>
              <a:gd name="connsiteY15" fmla="*/ 391996 h 955714"/>
              <a:gd name="connsiteX16" fmla="*/ 4472568 w 4635475"/>
              <a:gd name="connsiteY16" fmla="*/ 376139 h 955714"/>
              <a:gd name="connsiteX17" fmla="*/ 4625849 w 4635475"/>
              <a:gd name="connsiteY17" fmla="*/ 344426 h 955714"/>
              <a:gd name="connsiteX18" fmla="*/ 4599421 w 4635475"/>
              <a:gd name="connsiteY18" fmla="*/ 127718 h 955714"/>
              <a:gd name="connsiteX19" fmla="*/ 4435569 w 4635475"/>
              <a:gd name="connsiteY19" fmla="*/ 865 h 955714"/>
              <a:gd name="connsiteX20" fmla="*/ 3996869 w 4635475"/>
              <a:gd name="connsiteY20" fmla="*/ 69577 h 955714"/>
              <a:gd name="connsiteX21" fmla="*/ 3568739 w 4635475"/>
              <a:gd name="connsiteY21" fmla="*/ 22007 h 955714"/>
              <a:gd name="connsiteX22" fmla="*/ 3124753 w 4635475"/>
              <a:gd name="connsiteY22" fmla="*/ 6151 h 955714"/>
              <a:gd name="connsiteX23" fmla="*/ 2744194 w 4635475"/>
              <a:gd name="connsiteY23" fmla="*/ 117147 h 955714"/>
              <a:gd name="connsiteX24" fmla="*/ 2474631 w 4635475"/>
              <a:gd name="connsiteY24" fmla="*/ 307427 h 955714"/>
              <a:gd name="connsiteX25" fmla="*/ 2173354 w 4635475"/>
              <a:gd name="connsiteY25" fmla="*/ 328569 h 955714"/>
              <a:gd name="connsiteX26" fmla="*/ 1813937 w 4635475"/>
              <a:gd name="connsiteY26" fmla="*/ 249286 h 955714"/>
              <a:gd name="connsiteX27" fmla="*/ 1528517 w 4635475"/>
              <a:gd name="connsiteY27" fmla="*/ 265143 h 955714"/>
              <a:gd name="connsiteX28" fmla="*/ 1290668 w 4635475"/>
              <a:gd name="connsiteY28" fmla="*/ 164717 h 955714"/>
              <a:gd name="connsiteX29" fmla="*/ 1080508 w 4635475"/>
              <a:gd name="connsiteY29" fmla="*/ 88089 h 955714"/>
              <a:gd name="connsiteX30" fmla="*/ 947107 w 4635475"/>
              <a:gd name="connsiteY30" fmla="*/ 37864 h 955714"/>
              <a:gd name="connsiteX31" fmla="*/ 534834 w 4635475"/>
              <a:gd name="connsiteY31" fmla="*/ 180574 h 955714"/>
              <a:gd name="connsiteX32" fmla="*/ 159560 w 4635475"/>
              <a:gd name="connsiteY32" fmla="*/ 333855 h 955714"/>
              <a:gd name="connsiteX33" fmla="*/ 16850 w 4635475"/>
              <a:gd name="connsiteY33" fmla="*/ 391996 h 955714"/>
              <a:gd name="connsiteX34" fmla="*/ 11565 w 4635475"/>
              <a:gd name="connsiteY34" fmla="*/ 894123 h 955714"/>
              <a:gd name="connsiteX35" fmla="*/ 101419 w 4635475"/>
              <a:gd name="connsiteY35" fmla="*/ 941693 h 955714"/>
              <a:gd name="connsiteX0" fmla="*/ 101419 w 4635475"/>
              <a:gd name="connsiteY0" fmla="*/ 941693 h 955714"/>
              <a:gd name="connsiteX1" fmla="*/ 450265 w 4635475"/>
              <a:gd name="connsiteY1" fmla="*/ 841268 h 955714"/>
              <a:gd name="connsiteX2" fmla="*/ 880217 w 4635475"/>
              <a:gd name="connsiteY2" fmla="*/ 678731 h 955714"/>
              <a:gd name="connsiteX3" fmla="*/ 1132101 w 4635475"/>
              <a:gd name="connsiteY3" fmla="*/ 672130 h 955714"/>
              <a:gd name="connsiteX4" fmla="*/ 1574446 w 4635475"/>
              <a:gd name="connsiteY4" fmla="*/ 577972 h 955714"/>
              <a:gd name="connsiteX5" fmla="*/ 1782224 w 4635475"/>
              <a:gd name="connsiteY5" fmla="*/ 539323 h 955714"/>
              <a:gd name="connsiteX6" fmla="*/ 2453488 w 4635475"/>
              <a:gd name="connsiteY6" fmla="*/ 703843 h 955714"/>
              <a:gd name="connsiteX7" fmla="*/ 3082469 w 4635475"/>
              <a:gd name="connsiteY7" fmla="*/ 767270 h 955714"/>
              <a:gd name="connsiteX8" fmla="*/ 3193465 w 4635475"/>
              <a:gd name="connsiteY8" fmla="*/ 730271 h 955714"/>
              <a:gd name="connsiteX9" fmla="*/ 3262177 w 4635475"/>
              <a:gd name="connsiteY9" fmla="*/ 656273 h 955714"/>
              <a:gd name="connsiteX10" fmla="*/ 3642737 w 4635475"/>
              <a:gd name="connsiteY10" fmla="*/ 650988 h 955714"/>
              <a:gd name="connsiteX11" fmla="*/ 3838302 w 4635475"/>
              <a:gd name="connsiteY11" fmla="*/ 793698 h 955714"/>
              <a:gd name="connsiteX12" fmla="*/ 4002154 w 4635475"/>
              <a:gd name="connsiteY12" fmla="*/ 872981 h 955714"/>
              <a:gd name="connsiteX13" fmla="*/ 4166006 w 4635475"/>
              <a:gd name="connsiteY13" fmla="*/ 698558 h 955714"/>
              <a:gd name="connsiteX14" fmla="*/ 4113151 w 4635475"/>
              <a:gd name="connsiteY14" fmla="*/ 481850 h 955714"/>
              <a:gd name="connsiteX15" fmla="*/ 4345715 w 4635475"/>
              <a:gd name="connsiteY15" fmla="*/ 391996 h 955714"/>
              <a:gd name="connsiteX16" fmla="*/ 4472568 w 4635475"/>
              <a:gd name="connsiteY16" fmla="*/ 376139 h 955714"/>
              <a:gd name="connsiteX17" fmla="*/ 4625849 w 4635475"/>
              <a:gd name="connsiteY17" fmla="*/ 344426 h 955714"/>
              <a:gd name="connsiteX18" fmla="*/ 4599421 w 4635475"/>
              <a:gd name="connsiteY18" fmla="*/ 127718 h 955714"/>
              <a:gd name="connsiteX19" fmla="*/ 4435569 w 4635475"/>
              <a:gd name="connsiteY19" fmla="*/ 865 h 955714"/>
              <a:gd name="connsiteX20" fmla="*/ 3996869 w 4635475"/>
              <a:gd name="connsiteY20" fmla="*/ 69577 h 955714"/>
              <a:gd name="connsiteX21" fmla="*/ 3568739 w 4635475"/>
              <a:gd name="connsiteY21" fmla="*/ 22007 h 955714"/>
              <a:gd name="connsiteX22" fmla="*/ 3124753 w 4635475"/>
              <a:gd name="connsiteY22" fmla="*/ 6151 h 955714"/>
              <a:gd name="connsiteX23" fmla="*/ 2744194 w 4635475"/>
              <a:gd name="connsiteY23" fmla="*/ 117147 h 955714"/>
              <a:gd name="connsiteX24" fmla="*/ 2474631 w 4635475"/>
              <a:gd name="connsiteY24" fmla="*/ 307427 h 955714"/>
              <a:gd name="connsiteX25" fmla="*/ 2173354 w 4635475"/>
              <a:gd name="connsiteY25" fmla="*/ 328569 h 955714"/>
              <a:gd name="connsiteX26" fmla="*/ 1813937 w 4635475"/>
              <a:gd name="connsiteY26" fmla="*/ 249286 h 955714"/>
              <a:gd name="connsiteX27" fmla="*/ 1528517 w 4635475"/>
              <a:gd name="connsiteY27" fmla="*/ 265143 h 955714"/>
              <a:gd name="connsiteX28" fmla="*/ 1290668 w 4635475"/>
              <a:gd name="connsiteY28" fmla="*/ 164717 h 955714"/>
              <a:gd name="connsiteX29" fmla="*/ 1080508 w 4635475"/>
              <a:gd name="connsiteY29" fmla="*/ 88089 h 955714"/>
              <a:gd name="connsiteX30" fmla="*/ 947107 w 4635475"/>
              <a:gd name="connsiteY30" fmla="*/ 37864 h 955714"/>
              <a:gd name="connsiteX31" fmla="*/ 534834 w 4635475"/>
              <a:gd name="connsiteY31" fmla="*/ 180574 h 955714"/>
              <a:gd name="connsiteX32" fmla="*/ 159560 w 4635475"/>
              <a:gd name="connsiteY32" fmla="*/ 333855 h 955714"/>
              <a:gd name="connsiteX33" fmla="*/ 16850 w 4635475"/>
              <a:gd name="connsiteY33" fmla="*/ 391996 h 955714"/>
              <a:gd name="connsiteX34" fmla="*/ 11565 w 4635475"/>
              <a:gd name="connsiteY34" fmla="*/ 894123 h 955714"/>
              <a:gd name="connsiteX35" fmla="*/ 101419 w 4635475"/>
              <a:gd name="connsiteY35" fmla="*/ 941693 h 955714"/>
              <a:gd name="connsiteX0" fmla="*/ 101419 w 4635475"/>
              <a:gd name="connsiteY0" fmla="*/ 941693 h 955714"/>
              <a:gd name="connsiteX1" fmla="*/ 450265 w 4635475"/>
              <a:gd name="connsiteY1" fmla="*/ 841268 h 955714"/>
              <a:gd name="connsiteX2" fmla="*/ 880217 w 4635475"/>
              <a:gd name="connsiteY2" fmla="*/ 678731 h 955714"/>
              <a:gd name="connsiteX3" fmla="*/ 1132101 w 4635475"/>
              <a:gd name="connsiteY3" fmla="*/ 672130 h 955714"/>
              <a:gd name="connsiteX4" fmla="*/ 1574446 w 4635475"/>
              <a:gd name="connsiteY4" fmla="*/ 577972 h 955714"/>
              <a:gd name="connsiteX5" fmla="*/ 1782224 w 4635475"/>
              <a:gd name="connsiteY5" fmla="*/ 539323 h 955714"/>
              <a:gd name="connsiteX6" fmla="*/ 2453488 w 4635475"/>
              <a:gd name="connsiteY6" fmla="*/ 659239 h 955714"/>
              <a:gd name="connsiteX7" fmla="*/ 3082469 w 4635475"/>
              <a:gd name="connsiteY7" fmla="*/ 767270 h 955714"/>
              <a:gd name="connsiteX8" fmla="*/ 3193465 w 4635475"/>
              <a:gd name="connsiteY8" fmla="*/ 730271 h 955714"/>
              <a:gd name="connsiteX9" fmla="*/ 3262177 w 4635475"/>
              <a:gd name="connsiteY9" fmla="*/ 656273 h 955714"/>
              <a:gd name="connsiteX10" fmla="*/ 3642737 w 4635475"/>
              <a:gd name="connsiteY10" fmla="*/ 650988 h 955714"/>
              <a:gd name="connsiteX11" fmla="*/ 3838302 w 4635475"/>
              <a:gd name="connsiteY11" fmla="*/ 793698 h 955714"/>
              <a:gd name="connsiteX12" fmla="*/ 4002154 w 4635475"/>
              <a:gd name="connsiteY12" fmla="*/ 872981 h 955714"/>
              <a:gd name="connsiteX13" fmla="*/ 4166006 w 4635475"/>
              <a:gd name="connsiteY13" fmla="*/ 698558 h 955714"/>
              <a:gd name="connsiteX14" fmla="*/ 4113151 w 4635475"/>
              <a:gd name="connsiteY14" fmla="*/ 481850 h 955714"/>
              <a:gd name="connsiteX15" fmla="*/ 4345715 w 4635475"/>
              <a:gd name="connsiteY15" fmla="*/ 391996 h 955714"/>
              <a:gd name="connsiteX16" fmla="*/ 4472568 w 4635475"/>
              <a:gd name="connsiteY16" fmla="*/ 376139 h 955714"/>
              <a:gd name="connsiteX17" fmla="*/ 4625849 w 4635475"/>
              <a:gd name="connsiteY17" fmla="*/ 344426 h 955714"/>
              <a:gd name="connsiteX18" fmla="*/ 4599421 w 4635475"/>
              <a:gd name="connsiteY18" fmla="*/ 127718 h 955714"/>
              <a:gd name="connsiteX19" fmla="*/ 4435569 w 4635475"/>
              <a:gd name="connsiteY19" fmla="*/ 865 h 955714"/>
              <a:gd name="connsiteX20" fmla="*/ 3996869 w 4635475"/>
              <a:gd name="connsiteY20" fmla="*/ 69577 h 955714"/>
              <a:gd name="connsiteX21" fmla="*/ 3568739 w 4635475"/>
              <a:gd name="connsiteY21" fmla="*/ 22007 h 955714"/>
              <a:gd name="connsiteX22" fmla="*/ 3124753 w 4635475"/>
              <a:gd name="connsiteY22" fmla="*/ 6151 h 955714"/>
              <a:gd name="connsiteX23" fmla="*/ 2744194 w 4635475"/>
              <a:gd name="connsiteY23" fmla="*/ 117147 h 955714"/>
              <a:gd name="connsiteX24" fmla="*/ 2474631 w 4635475"/>
              <a:gd name="connsiteY24" fmla="*/ 307427 h 955714"/>
              <a:gd name="connsiteX25" fmla="*/ 2173354 w 4635475"/>
              <a:gd name="connsiteY25" fmla="*/ 328569 h 955714"/>
              <a:gd name="connsiteX26" fmla="*/ 1813937 w 4635475"/>
              <a:gd name="connsiteY26" fmla="*/ 249286 h 955714"/>
              <a:gd name="connsiteX27" fmla="*/ 1528517 w 4635475"/>
              <a:gd name="connsiteY27" fmla="*/ 265143 h 955714"/>
              <a:gd name="connsiteX28" fmla="*/ 1290668 w 4635475"/>
              <a:gd name="connsiteY28" fmla="*/ 164717 h 955714"/>
              <a:gd name="connsiteX29" fmla="*/ 1080508 w 4635475"/>
              <a:gd name="connsiteY29" fmla="*/ 88089 h 955714"/>
              <a:gd name="connsiteX30" fmla="*/ 947107 w 4635475"/>
              <a:gd name="connsiteY30" fmla="*/ 37864 h 955714"/>
              <a:gd name="connsiteX31" fmla="*/ 534834 w 4635475"/>
              <a:gd name="connsiteY31" fmla="*/ 180574 h 955714"/>
              <a:gd name="connsiteX32" fmla="*/ 159560 w 4635475"/>
              <a:gd name="connsiteY32" fmla="*/ 333855 h 955714"/>
              <a:gd name="connsiteX33" fmla="*/ 16850 w 4635475"/>
              <a:gd name="connsiteY33" fmla="*/ 391996 h 955714"/>
              <a:gd name="connsiteX34" fmla="*/ 11565 w 4635475"/>
              <a:gd name="connsiteY34" fmla="*/ 894123 h 955714"/>
              <a:gd name="connsiteX35" fmla="*/ 101419 w 4635475"/>
              <a:gd name="connsiteY35" fmla="*/ 941693 h 955714"/>
              <a:gd name="connsiteX0" fmla="*/ 101419 w 4635475"/>
              <a:gd name="connsiteY0" fmla="*/ 941693 h 955714"/>
              <a:gd name="connsiteX1" fmla="*/ 450265 w 4635475"/>
              <a:gd name="connsiteY1" fmla="*/ 841268 h 955714"/>
              <a:gd name="connsiteX2" fmla="*/ 880217 w 4635475"/>
              <a:gd name="connsiteY2" fmla="*/ 678731 h 955714"/>
              <a:gd name="connsiteX3" fmla="*/ 1132101 w 4635475"/>
              <a:gd name="connsiteY3" fmla="*/ 672130 h 955714"/>
              <a:gd name="connsiteX4" fmla="*/ 1574446 w 4635475"/>
              <a:gd name="connsiteY4" fmla="*/ 577972 h 955714"/>
              <a:gd name="connsiteX5" fmla="*/ 1782224 w 4635475"/>
              <a:gd name="connsiteY5" fmla="*/ 539323 h 955714"/>
              <a:gd name="connsiteX6" fmla="*/ 2453488 w 4635475"/>
              <a:gd name="connsiteY6" fmla="*/ 659239 h 955714"/>
              <a:gd name="connsiteX7" fmla="*/ 3082469 w 4635475"/>
              <a:gd name="connsiteY7" fmla="*/ 767270 h 955714"/>
              <a:gd name="connsiteX8" fmla="*/ 3193465 w 4635475"/>
              <a:gd name="connsiteY8" fmla="*/ 730271 h 955714"/>
              <a:gd name="connsiteX9" fmla="*/ 3262177 w 4635475"/>
              <a:gd name="connsiteY9" fmla="*/ 656273 h 955714"/>
              <a:gd name="connsiteX10" fmla="*/ 3590242 w 4635475"/>
              <a:gd name="connsiteY10" fmla="*/ 588543 h 955714"/>
              <a:gd name="connsiteX11" fmla="*/ 3838302 w 4635475"/>
              <a:gd name="connsiteY11" fmla="*/ 793698 h 955714"/>
              <a:gd name="connsiteX12" fmla="*/ 4002154 w 4635475"/>
              <a:gd name="connsiteY12" fmla="*/ 872981 h 955714"/>
              <a:gd name="connsiteX13" fmla="*/ 4166006 w 4635475"/>
              <a:gd name="connsiteY13" fmla="*/ 698558 h 955714"/>
              <a:gd name="connsiteX14" fmla="*/ 4113151 w 4635475"/>
              <a:gd name="connsiteY14" fmla="*/ 481850 h 955714"/>
              <a:gd name="connsiteX15" fmla="*/ 4345715 w 4635475"/>
              <a:gd name="connsiteY15" fmla="*/ 391996 h 955714"/>
              <a:gd name="connsiteX16" fmla="*/ 4472568 w 4635475"/>
              <a:gd name="connsiteY16" fmla="*/ 376139 h 955714"/>
              <a:gd name="connsiteX17" fmla="*/ 4625849 w 4635475"/>
              <a:gd name="connsiteY17" fmla="*/ 344426 h 955714"/>
              <a:gd name="connsiteX18" fmla="*/ 4599421 w 4635475"/>
              <a:gd name="connsiteY18" fmla="*/ 127718 h 955714"/>
              <a:gd name="connsiteX19" fmla="*/ 4435569 w 4635475"/>
              <a:gd name="connsiteY19" fmla="*/ 865 h 955714"/>
              <a:gd name="connsiteX20" fmla="*/ 3996869 w 4635475"/>
              <a:gd name="connsiteY20" fmla="*/ 69577 h 955714"/>
              <a:gd name="connsiteX21" fmla="*/ 3568739 w 4635475"/>
              <a:gd name="connsiteY21" fmla="*/ 22007 h 955714"/>
              <a:gd name="connsiteX22" fmla="*/ 3124753 w 4635475"/>
              <a:gd name="connsiteY22" fmla="*/ 6151 h 955714"/>
              <a:gd name="connsiteX23" fmla="*/ 2744194 w 4635475"/>
              <a:gd name="connsiteY23" fmla="*/ 117147 h 955714"/>
              <a:gd name="connsiteX24" fmla="*/ 2474631 w 4635475"/>
              <a:gd name="connsiteY24" fmla="*/ 307427 h 955714"/>
              <a:gd name="connsiteX25" fmla="*/ 2173354 w 4635475"/>
              <a:gd name="connsiteY25" fmla="*/ 328569 h 955714"/>
              <a:gd name="connsiteX26" fmla="*/ 1813937 w 4635475"/>
              <a:gd name="connsiteY26" fmla="*/ 249286 h 955714"/>
              <a:gd name="connsiteX27" fmla="*/ 1528517 w 4635475"/>
              <a:gd name="connsiteY27" fmla="*/ 265143 h 955714"/>
              <a:gd name="connsiteX28" fmla="*/ 1290668 w 4635475"/>
              <a:gd name="connsiteY28" fmla="*/ 164717 h 955714"/>
              <a:gd name="connsiteX29" fmla="*/ 1080508 w 4635475"/>
              <a:gd name="connsiteY29" fmla="*/ 88089 h 955714"/>
              <a:gd name="connsiteX30" fmla="*/ 947107 w 4635475"/>
              <a:gd name="connsiteY30" fmla="*/ 37864 h 955714"/>
              <a:gd name="connsiteX31" fmla="*/ 534834 w 4635475"/>
              <a:gd name="connsiteY31" fmla="*/ 180574 h 955714"/>
              <a:gd name="connsiteX32" fmla="*/ 159560 w 4635475"/>
              <a:gd name="connsiteY32" fmla="*/ 333855 h 955714"/>
              <a:gd name="connsiteX33" fmla="*/ 16850 w 4635475"/>
              <a:gd name="connsiteY33" fmla="*/ 391996 h 955714"/>
              <a:gd name="connsiteX34" fmla="*/ 11565 w 4635475"/>
              <a:gd name="connsiteY34" fmla="*/ 894123 h 955714"/>
              <a:gd name="connsiteX35" fmla="*/ 101419 w 4635475"/>
              <a:gd name="connsiteY35" fmla="*/ 941693 h 955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635475" h="955714">
                <a:moveTo>
                  <a:pt x="101419" y="941693"/>
                </a:moveTo>
                <a:cubicBezTo>
                  <a:pt x="174536" y="932884"/>
                  <a:pt x="320465" y="885095"/>
                  <a:pt x="450265" y="841268"/>
                </a:cubicBezTo>
                <a:cubicBezTo>
                  <a:pt x="580065" y="797441"/>
                  <a:pt x="766578" y="706921"/>
                  <a:pt x="880217" y="678731"/>
                </a:cubicBezTo>
                <a:cubicBezTo>
                  <a:pt x="993856" y="650541"/>
                  <a:pt x="1016396" y="688923"/>
                  <a:pt x="1132101" y="672130"/>
                </a:cubicBezTo>
                <a:cubicBezTo>
                  <a:pt x="1247806" y="655337"/>
                  <a:pt x="1466092" y="600106"/>
                  <a:pt x="1574446" y="577972"/>
                </a:cubicBezTo>
                <a:cubicBezTo>
                  <a:pt x="1682800" y="555838"/>
                  <a:pt x="1635717" y="525779"/>
                  <a:pt x="1782224" y="539323"/>
                </a:cubicBezTo>
                <a:cubicBezTo>
                  <a:pt x="1928731" y="552868"/>
                  <a:pt x="2236781" y="621248"/>
                  <a:pt x="2453488" y="659239"/>
                </a:cubicBezTo>
                <a:cubicBezTo>
                  <a:pt x="2670195" y="697230"/>
                  <a:pt x="2959140" y="755431"/>
                  <a:pt x="3082469" y="767270"/>
                </a:cubicBezTo>
                <a:cubicBezTo>
                  <a:pt x="3205798" y="779109"/>
                  <a:pt x="3163514" y="748770"/>
                  <a:pt x="3193465" y="730271"/>
                </a:cubicBezTo>
                <a:cubicBezTo>
                  <a:pt x="3223416" y="711772"/>
                  <a:pt x="3196048" y="679894"/>
                  <a:pt x="3262177" y="656273"/>
                </a:cubicBezTo>
                <a:cubicBezTo>
                  <a:pt x="3328307" y="632652"/>
                  <a:pt x="3494221" y="565639"/>
                  <a:pt x="3590242" y="588543"/>
                </a:cubicBezTo>
                <a:cubicBezTo>
                  <a:pt x="3686263" y="611447"/>
                  <a:pt x="3769650" y="746292"/>
                  <a:pt x="3838302" y="793698"/>
                </a:cubicBezTo>
                <a:cubicBezTo>
                  <a:pt x="3906954" y="841104"/>
                  <a:pt x="3947537" y="888838"/>
                  <a:pt x="4002154" y="872981"/>
                </a:cubicBezTo>
                <a:cubicBezTo>
                  <a:pt x="4056771" y="857124"/>
                  <a:pt x="4147507" y="763746"/>
                  <a:pt x="4166006" y="698558"/>
                </a:cubicBezTo>
                <a:cubicBezTo>
                  <a:pt x="4184505" y="633370"/>
                  <a:pt x="4083200" y="532944"/>
                  <a:pt x="4113151" y="481850"/>
                </a:cubicBezTo>
                <a:cubicBezTo>
                  <a:pt x="4143102" y="430756"/>
                  <a:pt x="4285812" y="409615"/>
                  <a:pt x="4345715" y="391996"/>
                </a:cubicBezTo>
                <a:cubicBezTo>
                  <a:pt x="4405618" y="374378"/>
                  <a:pt x="4425879" y="384067"/>
                  <a:pt x="4472568" y="376139"/>
                </a:cubicBezTo>
                <a:cubicBezTo>
                  <a:pt x="4519257" y="368211"/>
                  <a:pt x="4604707" y="385829"/>
                  <a:pt x="4625849" y="344426"/>
                </a:cubicBezTo>
                <a:cubicBezTo>
                  <a:pt x="4646991" y="303023"/>
                  <a:pt x="4631134" y="184978"/>
                  <a:pt x="4599421" y="127718"/>
                </a:cubicBezTo>
                <a:cubicBezTo>
                  <a:pt x="4567708" y="70458"/>
                  <a:pt x="4535994" y="10555"/>
                  <a:pt x="4435569" y="865"/>
                </a:cubicBezTo>
                <a:cubicBezTo>
                  <a:pt x="4335144" y="-8825"/>
                  <a:pt x="4141341" y="66053"/>
                  <a:pt x="3996869" y="69577"/>
                </a:cubicBezTo>
                <a:cubicBezTo>
                  <a:pt x="3852397" y="73101"/>
                  <a:pt x="3714092" y="32578"/>
                  <a:pt x="3568739" y="22007"/>
                </a:cubicBezTo>
                <a:cubicBezTo>
                  <a:pt x="3423386" y="11436"/>
                  <a:pt x="3262177" y="-9706"/>
                  <a:pt x="3124753" y="6151"/>
                </a:cubicBezTo>
                <a:cubicBezTo>
                  <a:pt x="2987329" y="22008"/>
                  <a:pt x="2852548" y="66934"/>
                  <a:pt x="2744194" y="117147"/>
                </a:cubicBezTo>
                <a:cubicBezTo>
                  <a:pt x="2635840" y="167360"/>
                  <a:pt x="2569771" y="272190"/>
                  <a:pt x="2474631" y="307427"/>
                </a:cubicBezTo>
                <a:cubicBezTo>
                  <a:pt x="2379491" y="342664"/>
                  <a:pt x="2283470" y="338259"/>
                  <a:pt x="2173354" y="328569"/>
                </a:cubicBezTo>
                <a:cubicBezTo>
                  <a:pt x="2063238" y="318879"/>
                  <a:pt x="1921410" y="259857"/>
                  <a:pt x="1813937" y="249286"/>
                </a:cubicBezTo>
                <a:cubicBezTo>
                  <a:pt x="1706464" y="238715"/>
                  <a:pt x="1615729" y="279238"/>
                  <a:pt x="1528517" y="265143"/>
                </a:cubicBezTo>
                <a:cubicBezTo>
                  <a:pt x="1441305" y="251048"/>
                  <a:pt x="1365336" y="194226"/>
                  <a:pt x="1290668" y="164717"/>
                </a:cubicBezTo>
                <a:cubicBezTo>
                  <a:pt x="1216000" y="135208"/>
                  <a:pt x="1137768" y="109231"/>
                  <a:pt x="1080508" y="88089"/>
                </a:cubicBezTo>
                <a:cubicBezTo>
                  <a:pt x="1023248" y="66947"/>
                  <a:pt x="1038053" y="22450"/>
                  <a:pt x="947107" y="37864"/>
                </a:cubicBezTo>
                <a:cubicBezTo>
                  <a:pt x="856161" y="53278"/>
                  <a:pt x="666092" y="131242"/>
                  <a:pt x="534834" y="180574"/>
                </a:cubicBezTo>
                <a:cubicBezTo>
                  <a:pt x="403576" y="229906"/>
                  <a:pt x="159560" y="333855"/>
                  <a:pt x="159560" y="333855"/>
                </a:cubicBezTo>
                <a:cubicBezTo>
                  <a:pt x="73229" y="369092"/>
                  <a:pt x="41516" y="298618"/>
                  <a:pt x="16850" y="391996"/>
                </a:cubicBezTo>
                <a:cubicBezTo>
                  <a:pt x="-7816" y="485374"/>
                  <a:pt x="-1649" y="802507"/>
                  <a:pt x="11565" y="894123"/>
                </a:cubicBezTo>
                <a:cubicBezTo>
                  <a:pt x="24779" y="985739"/>
                  <a:pt x="28302" y="950502"/>
                  <a:pt x="101419" y="941693"/>
                </a:cubicBezTo>
                <a:close/>
              </a:path>
            </a:pathLst>
          </a:custGeom>
          <a:solidFill>
            <a:srgbClr val="FF0000">
              <a:alpha val="2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FF0000"/>
              </a:solidFill>
              <a:latin typeface="Rockwell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8352061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51804" y="4179929"/>
            <a:ext cx="2601313" cy="2543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4200" dirty="0" smtClean="0">
                <a:solidFill>
                  <a:srgbClr val="0070C0"/>
                </a:solidFill>
                <a:ea typeface="+mj-ea"/>
                <a:cs typeface="+mj-cs"/>
              </a:rPr>
              <a:t>Wrist</a:t>
            </a:r>
            <a:endParaRPr lang="en-GB" sz="4200" dirty="0">
              <a:solidFill>
                <a:srgbClr val="0070C0"/>
              </a:solidFill>
              <a:ea typeface="+mj-ea"/>
              <a:cs typeface="+mj-cs"/>
            </a:endParaRPr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idx="1"/>
            <p:custDataLst>
              <p:tags r:id="rId4"/>
            </p:custDataLst>
          </p:nvPr>
        </p:nvPicPr>
        <p:blipFill>
          <a:blip r:embed="rId10">
            <a:lum bright="-10000"/>
          </a:blip>
          <a:srcRect/>
          <a:stretch>
            <a:fillRect/>
          </a:stretch>
        </p:blipFill>
        <p:spPr>
          <a:xfrm>
            <a:off x="2273047" y="1412776"/>
            <a:ext cx="4520686" cy="2736304"/>
          </a:xfrm>
          <a:effectLst>
            <a:outerShdw blurRad="292100" dist="139700" dir="2700000" algn="tl" rotWithShape="0">
              <a:srgbClr val="000000">
                <a:alpha val="39998"/>
              </a:srgbClr>
            </a:outerShdw>
          </a:effectLst>
        </p:spPr>
      </p:pic>
      <p:pic>
        <p:nvPicPr>
          <p:cNvPr id="43015" name="Picture 4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>
            <a:lum bright="-10000"/>
          </a:blip>
          <a:srcRect/>
          <a:stretch>
            <a:fillRect/>
          </a:stretch>
        </p:blipFill>
        <p:spPr bwMode="auto">
          <a:xfrm>
            <a:off x="2307689" y="4107270"/>
            <a:ext cx="4511191" cy="2644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5" y="252413"/>
            <a:ext cx="828675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307689" y="3524120"/>
            <a:ext cx="12602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prstClr val="white"/>
                </a:solidFill>
                <a:cs typeface="Arial" panose="020B0604020202020204" pitchFamily="34" charset="0"/>
              </a:rPr>
              <a:t>Synovitis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prstClr val="white"/>
                </a:solidFill>
                <a:cs typeface="Arial" panose="020B0604020202020204" pitchFamily="34" charset="0"/>
              </a:rPr>
              <a:t>Longitudinal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2830" y="1484783"/>
            <a:ext cx="2304257" cy="2702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307689" y="6167493"/>
            <a:ext cx="1099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prstClr val="white"/>
                </a:solidFill>
                <a:cs typeface="Arial" panose="020B0604020202020204" pitchFamily="34" charset="0"/>
              </a:rPr>
              <a:t>Synovitis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prstClr val="white"/>
                </a:solidFill>
                <a:cs typeface="Arial" panose="020B0604020202020204" pitchFamily="34" charset="0"/>
              </a:rPr>
              <a:t>Transverse</a:t>
            </a:r>
          </a:p>
        </p:txBody>
      </p:sp>
      <p:sp>
        <p:nvSpPr>
          <p:cNvPr id="13" name="Freeform 12"/>
          <p:cNvSpPr/>
          <p:nvPr>
            <p:custDataLst>
              <p:tags r:id="rId6"/>
            </p:custDataLst>
          </p:nvPr>
        </p:nvSpPr>
        <p:spPr>
          <a:xfrm>
            <a:off x="2709005" y="2257690"/>
            <a:ext cx="3566388" cy="1238176"/>
          </a:xfrm>
          <a:custGeom>
            <a:avLst/>
            <a:gdLst>
              <a:gd name="connsiteX0" fmla="*/ 2784604 w 3022453"/>
              <a:gd name="connsiteY0" fmla="*/ 370869 h 1040371"/>
              <a:gd name="connsiteX1" fmla="*/ 2943170 w 3022453"/>
              <a:gd name="connsiteY1" fmla="*/ 281015 h 1040371"/>
              <a:gd name="connsiteX2" fmla="*/ 2959027 w 3022453"/>
              <a:gd name="connsiteY2" fmla="*/ 217588 h 1040371"/>
              <a:gd name="connsiteX3" fmla="*/ 2562610 w 3022453"/>
              <a:gd name="connsiteY3" fmla="*/ 170018 h 1040371"/>
              <a:gd name="connsiteX4" fmla="*/ 2203193 w 3022453"/>
              <a:gd name="connsiteY4" fmla="*/ 154161 h 1040371"/>
              <a:gd name="connsiteX5" fmla="*/ 1928345 w 3022453"/>
              <a:gd name="connsiteY5" fmla="*/ 143590 h 1040371"/>
              <a:gd name="connsiteX6" fmla="*/ 1701066 w 3022453"/>
              <a:gd name="connsiteY6" fmla="*/ 201731 h 1040371"/>
              <a:gd name="connsiteX7" fmla="*/ 1621783 w 3022453"/>
              <a:gd name="connsiteY7" fmla="*/ 370869 h 1040371"/>
              <a:gd name="connsiteX8" fmla="*/ 1674638 w 3022453"/>
              <a:gd name="connsiteY8" fmla="*/ 481865 h 1040371"/>
              <a:gd name="connsiteX9" fmla="*/ 1753921 w 3022453"/>
              <a:gd name="connsiteY9" fmla="*/ 524150 h 1040371"/>
              <a:gd name="connsiteX10" fmla="*/ 1611212 w 3022453"/>
              <a:gd name="connsiteY10" fmla="*/ 571720 h 1040371"/>
              <a:gd name="connsiteX11" fmla="*/ 1415646 w 3022453"/>
              <a:gd name="connsiteY11" fmla="*/ 555863 h 1040371"/>
              <a:gd name="connsiteX12" fmla="*/ 1019230 w 3022453"/>
              <a:gd name="connsiteY12" fmla="*/ 487151 h 1040371"/>
              <a:gd name="connsiteX13" fmla="*/ 591101 w 3022453"/>
              <a:gd name="connsiteY13" fmla="*/ 69593 h 1040371"/>
              <a:gd name="connsiteX14" fmla="*/ 157686 w 3022453"/>
              <a:gd name="connsiteY14" fmla="*/ 69593 h 1040371"/>
              <a:gd name="connsiteX15" fmla="*/ 14976 w 3022453"/>
              <a:gd name="connsiteY15" fmla="*/ 254587 h 1040371"/>
              <a:gd name="connsiteX16" fmla="*/ 83688 w 3022453"/>
              <a:gd name="connsiteY16" fmla="*/ 423724 h 1040371"/>
              <a:gd name="connsiteX17" fmla="*/ 517103 w 3022453"/>
              <a:gd name="connsiteY17" fmla="*/ 666860 h 1040371"/>
              <a:gd name="connsiteX18" fmla="*/ 797237 w 3022453"/>
              <a:gd name="connsiteY18" fmla="*/ 756714 h 1040371"/>
              <a:gd name="connsiteX19" fmla="*/ 1109084 w 3022453"/>
              <a:gd name="connsiteY19" fmla="*/ 698573 h 1040371"/>
              <a:gd name="connsiteX20" fmla="*/ 1383933 w 3022453"/>
              <a:gd name="connsiteY20" fmla="*/ 809569 h 1040371"/>
              <a:gd name="connsiteX21" fmla="*/ 1542499 w 3022453"/>
              <a:gd name="connsiteY21" fmla="*/ 999849 h 1040371"/>
              <a:gd name="connsiteX22" fmla="*/ 1579498 w 3022453"/>
              <a:gd name="connsiteY22" fmla="*/ 1020991 h 1040371"/>
              <a:gd name="connsiteX23" fmla="*/ 1584784 w 3022453"/>
              <a:gd name="connsiteY23" fmla="*/ 883567 h 1040371"/>
              <a:gd name="connsiteX24" fmla="*/ 1600641 w 3022453"/>
              <a:gd name="connsiteY24" fmla="*/ 740857 h 1040371"/>
              <a:gd name="connsiteX25" fmla="*/ 1711637 w 3022453"/>
              <a:gd name="connsiteY25" fmla="*/ 735572 h 1040371"/>
              <a:gd name="connsiteX26" fmla="*/ 1759207 w 3022453"/>
              <a:gd name="connsiteY26" fmla="*/ 666860 h 1040371"/>
              <a:gd name="connsiteX27" fmla="*/ 1880775 w 3022453"/>
              <a:gd name="connsiteY27" fmla="*/ 730286 h 1040371"/>
              <a:gd name="connsiteX28" fmla="*/ 1997057 w 3022453"/>
              <a:gd name="connsiteY28" fmla="*/ 693287 h 1040371"/>
              <a:gd name="connsiteX29" fmla="*/ 2361760 w 3022453"/>
              <a:gd name="connsiteY29" fmla="*/ 851854 h 1040371"/>
              <a:gd name="connsiteX30" fmla="*/ 2636608 w 3022453"/>
              <a:gd name="connsiteY30" fmla="*/ 851854 h 1040371"/>
              <a:gd name="connsiteX31" fmla="*/ 2689464 w 3022453"/>
              <a:gd name="connsiteY31" fmla="*/ 746143 h 1040371"/>
              <a:gd name="connsiteX32" fmla="*/ 2583753 w 3022453"/>
              <a:gd name="connsiteY32" fmla="*/ 661574 h 1040371"/>
              <a:gd name="connsiteX33" fmla="*/ 2456899 w 3022453"/>
              <a:gd name="connsiteY33" fmla="*/ 640432 h 1040371"/>
              <a:gd name="connsiteX34" fmla="*/ 2583753 w 3022453"/>
              <a:gd name="connsiteY34" fmla="*/ 513579 h 1040371"/>
              <a:gd name="connsiteX35" fmla="*/ 2647179 w 3022453"/>
              <a:gd name="connsiteY35" fmla="*/ 444867 h 1040371"/>
              <a:gd name="connsiteX36" fmla="*/ 2700035 w 3022453"/>
              <a:gd name="connsiteY36" fmla="*/ 407868 h 1040371"/>
              <a:gd name="connsiteX37" fmla="*/ 2784604 w 3022453"/>
              <a:gd name="connsiteY37" fmla="*/ 370869 h 1040371"/>
              <a:gd name="connsiteX0" fmla="*/ 2776046 w 2981084"/>
              <a:gd name="connsiteY0" fmla="*/ 340248 h 1001487"/>
              <a:gd name="connsiteX1" fmla="*/ 2934612 w 2981084"/>
              <a:gd name="connsiteY1" fmla="*/ 250394 h 1001487"/>
              <a:gd name="connsiteX2" fmla="*/ 2950469 w 2981084"/>
              <a:gd name="connsiteY2" fmla="*/ 186967 h 1001487"/>
              <a:gd name="connsiteX3" fmla="*/ 2554052 w 2981084"/>
              <a:gd name="connsiteY3" fmla="*/ 139397 h 1001487"/>
              <a:gd name="connsiteX4" fmla="*/ 2194635 w 2981084"/>
              <a:gd name="connsiteY4" fmla="*/ 123540 h 1001487"/>
              <a:gd name="connsiteX5" fmla="*/ 1919787 w 2981084"/>
              <a:gd name="connsiteY5" fmla="*/ 112969 h 1001487"/>
              <a:gd name="connsiteX6" fmla="*/ 1692508 w 2981084"/>
              <a:gd name="connsiteY6" fmla="*/ 171110 h 1001487"/>
              <a:gd name="connsiteX7" fmla="*/ 1613225 w 2981084"/>
              <a:gd name="connsiteY7" fmla="*/ 340248 h 1001487"/>
              <a:gd name="connsiteX8" fmla="*/ 1666080 w 2981084"/>
              <a:gd name="connsiteY8" fmla="*/ 451244 h 1001487"/>
              <a:gd name="connsiteX9" fmla="*/ 1745363 w 2981084"/>
              <a:gd name="connsiteY9" fmla="*/ 493529 h 1001487"/>
              <a:gd name="connsiteX10" fmla="*/ 1602654 w 2981084"/>
              <a:gd name="connsiteY10" fmla="*/ 541099 h 1001487"/>
              <a:gd name="connsiteX11" fmla="*/ 1348299 w 2981084"/>
              <a:gd name="connsiteY11" fmla="*/ 332490 h 1001487"/>
              <a:gd name="connsiteX12" fmla="*/ 1010672 w 2981084"/>
              <a:gd name="connsiteY12" fmla="*/ 456530 h 1001487"/>
              <a:gd name="connsiteX13" fmla="*/ 582543 w 2981084"/>
              <a:gd name="connsiteY13" fmla="*/ 38972 h 1001487"/>
              <a:gd name="connsiteX14" fmla="*/ 149128 w 2981084"/>
              <a:gd name="connsiteY14" fmla="*/ 38972 h 1001487"/>
              <a:gd name="connsiteX15" fmla="*/ 6418 w 2981084"/>
              <a:gd name="connsiteY15" fmla="*/ 223966 h 1001487"/>
              <a:gd name="connsiteX16" fmla="*/ 75130 w 2981084"/>
              <a:gd name="connsiteY16" fmla="*/ 393103 h 1001487"/>
              <a:gd name="connsiteX17" fmla="*/ 508545 w 2981084"/>
              <a:gd name="connsiteY17" fmla="*/ 636239 h 1001487"/>
              <a:gd name="connsiteX18" fmla="*/ 788679 w 2981084"/>
              <a:gd name="connsiteY18" fmla="*/ 726093 h 1001487"/>
              <a:gd name="connsiteX19" fmla="*/ 1100526 w 2981084"/>
              <a:gd name="connsiteY19" fmla="*/ 667952 h 1001487"/>
              <a:gd name="connsiteX20" fmla="*/ 1375375 w 2981084"/>
              <a:gd name="connsiteY20" fmla="*/ 778948 h 1001487"/>
              <a:gd name="connsiteX21" fmla="*/ 1533941 w 2981084"/>
              <a:gd name="connsiteY21" fmla="*/ 969228 h 1001487"/>
              <a:gd name="connsiteX22" fmla="*/ 1570940 w 2981084"/>
              <a:gd name="connsiteY22" fmla="*/ 990370 h 1001487"/>
              <a:gd name="connsiteX23" fmla="*/ 1576226 w 2981084"/>
              <a:gd name="connsiteY23" fmla="*/ 852946 h 1001487"/>
              <a:gd name="connsiteX24" fmla="*/ 1592083 w 2981084"/>
              <a:gd name="connsiteY24" fmla="*/ 710236 h 1001487"/>
              <a:gd name="connsiteX25" fmla="*/ 1703079 w 2981084"/>
              <a:gd name="connsiteY25" fmla="*/ 704951 h 1001487"/>
              <a:gd name="connsiteX26" fmla="*/ 1750649 w 2981084"/>
              <a:gd name="connsiteY26" fmla="*/ 636239 h 1001487"/>
              <a:gd name="connsiteX27" fmla="*/ 1872217 w 2981084"/>
              <a:gd name="connsiteY27" fmla="*/ 699665 h 1001487"/>
              <a:gd name="connsiteX28" fmla="*/ 1988499 w 2981084"/>
              <a:gd name="connsiteY28" fmla="*/ 662666 h 1001487"/>
              <a:gd name="connsiteX29" fmla="*/ 2353202 w 2981084"/>
              <a:gd name="connsiteY29" fmla="*/ 821233 h 1001487"/>
              <a:gd name="connsiteX30" fmla="*/ 2628050 w 2981084"/>
              <a:gd name="connsiteY30" fmla="*/ 821233 h 1001487"/>
              <a:gd name="connsiteX31" fmla="*/ 2680906 w 2981084"/>
              <a:gd name="connsiteY31" fmla="*/ 715522 h 1001487"/>
              <a:gd name="connsiteX32" fmla="*/ 2575195 w 2981084"/>
              <a:gd name="connsiteY32" fmla="*/ 630953 h 1001487"/>
              <a:gd name="connsiteX33" fmla="*/ 2448341 w 2981084"/>
              <a:gd name="connsiteY33" fmla="*/ 609811 h 1001487"/>
              <a:gd name="connsiteX34" fmla="*/ 2575195 w 2981084"/>
              <a:gd name="connsiteY34" fmla="*/ 482958 h 1001487"/>
              <a:gd name="connsiteX35" fmla="*/ 2638621 w 2981084"/>
              <a:gd name="connsiteY35" fmla="*/ 414246 h 1001487"/>
              <a:gd name="connsiteX36" fmla="*/ 2691477 w 2981084"/>
              <a:gd name="connsiteY36" fmla="*/ 377247 h 1001487"/>
              <a:gd name="connsiteX37" fmla="*/ 2776046 w 2981084"/>
              <a:gd name="connsiteY37" fmla="*/ 340248 h 1001487"/>
              <a:gd name="connsiteX0" fmla="*/ 2776046 w 2981084"/>
              <a:gd name="connsiteY0" fmla="*/ 315549 h 976789"/>
              <a:gd name="connsiteX1" fmla="*/ 2934612 w 2981084"/>
              <a:gd name="connsiteY1" fmla="*/ 225695 h 976789"/>
              <a:gd name="connsiteX2" fmla="*/ 2950469 w 2981084"/>
              <a:gd name="connsiteY2" fmla="*/ 162268 h 976789"/>
              <a:gd name="connsiteX3" fmla="*/ 2554052 w 2981084"/>
              <a:gd name="connsiteY3" fmla="*/ 114698 h 976789"/>
              <a:gd name="connsiteX4" fmla="*/ 2194635 w 2981084"/>
              <a:gd name="connsiteY4" fmla="*/ 98841 h 976789"/>
              <a:gd name="connsiteX5" fmla="*/ 1919787 w 2981084"/>
              <a:gd name="connsiteY5" fmla="*/ 88270 h 976789"/>
              <a:gd name="connsiteX6" fmla="*/ 1692508 w 2981084"/>
              <a:gd name="connsiteY6" fmla="*/ 146411 h 976789"/>
              <a:gd name="connsiteX7" fmla="*/ 1613225 w 2981084"/>
              <a:gd name="connsiteY7" fmla="*/ 315549 h 976789"/>
              <a:gd name="connsiteX8" fmla="*/ 1666080 w 2981084"/>
              <a:gd name="connsiteY8" fmla="*/ 426545 h 976789"/>
              <a:gd name="connsiteX9" fmla="*/ 1745363 w 2981084"/>
              <a:gd name="connsiteY9" fmla="*/ 468830 h 976789"/>
              <a:gd name="connsiteX10" fmla="*/ 1602654 w 2981084"/>
              <a:gd name="connsiteY10" fmla="*/ 516400 h 976789"/>
              <a:gd name="connsiteX11" fmla="*/ 1348299 w 2981084"/>
              <a:gd name="connsiteY11" fmla="*/ 307791 h 976789"/>
              <a:gd name="connsiteX12" fmla="*/ 1010623 w 2981084"/>
              <a:gd name="connsiteY12" fmla="*/ 29188 h 976789"/>
              <a:gd name="connsiteX13" fmla="*/ 582543 w 2981084"/>
              <a:gd name="connsiteY13" fmla="*/ 14273 h 976789"/>
              <a:gd name="connsiteX14" fmla="*/ 149128 w 2981084"/>
              <a:gd name="connsiteY14" fmla="*/ 14273 h 976789"/>
              <a:gd name="connsiteX15" fmla="*/ 6418 w 2981084"/>
              <a:gd name="connsiteY15" fmla="*/ 199267 h 976789"/>
              <a:gd name="connsiteX16" fmla="*/ 75130 w 2981084"/>
              <a:gd name="connsiteY16" fmla="*/ 368404 h 976789"/>
              <a:gd name="connsiteX17" fmla="*/ 508545 w 2981084"/>
              <a:gd name="connsiteY17" fmla="*/ 611540 h 976789"/>
              <a:gd name="connsiteX18" fmla="*/ 788679 w 2981084"/>
              <a:gd name="connsiteY18" fmla="*/ 701394 h 976789"/>
              <a:gd name="connsiteX19" fmla="*/ 1100526 w 2981084"/>
              <a:gd name="connsiteY19" fmla="*/ 643253 h 976789"/>
              <a:gd name="connsiteX20" fmla="*/ 1375375 w 2981084"/>
              <a:gd name="connsiteY20" fmla="*/ 754249 h 976789"/>
              <a:gd name="connsiteX21" fmla="*/ 1533941 w 2981084"/>
              <a:gd name="connsiteY21" fmla="*/ 944529 h 976789"/>
              <a:gd name="connsiteX22" fmla="*/ 1570940 w 2981084"/>
              <a:gd name="connsiteY22" fmla="*/ 965671 h 976789"/>
              <a:gd name="connsiteX23" fmla="*/ 1576226 w 2981084"/>
              <a:gd name="connsiteY23" fmla="*/ 828247 h 976789"/>
              <a:gd name="connsiteX24" fmla="*/ 1592083 w 2981084"/>
              <a:gd name="connsiteY24" fmla="*/ 685537 h 976789"/>
              <a:gd name="connsiteX25" fmla="*/ 1703079 w 2981084"/>
              <a:gd name="connsiteY25" fmla="*/ 680252 h 976789"/>
              <a:gd name="connsiteX26" fmla="*/ 1750649 w 2981084"/>
              <a:gd name="connsiteY26" fmla="*/ 611540 h 976789"/>
              <a:gd name="connsiteX27" fmla="*/ 1872217 w 2981084"/>
              <a:gd name="connsiteY27" fmla="*/ 674966 h 976789"/>
              <a:gd name="connsiteX28" fmla="*/ 1988499 w 2981084"/>
              <a:gd name="connsiteY28" fmla="*/ 637967 h 976789"/>
              <a:gd name="connsiteX29" fmla="*/ 2353202 w 2981084"/>
              <a:gd name="connsiteY29" fmla="*/ 796534 h 976789"/>
              <a:gd name="connsiteX30" fmla="*/ 2628050 w 2981084"/>
              <a:gd name="connsiteY30" fmla="*/ 796534 h 976789"/>
              <a:gd name="connsiteX31" fmla="*/ 2680906 w 2981084"/>
              <a:gd name="connsiteY31" fmla="*/ 690823 h 976789"/>
              <a:gd name="connsiteX32" fmla="*/ 2575195 w 2981084"/>
              <a:gd name="connsiteY32" fmla="*/ 606254 h 976789"/>
              <a:gd name="connsiteX33" fmla="*/ 2448341 w 2981084"/>
              <a:gd name="connsiteY33" fmla="*/ 585112 h 976789"/>
              <a:gd name="connsiteX34" fmla="*/ 2575195 w 2981084"/>
              <a:gd name="connsiteY34" fmla="*/ 458259 h 976789"/>
              <a:gd name="connsiteX35" fmla="*/ 2638621 w 2981084"/>
              <a:gd name="connsiteY35" fmla="*/ 389547 h 976789"/>
              <a:gd name="connsiteX36" fmla="*/ 2691477 w 2981084"/>
              <a:gd name="connsiteY36" fmla="*/ 352548 h 976789"/>
              <a:gd name="connsiteX37" fmla="*/ 2776046 w 2981084"/>
              <a:gd name="connsiteY37" fmla="*/ 315549 h 976789"/>
              <a:gd name="connsiteX0" fmla="*/ 2776046 w 2981084"/>
              <a:gd name="connsiteY0" fmla="*/ 620240 h 1281480"/>
              <a:gd name="connsiteX1" fmla="*/ 2934612 w 2981084"/>
              <a:gd name="connsiteY1" fmla="*/ 530386 h 1281480"/>
              <a:gd name="connsiteX2" fmla="*/ 2950469 w 2981084"/>
              <a:gd name="connsiteY2" fmla="*/ 466959 h 1281480"/>
              <a:gd name="connsiteX3" fmla="*/ 2554052 w 2981084"/>
              <a:gd name="connsiteY3" fmla="*/ 419389 h 1281480"/>
              <a:gd name="connsiteX4" fmla="*/ 2194635 w 2981084"/>
              <a:gd name="connsiteY4" fmla="*/ 403532 h 1281480"/>
              <a:gd name="connsiteX5" fmla="*/ 1919787 w 2981084"/>
              <a:gd name="connsiteY5" fmla="*/ 392961 h 1281480"/>
              <a:gd name="connsiteX6" fmla="*/ 1692508 w 2981084"/>
              <a:gd name="connsiteY6" fmla="*/ 451102 h 1281480"/>
              <a:gd name="connsiteX7" fmla="*/ 1613225 w 2981084"/>
              <a:gd name="connsiteY7" fmla="*/ 620240 h 1281480"/>
              <a:gd name="connsiteX8" fmla="*/ 1666080 w 2981084"/>
              <a:gd name="connsiteY8" fmla="*/ 731236 h 1281480"/>
              <a:gd name="connsiteX9" fmla="*/ 1745363 w 2981084"/>
              <a:gd name="connsiteY9" fmla="*/ 773521 h 1281480"/>
              <a:gd name="connsiteX10" fmla="*/ 1602654 w 2981084"/>
              <a:gd name="connsiteY10" fmla="*/ 821091 h 1281480"/>
              <a:gd name="connsiteX11" fmla="*/ 1348299 w 2981084"/>
              <a:gd name="connsiteY11" fmla="*/ 612482 h 1281480"/>
              <a:gd name="connsiteX12" fmla="*/ 1010623 w 2981084"/>
              <a:gd name="connsiteY12" fmla="*/ 333879 h 1281480"/>
              <a:gd name="connsiteX13" fmla="*/ 649623 w 2981084"/>
              <a:gd name="connsiteY13" fmla="*/ 19 h 1281480"/>
              <a:gd name="connsiteX14" fmla="*/ 149128 w 2981084"/>
              <a:gd name="connsiteY14" fmla="*/ 318964 h 1281480"/>
              <a:gd name="connsiteX15" fmla="*/ 6418 w 2981084"/>
              <a:gd name="connsiteY15" fmla="*/ 503958 h 1281480"/>
              <a:gd name="connsiteX16" fmla="*/ 75130 w 2981084"/>
              <a:gd name="connsiteY16" fmla="*/ 673095 h 1281480"/>
              <a:gd name="connsiteX17" fmla="*/ 508545 w 2981084"/>
              <a:gd name="connsiteY17" fmla="*/ 916231 h 1281480"/>
              <a:gd name="connsiteX18" fmla="*/ 788679 w 2981084"/>
              <a:gd name="connsiteY18" fmla="*/ 1006085 h 1281480"/>
              <a:gd name="connsiteX19" fmla="*/ 1100526 w 2981084"/>
              <a:gd name="connsiteY19" fmla="*/ 947944 h 1281480"/>
              <a:gd name="connsiteX20" fmla="*/ 1375375 w 2981084"/>
              <a:gd name="connsiteY20" fmla="*/ 1058940 h 1281480"/>
              <a:gd name="connsiteX21" fmla="*/ 1533941 w 2981084"/>
              <a:gd name="connsiteY21" fmla="*/ 1249220 h 1281480"/>
              <a:gd name="connsiteX22" fmla="*/ 1570940 w 2981084"/>
              <a:gd name="connsiteY22" fmla="*/ 1270362 h 1281480"/>
              <a:gd name="connsiteX23" fmla="*/ 1576226 w 2981084"/>
              <a:gd name="connsiteY23" fmla="*/ 1132938 h 1281480"/>
              <a:gd name="connsiteX24" fmla="*/ 1592083 w 2981084"/>
              <a:gd name="connsiteY24" fmla="*/ 990228 h 1281480"/>
              <a:gd name="connsiteX25" fmla="*/ 1703079 w 2981084"/>
              <a:gd name="connsiteY25" fmla="*/ 984943 h 1281480"/>
              <a:gd name="connsiteX26" fmla="*/ 1750649 w 2981084"/>
              <a:gd name="connsiteY26" fmla="*/ 916231 h 1281480"/>
              <a:gd name="connsiteX27" fmla="*/ 1872217 w 2981084"/>
              <a:gd name="connsiteY27" fmla="*/ 979657 h 1281480"/>
              <a:gd name="connsiteX28" fmla="*/ 1988499 w 2981084"/>
              <a:gd name="connsiteY28" fmla="*/ 942658 h 1281480"/>
              <a:gd name="connsiteX29" fmla="*/ 2353202 w 2981084"/>
              <a:gd name="connsiteY29" fmla="*/ 1101225 h 1281480"/>
              <a:gd name="connsiteX30" fmla="*/ 2628050 w 2981084"/>
              <a:gd name="connsiteY30" fmla="*/ 1101225 h 1281480"/>
              <a:gd name="connsiteX31" fmla="*/ 2680906 w 2981084"/>
              <a:gd name="connsiteY31" fmla="*/ 995514 h 1281480"/>
              <a:gd name="connsiteX32" fmla="*/ 2575195 w 2981084"/>
              <a:gd name="connsiteY32" fmla="*/ 910945 h 1281480"/>
              <a:gd name="connsiteX33" fmla="*/ 2448341 w 2981084"/>
              <a:gd name="connsiteY33" fmla="*/ 889803 h 1281480"/>
              <a:gd name="connsiteX34" fmla="*/ 2575195 w 2981084"/>
              <a:gd name="connsiteY34" fmla="*/ 762950 h 1281480"/>
              <a:gd name="connsiteX35" fmla="*/ 2638621 w 2981084"/>
              <a:gd name="connsiteY35" fmla="*/ 694238 h 1281480"/>
              <a:gd name="connsiteX36" fmla="*/ 2691477 w 2981084"/>
              <a:gd name="connsiteY36" fmla="*/ 657239 h 1281480"/>
              <a:gd name="connsiteX37" fmla="*/ 2776046 w 2981084"/>
              <a:gd name="connsiteY37" fmla="*/ 620240 h 1281480"/>
              <a:gd name="connsiteX0" fmla="*/ 2856929 w 3061967"/>
              <a:gd name="connsiteY0" fmla="*/ 682915 h 1344155"/>
              <a:gd name="connsiteX1" fmla="*/ 3015495 w 3061967"/>
              <a:gd name="connsiteY1" fmla="*/ 593061 h 1344155"/>
              <a:gd name="connsiteX2" fmla="*/ 3031352 w 3061967"/>
              <a:gd name="connsiteY2" fmla="*/ 529634 h 1344155"/>
              <a:gd name="connsiteX3" fmla="*/ 2634935 w 3061967"/>
              <a:gd name="connsiteY3" fmla="*/ 482064 h 1344155"/>
              <a:gd name="connsiteX4" fmla="*/ 2275518 w 3061967"/>
              <a:gd name="connsiteY4" fmla="*/ 466207 h 1344155"/>
              <a:gd name="connsiteX5" fmla="*/ 2000670 w 3061967"/>
              <a:gd name="connsiteY5" fmla="*/ 455636 h 1344155"/>
              <a:gd name="connsiteX6" fmla="*/ 1773391 w 3061967"/>
              <a:gd name="connsiteY6" fmla="*/ 513777 h 1344155"/>
              <a:gd name="connsiteX7" fmla="*/ 1694108 w 3061967"/>
              <a:gd name="connsiteY7" fmla="*/ 682915 h 1344155"/>
              <a:gd name="connsiteX8" fmla="*/ 1746963 w 3061967"/>
              <a:gd name="connsiteY8" fmla="*/ 793911 h 1344155"/>
              <a:gd name="connsiteX9" fmla="*/ 1826246 w 3061967"/>
              <a:gd name="connsiteY9" fmla="*/ 836196 h 1344155"/>
              <a:gd name="connsiteX10" fmla="*/ 1683537 w 3061967"/>
              <a:gd name="connsiteY10" fmla="*/ 883766 h 1344155"/>
              <a:gd name="connsiteX11" fmla="*/ 1429182 w 3061967"/>
              <a:gd name="connsiteY11" fmla="*/ 675157 h 1344155"/>
              <a:gd name="connsiteX12" fmla="*/ 1091506 w 3061967"/>
              <a:gd name="connsiteY12" fmla="*/ 396554 h 1344155"/>
              <a:gd name="connsiteX13" fmla="*/ 730506 w 3061967"/>
              <a:gd name="connsiteY13" fmla="*/ 62694 h 1344155"/>
              <a:gd name="connsiteX14" fmla="*/ 15215 w 3061967"/>
              <a:gd name="connsiteY14" fmla="*/ 28795 h 1344155"/>
              <a:gd name="connsiteX15" fmla="*/ 230011 w 3061967"/>
              <a:gd name="connsiteY15" fmla="*/ 381639 h 1344155"/>
              <a:gd name="connsiteX16" fmla="*/ 87301 w 3061967"/>
              <a:gd name="connsiteY16" fmla="*/ 566633 h 1344155"/>
              <a:gd name="connsiteX17" fmla="*/ 156013 w 3061967"/>
              <a:gd name="connsiteY17" fmla="*/ 735770 h 1344155"/>
              <a:gd name="connsiteX18" fmla="*/ 589428 w 3061967"/>
              <a:gd name="connsiteY18" fmla="*/ 978906 h 1344155"/>
              <a:gd name="connsiteX19" fmla="*/ 869562 w 3061967"/>
              <a:gd name="connsiteY19" fmla="*/ 1068760 h 1344155"/>
              <a:gd name="connsiteX20" fmla="*/ 1181409 w 3061967"/>
              <a:gd name="connsiteY20" fmla="*/ 1010619 h 1344155"/>
              <a:gd name="connsiteX21" fmla="*/ 1456258 w 3061967"/>
              <a:gd name="connsiteY21" fmla="*/ 1121615 h 1344155"/>
              <a:gd name="connsiteX22" fmla="*/ 1614824 w 3061967"/>
              <a:gd name="connsiteY22" fmla="*/ 1311895 h 1344155"/>
              <a:gd name="connsiteX23" fmla="*/ 1651823 w 3061967"/>
              <a:gd name="connsiteY23" fmla="*/ 1333037 h 1344155"/>
              <a:gd name="connsiteX24" fmla="*/ 1657109 w 3061967"/>
              <a:gd name="connsiteY24" fmla="*/ 1195613 h 1344155"/>
              <a:gd name="connsiteX25" fmla="*/ 1672966 w 3061967"/>
              <a:gd name="connsiteY25" fmla="*/ 1052903 h 1344155"/>
              <a:gd name="connsiteX26" fmla="*/ 1783962 w 3061967"/>
              <a:gd name="connsiteY26" fmla="*/ 1047618 h 1344155"/>
              <a:gd name="connsiteX27" fmla="*/ 1831532 w 3061967"/>
              <a:gd name="connsiteY27" fmla="*/ 978906 h 1344155"/>
              <a:gd name="connsiteX28" fmla="*/ 1953100 w 3061967"/>
              <a:gd name="connsiteY28" fmla="*/ 1042332 h 1344155"/>
              <a:gd name="connsiteX29" fmla="*/ 2069382 w 3061967"/>
              <a:gd name="connsiteY29" fmla="*/ 1005333 h 1344155"/>
              <a:gd name="connsiteX30" fmla="*/ 2434085 w 3061967"/>
              <a:gd name="connsiteY30" fmla="*/ 1163900 h 1344155"/>
              <a:gd name="connsiteX31" fmla="*/ 2708933 w 3061967"/>
              <a:gd name="connsiteY31" fmla="*/ 1163900 h 1344155"/>
              <a:gd name="connsiteX32" fmla="*/ 2761789 w 3061967"/>
              <a:gd name="connsiteY32" fmla="*/ 1058189 h 1344155"/>
              <a:gd name="connsiteX33" fmla="*/ 2656078 w 3061967"/>
              <a:gd name="connsiteY33" fmla="*/ 973620 h 1344155"/>
              <a:gd name="connsiteX34" fmla="*/ 2529224 w 3061967"/>
              <a:gd name="connsiteY34" fmla="*/ 952478 h 1344155"/>
              <a:gd name="connsiteX35" fmla="*/ 2656078 w 3061967"/>
              <a:gd name="connsiteY35" fmla="*/ 825625 h 1344155"/>
              <a:gd name="connsiteX36" fmla="*/ 2719504 w 3061967"/>
              <a:gd name="connsiteY36" fmla="*/ 756913 h 1344155"/>
              <a:gd name="connsiteX37" fmla="*/ 2772360 w 3061967"/>
              <a:gd name="connsiteY37" fmla="*/ 719914 h 1344155"/>
              <a:gd name="connsiteX38" fmla="*/ 2856929 w 3061967"/>
              <a:gd name="connsiteY38" fmla="*/ 682915 h 1344155"/>
              <a:gd name="connsiteX0" fmla="*/ 3097252 w 3302290"/>
              <a:gd name="connsiteY0" fmla="*/ 682915 h 1344155"/>
              <a:gd name="connsiteX1" fmla="*/ 3255818 w 3302290"/>
              <a:gd name="connsiteY1" fmla="*/ 593061 h 1344155"/>
              <a:gd name="connsiteX2" fmla="*/ 3271675 w 3302290"/>
              <a:gd name="connsiteY2" fmla="*/ 529634 h 1344155"/>
              <a:gd name="connsiteX3" fmla="*/ 2875258 w 3302290"/>
              <a:gd name="connsiteY3" fmla="*/ 482064 h 1344155"/>
              <a:gd name="connsiteX4" fmla="*/ 2515841 w 3302290"/>
              <a:gd name="connsiteY4" fmla="*/ 466207 h 1344155"/>
              <a:gd name="connsiteX5" fmla="*/ 2240993 w 3302290"/>
              <a:gd name="connsiteY5" fmla="*/ 455636 h 1344155"/>
              <a:gd name="connsiteX6" fmla="*/ 2013714 w 3302290"/>
              <a:gd name="connsiteY6" fmla="*/ 513777 h 1344155"/>
              <a:gd name="connsiteX7" fmla="*/ 1934431 w 3302290"/>
              <a:gd name="connsiteY7" fmla="*/ 682915 h 1344155"/>
              <a:gd name="connsiteX8" fmla="*/ 1987286 w 3302290"/>
              <a:gd name="connsiteY8" fmla="*/ 793911 h 1344155"/>
              <a:gd name="connsiteX9" fmla="*/ 2066569 w 3302290"/>
              <a:gd name="connsiteY9" fmla="*/ 836196 h 1344155"/>
              <a:gd name="connsiteX10" fmla="*/ 1923860 w 3302290"/>
              <a:gd name="connsiteY10" fmla="*/ 883766 h 1344155"/>
              <a:gd name="connsiteX11" fmla="*/ 1669505 w 3302290"/>
              <a:gd name="connsiteY11" fmla="*/ 675157 h 1344155"/>
              <a:gd name="connsiteX12" fmla="*/ 1331829 w 3302290"/>
              <a:gd name="connsiteY12" fmla="*/ 396554 h 1344155"/>
              <a:gd name="connsiteX13" fmla="*/ 970829 w 3302290"/>
              <a:gd name="connsiteY13" fmla="*/ 62694 h 1344155"/>
              <a:gd name="connsiteX14" fmla="*/ 255538 w 3302290"/>
              <a:gd name="connsiteY14" fmla="*/ 28795 h 1344155"/>
              <a:gd name="connsiteX15" fmla="*/ 562 w 3302290"/>
              <a:gd name="connsiteY15" fmla="*/ 213974 h 1344155"/>
              <a:gd name="connsiteX16" fmla="*/ 327624 w 3302290"/>
              <a:gd name="connsiteY16" fmla="*/ 566633 h 1344155"/>
              <a:gd name="connsiteX17" fmla="*/ 396336 w 3302290"/>
              <a:gd name="connsiteY17" fmla="*/ 735770 h 1344155"/>
              <a:gd name="connsiteX18" fmla="*/ 829751 w 3302290"/>
              <a:gd name="connsiteY18" fmla="*/ 978906 h 1344155"/>
              <a:gd name="connsiteX19" fmla="*/ 1109885 w 3302290"/>
              <a:gd name="connsiteY19" fmla="*/ 1068760 h 1344155"/>
              <a:gd name="connsiteX20" fmla="*/ 1421732 w 3302290"/>
              <a:gd name="connsiteY20" fmla="*/ 1010619 h 1344155"/>
              <a:gd name="connsiteX21" fmla="*/ 1696581 w 3302290"/>
              <a:gd name="connsiteY21" fmla="*/ 1121615 h 1344155"/>
              <a:gd name="connsiteX22" fmla="*/ 1855147 w 3302290"/>
              <a:gd name="connsiteY22" fmla="*/ 1311895 h 1344155"/>
              <a:gd name="connsiteX23" fmla="*/ 1892146 w 3302290"/>
              <a:gd name="connsiteY23" fmla="*/ 1333037 h 1344155"/>
              <a:gd name="connsiteX24" fmla="*/ 1897432 w 3302290"/>
              <a:gd name="connsiteY24" fmla="*/ 1195613 h 1344155"/>
              <a:gd name="connsiteX25" fmla="*/ 1913289 w 3302290"/>
              <a:gd name="connsiteY25" fmla="*/ 1052903 h 1344155"/>
              <a:gd name="connsiteX26" fmla="*/ 2024285 w 3302290"/>
              <a:gd name="connsiteY26" fmla="*/ 1047618 h 1344155"/>
              <a:gd name="connsiteX27" fmla="*/ 2071855 w 3302290"/>
              <a:gd name="connsiteY27" fmla="*/ 978906 h 1344155"/>
              <a:gd name="connsiteX28" fmla="*/ 2193423 w 3302290"/>
              <a:gd name="connsiteY28" fmla="*/ 1042332 h 1344155"/>
              <a:gd name="connsiteX29" fmla="*/ 2309705 w 3302290"/>
              <a:gd name="connsiteY29" fmla="*/ 1005333 h 1344155"/>
              <a:gd name="connsiteX30" fmla="*/ 2674408 w 3302290"/>
              <a:gd name="connsiteY30" fmla="*/ 1163900 h 1344155"/>
              <a:gd name="connsiteX31" fmla="*/ 2949256 w 3302290"/>
              <a:gd name="connsiteY31" fmla="*/ 1163900 h 1344155"/>
              <a:gd name="connsiteX32" fmla="*/ 3002112 w 3302290"/>
              <a:gd name="connsiteY32" fmla="*/ 1058189 h 1344155"/>
              <a:gd name="connsiteX33" fmla="*/ 2896401 w 3302290"/>
              <a:gd name="connsiteY33" fmla="*/ 973620 h 1344155"/>
              <a:gd name="connsiteX34" fmla="*/ 2769547 w 3302290"/>
              <a:gd name="connsiteY34" fmla="*/ 952478 h 1344155"/>
              <a:gd name="connsiteX35" fmla="*/ 2896401 w 3302290"/>
              <a:gd name="connsiteY35" fmla="*/ 825625 h 1344155"/>
              <a:gd name="connsiteX36" fmla="*/ 2959827 w 3302290"/>
              <a:gd name="connsiteY36" fmla="*/ 756913 h 1344155"/>
              <a:gd name="connsiteX37" fmla="*/ 3012683 w 3302290"/>
              <a:gd name="connsiteY37" fmla="*/ 719914 h 1344155"/>
              <a:gd name="connsiteX38" fmla="*/ 3097252 w 3302290"/>
              <a:gd name="connsiteY38" fmla="*/ 682915 h 1344155"/>
              <a:gd name="connsiteX0" fmla="*/ 3123726 w 3328764"/>
              <a:gd name="connsiteY0" fmla="*/ 682915 h 1344155"/>
              <a:gd name="connsiteX1" fmla="*/ 3282292 w 3328764"/>
              <a:gd name="connsiteY1" fmla="*/ 593061 h 1344155"/>
              <a:gd name="connsiteX2" fmla="*/ 3298149 w 3328764"/>
              <a:gd name="connsiteY2" fmla="*/ 529634 h 1344155"/>
              <a:gd name="connsiteX3" fmla="*/ 2901732 w 3328764"/>
              <a:gd name="connsiteY3" fmla="*/ 482064 h 1344155"/>
              <a:gd name="connsiteX4" fmla="*/ 2542315 w 3328764"/>
              <a:gd name="connsiteY4" fmla="*/ 466207 h 1344155"/>
              <a:gd name="connsiteX5" fmla="*/ 2267467 w 3328764"/>
              <a:gd name="connsiteY5" fmla="*/ 455636 h 1344155"/>
              <a:gd name="connsiteX6" fmla="*/ 2040188 w 3328764"/>
              <a:gd name="connsiteY6" fmla="*/ 513777 h 1344155"/>
              <a:gd name="connsiteX7" fmla="*/ 1960905 w 3328764"/>
              <a:gd name="connsiteY7" fmla="*/ 682915 h 1344155"/>
              <a:gd name="connsiteX8" fmla="*/ 2013760 w 3328764"/>
              <a:gd name="connsiteY8" fmla="*/ 793911 h 1344155"/>
              <a:gd name="connsiteX9" fmla="*/ 2093043 w 3328764"/>
              <a:gd name="connsiteY9" fmla="*/ 836196 h 1344155"/>
              <a:gd name="connsiteX10" fmla="*/ 1950334 w 3328764"/>
              <a:gd name="connsiteY10" fmla="*/ 883766 h 1344155"/>
              <a:gd name="connsiteX11" fmla="*/ 1695979 w 3328764"/>
              <a:gd name="connsiteY11" fmla="*/ 675157 h 1344155"/>
              <a:gd name="connsiteX12" fmla="*/ 1358303 w 3328764"/>
              <a:gd name="connsiteY12" fmla="*/ 396554 h 1344155"/>
              <a:gd name="connsiteX13" fmla="*/ 997303 w 3328764"/>
              <a:gd name="connsiteY13" fmla="*/ 62694 h 1344155"/>
              <a:gd name="connsiteX14" fmla="*/ 282012 w 3328764"/>
              <a:gd name="connsiteY14" fmla="*/ 28795 h 1344155"/>
              <a:gd name="connsiteX15" fmla="*/ 27036 w 3328764"/>
              <a:gd name="connsiteY15" fmla="*/ 213974 h 1344155"/>
              <a:gd name="connsiteX16" fmla="*/ 52093 w 3328764"/>
              <a:gd name="connsiteY16" fmla="*/ 399067 h 1344155"/>
              <a:gd name="connsiteX17" fmla="*/ 422810 w 3328764"/>
              <a:gd name="connsiteY17" fmla="*/ 735770 h 1344155"/>
              <a:gd name="connsiteX18" fmla="*/ 856225 w 3328764"/>
              <a:gd name="connsiteY18" fmla="*/ 978906 h 1344155"/>
              <a:gd name="connsiteX19" fmla="*/ 1136359 w 3328764"/>
              <a:gd name="connsiteY19" fmla="*/ 1068760 h 1344155"/>
              <a:gd name="connsiteX20" fmla="*/ 1448206 w 3328764"/>
              <a:gd name="connsiteY20" fmla="*/ 1010619 h 1344155"/>
              <a:gd name="connsiteX21" fmla="*/ 1723055 w 3328764"/>
              <a:gd name="connsiteY21" fmla="*/ 1121615 h 1344155"/>
              <a:gd name="connsiteX22" fmla="*/ 1881621 w 3328764"/>
              <a:gd name="connsiteY22" fmla="*/ 1311895 h 1344155"/>
              <a:gd name="connsiteX23" fmla="*/ 1918620 w 3328764"/>
              <a:gd name="connsiteY23" fmla="*/ 1333037 h 1344155"/>
              <a:gd name="connsiteX24" fmla="*/ 1923906 w 3328764"/>
              <a:gd name="connsiteY24" fmla="*/ 1195613 h 1344155"/>
              <a:gd name="connsiteX25" fmla="*/ 1939763 w 3328764"/>
              <a:gd name="connsiteY25" fmla="*/ 1052903 h 1344155"/>
              <a:gd name="connsiteX26" fmla="*/ 2050759 w 3328764"/>
              <a:gd name="connsiteY26" fmla="*/ 1047618 h 1344155"/>
              <a:gd name="connsiteX27" fmla="*/ 2098329 w 3328764"/>
              <a:gd name="connsiteY27" fmla="*/ 978906 h 1344155"/>
              <a:gd name="connsiteX28" fmla="*/ 2219897 w 3328764"/>
              <a:gd name="connsiteY28" fmla="*/ 1042332 h 1344155"/>
              <a:gd name="connsiteX29" fmla="*/ 2336179 w 3328764"/>
              <a:gd name="connsiteY29" fmla="*/ 1005333 h 1344155"/>
              <a:gd name="connsiteX30" fmla="*/ 2700882 w 3328764"/>
              <a:gd name="connsiteY30" fmla="*/ 1163900 h 1344155"/>
              <a:gd name="connsiteX31" fmla="*/ 2975730 w 3328764"/>
              <a:gd name="connsiteY31" fmla="*/ 1163900 h 1344155"/>
              <a:gd name="connsiteX32" fmla="*/ 3028586 w 3328764"/>
              <a:gd name="connsiteY32" fmla="*/ 1058189 h 1344155"/>
              <a:gd name="connsiteX33" fmla="*/ 2922875 w 3328764"/>
              <a:gd name="connsiteY33" fmla="*/ 973620 h 1344155"/>
              <a:gd name="connsiteX34" fmla="*/ 2796021 w 3328764"/>
              <a:gd name="connsiteY34" fmla="*/ 952478 h 1344155"/>
              <a:gd name="connsiteX35" fmla="*/ 2922875 w 3328764"/>
              <a:gd name="connsiteY35" fmla="*/ 825625 h 1344155"/>
              <a:gd name="connsiteX36" fmla="*/ 2986301 w 3328764"/>
              <a:gd name="connsiteY36" fmla="*/ 756913 h 1344155"/>
              <a:gd name="connsiteX37" fmla="*/ 3039157 w 3328764"/>
              <a:gd name="connsiteY37" fmla="*/ 719914 h 1344155"/>
              <a:gd name="connsiteX38" fmla="*/ 3123726 w 3328764"/>
              <a:gd name="connsiteY38" fmla="*/ 682915 h 1344155"/>
              <a:gd name="connsiteX0" fmla="*/ 3127564 w 3332602"/>
              <a:gd name="connsiteY0" fmla="*/ 682915 h 1344155"/>
              <a:gd name="connsiteX1" fmla="*/ 3286130 w 3332602"/>
              <a:gd name="connsiteY1" fmla="*/ 593061 h 1344155"/>
              <a:gd name="connsiteX2" fmla="*/ 3301987 w 3332602"/>
              <a:gd name="connsiteY2" fmla="*/ 529634 h 1344155"/>
              <a:gd name="connsiteX3" fmla="*/ 2905570 w 3332602"/>
              <a:gd name="connsiteY3" fmla="*/ 482064 h 1344155"/>
              <a:gd name="connsiteX4" fmla="*/ 2546153 w 3332602"/>
              <a:gd name="connsiteY4" fmla="*/ 466207 h 1344155"/>
              <a:gd name="connsiteX5" fmla="*/ 2271305 w 3332602"/>
              <a:gd name="connsiteY5" fmla="*/ 455636 h 1344155"/>
              <a:gd name="connsiteX6" fmla="*/ 2044026 w 3332602"/>
              <a:gd name="connsiteY6" fmla="*/ 513777 h 1344155"/>
              <a:gd name="connsiteX7" fmla="*/ 1964743 w 3332602"/>
              <a:gd name="connsiteY7" fmla="*/ 682915 h 1344155"/>
              <a:gd name="connsiteX8" fmla="*/ 2017598 w 3332602"/>
              <a:gd name="connsiteY8" fmla="*/ 793911 h 1344155"/>
              <a:gd name="connsiteX9" fmla="*/ 2096881 w 3332602"/>
              <a:gd name="connsiteY9" fmla="*/ 836196 h 1344155"/>
              <a:gd name="connsiteX10" fmla="*/ 1954172 w 3332602"/>
              <a:gd name="connsiteY10" fmla="*/ 883766 h 1344155"/>
              <a:gd name="connsiteX11" fmla="*/ 1699817 w 3332602"/>
              <a:gd name="connsiteY11" fmla="*/ 675157 h 1344155"/>
              <a:gd name="connsiteX12" fmla="*/ 1362141 w 3332602"/>
              <a:gd name="connsiteY12" fmla="*/ 396554 h 1344155"/>
              <a:gd name="connsiteX13" fmla="*/ 1001141 w 3332602"/>
              <a:gd name="connsiteY13" fmla="*/ 62694 h 1344155"/>
              <a:gd name="connsiteX14" fmla="*/ 285850 w 3332602"/>
              <a:gd name="connsiteY14" fmla="*/ 28795 h 1344155"/>
              <a:gd name="connsiteX15" fmla="*/ 30874 w 3332602"/>
              <a:gd name="connsiteY15" fmla="*/ 213974 h 1344155"/>
              <a:gd name="connsiteX16" fmla="*/ 55931 w 3332602"/>
              <a:gd name="connsiteY16" fmla="*/ 399067 h 1344155"/>
              <a:gd name="connsiteX17" fmla="*/ 493735 w 3332602"/>
              <a:gd name="connsiteY17" fmla="*/ 694197 h 1344155"/>
              <a:gd name="connsiteX18" fmla="*/ 860063 w 3332602"/>
              <a:gd name="connsiteY18" fmla="*/ 978906 h 1344155"/>
              <a:gd name="connsiteX19" fmla="*/ 1140197 w 3332602"/>
              <a:gd name="connsiteY19" fmla="*/ 1068760 h 1344155"/>
              <a:gd name="connsiteX20" fmla="*/ 1452044 w 3332602"/>
              <a:gd name="connsiteY20" fmla="*/ 1010619 h 1344155"/>
              <a:gd name="connsiteX21" fmla="*/ 1726893 w 3332602"/>
              <a:gd name="connsiteY21" fmla="*/ 1121615 h 1344155"/>
              <a:gd name="connsiteX22" fmla="*/ 1885459 w 3332602"/>
              <a:gd name="connsiteY22" fmla="*/ 1311895 h 1344155"/>
              <a:gd name="connsiteX23" fmla="*/ 1922458 w 3332602"/>
              <a:gd name="connsiteY23" fmla="*/ 1333037 h 1344155"/>
              <a:gd name="connsiteX24" fmla="*/ 1927744 w 3332602"/>
              <a:gd name="connsiteY24" fmla="*/ 1195613 h 1344155"/>
              <a:gd name="connsiteX25" fmla="*/ 1943601 w 3332602"/>
              <a:gd name="connsiteY25" fmla="*/ 1052903 h 1344155"/>
              <a:gd name="connsiteX26" fmla="*/ 2054597 w 3332602"/>
              <a:gd name="connsiteY26" fmla="*/ 1047618 h 1344155"/>
              <a:gd name="connsiteX27" fmla="*/ 2102167 w 3332602"/>
              <a:gd name="connsiteY27" fmla="*/ 978906 h 1344155"/>
              <a:gd name="connsiteX28" fmla="*/ 2223735 w 3332602"/>
              <a:gd name="connsiteY28" fmla="*/ 1042332 h 1344155"/>
              <a:gd name="connsiteX29" fmla="*/ 2340017 w 3332602"/>
              <a:gd name="connsiteY29" fmla="*/ 1005333 h 1344155"/>
              <a:gd name="connsiteX30" fmla="*/ 2704720 w 3332602"/>
              <a:gd name="connsiteY30" fmla="*/ 1163900 h 1344155"/>
              <a:gd name="connsiteX31" fmla="*/ 2979568 w 3332602"/>
              <a:gd name="connsiteY31" fmla="*/ 1163900 h 1344155"/>
              <a:gd name="connsiteX32" fmla="*/ 3032424 w 3332602"/>
              <a:gd name="connsiteY32" fmla="*/ 1058189 h 1344155"/>
              <a:gd name="connsiteX33" fmla="*/ 2926713 w 3332602"/>
              <a:gd name="connsiteY33" fmla="*/ 973620 h 1344155"/>
              <a:gd name="connsiteX34" fmla="*/ 2799859 w 3332602"/>
              <a:gd name="connsiteY34" fmla="*/ 952478 h 1344155"/>
              <a:gd name="connsiteX35" fmla="*/ 2926713 w 3332602"/>
              <a:gd name="connsiteY35" fmla="*/ 825625 h 1344155"/>
              <a:gd name="connsiteX36" fmla="*/ 2990139 w 3332602"/>
              <a:gd name="connsiteY36" fmla="*/ 756913 h 1344155"/>
              <a:gd name="connsiteX37" fmla="*/ 3042995 w 3332602"/>
              <a:gd name="connsiteY37" fmla="*/ 719914 h 1344155"/>
              <a:gd name="connsiteX38" fmla="*/ 3127564 w 3332602"/>
              <a:gd name="connsiteY38" fmla="*/ 682915 h 1344155"/>
              <a:gd name="connsiteX0" fmla="*/ 3127564 w 3332602"/>
              <a:gd name="connsiteY0" fmla="*/ 682915 h 1344155"/>
              <a:gd name="connsiteX1" fmla="*/ 3286130 w 3332602"/>
              <a:gd name="connsiteY1" fmla="*/ 593061 h 1344155"/>
              <a:gd name="connsiteX2" fmla="*/ 3301987 w 3332602"/>
              <a:gd name="connsiteY2" fmla="*/ 529634 h 1344155"/>
              <a:gd name="connsiteX3" fmla="*/ 2905570 w 3332602"/>
              <a:gd name="connsiteY3" fmla="*/ 482064 h 1344155"/>
              <a:gd name="connsiteX4" fmla="*/ 2546153 w 3332602"/>
              <a:gd name="connsiteY4" fmla="*/ 466207 h 1344155"/>
              <a:gd name="connsiteX5" fmla="*/ 2271305 w 3332602"/>
              <a:gd name="connsiteY5" fmla="*/ 455636 h 1344155"/>
              <a:gd name="connsiteX6" fmla="*/ 2044026 w 3332602"/>
              <a:gd name="connsiteY6" fmla="*/ 513777 h 1344155"/>
              <a:gd name="connsiteX7" fmla="*/ 1964743 w 3332602"/>
              <a:gd name="connsiteY7" fmla="*/ 682915 h 1344155"/>
              <a:gd name="connsiteX8" fmla="*/ 2017598 w 3332602"/>
              <a:gd name="connsiteY8" fmla="*/ 793911 h 1344155"/>
              <a:gd name="connsiteX9" fmla="*/ 2096881 w 3332602"/>
              <a:gd name="connsiteY9" fmla="*/ 836196 h 1344155"/>
              <a:gd name="connsiteX10" fmla="*/ 1954172 w 3332602"/>
              <a:gd name="connsiteY10" fmla="*/ 883766 h 1344155"/>
              <a:gd name="connsiteX11" fmla="*/ 1699817 w 3332602"/>
              <a:gd name="connsiteY11" fmla="*/ 675157 h 1344155"/>
              <a:gd name="connsiteX12" fmla="*/ 1362141 w 3332602"/>
              <a:gd name="connsiteY12" fmla="*/ 396554 h 1344155"/>
              <a:gd name="connsiteX13" fmla="*/ 1001141 w 3332602"/>
              <a:gd name="connsiteY13" fmla="*/ 62694 h 1344155"/>
              <a:gd name="connsiteX14" fmla="*/ 285850 w 3332602"/>
              <a:gd name="connsiteY14" fmla="*/ 28795 h 1344155"/>
              <a:gd name="connsiteX15" fmla="*/ 30874 w 3332602"/>
              <a:gd name="connsiteY15" fmla="*/ 213974 h 1344155"/>
              <a:gd name="connsiteX16" fmla="*/ 55931 w 3332602"/>
              <a:gd name="connsiteY16" fmla="*/ 399067 h 1344155"/>
              <a:gd name="connsiteX17" fmla="*/ 493735 w 3332602"/>
              <a:gd name="connsiteY17" fmla="*/ 694197 h 1344155"/>
              <a:gd name="connsiteX18" fmla="*/ 801301 w 3332602"/>
              <a:gd name="connsiteY18" fmla="*/ 979431 h 1344155"/>
              <a:gd name="connsiteX19" fmla="*/ 1140197 w 3332602"/>
              <a:gd name="connsiteY19" fmla="*/ 1068760 h 1344155"/>
              <a:gd name="connsiteX20" fmla="*/ 1452044 w 3332602"/>
              <a:gd name="connsiteY20" fmla="*/ 1010619 h 1344155"/>
              <a:gd name="connsiteX21" fmla="*/ 1726893 w 3332602"/>
              <a:gd name="connsiteY21" fmla="*/ 1121615 h 1344155"/>
              <a:gd name="connsiteX22" fmla="*/ 1885459 w 3332602"/>
              <a:gd name="connsiteY22" fmla="*/ 1311895 h 1344155"/>
              <a:gd name="connsiteX23" fmla="*/ 1922458 w 3332602"/>
              <a:gd name="connsiteY23" fmla="*/ 1333037 h 1344155"/>
              <a:gd name="connsiteX24" fmla="*/ 1927744 w 3332602"/>
              <a:gd name="connsiteY24" fmla="*/ 1195613 h 1344155"/>
              <a:gd name="connsiteX25" fmla="*/ 1943601 w 3332602"/>
              <a:gd name="connsiteY25" fmla="*/ 1052903 h 1344155"/>
              <a:gd name="connsiteX26" fmla="*/ 2054597 w 3332602"/>
              <a:gd name="connsiteY26" fmla="*/ 1047618 h 1344155"/>
              <a:gd name="connsiteX27" fmla="*/ 2102167 w 3332602"/>
              <a:gd name="connsiteY27" fmla="*/ 978906 h 1344155"/>
              <a:gd name="connsiteX28" fmla="*/ 2223735 w 3332602"/>
              <a:gd name="connsiteY28" fmla="*/ 1042332 h 1344155"/>
              <a:gd name="connsiteX29" fmla="*/ 2340017 w 3332602"/>
              <a:gd name="connsiteY29" fmla="*/ 1005333 h 1344155"/>
              <a:gd name="connsiteX30" fmla="*/ 2704720 w 3332602"/>
              <a:gd name="connsiteY30" fmla="*/ 1163900 h 1344155"/>
              <a:gd name="connsiteX31" fmla="*/ 2979568 w 3332602"/>
              <a:gd name="connsiteY31" fmla="*/ 1163900 h 1344155"/>
              <a:gd name="connsiteX32" fmla="*/ 3032424 w 3332602"/>
              <a:gd name="connsiteY32" fmla="*/ 1058189 h 1344155"/>
              <a:gd name="connsiteX33" fmla="*/ 2926713 w 3332602"/>
              <a:gd name="connsiteY33" fmla="*/ 973620 h 1344155"/>
              <a:gd name="connsiteX34" fmla="*/ 2799859 w 3332602"/>
              <a:gd name="connsiteY34" fmla="*/ 952478 h 1344155"/>
              <a:gd name="connsiteX35" fmla="*/ 2926713 w 3332602"/>
              <a:gd name="connsiteY35" fmla="*/ 825625 h 1344155"/>
              <a:gd name="connsiteX36" fmla="*/ 2990139 w 3332602"/>
              <a:gd name="connsiteY36" fmla="*/ 756913 h 1344155"/>
              <a:gd name="connsiteX37" fmla="*/ 3042995 w 3332602"/>
              <a:gd name="connsiteY37" fmla="*/ 719914 h 1344155"/>
              <a:gd name="connsiteX38" fmla="*/ 3127564 w 3332602"/>
              <a:gd name="connsiteY38" fmla="*/ 682915 h 1344155"/>
              <a:gd name="connsiteX0" fmla="*/ 3127564 w 3332602"/>
              <a:gd name="connsiteY0" fmla="*/ 682915 h 1344155"/>
              <a:gd name="connsiteX1" fmla="*/ 3286130 w 3332602"/>
              <a:gd name="connsiteY1" fmla="*/ 593061 h 1344155"/>
              <a:gd name="connsiteX2" fmla="*/ 3301987 w 3332602"/>
              <a:gd name="connsiteY2" fmla="*/ 529634 h 1344155"/>
              <a:gd name="connsiteX3" fmla="*/ 2905570 w 3332602"/>
              <a:gd name="connsiteY3" fmla="*/ 482064 h 1344155"/>
              <a:gd name="connsiteX4" fmla="*/ 2546153 w 3332602"/>
              <a:gd name="connsiteY4" fmla="*/ 466207 h 1344155"/>
              <a:gd name="connsiteX5" fmla="*/ 2271195 w 3332602"/>
              <a:gd name="connsiteY5" fmla="*/ 195682 h 1344155"/>
              <a:gd name="connsiteX6" fmla="*/ 2044026 w 3332602"/>
              <a:gd name="connsiteY6" fmla="*/ 513777 h 1344155"/>
              <a:gd name="connsiteX7" fmla="*/ 1964743 w 3332602"/>
              <a:gd name="connsiteY7" fmla="*/ 682915 h 1344155"/>
              <a:gd name="connsiteX8" fmla="*/ 2017598 w 3332602"/>
              <a:gd name="connsiteY8" fmla="*/ 793911 h 1344155"/>
              <a:gd name="connsiteX9" fmla="*/ 2096881 w 3332602"/>
              <a:gd name="connsiteY9" fmla="*/ 836196 h 1344155"/>
              <a:gd name="connsiteX10" fmla="*/ 1954172 w 3332602"/>
              <a:gd name="connsiteY10" fmla="*/ 883766 h 1344155"/>
              <a:gd name="connsiteX11" fmla="*/ 1699817 w 3332602"/>
              <a:gd name="connsiteY11" fmla="*/ 675157 h 1344155"/>
              <a:gd name="connsiteX12" fmla="*/ 1362141 w 3332602"/>
              <a:gd name="connsiteY12" fmla="*/ 396554 h 1344155"/>
              <a:gd name="connsiteX13" fmla="*/ 1001141 w 3332602"/>
              <a:gd name="connsiteY13" fmla="*/ 62694 h 1344155"/>
              <a:gd name="connsiteX14" fmla="*/ 285850 w 3332602"/>
              <a:gd name="connsiteY14" fmla="*/ 28795 h 1344155"/>
              <a:gd name="connsiteX15" fmla="*/ 30874 w 3332602"/>
              <a:gd name="connsiteY15" fmla="*/ 213974 h 1344155"/>
              <a:gd name="connsiteX16" fmla="*/ 55931 w 3332602"/>
              <a:gd name="connsiteY16" fmla="*/ 399067 h 1344155"/>
              <a:gd name="connsiteX17" fmla="*/ 493735 w 3332602"/>
              <a:gd name="connsiteY17" fmla="*/ 694197 h 1344155"/>
              <a:gd name="connsiteX18" fmla="*/ 801301 w 3332602"/>
              <a:gd name="connsiteY18" fmla="*/ 979431 h 1344155"/>
              <a:gd name="connsiteX19" fmla="*/ 1140197 w 3332602"/>
              <a:gd name="connsiteY19" fmla="*/ 1068760 h 1344155"/>
              <a:gd name="connsiteX20" fmla="*/ 1452044 w 3332602"/>
              <a:gd name="connsiteY20" fmla="*/ 1010619 h 1344155"/>
              <a:gd name="connsiteX21" fmla="*/ 1726893 w 3332602"/>
              <a:gd name="connsiteY21" fmla="*/ 1121615 h 1344155"/>
              <a:gd name="connsiteX22" fmla="*/ 1885459 w 3332602"/>
              <a:gd name="connsiteY22" fmla="*/ 1311895 h 1344155"/>
              <a:gd name="connsiteX23" fmla="*/ 1922458 w 3332602"/>
              <a:gd name="connsiteY23" fmla="*/ 1333037 h 1344155"/>
              <a:gd name="connsiteX24" fmla="*/ 1927744 w 3332602"/>
              <a:gd name="connsiteY24" fmla="*/ 1195613 h 1344155"/>
              <a:gd name="connsiteX25" fmla="*/ 1943601 w 3332602"/>
              <a:gd name="connsiteY25" fmla="*/ 1052903 h 1344155"/>
              <a:gd name="connsiteX26" fmla="*/ 2054597 w 3332602"/>
              <a:gd name="connsiteY26" fmla="*/ 1047618 h 1344155"/>
              <a:gd name="connsiteX27" fmla="*/ 2102167 w 3332602"/>
              <a:gd name="connsiteY27" fmla="*/ 978906 h 1344155"/>
              <a:gd name="connsiteX28" fmla="*/ 2223735 w 3332602"/>
              <a:gd name="connsiteY28" fmla="*/ 1042332 h 1344155"/>
              <a:gd name="connsiteX29" fmla="*/ 2340017 w 3332602"/>
              <a:gd name="connsiteY29" fmla="*/ 1005333 h 1344155"/>
              <a:gd name="connsiteX30" fmla="*/ 2704720 w 3332602"/>
              <a:gd name="connsiteY30" fmla="*/ 1163900 h 1344155"/>
              <a:gd name="connsiteX31" fmla="*/ 2979568 w 3332602"/>
              <a:gd name="connsiteY31" fmla="*/ 1163900 h 1344155"/>
              <a:gd name="connsiteX32" fmla="*/ 3032424 w 3332602"/>
              <a:gd name="connsiteY32" fmla="*/ 1058189 h 1344155"/>
              <a:gd name="connsiteX33" fmla="*/ 2926713 w 3332602"/>
              <a:gd name="connsiteY33" fmla="*/ 973620 h 1344155"/>
              <a:gd name="connsiteX34" fmla="*/ 2799859 w 3332602"/>
              <a:gd name="connsiteY34" fmla="*/ 952478 h 1344155"/>
              <a:gd name="connsiteX35" fmla="*/ 2926713 w 3332602"/>
              <a:gd name="connsiteY35" fmla="*/ 825625 h 1344155"/>
              <a:gd name="connsiteX36" fmla="*/ 2990139 w 3332602"/>
              <a:gd name="connsiteY36" fmla="*/ 756913 h 1344155"/>
              <a:gd name="connsiteX37" fmla="*/ 3042995 w 3332602"/>
              <a:gd name="connsiteY37" fmla="*/ 719914 h 1344155"/>
              <a:gd name="connsiteX38" fmla="*/ 3127564 w 3332602"/>
              <a:gd name="connsiteY38" fmla="*/ 682915 h 1344155"/>
              <a:gd name="connsiteX0" fmla="*/ 3127564 w 3332602"/>
              <a:gd name="connsiteY0" fmla="*/ 682915 h 1344155"/>
              <a:gd name="connsiteX1" fmla="*/ 3286130 w 3332602"/>
              <a:gd name="connsiteY1" fmla="*/ 593061 h 1344155"/>
              <a:gd name="connsiteX2" fmla="*/ 3301987 w 3332602"/>
              <a:gd name="connsiteY2" fmla="*/ 529634 h 1344155"/>
              <a:gd name="connsiteX3" fmla="*/ 2905570 w 3332602"/>
              <a:gd name="connsiteY3" fmla="*/ 482064 h 1344155"/>
              <a:gd name="connsiteX4" fmla="*/ 2604749 w 3332602"/>
              <a:gd name="connsiteY4" fmla="*/ 248226 h 1344155"/>
              <a:gd name="connsiteX5" fmla="*/ 2271195 w 3332602"/>
              <a:gd name="connsiteY5" fmla="*/ 195682 h 1344155"/>
              <a:gd name="connsiteX6" fmla="*/ 2044026 w 3332602"/>
              <a:gd name="connsiteY6" fmla="*/ 513777 h 1344155"/>
              <a:gd name="connsiteX7" fmla="*/ 1964743 w 3332602"/>
              <a:gd name="connsiteY7" fmla="*/ 682915 h 1344155"/>
              <a:gd name="connsiteX8" fmla="*/ 2017598 w 3332602"/>
              <a:gd name="connsiteY8" fmla="*/ 793911 h 1344155"/>
              <a:gd name="connsiteX9" fmla="*/ 2096881 w 3332602"/>
              <a:gd name="connsiteY9" fmla="*/ 836196 h 1344155"/>
              <a:gd name="connsiteX10" fmla="*/ 1954172 w 3332602"/>
              <a:gd name="connsiteY10" fmla="*/ 883766 h 1344155"/>
              <a:gd name="connsiteX11" fmla="*/ 1699817 w 3332602"/>
              <a:gd name="connsiteY11" fmla="*/ 675157 h 1344155"/>
              <a:gd name="connsiteX12" fmla="*/ 1362141 w 3332602"/>
              <a:gd name="connsiteY12" fmla="*/ 396554 h 1344155"/>
              <a:gd name="connsiteX13" fmla="*/ 1001141 w 3332602"/>
              <a:gd name="connsiteY13" fmla="*/ 62694 h 1344155"/>
              <a:gd name="connsiteX14" fmla="*/ 285850 w 3332602"/>
              <a:gd name="connsiteY14" fmla="*/ 28795 h 1344155"/>
              <a:gd name="connsiteX15" fmla="*/ 30874 w 3332602"/>
              <a:gd name="connsiteY15" fmla="*/ 213974 h 1344155"/>
              <a:gd name="connsiteX16" fmla="*/ 55931 w 3332602"/>
              <a:gd name="connsiteY16" fmla="*/ 399067 h 1344155"/>
              <a:gd name="connsiteX17" fmla="*/ 493735 w 3332602"/>
              <a:gd name="connsiteY17" fmla="*/ 694197 h 1344155"/>
              <a:gd name="connsiteX18" fmla="*/ 801301 w 3332602"/>
              <a:gd name="connsiteY18" fmla="*/ 979431 h 1344155"/>
              <a:gd name="connsiteX19" fmla="*/ 1140197 w 3332602"/>
              <a:gd name="connsiteY19" fmla="*/ 1068760 h 1344155"/>
              <a:gd name="connsiteX20" fmla="*/ 1452044 w 3332602"/>
              <a:gd name="connsiteY20" fmla="*/ 1010619 h 1344155"/>
              <a:gd name="connsiteX21" fmla="*/ 1726893 w 3332602"/>
              <a:gd name="connsiteY21" fmla="*/ 1121615 h 1344155"/>
              <a:gd name="connsiteX22" fmla="*/ 1885459 w 3332602"/>
              <a:gd name="connsiteY22" fmla="*/ 1311895 h 1344155"/>
              <a:gd name="connsiteX23" fmla="*/ 1922458 w 3332602"/>
              <a:gd name="connsiteY23" fmla="*/ 1333037 h 1344155"/>
              <a:gd name="connsiteX24" fmla="*/ 1927744 w 3332602"/>
              <a:gd name="connsiteY24" fmla="*/ 1195613 h 1344155"/>
              <a:gd name="connsiteX25" fmla="*/ 1943601 w 3332602"/>
              <a:gd name="connsiteY25" fmla="*/ 1052903 h 1344155"/>
              <a:gd name="connsiteX26" fmla="*/ 2054597 w 3332602"/>
              <a:gd name="connsiteY26" fmla="*/ 1047618 h 1344155"/>
              <a:gd name="connsiteX27" fmla="*/ 2102167 w 3332602"/>
              <a:gd name="connsiteY27" fmla="*/ 978906 h 1344155"/>
              <a:gd name="connsiteX28" fmla="*/ 2223735 w 3332602"/>
              <a:gd name="connsiteY28" fmla="*/ 1042332 h 1344155"/>
              <a:gd name="connsiteX29" fmla="*/ 2340017 w 3332602"/>
              <a:gd name="connsiteY29" fmla="*/ 1005333 h 1344155"/>
              <a:gd name="connsiteX30" fmla="*/ 2704720 w 3332602"/>
              <a:gd name="connsiteY30" fmla="*/ 1163900 h 1344155"/>
              <a:gd name="connsiteX31" fmla="*/ 2979568 w 3332602"/>
              <a:gd name="connsiteY31" fmla="*/ 1163900 h 1344155"/>
              <a:gd name="connsiteX32" fmla="*/ 3032424 w 3332602"/>
              <a:gd name="connsiteY32" fmla="*/ 1058189 h 1344155"/>
              <a:gd name="connsiteX33" fmla="*/ 2926713 w 3332602"/>
              <a:gd name="connsiteY33" fmla="*/ 973620 h 1344155"/>
              <a:gd name="connsiteX34" fmla="*/ 2799859 w 3332602"/>
              <a:gd name="connsiteY34" fmla="*/ 952478 h 1344155"/>
              <a:gd name="connsiteX35" fmla="*/ 2926713 w 3332602"/>
              <a:gd name="connsiteY35" fmla="*/ 825625 h 1344155"/>
              <a:gd name="connsiteX36" fmla="*/ 2990139 w 3332602"/>
              <a:gd name="connsiteY36" fmla="*/ 756913 h 1344155"/>
              <a:gd name="connsiteX37" fmla="*/ 3042995 w 3332602"/>
              <a:gd name="connsiteY37" fmla="*/ 719914 h 1344155"/>
              <a:gd name="connsiteX38" fmla="*/ 3127564 w 3332602"/>
              <a:gd name="connsiteY38" fmla="*/ 682915 h 1344155"/>
              <a:gd name="connsiteX0" fmla="*/ 3127564 w 3332602"/>
              <a:gd name="connsiteY0" fmla="*/ 682915 h 1344155"/>
              <a:gd name="connsiteX1" fmla="*/ 3286130 w 3332602"/>
              <a:gd name="connsiteY1" fmla="*/ 593061 h 1344155"/>
              <a:gd name="connsiteX2" fmla="*/ 3301987 w 3332602"/>
              <a:gd name="connsiteY2" fmla="*/ 529634 h 1344155"/>
              <a:gd name="connsiteX3" fmla="*/ 2905570 w 3332602"/>
              <a:gd name="connsiteY3" fmla="*/ 482064 h 1344155"/>
              <a:gd name="connsiteX4" fmla="*/ 2953420 w 3332602"/>
              <a:gd name="connsiteY4" fmla="*/ 339353 h 1344155"/>
              <a:gd name="connsiteX5" fmla="*/ 2604749 w 3332602"/>
              <a:gd name="connsiteY5" fmla="*/ 248226 h 1344155"/>
              <a:gd name="connsiteX6" fmla="*/ 2271195 w 3332602"/>
              <a:gd name="connsiteY6" fmla="*/ 195682 h 1344155"/>
              <a:gd name="connsiteX7" fmla="*/ 2044026 w 3332602"/>
              <a:gd name="connsiteY7" fmla="*/ 513777 h 1344155"/>
              <a:gd name="connsiteX8" fmla="*/ 1964743 w 3332602"/>
              <a:gd name="connsiteY8" fmla="*/ 682915 h 1344155"/>
              <a:gd name="connsiteX9" fmla="*/ 2017598 w 3332602"/>
              <a:gd name="connsiteY9" fmla="*/ 793911 h 1344155"/>
              <a:gd name="connsiteX10" fmla="*/ 2096881 w 3332602"/>
              <a:gd name="connsiteY10" fmla="*/ 836196 h 1344155"/>
              <a:gd name="connsiteX11" fmla="*/ 1954172 w 3332602"/>
              <a:gd name="connsiteY11" fmla="*/ 883766 h 1344155"/>
              <a:gd name="connsiteX12" fmla="*/ 1699817 w 3332602"/>
              <a:gd name="connsiteY12" fmla="*/ 675157 h 1344155"/>
              <a:gd name="connsiteX13" fmla="*/ 1362141 w 3332602"/>
              <a:gd name="connsiteY13" fmla="*/ 396554 h 1344155"/>
              <a:gd name="connsiteX14" fmla="*/ 1001141 w 3332602"/>
              <a:gd name="connsiteY14" fmla="*/ 62694 h 1344155"/>
              <a:gd name="connsiteX15" fmla="*/ 285850 w 3332602"/>
              <a:gd name="connsiteY15" fmla="*/ 28795 h 1344155"/>
              <a:gd name="connsiteX16" fmla="*/ 30874 w 3332602"/>
              <a:gd name="connsiteY16" fmla="*/ 213974 h 1344155"/>
              <a:gd name="connsiteX17" fmla="*/ 55931 w 3332602"/>
              <a:gd name="connsiteY17" fmla="*/ 399067 h 1344155"/>
              <a:gd name="connsiteX18" fmla="*/ 493735 w 3332602"/>
              <a:gd name="connsiteY18" fmla="*/ 694197 h 1344155"/>
              <a:gd name="connsiteX19" fmla="*/ 801301 w 3332602"/>
              <a:gd name="connsiteY19" fmla="*/ 979431 h 1344155"/>
              <a:gd name="connsiteX20" fmla="*/ 1140197 w 3332602"/>
              <a:gd name="connsiteY20" fmla="*/ 1068760 h 1344155"/>
              <a:gd name="connsiteX21" fmla="*/ 1452044 w 3332602"/>
              <a:gd name="connsiteY21" fmla="*/ 1010619 h 1344155"/>
              <a:gd name="connsiteX22" fmla="*/ 1726893 w 3332602"/>
              <a:gd name="connsiteY22" fmla="*/ 1121615 h 1344155"/>
              <a:gd name="connsiteX23" fmla="*/ 1885459 w 3332602"/>
              <a:gd name="connsiteY23" fmla="*/ 1311895 h 1344155"/>
              <a:gd name="connsiteX24" fmla="*/ 1922458 w 3332602"/>
              <a:gd name="connsiteY24" fmla="*/ 1333037 h 1344155"/>
              <a:gd name="connsiteX25" fmla="*/ 1927744 w 3332602"/>
              <a:gd name="connsiteY25" fmla="*/ 1195613 h 1344155"/>
              <a:gd name="connsiteX26" fmla="*/ 1943601 w 3332602"/>
              <a:gd name="connsiteY26" fmla="*/ 1052903 h 1344155"/>
              <a:gd name="connsiteX27" fmla="*/ 2054597 w 3332602"/>
              <a:gd name="connsiteY27" fmla="*/ 1047618 h 1344155"/>
              <a:gd name="connsiteX28" fmla="*/ 2102167 w 3332602"/>
              <a:gd name="connsiteY28" fmla="*/ 978906 h 1344155"/>
              <a:gd name="connsiteX29" fmla="*/ 2223735 w 3332602"/>
              <a:gd name="connsiteY29" fmla="*/ 1042332 h 1344155"/>
              <a:gd name="connsiteX30" fmla="*/ 2340017 w 3332602"/>
              <a:gd name="connsiteY30" fmla="*/ 1005333 h 1344155"/>
              <a:gd name="connsiteX31" fmla="*/ 2704720 w 3332602"/>
              <a:gd name="connsiteY31" fmla="*/ 1163900 h 1344155"/>
              <a:gd name="connsiteX32" fmla="*/ 2979568 w 3332602"/>
              <a:gd name="connsiteY32" fmla="*/ 1163900 h 1344155"/>
              <a:gd name="connsiteX33" fmla="*/ 3032424 w 3332602"/>
              <a:gd name="connsiteY33" fmla="*/ 1058189 h 1344155"/>
              <a:gd name="connsiteX34" fmla="*/ 2926713 w 3332602"/>
              <a:gd name="connsiteY34" fmla="*/ 973620 h 1344155"/>
              <a:gd name="connsiteX35" fmla="*/ 2799859 w 3332602"/>
              <a:gd name="connsiteY35" fmla="*/ 952478 h 1344155"/>
              <a:gd name="connsiteX36" fmla="*/ 2926713 w 3332602"/>
              <a:gd name="connsiteY36" fmla="*/ 825625 h 1344155"/>
              <a:gd name="connsiteX37" fmla="*/ 2990139 w 3332602"/>
              <a:gd name="connsiteY37" fmla="*/ 756913 h 1344155"/>
              <a:gd name="connsiteX38" fmla="*/ 3042995 w 3332602"/>
              <a:gd name="connsiteY38" fmla="*/ 719914 h 1344155"/>
              <a:gd name="connsiteX39" fmla="*/ 3127564 w 3332602"/>
              <a:gd name="connsiteY39" fmla="*/ 682915 h 1344155"/>
              <a:gd name="connsiteX0" fmla="*/ 3127564 w 3328419"/>
              <a:gd name="connsiteY0" fmla="*/ 682915 h 1344155"/>
              <a:gd name="connsiteX1" fmla="*/ 3286130 w 3328419"/>
              <a:gd name="connsiteY1" fmla="*/ 593061 h 1344155"/>
              <a:gd name="connsiteX2" fmla="*/ 3301987 w 3328419"/>
              <a:gd name="connsiteY2" fmla="*/ 529634 h 1344155"/>
              <a:gd name="connsiteX3" fmla="*/ 3297352 w 3328419"/>
              <a:gd name="connsiteY3" fmla="*/ 347747 h 1344155"/>
              <a:gd name="connsiteX4" fmla="*/ 2905570 w 3328419"/>
              <a:gd name="connsiteY4" fmla="*/ 482064 h 1344155"/>
              <a:gd name="connsiteX5" fmla="*/ 2953420 w 3328419"/>
              <a:gd name="connsiteY5" fmla="*/ 339353 h 1344155"/>
              <a:gd name="connsiteX6" fmla="*/ 2604749 w 3328419"/>
              <a:gd name="connsiteY6" fmla="*/ 248226 h 1344155"/>
              <a:gd name="connsiteX7" fmla="*/ 2271195 w 3328419"/>
              <a:gd name="connsiteY7" fmla="*/ 195682 h 1344155"/>
              <a:gd name="connsiteX8" fmla="*/ 2044026 w 3328419"/>
              <a:gd name="connsiteY8" fmla="*/ 513777 h 1344155"/>
              <a:gd name="connsiteX9" fmla="*/ 1964743 w 3328419"/>
              <a:gd name="connsiteY9" fmla="*/ 682915 h 1344155"/>
              <a:gd name="connsiteX10" fmla="*/ 2017598 w 3328419"/>
              <a:gd name="connsiteY10" fmla="*/ 793911 h 1344155"/>
              <a:gd name="connsiteX11" fmla="*/ 2096881 w 3328419"/>
              <a:gd name="connsiteY11" fmla="*/ 836196 h 1344155"/>
              <a:gd name="connsiteX12" fmla="*/ 1954172 w 3328419"/>
              <a:gd name="connsiteY12" fmla="*/ 883766 h 1344155"/>
              <a:gd name="connsiteX13" fmla="*/ 1699817 w 3328419"/>
              <a:gd name="connsiteY13" fmla="*/ 675157 h 1344155"/>
              <a:gd name="connsiteX14" fmla="*/ 1362141 w 3328419"/>
              <a:gd name="connsiteY14" fmla="*/ 396554 h 1344155"/>
              <a:gd name="connsiteX15" fmla="*/ 1001141 w 3328419"/>
              <a:gd name="connsiteY15" fmla="*/ 62694 h 1344155"/>
              <a:gd name="connsiteX16" fmla="*/ 285850 w 3328419"/>
              <a:gd name="connsiteY16" fmla="*/ 28795 h 1344155"/>
              <a:gd name="connsiteX17" fmla="*/ 30874 w 3328419"/>
              <a:gd name="connsiteY17" fmla="*/ 213974 h 1344155"/>
              <a:gd name="connsiteX18" fmla="*/ 55931 w 3328419"/>
              <a:gd name="connsiteY18" fmla="*/ 399067 h 1344155"/>
              <a:gd name="connsiteX19" fmla="*/ 493735 w 3328419"/>
              <a:gd name="connsiteY19" fmla="*/ 694197 h 1344155"/>
              <a:gd name="connsiteX20" fmla="*/ 801301 w 3328419"/>
              <a:gd name="connsiteY20" fmla="*/ 979431 h 1344155"/>
              <a:gd name="connsiteX21" fmla="*/ 1140197 w 3328419"/>
              <a:gd name="connsiteY21" fmla="*/ 1068760 h 1344155"/>
              <a:gd name="connsiteX22" fmla="*/ 1452044 w 3328419"/>
              <a:gd name="connsiteY22" fmla="*/ 1010619 h 1344155"/>
              <a:gd name="connsiteX23" fmla="*/ 1726893 w 3328419"/>
              <a:gd name="connsiteY23" fmla="*/ 1121615 h 1344155"/>
              <a:gd name="connsiteX24" fmla="*/ 1885459 w 3328419"/>
              <a:gd name="connsiteY24" fmla="*/ 1311895 h 1344155"/>
              <a:gd name="connsiteX25" fmla="*/ 1922458 w 3328419"/>
              <a:gd name="connsiteY25" fmla="*/ 1333037 h 1344155"/>
              <a:gd name="connsiteX26" fmla="*/ 1927744 w 3328419"/>
              <a:gd name="connsiteY26" fmla="*/ 1195613 h 1344155"/>
              <a:gd name="connsiteX27" fmla="*/ 1943601 w 3328419"/>
              <a:gd name="connsiteY27" fmla="*/ 1052903 h 1344155"/>
              <a:gd name="connsiteX28" fmla="*/ 2054597 w 3328419"/>
              <a:gd name="connsiteY28" fmla="*/ 1047618 h 1344155"/>
              <a:gd name="connsiteX29" fmla="*/ 2102167 w 3328419"/>
              <a:gd name="connsiteY29" fmla="*/ 978906 h 1344155"/>
              <a:gd name="connsiteX30" fmla="*/ 2223735 w 3328419"/>
              <a:gd name="connsiteY30" fmla="*/ 1042332 h 1344155"/>
              <a:gd name="connsiteX31" fmla="*/ 2340017 w 3328419"/>
              <a:gd name="connsiteY31" fmla="*/ 1005333 h 1344155"/>
              <a:gd name="connsiteX32" fmla="*/ 2704720 w 3328419"/>
              <a:gd name="connsiteY32" fmla="*/ 1163900 h 1344155"/>
              <a:gd name="connsiteX33" fmla="*/ 2979568 w 3328419"/>
              <a:gd name="connsiteY33" fmla="*/ 1163900 h 1344155"/>
              <a:gd name="connsiteX34" fmla="*/ 3032424 w 3328419"/>
              <a:gd name="connsiteY34" fmla="*/ 1058189 h 1344155"/>
              <a:gd name="connsiteX35" fmla="*/ 2926713 w 3328419"/>
              <a:gd name="connsiteY35" fmla="*/ 973620 h 1344155"/>
              <a:gd name="connsiteX36" fmla="*/ 2799859 w 3328419"/>
              <a:gd name="connsiteY36" fmla="*/ 952478 h 1344155"/>
              <a:gd name="connsiteX37" fmla="*/ 2926713 w 3328419"/>
              <a:gd name="connsiteY37" fmla="*/ 825625 h 1344155"/>
              <a:gd name="connsiteX38" fmla="*/ 2990139 w 3328419"/>
              <a:gd name="connsiteY38" fmla="*/ 756913 h 1344155"/>
              <a:gd name="connsiteX39" fmla="*/ 3042995 w 3328419"/>
              <a:gd name="connsiteY39" fmla="*/ 719914 h 1344155"/>
              <a:gd name="connsiteX40" fmla="*/ 3127564 w 3328419"/>
              <a:gd name="connsiteY40" fmla="*/ 682915 h 1344155"/>
              <a:gd name="connsiteX0" fmla="*/ 3127564 w 3328419"/>
              <a:gd name="connsiteY0" fmla="*/ 682915 h 1344155"/>
              <a:gd name="connsiteX1" fmla="*/ 3286130 w 3328419"/>
              <a:gd name="connsiteY1" fmla="*/ 593061 h 1344155"/>
              <a:gd name="connsiteX2" fmla="*/ 3301987 w 3328419"/>
              <a:gd name="connsiteY2" fmla="*/ 529634 h 1344155"/>
              <a:gd name="connsiteX3" fmla="*/ 3297352 w 3328419"/>
              <a:gd name="connsiteY3" fmla="*/ 347747 h 1344155"/>
              <a:gd name="connsiteX4" fmla="*/ 3056423 w 3328419"/>
              <a:gd name="connsiteY4" fmla="*/ 331240 h 1344155"/>
              <a:gd name="connsiteX5" fmla="*/ 2953420 w 3328419"/>
              <a:gd name="connsiteY5" fmla="*/ 339353 h 1344155"/>
              <a:gd name="connsiteX6" fmla="*/ 2604749 w 3328419"/>
              <a:gd name="connsiteY6" fmla="*/ 248226 h 1344155"/>
              <a:gd name="connsiteX7" fmla="*/ 2271195 w 3328419"/>
              <a:gd name="connsiteY7" fmla="*/ 195682 h 1344155"/>
              <a:gd name="connsiteX8" fmla="*/ 2044026 w 3328419"/>
              <a:gd name="connsiteY8" fmla="*/ 513777 h 1344155"/>
              <a:gd name="connsiteX9" fmla="*/ 1964743 w 3328419"/>
              <a:gd name="connsiteY9" fmla="*/ 682915 h 1344155"/>
              <a:gd name="connsiteX10" fmla="*/ 2017598 w 3328419"/>
              <a:gd name="connsiteY10" fmla="*/ 793911 h 1344155"/>
              <a:gd name="connsiteX11" fmla="*/ 2096881 w 3328419"/>
              <a:gd name="connsiteY11" fmla="*/ 836196 h 1344155"/>
              <a:gd name="connsiteX12" fmla="*/ 1954172 w 3328419"/>
              <a:gd name="connsiteY12" fmla="*/ 883766 h 1344155"/>
              <a:gd name="connsiteX13" fmla="*/ 1699817 w 3328419"/>
              <a:gd name="connsiteY13" fmla="*/ 675157 h 1344155"/>
              <a:gd name="connsiteX14" fmla="*/ 1362141 w 3328419"/>
              <a:gd name="connsiteY14" fmla="*/ 396554 h 1344155"/>
              <a:gd name="connsiteX15" fmla="*/ 1001141 w 3328419"/>
              <a:gd name="connsiteY15" fmla="*/ 62694 h 1344155"/>
              <a:gd name="connsiteX16" fmla="*/ 285850 w 3328419"/>
              <a:gd name="connsiteY16" fmla="*/ 28795 h 1344155"/>
              <a:gd name="connsiteX17" fmla="*/ 30874 w 3328419"/>
              <a:gd name="connsiteY17" fmla="*/ 213974 h 1344155"/>
              <a:gd name="connsiteX18" fmla="*/ 55931 w 3328419"/>
              <a:gd name="connsiteY18" fmla="*/ 399067 h 1344155"/>
              <a:gd name="connsiteX19" fmla="*/ 493735 w 3328419"/>
              <a:gd name="connsiteY19" fmla="*/ 694197 h 1344155"/>
              <a:gd name="connsiteX20" fmla="*/ 801301 w 3328419"/>
              <a:gd name="connsiteY20" fmla="*/ 979431 h 1344155"/>
              <a:gd name="connsiteX21" fmla="*/ 1140197 w 3328419"/>
              <a:gd name="connsiteY21" fmla="*/ 1068760 h 1344155"/>
              <a:gd name="connsiteX22" fmla="*/ 1452044 w 3328419"/>
              <a:gd name="connsiteY22" fmla="*/ 1010619 h 1344155"/>
              <a:gd name="connsiteX23" fmla="*/ 1726893 w 3328419"/>
              <a:gd name="connsiteY23" fmla="*/ 1121615 h 1344155"/>
              <a:gd name="connsiteX24" fmla="*/ 1885459 w 3328419"/>
              <a:gd name="connsiteY24" fmla="*/ 1311895 h 1344155"/>
              <a:gd name="connsiteX25" fmla="*/ 1922458 w 3328419"/>
              <a:gd name="connsiteY25" fmla="*/ 1333037 h 1344155"/>
              <a:gd name="connsiteX26" fmla="*/ 1927744 w 3328419"/>
              <a:gd name="connsiteY26" fmla="*/ 1195613 h 1344155"/>
              <a:gd name="connsiteX27" fmla="*/ 1943601 w 3328419"/>
              <a:gd name="connsiteY27" fmla="*/ 1052903 h 1344155"/>
              <a:gd name="connsiteX28" fmla="*/ 2054597 w 3328419"/>
              <a:gd name="connsiteY28" fmla="*/ 1047618 h 1344155"/>
              <a:gd name="connsiteX29" fmla="*/ 2102167 w 3328419"/>
              <a:gd name="connsiteY29" fmla="*/ 978906 h 1344155"/>
              <a:gd name="connsiteX30" fmla="*/ 2223735 w 3328419"/>
              <a:gd name="connsiteY30" fmla="*/ 1042332 h 1344155"/>
              <a:gd name="connsiteX31" fmla="*/ 2340017 w 3328419"/>
              <a:gd name="connsiteY31" fmla="*/ 1005333 h 1344155"/>
              <a:gd name="connsiteX32" fmla="*/ 2704720 w 3328419"/>
              <a:gd name="connsiteY32" fmla="*/ 1163900 h 1344155"/>
              <a:gd name="connsiteX33" fmla="*/ 2979568 w 3328419"/>
              <a:gd name="connsiteY33" fmla="*/ 1163900 h 1344155"/>
              <a:gd name="connsiteX34" fmla="*/ 3032424 w 3328419"/>
              <a:gd name="connsiteY34" fmla="*/ 1058189 h 1344155"/>
              <a:gd name="connsiteX35" fmla="*/ 2926713 w 3328419"/>
              <a:gd name="connsiteY35" fmla="*/ 973620 h 1344155"/>
              <a:gd name="connsiteX36" fmla="*/ 2799859 w 3328419"/>
              <a:gd name="connsiteY36" fmla="*/ 952478 h 1344155"/>
              <a:gd name="connsiteX37" fmla="*/ 2926713 w 3328419"/>
              <a:gd name="connsiteY37" fmla="*/ 825625 h 1344155"/>
              <a:gd name="connsiteX38" fmla="*/ 2990139 w 3328419"/>
              <a:gd name="connsiteY38" fmla="*/ 756913 h 1344155"/>
              <a:gd name="connsiteX39" fmla="*/ 3042995 w 3328419"/>
              <a:gd name="connsiteY39" fmla="*/ 719914 h 1344155"/>
              <a:gd name="connsiteX40" fmla="*/ 3127564 w 3328419"/>
              <a:gd name="connsiteY40" fmla="*/ 682915 h 1344155"/>
              <a:gd name="connsiteX0" fmla="*/ 3127564 w 3490292"/>
              <a:gd name="connsiteY0" fmla="*/ 682915 h 1344155"/>
              <a:gd name="connsiteX1" fmla="*/ 3286130 w 3490292"/>
              <a:gd name="connsiteY1" fmla="*/ 593061 h 1344155"/>
              <a:gd name="connsiteX2" fmla="*/ 3301987 w 3490292"/>
              <a:gd name="connsiteY2" fmla="*/ 529634 h 1344155"/>
              <a:gd name="connsiteX3" fmla="*/ 3490290 w 3490292"/>
              <a:gd name="connsiteY3" fmla="*/ 624732 h 1344155"/>
              <a:gd name="connsiteX4" fmla="*/ 3297352 w 3490292"/>
              <a:gd name="connsiteY4" fmla="*/ 347747 h 1344155"/>
              <a:gd name="connsiteX5" fmla="*/ 3056423 w 3490292"/>
              <a:gd name="connsiteY5" fmla="*/ 331240 h 1344155"/>
              <a:gd name="connsiteX6" fmla="*/ 2953420 w 3490292"/>
              <a:gd name="connsiteY6" fmla="*/ 339353 h 1344155"/>
              <a:gd name="connsiteX7" fmla="*/ 2604749 w 3490292"/>
              <a:gd name="connsiteY7" fmla="*/ 248226 h 1344155"/>
              <a:gd name="connsiteX8" fmla="*/ 2271195 w 3490292"/>
              <a:gd name="connsiteY8" fmla="*/ 195682 h 1344155"/>
              <a:gd name="connsiteX9" fmla="*/ 2044026 w 3490292"/>
              <a:gd name="connsiteY9" fmla="*/ 513777 h 1344155"/>
              <a:gd name="connsiteX10" fmla="*/ 1964743 w 3490292"/>
              <a:gd name="connsiteY10" fmla="*/ 682915 h 1344155"/>
              <a:gd name="connsiteX11" fmla="*/ 2017598 w 3490292"/>
              <a:gd name="connsiteY11" fmla="*/ 793911 h 1344155"/>
              <a:gd name="connsiteX12" fmla="*/ 2096881 w 3490292"/>
              <a:gd name="connsiteY12" fmla="*/ 836196 h 1344155"/>
              <a:gd name="connsiteX13" fmla="*/ 1954172 w 3490292"/>
              <a:gd name="connsiteY13" fmla="*/ 883766 h 1344155"/>
              <a:gd name="connsiteX14" fmla="*/ 1699817 w 3490292"/>
              <a:gd name="connsiteY14" fmla="*/ 675157 h 1344155"/>
              <a:gd name="connsiteX15" fmla="*/ 1362141 w 3490292"/>
              <a:gd name="connsiteY15" fmla="*/ 396554 h 1344155"/>
              <a:gd name="connsiteX16" fmla="*/ 1001141 w 3490292"/>
              <a:gd name="connsiteY16" fmla="*/ 62694 h 1344155"/>
              <a:gd name="connsiteX17" fmla="*/ 285850 w 3490292"/>
              <a:gd name="connsiteY17" fmla="*/ 28795 h 1344155"/>
              <a:gd name="connsiteX18" fmla="*/ 30874 w 3490292"/>
              <a:gd name="connsiteY18" fmla="*/ 213974 h 1344155"/>
              <a:gd name="connsiteX19" fmla="*/ 55931 w 3490292"/>
              <a:gd name="connsiteY19" fmla="*/ 399067 h 1344155"/>
              <a:gd name="connsiteX20" fmla="*/ 493735 w 3490292"/>
              <a:gd name="connsiteY20" fmla="*/ 694197 h 1344155"/>
              <a:gd name="connsiteX21" fmla="*/ 801301 w 3490292"/>
              <a:gd name="connsiteY21" fmla="*/ 979431 h 1344155"/>
              <a:gd name="connsiteX22" fmla="*/ 1140197 w 3490292"/>
              <a:gd name="connsiteY22" fmla="*/ 1068760 h 1344155"/>
              <a:gd name="connsiteX23" fmla="*/ 1452044 w 3490292"/>
              <a:gd name="connsiteY23" fmla="*/ 1010619 h 1344155"/>
              <a:gd name="connsiteX24" fmla="*/ 1726893 w 3490292"/>
              <a:gd name="connsiteY24" fmla="*/ 1121615 h 1344155"/>
              <a:gd name="connsiteX25" fmla="*/ 1885459 w 3490292"/>
              <a:gd name="connsiteY25" fmla="*/ 1311895 h 1344155"/>
              <a:gd name="connsiteX26" fmla="*/ 1922458 w 3490292"/>
              <a:gd name="connsiteY26" fmla="*/ 1333037 h 1344155"/>
              <a:gd name="connsiteX27" fmla="*/ 1927744 w 3490292"/>
              <a:gd name="connsiteY27" fmla="*/ 1195613 h 1344155"/>
              <a:gd name="connsiteX28" fmla="*/ 1943601 w 3490292"/>
              <a:gd name="connsiteY28" fmla="*/ 1052903 h 1344155"/>
              <a:gd name="connsiteX29" fmla="*/ 2054597 w 3490292"/>
              <a:gd name="connsiteY29" fmla="*/ 1047618 h 1344155"/>
              <a:gd name="connsiteX30" fmla="*/ 2102167 w 3490292"/>
              <a:gd name="connsiteY30" fmla="*/ 978906 h 1344155"/>
              <a:gd name="connsiteX31" fmla="*/ 2223735 w 3490292"/>
              <a:gd name="connsiteY31" fmla="*/ 1042332 h 1344155"/>
              <a:gd name="connsiteX32" fmla="*/ 2340017 w 3490292"/>
              <a:gd name="connsiteY32" fmla="*/ 1005333 h 1344155"/>
              <a:gd name="connsiteX33" fmla="*/ 2704720 w 3490292"/>
              <a:gd name="connsiteY33" fmla="*/ 1163900 h 1344155"/>
              <a:gd name="connsiteX34" fmla="*/ 2979568 w 3490292"/>
              <a:gd name="connsiteY34" fmla="*/ 1163900 h 1344155"/>
              <a:gd name="connsiteX35" fmla="*/ 3032424 w 3490292"/>
              <a:gd name="connsiteY35" fmla="*/ 1058189 h 1344155"/>
              <a:gd name="connsiteX36" fmla="*/ 2926713 w 3490292"/>
              <a:gd name="connsiteY36" fmla="*/ 973620 h 1344155"/>
              <a:gd name="connsiteX37" fmla="*/ 2799859 w 3490292"/>
              <a:gd name="connsiteY37" fmla="*/ 952478 h 1344155"/>
              <a:gd name="connsiteX38" fmla="*/ 2926713 w 3490292"/>
              <a:gd name="connsiteY38" fmla="*/ 825625 h 1344155"/>
              <a:gd name="connsiteX39" fmla="*/ 2990139 w 3490292"/>
              <a:gd name="connsiteY39" fmla="*/ 756913 h 1344155"/>
              <a:gd name="connsiteX40" fmla="*/ 3042995 w 3490292"/>
              <a:gd name="connsiteY40" fmla="*/ 719914 h 1344155"/>
              <a:gd name="connsiteX41" fmla="*/ 3127564 w 3490292"/>
              <a:gd name="connsiteY41" fmla="*/ 682915 h 1344155"/>
              <a:gd name="connsiteX0" fmla="*/ 3127564 w 3490292"/>
              <a:gd name="connsiteY0" fmla="*/ 682915 h 1344155"/>
              <a:gd name="connsiteX1" fmla="*/ 3336302 w 3490292"/>
              <a:gd name="connsiteY1" fmla="*/ 1063414 h 1344155"/>
              <a:gd name="connsiteX2" fmla="*/ 3301987 w 3490292"/>
              <a:gd name="connsiteY2" fmla="*/ 529634 h 1344155"/>
              <a:gd name="connsiteX3" fmla="*/ 3490290 w 3490292"/>
              <a:gd name="connsiteY3" fmla="*/ 624732 h 1344155"/>
              <a:gd name="connsiteX4" fmla="*/ 3297352 w 3490292"/>
              <a:gd name="connsiteY4" fmla="*/ 347747 h 1344155"/>
              <a:gd name="connsiteX5" fmla="*/ 3056423 w 3490292"/>
              <a:gd name="connsiteY5" fmla="*/ 331240 h 1344155"/>
              <a:gd name="connsiteX6" fmla="*/ 2953420 w 3490292"/>
              <a:gd name="connsiteY6" fmla="*/ 339353 h 1344155"/>
              <a:gd name="connsiteX7" fmla="*/ 2604749 w 3490292"/>
              <a:gd name="connsiteY7" fmla="*/ 248226 h 1344155"/>
              <a:gd name="connsiteX8" fmla="*/ 2271195 w 3490292"/>
              <a:gd name="connsiteY8" fmla="*/ 195682 h 1344155"/>
              <a:gd name="connsiteX9" fmla="*/ 2044026 w 3490292"/>
              <a:gd name="connsiteY9" fmla="*/ 513777 h 1344155"/>
              <a:gd name="connsiteX10" fmla="*/ 1964743 w 3490292"/>
              <a:gd name="connsiteY10" fmla="*/ 682915 h 1344155"/>
              <a:gd name="connsiteX11" fmla="*/ 2017598 w 3490292"/>
              <a:gd name="connsiteY11" fmla="*/ 793911 h 1344155"/>
              <a:gd name="connsiteX12" fmla="*/ 2096881 w 3490292"/>
              <a:gd name="connsiteY12" fmla="*/ 836196 h 1344155"/>
              <a:gd name="connsiteX13" fmla="*/ 1954172 w 3490292"/>
              <a:gd name="connsiteY13" fmla="*/ 883766 h 1344155"/>
              <a:gd name="connsiteX14" fmla="*/ 1699817 w 3490292"/>
              <a:gd name="connsiteY14" fmla="*/ 675157 h 1344155"/>
              <a:gd name="connsiteX15" fmla="*/ 1362141 w 3490292"/>
              <a:gd name="connsiteY15" fmla="*/ 396554 h 1344155"/>
              <a:gd name="connsiteX16" fmla="*/ 1001141 w 3490292"/>
              <a:gd name="connsiteY16" fmla="*/ 62694 h 1344155"/>
              <a:gd name="connsiteX17" fmla="*/ 285850 w 3490292"/>
              <a:gd name="connsiteY17" fmla="*/ 28795 h 1344155"/>
              <a:gd name="connsiteX18" fmla="*/ 30874 w 3490292"/>
              <a:gd name="connsiteY18" fmla="*/ 213974 h 1344155"/>
              <a:gd name="connsiteX19" fmla="*/ 55931 w 3490292"/>
              <a:gd name="connsiteY19" fmla="*/ 399067 h 1344155"/>
              <a:gd name="connsiteX20" fmla="*/ 493735 w 3490292"/>
              <a:gd name="connsiteY20" fmla="*/ 694197 h 1344155"/>
              <a:gd name="connsiteX21" fmla="*/ 801301 w 3490292"/>
              <a:gd name="connsiteY21" fmla="*/ 979431 h 1344155"/>
              <a:gd name="connsiteX22" fmla="*/ 1140197 w 3490292"/>
              <a:gd name="connsiteY22" fmla="*/ 1068760 h 1344155"/>
              <a:gd name="connsiteX23" fmla="*/ 1452044 w 3490292"/>
              <a:gd name="connsiteY23" fmla="*/ 1010619 h 1344155"/>
              <a:gd name="connsiteX24" fmla="*/ 1726893 w 3490292"/>
              <a:gd name="connsiteY24" fmla="*/ 1121615 h 1344155"/>
              <a:gd name="connsiteX25" fmla="*/ 1885459 w 3490292"/>
              <a:gd name="connsiteY25" fmla="*/ 1311895 h 1344155"/>
              <a:gd name="connsiteX26" fmla="*/ 1922458 w 3490292"/>
              <a:gd name="connsiteY26" fmla="*/ 1333037 h 1344155"/>
              <a:gd name="connsiteX27" fmla="*/ 1927744 w 3490292"/>
              <a:gd name="connsiteY27" fmla="*/ 1195613 h 1344155"/>
              <a:gd name="connsiteX28" fmla="*/ 1943601 w 3490292"/>
              <a:gd name="connsiteY28" fmla="*/ 1052903 h 1344155"/>
              <a:gd name="connsiteX29" fmla="*/ 2054597 w 3490292"/>
              <a:gd name="connsiteY29" fmla="*/ 1047618 h 1344155"/>
              <a:gd name="connsiteX30" fmla="*/ 2102167 w 3490292"/>
              <a:gd name="connsiteY30" fmla="*/ 978906 h 1344155"/>
              <a:gd name="connsiteX31" fmla="*/ 2223735 w 3490292"/>
              <a:gd name="connsiteY31" fmla="*/ 1042332 h 1344155"/>
              <a:gd name="connsiteX32" fmla="*/ 2340017 w 3490292"/>
              <a:gd name="connsiteY32" fmla="*/ 1005333 h 1344155"/>
              <a:gd name="connsiteX33" fmla="*/ 2704720 w 3490292"/>
              <a:gd name="connsiteY33" fmla="*/ 1163900 h 1344155"/>
              <a:gd name="connsiteX34" fmla="*/ 2979568 w 3490292"/>
              <a:gd name="connsiteY34" fmla="*/ 1163900 h 1344155"/>
              <a:gd name="connsiteX35" fmla="*/ 3032424 w 3490292"/>
              <a:gd name="connsiteY35" fmla="*/ 1058189 h 1344155"/>
              <a:gd name="connsiteX36" fmla="*/ 2926713 w 3490292"/>
              <a:gd name="connsiteY36" fmla="*/ 973620 h 1344155"/>
              <a:gd name="connsiteX37" fmla="*/ 2799859 w 3490292"/>
              <a:gd name="connsiteY37" fmla="*/ 952478 h 1344155"/>
              <a:gd name="connsiteX38" fmla="*/ 2926713 w 3490292"/>
              <a:gd name="connsiteY38" fmla="*/ 825625 h 1344155"/>
              <a:gd name="connsiteX39" fmla="*/ 2990139 w 3490292"/>
              <a:gd name="connsiteY39" fmla="*/ 756913 h 1344155"/>
              <a:gd name="connsiteX40" fmla="*/ 3042995 w 3490292"/>
              <a:gd name="connsiteY40" fmla="*/ 719914 h 1344155"/>
              <a:gd name="connsiteX41" fmla="*/ 3127564 w 3490292"/>
              <a:gd name="connsiteY41" fmla="*/ 682915 h 1344155"/>
              <a:gd name="connsiteX0" fmla="*/ 3127564 w 3566214"/>
              <a:gd name="connsiteY0" fmla="*/ 682915 h 1344155"/>
              <a:gd name="connsiteX1" fmla="*/ 3336302 w 3566214"/>
              <a:gd name="connsiteY1" fmla="*/ 1063414 h 1344155"/>
              <a:gd name="connsiteX2" fmla="*/ 3561873 w 3566214"/>
              <a:gd name="connsiteY2" fmla="*/ 1016740 h 1344155"/>
              <a:gd name="connsiteX3" fmla="*/ 3490290 w 3566214"/>
              <a:gd name="connsiteY3" fmla="*/ 624732 h 1344155"/>
              <a:gd name="connsiteX4" fmla="*/ 3297352 w 3566214"/>
              <a:gd name="connsiteY4" fmla="*/ 347747 h 1344155"/>
              <a:gd name="connsiteX5" fmla="*/ 3056423 w 3566214"/>
              <a:gd name="connsiteY5" fmla="*/ 331240 h 1344155"/>
              <a:gd name="connsiteX6" fmla="*/ 2953420 w 3566214"/>
              <a:gd name="connsiteY6" fmla="*/ 339353 h 1344155"/>
              <a:gd name="connsiteX7" fmla="*/ 2604749 w 3566214"/>
              <a:gd name="connsiteY7" fmla="*/ 248226 h 1344155"/>
              <a:gd name="connsiteX8" fmla="*/ 2271195 w 3566214"/>
              <a:gd name="connsiteY8" fmla="*/ 195682 h 1344155"/>
              <a:gd name="connsiteX9" fmla="*/ 2044026 w 3566214"/>
              <a:gd name="connsiteY9" fmla="*/ 513777 h 1344155"/>
              <a:gd name="connsiteX10" fmla="*/ 1964743 w 3566214"/>
              <a:gd name="connsiteY10" fmla="*/ 682915 h 1344155"/>
              <a:gd name="connsiteX11" fmla="*/ 2017598 w 3566214"/>
              <a:gd name="connsiteY11" fmla="*/ 793911 h 1344155"/>
              <a:gd name="connsiteX12" fmla="*/ 2096881 w 3566214"/>
              <a:gd name="connsiteY12" fmla="*/ 836196 h 1344155"/>
              <a:gd name="connsiteX13" fmla="*/ 1954172 w 3566214"/>
              <a:gd name="connsiteY13" fmla="*/ 883766 h 1344155"/>
              <a:gd name="connsiteX14" fmla="*/ 1699817 w 3566214"/>
              <a:gd name="connsiteY14" fmla="*/ 675157 h 1344155"/>
              <a:gd name="connsiteX15" fmla="*/ 1362141 w 3566214"/>
              <a:gd name="connsiteY15" fmla="*/ 396554 h 1344155"/>
              <a:gd name="connsiteX16" fmla="*/ 1001141 w 3566214"/>
              <a:gd name="connsiteY16" fmla="*/ 62694 h 1344155"/>
              <a:gd name="connsiteX17" fmla="*/ 285850 w 3566214"/>
              <a:gd name="connsiteY17" fmla="*/ 28795 h 1344155"/>
              <a:gd name="connsiteX18" fmla="*/ 30874 w 3566214"/>
              <a:gd name="connsiteY18" fmla="*/ 213974 h 1344155"/>
              <a:gd name="connsiteX19" fmla="*/ 55931 w 3566214"/>
              <a:gd name="connsiteY19" fmla="*/ 399067 h 1344155"/>
              <a:gd name="connsiteX20" fmla="*/ 493735 w 3566214"/>
              <a:gd name="connsiteY20" fmla="*/ 694197 h 1344155"/>
              <a:gd name="connsiteX21" fmla="*/ 801301 w 3566214"/>
              <a:gd name="connsiteY21" fmla="*/ 979431 h 1344155"/>
              <a:gd name="connsiteX22" fmla="*/ 1140197 w 3566214"/>
              <a:gd name="connsiteY22" fmla="*/ 1068760 h 1344155"/>
              <a:gd name="connsiteX23" fmla="*/ 1452044 w 3566214"/>
              <a:gd name="connsiteY23" fmla="*/ 1010619 h 1344155"/>
              <a:gd name="connsiteX24" fmla="*/ 1726893 w 3566214"/>
              <a:gd name="connsiteY24" fmla="*/ 1121615 h 1344155"/>
              <a:gd name="connsiteX25" fmla="*/ 1885459 w 3566214"/>
              <a:gd name="connsiteY25" fmla="*/ 1311895 h 1344155"/>
              <a:gd name="connsiteX26" fmla="*/ 1922458 w 3566214"/>
              <a:gd name="connsiteY26" fmla="*/ 1333037 h 1344155"/>
              <a:gd name="connsiteX27" fmla="*/ 1927744 w 3566214"/>
              <a:gd name="connsiteY27" fmla="*/ 1195613 h 1344155"/>
              <a:gd name="connsiteX28" fmla="*/ 1943601 w 3566214"/>
              <a:gd name="connsiteY28" fmla="*/ 1052903 h 1344155"/>
              <a:gd name="connsiteX29" fmla="*/ 2054597 w 3566214"/>
              <a:gd name="connsiteY29" fmla="*/ 1047618 h 1344155"/>
              <a:gd name="connsiteX30" fmla="*/ 2102167 w 3566214"/>
              <a:gd name="connsiteY30" fmla="*/ 978906 h 1344155"/>
              <a:gd name="connsiteX31" fmla="*/ 2223735 w 3566214"/>
              <a:gd name="connsiteY31" fmla="*/ 1042332 h 1344155"/>
              <a:gd name="connsiteX32" fmla="*/ 2340017 w 3566214"/>
              <a:gd name="connsiteY32" fmla="*/ 1005333 h 1344155"/>
              <a:gd name="connsiteX33" fmla="*/ 2704720 w 3566214"/>
              <a:gd name="connsiteY33" fmla="*/ 1163900 h 1344155"/>
              <a:gd name="connsiteX34" fmla="*/ 2979568 w 3566214"/>
              <a:gd name="connsiteY34" fmla="*/ 1163900 h 1344155"/>
              <a:gd name="connsiteX35" fmla="*/ 3032424 w 3566214"/>
              <a:gd name="connsiteY35" fmla="*/ 1058189 h 1344155"/>
              <a:gd name="connsiteX36" fmla="*/ 2926713 w 3566214"/>
              <a:gd name="connsiteY36" fmla="*/ 973620 h 1344155"/>
              <a:gd name="connsiteX37" fmla="*/ 2799859 w 3566214"/>
              <a:gd name="connsiteY37" fmla="*/ 952478 h 1344155"/>
              <a:gd name="connsiteX38" fmla="*/ 2926713 w 3566214"/>
              <a:gd name="connsiteY38" fmla="*/ 825625 h 1344155"/>
              <a:gd name="connsiteX39" fmla="*/ 2990139 w 3566214"/>
              <a:gd name="connsiteY39" fmla="*/ 756913 h 1344155"/>
              <a:gd name="connsiteX40" fmla="*/ 3042995 w 3566214"/>
              <a:gd name="connsiteY40" fmla="*/ 719914 h 1344155"/>
              <a:gd name="connsiteX41" fmla="*/ 3127564 w 3566214"/>
              <a:gd name="connsiteY41" fmla="*/ 682915 h 1344155"/>
              <a:gd name="connsiteX0" fmla="*/ 3177743 w 3566214"/>
              <a:gd name="connsiteY0" fmla="*/ 1044201 h 1344155"/>
              <a:gd name="connsiteX1" fmla="*/ 3336302 w 3566214"/>
              <a:gd name="connsiteY1" fmla="*/ 1063414 h 1344155"/>
              <a:gd name="connsiteX2" fmla="*/ 3561873 w 3566214"/>
              <a:gd name="connsiteY2" fmla="*/ 1016740 h 1344155"/>
              <a:gd name="connsiteX3" fmla="*/ 3490290 w 3566214"/>
              <a:gd name="connsiteY3" fmla="*/ 624732 h 1344155"/>
              <a:gd name="connsiteX4" fmla="*/ 3297352 w 3566214"/>
              <a:gd name="connsiteY4" fmla="*/ 347747 h 1344155"/>
              <a:gd name="connsiteX5" fmla="*/ 3056423 w 3566214"/>
              <a:gd name="connsiteY5" fmla="*/ 331240 h 1344155"/>
              <a:gd name="connsiteX6" fmla="*/ 2953420 w 3566214"/>
              <a:gd name="connsiteY6" fmla="*/ 339353 h 1344155"/>
              <a:gd name="connsiteX7" fmla="*/ 2604749 w 3566214"/>
              <a:gd name="connsiteY7" fmla="*/ 248226 h 1344155"/>
              <a:gd name="connsiteX8" fmla="*/ 2271195 w 3566214"/>
              <a:gd name="connsiteY8" fmla="*/ 195682 h 1344155"/>
              <a:gd name="connsiteX9" fmla="*/ 2044026 w 3566214"/>
              <a:gd name="connsiteY9" fmla="*/ 513777 h 1344155"/>
              <a:gd name="connsiteX10" fmla="*/ 1964743 w 3566214"/>
              <a:gd name="connsiteY10" fmla="*/ 682915 h 1344155"/>
              <a:gd name="connsiteX11" fmla="*/ 2017598 w 3566214"/>
              <a:gd name="connsiteY11" fmla="*/ 793911 h 1344155"/>
              <a:gd name="connsiteX12" fmla="*/ 2096881 w 3566214"/>
              <a:gd name="connsiteY12" fmla="*/ 836196 h 1344155"/>
              <a:gd name="connsiteX13" fmla="*/ 1954172 w 3566214"/>
              <a:gd name="connsiteY13" fmla="*/ 883766 h 1344155"/>
              <a:gd name="connsiteX14" fmla="*/ 1699817 w 3566214"/>
              <a:gd name="connsiteY14" fmla="*/ 675157 h 1344155"/>
              <a:gd name="connsiteX15" fmla="*/ 1362141 w 3566214"/>
              <a:gd name="connsiteY15" fmla="*/ 396554 h 1344155"/>
              <a:gd name="connsiteX16" fmla="*/ 1001141 w 3566214"/>
              <a:gd name="connsiteY16" fmla="*/ 62694 h 1344155"/>
              <a:gd name="connsiteX17" fmla="*/ 285850 w 3566214"/>
              <a:gd name="connsiteY17" fmla="*/ 28795 h 1344155"/>
              <a:gd name="connsiteX18" fmla="*/ 30874 w 3566214"/>
              <a:gd name="connsiteY18" fmla="*/ 213974 h 1344155"/>
              <a:gd name="connsiteX19" fmla="*/ 55931 w 3566214"/>
              <a:gd name="connsiteY19" fmla="*/ 399067 h 1344155"/>
              <a:gd name="connsiteX20" fmla="*/ 493735 w 3566214"/>
              <a:gd name="connsiteY20" fmla="*/ 694197 h 1344155"/>
              <a:gd name="connsiteX21" fmla="*/ 801301 w 3566214"/>
              <a:gd name="connsiteY21" fmla="*/ 979431 h 1344155"/>
              <a:gd name="connsiteX22" fmla="*/ 1140197 w 3566214"/>
              <a:gd name="connsiteY22" fmla="*/ 1068760 h 1344155"/>
              <a:gd name="connsiteX23" fmla="*/ 1452044 w 3566214"/>
              <a:gd name="connsiteY23" fmla="*/ 1010619 h 1344155"/>
              <a:gd name="connsiteX24" fmla="*/ 1726893 w 3566214"/>
              <a:gd name="connsiteY24" fmla="*/ 1121615 h 1344155"/>
              <a:gd name="connsiteX25" fmla="*/ 1885459 w 3566214"/>
              <a:gd name="connsiteY25" fmla="*/ 1311895 h 1344155"/>
              <a:gd name="connsiteX26" fmla="*/ 1922458 w 3566214"/>
              <a:gd name="connsiteY26" fmla="*/ 1333037 h 1344155"/>
              <a:gd name="connsiteX27" fmla="*/ 1927744 w 3566214"/>
              <a:gd name="connsiteY27" fmla="*/ 1195613 h 1344155"/>
              <a:gd name="connsiteX28" fmla="*/ 1943601 w 3566214"/>
              <a:gd name="connsiteY28" fmla="*/ 1052903 h 1344155"/>
              <a:gd name="connsiteX29" fmla="*/ 2054597 w 3566214"/>
              <a:gd name="connsiteY29" fmla="*/ 1047618 h 1344155"/>
              <a:gd name="connsiteX30" fmla="*/ 2102167 w 3566214"/>
              <a:gd name="connsiteY30" fmla="*/ 978906 h 1344155"/>
              <a:gd name="connsiteX31" fmla="*/ 2223735 w 3566214"/>
              <a:gd name="connsiteY31" fmla="*/ 1042332 h 1344155"/>
              <a:gd name="connsiteX32" fmla="*/ 2340017 w 3566214"/>
              <a:gd name="connsiteY32" fmla="*/ 1005333 h 1344155"/>
              <a:gd name="connsiteX33" fmla="*/ 2704720 w 3566214"/>
              <a:gd name="connsiteY33" fmla="*/ 1163900 h 1344155"/>
              <a:gd name="connsiteX34" fmla="*/ 2979568 w 3566214"/>
              <a:gd name="connsiteY34" fmla="*/ 1163900 h 1344155"/>
              <a:gd name="connsiteX35" fmla="*/ 3032424 w 3566214"/>
              <a:gd name="connsiteY35" fmla="*/ 1058189 h 1344155"/>
              <a:gd name="connsiteX36" fmla="*/ 2926713 w 3566214"/>
              <a:gd name="connsiteY36" fmla="*/ 973620 h 1344155"/>
              <a:gd name="connsiteX37" fmla="*/ 2799859 w 3566214"/>
              <a:gd name="connsiteY37" fmla="*/ 952478 h 1344155"/>
              <a:gd name="connsiteX38" fmla="*/ 2926713 w 3566214"/>
              <a:gd name="connsiteY38" fmla="*/ 825625 h 1344155"/>
              <a:gd name="connsiteX39" fmla="*/ 2990139 w 3566214"/>
              <a:gd name="connsiteY39" fmla="*/ 756913 h 1344155"/>
              <a:gd name="connsiteX40" fmla="*/ 3042995 w 3566214"/>
              <a:gd name="connsiteY40" fmla="*/ 719914 h 1344155"/>
              <a:gd name="connsiteX41" fmla="*/ 3177743 w 3566214"/>
              <a:gd name="connsiteY41" fmla="*/ 1044201 h 1344155"/>
              <a:gd name="connsiteX0" fmla="*/ 3177743 w 3566214"/>
              <a:gd name="connsiteY0" fmla="*/ 1044201 h 1344155"/>
              <a:gd name="connsiteX1" fmla="*/ 3336302 w 3566214"/>
              <a:gd name="connsiteY1" fmla="*/ 1063414 h 1344155"/>
              <a:gd name="connsiteX2" fmla="*/ 3561873 w 3566214"/>
              <a:gd name="connsiteY2" fmla="*/ 1016740 h 1344155"/>
              <a:gd name="connsiteX3" fmla="*/ 3490290 w 3566214"/>
              <a:gd name="connsiteY3" fmla="*/ 624732 h 1344155"/>
              <a:gd name="connsiteX4" fmla="*/ 3297352 w 3566214"/>
              <a:gd name="connsiteY4" fmla="*/ 347747 h 1344155"/>
              <a:gd name="connsiteX5" fmla="*/ 3056423 w 3566214"/>
              <a:gd name="connsiteY5" fmla="*/ 331240 h 1344155"/>
              <a:gd name="connsiteX6" fmla="*/ 2953420 w 3566214"/>
              <a:gd name="connsiteY6" fmla="*/ 339353 h 1344155"/>
              <a:gd name="connsiteX7" fmla="*/ 2604749 w 3566214"/>
              <a:gd name="connsiteY7" fmla="*/ 248226 h 1344155"/>
              <a:gd name="connsiteX8" fmla="*/ 2271195 w 3566214"/>
              <a:gd name="connsiteY8" fmla="*/ 195682 h 1344155"/>
              <a:gd name="connsiteX9" fmla="*/ 2044026 w 3566214"/>
              <a:gd name="connsiteY9" fmla="*/ 513777 h 1344155"/>
              <a:gd name="connsiteX10" fmla="*/ 1964743 w 3566214"/>
              <a:gd name="connsiteY10" fmla="*/ 682915 h 1344155"/>
              <a:gd name="connsiteX11" fmla="*/ 2017598 w 3566214"/>
              <a:gd name="connsiteY11" fmla="*/ 793911 h 1344155"/>
              <a:gd name="connsiteX12" fmla="*/ 2096881 w 3566214"/>
              <a:gd name="connsiteY12" fmla="*/ 836196 h 1344155"/>
              <a:gd name="connsiteX13" fmla="*/ 1954172 w 3566214"/>
              <a:gd name="connsiteY13" fmla="*/ 883766 h 1344155"/>
              <a:gd name="connsiteX14" fmla="*/ 1699817 w 3566214"/>
              <a:gd name="connsiteY14" fmla="*/ 675157 h 1344155"/>
              <a:gd name="connsiteX15" fmla="*/ 1362141 w 3566214"/>
              <a:gd name="connsiteY15" fmla="*/ 396554 h 1344155"/>
              <a:gd name="connsiteX16" fmla="*/ 1001141 w 3566214"/>
              <a:gd name="connsiteY16" fmla="*/ 62694 h 1344155"/>
              <a:gd name="connsiteX17" fmla="*/ 285850 w 3566214"/>
              <a:gd name="connsiteY17" fmla="*/ 28795 h 1344155"/>
              <a:gd name="connsiteX18" fmla="*/ 30874 w 3566214"/>
              <a:gd name="connsiteY18" fmla="*/ 213974 h 1344155"/>
              <a:gd name="connsiteX19" fmla="*/ 55931 w 3566214"/>
              <a:gd name="connsiteY19" fmla="*/ 399067 h 1344155"/>
              <a:gd name="connsiteX20" fmla="*/ 493735 w 3566214"/>
              <a:gd name="connsiteY20" fmla="*/ 694197 h 1344155"/>
              <a:gd name="connsiteX21" fmla="*/ 801301 w 3566214"/>
              <a:gd name="connsiteY21" fmla="*/ 979431 h 1344155"/>
              <a:gd name="connsiteX22" fmla="*/ 1140197 w 3566214"/>
              <a:gd name="connsiteY22" fmla="*/ 1068760 h 1344155"/>
              <a:gd name="connsiteX23" fmla="*/ 1452044 w 3566214"/>
              <a:gd name="connsiteY23" fmla="*/ 1010619 h 1344155"/>
              <a:gd name="connsiteX24" fmla="*/ 1726893 w 3566214"/>
              <a:gd name="connsiteY24" fmla="*/ 1121615 h 1344155"/>
              <a:gd name="connsiteX25" fmla="*/ 1885459 w 3566214"/>
              <a:gd name="connsiteY25" fmla="*/ 1311895 h 1344155"/>
              <a:gd name="connsiteX26" fmla="*/ 1922458 w 3566214"/>
              <a:gd name="connsiteY26" fmla="*/ 1333037 h 1344155"/>
              <a:gd name="connsiteX27" fmla="*/ 1927744 w 3566214"/>
              <a:gd name="connsiteY27" fmla="*/ 1195613 h 1344155"/>
              <a:gd name="connsiteX28" fmla="*/ 1943601 w 3566214"/>
              <a:gd name="connsiteY28" fmla="*/ 1052903 h 1344155"/>
              <a:gd name="connsiteX29" fmla="*/ 2054597 w 3566214"/>
              <a:gd name="connsiteY29" fmla="*/ 1047618 h 1344155"/>
              <a:gd name="connsiteX30" fmla="*/ 2102167 w 3566214"/>
              <a:gd name="connsiteY30" fmla="*/ 978906 h 1344155"/>
              <a:gd name="connsiteX31" fmla="*/ 2223735 w 3566214"/>
              <a:gd name="connsiteY31" fmla="*/ 1042332 h 1344155"/>
              <a:gd name="connsiteX32" fmla="*/ 2340017 w 3566214"/>
              <a:gd name="connsiteY32" fmla="*/ 1005333 h 1344155"/>
              <a:gd name="connsiteX33" fmla="*/ 2704720 w 3566214"/>
              <a:gd name="connsiteY33" fmla="*/ 1163900 h 1344155"/>
              <a:gd name="connsiteX34" fmla="*/ 2979568 w 3566214"/>
              <a:gd name="connsiteY34" fmla="*/ 1163900 h 1344155"/>
              <a:gd name="connsiteX35" fmla="*/ 3032424 w 3566214"/>
              <a:gd name="connsiteY35" fmla="*/ 1058189 h 1344155"/>
              <a:gd name="connsiteX36" fmla="*/ 2926713 w 3566214"/>
              <a:gd name="connsiteY36" fmla="*/ 973620 h 1344155"/>
              <a:gd name="connsiteX37" fmla="*/ 2799859 w 3566214"/>
              <a:gd name="connsiteY37" fmla="*/ 952478 h 1344155"/>
              <a:gd name="connsiteX38" fmla="*/ 2926713 w 3566214"/>
              <a:gd name="connsiteY38" fmla="*/ 825625 h 1344155"/>
              <a:gd name="connsiteX39" fmla="*/ 2990139 w 3566214"/>
              <a:gd name="connsiteY39" fmla="*/ 756913 h 1344155"/>
              <a:gd name="connsiteX40" fmla="*/ 3034458 w 3566214"/>
              <a:gd name="connsiteY40" fmla="*/ 862990 h 1344155"/>
              <a:gd name="connsiteX41" fmla="*/ 3177743 w 3566214"/>
              <a:gd name="connsiteY41" fmla="*/ 1044201 h 1344155"/>
              <a:gd name="connsiteX0" fmla="*/ 3177743 w 3566214"/>
              <a:gd name="connsiteY0" fmla="*/ 1044201 h 1344155"/>
              <a:gd name="connsiteX1" fmla="*/ 3336302 w 3566214"/>
              <a:gd name="connsiteY1" fmla="*/ 1063414 h 1344155"/>
              <a:gd name="connsiteX2" fmla="*/ 3561873 w 3566214"/>
              <a:gd name="connsiteY2" fmla="*/ 1016740 h 1344155"/>
              <a:gd name="connsiteX3" fmla="*/ 3490290 w 3566214"/>
              <a:gd name="connsiteY3" fmla="*/ 624732 h 1344155"/>
              <a:gd name="connsiteX4" fmla="*/ 3297352 w 3566214"/>
              <a:gd name="connsiteY4" fmla="*/ 347747 h 1344155"/>
              <a:gd name="connsiteX5" fmla="*/ 3056423 w 3566214"/>
              <a:gd name="connsiteY5" fmla="*/ 331240 h 1344155"/>
              <a:gd name="connsiteX6" fmla="*/ 2953420 w 3566214"/>
              <a:gd name="connsiteY6" fmla="*/ 339353 h 1344155"/>
              <a:gd name="connsiteX7" fmla="*/ 2604749 w 3566214"/>
              <a:gd name="connsiteY7" fmla="*/ 248226 h 1344155"/>
              <a:gd name="connsiteX8" fmla="*/ 2271195 w 3566214"/>
              <a:gd name="connsiteY8" fmla="*/ 195682 h 1344155"/>
              <a:gd name="connsiteX9" fmla="*/ 2044026 w 3566214"/>
              <a:gd name="connsiteY9" fmla="*/ 513777 h 1344155"/>
              <a:gd name="connsiteX10" fmla="*/ 1964743 w 3566214"/>
              <a:gd name="connsiteY10" fmla="*/ 682915 h 1344155"/>
              <a:gd name="connsiteX11" fmla="*/ 2017598 w 3566214"/>
              <a:gd name="connsiteY11" fmla="*/ 793911 h 1344155"/>
              <a:gd name="connsiteX12" fmla="*/ 2096881 w 3566214"/>
              <a:gd name="connsiteY12" fmla="*/ 836196 h 1344155"/>
              <a:gd name="connsiteX13" fmla="*/ 1954172 w 3566214"/>
              <a:gd name="connsiteY13" fmla="*/ 883766 h 1344155"/>
              <a:gd name="connsiteX14" fmla="*/ 1699817 w 3566214"/>
              <a:gd name="connsiteY14" fmla="*/ 675157 h 1344155"/>
              <a:gd name="connsiteX15" fmla="*/ 1362141 w 3566214"/>
              <a:gd name="connsiteY15" fmla="*/ 396554 h 1344155"/>
              <a:gd name="connsiteX16" fmla="*/ 1001141 w 3566214"/>
              <a:gd name="connsiteY16" fmla="*/ 62694 h 1344155"/>
              <a:gd name="connsiteX17" fmla="*/ 285850 w 3566214"/>
              <a:gd name="connsiteY17" fmla="*/ 28795 h 1344155"/>
              <a:gd name="connsiteX18" fmla="*/ 30874 w 3566214"/>
              <a:gd name="connsiteY18" fmla="*/ 213974 h 1344155"/>
              <a:gd name="connsiteX19" fmla="*/ 55931 w 3566214"/>
              <a:gd name="connsiteY19" fmla="*/ 399067 h 1344155"/>
              <a:gd name="connsiteX20" fmla="*/ 493735 w 3566214"/>
              <a:gd name="connsiteY20" fmla="*/ 694197 h 1344155"/>
              <a:gd name="connsiteX21" fmla="*/ 801301 w 3566214"/>
              <a:gd name="connsiteY21" fmla="*/ 979431 h 1344155"/>
              <a:gd name="connsiteX22" fmla="*/ 1140197 w 3566214"/>
              <a:gd name="connsiteY22" fmla="*/ 1068760 h 1344155"/>
              <a:gd name="connsiteX23" fmla="*/ 1452044 w 3566214"/>
              <a:gd name="connsiteY23" fmla="*/ 1010619 h 1344155"/>
              <a:gd name="connsiteX24" fmla="*/ 1726893 w 3566214"/>
              <a:gd name="connsiteY24" fmla="*/ 1121615 h 1344155"/>
              <a:gd name="connsiteX25" fmla="*/ 1885459 w 3566214"/>
              <a:gd name="connsiteY25" fmla="*/ 1311895 h 1344155"/>
              <a:gd name="connsiteX26" fmla="*/ 1922458 w 3566214"/>
              <a:gd name="connsiteY26" fmla="*/ 1333037 h 1344155"/>
              <a:gd name="connsiteX27" fmla="*/ 1927744 w 3566214"/>
              <a:gd name="connsiteY27" fmla="*/ 1195613 h 1344155"/>
              <a:gd name="connsiteX28" fmla="*/ 1943601 w 3566214"/>
              <a:gd name="connsiteY28" fmla="*/ 1052903 h 1344155"/>
              <a:gd name="connsiteX29" fmla="*/ 2054597 w 3566214"/>
              <a:gd name="connsiteY29" fmla="*/ 1047618 h 1344155"/>
              <a:gd name="connsiteX30" fmla="*/ 2102167 w 3566214"/>
              <a:gd name="connsiteY30" fmla="*/ 978906 h 1344155"/>
              <a:gd name="connsiteX31" fmla="*/ 2223735 w 3566214"/>
              <a:gd name="connsiteY31" fmla="*/ 1042332 h 1344155"/>
              <a:gd name="connsiteX32" fmla="*/ 2340017 w 3566214"/>
              <a:gd name="connsiteY32" fmla="*/ 1005333 h 1344155"/>
              <a:gd name="connsiteX33" fmla="*/ 2704720 w 3566214"/>
              <a:gd name="connsiteY33" fmla="*/ 1163900 h 1344155"/>
              <a:gd name="connsiteX34" fmla="*/ 2937480 w 3566214"/>
              <a:gd name="connsiteY34" fmla="*/ 1147738 h 1344155"/>
              <a:gd name="connsiteX35" fmla="*/ 3032424 w 3566214"/>
              <a:gd name="connsiteY35" fmla="*/ 1058189 h 1344155"/>
              <a:gd name="connsiteX36" fmla="*/ 2926713 w 3566214"/>
              <a:gd name="connsiteY36" fmla="*/ 973620 h 1344155"/>
              <a:gd name="connsiteX37" fmla="*/ 2799859 w 3566214"/>
              <a:gd name="connsiteY37" fmla="*/ 952478 h 1344155"/>
              <a:gd name="connsiteX38" fmla="*/ 2926713 w 3566214"/>
              <a:gd name="connsiteY38" fmla="*/ 825625 h 1344155"/>
              <a:gd name="connsiteX39" fmla="*/ 2990139 w 3566214"/>
              <a:gd name="connsiteY39" fmla="*/ 756913 h 1344155"/>
              <a:gd name="connsiteX40" fmla="*/ 3034458 w 3566214"/>
              <a:gd name="connsiteY40" fmla="*/ 862990 h 1344155"/>
              <a:gd name="connsiteX41" fmla="*/ 3177743 w 3566214"/>
              <a:gd name="connsiteY41" fmla="*/ 1044201 h 1344155"/>
              <a:gd name="connsiteX0" fmla="*/ 3177743 w 3566214"/>
              <a:gd name="connsiteY0" fmla="*/ 1044201 h 1344155"/>
              <a:gd name="connsiteX1" fmla="*/ 3336302 w 3566214"/>
              <a:gd name="connsiteY1" fmla="*/ 1063414 h 1344155"/>
              <a:gd name="connsiteX2" fmla="*/ 3561873 w 3566214"/>
              <a:gd name="connsiteY2" fmla="*/ 1016740 h 1344155"/>
              <a:gd name="connsiteX3" fmla="*/ 3490290 w 3566214"/>
              <a:gd name="connsiteY3" fmla="*/ 624732 h 1344155"/>
              <a:gd name="connsiteX4" fmla="*/ 3297352 w 3566214"/>
              <a:gd name="connsiteY4" fmla="*/ 347747 h 1344155"/>
              <a:gd name="connsiteX5" fmla="*/ 3056423 w 3566214"/>
              <a:gd name="connsiteY5" fmla="*/ 331240 h 1344155"/>
              <a:gd name="connsiteX6" fmla="*/ 2953420 w 3566214"/>
              <a:gd name="connsiteY6" fmla="*/ 339353 h 1344155"/>
              <a:gd name="connsiteX7" fmla="*/ 2604749 w 3566214"/>
              <a:gd name="connsiteY7" fmla="*/ 248226 h 1344155"/>
              <a:gd name="connsiteX8" fmla="*/ 2271195 w 3566214"/>
              <a:gd name="connsiteY8" fmla="*/ 195682 h 1344155"/>
              <a:gd name="connsiteX9" fmla="*/ 2044026 w 3566214"/>
              <a:gd name="connsiteY9" fmla="*/ 513777 h 1344155"/>
              <a:gd name="connsiteX10" fmla="*/ 1964743 w 3566214"/>
              <a:gd name="connsiteY10" fmla="*/ 682915 h 1344155"/>
              <a:gd name="connsiteX11" fmla="*/ 2017598 w 3566214"/>
              <a:gd name="connsiteY11" fmla="*/ 793911 h 1344155"/>
              <a:gd name="connsiteX12" fmla="*/ 2096881 w 3566214"/>
              <a:gd name="connsiteY12" fmla="*/ 836196 h 1344155"/>
              <a:gd name="connsiteX13" fmla="*/ 1954172 w 3566214"/>
              <a:gd name="connsiteY13" fmla="*/ 883766 h 1344155"/>
              <a:gd name="connsiteX14" fmla="*/ 1699817 w 3566214"/>
              <a:gd name="connsiteY14" fmla="*/ 675157 h 1344155"/>
              <a:gd name="connsiteX15" fmla="*/ 1362141 w 3566214"/>
              <a:gd name="connsiteY15" fmla="*/ 396554 h 1344155"/>
              <a:gd name="connsiteX16" fmla="*/ 1001141 w 3566214"/>
              <a:gd name="connsiteY16" fmla="*/ 62694 h 1344155"/>
              <a:gd name="connsiteX17" fmla="*/ 285850 w 3566214"/>
              <a:gd name="connsiteY17" fmla="*/ 28795 h 1344155"/>
              <a:gd name="connsiteX18" fmla="*/ 30874 w 3566214"/>
              <a:gd name="connsiteY18" fmla="*/ 213974 h 1344155"/>
              <a:gd name="connsiteX19" fmla="*/ 55931 w 3566214"/>
              <a:gd name="connsiteY19" fmla="*/ 399067 h 1344155"/>
              <a:gd name="connsiteX20" fmla="*/ 493735 w 3566214"/>
              <a:gd name="connsiteY20" fmla="*/ 694197 h 1344155"/>
              <a:gd name="connsiteX21" fmla="*/ 801301 w 3566214"/>
              <a:gd name="connsiteY21" fmla="*/ 979431 h 1344155"/>
              <a:gd name="connsiteX22" fmla="*/ 1140197 w 3566214"/>
              <a:gd name="connsiteY22" fmla="*/ 1068760 h 1344155"/>
              <a:gd name="connsiteX23" fmla="*/ 1452044 w 3566214"/>
              <a:gd name="connsiteY23" fmla="*/ 1010619 h 1344155"/>
              <a:gd name="connsiteX24" fmla="*/ 1726893 w 3566214"/>
              <a:gd name="connsiteY24" fmla="*/ 1121615 h 1344155"/>
              <a:gd name="connsiteX25" fmla="*/ 1885459 w 3566214"/>
              <a:gd name="connsiteY25" fmla="*/ 1311895 h 1344155"/>
              <a:gd name="connsiteX26" fmla="*/ 1922458 w 3566214"/>
              <a:gd name="connsiteY26" fmla="*/ 1333037 h 1344155"/>
              <a:gd name="connsiteX27" fmla="*/ 1927744 w 3566214"/>
              <a:gd name="connsiteY27" fmla="*/ 1195613 h 1344155"/>
              <a:gd name="connsiteX28" fmla="*/ 1943601 w 3566214"/>
              <a:gd name="connsiteY28" fmla="*/ 1052903 h 1344155"/>
              <a:gd name="connsiteX29" fmla="*/ 2054597 w 3566214"/>
              <a:gd name="connsiteY29" fmla="*/ 1047618 h 1344155"/>
              <a:gd name="connsiteX30" fmla="*/ 2102167 w 3566214"/>
              <a:gd name="connsiteY30" fmla="*/ 978906 h 1344155"/>
              <a:gd name="connsiteX31" fmla="*/ 2223735 w 3566214"/>
              <a:gd name="connsiteY31" fmla="*/ 1042332 h 1344155"/>
              <a:gd name="connsiteX32" fmla="*/ 2340017 w 3566214"/>
              <a:gd name="connsiteY32" fmla="*/ 1005333 h 1344155"/>
              <a:gd name="connsiteX33" fmla="*/ 2704720 w 3566214"/>
              <a:gd name="connsiteY33" fmla="*/ 1163900 h 1344155"/>
              <a:gd name="connsiteX34" fmla="*/ 2937480 w 3566214"/>
              <a:gd name="connsiteY34" fmla="*/ 1147738 h 1344155"/>
              <a:gd name="connsiteX35" fmla="*/ 3032424 w 3566214"/>
              <a:gd name="connsiteY35" fmla="*/ 1058189 h 1344155"/>
              <a:gd name="connsiteX36" fmla="*/ 2799859 w 3566214"/>
              <a:gd name="connsiteY36" fmla="*/ 952478 h 1344155"/>
              <a:gd name="connsiteX37" fmla="*/ 2926713 w 3566214"/>
              <a:gd name="connsiteY37" fmla="*/ 825625 h 1344155"/>
              <a:gd name="connsiteX38" fmla="*/ 2990139 w 3566214"/>
              <a:gd name="connsiteY38" fmla="*/ 756913 h 1344155"/>
              <a:gd name="connsiteX39" fmla="*/ 3034458 w 3566214"/>
              <a:gd name="connsiteY39" fmla="*/ 862990 h 1344155"/>
              <a:gd name="connsiteX40" fmla="*/ 3177743 w 3566214"/>
              <a:gd name="connsiteY40" fmla="*/ 1044201 h 1344155"/>
              <a:gd name="connsiteX0" fmla="*/ 3177743 w 3566214"/>
              <a:gd name="connsiteY0" fmla="*/ 1044201 h 1344155"/>
              <a:gd name="connsiteX1" fmla="*/ 3336302 w 3566214"/>
              <a:gd name="connsiteY1" fmla="*/ 1063414 h 1344155"/>
              <a:gd name="connsiteX2" fmla="*/ 3561873 w 3566214"/>
              <a:gd name="connsiteY2" fmla="*/ 1016740 h 1344155"/>
              <a:gd name="connsiteX3" fmla="*/ 3490290 w 3566214"/>
              <a:gd name="connsiteY3" fmla="*/ 624732 h 1344155"/>
              <a:gd name="connsiteX4" fmla="*/ 3297352 w 3566214"/>
              <a:gd name="connsiteY4" fmla="*/ 347747 h 1344155"/>
              <a:gd name="connsiteX5" fmla="*/ 3056423 w 3566214"/>
              <a:gd name="connsiteY5" fmla="*/ 331240 h 1344155"/>
              <a:gd name="connsiteX6" fmla="*/ 2953420 w 3566214"/>
              <a:gd name="connsiteY6" fmla="*/ 339353 h 1344155"/>
              <a:gd name="connsiteX7" fmla="*/ 2604749 w 3566214"/>
              <a:gd name="connsiteY7" fmla="*/ 248226 h 1344155"/>
              <a:gd name="connsiteX8" fmla="*/ 2271195 w 3566214"/>
              <a:gd name="connsiteY8" fmla="*/ 195682 h 1344155"/>
              <a:gd name="connsiteX9" fmla="*/ 2044026 w 3566214"/>
              <a:gd name="connsiteY9" fmla="*/ 513777 h 1344155"/>
              <a:gd name="connsiteX10" fmla="*/ 1964743 w 3566214"/>
              <a:gd name="connsiteY10" fmla="*/ 682915 h 1344155"/>
              <a:gd name="connsiteX11" fmla="*/ 2017598 w 3566214"/>
              <a:gd name="connsiteY11" fmla="*/ 793911 h 1344155"/>
              <a:gd name="connsiteX12" fmla="*/ 2096881 w 3566214"/>
              <a:gd name="connsiteY12" fmla="*/ 836196 h 1344155"/>
              <a:gd name="connsiteX13" fmla="*/ 1954172 w 3566214"/>
              <a:gd name="connsiteY13" fmla="*/ 883766 h 1344155"/>
              <a:gd name="connsiteX14" fmla="*/ 1699817 w 3566214"/>
              <a:gd name="connsiteY14" fmla="*/ 675157 h 1344155"/>
              <a:gd name="connsiteX15" fmla="*/ 1362141 w 3566214"/>
              <a:gd name="connsiteY15" fmla="*/ 396554 h 1344155"/>
              <a:gd name="connsiteX16" fmla="*/ 1001141 w 3566214"/>
              <a:gd name="connsiteY16" fmla="*/ 62694 h 1344155"/>
              <a:gd name="connsiteX17" fmla="*/ 285850 w 3566214"/>
              <a:gd name="connsiteY17" fmla="*/ 28795 h 1344155"/>
              <a:gd name="connsiteX18" fmla="*/ 30874 w 3566214"/>
              <a:gd name="connsiteY18" fmla="*/ 213974 h 1344155"/>
              <a:gd name="connsiteX19" fmla="*/ 55931 w 3566214"/>
              <a:gd name="connsiteY19" fmla="*/ 399067 h 1344155"/>
              <a:gd name="connsiteX20" fmla="*/ 493735 w 3566214"/>
              <a:gd name="connsiteY20" fmla="*/ 694197 h 1344155"/>
              <a:gd name="connsiteX21" fmla="*/ 801301 w 3566214"/>
              <a:gd name="connsiteY21" fmla="*/ 979431 h 1344155"/>
              <a:gd name="connsiteX22" fmla="*/ 1140197 w 3566214"/>
              <a:gd name="connsiteY22" fmla="*/ 1068760 h 1344155"/>
              <a:gd name="connsiteX23" fmla="*/ 1452044 w 3566214"/>
              <a:gd name="connsiteY23" fmla="*/ 1010619 h 1344155"/>
              <a:gd name="connsiteX24" fmla="*/ 1726893 w 3566214"/>
              <a:gd name="connsiteY24" fmla="*/ 1121615 h 1344155"/>
              <a:gd name="connsiteX25" fmla="*/ 1885459 w 3566214"/>
              <a:gd name="connsiteY25" fmla="*/ 1311895 h 1344155"/>
              <a:gd name="connsiteX26" fmla="*/ 1922458 w 3566214"/>
              <a:gd name="connsiteY26" fmla="*/ 1333037 h 1344155"/>
              <a:gd name="connsiteX27" fmla="*/ 1927744 w 3566214"/>
              <a:gd name="connsiteY27" fmla="*/ 1195613 h 1344155"/>
              <a:gd name="connsiteX28" fmla="*/ 1943601 w 3566214"/>
              <a:gd name="connsiteY28" fmla="*/ 1052903 h 1344155"/>
              <a:gd name="connsiteX29" fmla="*/ 2054597 w 3566214"/>
              <a:gd name="connsiteY29" fmla="*/ 1047618 h 1344155"/>
              <a:gd name="connsiteX30" fmla="*/ 2102167 w 3566214"/>
              <a:gd name="connsiteY30" fmla="*/ 978906 h 1344155"/>
              <a:gd name="connsiteX31" fmla="*/ 2223735 w 3566214"/>
              <a:gd name="connsiteY31" fmla="*/ 1042332 h 1344155"/>
              <a:gd name="connsiteX32" fmla="*/ 2340017 w 3566214"/>
              <a:gd name="connsiteY32" fmla="*/ 1005333 h 1344155"/>
              <a:gd name="connsiteX33" fmla="*/ 2704720 w 3566214"/>
              <a:gd name="connsiteY33" fmla="*/ 1163900 h 1344155"/>
              <a:gd name="connsiteX34" fmla="*/ 2937480 w 3566214"/>
              <a:gd name="connsiteY34" fmla="*/ 1147738 h 1344155"/>
              <a:gd name="connsiteX35" fmla="*/ 2799859 w 3566214"/>
              <a:gd name="connsiteY35" fmla="*/ 952478 h 1344155"/>
              <a:gd name="connsiteX36" fmla="*/ 2926713 w 3566214"/>
              <a:gd name="connsiteY36" fmla="*/ 825625 h 1344155"/>
              <a:gd name="connsiteX37" fmla="*/ 2990139 w 3566214"/>
              <a:gd name="connsiteY37" fmla="*/ 756913 h 1344155"/>
              <a:gd name="connsiteX38" fmla="*/ 3034458 w 3566214"/>
              <a:gd name="connsiteY38" fmla="*/ 862990 h 1344155"/>
              <a:gd name="connsiteX39" fmla="*/ 3177743 w 3566214"/>
              <a:gd name="connsiteY39" fmla="*/ 1044201 h 1344155"/>
              <a:gd name="connsiteX0" fmla="*/ 3177743 w 3566214"/>
              <a:gd name="connsiteY0" fmla="*/ 1044201 h 1344155"/>
              <a:gd name="connsiteX1" fmla="*/ 3336302 w 3566214"/>
              <a:gd name="connsiteY1" fmla="*/ 1063414 h 1344155"/>
              <a:gd name="connsiteX2" fmla="*/ 3561873 w 3566214"/>
              <a:gd name="connsiteY2" fmla="*/ 1016740 h 1344155"/>
              <a:gd name="connsiteX3" fmla="*/ 3490290 w 3566214"/>
              <a:gd name="connsiteY3" fmla="*/ 624732 h 1344155"/>
              <a:gd name="connsiteX4" fmla="*/ 3297352 w 3566214"/>
              <a:gd name="connsiteY4" fmla="*/ 347747 h 1344155"/>
              <a:gd name="connsiteX5" fmla="*/ 3056423 w 3566214"/>
              <a:gd name="connsiteY5" fmla="*/ 331240 h 1344155"/>
              <a:gd name="connsiteX6" fmla="*/ 2953420 w 3566214"/>
              <a:gd name="connsiteY6" fmla="*/ 339353 h 1344155"/>
              <a:gd name="connsiteX7" fmla="*/ 2604749 w 3566214"/>
              <a:gd name="connsiteY7" fmla="*/ 248226 h 1344155"/>
              <a:gd name="connsiteX8" fmla="*/ 2271195 w 3566214"/>
              <a:gd name="connsiteY8" fmla="*/ 195682 h 1344155"/>
              <a:gd name="connsiteX9" fmla="*/ 2044026 w 3566214"/>
              <a:gd name="connsiteY9" fmla="*/ 513777 h 1344155"/>
              <a:gd name="connsiteX10" fmla="*/ 1964743 w 3566214"/>
              <a:gd name="connsiteY10" fmla="*/ 682915 h 1344155"/>
              <a:gd name="connsiteX11" fmla="*/ 2017598 w 3566214"/>
              <a:gd name="connsiteY11" fmla="*/ 793911 h 1344155"/>
              <a:gd name="connsiteX12" fmla="*/ 2096881 w 3566214"/>
              <a:gd name="connsiteY12" fmla="*/ 836196 h 1344155"/>
              <a:gd name="connsiteX13" fmla="*/ 1954172 w 3566214"/>
              <a:gd name="connsiteY13" fmla="*/ 883766 h 1344155"/>
              <a:gd name="connsiteX14" fmla="*/ 1699817 w 3566214"/>
              <a:gd name="connsiteY14" fmla="*/ 675157 h 1344155"/>
              <a:gd name="connsiteX15" fmla="*/ 1362141 w 3566214"/>
              <a:gd name="connsiteY15" fmla="*/ 396554 h 1344155"/>
              <a:gd name="connsiteX16" fmla="*/ 1001141 w 3566214"/>
              <a:gd name="connsiteY16" fmla="*/ 62694 h 1344155"/>
              <a:gd name="connsiteX17" fmla="*/ 285850 w 3566214"/>
              <a:gd name="connsiteY17" fmla="*/ 28795 h 1344155"/>
              <a:gd name="connsiteX18" fmla="*/ 30874 w 3566214"/>
              <a:gd name="connsiteY18" fmla="*/ 213974 h 1344155"/>
              <a:gd name="connsiteX19" fmla="*/ 55931 w 3566214"/>
              <a:gd name="connsiteY19" fmla="*/ 399067 h 1344155"/>
              <a:gd name="connsiteX20" fmla="*/ 493735 w 3566214"/>
              <a:gd name="connsiteY20" fmla="*/ 694197 h 1344155"/>
              <a:gd name="connsiteX21" fmla="*/ 801301 w 3566214"/>
              <a:gd name="connsiteY21" fmla="*/ 979431 h 1344155"/>
              <a:gd name="connsiteX22" fmla="*/ 1140197 w 3566214"/>
              <a:gd name="connsiteY22" fmla="*/ 1068760 h 1344155"/>
              <a:gd name="connsiteX23" fmla="*/ 1452044 w 3566214"/>
              <a:gd name="connsiteY23" fmla="*/ 1010619 h 1344155"/>
              <a:gd name="connsiteX24" fmla="*/ 1726893 w 3566214"/>
              <a:gd name="connsiteY24" fmla="*/ 1121615 h 1344155"/>
              <a:gd name="connsiteX25" fmla="*/ 1885459 w 3566214"/>
              <a:gd name="connsiteY25" fmla="*/ 1311895 h 1344155"/>
              <a:gd name="connsiteX26" fmla="*/ 1922458 w 3566214"/>
              <a:gd name="connsiteY26" fmla="*/ 1333037 h 1344155"/>
              <a:gd name="connsiteX27" fmla="*/ 1927744 w 3566214"/>
              <a:gd name="connsiteY27" fmla="*/ 1195613 h 1344155"/>
              <a:gd name="connsiteX28" fmla="*/ 1943601 w 3566214"/>
              <a:gd name="connsiteY28" fmla="*/ 1052903 h 1344155"/>
              <a:gd name="connsiteX29" fmla="*/ 2054597 w 3566214"/>
              <a:gd name="connsiteY29" fmla="*/ 1047618 h 1344155"/>
              <a:gd name="connsiteX30" fmla="*/ 2102167 w 3566214"/>
              <a:gd name="connsiteY30" fmla="*/ 978906 h 1344155"/>
              <a:gd name="connsiteX31" fmla="*/ 2223735 w 3566214"/>
              <a:gd name="connsiteY31" fmla="*/ 1042332 h 1344155"/>
              <a:gd name="connsiteX32" fmla="*/ 2340017 w 3566214"/>
              <a:gd name="connsiteY32" fmla="*/ 1005333 h 1344155"/>
              <a:gd name="connsiteX33" fmla="*/ 2704720 w 3566214"/>
              <a:gd name="connsiteY33" fmla="*/ 1163900 h 1344155"/>
              <a:gd name="connsiteX34" fmla="*/ 2803119 w 3566214"/>
              <a:gd name="connsiteY34" fmla="*/ 1097993 h 1344155"/>
              <a:gd name="connsiteX35" fmla="*/ 2799859 w 3566214"/>
              <a:gd name="connsiteY35" fmla="*/ 952478 h 1344155"/>
              <a:gd name="connsiteX36" fmla="*/ 2926713 w 3566214"/>
              <a:gd name="connsiteY36" fmla="*/ 825625 h 1344155"/>
              <a:gd name="connsiteX37" fmla="*/ 2990139 w 3566214"/>
              <a:gd name="connsiteY37" fmla="*/ 756913 h 1344155"/>
              <a:gd name="connsiteX38" fmla="*/ 3034458 w 3566214"/>
              <a:gd name="connsiteY38" fmla="*/ 862990 h 1344155"/>
              <a:gd name="connsiteX39" fmla="*/ 3177743 w 3566214"/>
              <a:gd name="connsiteY39" fmla="*/ 1044201 h 1344155"/>
              <a:gd name="connsiteX0" fmla="*/ 3177743 w 3566214"/>
              <a:gd name="connsiteY0" fmla="*/ 1044201 h 1344155"/>
              <a:gd name="connsiteX1" fmla="*/ 3336302 w 3566214"/>
              <a:gd name="connsiteY1" fmla="*/ 1063414 h 1344155"/>
              <a:gd name="connsiteX2" fmla="*/ 3561873 w 3566214"/>
              <a:gd name="connsiteY2" fmla="*/ 1016740 h 1344155"/>
              <a:gd name="connsiteX3" fmla="*/ 3490290 w 3566214"/>
              <a:gd name="connsiteY3" fmla="*/ 624732 h 1344155"/>
              <a:gd name="connsiteX4" fmla="*/ 3297352 w 3566214"/>
              <a:gd name="connsiteY4" fmla="*/ 347747 h 1344155"/>
              <a:gd name="connsiteX5" fmla="*/ 3056423 w 3566214"/>
              <a:gd name="connsiteY5" fmla="*/ 331240 h 1344155"/>
              <a:gd name="connsiteX6" fmla="*/ 2953420 w 3566214"/>
              <a:gd name="connsiteY6" fmla="*/ 339353 h 1344155"/>
              <a:gd name="connsiteX7" fmla="*/ 2604749 w 3566214"/>
              <a:gd name="connsiteY7" fmla="*/ 248226 h 1344155"/>
              <a:gd name="connsiteX8" fmla="*/ 2271195 w 3566214"/>
              <a:gd name="connsiteY8" fmla="*/ 195682 h 1344155"/>
              <a:gd name="connsiteX9" fmla="*/ 2044026 w 3566214"/>
              <a:gd name="connsiteY9" fmla="*/ 513777 h 1344155"/>
              <a:gd name="connsiteX10" fmla="*/ 1964743 w 3566214"/>
              <a:gd name="connsiteY10" fmla="*/ 682915 h 1344155"/>
              <a:gd name="connsiteX11" fmla="*/ 2017598 w 3566214"/>
              <a:gd name="connsiteY11" fmla="*/ 793911 h 1344155"/>
              <a:gd name="connsiteX12" fmla="*/ 2096881 w 3566214"/>
              <a:gd name="connsiteY12" fmla="*/ 836196 h 1344155"/>
              <a:gd name="connsiteX13" fmla="*/ 1954172 w 3566214"/>
              <a:gd name="connsiteY13" fmla="*/ 883766 h 1344155"/>
              <a:gd name="connsiteX14" fmla="*/ 1699817 w 3566214"/>
              <a:gd name="connsiteY14" fmla="*/ 675157 h 1344155"/>
              <a:gd name="connsiteX15" fmla="*/ 1362141 w 3566214"/>
              <a:gd name="connsiteY15" fmla="*/ 396554 h 1344155"/>
              <a:gd name="connsiteX16" fmla="*/ 1001141 w 3566214"/>
              <a:gd name="connsiteY16" fmla="*/ 62694 h 1344155"/>
              <a:gd name="connsiteX17" fmla="*/ 285850 w 3566214"/>
              <a:gd name="connsiteY17" fmla="*/ 28795 h 1344155"/>
              <a:gd name="connsiteX18" fmla="*/ 30874 w 3566214"/>
              <a:gd name="connsiteY18" fmla="*/ 213974 h 1344155"/>
              <a:gd name="connsiteX19" fmla="*/ 55931 w 3566214"/>
              <a:gd name="connsiteY19" fmla="*/ 399067 h 1344155"/>
              <a:gd name="connsiteX20" fmla="*/ 493735 w 3566214"/>
              <a:gd name="connsiteY20" fmla="*/ 694197 h 1344155"/>
              <a:gd name="connsiteX21" fmla="*/ 801301 w 3566214"/>
              <a:gd name="connsiteY21" fmla="*/ 979431 h 1344155"/>
              <a:gd name="connsiteX22" fmla="*/ 1140197 w 3566214"/>
              <a:gd name="connsiteY22" fmla="*/ 1068760 h 1344155"/>
              <a:gd name="connsiteX23" fmla="*/ 1452044 w 3566214"/>
              <a:gd name="connsiteY23" fmla="*/ 1010619 h 1344155"/>
              <a:gd name="connsiteX24" fmla="*/ 1726893 w 3566214"/>
              <a:gd name="connsiteY24" fmla="*/ 1121615 h 1344155"/>
              <a:gd name="connsiteX25" fmla="*/ 1885459 w 3566214"/>
              <a:gd name="connsiteY25" fmla="*/ 1311895 h 1344155"/>
              <a:gd name="connsiteX26" fmla="*/ 1922458 w 3566214"/>
              <a:gd name="connsiteY26" fmla="*/ 1333037 h 1344155"/>
              <a:gd name="connsiteX27" fmla="*/ 1927744 w 3566214"/>
              <a:gd name="connsiteY27" fmla="*/ 1195613 h 1344155"/>
              <a:gd name="connsiteX28" fmla="*/ 1943601 w 3566214"/>
              <a:gd name="connsiteY28" fmla="*/ 1052903 h 1344155"/>
              <a:gd name="connsiteX29" fmla="*/ 2054597 w 3566214"/>
              <a:gd name="connsiteY29" fmla="*/ 1047618 h 1344155"/>
              <a:gd name="connsiteX30" fmla="*/ 2102167 w 3566214"/>
              <a:gd name="connsiteY30" fmla="*/ 978906 h 1344155"/>
              <a:gd name="connsiteX31" fmla="*/ 2223735 w 3566214"/>
              <a:gd name="connsiteY31" fmla="*/ 1042332 h 1344155"/>
              <a:gd name="connsiteX32" fmla="*/ 2340017 w 3566214"/>
              <a:gd name="connsiteY32" fmla="*/ 1005333 h 1344155"/>
              <a:gd name="connsiteX33" fmla="*/ 2517213 w 3566214"/>
              <a:gd name="connsiteY33" fmla="*/ 1145128 h 1344155"/>
              <a:gd name="connsiteX34" fmla="*/ 2704720 w 3566214"/>
              <a:gd name="connsiteY34" fmla="*/ 1163900 h 1344155"/>
              <a:gd name="connsiteX35" fmla="*/ 2803119 w 3566214"/>
              <a:gd name="connsiteY35" fmla="*/ 1097993 h 1344155"/>
              <a:gd name="connsiteX36" fmla="*/ 2799859 w 3566214"/>
              <a:gd name="connsiteY36" fmla="*/ 952478 h 1344155"/>
              <a:gd name="connsiteX37" fmla="*/ 2926713 w 3566214"/>
              <a:gd name="connsiteY37" fmla="*/ 825625 h 1344155"/>
              <a:gd name="connsiteX38" fmla="*/ 2990139 w 3566214"/>
              <a:gd name="connsiteY38" fmla="*/ 756913 h 1344155"/>
              <a:gd name="connsiteX39" fmla="*/ 3034458 w 3566214"/>
              <a:gd name="connsiteY39" fmla="*/ 862990 h 1344155"/>
              <a:gd name="connsiteX40" fmla="*/ 3177743 w 3566214"/>
              <a:gd name="connsiteY40" fmla="*/ 1044201 h 1344155"/>
              <a:gd name="connsiteX0" fmla="*/ 3177743 w 3566214"/>
              <a:gd name="connsiteY0" fmla="*/ 1044201 h 1344155"/>
              <a:gd name="connsiteX1" fmla="*/ 3336302 w 3566214"/>
              <a:gd name="connsiteY1" fmla="*/ 1063414 h 1344155"/>
              <a:gd name="connsiteX2" fmla="*/ 3561873 w 3566214"/>
              <a:gd name="connsiteY2" fmla="*/ 1016740 h 1344155"/>
              <a:gd name="connsiteX3" fmla="*/ 3490290 w 3566214"/>
              <a:gd name="connsiteY3" fmla="*/ 624732 h 1344155"/>
              <a:gd name="connsiteX4" fmla="*/ 3297352 w 3566214"/>
              <a:gd name="connsiteY4" fmla="*/ 347747 h 1344155"/>
              <a:gd name="connsiteX5" fmla="*/ 3056423 w 3566214"/>
              <a:gd name="connsiteY5" fmla="*/ 331240 h 1344155"/>
              <a:gd name="connsiteX6" fmla="*/ 2953420 w 3566214"/>
              <a:gd name="connsiteY6" fmla="*/ 339353 h 1344155"/>
              <a:gd name="connsiteX7" fmla="*/ 2604749 w 3566214"/>
              <a:gd name="connsiteY7" fmla="*/ 248226 h 1344155"/>
              <a:gd name="connsiteX8" fmla="*/ 2271195 w 3566214"/>
              <a:gd name="connsiteY8" fmla="*/ 195682 h 1344155"/>
              <a:gd name="connsiteX9" fmla="*/ 2044026 w 3566214"/>
              <a:gd name="connsiteY9" fmla="*/ 513777 h 1344155"/>
              <a:gd name="connsiteX10" fmla="*/ 1964743 w 3566214"/>
              <a:gd name="connsiteY10" fmla="*/ 682915 h 1344155"/>
              <a:gd name="connsiteX11" fmla="*/ 2017598 w 3566214"/>
              <a:gd name="connsiteY11" fmla="*/ 793911 h 1344155"/>
              <a:gd name="connsiteX12" fmla="*/ 2096881 w 3566214"/>
              <a:gd name="connsiteY12" fmla="*/ 836196 h 1344155"/>
              <a:gd name="connsiteX13" fmla="*/ 1954172 w 3566214"/>
              <a:gd name="connsiteY13" fmla="*/ 883766 h 1344155"/>
              <a:gd name="connsiteX14" fmla="*/ 1699817 w 3566214"/>
              <a:gd name="connsiteY14" fmla="*/ 675157 h 1344155"/>
              <a:gd name="connsiteX15" fmla="*/ 1362141 w 3566214"/>
              <a:gd name="connsiteY15" fmla="*/ 396554 h 1344155"/>
              <a:gd name="connsiteX16" fmla="*/ 1001141 w 3566214"/>
              <a:gd name="connsiteY16" fmla="*/ 62694 h 1344155"/>
              <a:gd name="connsiteX17" fmla="*/ 285850 w 3566214"/>
              <a:gd name="connsiteY17" fmla="*/ 28795 h 1344155"/>
              <a:gd name="connsiteX18" fmla="*/ 30874 w 3566214"/>
              <a:gd name="connsiteY18" fmla="*/ 213974 h 1344155"/>
              <a:gd name="connsiteX19" fmla="*/ 55931 w 3566214"/>
              <a:gd name="connsiteY19" fmla="*/ 399067 h 1344155"/>
              <a:gd name="connsiteX20" fmla="*/ 493735 w 3566214"/>
              <a:gd name="connsiteY20" fmla="*/ 694197 h 1344155"/>
              <a:gd name="connsiteX21" fmla="*/ 801301 w 3566214"/>
              <a:gd name="connsiteY21" fmla="*/ 979431 h 1344155"/>
              <a:gd name="connsiteX22" fmla="*/ 1140197 w 3566214"/>
              <a:gd name="connsiteY22" fmla="*/ 1068760 h 1344155"/>
              <a:gd name="connsiteX23" fmla="*/ 1452044 w 3566214"/>
              <a:gd name="connsiteY23" fmla="*/ 1010619 h 1344155"/>
              <a:gd name="connsiteX24" fmla="*/ 1726893 w 3566214"/>
              <a:gd name="connsiteY24" fmla="*/ 1121615 h 1344155"/>
              <a:gd name="connsiteX25" fmla="*/ 1885459 w 3566214"/>
              <a:gd name="connsiteY25" fmla="*/ 1311895 h 1344155"/>
              <a:gd name="connsiteX26" fmla="*/ 1922458 w 3566214"/>
              <a:gd name="connsiteY26" fmla="*/ 1333037 h 1344155"/>
              <a:gd name="connsiteX27" fmla="*/ 1927744 w 3566214"/>
              <a:gd name="connsiteY27" fmla="*/ 1195613 h 1344155"/>
              <a:gd name="connsiteX28" fmla="*/ 1943601 w 3566214"/>
              <a:gd name="connsiteY28" fmla="*/ 1052903 h 1344155"/>
              <a:gd name="connsiteX29" fmla="*/ 2054597 w 3566214"/>
              <a:gd name="connsiteY29" fmla="*/ 1047618 h 1344155"/>
              <a:gd name="connsiteX30" fmla="*/ 2102167 w 3566214"/>
              <a:gd name="connsiteY30" fmla="*/ 978906 h 1344155"/>
              <a:gd name="connsiteX31" fmla="*/ 2223735 w 3566214"/>
              <a:gd name="connsiteY31" fmla="*/ 1042332 h 1344155"/>
              <a:gd name="connsiteX32" fmla="*/ 2314737 w 3566214"/>
              <a:gd name="connsiteY32" fmla="*/ 1123382 h 1344155"/>
              <a:gd name="connsiteX33" fmla="*/ 2517213 w 3566214"/>
              <a:gd name="connsiteY33" fmla="*/ 1145128 h 1344155"/>
              <a:gd name="connsiteX34" fmla="*/ 2704720 w 3566214"/>
              <a:gd name="connsiteY34" fmla="*/ 1163900 h 1344155"/>
              <a:gd name="connsiteX35" fmla="*/ 2803119 w 3566214"/>
              <a:gd name="connsiteY35" fmla="*/ 1097993 h 1344155"/>
              <a:gd name="connsiteX36" fmla="*/ 2799859 w 3566214"/>
              <a:gd name="connsiteY36" fmla="*/ 952478 h 1344155"/>
              <a:gd name="connsiteX37" fmla="*/ 2926713 w 3566214"/>
              <a:gd name="connsiteY37" fmla="*/ 825625 h 1344155"/>
              <a:gd name="connsiteX38" fmla="*/ 2990139 w 3566214"/>
              <a:gd name="connsiteY38" fmla="*/ 756913 h 1344155"/>
              <a:gd name="connsiteX39" fmla="*/ 3034458 w 3566214"/>
              <a:gd name="connsiteY39" fmla="*/ 862990 h 1344155"/>
              <a:gd name="connsiteX40" fmla="*/ 3177743 w 3566214"/>
              <a:gd name="connsiteY40" fmla="*/ 1044201 h 1344155"/>
              <a:gd name="connsiteX0" fmla="*/ 3177743 w 3566214"/>
              <a:gd name="connsiteY0" fmla="*/ 1044201 h 1344155"/>
              <a:gd name="connsiteX1" fmla="*/ 3336302 w 3566214"/>
              <a:gd name="connsiteY1" fmla="*/ 1063414 h 1344155"/>
              <a:gd name="connsiteX2" fmla="*/ 3561873 w 3566214"/>
              <a:gd name="connsiteY2" fmla="*/ 1016740 h 1344155"/>
              <a:gd name="connsiteX3" fmla="*/ 3490290 w 3566214"/>
              <a:gd name="connsiteY3" fmla="*/ 624732 h 1344155"/>
              <a:gd name="connsiteX4" fmla="*/ 3297352 w 3566214"/>
              <a:gd name="connsiteY4" fmla="*/ 347747 h 1344155"/>
              <a:gd name="connsiteX5" fmla="*/ 3056423 w 3566214"/>
              <a:gd name="connsiteY5" fmla="*/ 331240 h 1344155"/>
              <a:gd name="connsiteX6" fmla="*/ 2953420 w 3566214"/>
              <a:gd name="connsiteY6" fmla="*/ 339353 h 1344155"/>
              <a:gd name="connsiteX7" fmla="*/ 2604749 w 3566214"/>
              <a:gd name="connsiteY7" fmla="*/ 248226 h 1344155"/>
              <a:gd name="connsiteX8" fmla="*/ 2271195 w 3566214"/>
              <a:gd name="connsiteY8" fmla="*/ 195682 h 1344155"/>
              <a:gd name="connsiteX9" fmla="*/ 1980344 w 3566214"/>
              <a:gd name="connsiteY9" fmla="*/ 196663 h 1344155"/>
              <a:gd name="connsiteX10" fmla="*/ 2044026 w 3566214"/>
              <a:gd name="connsiteY10" fmla="*/ 513777 h 1344155"/>
              <a:gd name="connsiteX11" fmla="*/ 1964743 w 3566214"/>
              <a:gd name="connsiteY11" fmla="*/ 682915 h 1344155"/>
              <a:gd name="connsiteX12" fmla="*/ 2017598 w 3566214"/>
              <a:gd name="connsiteY12" fmla="*/ 793911 h 1344155"/>
              <a:gd name="connsiteX13" fmla="*/ 2096881 w 3566214"/>
              <a:gd name="connsiteY13" fmla="*/ 836196 h 1344155"/>
              <a:gd name="connsiteX14" fmla="*/ 1954172 w 3566214"/>
              <a:gd name="connsiteY14" fmla="*/ 883766 h 1344155"/>
              <a:gd name="connsiteX15" fmla="*/ 1699817 w 3566214"/>
              <a:gd name="connsiteY15" fmla="*/ 675157 h 1344155"/>
              <a:gd name="connsiteX16" fmla="*/ 1362141 w 3566214"/>
              <a:gd name="connsiteY16" fmla="*/ 396554 h 1344155"/>
              <a:gd name="connsiteX17" fmla="*/ 1001141 w 3566214"/>
              <a:gd name="connsiteY17" fmla="*/ 62694 h 1344155"/>
              <a:gd name="connsiteX18" fmla="*/ 285850 w 3566214"/>
              <a:gd name="connsiteY18" fmla="*/ 28795 h 1344155"/>
              <a:gd name="connsiteX19" fmla="*/ 30874 w 3566214"/>
              <a:gd name="connsiteY19" fmla="*/ 213974 h 1344155"/>
              <a:gd name="connsiteX20" fmla="*/ 55931 w 3566214"/>
              <a:gd name="connsiteY20" fmla="*/ 399067 h 1344155"/>
              <a:gd name="connsiteX21" fmla="*/ 493735 w 3566214"/>
              <a:gd name="connsiteY21" fmla="*/ 694197 h 1344155"/>
              <a:gd name="connsiteX22" fmla="*/ 801301 w 3566214"/>
              <a:gd name="connsiteY22" fmla="*/ 979431 h 1344155"/>
              <a:gd name="connsiteX23" fmla="*/ 1140197 w 3566214"/>
              <a:gd name="connsiteY23" fmla="*/ 1068760 h 1344155"/>
              <a:gd name="connsiteX24" fmla="*/ 1452044 w 3566214"/>
              <a:gd name="connsiteY24" fmla="*/ 1010619 h 1344155"/>
              <a:gd name="connsiteX25" fmla="*/ 1726893 w 3566214"/>
              <a:gd name="connsiteY25" fmla="*/ 1121615 h 1344155"/>
              <a:gd name="connsiteX26" fmla="*/ 1885459 w 3566214"/>
              <a:gd name="connsiteY26" fmla="*/ 1311895 h 1344155"/>
              <a:gd name="connsiteX27" fmla="*/ 1922458 w 3566214"/>
              <a:gd name="connsiteY27" fmla="*/ 1333037 h 1344155"/>
              <a:gd name="connsiteX28" fmla="*/ 1927744 w 3566214"/>
              <a:gd name="connsiteY28" fmla="*/ 1195613 h 1344155"/>
              <a:gd name="connsiteX29" fmla="*/ 1943601 w 3566214"/>
              <a:gd name="connsiteY29" fmla="*/ 1052903 h 1344155"/>
              <a:gd name="connsiteX30" fmla="*/ 2054597 w 3566214"/>
              <a:gd name="connsiteY30" fmla="*/ 1047618 h 1344155"/>
              <a:gd name="connsiteX31" fmla="*/ 2102167 w 3566214"/>
              <a:gd name="connsiteY31" fmla="*/ 978906 h 1344155"/>
              <a:gd name="connsiteX32" fmla="*/ 2223735 w 3566214"/>
              <a:gd name="connsiteY32" fmla="*/ 1042332 h 1344155"/>
              <a:gd name="connsiteX33" fmla="*/ 2314737 w 3566214"/>
              <a:gd name="connsiteY33" fmla="*/ 1123382 h 1344155"/>
              <a:gd name="connsiteX34" fmla="*/ 2517213 w 3566214"/>
              <a:gd name="connsiteY34" fmla="*/ 1145128 h 1344155"/>
              <a:gd name="connsiteX35" fmla="*/ 2704720 w 3566214"/>
              <a:gd name="connsiteY35" fmla="*/ 1163900 h 1344155"/>
              <a:gd name="connsiteX36" fmla="*/ 2803119 w 3566214"/>
              <a:gd name="connsiteY36" fmla="*/ 1097993 h 1344155"/>
              <a:gd name="connsiteX37" fmla="*/ 2799859 w 3566214"/>
              <a:gd name="connsiteY37" fmla="*/ 952478 h 1344155"/>
              <a:gd name="connsiteX38" fmla="*/ 2926713 w 3566214"/>
              <a:gd name="connsiteY38" fmla="*/ 825625 h 1344155"/>
              <a:gd name="connsiteX39" fmla="*/ 2990139 w 3566214"/>
              <a:gd name="connsiteY39" fmla="*/ 756913 h 1344155"/>
              <a:gd name="connsiteX40" fmla="*/ 3034458 w 3566214"/>
              <a:gd name="connsiteY40" fmla="*/ 862990 h 1344155"/>
              <a:gd name="connsiteX41" fmla="*/ 3177743 w 3566214"/>
              <a:gd name="connsiteY41" fmla="*/ 1044201 h 1344155"/>
              <a:gd name="connsiteX0" fmla="*/ 3177743 w 3566214"/>
              <a:gd name="connsiteY0" fmla="*/ 1044201 h 1344155"/>
              <a:gd name="connsiteX1" fmla="*/ 3336302 w 3566214"/>
              <a:gd name="connsiteY1" fmla="*/ 1063414 h 1344155"/>
              <a:gd name="connsiteX2" fmla="*/ 3561873 w 3566214"/>
              <a:gd name="connsiteY2" fmla="*/ 1016740 h 1344155"/>
              <a:gd name="connsiteX3" fmla="*/ 3490290 w 3566214"/>
              <a:gd name="connsiteY3" fmla="*/ 624732 h 1344155"/>
              <a:gd name="connsiteX4" fmla="*/ 3297352 w 3566214"/>
              <a:gd name="connsiteY4" fmla="*/ 347747 h 1344155"/>
              <a:gd name="connsiteX5" fmla="*/ 3056423 w 3566214"/>
              <a:gd name="connsiteY5" fmla="*/ 331240 h 1344155"/>
              <a:gd name="connsiteX6" fmla="*/ 2953420 w 3566214"/>
              <a:gd name="connsiteY6" fmla="*/ 339353 h 1344155"/>
              <a:gd name="connsiteX7" fmla="*/ 2604749 w 3566214"/>
              <a:gd name="connsiteY7" fmla="*/ 248226 h 1344155"/>
              <a:gd name="connsiteX8" fmla="*/ 2271195 w 3566214"/>
              <a:gd name="connsiteY8" fmla="*/ 195682 h 1344155"/>
              <a:gd name="connsiteX9" fmla="*/ 1980344 w 3566214"/>
              <a:gd name="connsiteY9" fmla="*/ 196663 h 1344155"/>
              <a:gd name="connsiteX10" fmla="*/ 2044026 w 3566214"/>
              <a:gd name="connsiteY10" fmla="*/ 513777 h 1344155"/>
              <a:gd name="connsiteX11" fmla="*/ 1846127 w 3566214"/>
              <a:gd name="connsiteY11" fmla="*/ 398108 h 1344155"/>
              <a:gd name="connsiteX12" fmla="*/ 1964743 w 3566214"/>
              <a:gd name="connsiteY12" fmla="*/ 682915 h 1344155"/>
              <a:gd name="connsiteX13" fmla="*/ 2017598 w 3566214"/>
              <a:gd name="connsiteY13" fmla="*/ 793911 h 1344155"/>
              <a:gd name="connsiteX14" fmla="*/ 2096881 w 3566214"/>
              <a:gd name="connsiteY14" fmla="*/ 836196 h 1344155"/>
              <a:gd name="connsiteX15" fmla="*/ 1954172 w 3566214"/>
              <a:gd name="connsiteY15" fmla="*/ 883766 h 1344155"/>
              <a:gd name="connsiteX16" fmla="*/ 1699817 w 3566214"/>
              <a:gd name="connsiteY16" fmla="*/ 675157 h 1344155"/>
              <a:gd name="connsiteX17" fmla="*/ 1362141 w 3566214"/>
              <a:gd name="connsiteY17" fmla="*/ 396554 h 1344155"/>
              <a:gd name="connsiteX18" fmla="*/ 1001141 w 3566214"/>
              <a:gd name="connsiteY18" fmla="*/ 62694 h 1344155"/>
              <a:gd name="connsiteX19" fmla="*/ 285850 w 3566214"/>
              <a:gd name="connsiteY19" fmla="*/ 28795 h 1344155"/>
              <a:gd name="connsiteX20" fmla="*/ 30874 w 3566214"/>
              <a:gd name="connsiteY20" fmla="*/ 213974 h 1344155"/>
              <a:gd name="connsiteX21" fmla="*/ 55931 w 3566214"/>
              <a:gd name="connsiteY21" fmla="*/ 399067 h 1344155"/>
              <a:gd name="connsiteX22" fmla="*/ 493735 w 3566214"/>
              <a:gd name="connsiteY22" fmla="*/ 694197 h 1344155"/>
              <a:gd name="connsiteX23" fmla="*/ 801301 w 3566214"/>
              <a:gd name="connsiteY23" fmla="*/ 979431 h 1344155"/>
              <a:gd name="connsiteX24" fmla="*/ 1140197 w 3566214"/>
              <a:gd name="connsiteY24" fmla="*/ 1068760 h 1344155"/>
              <a:gd name="connsiteX25" fmla="*/ 1452044 w 3566214"/>
              <a:gd name="connsiteY25" fmla="*/ 1010619 h 1344155"/>
              <a:gd name="connsiteX26" fmla="*/ 1726893 w 3566214"/>
              <a:gd name="connsiteY26" fmla="*/ 1121615 h 1344155"/>
              <a:gd name="connsiteX27" fmla="*/ 1885459 w 3566214"/>
              <a:gd name="connsiteY27" fmla="*/ 1311895 h 1344155"/>
              <a:gd name="connsiteX28" fmla="*/ 1922458 w 3566214"/>
              <a:gd name="connsiteY28" fmla="*/ 1333037 h 1344155"/>
              <a:gd name="connsiteX29" fmla="*/ 1927744 w 3566214"/>
              <a:gd name="connsiteY29" fmla="*/ 1195613 h 1344155"/>
              <a:gd name="connsiteX30" fmla="*/ 1943601 w 3566214"/>
              <a:gd name="connsiteY30" fmla="*/ 1052903 h 1344155"/>
              <a:gd name="connsiteX31" fmla="*/ 2054597 w 3566214"/>
              <a:gd name="connsiteY31" fmla="*/ 1047618 h 1344155"/>
              <a:gd name="connsiteX32" fmla="*/ 2102167 w 3566214"/>
              <a:gd name="connsiteY32" fmla="*/ 978906 h 1344155"/>
              <a:gd name="connsiteX33" fmla="*/ 2223735 w 3566214"/>
              <a:gd name="connsiteY33" fmla="*/ 1042332 h 1344155"/>
              <a:gd name="connsiteX34" fmla="*/ 2314737 w 3566214"/>
              <a:gd name="connsiteY34" fmla="*/ 1123382 h 1344155"/>
              <a:gd name="connsiteX35" fmla="*/ 2517213 w 3566214"/>
              <a:gd name="connsiteY35" fmla="*/ 1145128 h 1344155"/>
              <a:gd name="connsiteX36" fmla="*/ 2704720 w 3566214"/>
              <a:gd name="connsiteY36" fmla="*/ 1163900 h 1344155"/>
              <a:gd name="connsiteX37" fmla="*/ 2803119 w 3566214"/>
              <a:gd name="connsiteY37" fmla="*/ 1097993 h 1344155"/>
              <a:gd name="connsiteX38" fmla="*/ 2799859 w 3566214"/>
              <a:gd name="connsiteY38" fmla="*/ 952478 h 1344155"/>
              <a:gd name="connsiteX39" fmla="*/ 2926713 w 3566214"/>
              <a:gd name="connsiteY39" fmla="*/ 825625 h 1344155"/>
              <a:gd name="connsiteX40" fmla="*/ 2990139 w 3566214"/>
              <a:gd name="connsiteY40" fmla="*/ 756913 h 1344155"/>
              <a:gd name="connsiteX41" fmla="*/ 3034458 w 3566214"/>
              <a:gd name="connsiteY41" fmla="*/ 862990 h 1344155"/>
              <a:gd name="connsiteX42" fmla="*/ 3177743 w 3566214"/>
              <a:gd name="connsiteY42" fmla="*/ 1044201 h 1344155"/>
              <a:gd name="connsiteX0" fmla="*/ 3177743 w 3566214"/>
              <a:gd name="connsiteY0" fmla="*/ 1044201 h 1344155"/>
              <a:gd name="connsiteX1" fmla="*/ 3336302 w 3566214"/>
              <a:gd name="connsiteY1" fmla="*/ 1063414 h 1344155"/>
              <a:gd name="connsiteX2" fmla="*/ 3561873 w 3566214"/>
              <a:gd name="connsiteY2" fmla="*/ 1016740 h 1344155"/>
              <a:gd name="connsiteX3" fmla="*/ 3490290 w 3566214"/>
              <a:gd name="connsiteY3" fmla="*/ 624732 h 1344155"/>
              <a:gd name="connsiteX4" fmla="*/ 3297352 w 3566214"/>
              <a:gd name="connsiteY4" fmla="*/ 347747 h 1344155"/>
              <a:gd name="connsiteX5" fmla="*/ 3056423 w 3566214"/>
              <a:gd name="connsiteY5" fmla="*/ 331240 h 1344155"/>
              <a:gd name="connsiteX6" fmla="*/ 2953420 w 3566214"/>
              <a:gd name="connsiteY6" fmla="*/ 339353 h 1344155"/>
              <a:gd name="connsiteX7" fmla="*/ 2604749 w 3566214"/>
              <a:gd name="connsiteY7" fmla="*/ 248226 h 1344155"/>
              <a:gd name="connsiteX8" fmla="*/ 2271195 w 3566214"/>
              <a:gd name="connsiteY8" fmla="*/ 195682 h 1344155"/>
              <a:gd name="connsiteX9" fmla="*/ 1980344 w 3566214"/>
              <a:gd name="connsiteY9" fmla="*/ 196663 h 1344155"/>
              <a:gd name="connsiteX10" fmla="*/ 1767103 w 3566214"/>
              <a:gd name="connsiteY10" fmla="*/ 186706 h 1344155"/>
              <a:gd name="connsiteX11" fmla="*/ 1846127 w 3566214"/>
              <a:gd name="connsiteY11" fmla="*/ 398108 h 1344155"/>
              <a:gd name="connsiteX12" fmla="*/ 1964743 w 3566214"/>
              <a:gd name="connsiteY12" fmla="*/ 682915 h 1344155"/>
              <a:gd name="connsiteX13" fmla="*/ 2017598 w 3566214"/>
              <a:gd name="connsiteY13" fmla="*/ 793911 h 1344155"/>
              <a:gd name="connsiteX14" fmla="*/ 2096881 w 3566214"/>
              <a:gd name="connsiteY14" fmla="*/ 836196 h 1344155"/>
              <a:gd name="connsiteX15" fmla="*/ 1954172 w 3566214"/>
              <a:gd name="connsiteY15" fmla="*/ 883766 h 1344155"/>
              <a:gd name="connsiteX16" fmla="*/ 1699817 w 3566214"/>
              <a:gd name="connsiteY16" fmla="*/ 675157 h 1344155"/>
              <a:gd name="connsiteX17" fmla="*/ 1362141 w 3566214"/>
              <a:gd name="connsiteY17" fmla="*/ 396554 h 1344155"/>
              <a:gd name="connsiteX18" fmla="*/ 1001141 w 3566214"/>
              <a:gd name="connsiteY18" fmla="*/ 62694 h 1344155"/>
              <a:gd name="connsiteX19" fmla="*/ 285850 w 3566214"/>
              <a:gd name="connsiteY19" fmla="*/ 28795 h 1344155"/>
              <a:gd name="connsiteX20" fmla="*/ 30874 w 3566214"/>
              <a:gd name="connsiteY20" fmla="*/ 213974 h 1344155"/>
              <a:gd name="connsiteX21" fmla="*/ 55931 w 3566214"/>
              <a:gd name="connsiteY21" fmla="*/ 399067 h 1344155"/>
              <a:gd name="connsiteX22" fmla="*/ 493735 w 3566214"/>
              <a:gd name="connsiteY22" fmla="*/ 694197 h 1344155"/>
              <a:gd name="connsiteX23" fmla="*/ 801301 w 3566214"/>
              <a:gd name="connsiteY23" fmla="*/ 979431 h 1344155"/>
              <a:gd name="connsiteX24" fmla="*/ 1140197 w 3566214"/>
              <a:gd name="connsiteY24" fmla="*/ 1068760 h 1344155"/>
              <a:gd name="connsiteX25" fmla="*/ 1452044 w 3566214"/>
              <a:gd name="connsiteY25" fmla="*/ 1010619 h 1344155"/>
              <a:gd name="connsiteX26" fmla="*/ 1726893 w 3566214"/>
              <a:gd name="connsiteY26" fmla="*/ 1121615 h 1344155"/>
              <a:gd name="connsiteX27" fmla="*/ 1885459 w 3566214"/>
              <a:gd name="connsiteY27" fmla="*/ 1311895 h 1344155"/>
              <a:gd name="connsiteX28" fmla="*/ 1922458 w 3566214"/>
              <a:gd name="connsiteY28" fmla="*/ 1333037 h 1344155"/>
              <a:gd name="connsiteX29" fmla="*/ 1927744 w 3566214"/>
              <a:gd name="connsiteY29" fmla="*/ 1195613 h 1344155"/>
              <a:gd name="connsiteX30" fmla="*/ 1943601 w 3566214"/>
              <a:gd name="connsiteY30" fmla="*/ 1052903 h 1344155"/>
              <a:gd name="connsiteX31" fmla="*/ 2054597 w 3566214"/>
              <a:gd name="connsiteY31" fmla="*/ 1047618 h 1344155"/>
              <a:gd name="connsiteX32" fmla="*/ 2102167 w 3566214"/>
              <a:gd name="connsiteY32" fmla="*/ 978906 h 1344155"/>
              <a:gd name="connsiteX33" fmla="*/ 2223735 w 3566214"/>
              <a:gd name="connsiteY33" fmla="*/ 1042332 h 1344155"/>
              <a:gd name="connsiteX34" fmla="*/ 2314737 w 3566214"/>
              <a:gd name="connsiteY34" fmla="*/ 1123382 h 1344155"/>
              <a:gd name="connsiteX35" fmla="*/ 2517213 w 3566214"/>
              <a:gd name="connsiteY35" fmla="*/ 1145128 h 1344155"/>
              <a:gd name="connsiteX36" fmla="*/ 2704720 w 3566214"/>
              <a:gd name="connsiteY36" fmla="*/ 1163900 h 1344155"/>
              <a:gd name="connsiteX37" fmla="*/ 2803119 w 3566214"/>
              <a:gd name="connsiteY37" fmla="*/ 1097993 h 1344155"/>
              <a:gd name="connsiteX38" fmla="*/ 2799859 w 3566214"/>
              <a:gd name="connsiteY38" fmla="*/ 952478 h 1344155"/>
              <a:gd name="connsiteX39" fmla="*/ 2926713 w 3566214"/>
              <a:gd name="connsiteY39" fmla="*/ 825625 h 1344155"/>
              <a:gd name="connsiteX40" fmla="*/ 2990139 w 3566214"/>
              <a:gd name="connsiteY40" fmla="*/ 756913 h 1344155"/>
              <a:gd name="connsiteX41" fmla="*/ 3034458 w 3566214"/>
              <a:gd name="connsiteY41" fmla="*/ 862990 h 1344155"/>
              <a:gd name="connsiteX42" fmla="*/ 3177743 w 3566214"/>
              <a:gd name="connsiteY42" fmla="*/ 1044201 h 1344155"/>
              <a:gd name="connsiteX0" fmla="*/ 3177743 w 3566214"/>
              <a:gd name="connsiteY0" fmla="*/ 1044201 h 1344155"/>
              <a:gd name="connsiteX1" fmla="*/ 3336302 w 3566214"/>
              <a:gd name="connsiteY1" fmla="*/ 1063414 h 1344155"/>
              <a:gd name="connsiteX2" fmla="*/ 3561873 w 3566214"/>
              <a:gd name="connsiteY2" fmla="*/ 1016740 h 1344155"/>
              <a:gd name="connsiteX3" fmla="*/ 3490290 w 3566214"/>
              <a:gd name="connsiteY3" fmla="*/ 624732 h 1344155"/>
              <a:gd name="connsiteX4" fmla="*/ 3297352 w 3566214"/>
              <a:gd name="connsiteY4" fmla="*/ 347747 h 1344155"/>
              <a:gd name="connsiteX5" fmla="*/ 3056423 w 3566214"/>
              <a:gd name="connsiteY5" fmla="*/ 331240 h 1344155"/>
              <a:gd name="connsiteX6" fmla="*/ 2953420 w 3566214"/>
              <a:gd name="connsiteY6" fmla="*/ 339353 h 1344155"/>
              <a:gd name="connsiteX7" fmla="*/ 2604749 w 3566214"/>
              <a:gd name="connsiteY7" fmla="*/ 248226 h 1344155"/>
              <a:gd name="connsiteX8" fmla="*/ 2271195 w 3566214"/>
              <a:gd name="connsiteY8" fmla="*/ 195682 h 1344155"/>
              <a:gd name="connsiteX9" fmla="*/ 1980344 w 3566214"/>
              <a:gd name="connsiteY9" fmla="*/ 196663 h 1344155"/>
              <a:gd name="connsiteX10" fmla="*/ 1767103 w 3566214"/>
              <a:gd name="connsiteY10" fmla="*/ 186706 h 1344155"/>
              <a:gd name="connsiteX11" fmla="*/ 1846127 w 3566214"/>
              <a:gd name="connsiteY11" fmla="*/ 398108 h 1344155"/>
              <a:gd name="connsiteX12" fmla="*/ 1964743 w 3566214"/>
              <a:gd name="connsiteY12" fmla="*/ 682915 h 1344155"/>
              <a:gd name="connsiteX13" fmla="*/ 2017598 w 3566214"/>
              <a:gd name="connsiteY13" fmla="*/ 793911 h 1344155"/>
              <a:gd name="connsiteX14" fmla="*/ 2096881 w 3566214"/>
              <a:gd name="connsiteY14" fmla="*/ 836196 h 1344155"/>
              <a:gd name="connsiteX15" fmla="*/ 1954172 w 3566214"/>
              <a:gd name="connsiteY15" fmla="*/ 883766 h 1344155"/>
              <a:gd name="connsiteX16" fmla="*/ 1699817 w 3566214"/>
              <a:gd name="connsiteY16" fmla="*/ 675157 h 1344155"/>
              <a:gd name="connsiteX17" fmla="*/ 1362141 w 3566214"/>
              <a:gd name="connsiteY17" fmla="*/ 396554 h 1344155"/>
              <a:gd name="connsiteX18" fmla="*/ 1001141 w 3566214"/>
              <a:gd name="connsiteY18" fmla="*/ 62694 h 1344155"/>
              <a:gd name="connsiteX19" fmla="*/ 285850 w 3566214"/>
              <a:gd name="connsiteY19" fmla="*/ 28795 h 1344155"/>
              <a:gd name="connsiteX20" fmla="*/ 30874 w 3566214"/>
              <a:gd name="connsiteY20" fmla="*/ 213974 h 1344155"/>
              <a:gd name="connsiteX21" fmla="*/ 55931 w 3566214"/>
              <a:gd name="connsiteY21" fmla="*/ 399067 h 1344155"/>
              <a:gd name="connsiteX22" fmla="*/ 493735 w 3566214"/>
              <a:gd name="connsiteY22" fmla="*/ 694197 h 1344155"/>
              <a:gd name="connsiteX23" fmla="*/ 801301 w 3566214"/>
              <a:gd name="connsiteY23" fmla="*/ 979431 h 1344155"/>
              <a:gd name="connsiteX24" fmla="*/ 1140197 w 3566214"/>
              <a:gd name="connsiteY24" fmla="*/ 1068760 h 1344155"/>
              <a:gd name="connsiteX25" fmla="*/ 1452044 w 3566214"/>
              <a:gd name="connsiteY25" fmla="*/ 1010619 h 1344155"/>
              <a:gd name="connsiteX26" fmla="*/ 1726893 w 3566214"/>
              <a:gd name="connsiteY26" fmla="*/ 1121615 h 1344155"/>
              <a:gd name="connsiteX27" fmla="*/ 1885459 w 3566214"/>
              <a:gd name="connsiteY27" fmla="*/ 1311895 h 1344155"/>
              <a:gd name="connsiteX28" fmla="*/ 1922458 w 3566214"/>
              <a:gd name="connsiteY28" fmla="*/ 1333037 h 1344155"/>
              <a:gd name="connsiteX29" fmla="*/ 1927744 w 3566214"/>
              <a:gd name="connsiteY29" fmla="*/ 1195613 h 1344155"/>
              <a:gd name="connsiteX30" fmla="*/ 1943601 w 3566214"/>
              <a:gd name="connsiteY30" fmla="*/ 1052903 h 1344155"/>
              <a:gd name="connsiteX31" fmla="*/ 2054597 w 3566214"/>
              <a:gd name="connsiteY31" fmla="*/ 1047618 h 1344155"/>
              <a:gd name="connsiteX32" fmla="*/ 2102167 w 3566214"/>
              <a:gd name="connsiteY32" fmla="*/ 978906 h 1344155"/>
              <a:gd name="connsiteX33" fmla="*/ 2223735 w 3566214"/>
              <a:gd name="connsiteY33" fmla="*/ 1042332 h 1344155"/>
              <a:gd name="connsiteX34" fmla="*/ 2314737 w 3566214"/>
              <a:gd name="connsiteY34" fmla="*/ 1123382 h 1344155"/>
              <a:gd name="connsiteX35" fmla="*/ 2517213 w 3566214"/>
              <a:gd name="connsiteY35" fmla="*/ 1145128 h 1344155"/>
              <a:gd name="connsiteX36" fmla="*/ 2704720 w 3566214"/>
              <a:gd name="connsiteY36" fmla="*/ 1163900 h 1344155"/>
              <a:gd name="connsiteX37" fmla="*/ 2803119 w 3566214"/>
              <a:gd name="connsiteY37" fmla="*/ 1097993 h 1344155"/>
              <a:gd name="connsiteX38" fmla="*/ 2799859 w 3566214"/>
              <a:gd name="connsiteY38" fmla="*/ 952478 h 1344155"/>
              <a:gd name="connsiteX39" fmla="*/ 2926713 w 3566214"/>
              <a:gd name="connsiteY39" fmla="*/ 825625 h 1344155"/>
              <a:gd name="connsiteX40" fmla="*/ 2990139 w 3566214"/>
              <a:gd name="connsiteY40" fmla="*/ 756913 h 1344155"/>
              <a:gd name="connsiteX41" fmla="*/ 3034458 w 3566214"/>
              <a:gd name="connsiteY41" fmla="*/ 862990 h 1344155"/>
              <a:gd name="connsiteX42" fmla="*/ 3177743 w 3566214"/>
              <a:gd name="connsiteY42" fmla="*/ 1044201 h 1344155"/>
              <a:gd name="connsiteX0" fmla="*/ 3177743 w 3566214"/>
              <a:gd name="connsiteY0" fmla="*/ 1044201 h 1344155"/>
              <a:gd name="connsiteX1" fmla="*/ 3336302 w 3566214"/>
              <a:gd name="connsiteY1" fmla="*/ 1063414 h 1344155"/>
              <a:gd name="connsiteX2" fmla="*/ 3561873 w 3566214"/>
              <a:gd name="connsiteY2" fmla="*/ 1016740 h 1344155"/>
              <a:gd name="connsiteX3" fmla="*/ 3490290 w 3566214"/>
              <a:gd name="connsiteY3" fmla="*/ 624732 h 1344155"/>
              <a:gd name="connsiteX4" fmla="*/ 3297352 w 3566214"/>
              <a:gd name="connsiteY4" fmla="*/ 347747 h 1344155"/>
              <a:gd name="connsiteX5" fmla="*/ 3056423 w 3566214"/>
              <a:gd name="connsiteY5" fmla="*/ 331240 h 1344155"/>
              <a:gd name="connsiteX6" fmla="*/ 2953420 w 3566214"/>
              <a:gd name="connsiteY6" fmla="*/ 339353 h 1344155"/>
              <a:gd name="connsiteX7" fmla="*/ 2604749 w 3566214"/>
              <a:gd name="connsiteY7" fmla="*/ 248226 h 1344155"/>
              <a:gd name="connsiteX8" fmla="*/ 2271195 w 3566214"/>
              <a:gd name="connsiteY8" fmla="*/ 195682 h 1344155"/>
              <a:gd name="connsiteX9" fmla="*/ 1980344 w 3566214"/>
              <a:gd name="connsiteY9" fmla="*/ 196663 h 1344155"/>
              <a:gd name="connsiteX10" fmla="*/ 1767103 w 3566214"/>
              <a:gd name="connsiteY10" fmla="*/ 186706 h 1344155"/>
              <a:gd name="connsiteX11" fmla="*/ 1846127 w 3566214"/>
              <a:gd name="connsiteY11" fmla="*/ 398108 h 1344155"/>
              <a:gd name="connsiteX12" fmla="*/ 1855595 w 3566214"/>
              <a:gd name="connsiteY12" fmla="*/ 590953 h 1344155"/>
              <a:gd name="connsiteX13" fmla="*/ 2017598 w 3566214"/>
              <a:gd name="connsiteY13" fmla="*/ 793911 h 1344155"/>
              <a:gd name="connsiteX14" fmla="*/ 2096881 w 3566214"/>
              <a:gd name="connsiteY14" fmla="*/ 836196 h 1344155"/>
              <a:gd name="connsiteX15" fmla="*/ 1954172 w 3566214"/>
              <a:gd name="connsiteY15" fmla="*/ 883766 h 1344155"/>
              <a:gd name="connsiteX16" fmla="*/ 1699817 w 3566214"/>
              <a:gd name="connsiteY16" fmla="*/ 675157 h 1344155"/>
              <a:gd name="connsiteX17" fmla="*/ 1362141 w 3566214"/>
              <a:gd name="connsiteY17" fmla="*/ 396554 h 1344155"/>
              <a:gd name="connsiteX18" fmla="*/ 1001141 w 3566214"/>
              <a:gd name="connsiteY18" fmla="*/ 62694 h 1344155"/>
              <a:gd name="connsiteX19" fmla="*/ 285850 w 3566214"/>
              <a:gd name="connsiteY19" fmla="*/ 28795 h 1344155"/>
              <a:gd name="connsiteX20" fmla="*/ 30874 w 3566214"/>
              <a:gd name="connsiteY20" fmla="*/ 213974 h 1344155"/>
              <a:gd name="connsiteX21" fmla="*/ 55931 w 3566214"/>
              <a:gd name="connsiteY21" fmla="*/ 399067 h 1344155"/>
              <a:gd name="connsiteX22" fmla="*/ 493735 w 3566214"/>
              <a:gd name="connsiteY22" fmla="*/ 694197 h 1344155"/>
              <a:gd name="connsiteX23" fmla="*/ 801301 w 3566214"/>
              <a:gd name="connsiteY23" fmla="*/ 979431 h 1344155"/>
              <a:gd name="connsiteX24" fmla="*/ 1140197 w 3566214"/>
              <a:gd name="connsiteY24" fmla="*/ 1068760 h 1344155"/>
              <a:gd name="connsiteX25" fmla="*/ 1452044 w 3566214"/>
              <a:gd name="connsiteY25" fmla="*/ 1010619 h 1344155"/>
              <a:gd name="connsiteX26" fmla="*/ 1726893 w 3566214"/>
              <a:gd name="connsiteY26" fmla="*/ 1121615 h 1344155"/>
              <a:gd name="connsiteX27" fmla="*/ 1885459 w 3566214"/>
              <a:gd name="connsiteY27" fmla="*/ 1311895 h 1344155"/>
              <a:gd name="connsiteX28" fmla="*/ 1922458 w 3566214"/>
              <a:gd name="connsiteY28" fmla="*/ 1333037 h 1344155"/>
              <a:gd name="connsiteX29" fmla="*/ 1927744 w 3566214"/>
              <a:gd name="connsiteY29" fmla="*/ 1195613 h 1344155"/>
              <a:gd name="connsiteX30" fmla="*/ 1943601 w 3566214"/>
              <a:gd name="connsiteY30" fmla="*/ 1052903 h 1344155"/>
              <a:gd name="connsiteX31" fmla="*/ 2054597 w 3566214"/>
              <a:gd name="connsiteY31" fmla="*/ 1047618 h 1344155"/>
              <a:gd name="connsiteX32" fmla="*/ 2102167 w 3566214"/>
              <a:gd name="connsiteY32" fmla="*/ 978906 h 1344155"/>
              <a:gd name="connsiteX33" fmla="*/ 2223735 w 3566214"/>
              <a:gd name="connsiteY33" fmla="*/ 1042332 h 1344155"/>
              <a:gd name="connsiteX34" fmla="*/ 2314737 w 3566214"/>
              <a:gd name="connsiteY34" fmla="*/ 1123382 h 1344155"/>
              <a:gd name="connsiteX35" fmla="*/ 2517213 w 3566214"/>
              <a:gd name="connsiteY35" fmla="*/ 1145128 h 1344155"/>
              <a:gd name="connsiteX36" fmla="*/ 2704720 w 3566214"/>
              <a:gd name="connsiteY36" fmla="*/ 1163900 h 1344155"/>
              <a:gd name="connsiteX37" fmla="*/ 2803119 w 3566214"/>
              <a:gd name="connsiteY37" fmla="*/ 1097993 h 1344155"/>
              <a:gd name="connsiteX38" fmla="*/ 2799859 w 3566214"/>
              <a:gd name="connsiteY38" fmla="*/ 952478 h 1344155"/>
              <a:gd name="connsiteX39" fmla="*/ 2926713 w 3566214"/>
              <a:gd name="connsiteY39" fmla="*/ 825625 h 1344155"/>
              <a:gd name="connsiteX40" fmla="*/ 2990139 w 3566214"/>
              <a:gd name="connsiteY40" fmla="*/ 756913 h 1344155"/>
              <a:gd name="connsiteX41" fmla="*/ 3034458 w 3566214"/>
              <a:gd name="connsiteY41" fmla="*/ 862990 h 1344155"/>
              <a:gd name="connsiteX42" fmla="*/ 3177743 w 3566214"/>
              <a:gd name="connsiteY42" fmla="*/ 1044201 h 1344155"/>
              <a:gd name="connsiteX0" fmla="*/ 3177743 w 3566214"/>
              <a:gd name="connsiteY0" fmla="*/ 1044201 h 1344155"/>
              <a:gd name="connsiteX1" fmla="*/ 3336302 w 3566214"/>
              <a:gd name="connsiteY1" fmla="*/ 1063414 h 1344155"/>
              <a:gd name="connsiteX2" fmla="*/ 3561873 w 3566214"/>
              <a:gd name="connsiteY2" fmla="*/ 1016740 h 1344155"/>
              <a:gd name="connsiteX3" fmla="*/ 3490290 w 3566214"/>
              <a:gd name="connsiteY3" fmla="*/ 624732 h 1344155"/>
              <a:gd name="connsiteX4" fmla="*/ 3297352 w 3566214"/>
              <a:gd name="connsiteY4" fmla="*/ 347747 h 1344155"/>
              <a:gd name="connsiteX5" fmla="*/ 3056423 w 3566214"/>
              <a:gd name="connsiteY5" fmla="*/ 331240 h 1344155"/>
              <a:gd name="connsiteX6" fmla="*/ 2953420 w 3566214"/>
              <a:gd name="connsiteY6" fmla="*/ 339353 h 1344155"/>
              <a:gd name="connsiteX7" fmla="*/ 2604749 w 3566214"/>
              <a:gd name="connsiteY7" fmla="*/ 248226 h 1344155"/>
              <a:gd name="connsiteX8" fmla="*/ 2271195 w 3566214"/>
              <a:gd name="connsiteY8" fmla="*/ 195682 h 1344155"/>
              <a:gd name="connsiteX9" fmla="*/ 1980344 w 3566214"/>
              <a:gd name="connsiteY9" fmla="*/ 196663 h 1344155"/>
              <a:gd name="connsiteX10" fmla="*/ 1767103 w 3566214"/>
              <a:gd name="connsiteY10" fmla="*/ 186706 h 1344155"/>
              <a:gd name="connsiteX11" fmla="*/ 1846127 w 3566214"/>
              <a:gd name="connsiteY11" fmla="*/ 398108 h 1344155"/>
              <a:gd name="connsiteX12" fmla="*/ 1855595 w 3566214"/>
              <a:gd name="connsiteY12" fmla="*/ 590953 h 1344155"/>
              <a:gd name="connsiteX13" fmla="*/ 2017598 w 3566214"/>
              <a:gd name="connsiteY13" fmla="*/ 793911 h 1344155"/>
              <a:gd name="connsiteX14" fmla="*/ 1954172 w 3566214"/>
              <a:gd name="connsiteY14" fmla="*/ 883766 h 1344155"/>
              <a:gd name="connsiteX15" fmla="*/ 1699817 w 3566214"/>
              <a:gd name="connsiteY15" fmla="*/ 675157 h 1344155"/>
              <a:gd name="connsiteX16" fmla="*/ 1362141 w 3566214"/>
              <a:gd name="connsiteY16" fmla="*/ 396554 h 1344155"/>
              <a:gd name="connsiteX17" fmla="*/ 1001141 w 3566214"/>
              <a:gd name="connsiteY17" fmla="*/ 62694 h 1344155"/>
              <a:gd name="connsiteX18" fmla="*/ 285850 w 3566214"/>
              <a:gd name="connsiteY18" fmla="*/ 28795 h 1344155"/>
              <a:gd name="connsiteX19" fmla="*/ 30874 w 3566214"/>
              <a:gd name="connsiteY19" fmla="*/ 213974 h 1344155"/>
              <a:gd name="connsiteX20" fmla="*/ 55931 w 3566214"/>
              <a:gd name="connsiteY20" fmla="*/ 399067 h 1344155"/>
              <a:gd name="connsiteX21" fmla="*/ 493735 w 3566214"/>
              <a:gd name="connsiteY21" fmla="*/ 694197 h 1344155"/>
              <a:gd name="connsiteX22" fmla="*/ 801301 w 3566214"/>
              <a:gd name="connsiteY22" fmla="*/ 979431 h 1344155"/>
              <a:gd name="connsiteX23" fmla="*/ 1140197 w 3566214"/>
              <a:gd name="connsiteY23" fmla="*/ 1068760 h 1344155"/>
              <a:gd name="connsiteX24" fmla="*/ 1452044 w 3566214"/>
              <a:gd name="connsiteY24" fmla="*/ 1010619 h 1344155"/>
              <a:gd name="connsiteX25" fmla="*/ 1726893 w 3566214"/>
              <a:gd name="connsiteY25" fmla="*/ 1121615 h 1344155"/>
              <a:gd name="connsiteX26" fmla="*/ 1885459 w 3566214"/>
              <a:gd name="connsiteY26" fmla="*/ 1311895 h 1344155"/>
              <a:gd name="connsiteX27" fmla="*/ 1922458 w 3566214"/>
              <a:gd name="connsiteY27" fmla="*/ 1333037 h 1344155"/>
              <a:gd name="connsiteX28" fmla="*/ 1927744 w 3566214"/>
              <a:gd name="connsiteY28" fmla="*/ 1195613 h 1344155"/>
              <a:gd name="connsiteX29" fmla="*/ 1943601 w 3566214"/>
              <a:gd name="connsiteY29" fmla="*/ 1052903 h 1344155"/>
              <a:gd name="connsiteX30" fmla="*/ 2054597 w 3566214"/>
              <a:gd name="connsiteY30" fmla="*/ 1047618 h 1344155"/>
              <a:gd name="connsiteX31" fmla="*/ 2102167 w 3566214"/>
              <a:gd name="connsiteY31" fmla="*/ 978906 h 1344155"/>
              <a:gd name="connsiteX32" fmla="*/ 2223735 w 3566214"/>
              <a:gd name="connsiteY32" fmla="*/ 1042332 h 1344155"/>
              <a:gd name="connsiteX33" fmla="*/ 2314737 w 3566214"/>
              <a:gd name="connsiteY33" fmla="*/ 1123382 h 1344155"/>
              <a:gd name="connsiteX34" fmla="*/ 2517213 w 3566214"/>
              <a:gd name="connsiteY34" fmla="*/ 1145128 h 1344155"/>
              <a:gd name="connsiteX35" fmla="*/ 2704720 w 3566214"/>
              <a:gd name="connsiteY35" fmla="*/ 1163900 h 1344155"/>
              <a:gd name="connsiteX36" fmla="*/ 2803119 w 3566214"/>
              <a:gd name="connsiteY36" fmla="*/ 1097993 h 1344155"/>
              <a:gd name="connsiteX37" fmla="*/ 2799859 w 3566214"/>
              <a:gd name="connsiteY37" fmla="*/ 952478 h 1344155"/>
              <a:gd name="connsiteX38" fmla="*/ 2926713 w 3566214"/>
              <a:gd name="connsiteY38" fmla="*/ 825625 h 1344155"/>
              <a:gd name="connsiteX39" fmla="*/ 2990139 w 3566214"/>
              <a:gd name="connsiteY39" fmla="*/ 756913 h 1344155"/>
              <a:gd name="connsiteX40" fmla="*/ 3034458 w 3566214"/>
              <a:gd name="connsiteY40" fmla="*/ 862990 h 1344155"/>
              <a:gd name="connsiteX41" fmla="*/ 3177743 w 3566214"/>
              <a:gd name="connsiteY41" fmla="*/ 1044201 h 1344155"/>
              <a:gd name="connsiteX0" fmla="*/ 3177743 w 3566214"/>
              <a:gd name="connsiteY0" fmla="*/ 1044201 h 1344155"/>
              <a:gd name="connsiteX1" fmla="*/ 3336302 w 3566214"/>
              <a:gd name="connsiteY1" fmla="*/ 1063414 h 1344155"/>
              <a:gd name="connsiteX2" fmla="*/ 3561873 w 3566214"/>
              <a:gd name="connsiteY2" fmla="*/ 1016740 h 1344155"/>
              <a:gd name="connsiteX3" fmla="*/ 3490290 w 3566214"/>
              <a:gd name="connsiteY3" fmla="*/ 624732 h 1344155"/>
              <a:gd name="connsiteX4" fmla="*/ 3297352 w 3566214"/>
              <a:gd name="connsiteY4" fmla="*/ 347747 h 1344155"/>
              <a:gd name="connsiteX5" fmla="*/ 3056423 w 3566214"/>
              <a:gd name="connsiteY5" fmla="*/ 331240 h 1344155"/>
              <a:gd name="connsiteX6" fmla="*/ 2953420 w 3566214"/>
              <a:gd name="connsiteY6" fmla="*/ 339353 h 1344155"/>
              <a:gd name="connsiteX7" fmla="*/ 2604749 w 3566214"/>
              <a:gd name="connsiteY7" fmla="*/ 248226 h 1344155"/>
              <a:gd name="connsiteX8" fmla="*/ 2271195 w 3566214"/>
              <a:gd name="connsiteY8" fmla="*/ 195682 h 1344155"/>
              <a:gd name="connsiteX9" fmla="*/ 1980344 w 3566214"/>
              <a:gd name="connsiteY9" fmla="*/ 196663 h 1344155"/>
              <a:gd name="connsiteX10" fmla="*/ 1767103 w 3566214"/>
              <a:gd name="connsiteY10" fmla="*/ 186706 h 1344155"/>
              <a:gd name="connsiteX11" fmla="*/ 1846127 w 3566214"/>
              <a:gd name="connsiteY11" fmla="*/ 398108 h 1344155"/>
              <a:gd name="connsiteX12" fmla="*/ 1855595 w 3566214"/>
              <a:gd name="connsiteY12" fmla="*/ 590953 h 1344155"/>
              <a:gd name="connsiteX13" fmla="*/ 2017598 w 3566214"/>
              <a:gd name="connsiteY13" fmla="*/ 793911 h 1344155"/>
              <a:gd name="connsiteX14" fmla="*/ 1626922 w 3566214"/>
              <a:gd name="connsiteY14" fmla="*/ 447778 h 1344155"/>
              <a:gd name="connsiteX15" fmla="*/ 1699817 w 3566214"/>
              <a:gd name="connsiteY15" fmla="*/ 675157 h 1344155"/>
              <a:gd name="connsiteX16" fmla="*/ 1362141 w 3566214"/>
              <a:gd name="connsiteY16" fmla="*/ 396554 h 1344155"/>
              <a:gd name="connsiteX17" fmla="*/ 1001141 w 3566214"/>
              <a:gd name="connsiteY17" fmla="*/ 62694 h 1344155"/>
              <a:gd name="connsiteX18" fmla="*/ 285850 w 3566214"/>
              <a:gd name="connsiteY18" fmla="*/ 28795 h 1344155"/>
              <a:gd name="connsiteX19" fmla="*/ 30874 w 3566214"/>
              <a:gd name="connsiteY19" fmla="*/ 213974 h 1344155"/>
              <a:gd name="connsiteX20" fmla="*/ 55931 w 3566214"/>
              <a:gd name="connsiteY20" fmla="*/ 399067 h 1344155"/>
              <a:gd name="connsiteX21" fmla="*/ 493735 w 3566214"/>
              <a:gd name="connsiteY21" fmla="*/ 694197 h 1344155"/>
              <a:gd name="connsiteX22" fmla="*/ 801301 w 3566214"/>
              <a:gd name="connsiteY22" fmla="*/ 979431 h 1344155"/>
              <a:gd name="connsiteX23" fmla="*/ 1140197 w 3566214"/>
              <a:gd name="connsiteY23" fmla="*/ 1068760 h 1344155"/>
              <a:gd name="connsiteX24" fmla="*/ 1452044 w 3566214"/>
              <a:gd name="connsiteY24" fmla="*/ 1010619 h 1344155"/>
              <a:gd name="connsiteX25" fmla="*/ 1726893 w 3566214"/>
              <a:gd name="connsiteY25" fmla="*/ 1121615 h 1344155"/>
              <a:gd name="connsiteX26" fmla="*/ 1885459 w 3566214"/>
              <a:gd name="connsiteY26" fmla="*/ 1311895 h 1344155"/>
              <a:gd name="connsiteX27" fmla="*/ 1922458 w 3566214"/>
              <a:gd name="connsiteY27" fmla="*/ 1333037 h 1344155"/>
              <a:gd name="connsiteX28" fmla="*/ 1927744 w 3566214"/>
              <a:gd name="connsiteY28" fmla="*/ 1195613 h 1344155"/>
              <a:gd name="connsiteX29" fmla="*/ 1943601 w 3566214"/>
              <a:gd name="connsiteY29" fmla="*/ 1052903 h 1344155"/>
              <a:gd name="connsiteX30" fmla="*/ 2054597 w 3566214"/>
              <a:gd name="connsiteY30" fmla="*/ 1047618 h 1344155"/>
              <a:gd name="connsiteX31" fmla="*/ 2102167 w 3566214"/>
              <a:gd name="connsiteY31" fmla="*/ 978906 h 1344155"/>
              <a:gd name="connsiteX32" fmla="*/ 2223735 w 3566214"/>
              <a:gd name="connsiteY32" fmla="*/ 1042332 h 1344155"/>
              <a:gd name="connsiteX33" fmla="*/ 2314737 w 3566214"/>
              <a:gd name="connsiteY33" fmla="*/ 1123382 h 1344155"/>
              <a:gd name="connsiteX34" fmla="*/ 2517213 w 3566214"/>
              <a:gd name="connsiteY34" fmla="*/ 1145128 h 1344155"/>
              <a:gd name="connsiteX35" fmla="*/ 2704720 w 3566214"/>
              <a:gd name="connsiteY35" fmla="*/ 1163900 h 1344155"/>
              <a:gd name="connsiteX36" fmla="*/ 2803119 w 3566214"/>
              <a:gd name="connsiteY36" fmla="*/ 1097993 h 1344155"/>
              <a:gd name="connsiteX37" fmla="*/ 2799859 w 3566214"/>
              <a:gd name="connsiteY37" fmla="*/ 952478 h 1344155"/>
              <a:gd name="connsiteX38" fmla="*/ 2926713 w 3566214"/>
              <a:gd name="connsiteY38" fmla="*/ 825625 h 1344155"/>
              <a:gd name="connsiteX39" fmla="*/ 2990139 w 3566214"/>
              <a:gd name="connsiteY39" fmla="*/ 756913 h 1344155"/>
              <a:gd name="connsiteX40" fmla="*/ 3034458 w 3566214"/>
              <a:gd name="connsiteY40" fmla="*/ 862990 h 1344155"/>
              <a:gd name="connsiteX41" fmla="*/ 3177743 w 3566214"/>
              <a:gd name="connsiteY41" fmla="*/ 1044201 h 1344155"/>
              <a:gd name="connsiteX0" fmla="*/ 3177743 w 3566214"/>
              <a:gd name="connsiteY0" fmla="*/ 1044201 h 1344155"/>
              <a:gd name="connsiteX1" fmla="*/ 3336302 w 3566214"/>
              <a:gd name="connsiteY1" fmla="*/ 1063414 h 1344155"/>
              <a:gd name="connsiteX2" fmla="*/ 3561873 w 3566214"/>
              <a:gd name="connsiteY2" fmla="*/ 1016740 h 1344155"/>
              <a:gd name="connsiteX3" fmla="*/ 3490290 w 3566214"/>
              <a:gd name="connsiteY3" fmla="*/ 624732 h 1344155"/>
              <a:gd name="connsiteX4" fmla="*/ 3297352 w 3566214"/>
              <a:gd name="connsiteY4" fmla="*/ 347747 h 1344155"/>
              <a:gd name="connsiteX5" fmla="*/ 3056423 w 3566214"/>
              <a:gd name="connsiteY5" fmla="*/ 331240 h 1344155"/>
              <a:gd name="connsiteX6" fmla="*/ 2953420 w 3566214"/>
              <a:gd name="connsiteY6" fmla="*/ 339353 h 1344155"/>
              <a:gd name="connsiteX7" fmla="*/ 2604749 w 3566214"/>
              <a:gd name="connsiteY7" fmla="*/ 248226 h 1344155"/>
              <a:gd name="connsiteX8" fmla="*/ 2271195 w 3566214"/>
              <a:gd name="connsiteY8" fmla="*/ 195682 h 1344155"/>
              <a:gd name="connsiteX9" fmla="*/ 1980344 w 3566214"/>
              <a:gd name="connsiteY9" fmla="*/ 196663 h 1344155"/>
              <a:gd name="connsiteX10" fmla="*/ 1767103 w 3566214"/>
              <a:gd name="connsiteY10" fmla="*/ 186706 h 1344155"/>
              <a:gd name="connsiteX11" fmla="*/ 1846127 w 3566214"/>
              <a:gd name="connsiteY11" fmla="*/ 398108 h 1344155"/>
              <a:gd name="connsiteX12" fmla="*/ 1855595 w 3566214"/>
              <a:gd name="connsiteY12" fmla="*/ 590953 h 1344155"/>
              <a:gd name="connsiteX13" fmla="*/ 1626922 w 3566214"/>
              <a:gd name="connsiteY13" fmla="*/ 447778 h 1344155"/>
              <a:gd name="connsiteX14" fmla="*/ 1699817 w 3566214"/>
              <a:gd name="connsiteY14" fmla="*/ 675157 h 1344155"/>
              <a:gd name="connsiteX15" fmla="*/ 1362141 w 3566214"/>
              <a:gd name="connsiteY15" fmla="*/ 396554 h 1344155"/>
              <a:gd name="connsiteX16" fmla="*/ 1001141 w 3566214"/>
              <a:gd name="connsiteY16" fmla="*/ 62694 h 1344155"/>
              <a:gd name="connsiteX17" fmla="*/ 285850 w 3566214"/>
              <a:gd name="connsiteY17" fmla="*/ 28795 h 1344155"/>
              <a:gd name="connsiteX18" fmla="*/ 30874 w 3566214"/>
              <a:gd name="connsiteY18" fmla="*/ 213974 h 1344155"/>
              <a:gd name="connsiteX19" fmla="*/ 55931 w 3566214"/>
              <a:gd name="connsiteY19" fmla="*/ 399067 h 1344155"/>
              <a:gd name="connsiteX20" fmla="*/ 493735 w 3566214"/>
              <a:gd name="connsiteY20" fmla="*/ 694197 h 1344155"/>
              <a:gd name="connsiteX21" fmla="*/ 801301 w 3566214"/>
              <a:gd name="connsiteY21" fmla="*/ 979431 h 1344155"/>
              <a:gd name="connsiteX22" fmla="*/ 1140197 w 3566214"/>
              <a:gd name="connsiteY22" fmla="*/ 1068760 h 1344155"/>
              <a:gd name="connsiteX23" fmla="*/ 1452044 w 3566214"/>
              <a:gd name="connsiteY23" fmla="*/ 1010619 h 1344155"/>
              <a:gd name="connsiteX24" fmla="*/ 1726893 w 3566214"/>
              <a:gd name="connsiteY24" fmla="*/ 1121615 h 1344155"/>
              <a:gd name="connsiteX25" fmla="*/ 1885459 w 3566214"/>
              <a:gd name="connsiteY25" fmla="*/ 1311895 h 1344155"/>
              <a:gd name="connsiteX26" fmla="*/ 1922458 w 3566214"/>
              <a:gd name="connsiteY26" fmla="*/ 1333037 h 1344155"/>
              <a:gd name="connsiteX27" fmla="*/ 1927744 w 3566214"/>
              <a:gd name="connsiteY27" fmla="*/ 1195613 h 1344155"/>
              <a:gd name="connsiteX28" fmla="*/ 1943601 w 3566214"/>
              <a:gd name="connsiteY28" fmla="*/ 1052903 h 1344155"/>
              <a:gd name="connsiteX29" fmla="*/ 2054597 w 3566214"/>
              <a:gd name="connsiteY29" fmla="*/ 1047618 h 1344155"/>
              <a:gd name="connsiteX30" fmla="*/ 2102167 w 3566214"/>
              <a:gd name="connsiteY30" fmla="*/ 978906 h 1344155"/>
              <a:gd name="connsiteX31" fmla="*/ 2223735 w 3566214"/>
              <a:gd name="connsiteY31" fmla="*/ 1042332 h 1344155"/>
              <a:gd name="connsiteX32" fmla="*/ 2314737 w 3566214"/>
              <a:gd name="connsiteY32" fmla="*/ 1123382 h 1344155"/>
              <a:gd name="connsiteX33" fmla="*/ 2517213 w 3566214"/>
              <a:gd name="connsiteY33" fmla="*/ 1145128 h 1344155"/>
              <a:gd name="connsiteX34" fmla="*/ 2704720 w 3566214"/>
              <a:gd name="connsiteY34" fmla="*/ 1163900 h 1344155"/>
              <a:gd name="connsiteX35" fmla="*/ 2803119 w 3566214"/>
              <a:gd name="connsiteY35" fmla="*/ 1097993 h 1344155"/>
              <a:gd name="connsiteX36" fmla="*/ 2799859 w 3566214"/>
              <a:gd name="connsiteY36" fmla="*/ 952478 h 1344155"/>
              <a:gd name="connsiteX37" fmla="*/ 2926713 w 3566214"/>
              <a:gd name="connsiteY37" fmla="*/ 825625 h 1344155"/>
              <a:gd name="connsiteX38" fmla="*/ 2990139 w 3566214"/>
              <a:gd name="connsiteY38" fmla="*/ 756913 h 1344155"/>
              <a:gd name="connsiteX39" fmla="*/ 3034458 w 3566214"/>
              <a:gd name="connsiteY39" fmla="*/ 862990 h 1344155"/>
              <a:gd name="connsiteX40" fmla="*/ 3177743 w 3566214"/>
              <a:gd name="connsiteY40" fmla="*/ 1044201 h 1344155"/>
              <a:gd name="connsiteX0" fmla="*/ 3177743 w 3566214"/>
              <a:gd name="connsiteY0" fmla="*/ 1044201 h 1344155"/>
              <a:gd name="connsiteX1" fmla="*/ 3336302 w 3566214"/>
              <a:gd name="connsiteY1" fmla="*/ 1063414 h 1344155"/>
              <a:gd name="connsiteX2" fmla="*/ 3561873 w 3566214"/>
              <a:gd name="connsiteY2" fmla="*/ 1016740 h 1344155"/>
              <a:gd name="connsiteX3" fmla="*/ 3490290 w 3566214"/>
              <a:gd name="connsiteY3" fmla="*/ 624732 h 1344155"/>
              <a:gd name="connsiteX4" fmla="*/ 3297352 w 3566214"/>
              <a:gd name="connsiteY4" fmla="*/ 347747 h 1344155"/>
              <a:gd name="connsiteX5" fmla="*/ 3056423 w 3566214"/>
              <a:gd name="connsiteY5" fmla="*/ 331240 h 1344155"/>
              <a:gd name="connsiteX6" fmla="*/ 2953420 w 3566214"/>
              <a:gd name="connsiteY6" fmla="*/ 339353 h 1344155"/>
              <a:gd name="connsiteX7" fmla="*/ 2604749 w 3566214"/>
              <a:gd name="connsiteY7" fmla="*/ 248226 h 1344155"/>
              <a:gd name="connsiteX8" fmla="*/ 2271195 w 3566214"/>
              <a:gd name="connsiteY8" fmla="*/ 195682 h 1344155"/>
              <a:gd name="connsiteX9" fmla="*/ 1980344 w 3566214"/>
              <a:gd name="connsiteY9" fmla="*/ 196663 h 1344155"/>
              <a:gd name="connsiteX10" fmla="*/ 1767103 w 3566214"/>
              <a:gd name="connsiteY10" fmla="*/ 186706 h 1344155"/>
              <a:gd name="connsiteX11" fmla="*/ 1846127 w 3566214"/>
              <a:gd name="connsiteY11" fmla="*/ 398108 h 1344155"/>
              <a:gd name="connsiteX12" fmla="*/ 1612235 w 3566214"/>
              <a:gd name="connsiteY12" fmla="*/ 230350 h 1344155"/>
              <a:gd name="connsiteX13" fmla="*/ 1626922 w 3566214"/>
              <a:gd name="connsiteY13" fmla="*/ 447778 h 1344155"/>
              <a:gd name="connsiteX14" fmla="*/ 1699817 w 3566214"/>
              <a:gd name="connsiteY14" fmla="*/ 675157 h 1344155"/>
              <a:gd name="connsiteX15" fmla="*/ 1362141 w 3566214"/>
              <a:gd name="connsiteY15" fmla="*/ 396554 h 1344155"/>
              <a:gd name="connsiteX16" fmla="*/ 1001141 w 3566214"/>
              <a:gd name="connsiteY16" fmla="*/ 62694 h 1344155"/>
              <a:gd name="connsiteX17" fmla="*/ 285850 w 3566214"/>
              <a:gd name="connsiteY17" fmla="*/ 28795 h 1344155"/>
              <a:gd name="connsiteX18" fmla="*/ 30874 w 3566214"/>
              <a:gd name="connsiteY18" fmla="*/ 213974 h 1344155"/>
              <a:gd name="connsiteX19" fmla="*/ 55931 w 3566214"/>
              <a:gd name="connsiteY19" fmla="*/ 399067 h 1344155"/>
              <a:gd name="connsiteX20" fmla="*/ 493735 w 3566214"/>
              <a:gd name="connsiteY20" fmla="*/ 694197 h 1344155"/>
              <a:gd name="connsiteX21" fmla="*/ 801301 w 3566214"/>
              <a:gd name="connsiteY21" fmla="*/ 979431 h 1344155"/>
              <a:gd name="connsiteX22" fmla="*/ 1140197 w 3566214"/>
              <a:gd name="connsiteY22" fmla="*/ 1068760 h 1344155"/>
              <a:gd name="connsiteX23" fmla="*/ 1452044 w 3566214"/>
              <a:gd name="connsiteY23" fmla="*/ 1010619 h 1344155"/>
              <a:gd name="connsiteX24" fmla="*/ 1726893 w 3566214"/>
              <a:gd name="connsiteY24" fmla="*/ 1121615 h 1344155"/>
              <a:gd name="connsiteX25" fmla="*/ 1885459 w 3566214"/>
              <a:gd name="connsiteY25" fmla="*/ 1311895 h 1344155"/>
              <a:gd name="connsiteX26" fmla="*/ 1922458 w 3566214"/>
              <a:gd name="connsiteY26" fmla="*/ 1333037 h 1344155"/>
              <a:gd name="connsiteX27" fmla="*/ 1927744 w 3566214"/>
              <a:gd name="connsiteY27" fmla="*/ 1195613 h 1344155"/>
              <a:gd name="connsiteX28" fmla="*/ 1943601 w 3566214"/>
              <a:gd name="connsiteY28" fmla="*/ 1052903 h 1344155"/>
              <a:gd name="connsiteX29" fmla="*/ 2054597 w 3566214"/>
              <a:gd name="connsiteY29" fmla="*/ 1047618 h 1344155"/>
              <a:gd name="connsiteX30" fmla="*/ 2102167 w 3566214"/>
              <a:gd name="connsiteY30" fmla="*/ 978906 h 1344155"/>
              <a:gd name="connsiteX31" fmla="*/ 2223735 w 3566214"/>
              <a:gd name="connsiteY31" fmla="*/ 1042332 h 1344155"/>
              <a:gd name="connsiteX32" fmla="*/ 2314737 w 3566214"/>
              <a:gd name="connsiteY32" fmla="*/ 1123382 h 1344155"/>
              <a:gd name="connsiteX33" fmla="*/ 2517213 w 3566214"/>
              <a:gd name="connsiteY33" fmla="*/ 1145128 h 1344155"/>
              <a:gd name="connsiteX34" fmla="*/ 2704720 w 3566214"/>
              <a:gd name="connsiteY34" fmla="*/ 1163900 h 1344155"/>
              <a:gd name="connsiteX35" fmla="*/ 2803119 w 3566214"/>
              <a:gd name="connsiteY35" fmla="*/ 1097993 h 1344155"/>
              <a:gd name="connsiteX36" fmla="*/ 2799859 w 3566214"/>
              <a:gd name="connsiteY36" fmla="*/ 952478 h 1344155"/>
              <a:gd name="connsiteX37" fmla="*/ 2926713 w 3566214"/>
              <a:gd name="connsiteY37" fmla="*/ 825625 h 1344155"/>
              <a:gd name="connsiteX38" fmla="*/ 2990139 w 3566214"/>
              <a:gd name="connsiteY38" fmla="*/ 756913 h 1344155"/>
              <a:gd name="connsiteX39" fmla="*/ 3034458 w 3566214"/>
              <a:gd name="connsiteY39" fmla="*/ 862990 h 1344155"/>
              <a:gd name="connsiteX40" fmla="*/ 3177743 w 3566214"/>
              <a:gd name="connsiteY40" fmla="*/ 1044201 h 1344155"/>
              <a:gd name="connsiteX0" fmla="*/ 3177743 w 3566214"/>
              <a:gd name="connsiteY0" fmla="*/ 1044201 h 1344155"/>
              <a:gd name="connsiteX1" fmla="*/ 3336302 w 3566214"/>
              <a:gd name="connsiteY1" fmla="*/ 1063414 h 1344155"/>
              <a:gd name="connsiteX2" fmla="*/ 3561873 w 3566214"/>
              <a:gd name="connsiteY2" fmla="*/ 1016740 h 1344155"/>
              <a:gd name="connsiteX3" fmla="*/ 3490290 w 3566214"/>
              <a:gd name="connsiteY3" fmla="*/ 624732 h 1344155"/>
              <a:gd name="connsiteX4" fmla="*/ 3297352 w 3566214"/>
              <a:gd name="connsiteY4" fmla="*/ 347747 h 1344155"/>
              <a:gd name="connsiteX5" fmla="*/ 3056423 w 3566214"/>
              <a:gd name="connsiteY5" fmla="*/ 331240 h 1344155"/>
              <a:gd name="connsiteX6" fmla="*/ 2953420 w 3566214"/>
              <a:gd name="connsiteY6" fmla="*/ 339353 h 1344155"/>
              <a:gd name="connsiteX7" fmla="*/ 2604749 w 3566214"/>
              <a:gd name="connsiteY7" fmla="*/ 248226 h 1344155"/>
              <a:gd name="connsiteX8" fmla="*/ 2271195 w 3566214"/>
              <a:gd name="connsiteY8" fmla="*/ 195682 h 1344155"/>
              <a:gd name="connsiteX9" fmla="*/ 1980344 w 3566214"/>
              <a:gd name="connsiteY9" fmla="*/ 196663 h 1344155"/>
              <a:gd name="connsiteX10" fmla="*/ 1767103 w 3566214"/>
              <a:gd name="connsiteY10" fmla="*/ 186706 h 1344155"/>
              <a:gd name="connsiteX11" fmla="*/ 1619545 w 3566214"/>
              <a:gd name="connsiteY11" fmla="*/ 129730 h 1344155"/>
              <a:gd name="connsiteX12" fmla="*/ 1612235 w 3566214"/>
              <a:gd name="connsiteY12" fmla="*/ 230350 h 1344155"/>
              <a:gd name="connsiteX13" fmla="*/ 1626922 w 3566214"/>
              <a:gd name="connsiteY13" fmla="*/ 447778 h 1344155"/>
              <a:gd name="connsiteX14" fmla="*/ 1699817 w 3566214"/>
              <a:gd name="connsiteY14" fmla="*/ 675157 h 1344155"/>
              <a:gd name="connsiteX15" fmla="*/ 1362141 w 3566214"/>
              <a:gd name="connsiteY15" fmla="*/ 396554 h 1344155"/>
              <a:gd name="connsiteX16" fmla="*/ 1001141 w 3566214"/>
              <a:gd name="connsiteY16" fmla="*/ 62694 h 1344155"/>
              <a:gd name="connsiteX17" fmla="*/ 285850 w 3566214"/>
              <a:gd name="connsiteY17" fmla="*/ 28795 h 1344155"/>
              <a:gd name="connsiteX18" fmla="*/ 30874 w 3566214"/>
              <a:gd name="connsiteY18" fmla="*/ 213974 h 1344155"/>
              <a:gd name="connsiteX19" fmla="*/ 55931 w 3566214"/>
              <a:gd name="connsiteY19" fmla="*/ 399067 h 1344155"/>
              <a:gd name="connsiteX20" fmla="*/ 493735 w 3566214"/>
              <a:gd name="connsiteY20" fmla="*/ 694197 h 1344155"/>
              <a:gd name="connsiteX21" fmla="*/ 801301 w 3566214"/>
              <a:gd name="connsiteY21" fmla="*/ 979431 h 1344155"/>
              <a:gd name="connsiteX22" fmla="*/ 1140197 w 3566214"/>
              <a:gd name="connsiteY22" fmla="*/ 1068760 h 1344155"/>
              <a:gd name="connsiteX23" fmla="*/ 1452044 w 3566214"/>
              <a:gd name="connsiteY23" fmla="*/ 1010619 h 1344155"/>
              <a:gd name="connsiteX24" fmla="*/ 1726893 w 3566214"/>
              <a:gd name="connsiteY24" fmla="*/ 1121615 h 1344155"/>
              <a:gd name="connsiteX25" fmla="*/ 1885459 w 3566214"/>
              <a:gd name="connsiteY25" fmla="*/ 1311895 h 1344155"/>
              <a:gd name="connsiteX26" fmla="*/ 1922458 w 3566214"/>
              <a:gd name="connsiteY26" fmla="*/ 1333037 h 1344155"/>
              <a:gd name="connsiteX27" fmla="*/ 1927744 w 3566214"/>
              <a:gd name="connsiteY27" fmla="*/ 1195613 h 1344155"/>
              <a:gd name="connsiteX28" fmla="*/ 1943601 w 3566214"/>
              <a:gd name="connsiteY28" fmla="*/ 1052903 h 1344155"/>
              <a:gd name="connsiteX29" fmla="*/ 2054597 w 3566214"/>
              <a:gd name="connsiteY29" fmla="*/ 1047618 h 1344155"/>
              <a:gd name="connsiteX30" fmla="*/ 2102167 w 3566214"/>
              <a:gd name="connsiteY30" fmla="*/ 978906 h 1344155"/>
              <a:gd name="connsiteX31" fmla="*/ 2223735 w 3566214"/>
              <a:gd name="connsiteY31" fmla="*/ 1042332 h 1344155"/>
              <a:gd name="connsiteX32" fmla="*/ 2314737 w 3566214"/>
              <a:gd name="connsiteY32" fmla="*/ 1123382 h 1344155"/>
              <a:gd name="connsiteX33" fmla="*/ 2517213 w 3566214"/>
              <a:gd name="connsiteY33" fmla="*/ 1145128 h 1344155"/>
              <a:gd name="connsiteX34" fmla="*/ 2704720 w 3566214"/>
              <a:gd name="connsiteY34" fmla="*/ 1163900 h 1344155"/>
              <a:gd name="connsiteX35" fmla="*/ 2803119 w 3566214"/>
              <a:gd name="connsiteY35" fmla="*/ 1097993 h 1344155"/>
              <a:gd name="connsiteX36" fmla="*/ 2799859 w 3566214"/>
              <a:gd name="connsiteY36" fmla="*/ 952478 h 1344155"/>
              <a:gd name="connsiteX37" fmla="*/ 2926713 w 3566214"/>
              <a:gd name="connsiteY37" fmla="*/ 825625 h 1344155"/>
              <a:gd name="connsiteX38" fmla="*/ 2990139 w 3566214"/>
              <a:gd name="connsiteY38" fmla="*/ 756913 h 1344155"/>
              <a:gd name="connsiteX39" fmla="*/ 3034458 w 3566214"/>
              <a:gd name="connsiteY39" fmla="*/ 862990 h 1344155"/>
              <a:gd name="connsiteX40" fmla="*/ 3177743 w 3566214"/>
              <a:gd name="connsiteY40" fmla="*/ 1044201 h 1344155"/>
              <a:gd name="connsiteX0" fmla="*/ 3177743 w 3566214"/>
              <a:gd name="connsiteY0" fmla="*/ 1044201 h 1344155"/>
              <a:gd name="connsiteX1" fmla="*/ 3336302 w 3566214"/>
              <a:gd name="connsiteY1" fmla="*/ 1063414 h 1344155"/>
              <a:gd name="connsiteX2" fmla="*/ 3561873 w 3566214"/>
              <a:gd name="connsiteY2" fmla="*/ 1016740 h 1344155"/>
              <a:gd name="connsiteX3" fmla="*/ 3490290 w 3566214"/>
              <a:gd name="connsiteY3" fmla="*/ 624732 h 1344155"/>
              <a:gd name="connsiteX4" fmla="*/ 3297352 w 3566214"/>
              <a:gd name="connsiteY4" fmla="*/ 347747 h 1344155"/>
              <a:gd name="connsiteX5" fmla="*/ 3056423 w 3566214"/>
              <a:gd name="connsiteY5" fmla="*/ 331240 h 1344155"/>
              <a:gd name="connsiteX6" fmla="*/ 2953420 w 3566214"/>
              <a:gd name="connsiteY6" fmla="*/ 339353 h 1344155"/>
              <a:gd name="connsiteX7" fmla="*/ 2604749 w 3566214"/>
              <a:gd name="connsiteY7" fmla="*/ 248226 h 1344155"/>
              <a:gd name="connsiteX8" fmla="*/ 2271195 w 3566214"/>
              <a:gd name="connsiteY8" fmla="*/ 195682 h 1344155"/>
              <a:gd name="connsiteX9" fmla="*/ 1980344 w 3566214"/>
              <a:gd name="connsiteY9" fmla="*/ 196663 h 1344155"/>
              <a:gd name="connsiteX10" fmla="*/ 1767103 w 3566214"/>
              <a:gd name="connsiteY10" fmla="*/ 186706 h 1344155"/>
              <a:gd name="connsiteX11" fmla="*/ 1619545 w 3566214"/>
              <a:gd name="connsiteY11" fmla="*/ 129730 h 1344155"/>
              <a:gd name="connsiteX12" fmla="*/ 1612235 w 3566214"/>
              <a:gd name="connsiteY12" fmla="*/ 230350 h 1344155"/>
              <a:gd name="connsiteX13" fmla="*/ 1626922 w 3566214"/>
              <a:gd name="connsiteY13" fmla="*/ 447778 h 1344155"/>
              <a:gd name="connsiteX14" fmla="*/ 1699817 w 3566214"/>
              <a:gd name="connsiteY14" fmla="*/ 675157 h 1344155"/>
              <a:gd name="connsiteX15" fmla="*/ 1502195 w 3566214"/>
              <a:gd name="connsiteY15" fmla="*/ 381321 h 1344155"/>
              <a:gd name="connsiteX16" fmla="*/ 1362141 w 3566214"/>
              <a:gd name="connsiteY16" fmla="*/ 396554 h 1344155"/>
              <a:gd name="connsiteX17" fmla="*/ 1001141 w 3566214"/>
              <a:gd name="connsiteY17" fmla="*/ 62694 h 1344155"/>
              <a:gd name="connsiteX18" fmla="*/ 285850 w 3566214"/>
              <a:gd name="connsiteY18" fmla="*/ 28795 h 1344155"/>
              <a:gd name="connsiteX19" fmla="*/ 30874 w 3566214"/>
              <a:gd name="connsiteY19" fmla="*/ 213974 h 1344155"/>
              <a:gd name="connsiteX20" fmla="*/ 55931 w 3566214"/>
              <a:gd name="connsiteY20" fmla="*/ 399067 h 1344155"/>
              <a:gd name="connsiteX21" fmla="*/ 493735 w 3566214"/>
              <a:gd name="connsiteY21" fmla="*/ 694197 h 1344155"/>
              <a:gd name="connsiteX22" fmla="*/ 801301 w 3566214"/>
              <a:gd name="connsiteY22" fmla="*/ 979431 h 1344155"/>
              <a:gd name="connsiteX23" fmla="*/ 1140197 w 3566214"/>
              <a:gd name="connsiteY23" fmla="*/ 1068760 h 1344155"/>
              <a:gd name="connsiteX24" fmla="*/ 1452044 w 3566214"/>
              <a:gd name="connsiteY24" fmla="*/ 1010619 h 1344155"/>
              <a:gd name="connsiteX25" fmla="*/ 1726893 w 3566214"/>
              <a:gd name="connsiteY25" fmla="*/ 1121615 h 1344155"/>
              <a:gd name="connsiteX26" fmla="*/ 1885459 w 3566214"/>
              <a:gd name="connsiteY26" fmla="*/ 1311895 h 1344155"/>
              <a:gd name="connsiteX27" fmla="*/ 1922458 w 3566214"/>
              <a:gd name="connsiteY27" fmla="*/ 1333037 h 1344155"/>
              <a:gd name="connsiteX28" fmla="*/ 1927744 w 3566214"/>
              <a:gd name="connsiteY28" fmla="*/ 1195613 h 1344155"/>
              <a:gd name="connsiteX29" fmla="*/ 1943601 w 3566214"/>
              <a:gd name="connsiteY29" fmla="*/ 1052903 h 1344155"/>
              <a:gd name="connsiteX30" fmla="*/ 2054597 w 3566214"/>
              <a:gd name="connsiteY30" fmla="*/ 1047618 h 1344155"/>
              <a:gd name="connsiteX31" fmla="*/ 2102167 w 3566214"/>
              <a:gd name="connsiteY31" fmla="*/ 978906 h 1344155"/>
              <a:gd name="connsiteX32" fmla="*/ 2223735 w 3566214"/>
              <a:gd name="connsiteY32" fmla="*/ 1042332 h 1344155"/>
              <a:gd name="connsiteX33" fmla="*/ 2314737 w 3566214"/>
              <a:gd name="connsiteY33" fmla="*/ 1123382 h 1344155"/>
              <a:gd name="connsiteX34" fmla="*/ 2517213 w 3566214"/>
              <a:gd name="connsiteY34" fmla="*/ 1145128 h 1344155"/>
              <a:gd name="connsiteX35" fmla="*/ 2704720 w 3566214"/>
              <a:gd name="connsiteY35" fmla="*/ 1163900 h 1344155"/>
              <a:gd name="connsiteX36" fmla="*/ 2803119 w 3566214"/>
              <a:gd name="connsiteY36" fmla="*/ 1097993 h 1344155"/>
              <a:gd name="connsiteX37" fmla="*/ 2799859 w 3566214"/>
              <a:gd name="connsiteY37" fmla="*/ 952478 h 1344155"/>
              <a:gd name="connsiteX38" fmla="*/ 2926713 w 3566214"/>
              <a:gd name="connsiteY38" fmla="*/ 825625 h 1344155"/>
              <a:gd name="connsiteX39" fmla="*/ 2990139 w 3566214"/>
              <a:gd name="connsiteY39" fmla="*/ 756913 h 1344155"/>
              <a:gd name="connsiteX40" fmla="*/ 3034458 w 3566214"/>
              <a:gd name="connsiteY40" fmla="*/ 862990 h 1344155"/>
              <a:gd name="connsiteX41" fmla="*/ 3177743 w 3566214"/>
              <a:gd name="connsiteY41" fmla="*/ 1044201 h 1344155"/>
              <a:gd name="connsiteX0" fmla="*/ 3177743 w 3566214"/>
              <a:gd name="connsiteY0" fmla="*/ 1039535 h 1339489"/>
              <a:gd name="connsiteX1" fmla="*/ 3336302 w 3566214"/>
              <a:gd name="connsiteY1" fmla="*/ 1058748 h 1339489"/>
              <a:gd name="connsiteX2" fmla="*/ 3561873 w 3566214"/>
              <a:gd name="connsiteY2" fmla="*/ 1012074 h 1339489"/>
              <a:gd name="connsiteX3" fmla="*/ 3490290 w 3566214"/>
              <a:gd name="connsiteY3" fmla="*/ 620066 h 1339489"/>
              <a:gd name="connsiteX4" fmla="*/ 3297352 w 3566214"/>
              <a:gd name="connsiteY4" fmla="*/ 343081 h 1339489"/>
              <a:gd name="connsiteX5" fmla="*/ 3056423 w 3566214"/>
              <a:gd name="connsiteY5" fmla="*/ 326574 h 1339489"/>
              <a:gd name="connsiteX6" fmla="*/ 2953420 w 3566214"/>
              <a:gd name="connsiteY6" fmla="*/ 334687 h 1339489"/>
              <a:gd name="connsiteX7" fmla="*/ 2604749 w 3566214"/>
              <a:gd name="connsiteY7" fmla="*/ 243560 h 1339489"/>
              <a:gd name="connsiteX8" fmla="*/ 2271195 w 3566214"/>
              <a:gd name="connsiteY8" fmla="*/ 191016 h 1339489"/>
              <a:gd name="connsiteX9" fmla="*/ 1980344 w 3566214"/>
              <a:gd name="connsiteY9" fmla="*/ 191997 h 1339489"/>
              <a:gd name="connsiteX10" fmla="*/ 1767103 w 3566214"/>
              <a:gd name="connsiteY10" fmla="*/ 182040 h 1339489"/>
              <a:gd name="connsiteX11" fmla="*/ 1619545 w 3566214"/>
              <a:gd name="connsiteY11" fmla="*/ 125064 h 1339489"/>
              <a:gd name="connsiteX12" fmla="*/ 1612235 w 3566214"/>
              <a:gd name="connsiteY12" fmla="*/ 225684 h 1339489"/>
              <a:gd name="connsiteX13" fmla="*/ 1626922 w 3566214"/>
              <a:gd name="connsiteY13" fmla="*/ 443112 h 1339489"/>
              <a:gd name="connsiteX14" fmla="*/ 1699817 w 3566214"/>
              <a:gd name="connsiteY14" fmla="*/ 670491 h 1339489"/>
              <a:gd name="connsiteX15" fmla="*/ 1502195 w 3566214"/>
              <a:gd name="connsiteY15" fmla="*/ 376655 h 1339489"/>
              <a:gd name="connsiteX16" fmla="*/ 1345297 w 3566214"/>
              <a:gd name="connsiteY16" fmla="*/ 274592 h 1339489"/>
              <a:gd name="connsiteX17" fmla="*/ 1001141 w 3566214"/>
              <a:gd name="connsiteY17" fmla="*/ 58028 h 1339489"/>
              <a:gd name="connsiteX18" fmla="*/ 285850 w 3566214"/>
              <a:gd name="connsiteY18" fmla="*/ 24129 h 1339489"/>
              <a:gd name="connsiteX19" fmla="*/ 30874 w 3566214"/>
              <a:gd name="connsiteY19" fmla="*/ 209308 h 1339489"/>
              <a:gd name="connsiteX20" fmla="*/ 55931 w 3566214"/>
              <a:gd name="connsiteY20" fmla="*/ 394401 h 1339489"/>
              <a:gd name="connsiteX21" fmla="*/ 493735 w 3566214"/>
              <a:gd name="connsiteY21" fmla="*/ 689531 h 1339489"/>
              <a:gd name="connsiteX22" fmla="*/ 801301 w 3566214"/>
              <a:gd name="connsiteY22" fmla="*/ 974765 h 1339489"/>
              <a:gd name="connsiteX23" fmla="*/ 1140197 w 3566214"/>
              <a:gd name="connsiteY23" fmla="*/ 1064094 h 1339489"/>
              <a:gd name="connsiteX24" fmla="*/ 1452044 w 3566214"/>
              <a:gd name="connsiteY24" fmla="*/ 1005953 h 1339489"/>
              <a:gd name="connsiteX25" fmla="*/ 1726893 w 3566214"/>
              <a:gd name="connsiteY25" fmla="*/ 1116949 h 1339489"/>
              <a:gd name="connsiteX26" fmla="*/ 1885459 w 3566214"/>
              <a:gd name="connsiteY26" fmla="*/ 1307229 h 1339489"/>
              <a:gd name="connsiteX27" fmla="*/ 1922458 w 3566214"/>
              <a:gd name="connsiteY27" fmla="*/ 1328371 h 1339489"/>
              <a:gd name="connsiteX28" fmla="*/ 1927744 w 3566214"/>
              <a:gd name="connsiteY28" fmla="*/ 1190947 h 1339489"/>
              <a:gd name="connsiteX29" fmla="*/ 1943601 w 3566214"/>
              <a:gd name="connsiteY29" fmla="*/ 1048237 h 1339489"/>
              <a:gd name="connsiteX30" fmla="*/ 2054597 w 3566214"/>
              <a:gd name="connsiteY30" fmla="*/ 1042952 h 1339489"/>
              <a:gd name="connsiteX31" fmla="*/ 2102167 w 3566214"/>
              <a:gd name="connsiteY31" fmla="*/ 974240 h 1339489"/>
              <a:gd name="connsiteX32" fmla="*/ 2223735 w 3566214"/>
              <a:gd name="connsiteY32" fmla="*/ 1037666 h 1339489"/>
              <a:gd name="connsiteX33" fmla="*/ 2314737 w 3566214"/>
              <a:gd name="connsiteY33" fmla="*/ 1118716 h 1339489"/>
              <a:gd name="connsiteX34" fmla="*/ 2517213 w 3566214"/>
              <a:gd name="connsiteY34" fmla="*/ 1140462 h 1339489"/>
              <a:gd name="connsiteX35" fmla="*/ 2704720 w 3566214"/>
              <a:gd name="connsiteY35" fmla="*/ 1159234 h 1339489"/>
              <a:gd name="connsiteX36" fmla="*/ 2803119 w 3566214"/>
              <a:gd name="connsiteY36" fmla="*/ 1093327 h 1339489"/>
              <a:gd name="connsiteX37" fmla="*/ 2799859 w 3566214"/>
              <a:gd name="connsiteY37" fmla="*/ 947812 h 1339489"/>
              <a:gd name="connsiteX38" fmla="*/ 2926713 w 3566214"/>
              <a:gd name="connsiteY38" fmla="*/ 820959 h 1339489"/>
              <a:gd name="connsiteX39" fmla="*/ 2990139 w 3566214"/>
              <a:gd name="connsiteY39" fmla="*/ 752247 h 1339489"/>
              <a:gd name="connsiteX40" fmla="*/ 3034458 w 3566214"/>
              <a:gd name="connsiteY40" fmla="*/ 858324 h 1339489"/>
              <a:gd name="connsiteX41" fmla="*/ 3177743 w 3566214"/>
              <a:gd name="connsiteY41" fmla="*/ 1039535 h 1339489"/>
              <a:gd name="connsiteX0" fmla="*/ 3177743 w 3566214"/>
              <a:gd name="connsiteY0" fmla="*/ 1039535 h 1309042"/>
              <a:gd name="connsiteX1" fmla="*/ 3336302 w 3566214"/>
              <a:gd name="connsiteY1" fmla="*/ 1058748 h 1309042"/>
              <a:gd name="connsiteX2" fmla="*/ 3561873 w 3566214"/>
              <a:gd name="connsiteY2" fmla="*/ 1012074 h 1309042"/>
              <a:gd name="connsiteX3" fmla="*/ 3490290 w 3566214"/>
              <a:gd name="connsiteY3" fmla="*/ 620066 h 1309042"/>
              <a:gd name="connsiteX4" fmla="*/ 3297352 w 3566214"/>
              <a:gd name="connsiteY4" fmla="*/ 343081 h 1309042"/>
              <a:gd name="connsiteX5" fmla="*/ 3056423 w 3566214"/>
              <a:gd name="connsiteY5" fmla="*/ 326574 h 1309042"/>
              <a:gd name="connsiteX6" fmla="*/ 2953420 w 3566214"/>
              <a:gd name="connsiteY6" fmla="*/ 334687 h 1309042"/>
              <a:gd name="connsiteX7" fmla="*/ 2604749 w 3566214"/>
              <a:gd name="connsiteY7" fmla="*/ 243560 h 1309042"/>
              <a:gd name="connsiteX8" fmla="*/ 2271195 w 3566214"/>
              <a:gd name="connsiteY8" fmla="*/ 191016 h 1309042"/>
              <a:gd name="connsiteX9" fmla="*/ 1980344 w 3566214"/>
              <a:gd name="connsiteY9" fmla="*/ 191997 h 1309042"/>
              <a:gd name="connsiteX10" fmla="*/ 1767103 w 3566214"/>
              <a:gd name="connsiteY10" fmla="*/ 182040 h 1309042"/>
              <a:gd name="connsiteX11" fmla="*/ 1619545 w 3566214"/>
              <a:gd name="connsiteY11" fmla="*/ 125064 h 1309042"/>
              <a:gd name="connsiteX12" fmla="*/ 1612235 w 3566214"/>
              <a:gd name="connsiteY12" fmla="*/ 225684 h 1309042"/>
              <a:gd name="connsiteX13" fmla="*/ 1626922 w 3566214"/>
              <a:gd name="connsiteY13" fmla="*/ 443112 h 1309042"/>
              <a:gd name="connsiteX14" fmla="*/ 1699817 w 3566214"/>
              <a:gd name="connsiteY14" fmla="*/ 670491 h 1309042"/>
              <a:gd name="connsiteX15" fmla="*/ 1502195 w 3566214"/>
              <a:gd name="connsiteY15" fmla="*/ 376655 h 1309042"/>
              <a:gd name="connsiteX16" fmla="*/ 1345297 w 3566214"/>
              <a:gd name="connsiteY16" fmla="*/ 274592 h 1309042"/>
              <a:gd name="connsiteX17" fmla="*/ 1001141 w 3566214"/>
              <a:gd name="connsiteY17" fmla="*/ 58028 h 1309042"/>
              <a:gd name="connsiteX18" fmla="*/ 285850 w 3566214"/>
              <a:gd name="connsiteY18" fmla="*/ 24129 h 1309042"/>
              <a:gd name="connsiteX19" fmla="*/ 30874 w 3566214"/>
              <a:gd name="connsiteY19" fmla="*/ 209308 h 1309042"/>
              <a:gd name="connsiteX20" fmla="*/ 55931 w 3566214"/>
              <a:gd name="connsiteY20" fmla="*/ 394401 h 1309042"/>
              <a:gd name="connsiteX21" fmla="*/ 493735 w 3566214"/>
              <a:gd name="connsiteY21" fmla="*/ 689531 h 1309042"/>
              <a:gd name="connsiteX22" fmla="*/ 801301 w 3566214"/>
              <a:gd name="connsiteY22" fmla="*/ 974765 h 1309042"/>
              <a:gd name="connsiteX23" fmla="*/ 1140197 w 3566214"/>
              <a:gd name="connsiteY23" fmla="*/ 1064094 h 1309042"/>
              <a:gd name="connsiteX24" fmla="*/ 1452044 w 3566214"/>
              <a:gd name="connsiteY24" fmla="*/ 1005953 h 1309042"/>
              <a:gd name="connsiteX25" fmla="*/ 1726893 w 3566214"/>
              <a:gd name="connsiteY25" fmla="*/ 1116949 h 1309042"/>
              <a:gd name="connsiteX26" fmla="*/ 1885459 w 3566214"/>
              <a:gd name="connsiteY26" fmla="*/ 1307229 h 1309042"/>
              <a:gd name="connsiteX27" fmla="*/ 1779758 w 3566214"/>
              <a:gd name="connsiteY27" fmla="*/ 993343 h 1309042"/>
              <a:gd name="connsiteX28" fmla="*/ 1927744 w 3566214"/>
              <a:gd name="connsiteY28" fmla="*/ 1190947 h 1309042"/>
              <a:gd name="connsiteX29" fmla="*/ 1943601 w 3566214"/>
              <a:gd name="connsiteY29" fmla="*/ 1048237 h 1309042"/>
              <a:gd name="connsiteX30" fmla="*/ 2054597 w 3566214"/>
              <a:gd name="connsiteY30" fmla="*/ 1042952 h 1309042"/>
              <a:gd name="connsiteX31" fmla="*/ 2102167 w 3566214"/>
              <a:gd name="connsiteY31" fmla="*/ 974240 h 1309042"/>
              <a:gd name="connsiteX32" fmla="*/ 2223735 w 3566214"/>
              <a:gd name="connsiteY32" fmla="*/ 1037666 h 1309042"/>
              <a:gd name="connsiteX33" fmla="*/ 2314737 w 3566214"/>
              <a:gd name="connsiteY33" fmla="*/ 1118716 h 1309042"/>
              <a:gd name="connsiteX34" fmla="*/ 2517213 w 3566214"/>
              <a:gd name="connsiteY34" fmla="*/ 1140462 h 1309042"/>
              <a:gd name="connsiteX35" fmla="*/ 2704720 w 3566214"/>
              <a:gd name="connsiteY35" fmla="*/ 1159234 h 1309042"/>
              <a:gd name="connsiteX36" fmla="*/ 2803119 w 3566214"/>
              <a:gd name="connsiteY36" fmla="*/ 1093327 h 1309042"/>
              <a:gd name="connsiteX37" fmla="*/ 2799859 w 3566214"/>
              <a:gd name="connsiteY37" fmla="*/ 947812 h 1309042"/>
              <a:gd name="connsiteX38" fmla="*/ 2926713 w 3566214"/>
              <a:gd name="connsiteY38" fmla="*/ 820959 h 1309042"/>
              <a:gd name="connsiteX39" fmla="*/ 2990139 w 3566214"/>
              <a:gd name="connsiteY39" fmla="*/ 752247 h 1309042"/>
              <a:gd name="connsiteX40" fmla="*/ 3034458 w 3566214"/>
              <a:gd name="connsiteY40" fmla="*/ 858324 h 1309042"/>
              <a:gd name="connsiteX41" fmla="*/ 3177743 w 3566214"/>
              <a:gd name="connsiteY41" fmla="*/ 1039535 h 1309042"/>
              <a:gd name="connsiteX0" fmla="*/ 3177743 w 3566214"/>
              <a:gd name="connsiteY0" fmla="*/ 1039535 h 1309042"/>
              <a:gd name="connsiteX1" fmla="*/ 3336302 w 3566214"/>
              <a:gd name="connsiteY1" fmla="*/ 1058748 h 1309042"/>
              <a:gd name="connsiteX2" fmla="*/ 3561873 w 3566214"/>
              <a:gd name="connsiteY2" fmla="*/ 1012074 h 1309042"/>
              <a:gd name="connsiteX3" fmla="*/ 3490290 w 3566214"/>
              <a:gd name="connsiteY3" fmla="*/ 620066 h 1309042"/>
              <a:gd name="connsiteX4" fmla="*/ 3297352 w 3566214"/>
              <a:gd name="connsiteY4" fmla="*/ 343081 h 1309042"/>
              <a:gd name="connsiteX5" fmla="*/ 3056423 w 3566214"/>
              <a:gd name="connsiteY5" fmla="*/ 326574 h 1309042"/>
              <a:gd name="connsiteX6" fmla="*/ 2953420 w 3566214"/>
              <a:gd name="connsiteY6" fmla="*/ 334687 h 1309042"/>
              <a:gd name="connsiteX7" fmla="*/ 2604749 w 3566214"/>
              <a:gd name="connsiteY7" fmla="*/ 243560 h 1309042"/>
              <a:gd name="connsiteX8" fmla="*/ 2271195 w 3566214"/>
              <a:gd name="connsiteY8" fmla="*/ 191016 h 1309042"/>
              <a:gd name="connsiteX9" fmla="*/ 1980344 w 3566214"/>
              <a:gd name="connsiteY9" fmla="*/ 191997 h 1309042"/>
              <a:gd name="connsiteX10" fmla="*/ 1767103 w 3566214"/>
              <a:gd name="connsiteY10" fmla="*/ 182040 h 1309042"/>
              <a:gd name="connsiteX11" fmla="*/ 1619545 w 3566214"/>
              <a:gd name="connsiteY11" fmla="*/ 125064 h 1309042"/>
              <a:gd name="connsiteX12" fmla="*/ 1612235 w 3566214"/>
              <a:gd name="connsiteY12" fmla="*/ 225684 h 1309042"/>
              <a:gd name="connsiteX13" fmla="*/ 1626922 w 3566214"/>
              <a:gd name="connsiteY13" fmla="*/ 443112 h 1309042"/>
              <a:gd name="connsiteX14" fmla="*/ 1699817 w 3566214"/>
              <a:gd name="connsiteY14" fmla="*/ 670491 h 1309042"/>
              <a:gd name="connsiteX15" fmla="*/ 1502195 w 3566214"/>
              <a:gd name="connsiteY15" fmla="*/ 376655 h 1309042"/>
              <a:gd name="connsiteX16" fmla="*/ 1345297 w 3566214"/>
              <a:gd name="connsiteY16" fmla="*/ 274592 h 1309042"/>
              <a:gd name="connsiteX17" fmla="*/ 1001141 w 3566214"/>
              <a:gd name="connsiteY17" fmla="*/ 58028 h 1309042"/>
              <a:gd name="connsiteX18" fmla="*/ 285850 w 3566214"/>
              <a:gd name="connsiteY18" fmla="*/ 24129 h 1309042"/>
              <a:gd name="connsiteX19" fmla="*/ 30874 w 3566214"/>
              <a:gd name="connsiteY19" fmla="*/ 209308 h 1309042"/>
              <a:gd name="connsiteX20" fmla="*/ 55931 w 3566214"/>
              <a:gd name="connsiteY20" fmla="*/ 394401 h 1309042"/>
              <a:gd name="connsiteX21" fmla="*/ 493735 w 3566214"/>
              <a:gd name="connsiteY21" fmla="*/ 689531 h 1309042"/>
              <a:gd name="connsiteX22" fmla="*/ 801301 w 3566214"/>
              <a:gd name="connsiteY22" fmla="*/ 974765 h 1309042"/>
              <a:gd name="connsiteX23" fmla="*/ 1140197 w 3566214"/>
              <a:gd name="connsiteY23" fmla="*/ 1064094 h 1309042"/>
              <a:gd name="connsiteX24" fmla="*/ 1452044 w 3566214"/>
              <a:gd name="connsiteY24" fmla="*/ 1005953 h 1309042"/>
              <a:gd name="connsiteX25" fmla="*/ 1726893 w 3566214"/>
              <a:gd name="connsiteY25" fmla="*/ 1116949 h 1309042"/>
              <a:gd name="connsiteX26" fmla="*/ 1885459 w 3566214"/>
              <a:gd name="connsiteY26" fmla="*/ 1307229 h 1309042"/>
              <a:gd name="connsiteX27" fmla="*/ 1779758 w 3566214"/>
              <a:gd name="connsiteY27" fmla="*/ 993343 h 1309042"/>
              <a:gd name="connsiteX28" fmla="*/ 1943601 w 3566214"/>
              <a:gd name="connsiteY28" fmla="*/ 1048237 h 1309042"/>
              <a:gd name="connsiteX29" fmla="*/ 2054597 w 3566214"/>
              <a:gd name="connsiteY29" fmla="*/ 1042952 h 1309042"/>
              <a:gd name="connsiteX30" fmla="*/ 2102167 w 3566214"/>
              <a:gd name="connsiteY30" fmla="*/ 974240 h 1309042"/>
              <a:gd name="connsiteX31" fmla="*/ 2223735 w 3566214"/>
              <a:gd name="connsiteY31" fmla="*/ 1037666 h 1309042"/>
              <a:gd name="connsiteX32" fmla="*/ 2314737 w 3566214"/>
              <a:gd name="connsiteY32" fmla="*/ 1118716 h 1309042"/>
              <a:gd name="connsiteX33" fmla="*/ 2517213 w 3566214"/>
              <a:gd name="connsiteY33" fmla="*/ 1140462 h 1309042"/>
              <a:gd name="connsiteX34" fmla="*/ 2704720 w 3566214"/>
              <a:gd name="connsiteY34" fmla="*/ 1159234 h 1309042"/>
              <a:gd name="connsiteX35" fmla="*/ 2803119 w 3566214"/>
              <a:gd name="connsiteY35" fmla="*/ 1093327 h 1309042"/>
              <a:gd name="connsiteX36" fmla="*/ 2799859 w 3566214"/>
              <a:gd name="connsiteY36" fmla="*/ 947812 h 1309042"/>
              <a:gd name="connsiteX37" fmla="*/ 2926713 w 3566214"/>
              <a:gd name="connsiteY37" fmla="*/ 820959 h 1309042"/>
              <a:gd name="connsiteX38" fmla="*/ 2990139 w 3566214"/>
              <a:gd name="connsiteY38" fmla="*/ 752247 h 1309042"/>
              <a:gd name="connsiteX39" fmla="*/ 3034458 w 3566214"/>
              <a:gd name="connsiteY39" fmla="*/ 858324 h 1309042"/>
              <a:gd name="connsiteX40" fmla="*/ 3177743 w 3566214"/>
              <a:gd name="connsiteY40" fmla="*/ 1039535 h 1309042"/>
              <a:gd name="connsiteX0" fmla="*/ 3177743 w 3566214"/>
              <a:gd name="connsiteY0" fmla="*/ 1039535 h 1163743"/>
              <a:gd name="connsiteX1" fmla="*/ 3336302 w 3566214"/>
              <a:gd name="connsiteY1" fmla="*/ 1058748 h 1163743"/>
              <a:gd name="connsiteX2" fmla="*/ 3561873 w 3566214"/>
              <a:gd name="connsiteY2" fmla="*/ 1012074 h 1163743"/>
              <a:gd name="connsiteX3" fmla="*/ 3490290 w 3566214"/>
              <a:gd name="connsiteY3" fmla="*/ 620066 h 1163743"/>
              <a:gd name="connsiteX4" fmla="*/ 3297352 w 3566214"/>
              <a:gd name="connsiteY4" fmla="*/ 343081 h 1163743"/>
              <a:gd name="connsiteX5" fmla="*/ 3056423 w 3566214"/>
              <a:gd name="connsiteY5" fmla="*/ 326574 h 1163743"/>
              <a:gd name="connsiteX6" fmla="*/ 2953420 w 3566214"/>
              <a:gd name="connsiteY6" fmla="*/ 334687 h 1163743"/>
              <a:gd name="connsiteX7" fmla="*/ 2604749 w 3566214"/>
              <a:gd name="connsiteY7" fmla="*/ 243560 h 1163743"/>
              <a:gd name="connsiteX8" fmla="*/ 2271195 w 3566214"/>
              <a:gd name="connsiteY8" fmla="*/ 191016 h 1163743"/>
              <a:gd name="connsiteX9" fmla="*/ 1980344 w 3566214"/>
              <a:gd name="connsiteY9" fmla="*/ 191997 h 1163743"/>
              <a:gd name="connsiteX10" fmla="*/ 1767103 w 3566214"/>
              <a:gd name="connsiteY10" fmla="*/ 182040 h 1163743"/>
              <a:gd name="connsiteX11" fmla="*/ 1619545 w 3566214"/>
              <a:gd name="connsiteY11" fmla="*/ 125064 h 1163743"/>
              <a:gd name="connsiteX12" fmla="*/ 1612235 w 3566214"/>
              <a:gd name="connsiteY12" fmla="*/ 225684 h 1163743"/>
              <a:gd name="connsiteX13" fmla="*/ 1626922 w 3566214"/>
              <a:gd name="connsiteY13" fmla="*/ 443112 h 1163743"/>
              <a:gd name="connsiteX14" fmla="*/ 1699817 w 3566214"/>
              <a:gd name="connsiteY14" fmla="*/ 670491 h 1163743"/>
              <a:gd name="connsiteX15" fmla="*/ 1502195 w 3566214"/>
              <a:gd name="connsiteY15" fmla="*/ 376655 h 1163743"/>
              <a:gd name="connsiteX16" fmla="*/ 1345297 w 3566214"/>
              <a:gd name="connsiteY16" fmla="*/ 274592 h 1163743"/>
              <a:gd name="connsiteX17" fmla="*/ 1001141 w 3566214"/>
              <a:gd name="connsiteY17" fmla="*/ 58028 h 1163743"/>
              <a:gd name="connsiteX18" fmla="*/ 285850 w 3566214"/>
              <a:gd name="connsiteY18" fmla="*/ 24129 h 1163743"/>
              <a:gd name="connsiteX19" fmla="*/ 30874 w 3566214"/>
              <a:gd name="connsiteY19" fmla="*/ 209308 h 1163743"/>
              <a:gd name="connsiteX20" fmla="*/ 55931 w 3566214"/>
              <a:gd name="connsiteY20" fmla="*/ 394401 h 1163743"/>
              <a:gd name="connsiteX21" fmla="*/ 493735 w 3566214"/>
              <a:gd name="connsiteY21" fmla="*/ 689531 h 1163743"/>
              <a:gd name="connsiteX22" fmla="*/ 801301 w 3566214"/>
              <a:gd name="connsiteY22" fmla="*/ 974765 h 1163743"/>
              <a:gd name="connsiteX23" fmla="*/ 1140197 w 3566214"/>
              <a:gd name="connsiteY23" fmla="*/ 1064094 h 1163743"/>
              <a:gd name="connsiteX24" fmla="*/ 1452044 w 3566214"/>
              <a:gd name="connsiteY24" fmla="*/ 1005953 h 1163743"/>
              <a:gd name="connsiteX25" fmla="*/ 1726893 w 3566214"/>
              <a:gd name="connsiteY25" fmla="*/ 1116949 h 1163743"/>
              <a:gd name="connsiteX26" fmla="*/ 1642098 w 3566214"/>
              <a:gd name="connsiteY26" fmla="*/ 938617 h 1163743"/>
              <a:gd name="connsiteX27" fmla="*/ 1779758 w 3566214"/>
              <a:gd name="connsiteY27" fmla="*/ 993343 h 1163743"/>
              <a:gd name="connsiteX28" fmla="*/ 1943601 w 3566214"/>
              <a:gd name="connsiteY28" fmla="*/ 1048237 h 1163743"/>
              <a:gd name="connsiteX29" fmla="*/ 2054597 w 3566214"/>
              <a:gd name="connsiteY29" fmla="*/ 1042952 h 1163743"/>
              <a:gd name="connsiteX30" fmla="*/ 2102167 w 3566214"/>
              <a:gd name="connsiteY30" fmla="*/ 974240 h 1163743"/>
              <a:gd name="connsiteX31" fmla="*/ 2223735 w 3566214"/>
              <a:gd name="connsiteY31" fmla="*/ 1037666 h 1163743"/>
              <a:gd name="connsiteX32" fmla="*/ 2314737 w 3566214"/>
              <a:gd name="connsiteY32" fmla="*/ 1118716 h 1163743"/>
              <a:gd name="connsiteX33" fmla="*/ 2517213 w 3566214"/>
              <a:gd name="connsiteY33" fmla="*/ 1140462 h 1163743"/>
              <a:gd name="connsiteX34" fmla="*/ 2704720 w 3566214"/>
              <a:gd name="connsiteY34" fmla="*/ 1159234 h 1163743"/>
              <a:gd name="connsiteX35" fmla="*/ 2803119 w 3566214"/>
              <a:gd name="connsiteY35" fmla="*/ 1093327 h 1163743"/>
              <a:gd name="connsiteX36" fmla="*/ 2799859 w 3566214"/>
              <a:gd name="connsiteY36" fmla="*/ 947812 h 1163743"/>
              <a:gd name="connsiteX37" fmla="*/ 2926713 w 3566214"/>
              <a:gd name="connsiteY37" fmla="*/ 820959 h 1163743"/>
              <a:gd name="connsiteX38" fmla="*/ 2990139 w 3566214"/>
              <a:gd name="connsiteY38" fmla="*/ 752247 h 1163743"/>
              <a:gd name="connsiteX39" fmla="*/ 3034458 w 3566214"/>
              <a:gd name="connsiteY39" fmla="*/ 858324 h 1163743"/>
              <a:gd name="connsiteX40" fmla="*/ 3177743 w 3566214"/>
              <a:gd name="connsiteY40" fmla="*/ 1039535 h 1163743"/>
              <a:gd name="connsiteX0" fmla="*/ 3177743 w 3566214"/>
              <a:gd name="connsiteY0" fmla="*/ 1039535 h 1163743"/>
              <a:gd name="connsiteX1" fmla="*/ 3336302 w 3566214"/>
              <a:gd name="connsiteY1" fmla="*/ 1058748 h 1163743"/>
              <a:gd name="connsiteX2" fmla="*/ 3561873 w 3566214"/>
              <a:gd name="connsiteY2" fmla="*/ 1012074 h 1163743"/>
              <a:gd name="connsiteX3" fmla="*/ 3490290 w 3566214"/>
              <a:gd name="connsiteY3" fmla="*/ 620066 h 1163743"/>
              <a:gd name="connsiteX4" fmla="*/ 3297352 w 3566214"/>
              <a:gd name="connsiteY4" fmla="*/ 343081 h 1163743"/>
              <a:gd name="connsiteX5" fmla="*/ 3056423 w 3566214"/>
              <a:gd name="connsiteY5" fmla="*/ 326574 h 1163743"/>
              <a:gd name="connsiteX6" fmla="*/ 2953420 w 3566214"/>
              <a:gd name="connsiteY6" fmla="*/ 334687 h 1163743"/>
              <a:gd name="connsiteX7" fmla="*/ 2604749 w 3566214"/>
              <a:gd name="connsiteY7" fmla="*/ 243560 h 1163743"/>
              <a:gd name="connsiteX8" fmla="*/ 2271195 w 3566214"/>
              <a:gd name="connsiteY8" fmla="*/ 191016 h 1163743"/>
              <a:gd name="connsiteX9" fmla="*/ 1980344 w 3566214"/>
              <a:gd name="connsiteY9" fmla="*/ 191997 h 1163743"/>
              <a:gd name="connsiteX10" fmla="*/ 1767103 w 3566214"/>
              <a:gd name="connsiteY10" fmla="*/ 182040 h 1163743"/>
              <a:gd name="connsiteX11" fmla="*/ 1619545 w 3566214"/>
              <a:gd name="connsiteY11" fmla="*/ 125064 h 1163743"/>
              <a:gd name="connsiteX12" fmla="*/ 1612235 w 3566214"/>
              <a:gd name="connsiteY12" fmla="*/ 225684 h 1163743"/>
              <a:gd name="connsiteX13" fmla="*/ 1626922 w 3566214"/>
              <a:gd name="connsiteY13" fmla="*/ 443112 h 1163743"/>
              <a:gd name="connsiteX14" fmla="*/ 1699817 w 3566214"/>
              <a:gd name="connsiteY14" fmla="*/ 670491 h 1163743"/>
              <a:gd name="connsiteX15" fmla="*/ 1502195 w 3566214"/>
              <a:gd name="connsiteY15" fmla="*/ 376655 h 1163743"/>
              <a:gd name="connsiteX16" fmla="*/ 1345297 w 3566214"/>
              <a:gd name="connsiteY16" fmla="*/ 274592 h 1163743"/>
              <a:gd name="connsiteX17" fmla="*/ 1001141 w 3566214"/>
              <a:gd name="connsiteY17" fmla="*/ 58028 h 1163743"/>
              <a:gd name="connsiteX18" fmla="*/ 285850 w 3566214"/>
              <a:gd name="connsiteY18" fmla="*/ 24129 h 1163743"/>
              <a:gd name="connsiteX19" fmla="*/ 30874 w 3566214"/>
              <a:gd name="connsiteY19" fmla="*/ 209308 h 1163743"/>
              <a:gd name="connsiteX20" fmla="*/ 55931 w 3566214"/>
              <a:gd name="connsiteY20" fmla="*/ 394401 h 1163743"/>
              <a:gd name="connsiteX21" fmla="*/ 493735 w 3566214"/>
              <a:gd name="connsiteY21" fmla="*/ 689531 h 1163743"/>
              <a:gd name="connsiteX22" fmla="*/ 801301 w 3566214"/>
              <a:gd name="connsiteY22" fmla="*/ 974765 h 1163743"/>
              <a:gd name="connsiteX23" fmla="*/ 1140197 w 3566214"/>
              <a:gd name="connsiteY23" fmla="*/ 1064094 h 1163743"/>
              <a:gd name="connsiteX24" fmla="*/ 1452044 w 3566214"/>
              <a:gd name="connsiteY24" fmla="*/ 1005953 h 1163743"/>
              <a:gd name="connsiteX25" fmla="*/ 1533871 w 3566214"/>
              <a:gd name="connsiteY25" fmla="*/ 1025220 h 1163743"/>
              <a:gd name="connsiteX26" fmla="*/ 1642098 w 3566214"/>
              <a:gd name="connsiteY26" fmla="*/ 938617 h 1163743"/>
              <a:gd name="connsiteX27" fmla="*/ 1779758 w 3566214"/>
              <a:gd name="connsiteY27" fmla="*/ 993343 h 1163743"/>
              <a:gd name="connsiteX28" fmla="*/ 1943601 w 3566214"/>
              <a:gd name="connsiteY28" fmla="*/ 1048237 h 1163743"/>
              <a:gd name="connsiteX29" fmla="*/ 2054597 w 3566214"/>
              <a:gd name="connsiteY29" fmla="*/ 1042952 h 1163743"/>
              <a:gd name="connsiteX30" fmla="*/ 2102167 w 3566214"/>
              <a:gd name="connsiteY30" fmla="*/ 974240 h 1163743"/>
              <a:gd name="connsiteX31" fmla="*/ 2223735 w 3566214"/>
              <a:gd name="connsiteY31" fmla="*/ 1037666 h 1163743"/>
              <a:gd name="connsiteX32" fmla="*/ 2314737 w 3566214"/>
              <a:gd name="connsiteY32" fmla="*/ 1118716 h 1163743"/>
              <a:gd name="connsiteX33" fmla="*/ 2517213 w 3566214"/>
              <a:gd name="connsiteY33" fmla="*/ 1140462 h 1163743"/>
              <a:gd name="connsiteX34" fmla="*/ 2704720 w 3566214"/>
              <a:gd name="connsiteY34" fmla="*/ 1159234 h 1163743"/>
              <a:gd name="connsiteX35" fmla="*/ 2803119 w 3566214"/>
              <a:gd name="connsiteY35" fmla="*/ 1093327 h 1163743"/>
              <a:gd name="connsiteX36" fmla="*/ 2799859 w 3566214"/>
              <a:gd name="connsiteY36" fmla="*/ 947812 h 1163743"/>
              <a:gd name="connsiteX37" fmla="*/ 2926713 w 3566214"/>
              <a:gd name="connsiteY37" fmla="*/ 820959 h 1163743"/>
              <a:gd name="connsiteX38" fmla="*/ 2990139 w 3566214"/>
              <a:gd name="connsiteY38" fmla="*/ 752247 h 1163743"/>
              <a:gd name="connsiteX39" fmla="*/ 3034458 w 3566214"/>
              <a:gd name="connsiteY39" fmla="*/ 858324 h 1163743"/>
              <a:gd name="connsiteX40" fmla="*/ 3177743 w 3566214"/>
              <a:gd name="connsiteY40" fmla="*/ 1039535 h 1163743"/>
              <a:gd name="connsiteX0" fmla="*/ 3177743 w 3566214"/>
              <a:gd name="connsiteY0" fmla="*/ 1039535 h 1238840"/>
              <a:gd name="connsiteX1" fmla="*/ 3336302 w 3566214"/>
              <a:gd name="connsiteY1" fmla="*/ 1058748 h 1238840"/>
              <a:gd name="connsiteX2" fmla="*/ 3561873 w 3566214"/>
              <a:gd name="connsiteY2" fmla="*/ 1012074 h 1238840"/>
              <a:gd name="connsiteX3" fmla="*/ 3490290 w 3566214"/>
              <a:gd name="connsiteY3" fmla="*/ 620066 h 1238840"/>
              <a:gd name="connsiteX4" fmla="*/ 3297352 w 3566214"/>
              <a:gd name="connsiteY4" fmla="*/ 343081 h 1238840"/>
              <a:gd name="connsiteX5" fmla="*/ 3056423 w 3566214"/>
              <a:gd name="connsiteY5" fmla="*/ 326574 h 1238840"/>
              <a:gd name="connsiteX6" fmla="*/ 2953420 w 3566214"/>
              <a:gd name="connsiteY6" fmla="*/ 334687 h 1238840"/>
              <a:gd name="connsiteX7" fmla="*/ 2604749 w 3566214"/>
              <a:gd name="connsiteY7" fmla="*/ 243560 h 1238840"/>
              <a:gd name="connsiteX8" fmla="*/ 2271195 w 3566214"/>
              <a:gd name="connsiteY8" fmla="*/ 191016 h 1238840"/>
              <a:gd name="connsiteX9" fmla="*/ 1980344 w 3566214"/>
              <a:gd name="connsiteY9" fmla="*/ 191997 h 1238840"/>
              <a:gd name="connsiteX10" fmla="*/ 1767103 w 3566214"/>
              <a:gd name="connsiteY10" fmla="*/ 182040 h 1238840"/>
              <a:gd name="connsiteX11" fmla="*/ 1619545 w 3566214"/>
              <a:gd name="connsiteY11" fmla="*/ 125064 h 1238840"/>
              <a:gd name="connsiteX12" fmla="*/ 1612235 w 3566214"/>
              <a:gd name="connsiteY12" fmla="*/ 225684 h 1238840"/>
              <a:gd name="connsiteX13" fmla="*/ 1626922 w 3566214"/>
              <a:gd name="connsiteY13" fmla="*/ 443112 h 1238840"/>
              <a:gd name="connsiteX14" fmla="*/ 1699817 w 3566214"/>
              <a:gd name="connsiteY14" fmla="*/ 670491 h 1238840"/>
              <a:gd name="connsiteX15" fmla="*/ 1502195 w 3566214"/>
              <a:gd name="connsiteY15" fmla="*/ 376655 h 1238840"/>
              <a:gd name="connsiteX16" fmla="*/ 1345297 w 3566214"/>
              <a:gd name="connsiteY16" fmla="*/ 274592 h 1238840"/>
              <a:gd name="connsiteX17" fmla="*/ 1001141 w 3566214"/>
              <a:gd name="connsiteY17" fmla="*/ 58028 h 1238840"/>
              <a:gd name="connsiteX18" fmla="*/ 285850 w 3566214"/>
              <a:gd name="connsiteY18" fmla="*/ 24129 h 1238840"/>
              <a:gd name="connsiteX19" fmla="*/ 30874 w 3566214"/>
              <a:gd name="connsiteY19" fmla="*/ 209308 h 1238840"/>
              <a:gd name="connsiteX20" fmla="*/ 55931 w 3566214"/>
              <a:gd name="connsiteY20" fmla="*/ 394401 h 1238840"/>
              <a:gd name="connsiteX21" fmla="*/ 493735 w 3566214"/>
              <a:gd name="connsiteY21" fmla="*/ 689531 h 1238840"/>
              <a:gd name="connsiteX22" fmla="*/ 801301 w 3566214"/>
              <a:gd name="connsiteY22" fmla="*/ 974765 h 1238840"/>
              <a:gd name="connsiteX23" fmla="*/ 1140197 w 3566214"/>
              <a:gd name="connsiteY23" fmla="*/ 1064094 h 1238840"/>
              <a:gd name="connsiteX24" fmla="*/ 1452044 w 3566214"/>
              <a:gd name="connsiteY24" fmla="*/ 1005953 h 1238840"/>
              <a:gd name="connsiteX25" fmla="*/ 1533871 w 3566214"/>
              <a:gd name="connsiteY25" fmla="*/ 1025220 h 1238840"/>
              <a:gd name="connsiteX26" fmla="*/ 1642098 w 3566214"/>
              <a:gd name="connsiteY26" fmla="*/ 938617 h 1238840"/>
              <a:gd name="connsiteX27" fmla="*/ 1779758 w 3566214"/>
              <a:gd name="connsiteY27" fmla="*/ 993343 h 1238840"/>
              <a:gd name="connsiteX28" fmla="*/ 1943601 w 3566214"/>
              <a:gd name="connsiteY28" fmla="*/ 1048237 h 1238840"/>
              <a:gd name="connsiteX29" fmla="*/ 2054597 w 3566214"/>
              <a:gd name="connsiteY29" fmla="*/ 1042952 h 1238840"/>
              <a:gd name="connsiteX30" fmla="*/ 2102167 w 3566214"/>
              <a:gd name="connsiteY30" fmla="*/ 974240 h 1238840"/>
              <a:gd name="connsiteX31" fmla="*/ 2223735 w 3566214"/>
              <a:gd name="connsiteY31" fmla="*/ 1037666 h 1238840"/>
              <a:gd name="connsiteX32" fmla="*/ 2314737 w 3566214"/>
              <a:gd name="connsiteY32" fmla="*/ 1118716 h 1238840"/>
              <a:gd name="connsiteX33" fmla="*/ 2617753 w 3566214"/>
              <a:gd name="connsiteY33" fmla="*/ 1233402 h 1238840"/>
              <a:gd name="connsiteX34" fmla="*/ 2704720 w 3566214"/>
              <a:gd name="connsiteY34" fmla="*/ 1159234 h 1238840"/>
              <a:gd name="connsiteX35" fmla="*/ 2803119 w 3566214"/>
              <a:gd name="connsiteY35" fmla="*/ 1093327 h 1238840"/>
              <a:gd name="connsiteX36" fmla="*/ 2799859 w 3566214"/>
              <a:gd name="connsiteY36" fmla="*/ 947812 h 1238840"/>
              <a:gd name="connsiteX37" fmla="*/ 2926713 w 3566214"/>
              <a:gd name="connsiteY37" fmla="*/ 820959 h 1238840"/>
              <a:gd name="connsiteX38" fmla="*/ 2990139 w 3566214"/>
              <a:gd name="connsiteY38" fmla="*/ 752247 h 1238840"/>
              <a:gd name="connsiteX39" fmla="*/ 3034458 w 3566214"/>
              <a:gd name="connsiteY39" fmla="*/ 858324 h 1238840"/>
              <a:gd name="connsiteX40" fmla="*/ 3177743 w 3566214"/>
              <a:gd name="connsiteY40" fmla="*/ 1039535 h 1238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566214" h="1238840">
                <a:moveTo>
                  <a:pt x="3177743" y="1039535"/>
                </a:moveTo>
                <a:cubicBezTo>
                  <a:pt x="3228050" y="1072939"/>
                  <a:pt x="3272280" y="1063325"/>
                  <a:pt x="3336302" y="1058748"/>
                </a:cubicBezTo>
                <a:cubicBezTo>
                  <a:pt x="3400324" y="1054171"/>
                  <a:pt x="3536208" y="1085188"/>
                  <a:pt x="3561873" y="1012074"/>
                </a:cubicBezTo>
                <a:cubicBezTo>
                  <a:pt x="3587538" y="938960"/>
                  <a:pt x="3491062" y="650380"/>
                  <a:pt x="3490290" y="620066"/>
                </a:cubicBezTo>
                <a:cubicBezTo>
                  <a:pt x="3489518" y="589752"/>
                  <a:pt x="3336109" y="369614"/>
                  <a:pt x="3297352" y="343081"/>
                </a:cubicBezTo>
                <a:cubicBezTo>
                  <a:pt x="3258595" y="316548"/>
                  <a:pt x="3113745" y="327973"/>
                  <a:pt x="3056423" y="326574"/>
                </a:cubicBezTo>
                <a:cubicBezTo>
                  <a:pt x="2999101" y="325175"/>
                  <a:pt x="3003557" y="373660"/>
                  <a:pt x="2953420" y="334687"/>
                </a:cubicBezTo>
                <a:cubicBezTo>
                  <a:pt x="2903283" y="295714"/>
                  <a:pt x="2718453" y="267505"/>
                  <a:pt x="2604749" y="243560"/>
                </a:cubicBezTo>
                <a:cubicBezTo>
                  <a:pt x="2491045" y="219615"/>
                  <a:pt x="2375263" y="199610"/>
                  <a:pt x="2271195" y="191016"/>
                </a:cubicBezTo>
                <a:cubicBezTo>
                  <a:pt x="2167128" y="182422"/>
                  <a:pt x="2018205" y="138981"/>
                  <a:pt x="1980344" y="191997"/>
                </a:cubicBezTo>
                <a:cubicBezTo>
                  <a:pt x="1942483" y="245013"/>
                  <a:pt x="1827236" y="193195"/>
                  <a:pt x="1767103" y="182040"/>
                </a:cubicBezTo>
                <a:cubicBezTo>
                  <a:pt x="1706970" y="170885"/>
                  <a:pt x="1632759" y="96874"/>
                  <a:pt x="1619545" y="125064"/>
                </a:cubicBezTo>
                <a:cubicBezTo>
                  <a:pt x="1606331" y="153254"/>
                  <a:pt x="1611006" y="172676"/>
                  <a:pt x="1612235" y="225684"/>
                </a:cubicBezTo>
                <a:cubicBezTo>
                  <a:pt x="1613464" y="278692"/>
                  <a:pt x="1612325" y="368978"/>
                  <a:pt x="1626922" y="443112"/>
                </a:cubicBezTo>
                <a:cubicBezTo>
                  <a:pt x="1641519" y="517247"/>
                  <a:pt x="1720605" y="681567"/>
                  <a:pt x="1699817" y="670491"/>
                </a:cubicBezTo>
                <a:cubicBezTo>
                  <a:pt x="1679029" y="659415"/>
                  <a:pt x="1558474" y="423089"/>
                  <a:pt x="1502195" y="376655"/>
                </a:cubicBezTo>
                <a:cubicBezTo>
                  <a:pt x="1445916" y="330221"/>
                  <a:pt x="1428806" y="327697"/>
                  <a:pt x="1345297" y="274592"/>
                </a:cubicBezTo>
                <a:cubicBezTo>
                  <a:pt x="1261788" y="221487"/>
                  <a:pt x="1177715" y="99772"/>
                  <a:pt x="1001141" y="58028"/>
                </a:cubicBezTo>
                <a:cubicBezTo>
                  <a:pt x="824567" y="16284"/>
                  <a:pt x="369266" y="-29028"/>
                  <a:pt x="285850" y="24129"/>
                </a:cubicBezTo>
                <a:cubicBezTo>
                  <a:pt x="202434" y="77286"/>
                  <a:pt x="69194" y="147596"/>
                  <a:pt x="30874" y="209308"/>
                </a:cubicBezTo>
                <a:cubicBezTo>
                  <a:pt x="-7446" y="271020"/>
                  <a:pt x="-21213" y="314364"/>
                  <a:pt x="55931" y="394401"/>
                </a:cubicBezTo>
                <a:cubicBezTo>
                  <a:pt x="133075" y="474438"/>
                  <a:pt x="369507" y="592804"/>
                  <a:pt x="493735" y="689531"/>
                </a:cubicBezTo>
                <a:cubicBezTo>
                  <a:pt x="617963" y="786258"/>
                  <a:pt x="693557" y="912338"/>
                  <a:pt x="801301" y="974765"/>
                </a:cubicBezTo>
                <a:cubicBezTo>
                  <a:pt x="909045" y="1037192"/>
                  <a:pt x="1031740" y="1058896"/>
                  <a:pt x="1140197" y="1064094"/>
                </a:cubicBezTo>
                <a:cubicBezTo>
                  <a:pt x="1248654" y="1069292"/>
                  <a:pt x="1386432" y="1012432"/>
                  <a:pt x="1452044" y="1005953"/>
                </a:cubicBezTo>
                <a:cubicBezTo>
                  <a:pt x="1517656" y="999474"/>
                  <a:pt x="1502195" y="1036443"/>
                  <a:pt x="1533871" y="1025220"/>
                </a:cubicBezTo>
                <a:cubicBezTo>
                  <a:pt x="1565547" y="1013997"/>
                  <a:pt x="1601117" y="943930"/>
                  <a:pt x="1642098" y="938617"/>
                </a:cubicBezTo>
                <a:cubicBezTo>
                  <a:pt x="1683079" y="933304"/>
                  <a:pt x="1729508" y="975073"/>
                  <a:pt x="1779758" y="993343"/>
                </a:cubicBezTo>
                <a:cubicBezTo>
                  <a:pt x="1830008" y="1011613"/>
                  <a:pt x="1897795" y="1039969"/>
                  <a:pt x="1943601" y="1048237"/>
                </a:cubicBezTo>
                <a:cubicBezTo>
                  <a:pt x="1989407" y="1056505"/>
                  <a:pt x="2028169" y="1055285"/>
                  <a:pt x="2054597" y="1042952"/>
                </a:cubicBezTo>
                <a:cubicBezTo>
                  <a:pt x="2081025" y="1030619"/>
                  <a:pt x="2073977" y="975121"/>
                  <a:pt x="2102167" y="974240"/>
                </a:cubicBezTo>
                <a:cubicBezTo>
                  <a:pt x="2130357" y="973359"/>
                  <a:pt x="2188307" y="1013587"/>
                  <a:pt x="2223735" y="1037666"/>
                </a:cubicBezTo>
                <a:cubicBezTo>
                  <a:pt x="2259163" y="1061745"/>
                  <a:pt x="2249067" y="1086093"/>
                  <a:pt x="2314737" y="1118716"/>
                </a:cubicBezTo>
                <a:cubicBezTo>
                  <a:pt x="2380407" y="1151339"/>
                  <a:pt x="2556969" y="1206974"/>
                  <a:pt x="2617753" y="1233402"/>
                </a:cubicBezTo>
                <a:cubicBezTo>
                  <a:pt x="2678537" y="1259830"/>
                  <a:pt x="2673826" y="1182580"/>
                  <a:pt x="2704720" y="1159234"/>
                </a:cubicBezTo>
                <a:cubicBezTo>
                  <a:pt x="2735614" y="1135888"/>
                  <a:pt x="2787263" y="1128564"/>
                  <a:pt x="2803119" y="1093327"/>
                </a:cubicBezTo>
                <a:cubicBezTo>
                  <a:pt x="2818976" y="1058090"/>
                  <a:pt x="2801653" y="1001497"/>
                  <a:pt x="2799859" y="947812"/>
                </a:cubicBezTo>
                <a:lnTo>
                  <a:pt x="2926713" y="820959"/>
                </a:lnTo>
                <a:cubicBezTo>
                  <a:pt x="2958426" y="788365"/>
                  <a:pt x="2970759" y="769866"/>
                  <a:pt x="2990139" y="752247"/>
                </a:cubicBezTo>
                <a:cubicBezTo>
                  <a:pt x="3009519" y="734629"/>
                  <a:pt x="3003191" y="810443"/>
                  <a:pt x="3034458" y="858324"/>
                </a:cubicBezTo>
                <a:cubicBezTo>
                  <a:pt x="3065725" y="906205"/>
                  <a:pt x="3127436" y="1006131"/>
                  <a:pt x="3177743" y="1039535"/>
                </a:cubicBezTo>
                <a:close/>
              </a:path>
            </a:pathLst>
          </a:custGeom>
          <a:solidFill>
            <a:srgbClr val="FF0000">
              <a:alpha val="2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prstClr val="white"/>
              </a:solidFill>
              <a:latin typeface="Rockwell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9498653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ddi2\AppData\Local\Microsoft\Windows\Temporary Internet Files\Content.IE5\DX2VWW47\wrist extensors tenosynovitis RA-00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085" y="4049004"/>
            <a:ext cx="4997136" cy="280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28596" y="254000"/>
            <a:ext cx="8258204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4200" dirty="0" smtClean="0">
                <a:solidFill>
                  <a:srgbClr val="0070C0"/>
                </a:solidFill>
                <a:ea typeface="+mj-ea"/>
                <a:cs typeface="+mj-cs"/>
              </a:rPr>
              <a:t>Wrist</a:t>
            </a:r>
            <a:r>
              <a:rPr lang="en-GB" sz="4200" dirty="0" smtClean="0">
                <a:solidFill>
                  <a:srgbClr val="0070C0"/>
                </a:solidFill>
                <a:ea typeface="+mj-ea"/>
                <a:cs typeface="+mj-cs"/>
              </a:rPr>
              <a:t> Extensor Tendon</a:t>
            </a:r>
            <a:endParaRPr lang="en-GB" sz="4200" dirty="0">
              <a:solidFill>
                <a:srgbClr val="0070C0"/>
              </a:solidFill>
              <a:ea typeface="+mj-ea"/>
              <a:cs typeface="+mj-cs"/>
            </a:endParaRPr>
          </a:p>
        </p:txBody>
      </p:sp>
      <p:pic>
        <p:nvPicPr>
          <p:cNvPr id="9" name="Picture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5" y="252413"/>
            <a:ext cx="828675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754404" y="6273225"/>
            <a:ext cx="13498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prstClr val="white"/>
                </a:solidFill>
                <a:cs typeface="Arial" panose="020B0604020202020204" pitchFamily="34" charset="0"/>
              </a:rPr>
              <a:t>Tenosynovitis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prstClr val="white"/>
                </a:solidFill>
                <a:cs typeface="Arial" panose="020B0604020202020204" pitchFamily="34" charset="0"/>
              </a:rPr>
              <a:t>Transverse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02084" y="1484783"/>
            <a:ext cx="5022243" cy="2862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27784" y="3735712"/>
            <a:ext cx="1493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prstClr val="white"/>
                </a:solidFill>
                <a:cs typeface="Arial" panose="020B0604020202020204" pitchFamily="34" charset="0"/>
              </a:rPr>
              <a:t>Tenosynovitis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prstClr val="white"/>
                </a:solidFill>
                <a:cs typeface="Arial" panose="020B0604020202020204" pitchFamily="34" charset="0"/>
              </a:rPr>
              <a:t>Longitudinal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70" y="1484783"/>
            <a:ext cx="2498713" cy="2930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Freeform 13"/>
          <p:cNvSpPr>
            <a:spLocks/>
          </p:cNvSpPr>
          <p:nvPr/>
        </p:nvSpPr>
        <p:spPr bwMode="auto">
          <a:xfrm flipH="1">
            <a:off x="2502082" y="2045238"/>
            <a:ext cx="5033402" cy="913378"/>
          </a:xfrm>
          <a:custGeom>
            <a:avLst/>
            <a:gdLst>
              <a:gd name="T0" fmla="*/ 162971 w 3819691"/>
              <a:gd name="T1" fmla="*/ 0 h 385845"/>
              <a:gd name="T2" fmla="*/ 749667 w 3819691"/>
              <a:gd name="T3" fmla="*/ 73997 h 385845"/>
              <a:gd name="T4" fmla="*/ 1542522 w 3819691"/>
              <a:gd name="T5" fmla="*/ 73997 h 385845"/>
              <a:gd name="T6" fmla="*/ 2303619 w 3819691"/>
              <a:gd name="T7" fmla="*/ 31713 h 385845"/>
              <a:gd name="T8" fmla="*/ 2916743 w 3819691"/>
              <a:gd name="T9" fmla="*/ 21142 h 385845"/>
              <a:gd name="T10" fmla="*/ 3677863 w 3819691"/>
              <a:gd name="T11" fmla="*/ 73997 h 385845"/>
              <a:gd name="T12" fmla="*/ 3767717 w 3819691"/>
              <a:gd name="T13" fmla="*/ 84569 h 385845"/>
              <a:gd name="T14" fmla="*/ 3773001 w 3819691"/>
              <a:gd name="T15" fmla="*/ 269563 h 385845"/>
              <a:gd name="T16" fmla="*/ 3773001 w 3819691"/>
              <a:gd name="T17" fmla="*/ 269563 h 385845"/>
              <a:gd name="T18" fmla="*/ 3138737 w 3819691"/>
              <a:gd name="T19" fmla="*/ 295990 h 385845"/>
              <a:gd name="T20" fmla="*/ 2530897 w 3819691"/>
              <a:gd name="T21" fmla="*/ 375274 h 385845"/>
              <a:gd name="T22" fmla="*/ 1917796 w 3819691"/>
              <a:gd name="T23" fmla="*/ 359417 h 385845"/>
              <a:gd name="T24" fmla="*/ 1109107 w 3819691"/>
              <a:gd name="T25" fmla="*/ 306562 h 385845"/>
              <a:gd name="T26" fmla="*/ 157686 w 3819691"/>
              <a:gd name="T27" fmla="*/ 169137 h 385845"/>
              <a:gd name="T28" fmla="*/ 162971 w 3819691"/>
              <a:gd name="T29" fmla="*/ 163852 h 385845"/>
              <a:gd name="T30" fmla="*/ 162971 w 3819691"/>
              <a:gd name="T31" fmla="*/ 0 h 38584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819691"/>
              <a:gd name="T49" fmla="*/ 0 h 385845"/>
              <a:gd name="T50" fmla="*/ 3819691 w 3819691"/>
              <a:gd name="T51" fmla="*/ 385845 h 385845"/>
              <a:gd name="connsiteX0" fmla="*/ 74404 w 3731589"/>
              <a:gd name="connsiteY0" fmla="*/ 0 h 378872"/>
              <a:gd name="connsiteX1" fmla="*/ 661100 w 3731589"/>
              <a:gd name="connsiteY1" fmla="*/ 73997 h 378872"/>
              <a:gd name="connsiteX2" fmla="*/ 1453933 w 3731589"/>
              <a:gd name="connsiteY2" fmla="*/ 73997 h 378872"/>
              <a:gd name="connsiteX3" fmla="*/ 2215052 w 3731589"/>
              <a:gd name="connsiteY3" fmla="*/ 31713 h 378872"/>
              <a:gd name="connsiteX4" fmla="*/ 2828175 w 3731589"/>
              <a:gd name="connsiteY4" fmla="*/ 21142 h 378872"/>
              <a:gd name="connsiteX5" fmla="*/ 3589295 w 3731589"/>
              <a:gd name="connsiteY5" fmla="*/ 73997 h 378872"/>
              <a:gd name="connsiteX6" fmla="*/ 3684434 w 3731589"/>
              <a:gd name="connsiteY6" fmla="*/ 269563 h 378872"/>
              <a:gd name="connsiteX7" fmla="*/ 3050169 w 3731589"/>
              <a:gd name="connsiteY7" fmla="*/ 295990 h 378872"/>
              <a:gd name="connsiteX8" fmla="*/ 2442330 w 3731589"/>
              <a:gd name="connsiteY8" fmla="*/ 375274 h 378872"/>
              <a:gd name="connsiteX9" fmla="*/ 1829207 w 3731589"/>
              <a:gd name="connsiteY9" fmla="*/ 359417 h 378872"/>
              <a:gd name="connsiteX10" fmla="*/ 1020518 w 3731589"/>
              <a:gd name="connsiteY10" fmla="*/ 306562 h 378872"/>
              <a:gd name="connsiteX11" fmla="*/ 69119 w 3731589"/>
              <a:gd name="connsiteY11" fmla="*/ 169137 h 378872"/>
              <a:gd name="connsiteX12" fmla="*/ 74404 w 3731589"/>
              <a:gd name="connsiteY12" fmla="*/ 163852 h 378872"/>
              <a:gd name="connsiteX13" fmla="*/ 74404 w 3731589"/>
              <a:gd name="connsiteY13" fmla="*/ 0 h 378872"/>
              <a:gd name="connsiteX0" fmla="*/ 74404 w 3591782"/>
              <a:gd name="connsiteY0" fmla="*/ 0 h 378872"/>
              <a:gd name="connsiteX1" fmla="*/ 661100 w 3591782"/>
              <a:gd name="connsiteY1" fmla="*/ 73997 h 378872"/>
              <a:gd name="connsiteX2" fmla="*/ 1453933 w 3591782"/>
              <a:gd name="connsiteY2" fmla="*/ 73997 h 378872"/>
              <a:gd name="connsiteX3" fmla="*/ 2215052 w 3591782"/>
              <a:gd name="connsiteY3" fmla="*/ 31713 h 378872"/>
              <a:gd name="connsiteX4" fmla="*/ 2828175 w 3591782"/>
              <a:gd name="connsiteY4" fmla="*/ 21142 h 378872"/>
              <a:gd name="connsiteX5" fmla="*/ 3589295 w 3591782"/>
              <a:gd name="connsiteY5" fmla="*/ 73997 h 378872"/>
              <a:gd name="connsiteX6" fmla="*/ 3050169 w 3591782"/>
              <a:gd name="connsiteY6" fmla="*/ 295990 h 378872"/>
              <a:gd name="connsiteX7" fmla="*/ 2442330 w 3591782"/>
              <a:gd name="connsiteY7" fmla="*/ 375274 h 378872"/>
              <a:gd name="connsiteX8" fmla="*/ 1829207 w 3591782"/>
              <a:gd name="connsiteY8" fmla="*/ 359417 h 378872"/>
              <a:gd name="connsiteX9" fmla="*/ 1020518 w 3591782"/>
              <a:gd name="connsiteY9" fmla="*/ 306562 h 378872"/>
              <a:gd name="connsiteX10" fmla="*/ 69119 w 3591782"/>
              <a:gd name="connsiteY10" fmla="*/ 169137 h 378872"/>
              <a:gd name="connsiteX11" fmla="*/ 74404 w 3591782"/>
              <a:gd name="connsiteY11" fmla="*/ 163852 h 378872"/>
              <a:gd name="connsiteX12" fmla="*/ 74404 w 3591782"/>
              <a:gd name="connsiteY12" fmla="*/ 0 h 378872"/>
              <a:gd name="connsiteX0" fmla="*/ 74404 w 3196500"/>
              <a:gd name="connsiteY0" fmla="*/ 0 h 378872"/>
              <a:gd name="connsiteX1" fmla="*/ 661100 w 3196500"/>
              <a:gd name="connsiteY1" fmla="*/ 73997 h 378872"/>
              <a:gd name="connsiteX2" fmla="*/ 1453933 w 3196500"/>
              <a:gd name="connsiteY2" fmla="*/ 73997 h 378872"/>
              <a:gd name="connsiteX3" fmla="*/ 2215052 w 3196500"/>
              <a:gd name="connsiteY3" fmla="*/ 31713 h 378872"/>
              <a:gd name="connsiteX4" fmla="*/ 2828175 w 3196500"/>
              <a:gd name="connsiteY4" fmla="*/ 21142 h 378872"/>
              <a:gd name="connsiteX5" fmla="*/ 3184252 w 3196500"/>
              <a:gd name="connsiteY5" fmla="*/ 27658 h 378872"/>
              <a:gd name="connsiteX6" fmla="*/ 3050169 w 3196500"/>
              <a:gd name="connsiteY6" fmla="*/ 295990 h 378872"/>
              <a:gd name="connsiteX7" fmla="*/ 2442330 w 3196500"/>
              <a:gd name="connsiteY7" fmla="*/ 375274 h 378872"/>
              <a:gd name="connsiteX8" fmla="*/ 1829207 w 3196500"/>
              <a:gd name="connsiteY8" fmla="*/ 359417 h 378872"/>
              <a:gd name="connsiteX9" fmla="*/ 1020518 w 3196500"/>
              <a:gd name="connsiteY9" fmla="*/ 306562 h 378872"/>
              <a:gd name="connsiteX10" fmla="*/ 69119 w 3196500"/>
              <a:gd name="connsiteY10" fmla="*/ 169137 h 378872"/>
              <a:gd name="connsiteX11" fmla="*/ 74404 w 3196500"/>
              <a:gd name="connsiteY11" fmla="*/ 163852 h 378872"/>
              <a:gd name="connsiteX12" fmla="*/ 74404 w 3196500"/>
              <a:gd name="connsiteY12" fmla="*/ 0 h 378872"/>
              <a:gd name="connsiteX0" fmla="*/ 74404 w 3217195"/>
              <a:gd name="connsiteY0" fmla="*/ 0 h 378872"/>
              <a:gd name="connsiteX1" fmla="*/ 661100 w 3217195"/>
              <a:gd name="connsiteY1" fmla="*/ 73997 h 378872"/>
              <a:gd name="connsiteX2" fmla="*/ 1453933 w 3217195"/>
              <a:gd name="connsiteY2" fmla="*/ 73997 h 378872"/>
              <a:gd name="connsiteX3" fmla="*/ 2215052 w 3217195"/>
              <a:gd name="connsiteY3" fmla="*/ 31713 h 378872"/>
              <a:gd name="connsiteX4" fmla="*/ 2828175 w 3217195"/>
              <a:gd name="connsiteY4" fmla="*/ 21142 h 378872"/>
              <a:gd name="connsiteX5" fmla="*/ 3184252 w 3217195"/>
              <a:gd name="connsiteY5" fmla="*/ 27658 h 378872"/>
              <a:gd name="connsiteX6" fmla="*/ 3186272 w 3217195"/>
              <a:gd name="connsiteY6" fmla="*/ 255948 h 378872"/>
              <a:gd name="connsiteX7" fmla="*/ 3050169 w 3217195"/>
              <a:gd name="connsiteY7" fmla="*/ 295990 h 378872"/>
              <a:gd name="connsiteX8" fmla="*/ 2442330 w 3217195"/>
              <a:gd name="connsiteY8" fmla="*/ 375274 h 378872"/>
              <a:gd name="connsiteX9" fmla="*/ 1829207 w 3217195"/>
              <a:gd name="connsiteY9" fmla="*/ 359417 h 378872"/>
              <a:gd name="connsiteX10" fmla="*/ 1020518 w 3217195"/>
              <a:gd name="connsiteY10" fmla="*/ 306562 h 378872"/>
              <a:gd name="connsiteX11" fmla="*/ 69119 w 3217195"/>
              <a:gd name="connsiteY11" fmla="*/ 169137 h 378872"/>
              <a:gd name="connsiteX12" fmla="*/ 74404 w 3217195"/>
              <a:gd name="connsiteY12" fmla="*/ 163852 h 378872"/>
              <a:gd name="connsiteX13" fmla="*/ 74404 w 3217195"/>
              <a:gd name="connsiteY13" fmla="*/ 0 h 378872"/>
              <a:gd name="connsiteX0" fmla="*/ 74404 w 3217195"/>
              <a:gd name="connsiteY0" fmla="*/ 0 h 378872"/>
              <a:gd name="connsiteX1" fmla="*/ 661100 w 3217195"/>
              <a:gd name="connsiteY1" fmla="*/ 73997 h 378872"/>
              <a:gd name="connsiteX2" fmla="*/ 1453933 w 3217195"/>
              <a:gd name="connsiteY2" fmla="*/ 73997 h 378872"/>
              <a:gd name="connsiteX3" fmla="*/ 2215052 w 3217195"/>
              <a:gd name="connsiteY3" fmla="*/ 31713 h 378872"/>
              <a:gd name="connsiteX4" fmla="*/ 2828175 w 3217195"/>
              <a:gd name="connsiteY4" fmla="*/ 21142 h 378872"/>
              <a:gd name="connsiteX5" fmla="*/ 3184252 w 3217195"/>
              <a:gd name="connsiteY5" fmla="*/ 27658 h 378872"/>
              <a:gd name="connsiteX6" fmla="*/ 3186272 w 3217195"/>
              <a:gd name="connsiteY6" fmla="*/ 255948 h 378872"/>
              <a:gd name="connsiteX7" fmla="*/ 3050169 w 3217195"/>
              <a:gd name="connsiteY7" fmla="*/ 295990 h 378872"/>
              <a:gd name="connsiteX8" fmla="*/ 2442330 w 3217195"/>
              <a:gd name="connsiteY8" fmla="*/ 375274 h 378872"/>
              <a:gd name="connsiteX9" fmla="*/ 1829207 w 3217195"/>
              <a:gd name="connsiteY9" fmla="*/ 359417 h 378872"/>
              <a:gd name="connsiteX10" fmla="*/ 1020518 w 3217195"/>
              <a:gd name="connsiteY10" fmla="*/ 306562 h 378872"/>
              <a:gd name="connsiteX11" fmla="*/ 69119 w 3217195"/>
              <a:gd name="connsiteY11" fmla="*/ 169137 h 378872"/>
              <a:gd name="connsiteX12" fmla="*/ 74404 w 3217195"/>
              <a:gd name="connsiteY12" fmla="*/ 163852 h 378872"/>
              <a:gd name="connsiteX13" fmla="*/ 74404 w 3217195"/>
              <a:gd name="connsiteY13" fmla="*/ 0 h 378872"/>
              <a:gd name="connsiteX0" fmla="*/ 74404 w 3206597"/>
              <a:gd name="connsiteY0" fmla="*/ 0 h 378872"/>
              <a:gd name="connsiteX1" fmla="*/ 661100 w 3206597"/>
              <a:gd name="connsiteY1" fmla="*/ 73997 h 378872"/>
              <a:gd name="connsiteX2" fmla="*/ 1453933 w 3206597"/>
              <a:gd name="connsiteY2" fmla="*/ 73997 h 378872"/>
              <a:gd name="connsiteX3" fmla="*/ 2215052 w 3206597"/>
              <a:gd name="connsiteY3" fmla="*/ 31713 h 378872"/>
              <a:gd name="connsiteX4" fmla="*/ 2828175 w 3206597"/>
              <a:gd name="connsiteY4" fmla="*/ 21142 h 378872"/>
              <a:gd name="connsiteX5" fmla="*/ 3184252 w 3206597"/>
              <a:gd name="connsiteY5" fmla="*/ 27658 h 378872"/>
              <a:gd name="connsiteX6" fmla="*/ 3186272 w 3206597"/>
              <a:gd name="connsiteY6" fmla="*/ 255948 h 378872"/>
              <a:gd name="connsiteX7" fmla="*/ 3050169 w 3206597"/>
              <a:gd name="connsiteY7" fmla="*/ 295990 h 378872"/>
              <a:gd name="connsiteX8" fmla="*/ 2442330 w 3206597"/>
              <a:gd name="connsiteY8" fmla="*/ 375274 h 378872"/>
              <a:gd name="connsiteX9" fmla="*/ 1829207 w 3206597"/>
              <a:gd name="connsiteY9" fmla="*/ 359417 h 378872"/>
              <a:gd name="connsiteX10" fmla="*/ 1020518 w 3206597"/>
              <a:gd name="connsiteY10" fmla="*/ 306562 h 378872"/>
              <a:gd name="connsiteX11" fmla="*/ 69119 w 3206597"/>
              <a:gd name="connsiteY11" fmla="*/ 169137 h 378872"/>
              <a:gd name="connsiteX12" fmla="*/ 74404 w 3206597"/>
              <a:gd name="connsiteY12" fmla="*/ 163852 h 378872"/>
              <a:gd name="connsiteX13" fmla="*/ 74404 w 3206597"/>
              <a:gd name="connsiteY13" fmla="*/ 0 h 378872"/>
              <a:gd name="connsiteX0" fmla="*/ 74404 w 3206597"/>
              <a:gd name="connsiteY0" fmla="*/ 0 h 378872"/>
              <a:gd name="connsiteX1" fmla="*/ 661100 w 3206597"/>
              <a:gd name="connsiteY1" fmla="*/ 73997 h 378872"/>
              <a:gd name="connsiteX2" fmla="*/ 1453933 w 3206597"/>
              <a:gd name="connsiteY2" fmla="*/ 73997 h 378872"/>
              <a:gd name="connsiteX3" fmla="*/ 2215052 w 3206597"/>
              <a:gd name="connsiteY3" fmla="*/ 31713 h 378872"/>
              <a:gd name="connsiteX4" fmla="*/ 2828175 w 3206597"/>
              <a:gd name="connsiteY4" fmla="*/ 21142 h 378872"/>
              <a:gd name="connsiteX5" fmla="*/ 3184252 w 3206597"/>
              <a:gd name="connsiteY5" fmla="*/ 27658 h 378872"/>
              <a:gd name="connsiteX6" fmla="*/ 3186272 w 3206597"/>
              <a:gd name="connsiteY6" fmla="*/ 255948 h 378872"/>
              <a:gd name="connsiteX7" fmla="*/ 3050169 w 3206597"/>
              <a:gd name="connsiteY7" fmla="*/ 295990 h 378872"/>
              <a:gd name="connsiteX8" fmla="*/ 2442330 w 3206597"/>
              <a:gd name="connsiteY8" fmla="*/ 375274 h 378872"/>
              <a:gd name="connsiteX9" fmla="*/ 1829207 w 3206597"/>
              <a:gd name="connsiteY9" fmla="*/ 359417 h 378872"/>
              <a:gd name="connsiteX10" fmla="*/ 1020518 w 3206597"/>
              <a:gd name="connsiteY10" fmla="*/ 306562 h 378872"/>
              <a:gd name="connsiteX11" fmla="*/ 69119 w 3206597"/>
              <a:gd name="connsiteY11" fmla="*/ 169137 h 378872"/>
              <a:gd name="connsiteX12" fmla="*/ 74404 w 3206597"/>
              <a:gd name="connsiteY12" fmla="*/ 163852 h 378872"/>
              <a:gd name="connsiteX13" fmla="*/ 74404 w 3206597"/>
              <a:gd name="connsiteY13" fmla="*/ 0 h 378872"/>
              <a:gd name="connsiteX0" fmla="*/ 74404 w 3187451"/>
              <a:gd name="connsiteY0" fmla="*/ 0 h 378872"/>
              <a:gd name="connsiteX1" fmla="*/ 661100 w 3187451"/>
              <a:gd name="connsiteY1" fmla="*/ 73997 h 378872"/>
              <a:gd name="connsiteX2" fmla="*/ 1453933 w 3187451"/>
              <a:gd name="connsiteY2" fmla="*/ 73997 h 378872"/>
              <a:gd name="connsiteX3" fmla="*/ 2215052 w 3187451"/>
              <a:gd name="connsiteY3" fmla="*/ 31713 h 378872"/>
              <a:gd name="connsiteX4" fmla="*/ 2828175 w 3187451"/>
              <a:gd name="connsiteY4" fmla="*/ 21142 h 378872"/>
              <a:gd name="connsiteX5" fmla="*/ 3184252 w 3187451"/>
              <a:gd name="connsiteY5" fmla="*/ 27658 h 378872"/>
              <a:gd name="connsiteX6" fmla="*/ 3186272 w 3187451"/>
              <a:gd name="connsiteY6" fmla="*/ 255948 h 378872"/>
              <a:gd name="connsiteX7" fmla="*/ 3050169 w 3187451"/>
              <a:gd name="connsiteY7" fmla="*/ 295990 h 378872"/>
              <a:gd name="connsiteX8" fmla="*/ 2442330 w 3187451"/>
              <a:gd name="connsiteY8" fmla="*/ 375274 h 378872"/>
              <a:gd name="connsiteX9" fmla="*/ 1829207 w 3187451"/>
              <a:gd name="connsiteY9" fmla="*/ 359417 h 378872"/>
              <a:gd name="connsiteX10" fmla="*/ 1020518 w 3187451"/>
              <a:gd name="connsiteY10" fmla="*/ 306562 h 378872"/>
              <a:gd name="connsiteX11" fmla="*/ 69119 w 3187451"/>
              <a:gd name="connsiteY11" fmla="*/ 169137 h 378872"/>
              <a:gd name="connsiteX12" fmla="*/ 74404 w 3187451"/>
              <a:gd name="connsiteY12" fmla="*/ 163852 h 378872"/>
              <a:gd name="connsiteX13" fmla="*/ 74404 w 3187451"/>
              <a:gd name="connsiteY13" fmla="*/ 0 h 378872"/>
              <a:gd name="connsiteX0" fmla="*/ 74404 w 3187451"/>
              <a:gd name="connsiteY0" fmla="*/ 0 h 378872"/>
              <a:gd name="connsiteX1" fmla="*/ 661100 w 3187451"/>
              <a:gd name="connsiteY1" fmla="*/ 73997 h 378872"/>
              <a:gd name="connsiteX2" fmla="*/ 1453933 w 3187451"/>
              <a:gd name="connsiteY2" fmla="*/ 73997 h 378872"/>
              <a:gd name="connsiteX3" fmla="*/ 2215052 w 3187451"/>
              <a:gd name="connsiteY3" fmla="*/ 31713 h 378872"/>
              <a:gd name="connsiteX4" fmla="*/ 2828175 w 3187451"/>
              <a:gd name="connsiteY4" fmla="*/ 21142 h 378872"/>
              <a:gd name="connsiteX5" fmla="*/ 3184252 w 3187451"/>
              <a:gd name="connsiteY5" fmla="*/ 27658 h 378872"/>
              <a:gd name="connsiteX6" fmla="*/ 3186272 w 3187451"/>
              <a:gd name="connsiteY6" fmla="*/ 255948 h 378872"/>
              <a:gd name="connsiteX7" fmla="*/ 3050169 w 3187451"/>
              <a:gd name="connsiteY7" fmla="*/ 295990 h 378872"/>
              <a:gd name="connsiteX8" fmla="*/ 2442330 w 3187451"/>
              <a:gd name="connsiteY8" fmla="*/ 375274 h 378872"/>
              <a:gd name="connsiteX9" fmla="*/ 1829207 w 3187451"/>
              <a:gd name="connsiteY9" fmla="*/ 359417 h 378872"/>
              <a:gd name="connsiteX10" fmla="*/ 1020518 w 3187451"/>
              <a:gd name="connsiteY10" fmla="*/ 306562 h 378872"/>
              <a:gd name="connsiteX11" fmla="*/ 69119 w 3187451"/>
              <a:gd name="connsiteY11" fmla="*/ 169137 h 378872"/>
              <a:gd name="connsiteX12" fmla="*/ 74404 w 3187451"/>
              <a:gd name="connsiteY12" fmla="*/ 163852 h 378872"/>
              <a:gd name="connsiteX13" fmla="*/ 74404 w 3187451"/>
              <a:gd name="connsiteY13" fmla="*/ 0 h 378872"/>
              <a:gd name="connsiteX0" fmla="*/ 74404 w 3206780"/>
              <a:gd name="connsiteY0" fmla="*/ 0 h 378872"/>
              <a:gd name="connsiteX1" fmla="*/ 661100 w 3206780"/>
              <a:gd name="connsiteY1" fmla="*/ 73997 h 378872"/>
              <a:gd name="connsiteX2" fmla="*/ 1453933 w 3206780"/>
              <a:gd name="connsiteY2" fmla="*/ 73997 h 378872"/>
              <a:gd name="connsiteX3" fmla="*/ 2215052 w 3206780"/>
              <a:gd name="connsiteY3" fmla="*/ 31713 h 378872"/>
              <a:gd name="connsiteX4" fmla="*/ 2828175 w 3206780"/>
              <a:gd name="connsiteY4" fmla="*/ 21142 h 378872"/>
              <a:gd name="connsiteX5" fmla="*/ 3184252 w 3206780"/>
              <a:gd name="connsiteY5" fmla="*/ 27658 h 378872"/>
              <a:gd name="connsiteX6" fmla="*/ 3206780 w 3206780"/>
              <a:gd name="connsiteY6" fmla="*/ 288386 h 378872"/>
              <a:gd name="connsiteX7" fmla="*/ 3050169 w 3206780"/>
              <a:gd name="connsiteY7" fmla="*/ 295990 h 378872"/>
              <a:gd name="connsiteX8" fmla="*/ 2442330 w 3206780"/>
              <a:gd name="connsiteY8" fmla="*/ 375274 h 378872"/>
              <a:gd name="connsiteX9" fmla="*/ 1829207 w 3206780"/>
              <a:gd name="connsiteY9" fmla="*/ 359417 h 378872"/>
              <a:gd name="connsiteX10" fmla="*/ 1020518 w 3206780"/>
              <a:gd name="connsiteY10" fmla="*/ 306562 h 378872"/>
              <a:gd name="connsiteX11" fmla="*/ 69119 w 3206780"/>
              <a:gd name="connsiteY11" fmla="*/ 169137 h 378872"/>
              <a:gd name="connsiteX12" fmla="*/ 74404 w 3206780"/>
              <a:gd name="connsiteY12" fmla="*/ 163852 h 378872"/>
              <a:gd name="connsiteX13" fmla="*/ 74404 w 3206780"/>
              <a:gd name="connsiteY13" fmla="*/ 0 h 378872"/>
              <a:gd name="connsiteX0" fmla="*/ 74404 w 3206780"/>
              <a:gd name="connsiteY0" fmla="*/ 0 h 377004"/>
              <a:gd name="connsiteX1" fmla="*/ 661100 w 3206780"/>
              <a:gd name="connsiteY1" fmla="*/ 73997 h 377004"/>
              <a:gd name="connsiteX2" fmla="*/ 1453933 w 3206780"/>
              <a:gd name="connsiteY2" fmla="*/ 73997 h 377004"/>
              <a:gd name="connsiteX3" fmla="*/ 2215052 w 3206780"/>
              <a:gd name="connsiteY3" fmla="*/ 31713 h 377004"/>
              <a:gd name="connsiteX4" fmla="*/ 2828175 w 3206780"/>
              <a:gd name="connsiteY4" fmla="*/ 21142 h 377004"/>
              <a:gd name="connsiteX5" fmla="*/ 3184252 w 3206780"/>
              <a:gd name="connsiteY5" fmla="*/ 27658 h 377004"/>
              <a:gd name="connsiteX6" fmla="*/ 3206780 w 3206780"/>
              <a:gd name="connsiteY6" fmla="*/ 288386 h 377004"/>
              <a:gd name="connsiteX7" fmla="*/ 3050169 w 3206780"/>
              <a:gd name="connsiteY7" fmla="*/ 323794 h 377004"/>
              <a:gd name="connsiteX8" fmla="*/ 2442330 w 3206780"/>
              <a:gd name="connsiteY8" fmla="*/ 375274 h 377004"/>
              <a:gd name="connsiteX9" fmla="*/ 1829207 w 3206780"/>
              <a:gd name="connsiteY9" fmla="*/ 359417 h 377004"/>
              <a:gd name="connsiteX10" fmla="*/ 1020518 w 3206780"/>
              <a:gd name="connsiteY10" fmla="*/ 306562 h 377004"/>
              <a:gd name="connsiteX11" fmla="*/ 69119 w 3206780"/>
              <a:gd name="connsiteY11" fmla="*/ 169137 h 377004"/>
              <a:gd name="connsiteX12" fmla="*/ 74404 w 3206780"/>
              <a:gd name="connsiteY12" fmla="*/ 163852 h 377004"/>
              <a:gd name="connsiteX13" fmla="*/ 74404 w 3206780"/>
              <a:gd name="connsiteY13" fmla="*/ 0 h 377004"/>
              <a:gd name="connsiteX0" fmla="*/ 74404 w 3206780"/>
              <a:gd name="connsiteY0" fmla="*/ 0 h 375274"/>
              <a:gd name="connsiteX1" fmla="*/ 661100 w 3206780"/>
              <a:gd name="connsiteY1" fmla="*/ 73997 h 375274"/>
              <a:gd name="connsiteX2" fmla="*/ 1453933 w 3206780"/>
              <a:gd name="connsiteY2" fmla="*/ 73997 h 375274"/>
              <a:gd name="connsiteX3" fmla="*/ 2215052 w 3206780"/>
              <a:gd name="connsiteY3" fmla="*/ 31713 h 375274"/>
              <a:gd name="connsiteX4" fmla="*/ 2828175 w 3206780"/>
              <a:gd name="connsiteY4" fmla="*/ 21142 h 375274"/>
              <a:gd name="connsiteX5" fmla="*/ 3184252 w 3206780"/>
              <a:gd name="connsiteY5" fmla="*/ 27658 h 375274"/>
              <a:gd name="connsiteX6" fmla="*/ 3206780 w 3206780"/>
              <a:gd name="connsiteY6" fmla="*/ 288386 h 375274"/>
              <a:gd name="connsiteX7" fmla="*/ 3050169 w 3206780"/>
              <a:gd name="connsiteY7" fmla="*/ 323794 h 375274"/>
              <a:gd name="connsiteX8" fmla="*/ 2442330 w 3206780"/>
              <a:gd name="connsiteY8" fmla="*/ 375274 h 375274"/>
              <a:gd name="connsiteX9" fmla="*/ 1829207 w 3206780"/>
              <a:gd name="connsiteY9" fmla="*/ 359417 h 375274"/>
              <a:gd name="connsiteX10" fmla="*/ 717541 w 3206780"/>
              <a:gd name="connsiteY10" fmla="*/ 338383 h 375274"/>
              <a:gd name="connsiteX11" fmla="*/ 69119 w 3206780"/>
              <a:gd name="connsiteY11" fmla="*/ 169137 h 375274"/>
              <a:gd name="connsiteX12" fmla="*/ 74404 w 3206780"/>
              <a:gd name="connsiteY12" fmla="*/ 163852 h 375274"/>
              <a:gd name="connsiteX13" fmla="*/ 74404 w 3206780"/>
              <a:gd name="connsiteY13" fmla="*/ 0 h 375274"/>
              <a:gd name="connsiteX0" fmla="*/ 74404 w 3206780"/>
              <a:gd name="connsiteY0" fmla="*/ 0 h 375274"/>
              <a:gd name="connsiteX1" fmla="*/ 661100 w 3206780"/>
              <a:gd name="connsiteY1" fmla="*/ 10356 h 375274"/>
              <a:gd name="connsiteX2" fmla="*/ 1453933 w 3206780"/>
              <a:gd name="connsiteY2" fmla="*/ 73997 h 375274"/>
              <a:gd name="connsiteX3" fmla="*/ 2215052 w 3206780"/>
              <a:gd name="connsiteY3" fmla="*/ 31713 h 375274"/>
              <a:gd name="connsiteX4" fmla="*/ 2828175 w 3206780"/>
              <a:gd name="connsiteY4" fmla="*/ 21142 h 375274"/>
              <a:gd name="connsiteX5" fmla="*/ 3184252 w 3206780"/>
              <a:gd name="connsiteY5" fmla="*/ 27658 h 375274"/>
              <a:gd name="connsiteX6" fmla="*/ 3206780 w 3206780"/>
              <a:gd name="connsiteY6" fmla="*/ 288386 h 375274"/>
              <a:gd name="connsiteX7" fmla="*/ 3050169 w 3206780"/>
              <a:gd name="connsiteY7" fmla="*/ 323794 h 375274"/>
              <a:gd name="connsiteX8" fmla="*/ 2442330 w 3206780"/>
              <a:gd name="connsiteY8" fmla="*/ 375274 h 375274"/>
              <a:gd name="connsiteX9" fmla="*/ 1829207 w 3206780"/>
              <a:gd name="connsiteY9" fmla="*/ 359417 h 375274"/>
              <a:gd name="connsiteX10" fmla="*/ 717541 w 3206780"/>
              <a:gd name="connsiteY10" fmla="*/ 338383 h 375274"/>
              <a:gd name="connsiteX11" fmla="*/ 69119 w 3206780"/>
              <a:gd name="connsiteY11" fmla="*/ 169137 h 375274"/>
              <a:gd name="connsiteX12" fmla="*/ 74404 w 3206780"/>
              <a:gd name="connsiteY12" fmla="*/ 163852 h 375274"/>
              <a:gd name="connsiteX13" fmla="*/ 74404 w 3206780"/>
              <a:gd name="connsiteY13" fmla="*/ 0 h 375274"/>
              <a:gd name="connsiteX0" fmla="*/ 74404 w 3206780"/>
              <a:gd name="connsiteY0" fmla="*/ 9138 h 384412"/>
              <a:gd name="connsiteX1" fmla="*/ 661100 w 3206780"/>
              <a:gd name="connsiteY1" fmla="*/ 19494 h 384412"/>
              <a:gd name="connsiteX2" fmla="*/ 1475071 w 3206780"/>
              <a:gd name="connsiteY2" fmla="*/ 402 h 384412"/>
              <a:gd name="connsiteX3" fmla="*/ 2215052 w 3206780"/>
              <a:gd name="connsiteY3" fmla="*/ 40851 h 384412"/>
              <a:gd name="connsiteX4" fmla="*/ 2828175 w 3206780"/>
              <a:gd name="connsiteY4" fmla="*/ 30280 h 384412"/>
              <a:gd name="connsiteX5" fmla="*/ 3184252 w 3206780"/>
              <a:gd name="connsiteY5" fmla="*/ 36796 h 384412"/>
              <a:gd name="connsiteX6" fmla="*/ 3206780 w 3206780"/>
              <a:gd name="connsiteY6" fmla="*/ 297524 h 384412"/>
              <a:gd name="connsiteX7" fmla="*/ 3050169 w 3206780"/>
              <a:gd name="connsiteY7" fmla="*/ 332932 h 384412"/>
              <a:gd name="connsiteX8" fmla="*/ 2442330 w 3206780"/>
              <a:gd name="connsiteY8" fmla="*/ 384412 h 384412"/>
              <a:gd name="connsiteX9" fmla="*/ 1829207 w 3206780"/>
              <a:gd name="connsiteY9" fmla="*/ 368555 h 384412"/>
              <a:gd name="connsiteX10" fmla="*/ 717541 w 3206780"/>
              <a:gd name="connsiteY10" fmla="*/ 347521 h 384412"/>
              <a:gd name="connsiteX11" fmla="*/ 69119 w 3206780"/>
              <a:gd name="connsiteY11" fmla="*/ 178275 h 384412"/>
              <a:gd name="connsiteX12" fmla="*/ 74404 w 3206780"/>
              <a:gd name="connsiteY12" fmla="*/ 172990 h 384412"/>
              <a:gd name="connsiteX13" fmla="*/ 74404 w 3206780"/>
              <a:gd name="connsiteY13" fmla="*/ 9138 h 384412"/>
              <a:gd name="connsiteX0" fmla="*/ 74404 w 3206780"/>
              <a:gd name="connsiteY0" fmla="*/ 26519 h 401793"/>
              <a:gd name="connsiteX1" fmla="*/ 661100 w 3206780"/>
              <a:gd name="connsiteY1" fmla="*/ 36875 h 401793"/>
              <a:gd name="connsiteX2" fmla="*/ 1475071 w 3206780"/>
              <a:gd name="connsiteY2" fmla="*/ 17783 h 401793"/>
              <a:gd name="connsiteX3" fmla="*/ 2215052 w 3206780"/>
              <a:gd name="connsiteY3" fmla="*/ 955 h 401793"/>
              <a:gd name="connsiteX4" fmla="*/ 2828175 w 3206780"/>
              <a:gd name="connsiteY4" fmla="*/ 47661 h 401793"/>
              <a:gd name="connsiteX5" fmla="*/ 3184252 w 3206780"/>
              <a:gd name="connsiteY5" fmla="*/ 54177 h 401793"/>
              <a:gd name="connsiteX6" fmla="*/ 3206780 w 3206780"/>
              <a:gd name="connsiteY6" fmla="*/ 314905 h 401793"/>
              <a:gd name="connsiteX7" fmla="*/ 3050169 w 3206780"/>
              <a:gd name="connsiteY7" fmla="*/ 350313 h 401793"/>
              <a:gd name="connsiteX8" fmla="*/ 2442330 w 3206780"/>
              <a:gd name="connsiteY8" fmla="*/ 401793 h 401793"/>
              <a:gd name="connsiteX9" fmla="*/ 1829207 w 3206780"/>
              <a:gd name="connsiteY9" fmla="*/ 385936 h 401793"/>
              <a:gd name="connsiteX10" fmla="*/ 717541 w 3206780"/>
              <a:gd name="connsiteY10" fmla="*/ 364902 h 401793"/>
              <a:gd name="connsiteX11" fmla="*/ 69119 w 3206780"/>
              <a:gd name="connsiteY11" fmla="*/ 195656 h 401793"/>
              <a:gd name="connsiteX12" fmla="*/ 74404 w 3206780"/>
              <a:gd name="connsiteY12" fmla="*/ 190371 h 401793"/>
              <a:gd name="connsiteX13" fmla="*/ 74404 w 3206780"/>
              <a:gd name="connsiteY13" fmla="*/ 26519 h 401793"/>
              <a:gd name="connsiteX0" fmla="*/ 74404 w 3206780"/>
              <a:gd name="connsiteY0" fmla="*/ 25738 h 401012"/>
              <a:gd name="connsiteX1" fmla="*/ 661100 w 3206780"/>
              <a:gd name="connsiteY1" fmla="*/ 36094 h 401012"/>
              <a:gd name="connsiteX2" fmla="*/ 1475071 w 3206780"/>
              <a:gd name="connsiteY2" fmla="*/ 17002 h 401012"/>
              <a:gd name="connsiteX3" fmla="*/ 2215052 w 3206780"/>
              <a:gd name="connsiteY3" fmla="*/ 174 h 401012"/>
              <a:gd name="connsiteX4" fmla="*/ 2863405 w 3206780"/>
              <a:gd name="connsiteY4" fmla="*/ 27788 h 401012"/>
              <a:gd name="connsiteX5" fmla="*/ 3184252 w 3206780"/>
              <a:gd name="connsiteY5" fmla="*/ 53396 h 401012"/>
              <a:gd name="connsiteX6" fmla="*/ 3206780 w 3206780"/>
              <a:gd name="connsiteY6" fmla="*/ 314124 h 401012"/>
              <a:gd name="connsiteX7" fmla="*/ 3050169 w 3206780"/>
              <a:gd name="connsiteY7" fmla="*/ 349532 h 401012"/>
              <a:gd name="connsiteX8" fmla="*/ 2442330 w 3206780"/>
              <a:gd name="connsiteY8" fmla="*/ 401012 h 401012"/>
              <a:gd name="connsiteX9" fmla="*/ 1829207 w 3206780"/>
              <a:gd name="connsiteY9" fmla="*/ 385155 h 401012"/>
              <a:gd name="connsiteX10" fmla="*/ 717541 w 3206780"/>
              <a:gd name="connsiteY10" fmla="*/ 364121 h 401012"/>
              <a:gd name="connsiteX11" fmla="*/ 69119 w 3206780"/>
              <a:gd name="connsiteY11" fmla="*/ 194875 h 401012"/>
              <a:gd name="connsiteX12" fmla="*/ 74404 w 3206780"/>
              <a:gd name="connsiteY12" fmla="*/ 189590 h 401012"/>
              <a:gd name="connsiteX13" fmla="*/ 74404 w 3206780"/>
              <a:gd name="connsiteY13" fmla="*/ 25738 h 401012"/>
              <a:gd name="connsiteX0" fmla="*/ 74404 w 3206780"/>
              <a:gd name="connsiteY0" fmla="*/ 25738 h 387111"/>
              <a:gd name="connsiteX1" fmla="*/ 661100 w 3206780"/>
              <a:gd name="connsiteY1" fmla="*/ 36094 h 387111"/>
              <a:gd name="connsiteX2" fmla="*/ 1475071 w 3206780"/>
              <a:gd name="connsiteY2" fmla="*/ 17002 h 387111"/>
              <a:gd name="connsiteX3" fmla="*/ 2215052 w 3206780"/>
              <a:gd name="connsiteY3" fmla="*/ 174 h 387111"/>
              <a:gd name="connsiteX4" fmla="*/ 2863405 w 3206780"/>
              <a:gd name="connsiteY4" fmla="*/ 27788 h 387111"/>
              <a:gd name="connsiteX5" fmla="*/ 3184252 w 3206780"/>
              <a:gd name="connsiteY5" fmla="*/ 53396 h 387111"/>
              <a:gd name="connsiteX6" fmla="*/ 3206780 w 3206780"/>
              <a:gd name="connsiteY6" fmla="*/ 314124 h 387111"/>
              <a:gd name="connsiteX7" fmla="*/ 3050169 w 3206780"/>
              <a:gd name="connsiteY7" fmla="*/ 349532 h 387111"/>
              <a:gd name="connsiteX8" fmla="*/ 2407100 w 3206780"/>
              <a:gd name="connsiteY8" fmla="*/ 311915 h 387111"/>
              <a:gd name="connsiteX9" fmla="*/ 1829207 w 3206780"/>
              <a:gd name="connsiteY9" fmla="*/ 385155 h 387111"/>
              <a:gd name="connsiteX10" fmla="*/ 717541 w 3206780"/>
              <a:gd name="connsiteY10" fmla="*/ 364121 h 387111"/>
              <a:gd name="connsiteX11" fmla="*/ 69119 w 3206780"/>
              <a:gd name="connsiteY11" fmla="*/ 194875 h 387111"/>
              <a:gd name="connsiteX12" fmla="*/ 74404 w 3206780"/>
              <a:gd name="connsiteY12" fmla="*/ 189590 h 387111"/>
              <a:gd name="connsiteX13" fmla="*/ 74404 w 3206780"/>
              <a:gd name="connsiteY13" fmla="*/ 25738 h 387111"/>
              <a:gd name="connsiteX0" fmla="*/ 74404 w 3206780"/>
              <a:gd name="connsiteY0" fmla="*/ 25738 h 367550"/>
              <a:gd name="connsiteX1" fmla="*/ 661100 w 3206780"/>
              <a:gd name="connsiteY1" fmla="*/ 36094 h 367550"/>
              <a:gd name="connsiteX2" fmla="*/ 1475071 w 3206780"/>
              <a:gd name="connsiteY2" fmla="*/ 17002 h 367550"/>
              <a:gd name="connsiteX3" fmla="*/ 2215052 w 3206780"/>
              <a:gd name="connsiteY3" fmla="*/ 174 h 367550"/>
              <a:gd name="connsiteX4" fmla="*/ 2863405 w 3206780"/>
              <a:gd name="connsiteY4" fmla="*/ 27788 h 367550"/>
              <a:gd name="connsiteX5" fmla="*/ 3184252 w 3206780"/>
              <a:gd name="connsiteY5" fmla="*/ 53396 h 367550"/>
              <a:gd name="connsiteX6" fmla="*/ 3206780 w 3206780"/>
              <a:gd name="connsiteY6" fmla="*/ 314124 h 367550"/>
              <a:gd name="connsiteX7" fmla="*/ 3050169 w 3206780"/>
              <a:gd name="connsiteY7" fmla="*/ 349532 h 367550"/>
              <a:gd name="connsiteX8" fmla="*/ 2407100 w 3206780"/>
              <a:gd name="connsiteY8" fmla="*/ 311915 h 367550"/>
              <a:gd name="connsiteX9" fmla="*/ 1808069 w 3206780"/>
              <a:gd name="connsiteY9" fmla="*/ 308785 h 367550"/>
              <a:gd name="connsiteX10" fmla="*/ 717541 w 3206780"/>
              <a:gd name="connsiteY10" fmla="*/ 364121 h 367550"/>
              <a:gd name="connsiteX11" fmla="*/ 69119 w 3206780"/>
              <a:gd name="connsiteY11" fmla="*/ 194875 h 367550"/>
              <a:gd name="connsiteX12" fmla="*/ 74404 w 3206780"/>
              <a:gd name="connsiteY12" fmla="*/ 189590 h 367550"/>
              <a:gd name="connsiteX13" fmla="*/ 74404 w 3206780"/>
              <a:gd name="connsiteY13" fmla="*/ 25738 h 367550"/>
              <a:gd name="connsiteX0" fmla="*/ 169286 w 3301662"/>
              <a:gd name="connsiteY0" fmla="*/ 25738 h 367550"/>
              <a:gd name="connsiteX1" fmla="*/ 755982 w 3301662"/>
              <a:gd name="connsiteY1" fmla="*/ 36094 h 367550"/>
              <a:gd name="connsiteX2" fmla="*/ 1569953 w 3301662"/>
              <a:gd name="connsiteY2" fmla="*/ 17002 h 367550"/>
              <a:gd name="connsiteX3" fmla="*/ 2309934 w 3301662"/>
              <a:gd name="connsiteY3" fmla="*/ 174 h 367550"/>
              <a:gd name="connsiteX4" fmla="*/ 2958287 w 3301662"/>
              <a:gd name="connsiteY4" fmla="*/ 27788 h 367550"/>
              <a:gd name="connsiteX5" fmla="*/ 3279134 w 3301662"/>
              <a:gd name="connsiteY5" fmla="*/ 53396 h 367550"/>
              <a:gd name="connsiteX6" fmla="*/ 3301662 w 3301662"/>
              <a:gd name="connsiteY6" fmla="*/ 314124 h 367550"/>
              <a:gd name="connsiteX7" fmla="*/ 3145051 w 3301662"/>
              <a:gd name="connsiteY7" fmla="*/ 349532 h 367550"/>
              <a:gd name="connsiteX8" fmla="*/ 2501982 w 3301662"/>
              <a:gd name="connsiteY8" fmla="*/ 311915 h 367550"/>
              <a:gd name="connsiteX9" fmla="*/ 1902951 w 3301662"/>
              <a:gd name="connsiteY9" fmla="*/ 308785 h 367550"/>
              <a:gd name="connsiteX10" fmla="*/ 812423 w 3301662"/>
              <a:gd name="connsiteY10" fmla="*/ 364121 h 367550"/>
              <a:gd name="connsiteX11" fmla="*/ 164001 w 3301662"/>
              <a:gd name="connsiteY11" fmla="*/ 194875 h 367550"/>
              <a:gd name="connsiteX12" fmla="*/ 183 w 3301662"/>
              <a:gd name="connsiteY12" fmla="*/ 246867 h 367550"/>
              <a:gd name="connsiteX13" fmla="*/ 169286 w 3301662"/>
              <a:gd name="connsiteY13" fmla="*/ 25738 h 367550"/>
              <a:gd name="connsiteX0" fmla="*/ 174092 w 3306468"/>
              <a:gd name="connsiteY0" fmla="*/ 25738 h 374534"/>
              <a:gd name="connsiteX1" fmla="*/ 760788 w 3306468"/>
              <a:gd name="connsiteY1" fmla="*/ 36094 h 374534"/>
              <a:gd name="connsiteX2" fmla="*/ 1574759 w 3306468"/>
              <a:gd name="connsiteY2" fmla="*/ 17002 h 374534"/>
              <a:gd name="connsiteX3" fmla="*/ 2314740 w 3306468"/>
              <a:gd name="connsiteY3" fmla="*/ 174 h 374534"/>
              <a:gd name="connsiteX4" fmla="*/ 2963093 w 3306468"/>
              <a:gd name="connsiteY4" fmla="*/ 27788 h 374534"/>
              <a:gd name="connsiteX5" fmla="*/ 3283940 w 3306468"/>
              <a:gd name="connsiteY5" fmla="*/ 53396 h 374534"/>
              <a:gd name="connsiteX6" fmla="*/ 3306468 w 3306468"/>
              <a:gd name="connsiteY6" fmla="*/ 314124 h 374534"/>
              <a:gd name="connsiteX7" fmla="*/ 3149857 w 3306468"/>
              <a:gd name="connsiteY7" fmla="*/ 349532 h 374534"/>
              <a:gd name="connsiteX8" fmla="*/ 2506788 w 3306468"/>
              <a:gd name="connsiteY8" fmla="*/ 311915 h 374534"/>
              <a:gd name="connsiteX9" fmla="*/ 1907757 w 3306468"/>
              <a:gd name="connsiteY9" fmla="*/ 308785 h 374534"/>
              <a:gd name="connsiteX10" fmla="*/ 817229 w 3306468"/>
              <a:gd name="connsiteY10" fmla="*/ 364121 h 374534"/>
              <a:gd name="connsiteX11" fmla="*/ 408370 w 3306468"/>
              <a:gd name="connsiteY11" fmla="*/ 360341 h 374534"/>
              <a:gd name="connsiteX12" fmla="*/ 4989 w 3306468"/>
              <a:gd name="connsiteY12" fmla="*/ 246867 h 374534"/>
              <a:gd name="connsiteX13" fmla="*/ 174092 w 3306468"/>
              <a:gd name="connsiteY13" fmla="*/ 25738 h 374534"/>
              <a:gd name="connsiteX0" fmla="*/ 169155 w 3301531"/>
              <a:gd name="connsiteY0" fmla="*/ 25738 h 374534"/>
              <a:gd name="connsiteX1" fmla="*/ 755851 w 3301531"/>
              <a:gd name="connsiteY1" fmla="*/ 36094 h 374534"/>
              <a:gd name="connsiteX2" fmla="*/ 1569822 w 3301531"/>
              <a:gd name="connsiteY2" fmla="*/ 17002 h 374534"/>
              <a:gd name="connsiteX3" fmla="*/ 2309803 w 3301531"/>
              <a:gd name="connsiteY3" fmla="*/ 174 h 374534"/>
              <a:gd name="connsiteX4" fmla="*/ 2958156 w 3301531"/>
              <a:gd name="connsiteY4" fmla="*/ 27788 h 374534"/>
              <a:gd name="connsiteX5" fmla="*/ 3279003 w 3301531"/>
              <a:gd name="connsiteY5" fmla="*/ 53396 h 374534"/>
              <a:gd name="connsiteX6" fmla="*/ 3301531 w 3301531"/>
              <a:gd name="connsiteY6" fmla="*/ 314124 h 374534"/>
              <a:gd name="connsiteX7" fmla="*/ 3144920 w 3301531"/>
              <a:gd name="connsiteY7" fmla="*/ 349532 h 374534"/>
              <a:gd name="connsiteX8" fmla="*/ 2501851 w 3301531"/>
              <a:gd name="connsiteY8" fmla="*/ 311915 h 374534"/>
              <a:gd name="connsiteX9" fmla="*/ 1902820 w 3301531"/>
              <a:gd name="connsiteY9" fmla="*/ 308785 h 374534"/>
              <a:gd name="connsiteX10" fmla="*/ 812292 w 3301531"/>
              <a:gd name="connsiteY10" fmla="*/ 364121 h 374534"/>
              <a:gd name="connsiteX11" fmla="*/ 403433 w 3301531"/>
              <a:gd name="connsiteY11" fmla="*/ 360341 h 374534"/>
              <a:gd name="connsiteX12" fmla="*/ 52 w 3301531"/>
              <a:gd name="connsiteY12" fmla="*/ 246867 h 374534"/>
              <a:gd name="connsiteX13" fmla="*/ 373963 w 3301531"/>
              <a:gd name="connsiteY13" fmla="*/ 245657 h 374534"/>
              <a:gd name="connsiteX14" fmla="*/ 169155 w 3301531"/>
              <a:gd name="connsiteY14" fmla="*/ 25738 h 374534"/>
              <a:gd name="connsiteX0" fmla="*/ 26489 w 3158865"/>
              <a:gd name="connsiteY0" fmla="*/ 25738 h 374534"/>
              <a:gd name="connsiteX1" fmla="*/ 613185 w 3158865"/>
              <a:gd name="connsiteY1" fmla="*/ 36094 h 374534"/>
              <a:gd name="connsiteX2" fmla="*/ 1427156 w 3158865"/>
              <a:gd name="connsiteY2" fmla="*/ 17002 h 374534"/>
              <a:gd name="connsiteX3" fmla="*/ 2167137 w 3158865"/>
              <a:gd name="connsiteY3" fmla="*/ 174 h 374534"/>
              <a:gd name="connsiteX4" fmla="*/ 2815490 w 3158865"/>
              <a:gd name="connsiteY4" fmla="*/ 27788 h 374534"/>
              <a:gd name="connsiteX5" fmla="*/ 3136337 w 3158865"/>
              <a:gd name="connsiteY5" fmla="*/ 53396 h 374534"/>
              <a:gd name="connsiteX6" fmla="*/ 3158865 w 3158865"/>
              <a:gd name="connsiteY6" fmla="*/ 314124 h 374534"/>
              <a:gd name="connsiteX7" fmla="*/ 3002254 w 3158865"/>
              <a:gd name="connsiteY7" fmla="*/ 349532 h 374534"/>
              <a:gd name="connsiteX8" fmla="*/ 2359185 w 3158865"/>
              <a:gd name="connsiteY8" fmla="*/ 311915 h 374534"/>
              <a:gd name="connsiteX9" fmla="*/ 1760154 w 3158865"/>
              <a:gd name="connsiteY9" fmla="*/ 308785 h 374534"/>
              <a:gd name="connsiteX10" fmla="*/ 669626 w 3158865"/>
              <a:gd name="connsiteY10" fmla="*/ 364121 h 374534"/>
              <a:gd name="connsiteX11" fmla="*/ 260767 w 3158865"/>
              <a:gd name="connsiteY11" fmla="*/ 360341 h 374534"/>
              <a:gd name="connsiteX12" fmla="*/ 181502 w 3158865"/>
              <a:gd name="connsiteY12" fmla="*/ 316872 h 374534"/>
              <a:gd name="connsiteX13" fmla="*/ 231297 w 3158865"/>
              <a:gd name="connsiteY13" fmla="*/ 245657 h 374534"/>
              <a:gd name="connsiteX14" fmla="*/ 26489 w 3158865"/>
              <a:gd name="connsiteY14" fmla="*/ 25738 h 374534"/>
              <a:gd name="connsiteX0" fmla="*/ 44235 w 3000462"/>
              <a:gd name="connsiteY0" fmla="*/ 44830 h 374534"/>
              <a:gd name="connsiteX1" fmla="*/ 454782 w 3000462"/>
              <a:gd name="connsiteY1" fmla="*/ 36094 h 374534"/>
              <a:gd name="connsiteX2" fmla="*/ 1268753 w 3000462"/>
              <a:gd name="connsiteY2" fmla="*/ 17002 h 374534"/>
              <a:gd name="connsiteX3" fmla="*/ 2008734 w 3000462"/>
              <a:gd name="connsiteY3" fmla="*/ 174 h 374534"/>
              <a:gd name="connsiteX4" fmla="*/ 2657087 w 3000462"/>
              <a:gd name="connsiteY4" fmla="*/ 27788 h 374534"/>
              <a:gd name="connsiteX5" fmla="*/ 2977934 w 3000462"/>
              <a:gd name="connsiteY5" fmla="*/ 53396 h 374534"/>
              <a:gd name="connsiteX6" fmla="*/ 3000462 w 3000462"/>
              <a:gd name="connsiteY6" fmla="*/ 314124 h 374534"/>
              <a:gd name="connsiteX7" fmla="*/ 2843851 w 3000462"/>
              <a:gd name="connsiteY7" fmla="*/ 349532 h 374534"/>
              <a:gd name="connsiteX8" fmla="*/ 2200782 w 3000462"/>
              <a:gd name="connsiteY8" fmla="*/ 311915 h 374534"/>
              <a:gd name="connsiteX9" fmla="*/ 1601751 w 3000462"/>
              <a:gd name="connsiteY9" fmla="*/ 308785 h 374534"/>
              <a:gd name="connsiteX10" fmla="*/ 511223 w 3000462"/>
              <a:gd name="connsiteY10" fmla="*/ 364121 h 374534"/>
              <a:gd name="connsiteX11" fmla="*/ 102364 w 3000462"/>
              <a:gd name="connsiteY11" fmla="*/ 360341 h 374534"/>
              <a:gd name="connsiteX12" fmla="*/ 23099 w 3000462"/>
              <a:gd name="connsiteY12" fmla="*/ 316872 h 374534"/>
              <a:gd name="connsiteX13" fmla="*/ 72894 w 3000462"/>
              <a:gd name="connsiteY13" fmla="*/ 245657 h 374534"/>
              <a:gd name="connsiteX14" fmla="*/ 44235 w 3000462"/>
              <a:gd name="connsiteY14" fmla="*/ 44830 h 374534"/>
              <a:gd name="connsiteX0" fmla="*/ 109264 w 2995031"/>
              <a:gd name="connsiteY0" fmla="*/ 32101 h 374534"/>
              <a:gd name="connsiteX1" fmla="*/ 449351 w 2995031"/>
              <a:gd name="connsiteY1" fmla="*/ 36094 h 374534"/>
              <a:gd name="connsiteX2" fmla="*/ 1263322 w 2995031"/>
              <a:gd name="connsiteY2" fmla="*/ 17002 h 374534"/>
              <a:gd name="connsiteX3" fmla="*/ 2003303 w 2995031"/>
              <a:gd name="connsiteY3" fmla="*/ 174 h 374534"/>
              <a:gd name="connsiteX4" fmla="*/ 2651656 w 2995031"/>
              <a:gd name="connsiteY4" fmla="*/ 27788 h 374534"/>
              <a:gd name="connsiteX5" fmla="*/ 2972503 w 2995031"/>
              <a:gd name="connsiteY5" fmla="*/ 53396 h 374534"/>
              <a:gd name="connsiteX6" fmla="*/ 2995031 w 2995031"/>
              <a:gd name="connsiteY6" fmla="*/ 314124 h 374534"/>
              <a:gd name="connsiteX7" fmla="*/ 2838420 w 2995031"/>
              <a:gd name="connsiteY7" fmla="*/ 349532 h 374534"/>
              <a:gd name="connsiteX8" fmla="*/ 2195351 w 2995031"/>
              <a:gd name="connsiteY8" fmla="*/ 311915 h 374534"/>
              <a:gd name="connsiteX9" fmla="*/ 1596320 w 2995031"/>
              <a:gd name="connsiteY9" fmla="*/ 308785 h 374534"/>
              <a:gd name="connsiteX10" fmla="*/ 505792 w 2995031"/>
              <a:gd name="connsiteY10" fmla="*/ 364121 h 374534"/>
              <a:gd name="connsiteX11" fmla="*/ 96933 w 2995031"/>
              <a:gd name="connsiteY11" fmla="*/ 360341 h 374534"/>
              <a:gd name="connsiteX12" fmla="*/ 17668 w 2995031"/>
              <a:gd name="connsiteY12" fmla="*/ 316872 h 374534"/>
              <a:gd name="connsiteX13" fmla="*/ 67463 w 2995031"/>
              <a:gd name="connsiteY13" fmla="*/ 245657 h 374534"/>
              <a:gd name="connsiteX14" fmla="*/ 109264 w 2995031"/>
              <a:gd name="connsiteY14" fmla="*/ 32101 h 374534"/>
              <a:gd name="connsiteX0" fmla="*/ 85579 w 2971346"/>
              <a:gd name="connsiteY0" fmla="*/ 32101 h 374534"/>
              <a:gd name="connsiteX1" fmla="*/ 425666 w 2971346"/>
              <a:gd name="connsiteY1" fmla="*/ 36094 h 374534"/>
              <a:gd name="connsiteX2" fmla="*/ 1239637 w 2971346"/>
              <a:gd name="connsiteY2" fmla="*/ 17002 h 374534"/>
              <a:gd name="connsiteX3" fmla="*/ 1979618 w 2971346"/>
              <a:gd name="connsiteY3" fmla="*/ 174 h 374534"/>
              <a:gd name="connsiteX4" fmla="*/ 2627971 w 2971346"/>
              <a:gd name="connsiteY4" fmla="*/ 27788 h 374534"/>
              <a:gd name="connsiteX5" fmla="*/ 2948818 w 2971346"/>
              <a:gd name="connsiteY5" fmla="*/ 53396 h 374534"/>
              <a:gd name="connsiteX6" fmla="*/ 2971346 w 2971346"/>
              <a:gd name="connsiteY6" fmla="*/ 314124 h 374534"/>
              <a:gd name="connsiteX7" fmla="*/ 2814735 w 2971346"/>
              <a:gd name="connsiteY7" fmla="*/ 349532 h 374534"/>
              <a:gd name="connsiteX8" fmla="*/ 2171666 w 2971346"/>
              <a:gd name="connsiteY8" fmla="*/ 311915 h 374534"/>
              <a:gd name="connsiteX9" fmla="*/ 1572635 w 2971346"/>
              <a:gd name="connsiteY9" fmla="*/ 308785 h 374534"/>
              <a:gd name="connsiteX10" fmla="*/ 482107 w 2971346"/>
              <a:gd name="connsiteY10" fmla="*/ 364121 h 374534"/>
              <a:gd name="connsiteX11" fmla="*/ 73248 w 2971346"/>
              <a:gd name="connsiteY11" fmla="*/ 360341 h 374534"/>
              <a:gd name="connsiteX12" fmla="*/ 57397 w 2971346"/>
              <a:gd name="connsiteY12" fmla="*/ 316872 h 374534"/>
              <a:gd name="connsiteX13" fmla="*/ 43778 w 2971346"/>
              <a:gd name="connsiteY13" fmla="*/ 245657 h 374534"/>
              <a:gd name="connsiteX14" fmla="*/ 85579 w 2971346"/>
              <a:gd name="connsiteY14" fmla="*/ 32101 h 374534"/>
              <a:gd name="connsiteX0" fmla="*/ 32422 w 2946371"/>
              <a:gd name="connsiteY0" fmla="*/ 316872 h 428437"/>
              <a:gd name="connsiteX1" fmla="*/ 18803 w 2946371"/>
              <a:gd name="connsiteY1" fmla="*/ 245657 h 428437"/>
              <a:gd name="connsiteX2" fmla="*/ 60604 w 2946371"/>
              <a:gd name="connsiteY2" fmla="*/ 32101 h 428437"/>
              <a:gd name="connsiteX3" fmla="*/ 400691 w 2946371"/>
              <a:gd name="connsiteY3" fmla="*/ 36094 h 428437"/>
              <a:gd name="connsiteX4" fmla="*/ 1214662 w 2946371"/>
              <a:gd name="connsiteY4" fmla="*/ 17002 h 428437"/>
              <a:gd name="connsiteX5" fmla="*/ 1954643 w 2946371"/>
              <a:gd name="connsiteY5" fmla="*/ 174 h 428437"/>
              <a:gd name="connsiteX6" fmla="*/ 2602996 w 2946371"/>
              <a:gd name="connsiteY6" fmla="*/ 27788 h 428437"/>
              <a:gd name="connsiteX7" fmla="*/ 2923843 w 2946371"/>
              <a:gd name="connsiteY7" fmla="*/ 53396 h 428437"/>
              <a:gd name="connsiteX8" fmla="*/ 2946371 w 2946371"/>
              <a:gd name="connsiteY8" fmla="*/ 314124 h 428437"/>
              <a:gd name="connsiteX9" fmla="*/ 2789760 w 2946371"/>
              <a:gd name="connsiteY9" fmla="*/ 349532 h 428437"/>
              <a:gd name="connsiteX10" fmla="*/ 2146691 w 2946371"/>
              <a:gd name="connsiteY10" fmla="*/ 311915 h 428437"/>
              <a:gd name="connsiteX11" fmla="*/ 1547660 w 2946371"/>
              <a:gd name="connsiteY11" fmla="*/ 308785 h 428437"/>
              <a:gd name="connsiteX12" fmla="*/ 457132 w 2946371"/>
              <a:gd name="connsiteY12" fmla="*/ 364121 h 428437"/>
              <a:gd name="connsiteX13" fmla="*/ 123665 w 2946371"/>
              <a:gd name="connsiteY13" fmla="*/ 428437 h 428437"/>
              <a:gd name="connsiteX0" fmla="*/ 32422 w 2946371"/>
              <a:gd name="connsiteY0" fmla="*/ 316872 h 409345"/>
              <a:gd name="connsiteX1" fmla="*/ 18803 w 2946371"/>
              <a:gd name="connsiteY1" fmla="*/ 245657 h 409345"/>
              <a:gd name="connsiteX2" fmla="*/ 60604 w 2946371"/>
              <a:gd name="connsiteY2" fmla="*/ 32101 h 409345"/>
              <a:gd name="connsiteX3" fmla="*/ 400691 w 2946371"/>
              <a:gd name="connsiteY3" fmla="*/ 36094 h 409345"/>
              <a:gd name="connsiteX4" fmla="*/ 1214662 w 2946371"/>
              <a:gd name="connsiteY4" fmla="*/ 17002 h 409345"/>
              <a:gd name="connsiteX5" fmla="*/ 1954643 w 2946371"/>
              <a:gd name="connsiteY5" fmla="*/ 174 h 409345"/>
              <a:gd name="connsiteX6" fmla="*/ 2602996 w 2946371"/>
              <a:gd name="connsiteY6" fmla="*/ 27788 h 409345"/>
              <a:gd name="connsiteX7" fmla="*/ 2923843 w 2946371"/>
              <a:gd name="connsiteY7" fmla="*/ 53396 h 409345"/>
              <a:gd name="connsiteX8" fmla="*/ 2946371 w 2946371"/>
              <a:gd name="connsiteY8" fmla="*/ 314124 h 409345"/>
              <a:gd name="connsiteX9" fmla="*/ 2789760 w 2946371"/>
              <a:gd name="connsiteY9" fmla="*/ 349532 h 409345"/>
              <a:gd name="connsiteX10" fmla="*/ 2146691 w 2946371"/>
              <a:gd name="connsiteY10" fmla="*/ 311915 h 409345"/>
              <a:gd name="connsiteX11" fmla="*/ 1547660 w 2946371"/>
              <a:gd name="connsiteY11" fmla="*/ 308785 h 409345"/>
              <a:gd name="connsiteX12" fmla="*/ 457132 w 2946371"/>
              <a:gd name="connsiteY12" fmla="*/ 364121 h 409345"/>
              <a:gd name="connsiteX13" fmla="*/ 53205 w 2946371"/>
              <a:gd name="connsiteY13" fmla="*/ 409345 h 409345"/>
              <a:gd name="connsiteX0" fmla="*/ 32422 w 2946371"/>
              <a:gd name="connsiteY0" fmla="*/ 316872 h 402981"/>
              <a:gd name="connsiteX1" fmla="*/ 18803 w 2946371"/>
              <a:gd name="connsiteY1" fmla="*/ 245657 h 402981"/>
              <a:gd name="connsiteX2" fmla="*/ 60604 w 2946371"/>
              <a:gd name="connsiteY2" fmla="*/ 32101 h 402981"/>
              <a:gd name="connsiteX3" fmla="*/ 400691 w 2946371"/>
              <a:gd name="connsiteY3" fmla="*/ 36094 h 402981"/>
              <a:gd name="connsiteX4" fmla="*/ 1214662 w 2946371"/>
              <a:gd name="connsiteY4" fmla="*/ 17002 h 402981"/>
              <a:gd name="connsiteX5" fmla="*/ 1954643 w 2946371"/>
              <a:gd name="connsiteY5" fmla="*/ 174 h 402981"/>
              <a:gd name="connsiteX6" fmla="*/ 2602996 w 2946371"/>
              <a:gd name="connsiteY6" fmla="*/ 27788 h 402981"/>
              <a:gd name="connsiteX7" fmla="*/ 2923843 w 2946371"/>
              <a:gd name="connsiteY7" fmla="*/ 53396 h 402981"/>
              <a:gd name="connsiteX8" fmla="*/ 2946371 w 2946371"/>
              <a:gd name="connsiteY8" fmla="*/ 314124 h 402981"/>
              <a:gd name="connsiteX9" fmla="*/ 2789760 w 2946371"/>
              <a:gd name="connsiteY9" fmla="*/ 349532 h 402981"/>
              <a:gd name="connsiteX10" fmla="*/ 2146691 w 2946371"/>
              <a:gd name="connsiteY10" fmla="*/ 311915 h 402981"/>
              <a:gd name="connsiteX11" fmla="*/ 1547660 w 2946371"/>
              <a:gd name="connsiteY11" fmla="*/ 308785 h 402981"/>
              <a:gd name="connsiteX12" fmla="*/ 457132 w 2946371"/>
              <a:gd name="connsiteY12" fmla="*/ 364121 h 402981"/>
              <a:gd name="connsiteX13" fmla="*/ 17975 w 2946371"/>
              <a:gd name="connsiteY13" fmla="*/ 402981 h 402981"/>
              <a:gd name="connsiteX0" fmla="*/ 32422 w 2946371"/>
              <a:gd name="connsiteY0" fmla="*/ 316872 h 402981"/>
              <a:gd name="connsiteX1" fmla="*/ 18803 w 2946371"/>
              <a:gd name="connsiteY1" fmla="*/ 245657 h 402981"/>
              <a:gd name="connsiteX2" fmla="*/ 60604 w 2946371"/>
              <a:gd name="connsiteY2" fmla="*/ 32101 h 402981"/>
              <a:gd name="connsiteX3" fmla="*/ 400691 w 2946371"/>
              <a:gd name="connsiteY3" fmla="*/ 36094 h 402981"/>
              <a:gd name="connsiteX4" fmla="*/ 954308 w 2946371"/>
              <a:gd name="connsiteY4" fmla="*/ 23461 h 402981"/>
              <a:gd name="connsiteX5" fmla="*/ 1214662 w 2946371"/>
              <a:gd name="connsiteY5" fmla="*/ 17002 h 402981"/>
              <a:gd name="connsiteX6" fmla="*/ 1954643 w 2946371"/>
              <a:gd name="connsiteY6" fmla="*/ 174 h 402981"/>
              <a:gd name="connsiteX7" fmla="*/ 2602996 w 2946371"/>
              <a:gd name="connsiteY7" fmla="*/ 27788 h 402981"/>
              <a:gd name="connsiteX8" fmla="*/ 2923843 w 2946371"/>
              <a:gd name="connsiteY8" fmla="*/ 53396 h 402981"/>
              <a:gd name="connsiteX9" fmla="*/ 2946371 w 2946371"/>
              <a:gd name="connsiteY9" fmla="*/ 314124 h 402981"/>
              <a:gd name="connsiteX10" fmla="*/ 2789760 w 2946371"/>
              <a:gd name="connsiteY10" fmla="*/ 349532 h 402981"/>
              <a:gd name="connsiteX11" fmla="*/ 2146691 w 2946371"/>
              <a:gd name="connsiteY11" fmla="*/ 311915 h 402981"/>
              <a:gd name="connsiteX12" fmla="*/ 1547660 w 2946371"/>
              <a:gd name="connsiteY12" fmla="*/ 308785 h 402981"/>
              <a:gd name="connsiteX13" fmla="*/ 457132 w 2946371"/>
              <a:gd name="connsiteY13" fmla="*/ 364121 h 402981"/>
              <a:gd name="connsiteX14" fmla="*/ 17975 w 2946371"/>
              <a:gd name="connsiteY14" fmla="*/ 402981 h 402981"/>
              <a:gd name="connsiteX0" fmla="*/ 32422 w 2946371"/>
              <a:gd name="connsiteY0" fmla="*/ 330893 h 417002"/>
              <a:gd name="connsiteX1" fmla="*/ 18803 w 2946371"/>
              <a:gd name="connsiteY1" fmla="*/ 259678 h 417002"/>
              <a:gd name="connsiteX2" fmla="*/ 60604 w 2946371"/>
              <a:gd name="connsiteY2" fmla="*/ 46122 h 417002"/>
              <a:gd name="connsiteX3" fmla="*/ 400691 w 2946371"/>
              <a:gd name="connsiteY3" fmla="*/ 50115 h 417002"/>
              <a:gd name="connsiteX4" fmla="*/ 954308 w 2946371"/>
              <a:gd name="connsiteY4" fmla="*/ 37482 h 417002"/>
              <a:gd name="connsiteX5" fmla="*/ 1214662 w 2946371"/>
              <a:gd name="connsiteY5" fmla="*/ 31023 h 417002"/>
              <a:gd name="connsiteX6" fmla="*/ 1954643 w 2946371"/>
              <a:gd name="connsiteY6" fmla="*/ 14195 h 417002"/>
              <a:gd name="connsiteX7" fmla="*/ 2602996 w 2946371"/>
              <a:gd name="connsiteY7" fmla="*/ 41809 h 417002"/>
              <a:gd name="connsiteX8" fmla="*/ 2923843 w 2946371"/>
              <a:gd name="connsiteY8" fmla="*/ 67417 h 417002"/>
              <a:gd name="connsiteX9" fmla="*/ 2946371 w 2946371"/>
              <a:gd name="connsiteY9" fmla="*/ 328145 h 417002"/>
              <a:gd name="connsiteX10" fmla="*/ 2789760 w 2946371"/>
              <a:gd name="connsiteY10" fmla="*/ 363553 h 417002"/>
              <a:gd name="connsiteX11" fmla="*/ 2146691 w 2946371"/>
              <a:gd name="connsiteY11" fmla="*/ 325936 h 417002"/>
              <a:gd name="connsiteX12" fmla="*/ 1547660 w 2946371"/>
              <a:gd name="connsiteY12" fmla="*/ 322806 h 417002"/>
              <a:gd name="connsiteX13" fmla="*/ 457132 w 2946371"/>
              <a:gd name="connsiteY13" fmla="*/ 378142 h 417002"/>
              <a:gd name="connsiteX14" fmla="*/ 17975 w 2946371"/>
              <a:gd name="connsiteY14" fmla="*/ 417002 h 417002"/>
              <a:gd name="connsiteX0" fmla="*/ 32422 w 2946371"/>
              <a:gd name="connsiteY0" fmla="*/ 342799 h 428908"/>
              <a:gd name="connsiteX1" fmla="*/ 18803 w 2946371"/>
              <a:gd name="connsiteY1" fmla="*/ 271584 h 428908"/>
              <a:gd name="connsiteX2" fmla="*/ 60604 w 2946371"/>
              <a:gd name="connsiteY2" fmla="*/ 58028 h 428908"/>
              <a:gd name="connsiteX3" fmla="*/ 400691 w 2946371"/>
              <a:gd name="connsiteY3" fmla="*/ 62021 h 428908"/>
              <a:gd name="connsiteX4" fmla="*/ 954308 w 2946371"/>
              <a:gd name="connsiteY4" fmla="*/ 49388 h 428908"/>
              <a:gd name="connsiteX5" fmla="*/ 1214662 w 2946371"/>
              <a:gd name="connsiteY5" fmla="*/ 42929 h 428908"/>
              <a:gd name="connsiteX6" fmla="*/ 1954643 w 2946371"/>
              <a:gd name="connsiteY6" fmla="*/ 26101 h 428908"/>
              <a:gd name="connsiteX7" fmla="*/ 2602996 w 2946371"/>
              <a:gd name="connsiteY7" fmla="*/ 53715 h 428908"/>
              <a:gd name="connsiteX8" fmla="*/ 2923843 w 2946371"/>
              <a:gd name="connsiteY8" fmla="*/ 79323 h 428908"/>
              <a:gd name="connsiteX9" fmla="*/ 2946371 w 2946371"/>
              <a:gd name="connsiteY9" fmla="*/ 340051 h 428908"/>
              <a:gd name="connsiteX10" fmla="*/ 2789760 w 2946371"/>
              <a:gd name="connsiteY10" fmla="*/ 375459 h 428908"/>
              <a:gd name="connsiteX11" fmla="*/ 2146691 w 2946371"/>
              <a:gd name="connsiteY11" fmla="*/ 337842 h 428908"/>
              <a:gd name="connsiteX12" fmla="*/ 1547660 w 2946371"/>
              <a:gd name="connsiteY12" fmla="*/ 334712 h 428908"/>
              <a:gd name="connsiteX13" fmla="*/ 457132 w 2946371"/>
              <a:gd name="connsiteY13" fmla="*/ 390048 h 428908"/>
              <a:gd name="connsiteX14" fmla="*/ 17975 w 2946371"/>
              <a:gd name="connsiteY14" fmla="*/ 428908 h 428908"/>
              <a:gd name="connsiteX0" fmla="*/ 32422 w 2946371"/>
              <a:gd name="connsiteY0" fmla="*/ 410112 h 496221"/>
              <a:gd name="connsiteX1" fmla="*/ 18803 w 2946371"/>
              <a:gd name="connsiteY1" fmla="*/ 338897 h 496221"/>
              <a:gd name="connsiteX2" fmla="*/ 60604 w 2946371"/>
              <a:gd name="connsiteY2" fmla="*/ 125341 h 496221"/>
              <a:gd name="connsiteX3" fmla="*/ 400691 w 2946371"/>
              <a:gd name="connsiteY3" fmla="*/ 129334 h 496221"/>
              <a:gd name="connsiteX4" fmla="*/ 983986 w 2946371"/>
              <a:gd name="connsiteY4" fmla="*/ 35486 h 496221"/>
              <a:gd name="connsiteX5" fmla="*/ 1214662 w 2946371"/>
              <a:gd name="connsiteY5" fmla="*/ 110242 h 496221"/>
              <a:gd name="connsiteX6" fmla="*/ 1954643 w 2946371"/>
              <a:gd name="connsiteY6" fmla="*/ 93414 h 496221"/>
              <a:gd name="connsiteX7" fmla="*/ 2602996 w 2946371"/>
              <a:gd name="connsiteY7" fmla="*/ 121028 h 496221"/>
              <a:gd name="connsiteX8" fmla="*/ 2923843 w 2946371"/>
              <a:gd name="connsiteY8" fmla="*/ 146636 h 496221"/>
              <a:gd name="connsiteX9" fmla="*/ 2946371 w 2946371"/>
              <a:gd name="connsiteY9" fmla="*/ 407364 h 496221"/>
              <a:gd name="connsiteX10" fmla="*/ 2789760 w 2946371"/>
              <a:gd name="connsiteY10" fmla="*/ 442772 h 496221"/>
              <a:gd name="connsiteX11" fmla="*/ 2146691 w 2946371"/>
              <a:gd name="connsiteY11" fmla="*/ 405155 h 496221"/>
              <a:gd name="connsiteX12" fmla="*/ 1547660 w 2946371"/>
              <a:gd name="connsiteY12" fmla="*/ 402025 h 496221"/>
              <a:gd name="connsiteX13" fmla="*/ 457132 w 2946371"/>
              <a:gd name="connsiteY13" fmla="*/ 457361 h 496221"/>
              <a:gd name="connsiteX14" fmla="*/ 17975 w 2946371"/>
              <a:gd name="connsiteY14" fmla="*/ 496221 h 496221"/>
              <a:gd name="connsiteX0" fmla="*/ 32422 w 2946371"/>
              <a:gd name="connsiteY0" fmla="*/ 425062 h 511171"/>
              <a:gd name="connsiteX1" fmla="*/ 18803 w 2946371"/>
              <a:gd name="connsiteY1" fmla="*/ 353847 h 511171"/>
              <a:gd name="connsiteX2" fmla="*/ 60604 w 2946371"/>
              <a:gd name="connsiteY2" fmla="*/ 140291 h 511171"/>
              <a:gd name="connsiteX3" fmla="*/ 400691 w 2946371"/>
              <a:gd name="connsiteY3" fmla="*/ 144284 h 511171"/>
              <a:gd name="connsiteX4" fmla="*/ 983986 w 2946371"/>
              <a:gd name="connsiteY4" fmla="*/ 50436 h 511171"/>
              <a:gd name="connsiteX5" fmla="*/ 1358103 w 2946371"/>
              <a:gd name="connsiteY5" fmla="*/ 50224 h 511171"/>
              <a:gd name="connsiteX6" fmla="*/ 1954643 w 2946371"/>
              <a:gd name="connsiteY6" fmla="*/ 108364 h 511171"/>
              <a:gd name="connsiteX7" fmla="*/ 2602996 w 2946371"/>
              <a:gd name="connsiteY7" fmla="*/ 135978 h 511171"/>
              <a:gd name="connsiteX8" fmla="*/ 2923843 w 2946371"/>
              <a:gd name="connsiteY8" fmla="*/ 161586 h 511171"/>
              <a:gd name="connsiteX9" fmla="*/ 2946371 w 2946371"/>
              <a:gd name="connsiteY9" fmla="*/ 422314 h 511171"/>
              <a:gd name="connsiteX10" fmla="*/ 2789760 w 2946371"/>
              <a:gd name="connsiteY10" fmla="*/ 457722 h 511171"/>
              <a:gd name="connsiteX11" fmla="*/ 2146691 w 2946371"/>
              <a:gd name="connsiteY11" fmla="*/ 420105 h 511171"/>
              <a:gd name="connsiteX12" fmla="*/ 1547660 w 2946371"/>
              <a:gd name="connsiteY12" fmla="*/ 416975 h 511171"/>
              <a:gd name="connsiteX13" fmla="*/ 457132 w 2946371"/>
              <a:gd name="connsiteY13" fmla="*/ 472311 h 511171"/>
              <a:gd name="connsiteX14" fmla="*/ 17975 w 2946371"/>
              <a:gd name="connsiteY14" fmla="*/ 511171 h 511171"/>
              <a:gd name="connsiteX0" fmla="*/ 32422 w 2946371"/>
              <a:gd name="connsiteY0" fmla="*/ 422673 h 508782"/>
              <a:gd name="connsiteX1" fmla="*/ 18803 w 2946371"/>
              <a:gd name="connsiteY1" fmla="*/ 351458 h 508782"/>
              <a:gd name="connsiteX2" fmla="*/ 60604 w 2946371"/>
              <a:gd name="connsiteY2" fmla="*/ 137902 h 508782"/>
              <a:gd name="connsiteX3" fmla="*/ 400691 w 2946371"/>
              <a:gd name="connsiteY3" fmla="*/ 141895 h 508782"/>
              <a:gd name="connsiteX4" fmla="*/ 983986 w 2946371"/>
              <a:gd name="connsiteY4" fmla="*/ 48047 h 508782"/>
              <a:gd name="connsiteX5" fmla="*/ 1358103 w 2946371"/>
              <a:gd name="connsiteY5" fmla="*/ 47835 h 508782"/>
              <a:gd name="connsiteX6" fmla="*/ 1984321 w 2946371"/>
              <a:gd name="connsiteY6" fmla="*/ 43502 h 508782"/>
              <a:gd name="connsiteX7" fmla="*/ 2602996 w 2946371"/>
              <a:gd name="connsiteY7" fmla="*/ 133589 h 508782"/>
              <a:gd name="connsiteX8" fmla="*/ 2923843 w 2946371"/>
              <a:gd name="connsiteY8" fmla="*/ 159197 h 508782"/>
              <a:gd name="connsiteX9" fmla="*/ 2946371 w 2946371"/>
              <a:gd name="connsiteY9" fmla="*/ 419925 h 508782"/>
              <a:gd name="connsiteX10" fmla="*/ 2789760 w 2946371"/>
              <a:gd name="connsiteY10" fmla="*/ 455333 h 508782"/>
              <a:gd name="connsiteX11" fmla="*/ 2146691 w 2946371"/>
              <a:gd name="connsiteY11" fmla="*/ 417716 h 508782"/>
              <a:gd name="connsiteX12" fmla="*/ 1547660 w 2946371"/>
              <a:gd name="connsiteY12" fmla="*/ 414586 h 508782"/>
              <a:gd name="connsiteX13" fmla="*/ 457132 w 2946371"/>
              <a:gd name="connsiteY13" fmla="*/ 469922 h 508782"/>
              <a:gd name="connsiteX14" fmla="*/ 17975 w 2946371"/>
              <a:gd name="connsiteY14" fmla="*/ 508782 h 508782"/>
              <a:gd name="connsiteX0" fmla="*/ 32422 w 2946371"/>
              <a:gd name="connsiteY0" fmla="*/ 422673 h 508782"/>
              <a:gd name="connsiteX1" fmla="*/ 18803 w 2946371"/>
              <a:gd name="connsiteY1" fmla="*/ 351458 h 508782"/>
              <a:gd name="connsiteX2" fmla="*/ 60604 w 2946371"/>
              <a:gd name="connsiteY2" fmla="*/ 137902 h 508782"/>
              <a:gd name="connsiteX3" fmla="*/ 400691 w 2946371"/>
              <a:gd name="connsiteY3" fmla="*/ 141895 h 508782"/>
              <a:gd name="connsiteX4" fmla="*/ 983986 w 2946371"/>
              <a:gd name="connsiteY4" fmla="*/ 48047 h 508782"/>
              <a:gd name="connsiteX5" fmla="*/ 1358103 w 2946371"/>
              <a:gd name="connsiteY5" fmla="*/ 47835 h 508782"/>
              <a:gd name="connsiteX6" fmla="*/ 1984321 w 2946371"/>
              <a:gd name="connsiteY6" fmla="*/ 43502 h 508782"/>
              <a:gd name="connsiteX7" fmla="*/ 2631086 w 2946371"/>
              <a:gd name="connsiteY7" fmla="*/ 60543 h 508782"/>
              <a:gd name="connsiteX8" fmla="*/ 2602996 w 2946371"/>
              <a:gd name="connsiteY8" fmla="*/ 133589 h 508782"/>
              <a:gd name="connsiteX9" fmla="*/ 2923843 w 2946371"/>
              <a:gd name="connsiteY9" fmla="*/ 159197 h 508782"/>
              <a:gd name="connsiteX10" fmla="*/ 2946371 w 2946371"/>
              <a:gd name="connsiteY10" fmla="*/ 419925 h 508782"/>
              <a:gd name="connsiteX11" fmla="*/ 2789760 w 2946371"/>
              <a:gd name="connsiteY11" fmla="*/ 455333 h 508782"/>
              <a:gd name="connsiteX12" fmla="*/ 2146691 w 2946371"/>
              <a:gd name="connsiteY12" fmla="*/ 417716 h 508782"/>
              <a:gd name="connsiteX13" fmla="*/ 1547660 w 2946371"/>
              <a:gd name="connsiteY13" fmla="*/ 414586 h 508782"/>
              <a:gd name="connsiteX14" fmla="*/ 457132 w 2946371"/>
              <a:gd name="connsiteY14" fmla="*/ 469922 h 508782"/>
              <a:gd name="connsiteX15" fmla="*/ 17975 w 2946371"/>
              <a:gd name="connsiteY15" fmla="*/ 508782 h 508782"/>
              <a:gd name="connsiteX0" fmla="*/ 32422 w 2946371"/>
              <a:gd name="connsiteY0" fmla="*/ 422673 h 508782"/>
              <a:gd name="connsiteX1" fmla="*/ 18803 w 2946371"/>
              <a:gd name="connsiteY1" fmla="*/ 351458 h 508782"/>
              <a:gd name="connsiteX2" fmla="*/ 60604 w 2946371"/>
              <a:gd name="connsiteY2" fmla="*/ 137902 h 508782"/>
              <a:gd name="connsiteX3" fmla="*/ 400691 w 2946371"/>
              <a:gd name="connsiteY3" fmla="*/ 141895 h 508782"/>
              <a:gd name="connsiteX4" fmla="*/ 983986 w 2946371"/>
              <a:gd name="connsiteY4" fmla="*/ 48047 h 508782"/>
              <a:gd name="connsiteX5" fmla="*/ 1358103 w 2946371"/>
              <a:gd name="connsiteY5" fmla="*/ 47835 h 508782"/>
              <a:gd name="connsiteX6" fmla="*/ 1984321 w 2946371"/>
              <a:gd name="connsiteY6" fmla="*/ 43502 h 508782"/>
              <a:gd name="connsiteX7" fmla="*/ 2631086 w 2946371"/>
              <a:gd name="connsiteY7" fmla="*/ 60543 h 508782"/>
              <a:gd name="connsiteX8" fmla="*/ 2602996 w 2946371"/>
              <a:gd name="connsiteY8" fmla="*/ 133589 h 508782"/>
              <a:gd name="connsiteX9" fmla="*/ 2779473 w 2946371"/>
              <a:gd name="connsiteY9" fmla="*/ 66790 h 508782"/>
              <a:gd name="connsiteX10" fmla="*/ 2923843 w 2946371"/>
              <a:gd name="connsiteY10" fmla="*/ 159197 h 508782"/>
              <a:gd name="connsiteX11" fmla="*/ 2946371 w 2946371"/>
              <a:gd name="connsiteY11" fmla="*/ 419925 h 508782"/>
              <a:gd name="connsiteX12" fmla="*/ 2789760 w 2946371"/>
              <a:gd name="connsiteY12" fmla="*/ 455333 h 508782"/>
              <a:gd name="connsiteX13" fmla="*/ 2146691 w 2946371"/>
              <a:gd name="connsiteY13" fmla="*/ 417716 h 508782"/>
              <a:gd name="connsiteX14" fmla="*/ 1547660 w 2946371"/>
              <a:gd name="connsiteY14" fmla="*/ 414586 h 508782"/>
              <a:gd name="connsiteX15" fmla="*/ 457132 w 2946371"/>
              <a:gd name="connsiteY15" fmla="*/ 469922 h 508782"/>
              <a:gd name="connsiteX16" fmla="*/ 17975 w 2946371"/>
              <a:gd name="connsiteY16" fmla="*/ 508782 h 508782"/>
              <a:gd name="connsiteX0" fmla="*/ 32422 w 2946371"/>
              <a:gd name="connsiteY0" fmla="*/ 422673 h 508782"/>
              <a:gd name="connsiteX1" fmla="*/ 18803 w 2946371"/>
              <a:gd name="connsiteY1" fmla="*/ 351458 h 508782"/>
              <a:gd name="connsiteX2" fmla="*/ 60604 w 2946371"/>
              <a:gd name="connsiteY2" fmla="*/ 137902 h 508782"/>
              <a:gd name="connsiteX3" fmla="*/ 400691 w 2946371"/>
              <a:gd name="connsiteY3" fmla="*/ 141895 h 508782"/>
              <a:gd name="connsiteX4" fmla="*/ 983986 w 2946371"/>
              <a:gd name="connsiteY4" fmla="*/ 48047 h 508782"/>
              <a:gd name="connsiteX5" fmla="*/ 1358103 w 2946371"/>
              <a:gd name="connsiteY5" fmla="*/ 47835 h 508782"/>
              <a:gd name="connsiteX6" fmla="*/ 1984321 w 2946371"/>
              <a:gd name="connsiteY6" fmla="*/ 43502 h 508782"/>
              <a:gd name="connsiteX7" fmla="*/ 2631086 w 2946371"/>
              <a:gd name="connsiteY7" fmla="*/ 60543 h 508782"/>
              <a:gd name="connsiteX8" fmla="*/ 2696975 w 2946371"/>
              <a:gd name="connsiteY8" fmla="*/ 52374 h 508782"/>
              <a:gd name="connsiteX9" fmla="*/ 2779473 w 2946371"/>
              <a:gd name="connsiteY9" fmla="*/ 66790 h 508782"/>
              <a:gd name="connsiteX10" fmla="*/ 2923843 w 2946371"/>
              <a:gd name="connsiteY10" fmla="*/ 159197 h 508782"/>
              <a:gd name="connsiteX11" fmla="*/ 2946371 w 2946371"/>
              <a:gd name="connsiteY11" fmla="*/ 419925 h 508782"/>
              <a:gd name="connsiteX12" fmla="*/ 2789760 w 2946371"/>
              <a:gd name="connsiteY12" fmla="*/ 455333 h 508782"/>
              <a:gd name="connsiteX13" fmla="*/ 2146691 w 2946371"/>
              <a:gd name="connsiteY13" fmla="*/ 417716 h 508782"/>
              <a:gd name="connsiteX14" fmla="*/ 1547660 w 2946371"/>
              <a:gd name="connsiteY14" fmla="*/ 414586 h 508782"/>
              <a:gd name="connsiteX15" fmla="*/ 457132 w 2946371"/>
              <a:gd name="connsiteY15" fmla="*/ 469922 h 508782"/>
              <a:gd name="connsiteX16" fmla="*/ 17975 w 2946371"/>
              <a:gd name="connsiteY16" fmla="*/ 508782 h 508782"/>
              <a:gd name="connsiteX0" fmla="*/ 32422 w 2946371"/>
              <a:gd name="connsiteY0" fmla="*/ 422673 h 508782"/>
              <a:gd name="connsiteX1" fmla="*/ 18803 w 2946371"/>
              <a:gd name="connsiteY1" fmla="*/ 351458 h 508782"/>
              <a:gd name="connsiteX2" fmla="*/ 60604 w 2946371"/>
              <a:gd name="connsiteY2" fmla="*/ 137902 h 508782"/>
              <a:gd name="connsiteX3" fmla="*/ 400691 w 2946371"/>
              <a:gd name="connsiteY3" fmla="*/ 141895 h 508782"/>
              <a:gd name="connsiteX4" fmla="*/ 983986 w 2946371"/>
              <a:gd name="connsiteY4" fmla="*/ 48047 h 508782"/>
              <a:gd name="connsiteX5" fmla="*/ 1358103 w 2946371"/>
              <a:gd name="connsiteY5" fmla="*/ 47835 h 508782"/>
              <a:gd name="connsiteX6" fmla="*/ 1984321 w 2946371"/>
              <a:gd name="connsiteY6" fmla="*/ 43502 h 508782"/>
              <a:gd name="connsiteX7" fmla="*/ 2631086 w 2946371"/>
              <a:gd name="connsiteY7" fmla="*/ 60543 h 508782"/>
              <a:gd name="connsiteX8" fmla="*/ 2696975 w 2946371"/>
              <a:gd name="connsiteY8" fmla="*/ 52374 h 508782"/>
              <a:gd name="connsiteX9" fmla="*/ 2779473 w 2946371"/>
              <a:gd name="connsiteY9" fmla="*/ 66790 h 508782"/>
              <a:gd name="connsiteX10" fmla="*/ 2933736 w 2946371"/>
              <a:gd name="connsiteY10" fmla="*/ 77982 h 508782"/>
              <a:gd name="connsiteX11" fmla="*/ 2946371 w 2946371"/>
              <a:gd name="connsiteY11" fmla="*/ 419925 h 508782"/>
              <a:gd name="connsiteX12" fmla="*/ 2789760 w 2946371"/>
              <a:gd name="connsiteY12" fmla="*/ 455333 h 508782"/>
              <a:gd name="connsiteX13" fmla="*/ 2146691 w 2946371"/>
              <a:gd name="connsiteY13" fmla="*/ 417716 h 508782"/>
              <a:gd name="connsiteX14" fmla="*/ 1547660 w 2946371"/>
              <a:gd name="connsiteY14" fmla="*/ 414586 h 508782"/>
              <a:gd name="connsiteX15" fmla="*/ 457132 w 2946371"/>
              <a:gd name="connsiteY15" fmla="*/ 469922 h 508782"/>
              <a:gd name="connsiteX16" fmla="*/ 17975 w 2946371"/>
              <a:gd name="connsiteY16" fmla="*/ 508782 h 508782"/>
              <a:gd name="connsiteX0" fmla="*/ 32422 w 2946371"/>
              <a:gd name="connsiteY0" fmla="*/ 422673 h 720951"/>
              <a:gd name="connsiteX1" fmla="*/ 18803 w 2946371"/>
              <a:gd name="connsiteY1" fmla="*/ 351458 h 720951"/>
              <a:gd name="connsiteX2" fmla="*/ 60604 w 2946371"/>
              <a:gd name="connsiteY2" fmla="*/ 137902 h 720951"/>
              <a:gd name="connsiteX3" fmla="*/ 400691 w 2946371"/>
              <a:gd name="connsiteY3" fmla="*/ 141895 h 720951"/>
              <a:gd name="connsiteX4" fmla="*/ 983986 w 2946371"/>
              <a:gd name="connsiteY4" fmla="*/ 48047 h 720951"/>
              <a:gd name="connsiteX5" fmla="*/ 1358103 w 2946371"/>
              <a:gd name="connsiteY5" fmla="*/ 47835 h 720951"/>
              <a:gd name="connsiteX6" fmla="*/ 1984321 w 2946371"/>
              <a:gd name="connsiteY6" fmla="*/ 43502 h 720951"/>
              <a:gd name="connsiteX7" fmla="*/ 2631086 w 2946371"/>
              <a:gd name="connsiteY7" fmla="*/ 60543 h 720951"/>
              <a:gd name="connsiteX8" fmla="*/ 2696975 w 2946371"/>
              <a:gd name="connsiteY8" fmla="*/ 52374 h 720951"/>
              <a:gd name="connsiteX9" fmla="*/ 2779473 w 2946371"/>
              <a:gd name="connsiteY9" fmla="*/ 66790 h 720951"/>
              <a:gd name="connsiteX10" fmla="*/ 2933736 w 2946371"/>
              <a:gd name="connsiteY10" fmla="*/ 77982 h 720951"/>
              <a:gd name="connsiteX11" fmla="*/ 2946371 w 2946371"/>
              <a:gd name="connsiteY11" fmla="*/ 419925 h 720951"/>
              <a:gd name="connsiteX12" fmla="*/ 2789760 w 2946371"/>
              <a:gd name="connsiteY12" fmla="*/ 455333 h 720951"/>
              <a:gd name="connsiteX13" fmla="*/ 2146691 w 2946371"/>
              <a:gd name="connsiteY13" fmla="*/ 417716 h 720951"/>
              <a:gd name="connsiteX14" fmla="*/ 1522929 w 2946371"/>
              <a:gd name="connsiteY14" fmla="*/ 720705 h 720951"/>
              <a:gd name="connsiteX15" fmla="*/ 457132 w 2946371"/>
              <a:gd name="connsiteY15" fmla="*/ 469922 h 720951"/>
              <a:gd name="connsiteX16" fmla="*/ 17975 w 2946371"/>
              <a:gd name="connsiteY16" fmla="*/ 508782 h 720951"/>
              <a:gd name="connsiteX0" fmla="*/ 32422 w 2946371"/>
              <a:gd name="connsiteY0" fmla="*/ 422673 h 722988"/>
              <a:gd name="connsiteX1" fmla="*/ 18803 w 2946371"/>
              <a:gd name="connsiteY1" fmla="*/ 351458 h 722988"/>
              <a:gd name="connsiteX2" fmla="*/ 60604 w 2946371"/>
              <a:gd name="connsiteY2" fmla="*/ 137902 h 722988"/>
              <a:gd name="connsiteX3" fmla="*/ 400691 w 2946371"/>
              <a:gd name="connsiteY3" fmla="*/ 141895 h 722988"/>
              <a:gd name="connsiteX4" fmla="*/ 983986 w 2946371"/>
              <a:gd name="connsiteY4" fmla="*/ 48047 h 722988"/>
              <a:gd name="connsiteX5" fmla="*/ 1358103 w 2946371"/>
              <a:gd name="connsiteY5" fmla="*/ 47835 h 722988"/>
              <a:gd name="connsiteX6" fmla="*/ 1984321 w 2946371"/>
              <a:gd name="connsiteY6" fmla="*/ 43502 h 722988"/>
              <a:gd name="connsiteX7" fmla="*/ 2631086 w 2946371"/>
              <a:gd name="connsiteY7" fmla="*/ 60543 h 722988"/>
              <a:gd name="connsiteX8" fmla="*/ 2696975 w 2946371"/>
              <a:gd name="connsiteY8" fmla="*/ 52374 h 722988"/>
              <a:gd name="connsiteX9" fmla="*/ 2779473 w 2946371"/>
              <a:gd name="connsiteY9" fmla="*/ 66790 h 722988"/>
              <a:gd name="connsiteX10" fmla="*/ 2933736 w 2946371"/>
              <a:gd name="connsiteY10" fmla="*/ 77982 h 722988"/>
              <a:gd name="connsiteX11" fmla="*/ 2946371 w 2946371"/>
              <a:gd name="connsiteY11" fmla="*/ 419925 h 722988"/>
              <a:gd name="connsiteX12" fmla="*/ 2789760 w 2946371"/>
              <a:gd name="connsiteY12" fmla="*/ 455333 h 722988"/>
              <a:gd name="connsiteX13" fmla="*/ 2136798 w 2946371"/>
              <a:gd name="connsiteY13" fmla="*/ 586393 h 722988"/>
              <a:gd name="connsiteX14" fmla="*/ 1522929 w 2946371"/>
              <a:gd name="connsiteY14" fmla="*/ 720705 h 722988"/>
              <a:gd name="connsiteX15" fmla="*/ 457132 w 2946371"/>
              <a:gd name="connsiteY15" fmla="*/ 469922 h 722988"/>
              <a:gd name="connsiteX16" fmla="*/ 17975 w 2946371"/>
              <a:gd name="connsiteY16" fmla="*/ 508782 h 722988"/>
              <a:gd name="connsiteX0" fmla="*/ 32422 w 2946371"/>
              <a:gd name="connsiteY0" fmla="*/ 422673 h 720756"/>
              <a:gd name="connsiteX1" fmla="*/ 18803 w 2946371"/>
              <a:gd name="connsiteY1" fmla="*/ 351458 h 720756"/>
              <a:gd name="connsiteX2" fmla="*/ 60604 w 2946371"/>
              <a:gd name="connsiteY2" fmla="*/ 137902 h 720756"/>
              <a:gd name="connsiteX3" fmla="*/ 400691 w 2946371"/>
              <a:gd name="connsiteY3" fmla="*/ 141895 h 720756"/>
              <a:gd name="connsiteX4" fmla="*/ 983986 w 2946371"/>
              <a:gd name="connsiteY4" fmla="*/ 48047 h 720756"/>
              <a:gd name="connsiteX5" fmla="*/ 1358103 w 2946371"/>
              <a:gd name="connsiteY5" fmla="*/ 47835 h 720756"/>
              <a:gd name="connsiteX6" fmla="*/ 1984321 w 2946371"/>
              <a:gd name="connsiteY6" fmla="*/ 43502 h 720756"/>
              <a:gd name="connsiteX7" fmla="*/ 2631086 w 2946371"/>
              <a:gd name="connsiteY7" fmla="*/ 60543 h 720756"/>
              <a:gd name="connsiteX8" fmla="*/ 2696975 w 2946371"/>
              <a:gd name="connsiteY8" fmla="*/ 52374 h 720756"/>
              <a:gd name="connsiteX9" fmla="*/ 2779473 w 2946371"/>
              <a:gd name="connsiteY9" fmla="*/ 66790 h 720756"/>
              <a:gd name="connsiteX10" fmla="*/ 2933736 w 2946371"/>
              <a:gd name="connsiteY10" fmla="*/ 77982 h 720756"/>
              <a:gd name="connsiteX11" fmla="*/ 2946371 w 2946371"/>
              <a:gd name="connsiteY11" fmla="*/ 419925 h 720756"/>
              <a:gd name="connsiteX12" fmla="*/ 2789760 w 2946371"/>
              <a:gd name="connsiteY12" fmla="*/ 455333 h 720756"/>
              <a:gd name="connsiteX13" fmla="*/ 2136798 w 2946371"/>
              <a:gd name="connsiteY13" fmla="*/ 586393 h 720756"/>
              <a:gd name="connsiteX14" fmla="*/ 1522929 w 2946371"/>
              <a:gd name="connsiteY14" fmla="*/ 720705 h 720756"/>
              <a:gd name="connsiteX15" fmla="*/ 417562 w 2946371"/>
              <a:gd name="connsiteY15" fmla="*/ 601116 h 720756"/>
              <a:gd name="connsiteX16" fmla="*/ 17975 w 2946371"/>
              <a:gd name="connsiteY16" fmla="*/ 508782 h 720756"/>
              <a:gd name="connsiteX0" fmla="*/ 32422 w 2946371"/>
              <a:gd name="connsiteY0" fmla="*/ 422673 h 720749"/>
              <a:gd name="connsiteX1" fmla="*/ 18803 w 2946371"/>
              <a:gd name="connsiteY1" fmla="*/ 351458 h 720749"/>
              <a:gd name="connsiteX2" fmla="*/ 60604 w 2946371"/>
              <a:gd name="connsiteY2" fmla="*/ 137902 h 720749"/>
              <a:gd name="connsiteX3" fmla="*/ 400691 w 2946371"/>
              <a:gd name="connsiteY3" fmla="*/ 141895 h 720749"/>
              <a:gd name="connsiteX4" fmla="*/ 983986 w 2946371"/>
              <a:gd name="connsiteY4" fmla="*/ 48047 h 720749"/>
              <a:gd name="connsiteX5" fmla="*/ 1358103 w 2946371"/>
              <a:gd name="connsiteY5" fmla="*/ 47835 h 720749"/>
              <a:gd name="connsiteX6" fmla="*/ 1984321 w 2946371"/>
              <a:gd name="connsiteY6" fmla="*/ 43502 h 720749"/>
              <a:gd name="connsiteX7" fmla="*/ 2631086 w 2946371"/>
              <a:gd name="connsiteY7" fmla="*/ 60543 h 720749"/>
              <a:gd name="connsiteX8" fmla="*/ 2696975 w 2946371"/>
              <a:gd name="connsiteY8" fmla="*/ 52374 h 720749"/>
              <a:gd name="connsiteX9" fmla="*/ 2779473 w 2946371"/>
              <a:gd name="connsiteY9" fmla="*/ 66790 h 720749"/>
              <a:gd name="connsiteX10" fmla="*/ 2933736 w 2946371"/>
              <a:gd name="connsiteY10" fmla="*/ 77982 h 720749"/>
              <a:gd name="connsiteX11" fmla="*/ 2946371 w 2946371"/>
              <a:gd name="connsiteY11" fmla="*/ 419925 h 720749"/>
              <a:gd name="connsiteX12" fmla="*/ 2789760 w 2946371"/>
              <a:gd name="connsiteY12" fmla="*/ 455333 h 720749"/>
              <a:gd name="connsiteX13" fmla="*/ 2136798 w 2946371"/>
              <a:gd name="connsiteY13" fmla="*/ 586393 h 720749"/>
              <a:gd name="connsiteX14" fmla="*/ 1522929 w 2946371"/>
              <a:gd name="connsiteY14" fmla="*/ 720705 h 720749"/>
              <a:gd name="connsiteX15" fmla="*/ 417562 w 2946371"/>
              <a:gd name="connsiteY15" fmla="*/ 601116 h 720749"/>
              <a:gd name="connsiteX16" fmla="*/ 13029 w 2946371"/>
              <a:gd name="connsiteY16" fmla="*/ 589997 h 720749"/>
              <a:gd name="connsiteX0" fmla="*/ 4616 w 2948242"/>
              <a:gd name="connsiteY0" fmla="*/ 416426 h 720749"/>
              <a:gd name="connsiteX1" fmla="*/ 20674 w 2948242"/>
              <a:gd name="connsiteY1" fmla="*/ 351458 h 720749"/>
              <a:gd name="connsiteX2" fmla="*/ 62475 w 2948242"/>
              <a:gd name="connsiteY2" fmla="*/ 137902 h 720749"/>
              <a:gd name="connsiteX3" fmla="*/ 402562 w 2948242"/>
              <a:gd name="connsiteY3" fmla="*/ 141895 h 720749"/>
              <a:gd name="connsiteX4" fmla="*/ 985857 w 2948242"/>
              <a:gd name="connsiteY4" fmla="*/ 48047 h 720749"/>
              <a:gd name="connsiteX5" fmla="*/ 1359974 w 2948242"/>
              <a:gd name="connsiteY5" fmla="*/ 47835 h 720749"/>
              <a:gd name="connsiteX6" fmla="*/ 1986192 w 2948242"/>
              <a:gd name="connsiteY6" fmla="*/ 43502 h 720749"/>
              <a:gd name="connsiteX7" fmla="*/ 2632957 w 2948242"/>
              <a:gd name="connsiteY7" fmla="*/ 60543 h 720749"/>
              <a:gd name="connsiteX8" fmla="*/ 2698846 w 2948242"/>
              <a:gd name="connsiteY8" fmla="*/ 52374 h 720749"/>
              <a:gd name="connsiteX9" fmla="*/ 2781344 w 2948242"/>
              <a:gd name="connsiteY9" fmla="*/ 66790 h 720749"/>
              <a:gd name="connsiteX10" fmla="*/ 2935607 w 2948242"/>
              <a:gd name="connsiteY10" fmla="*/ 77982 h 720749"/>
              <a:gd name="connsiteX11" fmla="*/ 2948242 w 2948242"/>
              <a:gd name="connsiteY11" fmla="*/ 419925 h 720749"/>
              <a:gd name="connsiteX12" fmla="*/ 2791631 w 2948242"/>
              <a:gd name="connsiteY12" fmla="*/ 455333 h 720749"/>
              <a:gd name="connsiteX13" fmla="*/ 2138669 w 2948242"/>
              <a:gd name="connsiteY13" fmla="*/ 586393 h 720749"/>
              <a:gd name="connsiteX14" fmla="*/ 1524800 w 2948242"/>
              <a:gd name="connsiteY14" fmla="*/ 720705 h 720749"/>
              <a:gd name="connsiteX15" fmla="*/ 419433 w 2948242"/>
              <a:gd name="connsiteY15" fmla="*/ 601116 h 720749"/>
              <a:gd name="connsiteX16" fmla="*/ 14900 w 2948242"/>
              <a:gd name="connsiteY16" fmla="*/ 589997 h 720749"/>
              <a:gd name="connsiteX0" fmla="*/ 24126 w 2967752"/>
              <a:gd name="connsiteY0" fmla="*/ 416426 h 720749"/>
              <a:gd name="connsiteX1" fmla="*/ 10507 w 2967752"/>
              <a:gd name="connsiteY1" fmla="*/ 338963 h 720749"/>
              <a:gd name="connsiteX2" fmla="*/ 81985 w 2967752"/>
              <a:gd name="connsiteY2" fmla="*/ 137902 h 720749"/>
              <a:gd name="connsiteX3" fmla="*/ 422072 w 2967752"/>
              <a:gd name="connsiteY3" fmla="*/ 141895 h 720749"/>
              <a:gd name="connsiteX4" fmla="*/ 1005367 w 2967752"/>
              <a:gd name="connsiteY4" fmla="*/ 48047 h 720749"/>
              <a:gd name="connsiteX5" fmla="*/ 1379484 w 2967752"/>
              <a:gd name="connsiteY5" fmla="*/ 47835 h 720749"/>
              <a:gd name="connsiteX6" fmla="*/ 2005702 w 2967752"/>
              <a:gd name="connsiteY6" fmla="*/ 43502 h 720749"/>
              <a:gd name="connsiteX7" fmla="*/ 2652467 w 2967752"/>
              <a:gd name="connsiteY7" fmla="*/ 60543 h 720749"/>
              <a:gd name="connsiteX8" fmla="*/ 2718356 w 2967752"/>
              <a:gd name="connsiteY8" fmla="*/ 52374 h 720749"/>
              <a:gd name="connsiteX9" fmla="*/ 2800854 w 2967752"/>
              <a:gd name="connsiteY9" fmla="*/ 66790 h 720749"/>
              <a:gd name="connsiteX10" fmla="*/ 2955117 w 2967752"/>
              <a:gd name="connsiteY10" fmla="*/ 77982 h 720749"/>
              <a:gd name="connsiteX11" fmla="*/ 2967752 w 2967752"/>
              <a:gd name="connsiteY11" fmla="*/ 419925 h 720749"/>
              <a:gd name="connsiteX12" fmla="*/ 2811141 w 2967752"/>
              <a:gd name="connsiteY12" fmla="*/ 455333 h 720749"/>
              <a:gd name="connsiteX13" fmla="*/ 2158179 w 2967752"/>
              <a:gd name="connsiteY13" fmla="*/ 586393 h 720749"/>
              <a:gd name="connsiteX14" fmla="*/ 1544310 w 2967752"/>
              <a:gd name="connsiteY14" fmla="*/ 720705 h 720749"/>
              <a:gd name="connsiteX15" fmla="*/ 438943 w 2967752"/>
              <a:gd name="connsiteY15" fmla="*/ 601116 h 720749"/>
              <a:gd name="connsiteX16" fmla="*/ 34410 w 2967752"/>
              <a:gd name="connsiteY16" fmla="*/ 589997 h 720749"/>
              <a:gd name="connsiteX0" fmla="*/ 24126 w 2967752"/>
              <a:gd name="connsiteY0" fmla="*/ 404306 h 708629"/>
              <a:gd name="connsiteX1" fmla="*/ 10507 w 2967752"/>
              <a:gd name="connsiteY1" fmla="*/ 326843 h 708629"/>
              <a:gd name="connsiteX2" fmla="*/ 81985 w 2967752"/>
              <a:gd name="connsiteY2" fmla="*/ 125782 h 708629"/>
              <a:gd name="connsiteX3" fmla="*/ 422072 w 2967752"/>
              <a:gd name="connsiteY3" fmla="*/ 129775 h 708629"/>
              <a:gd name="connsiteX4" fmla="*/ 1005367 w 2967752"/>
              <a:gd name="connsiteY4" fmla="*/ 35927 h 708629"/>
              <a:gd name="connsiteX5" fmla="*/ 1379484 w 2967752"/>
              <a:gd name="connsiteY5" fmla="*/ 98189 h 708629"/>
              <a:gd name="connsiteX6" fmla="*/ 2005702 w 2967752"/>
              <a:gd name="connsiteY6" fmla="*/ 31382 h 708629"/>
              <a:gd name="connsiteX7" fmla="*/ 2652467 w 2967752"/>
              <a:gd name="connsiteY7" fmla="*/ 48423 h 708629"/>
              <a:gd name="connsiteX8" fmla="*/ 2718356 w 2967752"/>
              <a:gd name="connsiteY8" fmla="*/ 40254 h 708629"/>
              <a:gd name="connsiteX9" fmla="*/ 2800854 w 2967752"/>
              <a:gd name="connsiteY9" fmla="*/ 54670 h 708629"/>
              <a:gd name="connsiteX10" fmla="*/ 2955117 w 2967752"/>
              <a:gd name="connsiteY10" fmla="*/ 65862 h 708629"/>
              <a:gd name="connsiteX11" fmla="*/ 2967752 w 2967752"/>
              <a:gd name="connsiteY11" fmla="*/ 407805 h 708629"/>
              <a:gd name="connsiteX12" fmla="*/ 2811141 w 2967752"/>
              <a:gd name="connsiteY12" fmla="*/ 443213 h 708629"/>
              <a:gd name="connsiteX13" fmla="*/ 2158179 w 2967752"/>
              <a:gd name="connsiteY13" fmla="*/ 574273 h 708629"/>
              <a:gd name="connsiteX14" fmla="*/ 1544310 w 2967752"/>
              <a:gd name="connsiteY14" fmla="*/ 708585 h 708629"/>
              <a:gd name="connsiteX15" fmla="*/ 438943 w 2967752"/>
              <a:gd name="connsiteY15" fmla="*/ 588996 h 708629"/>
              <a:gd name="connsiteX16" fmla="*/ 34410 w 2967752"/>
              <a:gd name="connsiteY16" fmla="*/ 577877 h 708629"/>
              <a:gd name="connsiteX0" fmla="*/ 24126 w 2967752"/>
              <a:gd name="connsiteY0" fmla="*/ 381783 h 686106"/>
              <a:gd name="connsiteX1" fmla="*/ 10507 w 2967752"/>
              <a:gd name="connsiteY1" fmla="*/ 304320 h 686106"/>
              <a:gd name="connsiteX2" fmla="*/ 81985 w 2967752"/>
              <a:gd name="connsiteY2" fmla="*/ 103259 h 686106"/>
              <a:gd name="connsiteX3" fmla="*/ 422072 w 2967752"/>
              <a:gd name="connsiteY3" fmla="*/ 107252 h 686106"/>
              <a:gd name="connsiteX4" fmla="*/ 1005367 w 2967752"/>
              <a:gd name="connsiteY4" fmla="*/ 13404 h 686106"/>
              <a:gd name="connsiteX5" fmla="*/ 1188379 w 2967752"/>
              <a:gd name="connsiteY5" fmla="*/ 7158 h 686106"/>
              <a:gd name="connsiteX6" fmla="*/ 1379484 w 2967752"/>
              <a:gd name="connsiteY6" fmla="*/ 75666 h 686106"/>
              <a:gd name="connsiteX7" fmla="*/ 2005702 w 2967752"/>
              <a:gd name="connsiteY7" fmla="*/ 8859 h 686106"/>
              <a:gd name="connsiteX8" fmla="*/ 2652467 w 2967752"/>
              <a:gd name="connsiteY8" fmla="*/ 25900 h 686106"/>
              <a:gd name="connsiteX9" fmla="*/ 2718356 w 2967752"/>
              <a:gd name="connsiteY9" fmla="*/ 17731 h 686106"/>
              <a:gd name="connsiteX10" fmla="*/ 2800854 w 2967752"/>
              <a:gd name="connsiteY10" fmla="*/ 32147 h 686106"/>
              <a:gd name="connsiteX11" fmla="*/ 2955117 w 2967752"/>
              <a:gd name="connsiteY11" fmla="*/ 43339 h 686106"/>
              <a:gd name="connsiteX12" fmla="*/ 2967752 w 2967752"/>
              <a:gd name="connsiteY12" fmla="*/ 385282 h 686106"/>
              <a:gd name="connsiteX13" fmla="*/ 2811141 w 2967752"/>
              <a:gd name="connsiteY13" fmla="*/ 420690 h 686106"/>
              <a:gd name="connsiteX14" fmla="*/ 2158179 w 2967752"/>
              <a:gd name="connsiteY14" fmla="*/ 551750 h 686106"/>
              <a:gd name="connsiteX15" fmla="*/ 1544310 w 2967752"/>
              <a:gd name="connsiteY15" fmla="*/ 686062 h 686106"/>
              <a:gd name="connsiteX16" fmla="*/ 438943 w 2967752"/>
              <a:gd name="connsiteY16" fmla="*/ 566473 h 686106"/>
              <a:gd name="connsiteX17" fmla="*/ 34410 w 2967752"/>
              <a:gd name="connsiteY17" fmla="*/ 555354 h 686106"/>
              <a:gd name="connsiteX0" fmla="*/ 24126 w 2967752"/>
              <a:gd name="connsiteY0" fmla="*/ 375873 h 680196"/>
              <a:gd name="connsiteX1" fmla="*/ 10507 w 2967752"/>
              <a:gd name="connsiteY1" fmla="*/ 298410 h 680196"/>
              <a:gd name="connsiteX2" fmla="*/ 81985 w 2967752"/>
              <a:gd name="connsiteY2" fmla="*/ 97349 h 680196"/>
              <a:gd name="connsiteX3" fmla="*/ 422072 w 2967752"/>
              <a:gd name="connsiteY3" fmla="*/ 101342 h 680196"/>
              <a:gd name="connsiteX4" fmla="*/ 1005367 w 2967752"/>
              <a:gd name="connsiteY4" fmla="*/ 7494 h 680196"/>
              <a:gd name="connsiteX5" fmla="*/ 1168594 w 2967752"/>
              <a:gd name="connsiteY5" fmla="*/ 76216 h 680196"/>
              <a:gd name="connsiteX6" fmla="*/ 1379484 w 2967752"/>
              <a:gd name="connsiteY6" fmla="*/ 69756 h 680196"/>
              <a:gd name="connsiteX7" fmla="*/ 2005702 w 2967752"/>
              <a:gd name="connsiteY7" fmla="*/ 2949 h 680196"/>
              <a:gd name="connsiteX8" fmla="*/ 2652467 w 2967752"/>
              <a:gd name="connsiteY8" fmla="*/ 19990 h 680196"/>
              <a:gd name="connsiteX9" fmla="*/ 2718356 w 2967752"/>
              <a:gd name="connsiteY9" fmla="*/ 11821 h 680196"/>
              <a:gd name="connsiteX10" fmla="*/ 2800854 w 2967752"/>
              <a:gd name="connsiteY10" fmla="*/ 26237 h 680196"/>
              <a:gd name="connsiteX11" fmla="*/ 2955117 w 2967752"/>
              <a:gd name="connsiteY11" fmla="*/ 37429 h 680196"/>
              <a:gd name="connsiteX12" fmla="*/ 2967752 w 2967752"/>
              <a:gd name="connsiteY12" fmla="*/ 379372 h 680196"/>
              <a:gd name="connsiteX13" fmla="*/ 2811141 w 2967752"/>
              <a:gd name="connsiteY13" fmla="*/ 414780 h 680196"/>
              <a:gd name="connsiteX14" fmla="*/ 2158179 w 2967752"/>
              <a:gd name="connsiteY14" fmla="*/ 545840 h 680196"/>
              <a:gd name="connsiteX15" fmla="*/ 1544310 w 2967752"/>
              <a:gd name="connsiteY15" fmla="*/ 680152 h 680196"/>
              <a:gd name="connsiteX16" fmla="*/ 438943 w 2967752"/>
              <a:gd name="connsiteY16" fmla="*/ 560563 h 680196"/>
              <a:gd name="connsiteX17" fmla="*/ 34410 w 2967752"/>
              <a:gd name="connsiteY17" fmla="*/ 549444 h 680196"/>
              <a:gd name="connsiteX0" fmla="*/ 24126 w 2967752"/>
              <a:gd name="connsiteY0" fmla="*/ 375873 h 680196"/>
              <a:gd name="connsiteX1" fmla="*/ 10507 w 2967752"/>
              <a:gd name="connsiteY1" fmla="*/ 298410 h 680196"/>
              <a:gd name="connsiteX2" fmla="*/ 81985 w 2967752"/>
              <a:gd name="connsiteY2" fmla="*/ 97349 h 680196"/>
              <a:gd name="connsiteX3" fmla="*/ 422072 w 2967752"/>
              <a:gd name="connsiteY3" fmla="*/ 101342 h 680196"/>
              <a:gd name="connsiteX4" fmla="*/ 975690 w 2967752"/>
              <a:gd name="connsiteY4" fmla="*/ 32483 h 680196"/>
              <a:gd name="connsiteX5" fmla="*/ 1168594 w 2967752"/>
              <a:gd name="connsiteY5" fmla="*/ 76216 h 680196"/>
              <a:gd name="connsiteX6" fmla="*/ 1379484 w 2967752"/>
              <a:gd name="connsiteY6" fmla="*/ 69756 h 680196"/>
              <a:gd name="connsiteX7" fmla="*/ 2005702 w 2967752"/>
              <a:gd name="connsiteY7" fmla="*/ 2949 h 680196"/>
              <a:gd name="connsiteX8" fmla="*/ 2652467 w 2967752"/>
              <a:gd name="connsiteY8" fmla="*/ 19990 h 680196"/>
              <a:gd name="connsiteX9" fmla="*/ 2718356 w 2967752"/>
              <a:gd name="connsiteY9" fmla="*/ 11821 h 680196"/>
              <a:gd name="connsiteX10" fmla="*/ 2800854 w 2967752"/>
              <a:gd name="connsiteY10" fmla="*/ 26237 h 680196"/>
              <a:gd name="connsiteX11" fmla="*/ 2955117 w 2967752"/>
              <a:gd name="connsiteY11" fmla="*/ 37429 h 680196"/>
              <a:gd name="connsiteX12" fmla="*/ 2967752 w 2967752"/>
              <a:gd name="connsiteY12" fmla="*/ 379372 h 680196"/>
              <a:gd name="connsiteX13" fmla="*/ 2811141 w 2967752"/>
              <a:gd name="connsiteY13" fmla="*/ 414780 h 680196"/>
              <a:gd name="connsiteX14" fmla="*/ 2158179 w 2967752"/>
              <a:gd name="connsiteY14" fmla="*/ 545840 h 680196"/>
              <a:gd name="connsiteX15" fmla="*/ 1544310 w 2967752"/>
              <a:gd name="connsiteY15" fmla="*/ 680152 h 680196"/>
              <a:gd name="connsiteX16" fmla="*/ 438943 w 2967752"/>
              <a:gd name="connsiteY16" fmla="*/ 560563 h 680196"/>
              <a:gd name="connsiteX17" fmla="*/ 34410 w 2967752"/>
              <a:gd name="connsiteY17" fmla="*/ 549444 h 680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967752" h="680196">
                <a:moveTo>
                  <a:pt x="24126" y="375873"/>
                </a:moveTo>
                <a:cubicBezTo>
                  <a:pt x="19214" y="356759"/>
                  <a:pt x="-17677" y="335265"/>
                  <a:pt x="10507" y="298410"/>
                </a:cubicBezTo>
                <a:cubicBezTo>
                  <a:pt x="38691" y="261555"/>
                  <a:pt x="-42728" y="128033"/>
                  <a:pt x="81985" y="97349"/>
                </a:cubicBezTo>
                <a:cubicBezTo>
                  <a:pt x="202474" y="106043"/>
                  <a:pt x="273121" y="112153"/>
                  <a:pt x="422072" y="101342"/>
                </a:cubicBezTo>
                <a:cubicBezTo>
                  <a:pt x="571023" y="90531"/>
                  <a:pt x="847972" y="49165"/>
                  <a:pt x="975690" y="32483"/>
                </a:cubicBezTo>
                <a:cubicBezTo>
                  <a:pt x="1103408" y="15801"/>
                  <a:pt x="1106241" y="65839"/>
                  <a:pt x="1168594" y="76216"/>
                </a:cubicBezTo>
                <a:cubicBezTo>
                  <a:pt x="1230947" y="86593"/>
                  <a:pt x="1239966" y="81967"/>
                  <a:pt x="1379484" y="69756"/>
                </a:cubicBezTo>
                <a:cubicBezTo>
                  <a:pt x="1519002" y="57545"/>
                  <a:pt x="1793538" y="11243"/>
                  <a:pt x="2005702" y="2949"/>
                </a:cubicBezTo>
                <a:cubicBezTo>
                  <a:pt x="2217866" y="-5345"/>
                  <a:pt x="2549355" y="4976"/>
                  <a:pt x="2652467" y="19990"/>
                </a:cubicBezTo>
                <a:cubicBezTo>
                  <a:pt x="2755579" y="35004"/>
                  <a:pt x="2693625" y="10780"/>
                  <a:pt x="2718356" y="11821"/>
                </a:cubicBezTo>
                <a:cubicBezTo>
                  <a:pt x="2743087" y="12862"/>
                  <a:pt x="2747380" y="21969"/>
                  <a:pt x="2800854" y="26237"/>
                </a:cubicBezTo>
                <a:cubicBezTo>
                  <a:pt x="2854328" y="30505"/>
                  <a:pt x="2902570" y="-11014"/>
                  <a:pt x="2955117" y="37429"/>
                </a:cubicBezTo>
                <a:cubicBezTo>
                  <a:pt x="2968657" y="99733"/>
                  <a:pt x="2943954" y="330016"/>
                  <a:pt x="2967752" y="379372"/>
                </a:cubicBezTo>
                <a:cubicBezTo>
                  <a:pt x="2945405" y="424094"/>
                  <a:pt x="2946070" y="387035"/>
                  <a:pt x="2811141" y="414780"/>
                </a:cubicBezTo>
                <a:lnTo>
                  <a:pt x="2158179" y="545840"/>
                </a:lnTo>
                <a:cubicBezTo>
                  <a:pt x="1947041" y="590069"/>
                  <a:pt x="1830849" y="677698"/>
                  <a:pt x="1544310" y="680152"/>
                </a:cubicBezTo>
                <a:cubicBezTo>
                  <a:pt x="1257771" y="682606"/>
                  <a:pt x="690593" y="582348"/>
                  <a:pt x="438943" y="560563"/>
                </a:cubicBezTo>
                <a:cubicBezTo>
                  <a:pt x="187293" y="538778"/>
                  <a:pt x="116704" y="505133"/>
                  <a:pt x="34410" y="549444"/>
                </a:cubicBezTo>
              </a:path>
            </a:pathLst>
          </a:custGeom>
          <a:solidFill>
            <a:srgbClr val="FFC000">
              <a:alpha val="25098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hreePt" dir="t"/>
          </a:scene3d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Freeform 14"/>
          <p:cNvSpPr/>
          <p:nvPr>
            <p:custDataLst>
              <p:tags r:id="rId4"/>
            </p:custDataLst>
          </p:nvPr>
        </p:nvSpPr>
        <p:spPr>
          <a:xfrm>
            <a:off x="2651284" y="2617321"/>
            <a:ext cx="4181323" cy="1182706"/>
          </a:xfrm>
          <a:custGeom>
            <a:avLst/>
            <a:gdLst>
              <a:gd name="connsiteX0" fmla="*/ 2784604 w 3022453"/>
              <a:gd name="connsiteY0" fmla="*/ 370869 h 1040371"/>
              <a:gd name="connsiteX1" fmla="*/ 2943170 w 3022453"/>
              <a:gd name="connsiteY1" fmla="*/ 281015 h 1040371"/>
              <a:gd name="connsiteX2" fmla="*/ 2959027 w 3022453"/>
              <a:gd name="connsiteY2" fmla="*/ 217588 h 1040371"/>
              <a:gd name="connsiteX3" fmla="*/ 2562610 w 3022453"/>
              <a:gd name="connsiteY3" fmla="*/ 170018 h 1040371"/>
              <a:gd name="connsiteX4" fmla="*/ 2203193 w 3022453"/>
              <a:gd name="connsiteY4" fmla="*/ 154161 h 1040371"/>
              <a:gd name="connsiteX5" fmla="*/ 1928345 w 3022453"/>
              <a:gd name="connsiteY5" fmla="*/ 143590 h 1040371"/>
              <a:gd name="connsiteX6" fmla="*/ 1701066 w 3022453"/>
              <a:gd name="connsiteY6" fmla="*/ 201731 h 1040371"/>
              <a:gd name="connsiteX7" fmla="*/ 1621783 w 3022453"/>
              <a:gd name="connsiteY7" fmla="*/ 370869 h 1040371"/>
              <a:gd name="connsiteX8" fmla="*/ 1674638 w 3022453"/>
              <a:gd name="connsiteY8" fmla="*/ 481865 h 1040371"/>
              <a:gd name="connsiteX9" fmla="*/ 1753921 w 3022453"/>
              <a:gd name="connsiteY9" fmla="*/ 524150 h 1040371"/>
              <a:gd name="connsiteX10" fmla="*/ 1611212 w 3022453"/>
              <a:gd name="connsiteY10" fmla="*/ 571720 h 1040371"/>
              <a:gd name="connsiteX11" fmla="*/ 1415646 w 3022453"/>
              <a:gd name="connsiteY11" fmla="*/ 555863 h 1040371"/>
              <a:gd name="connsiteX12" fmla="*/ 1019230 w 3022453"/>
              <a:gd name="connsiteY12" fmla="*/ 487151 h 1040371"/>
              <a:gd name="connsiteX13" fmla="*/ 591101 w 3022453"/>
              <a:gd name="connsiteY13" fmla="*/ 69593 h 1040371"/>
              <a:gd name="connsiteX14" fmla="*/ 157686 w 3022453"/>
              <a:gd name="connsiteY14" fmla="*/ 69593 h 1040371"/>
              <a:gd name="connsiteX15" fmla="*/ 14976 w 3022453"/>
              <a:gd name="connsiteY15" fmla="*/ 254587 h 1040371"/>
              <a:gd name="connsiteX16" fmla="*/ 83688 w 3022453"/>
              <a:gd name="connsiteY16" fmla="*/ 423724 h 1040371"/>
              <a:gd name="connsiteX17" fmla="*/ 517103 w 3022453"/>
              <a:gd name="connsiteY17" fmla="*/ 666860 h 1040371"/>
              <a:gd name="connsiteX18" fmla="*/ 797237 w 3022453"/>
              <a:gd name="connsiteY18" fmla="*/ 756714 h 1040371"/>
              <a:gd name="connsiteX19" fmla="*/ 1109084 w 3022453"/>
              <a:gd name="connsiteY19" fmla="*/ 698573 h 1040371"/>
              <a:gd name="connsiteX20" fmla="*/ 1383933 w 3022453"/>
              <a:gd name="connsiteY20" fmla="*/ 809569 h 1040371"/>
              <a:gd name="connsiteX21" fmla="*/ 1542499 w 3022453"/>
              <a:gd name="connsiteY21" fmla="*/ 999849 h 1040371"/>
              <a:gd name="connsiteX22" fmla="*/ 1579498 w 3022453"/>
              <a:gd name="connsiteY22" fmla="*/ 1020991 h 1040371"/>
              <a:gd name="connsiteX23" fmla="*/ 1584784 w 3022453"/>
              <a:gd name="connsiteY23" fmla="*/ 883567 h 1040371"/>
              <a:gd name="connsiteX24" fmla="*/ 1600641 w 3022453"/>
              <a:gd name="connsiteY24" fmla="*/ 740857 h 1040371"/>
              <a:gd name="connsiteX25" fmla="*/ 1711637 w 3022453"/>
              <a:gd name="connsiteY25" fmla="*/ 735572 h 1040371"/>
              <a:gd name="connsiteX26" fmla="*/ 1759207 w 3022453"/>
              <a:gd name="connsiteY26" fmla="*/ 666860 h 1040371"/>
              <a:gd name="connsiteX27" fmla="*/ 1880775 w 3022453"/>
              <a:gd name="connsiteY27" fmla="*/ 730286 h 1040371"/>
              <a:gd name="connsiteX28" fmla="*/ 1997057 w 3022453"/>
              <a:gd name="connsiteY28" fmla="*/ 693287 h 1040371"/>
              <a:gd name="connsiteX29" fmla="*/ 2361760 w 3022453"/>
              <a:gd name="connsiteY29" fmla="*/ 851854 h 1040371"/>
              <a:gd name="connsiteX30" fmla="*/ 2636608 w 3022453"/>
              <a:gd name="connsiteY30" fmla="*/ 851854 h 1040371"/>
              <a:gd name="connsiteX31" fmla="*/ 2689464 w 3022453"/>
              <a:gd name="connsiteY31" fmla="*/ 746143 h 1040371"/>
              <a:gd name="connsiteX32" fmla="*/ 2583753 w 3022453"/>
              <a:gd name="connsiteY32" fmla="*/ 661574 h 1040371"/>
              <a:gd name="connsiteX33" fmla="*/ 2456899 w 3022453"/>
              <a:gd name="connsiteY33" fmla="*/ 640432 h 1040371"/>
              <a:gd name="connsiteX34" fmla="*/ 2583753 w 3022453"/>
              <a:gd name="connsiteY34" fmla="*/ 513579 h 1040371"/>
              <a:gd name="connsiteX35" fmla="*/ 2647179 w 3022453"/>
              <a:gd name="connsiteY35" fmla="*/ 444867 h 1040371"/>
              <a:gd name="connsiteX36" fmla="*/ 2700035 w 3022453"/>
              <a:gd name="connsiteY36" fmla="*/ 407868 h 1040371"/>
              <a:gd name="connsiteX37" fmla="*/ 2784604 w 3022453"/>
              <a:gd name="connsiteY37" fmla="*/ 370869 h 1040371"/>
              <a:gd name="connsiteX0" fmla="*/ 2776046 w 2981084"/>
              <a:gd name="connsiteY0" fmla="*/ 340248 h 1001487"/>
              <a:gd name="connsiteX1" fmla="*/ 2934612 w 2981084"/>
              <a:gd name="connsiteY1" fmla="*/ 250394 h 1001487"/>
              <a:gd name="connsiteX2" fmla="*/ 2950469 w 2981084"/>
              <a:gd name="connsiteY2" fmla="*/ 186967 h 1001487"/>
              <a:gd name="connsiteX3" fmla="*/ 2554052 w 2981084"/>
              <a:gd name="connsiteY3" fmla="*/ 139397 h 1001487"/>
              <a:gd name="connsiteX4" fmla="*/ 2194635 w 2981084"/>
              <a:gd name="connsiteY4" fmla="*/ 123540 h 1001487"/>
              <a:gd name="connsiteX5" fmla="*/ 1919787 w 2981084"/>
              <a:gd name="connsiteY5" fmla="*/ 112969 h 1001487"/>
              <a:gd name="connsiteX6" fmla="*/ 1692508 w 2981084"/>
              <a:gd name="connsiteY6" fmla="*/ 171110 h 1001487"/>
              <a:gd name="connsiteX7" fmla="*/ 1613225 w 2981084"/>
              <a:gd name="connsiteY7" fmla="*/ 340248 h 1001487"/>
              <a:gd name="connsiteX8" fmla="*/ 1666080 w 2981084"/>
              <a:gd name="connsiteY8" fmla="*/ 451244 h 1001487"/>
              <a:gd name="connsiteX9" fmla="*/ 1745363 w 2981084"/>
              <a:gd name="connsiteY9" fmla="*/ 493529 h 1001487"/>
              <a:gd name="connsiteX10" fmla="*/ 1602654 w 2981084"/>
              <a:gd name="connsiteY10" fmla="*/ 541099 h 1001487"/>
              <a:gd name="connsiteX11" fmla="*/ 1121807 w 2981084"/>
              <a:gd name="connsiteY11" fmla="*/ 89079 h 1001487"/>
              <a:gd name="connsiteX12" fmla="*/ 1010672 w 2981084"/>
              <a:gd name="connsiteY12" fmla="*/ 456530 h 1001487"/>
              <a:gd name="connsiteX13" fmla="*/ 582543 w 2981084"/>
              <a:gd name="connsiteY13" fmla="*/ 38972 h 1001487"/>
              <a:gd name="connsiteX14" fmla="*/ 149128 w 2981084"/>
              <a:gd name="connsiteY14" fmla="*/ 38972 h 1001487"/>
              <a:gd name="connsiteX15" fmla="*/ 6418 w 2981084"/>
              <a:gd name="connsiteY15" fmla="*/ 223966 h 1001487"/>
              <a:gd name="connsiteX16" fmla="*/ 75130 w 2981084"/>
              <a:gd name="connsiteY16" fmla="*/ 393103 h 1001487"/>
              <a:gd name="connsiteX17" fmla="*/ 508545 w 2981084"/>
              <a:gd name="connsiteY17" fmla="*/ 636239 h 1001487"/>
              <a:gd name="connsiteX18" fmla="*/ 788679 w 2981084"/>
              <a:gd name="connsiteY18" fmla="*/ 726093 h 1001487"/>
              <a:gd name="connsiteX19" fmla="*/ 1100526 w 2981084"/>
              <a:gd name="connsiteY19" fmla="*/ 667952 h 1001487"/>
              <a:gd name="connsiteX20" fmla="*/ 1375375 w 2981084"/>
              <a:gd name="connsiteY20" fmla="*/ 778948 h 1001487"/>
              <a:gd name="connsiteX21" fmla="*/ 1533941 w 2981084"/>
              <a:gd name="connsiteY21" fmla="*/ 969228 h 1001487"/>
              <a:gd name="connsiteX22" fmla="*/ 1570940 w 2981084"/>
              <a:gd name="connsiteY22" fmla="*/ 990370 h 1001487"/>
              <a:gd name="connsiteX23" fmla="*/ 1576226 w 2981084"/>
              <a:gd name="connsiteY23" fmla="*/ 852946 h 1001487"/>
              <a:gd name="connsiteX24" fmla="*/ 1592083 w 2981084"/>
              <a:gd name="connsiteY24" fmla="*/ 710236 h 1001487"/>
              <a:gd name="connsiteX25" fmla="*/ 1703079 w 2981084"/>
              <a:gd name="connsiteY25" fmla="*/ 704951 h 1001487"/>
              <a:gd name="connsiteX26" fmla="*/ 1750649 w 2981084"/>
              <a:gd name="connsiteY26" fmla="*/ 636239 h 1001487"/>
              <a:gd name="connsiteX27" fmla="*/ 1872217 w 2981084"/>
              <a:gd name="connsiteY27" fmla="*/ 699665 h 1001487"/>
              <a:gd name="connsiteX28" fmla="*/ 1988499 w 2981084"/>
              <a:gd name="connsiteY28" fmla="*/ 662666 h 1001487"/>
              <a:gd name="connsiteX29" fmla="*/ 2353202 w 2981084"/>
              <a:gd name="connsiteY29" fmla="*/ 821233 h 1001487"/>
              <a:gd name="connsiteX30" fmla="*/ 2628050 w 2981084"/>
              <a:gd name="connsiteY30" fmla="*/ 821233 h 1001487"/>
              <a:gd name="connsiteX31" fmla="*/ 2680906 w 2981084"/>
              <a:gd name="connsiteY31" fmla="*/ 715522 h 1001487"/>
              <a:gd name="connsiteX32" fmla="*/ 2575195 w 2981084"/>
              <a:gd name="connsiteY32" fmla="*/ 630953 h 1001487"/>
              <a:gd name="connsiteX33" fmla="*/ 2448341 w 2981084"/>
              <a:gd name="connsiteY33" fmla="*/ 609811 h 1001487"/>
              <a:gd name="connsiteX34" fmla="*/ 2575195 w 2981084"/>
              <a:gd name="connsiteY34" fmla="*/ 482958 h 1001487"/>
              <a:gd name="connsiteX35" fmla="*/ 2638621 w 2981084"/>
              <a:gd name="connsiteY35" fmla="*/ 414246 h 1001487"/>
              <a:gd name="connsiteX36" fmla="*/ 2691477 w 2981084"/>
              <a:gd name="connsiteY36" fmla="*/ 377247 h 1001487"/>
              <a:gd name="connsiteX37" fmla="*/ 2776046 w 2981084"/>
              <a:gd name="connsiteY37" fmla="*/ 340248 h 1001487"/>
              <a:gd name="connsiteX0" fmla="*/ 2776046 w 2981084"/>
              <a:gd name="connsiteY0" fmla="*/ 340248 h 1001488"/>
              <a:gd name="connsiteX1" fmla="*/ 2934612 w 2981084"/>
              <a:gd name="connsiteY1" fmla="*/ 250394 h 1001488"/>
              <a:gd name="connsiteX2" fmla="*/ 2950469 w 2981084"/>
              <a:gd name="connsiteY2" fmla="*/ 186967 h 1001488"/>
              <a:gd name="connsiteX3" fmla="*/ 2554052 w 2981084"/>
              <a:gd name="connsiteY3" fmla="*/ 139397 h 1001488"/>
              <a:gd name="connsiteX4" fmla="*/ 2194635 w 2981084"/>
              <a:gd name="connsiteY4" fmla="*/ 123540 h 1001488"/>
              <a:gd name="connsiteX5" fmla="*/ 1919787 w 2981084"/>
              <a:gd name="connsiteY5" fmla="*/ 112969 h 1001488"/>
              <a:gd name="connsiteX6" fmla="*/ 1692508 w 2981084"/>
              <a:gd name="connsiteY6" fmla="*/ 171110 h 1001488"/>
              <a:gd name="connsiteX7" fmla="*/ 1613225 w 2981084"/>
              <a:gd name="connsiteY7" fmla="*/ 340248 h 1001488"/>
              <a:gd name="connsiteX8" fmla="*/ 1666080 w 2981084"/>
              <a:gd name="connsiteY8" fmla="*/ 451244 h 1001488"/>
              <a:gd name="connsiteX9" fmla="*/ 1745363 w 2981084"/>
              <a:gd name="connsiteY9" fmla="*/ 493529 h 1001488"/>
              <a:gd name="connsiteX10" fmla="*/ 1121807 w 2981084"/>
              <a:gd name="connsiteY10" fmla="*/ 89079 h 1001488"/>
              <a:gd name="connsiteX11" fmla="*/ 1010672 w 2981084"/>
              <a:gd name="connsiteY11" fmla="*/ 456530 h 1001488"/>
              <a:gd name="connsiteX12" fmla="*/ 582543 w 2981084"/>
              <a:gd name="connsiteY12" fmla="*/ 38972 h 1001488"/>
              <a:gd name="connsiteX13" fmla="*/ 149128 w 2981084"/>
              <a:gd name="connsiteY13" fmla="*/ 38972 h 1001488"/>
              <a:gd name="connsiteX14" fmla="*/ 6418 w 2981084"/>
              <a:gd name="connsiteY14" fmla="*/ 223966 h 1001488"/>
              <a:gd name="connsiteX15" fmla="*/ 75130 w 2981084"/>
              <a:gd name="connsiteY15" fmla="*/ 393103 h 1001488"/>
              <a:gd name="connsiteX16" fmla="*/ 508545 w 2981084"/>
              <a:gd name="connsiteY16" fmla="*/ 636239 h 1001488"/>
              <a:gd name="connsiteX17" fmla="*/ 788679 w 2981084"/>
              <a:gd name="connsiteY17" fmla="*/ 726093 h 1001488"/>
              <a:gd name="connsiteX18" fmla="*/ 1100526 w 2981084"/>
              <a:gd name="connsiteY18" fmla="*/ 667952 h 1001488"/>
              <a:gd name="connsiteX19" fmla="*/ 1375375 w 2981084"/>
              <a:gd name="connsiteY19" fmla="*/ 778948 h 1001488"/>
              <a:gd name="connsiteX20" fmla="*/ 1533941 w 2981084"/>
              <a:gd name="connsiteY20" fmla="*/ 969228 h 1001488"/>
              <a:gd name="connsiteX21" fmla="*/ 1570940 w 2981084"/>
              <a:gd name="connsiteY21" fmla="*/ 990370 h 1001488"/>
              <a:gd name="connsiteX22" fmla="*/ 1576226 w 2981084"/>
              <a:gd name="connsiteY22" fmla="*/ 852946 h 1001488"/>
              <a:gd name="connsiteX23" fmla="*/ 1592083 w 2981084"/>
              <a:gd name="connsiteY23" fmla="*/ 710236 h 1001488"/>
              <a:gd name="connsiteX24" fmla="*/ 1703079 w 2981084"/>
              <a:gd name="connsiteY24" fmla="*/ 704951 h 1001488"/>
              <a:gd name="connsiteX25" fmla="*/ 1750649 w 2981084"/>
              <a:gd name="connsiteY25" fmla="*/ 636239 h 1001488"/>
              <a:gd name="connsiteX26" fmla="*/ 1872217 w 2981084"/>
              <a:gd name="connsiteY26" fmla="*/ 699665 h 1001488"/>
              <a:gd name="connsiteX27" fmla="*/ 1988499 w 2981084"/>
              <a:gd name="connsiteY27" fmla="*/ 662666 h 1001488"/>
              <a:gd name="connsiteX28" fmla="*/ 2353202 w 2981084"/>
              <a:gd name="connsiteY28" fmla="*/ 821233 h 1001488"/>
              <a:gd name="connsiteX29" fmla="*/ 2628050 w 2981084"/>
              <a:gd name="connsiteY29" fmla="*/ 821233 h 1001488"/>
              <a:gd name="connsiteX30" fmla="*/ 2680906 w 2981084"/>
              <a:gd name="connsiteY30" fmla="*/ 715522 h 1001488"/>
              <a:gd name="connsiteX31" fmla="*/ 2575195 w 2981084"/>
              <a:gd name="connsiteY31" fmla="*/ 630953 h 1001488"/>
              <a:gd name="connsiteX32" fmla="*/ 2448341 w 2981084"/>
              <a:gd name="connsiteY32" fmla="*/ 609811 h 1001488"/>
              <a:gd name="connsiteX33" fmla="*/ 2575195 w 2981084"/>
              <a:gd name="connsiteY33" fmla="*/ 482958 h 1001488"/>
              <a:gd name="connsiteX34" fmla="*/ 2638621 w 2981084"/>
              <a:gd name="connsiteY34" fmla="*/ 414246 h 1001488"/>
              <a:gd name="connsiteX35" fmla="*/ 2691477 w 2981084"/>
              <a:gd name="connsiteY35" fmla="*/ 377247 h 1001488"/>
              <a:gd name="connsiteX36" fmla="*/ 2776046 w 2981084"/>
              <a:gd name="connsiteY36" fmla="*/ 340248 h 1001488"/>
              <a:gd name="connsiteX0" fmla="*/ 2776046 w 2981084"/>
              <a:gd name="connsiteY0" fmla="*/ 340248 h 1001488"/>
              <a:gd name="connsiteX1" fmla="*/ 2934612 w 2981084"/>
              <a:gd name="connsiteY1" fmla="*/ 250394 h 1001488"/>
              <a:gd name="connsiteX2" fmla="*/ 2950469 w 2981084"/>
              <a:gd name="connsiteY2" fmla="*/ 186967 h 1001488"/>
              <a:gd name="connsiteX3" fmla="*/ 2554052 w 2981084"/>
              <a:gd name="connsiteY3" fmla="*/ 139397 h 1001488"/>
              <a:gd name="connsiteX4" fmla="*/ 2194635 w 2981084"/>
              <a:gd name="connsiteY4" fmla="*/ 123540 h 1001488"/>
              <a:gd name="connsiteX5" fmla="*/ 1919787 w 2981084"/>
              <a:gd name="connsiteY5" fmla="*/ 112969 h 1001488"/>
              <a:gd name="connsiteX6" fmla="*/ 1692508 w 2981084"/>
              <a:gd name="connsiteY6" fmla="*/ 171110 h 1001488"/>
              <a:gd name="connsiteX7" fmla="*/ 1613225 w 2981084"/>
              <a:gd name="connsiteY7" fmla="*/ 340248 h 1001488"/>
              <a:gd name="connsiteX8" fmla="*/ 1666080 w 2981084"/>
              <a:gd name="connsiteY8" fmla="*/ 451244 h 1001488"/>
              <a:gd name="connsiteX9" fmla="*/ 1121807 w 2981084"/>
              <a:gd name="connsiteY9" fmla="*/ 89079 h 1001488"/>
              <a:gd name="connsiteX10" fmla="*/ 1010672 w 2981084"/>
              <a:gd name="connsiteY10" fmla="*/ 456530 h 1001488"/>
              <a:gd name="connsiteX11" fmla="*/ 582543 w 2981084"/>
              <a:gd name="connsiteY11" fmla="*/ 38972 h 1001488"/>
              <a:gd name="connsiteX12" fmla="*/ 149128 w 2981084"/>
              <a:gd name="connsiteY12" fmla="*/ 38972 h 1001488"/>
              <a:gd name="connsiteX13" fmla="*/ 6418 w 2981084"/>
              <a:gd name="connsiteY13" fmla="*/ 223966 h 1001488"/>
              <a:gd name="connsiteX14" fmla="*/ 75130 w 2981084"/>
              <a:gd name="connsiteY14" fmla="*/ 393103 h 1001488"/>
              <a:gd name="connsiteX15" fmla="*/ 508545 w 2981084"/>
              <a:gd name="connsiteY15" fmla="*/ 636239 h 1001488"/>
              <a:gd name="connsiteX16" fmla="*/ 788679 w 2981084"/>
              <a:gd name="connsiteY16" fmla="*/ 726093 h 1001488"/>
              <a:gd name="connsiteX17" fmla="*/ 1100526 w 2981084"/>
              <a:gd name="connsiteY17" fmla="*/ 667952 h 1001488"/>
              <a:gd name="connsiteX18" fmla="*/ 1375375 w 2981084"/>
              <a:gd name="connsiteY18" fmla="*/ 778948 h 1001488"/>
              <a:gd name="connsiteX19" fmla="*/ 1533941 w 2981084"/>
              <a:gd name="connsiteY19" fmla="*/ 969228 h 1001488"/>
              <a:gd name="connsiteX20" fmla="*/ 1570940 w 2981084"/>
              <a:gd name="connsiteY20" fmla="*/ 990370 h 1001488"/>
              <a:gd name="connsiteX21" fmla="*/ 1576226 w 2981084"/>
              <a:gd name="connsiteY21" fmla="*/ 852946 h 1001488"/>
              <a:gd name="connsiteX22" fmla="*/ 1592083 w 2981084"/>
              <a:gd name="connsiteY22" fmla="*/ 710236 h 1001488"/>
              <a:gd name="connsiteX23" fmla="*/ 1703079 w 2981084"/>
              <a:gd name="connsiteY23" fmla="*/ 704951 h 1001488"/>
              <a:gd name="connsiteX24" fmla="*/ 1750649 w 2981084"/>
              <a:gd name="connsiteY24" fmla="*/ 636239 h 1001488"/>
              <a:gd name="connsiteX25" fmla="*/ 1872217 w 2981084"/>
              <a:gd name="connsiteY25" fmla="*/ 699665 h 1001488"/>
              <a:gd name="connsiteX26" fmla="*/ 1988499 w 2981084"/>
              <a:gd name="connsiteY26" fmla="*/ 662666 h 1001488"/>
              <a:gd name="connsiteX27" fmla="*/ 2353202 w 2981084"/>
              <a:gd name="connsiteY27" fmla="*/ 821233 h 1001488"/>
              <a:gd name="connsiteX28" fmla="*/ 2628050 w 2981084"/>
              <a:gd name="connsiteY28" fmla="*/ 821233 h 1001488"/>
              <a:gd name="connsiteX29" fmla="*/ 2680906 w 2981084"/>
              <a:gd name="connsiteY29" fmla="*/ 715522 h 1001488"/>
              <a:gd name="connsiteX30" fmla="*/ 2575195 w 2981084"/>
              <a:gd name="connsiteY30" fmla="*/ 630953 h 1001488"/>
              <a:gd name="connsiteX31" fmla="*/ 2448341 w 2981084"/>
              <a:gd name="connsiteY31" fmla="*/ 609811 h 1001488"/>
              <a:gd name="connsiteX32" fmla="*/ 2575195 w 2981084"/>
              <a:gd name="connsiteY32" fmla="*/ 482958 h 1001488"/>
              <a:gd name="connsiteX33" fmla="*/ 2638621 w 2981084"/>
              <a:gd name="connsiteY33" fmla="*/ 414246 h 1001488"/>
              <a:gd name="connsiteX34" fmla="*/ 2691477 w 2981084"/>
              <a:gd name="connsiteY34" fmla="*/ 377247 h 1001488"/>
              <a:gd name="connsiteX35" fmla="*/ 2776046 w 2981084"/>
              <a:gd name="connsiteY35" fmla="*/ 340248 h 1001488"/>
              <a:gd name="connsiteX0" fmla="*/ 2776046 w 2981084"/>
              <a:gd name="connsiteY0" fmla="*/ 340248 h 1001488"/>
              <a:gd name="connsiteX1" fmla="*/ 2934612 w 2981084"/>
              <a:gd name="connsiteY1" fmla="*/ 250394 h 1001488"/>
              <a:gd name="connsiteX2" fmla="*/ 2950469 w 2981084"/>
              <a:gd name="connsiteY2" fmla="*/ 186967 h 1001488"/>
              <a:gd name="connsiteX3" fmla="*/ 2554052 w 2981084"/>
              <a:gd name="connsiteY3" fmla="*/ 139397 h 1001488"/>
              <a:gd name="connsiteX4" fmla="*/ 2194635 w 2981084"/>
              <a:gd name="connsiteY4" fmla="*/ 123540 h 1001488"/>
              <a:gd name="connsiteX5" fmla="*/ 1919787 w 2981084"/>
              <a:gd name="connsiteY5" fmla="*/ 112969 h 1001488"/>
              <a:gd name="connsiteX6" fmla="*/ 1692508 w 2981084"/>
              <a:gd name="connsiteY6" fmla="*/ 171110 h 1001488"/>
              <a:gd name="connsiteX7" fmla="*/ 1504095 w 2981084"/>
              <a:gd name="connsiteY7" fmla="*/ 130594 h 1001488"/>
              <a:gd name="connsiteX8" fmla="*/ 1666080 w 2981084"/>
              <a:gd name="connsiteY8" fmla="*/ 451244 h 1001488"/>
              <a:gd name="connsiteX9" fmla="*/ 1121807 w 2981084"/>
              <a:gd name="connsiteY9" fmla="*/ 89079 h 1001488"/>
              <a:gd name="connsiteX10" fmla="*/ 1010672 w 2981084"/>
              <a:gd name="connsiteY10" fmla="*/ 456530 h 1001488"/>
              <a:gd name="connsiteX11" fmla="*/ 582543 w 2981084"/>
              <a:gd name="connsiteY11" fmla="*/ 38972 h 1001488"/>
              <a:gd name="connsiteX12" fmla="*/ 149128 w 2981084"/>
              <a:gd name="connsiteY12" fmla="*/ 38972 h 1001488"/>
              <a:gd name="connsiteX13" fmla="*/ 6418 w 2981084"/>
              <a:gd name="connsiteY13" fmla="*/ 223966 h 1001488"/>
              <a:gd name="connsiteX14" fmla="*/ 75130 w 2981084"/>
              <a:gd name="connsiteY14" fmla="*/ 393103 h 1001488"/>
              <a:gd name="connsiteX15" fmla="*/ 508545 w 2981084"/>
              <a:gd name="connsiteY15" fmla="*/ 636239 h 1001488"/>
              <a:gd name="connsiteX16" fmla="*/ 788679 w 2981084"/>
              <a:gd name="connsiteY16" fmla="*/ 726093 h 1001488"/>
              <a:gd name="connsiteX17" fmla="*/ 1100526 w 2981084"/>
              <a:gd name="connsiteY17" fmla="*/ 667952 h 1001488"/>
              <a:gd name="connsiteX18" fmla="*/ 1375375 w 2981084"/>
              <a:gd name="connsiteY18" fmla="*/ 778948 h 1001488"/>
              <a:gd name="connsiteX19" fmla="*/ 1533941 w 2981084"/>
              <a:gd name="connsiteY19" fmla="*/ 969228 h 1001488"/>
              <a:gd name="connsiteX20" fmla="*/ 1570940 w 2981084"/>
              <a:gd name="connsiteY20" fmla="*/ 990370 h 1001488"/>
              <a:gd name="connsiteX21" fmla="*/ 1576226 w 2981084"/>
              <a:gd name="connsiteY21" fmla="*/ 852946 h 1001488"/>
              <a:gd name="connsiteX22" fmla="*/ 1592083 w 2981084"/>
              <a:gd name="connsiteY22" fmla="*/ 710236 h 1001488"/>
              <a:gd name="connsiteX23" fmla="*/ 1703079 w 2981084"/>
              <a:gd name="connsiteY23" fmla="*/ 704951 h 1001488"/>
              <a:gd name="connsiteX24" fmla="*/ 1750649 w 2981084"/>
              <a:gd name="connsiteY24" fmla="*/ 636239 h 1001488"/>
              <a:gd name="connsiteX25" fmla="*/ 1872217 w 2981084"/>
              <a:gd name="connsiteY25" fmla="*/ 699665 h 1001488"/>
              <a:gd name="connsiteX26" fmla="*/ 1988499 w 2981084"/>
              <a:gd name="connsiteY26" fmla="*/ 662666 h 1001488"/>
              <a:gd name="connsiteX27" fmla="*/ 2353202 w 2981084"/>
              <a:gd name="connsiteY27" fmla="*/ 821233 h 1001488"/>
              <a:gd name="connsiteX28" fmla="*/ 2628050 w 2981084"/>
              <a:gd name="connsiteY28" fmla="*/ 821233 h 1001488"/>
              <a:gd name="connsiteX29" fmla="*/ 2680906 w 2981084"/>
              <a:gd name="connsiteY29" fmla="*/ 715522 h 1001488"/>
              <a:gd name="connsiteX30" fmla="*/ 2575195 w 2981084"/>
              <a:gd name="connsiteY30" fmla="*/ 630953 h 1001488"/>
              <a:gd name="connsiteX31" fmla="*/ 2448341 w 2981084"/>
              <a:gd name="connsiteY31" fmla="*/ 609811 h 1001488"/>
              <a:gd name="connsiteX32" fmla="*/ 2575195 w 2981084"/>
              <a:gd name="connsiteY32" fmla="*/ 482958 h 1001488"/>
              <a:gd name="connsiteX33" fmla="*/ 2638621 w 2981084"/>
              <a:gd name="connsiteY33" fmla="*/ 414246 h 1001488"/>
              <a:gd name="connsiteX34" fmla="*/ 2691477 w 2981084"/>
              <a:gd name="connsiteY34" fmla="*/ 377247 h 1001488"/>
              <a:gd name="connsiteX35" fmla="*/ 2776046 w 2981084"/>
              <a:gd name="connsiteY35" fmla="*/ 340248 h 1001488"/>
              <a:gd name="connsiteX0" fmla="*/ 2776046 w 2981084"/>
              <a:gd name="connsiteY0" fmla="*/ 340248 h 1001488"/>
              <a:gd name="connsiteX1" fmla="*/ 2934612 w 2981084"/>
              <a:gd name="connsiteY1" fmla="*/ 250394 h 1001488"/>
              <a:gd name="connsiteX2" fmla="*/ 2950469 w 2981084"/>
              <a:gd name="connsiteY2" fmla="*/ 186967 h 1001488"/>
              <a:gd name="connsiteX3" fmla="*/ 2554052 w 2981084"/>
              <a:gd name="connsiteY3" fmla="*/ 139397 h 1001488"/>
              <a:gd name="connsiteX4" fmla="*/ 2194635 w 2981084"/>
              <a:gd name="connsiteY4" fmla="*/ 123540 h 1001488"/>
              <a:gd name="connsiteX5" fmla="*/ 1919787 w 2981084"/>
              <a:gd name="connsiteY5" fmla="*/ 112969 h 1001488"/>
              <a:gd name="connsiteX6" fmla="*/ 1692508 w 2981084"/>
              <a:gd name="connsiteY6" fmla="*/ 171110 h 1001488"/>
              <a:gd name="connsiteX7" fmla="*/ 1504095 w 2981084"/>
              <a:gd name="connsiteY7" fmla="*/ 130594 h 1001488"/>
              <a:gd name="connsiteX8" fmla="*/ 1330455 w 2981084"/>
              <a:gd name="connsiteY8" fmla="*/ 124141 h 1001488"/>
              <a:gd name="connsiteX9" fmla="*/ 1121807 w 2981084"/>
              <a:gd name="connsiteY9" fmla="*/ 89079 h 1001488"/>
              <a:gd name="connsiteX10" fmla="*/ 1010672 w 2981084"/>
              <a:gd name="connsiteY10" fmla="*/ 456530 h 1001488"/>
              <a:gd name="connsiteX11" fmla="*/ 582543 w 2981084"/>
              <a:gd name="connsiteY11" fmla="*/ 38972 h 1001488"/>
              <a:gd name="connsiteX12" fmla="*/ 149128 w 2981084"/>
              <a:gd name="connsiteY12" fmla="*/ 38972 h 1001488"/>
              <a:gd name="connsiteX13" fmla="*/ 6418 w 2981084"/>
              <a:gd name="connsiteY13" fmla="*/ 223966 h 1001488"/>
              <a:gd name="connsiteX14" fmla="*/ 75130 w 2981084"/>
              <a:gd name="connsiteY14" fmla="*/ 393103 h 1001488"/>
              <a:gd name="connsiteX15" fmla="*/ 508545 w 2981084"/>
              <a:gd name="connsiteY15" fmla="*/ 636239 h 1001488"/>
              <a:gd name="connsiteX16" fmla="*/ 788679 w 2981084"/>
              <a:gd name="connsiteY16" fmla="*/ 726093 h 1001488"/>
              <a:gd name="connsiteX17" fmla="*/ 1100526 w 2981084"/>
              <a:gd name="connsiteY17" fmla="*/ 667952 h 1001488"/>
              <a:gd name="connsiteX18" fmla="*/ 1375375 w 2981084"/>
              <a:gd name="connsiteY18" fmla="*/ 778948 h 1001488"/>
              <a:gd name="connsiteX19" fmla="*/ 1533941 w 2981084"/>
              <a:gd name="connsiteY19" fmla="*/ 969228 h 1001488"/>
              <a:gd name="connsiteX20" fmla="*/ 1570940 w 2981084"/>
              <a:gd name="connsiteY20" fmla="*/ 990370 h 1001488"/>
              <a:gd name="connsiteX21" fmla="*/ 1576226 w 2981084"/>
              <a:gd name="connsiteY21" fmla="*/ 852946 h 1001488"/>
              <a:gd name="connsiteX22" fmla="*/ 1592083 w 2981084"/>
              <a:gd name="connsiteY22" fmla="*/ 710236 h 1001488"/>
              <a:gd name="connsiteX23" fmla="*/ 1703079 w 2981084"/>
              <a:gd name="connsiteY23" fmla="*/ 704951 h 1001488"/>
              <a:gd name="connsiteX24" fmla="*/ 1750649 w 2981084"/>
              <a:gd name="connsiteY24" fmla="*/ 636239 h 1001488"/>
              <a:gd name="connsiteX25" fmla="*/ 1872217 w 2981084"/>
              <a:gd name="connsiteY25" fmla="*/ 699665 h 1001488"/>
              <a:gd name="connsiteX26" fmla="*/ 1988499 w 2981084"/>
              <a:gd name="connsiteY26" fmla="*/ 662666 h 1001488"/>
              <a:gd name="connsiteX27" fmla="*/ 2353202 w 2981084"/>
              <a:gd name="connsiteY27" fmla="*/ 821233 h 1001488"/>
              <a:gd name="connsiteX28" fmla="*/ 2628050 w 2981084"/>
              <a:gd name="connsiteY28" fmla="*/ 821233 h 1001488"/>
              <a:gd name="connsiteX29" fmla="*/ 2680906 w 2981084"/>
              <a:gd name="connsiteY29" fmla="*/ 715522 h 1001488"/>
              <a:gd name="connsiteX30" fmla="*/ 2575195 w 2981084"/>
              <a:gd name="connsiteY30" fmla="*/ 630953 h 1001488"/>
              <a:gd name="connsiteX31" fmla="*/ 2448341 w 2981084"/>
              <a:gd name="connsiteY31" fmla="*/ 609811 h 1001488"/>
              <a:gd name="connsiteX32" fmla="*/ 2575195 w 2981084"/>
              <a:gd name="connsiteY32" fmla="*/ 482958 h 1001488"/>
              <a:gd name="connsiteX33" fmla="*/ 2638621 w 2981084"/>
              <a:gd name="connsiteY33" fmla="*/ 414246 h 1001488"/>
              <a:gd name="connsiteX34" fmla="*/ 2691477 w 2981084"/>
              <a:gd name="connsiteY34" fmla="*/ 377247 h 1001488"/>
              <a:gd name="connsiteX35" fmla="*/ 2776046 w 2981084"/>
              <a:gd name="connsiteY35" fmla="*/ 340248 h 1001488"/>
              <a:gd name="connsiteX0" fmla="*/ 2776046 w 2981084"/>
              <a:gd name="connsiteY0" fmla="*/ 379353 h 1040593"/>
              <a:gd name="connsiteX1" fmla="*/ 2934612 w 2981084"/>
              <a:gd name="connsiteY1" fmla="*/ 289499 h 1040593"/>
              <a:gd name="connsiteX2" fmla="*/ 2950469 w 2981084"/>
              <a:gd name="connsiteY2" fmla="*/ 226072 h 1040593"/>
              <a:gd name="connsiteX3" fmla="*/ 2554052 w 2981084"/>
              <a:gd name="connsiteY3" fmla="*/ 178502 h 1040593"/>
              <a:gd name="connsiteX4" fmla="*/ 2194635 w 2981084"/>
              <a:gd name="connsiteY4" fmla="*/ 162645 h 1040593"/>
              <a:gd name="connsiteX5" fmla="*/ 1919787 w 2981084"/>
              <a:gd name="connsiteY5" fmla="*/ 152074 h 1040593"/>
              <a:gd name="connsiteX6" fmla="*/ 1692508 w 2981084"/>
              <a:gd name="connsiteY6" fmla="*/ 210215 h 1040593"/>
              <a:gd name="connsiteX7" fmla="*/ 1504095 w 2981084"/>
              <a:gd name="connsiteY7" fmla="*/ 169699 h 1040593"/>
              <a:gd name="connsiteX8" fmla="*/ 1330455 w 2981084"/>
              <a:gd name="connsiteY8" fmla="*/ 163246 h 1040593"/>
              <a:gd name="connsiteX9" fmla="*/ 1121807 w 2981084"/>
              <a:gd name="connsiteY9" fmla="*/ 128184 h 1040593"/>
              <a:gd name="connsiteX10" fmla="*/ 826075 w 2981084"/>
              <a:gd name="connsiteY10" fmla="*/ 664 h 1040593"/>
              <a:gd name="connsiteX11" fmla="*/ 582543 w 2981084"/>
              <a:gd name="connsiteY11" fmla="*/ 78077 h 1040593"/>
              <a:gd name="connsiteX12" fmla="*/ 149128 w 2981084"/>
              <a:gd name="connsiteY12" fmla="*/ 78077 h 1040593"/>
              <a:gd name="connsiteX13" fmla="*/ 6418 w 2981084"/>
              <a:gd name="connsiteY13" fmla="*/ 263071 h 1040593"/>
              <a:gd name="connsiteX14" fmla="*/ 75130 w 2981084"/>
              <a:gd name="connsiteY14" fmla="*/ 432208 h 1040593"/>
              <a:gd name="connsiteX15" fmla="*/ 508545 w 2981084"/>
              <a:gd name="connsiteY15" fmla="*/ 675344 h 1040593"/>
              <a:gd name="connsiteX16" fmla="*/ 788679 w 2981084"/>
              <a:gd name="connsiteY16" fmla="*/ 765198 h 1040593"/>
              <a:gd name="connsiteX17" fmla="*/ 1100526 w 2981084"/>
              <a:gd name="connsiteY17" fmla="*/ 707057 h 1040593"/>
              <a:gd name="connsiteX18" fmla="*/ 1375375 w 2981084"/>
              <a:gd name="connsiteY18" fmla="*/ 818053 h 1040593"/>
              <a:gd name="connsiteX19" fmla="*/ 1533941 w 2981084"/>
              <a:gd name="connsiteY19" fmla="*/ 1008333 h 1040593"/>
              <a:gd name="connsiteX20" fmla="*/ 1570940 w 2981084"/>
              <a:gd name="connsiteY20" fmla="*/ 1029475 h 1040593"/>
              <a:gd name="connsiteX21" fmla="*/ 1576226 w 2981084"/>
              <a:gd name="connsiteY21" fmla="*/ 892051 h 1040593"/>
              <a:gd name="connsiteX22" fmla="*/ 1592083 w 2981084"/>
              <a:gd name="connsiteY22" fmla="*/ 749341 h 1040593"/>
              <a:gd name="connsiteX23" fmla="*/ 1703079 w 2981084"/>
              <a:gd name="connsiteY23" fmla="*/ 744056 h 1040593"/>
              <a:gd name="connsiteX24" fmla="*/ 1750649 w 2981084"/>
              <a:gd name="connsiteY24" fmla="*/ 675344 h 1040593"/>
              <a:gd name="connsiteX25" fmla="*/ 1872217 w 2981084"/>
              <a:gd name="connsiteY25" fmla="*/ 738770 h 1040593"/>
              <a:gd name="connsiteX26" fmla="*/ 1988499 w 2981084"/>
              <a:gd name="connsiteY26" fmla="*/ 701771 h 1040593"/>
              <a:gd name="connsiteX27" fmla="*/ 2353202 w 2981084"/>
              <a:gd name="connsiteY27" fmla="*/ 860338 h 1040593"/>
              <a:gd name="connsiteX28" fmla="*/ 2628050 w 2981084"/>
              <a:gd name="connsiteY28" fmla="*/ 860338 h 1040593"/>
              <a:gd name="connsiteX29" fmla="*/ 2680906 w 2981084"/>
              <a:gd name="connsiteY29" fmla="*/ 754627 h 1040593"/>
              <a:gd name="connsiteX30" fmla="*/ 2575195 w 2981084"/>
              <a:gd name="connsiteY30" fmla="*/ 670058 h 1040593"/>
              <a:gd name="connsiteX31" fmla="*/ 2448341 w 2981084"/>
              <a:gd name="connsiteY31" fmla="*/ 648916 h 1040593"/>
              <a:gd name="connsiteX32" fmla="*/ 2575195 w 2981084"/>
              <a:gd name="connsiteY32" fmla="*/ 522063 h 1040593"/>
              <a:gd name="connsiteX33" fmla="*/ 2638621 w 2981084"/>
              <a:gd name="connsiteY33" fmla="*/ 453351 h 1040593"/>
              <a:gd name="connsiteX34" fmla="*/ 2691477 w 2981084"/>
              <a:gd name="connsiteY34" fmla="*/ 416352 h 1040593"/>
              <a:gd name="connsiteX35" fmla="*/ 2776046 w 2981084"/>
              <a:gd name="connsiteY35" fmla="*/ 379353 h 1040593"/>
              <a:gd name="connsiteX0" fmla="*/ 2776046 w 2981084"/>
              <a:gd name="connsiteY0" fmla="*/ 446150 h 1107390"/>
              <a:gd name="connsiteX1" fmla="*/ 2934612 w 2981084"/>
              <a:gd name="connsiteY1" fmla="*/ 356296 h 1107390"/>
              <a:gd name="connsiteX2" fmla="*/ 2950469 w 2981084"/>
              <a:gd name="connsiteY2" fmla="*/ 292869 h 1107390"/>
              <a:gd name="connsiteX3" fmla="*/ 2554052 w 2981084"/>
              <a:gd name="connsiteY3" fmla="*/ 245299 h 1107390"/>
              <a:gd name="connsiteX4" fmla="*/ 2194635 w 2981084"/>
              <a:gd name="connsiteY4" fmla="*/ 229442 h 1107390"/>
              <a:gd name="connsiteX5" fmla="*/ 1919787 w 2981084"/>
              <a:gd name="connsiteY5" fmla="*/ 218871 h 1107390"/>
              <a:gd name="connsiteX6" fmla="*/ 1692508 w 2981084"/>
              <a:gd name="connsiteY6" fmla="*/ 277012 h 1107390"/>
              <a:gd name="connsiteX7" fmla="*/ 1504095 w 2981084"/>
              <a:gd name="connsiteY7" fmla="*/ 236496 h 1107390"/>
              <a:gd name="connsiteX8" fmla="*/ 1330455 w 2981084"/>
              <a:gd name="connsiteY8" fmla="*/ 230043 h 1107390"/>
              <a:gd name="connsiteX9" fmla="*/ 1121807 w 2981084"/>
              <a:gd name="connsiteY9" fmla="*/ 194981 h 1107390"/>
              <a:gd name="connsiteX10" fmla="*/ 826075 w 2981084"/>
              <a:gd name="connsiteY10" fmla="*/ 67461 h 1107390"/>
              <a:gd name="connsiteX11" fmla="*/ 372800 w 2981084"/>
              <a:gd name="connsiteY11" fmla="*/ 2226 h 1107390"/>
              <a:gd name="connsiteX12" fmla="*/ 149128 w 2981084"/>
              <a:gd name="connsiteY12" fmla="*/ 144874 h 1107390"/>
              <a:gd name="connsiteX13" fmla="*/ 6418 w 2981084"/>
              <a:gd name="connsiteY13" fmla="*/ 329868 h 1107390"/>
              <a:gd name="connsiteX14" fmla="*/ 75130 w 2981084"/>
              <a:gd name="connsiteY14" fmla="*/ 499005 h 1107390"/>
              <a:gd name="connsiteX15" fmla="*/ 508545 w 2981084"/>
              <a:gd name="connsiteY15" fmla="*/ 742141 h 1107390"/>
              <a:gd name="connsiteX16" fmla="*/ 788679 w 2981084"/>
              <a:gd name="connsiteY16" fmla="*/ 831995 h 1107390"/>
              <a:gd name="connsiteX17" fmla="*/ 1100526 w 2981084"/>
              <a:gd name="connsiteY17" fmla="*/ 773854 h 1107390"/>
              <a:gd name="connsiteX18" fmla="*/ 1375375 w 2981084"/>
              <a:gd name="connsiteY18" fmla="*/ 884850 h 1107390"/>
              <a:gd name="connsiteX19" fmla="*/ 1533941 w 2981084"/>
              <a:gd name="connsiteY19" fmla="*/ 1075130 h 1107390"/>
              <a:gd name="connsiteX20" fmla="*/ 1570940 w 2981084"/>
              <a:gd name="connsiteY20" fmla="*/ 1096272 h 1107390"/>
              <a:gd name="connsiteX21" fmla="*/ 1576226 w 2981084"/>
              <a:gd name="connsiteY21" fmla="*/ 958848 h 1107390"/>
              <a:gd name="connsiteX22" fmla="*/ 1592083 w 2981084"/>
              <a:gd name="connsiteY22" fmla="*/ 816138 h 1107390"/>
              <a:gd name="connsiteX23" fmla="*/ 1703079 w 2981084"/>
              <a:gd name="connsiteY23" fmla="*/ 810853 h 1107390"/>
              <a:gd name="connsiteX24" fmla="*/ 1750649 w 2981084"/>
              <a:gd name="connsiteY24" fmla="*/ 742141 h 1107390"/>
              <a:gd name="connsiteX25" fmla="*/ 1872217 w 2981084"/>
              <a:gd name="connsiteY25" fmla="*/ 805567 h 1107390"/>
              <a:gd name="connsiteX26" fmla="*/ 1988499 w 2981084"/>
              <a:gd name="connsiteY26" fmla="*/ 768568 h 1107390"/>
              <a:gd name="connsiteX27" fmla="*/ 2353202 w 2981084"/>
              <a:gd name="connsiteY27" fmla="*/ 927135 h 1107390"/>
              <a:gd name="connsiteX28" fmla="*/ 2628050 w 2981084"/>
              <a:gd name="connsiteY28" fmla="*/ 927135 h 1107390"/>
              <a:gd name="connsiteX29" fmla="*/ 2680906 w 2981084"/>
              <a:gd name="connsiteY29" fmla="*/ 821424 h 1107390"/>
              <a:gd name="connsiteX30" fmla="*/ 2575195 w 2981084"/>
              <a:gd name="connsiteY30" fmla="*/ 736855 h 1107390"/>
              <a:gd name="connsiteX31" fmla="*/ 2448341 w 2981084"/>
              <a:gd name="connsiteY31" fmla="*/ 715713 h 1107390"/>
              <a:gd name="connsiteX32" fmla="*/ 2575195 w 2981084"/>
              <a:gd name="connsiteY32" fmla="*/ 588860 h 1107390"/>
              <a:gd name="connsiteX33" fmla="*/ 2638621 w 2981084"/>
              <a:gd name="connsiteY33" fmla="*/ 520148 h 1107390"/>
              <a:gd name="connsiteX34" fmla="*/ 2691477 w 2981084"/>
              <a:gd name="connsiteY34" fmla="*/ 483149 h 1107390"/>
              <a:gd name="connsiteX35" fmla="*/ 2776046 w 2981084"/>
              <a:gd name="connsiteY35" fmla="*/ 446150 h 1107390"/>
              <a:gd name="connsiteX0" fmla="*/ 2855418 w 3060456"/>
              <a:gd name="connsiteY0" fmla="*/ 527176 h 1188416"/>
              <a:gd name="connsiteX1" fmla="*/ 3013984 w 3060456"/>
              <a:gd name="connsiteY1" fmla="*/ 437322 h 1188416"/>
              <a:gd name="connsiteX2" fmla="*/ 3029841 w 3060456"/>
              <a:gd name="connsiteY2" fmla="*/ 373895 h 1188416"/>
              <a:gd name="connsiteX3" fmla="*/ 2633424 w 3060456"/>
              <a:gd name="connsiteY3" fmla="*/ 326325 h 1188416"/>
              <a:gd name="connsiteX4" fmla="*/ 2274007 w 3060456"/>
              <a:gd name="connsiteY4" fmla="*/ 310468 h 1188416"/>
              <a:gd name="connsiteX5" fmla="*/ 1999159 w 3060456"/>
              <a:gd name="connsiteY5" fmla="*/ 299897 h 1188416"/>
              <a:gd name="connsiteX6" fmla="*/ 1771880 w 3060456"/>
              <a:gd name="connsiteY6" fmla="*/ 358038 h 1188416"/>
              <a:gd name="connsiteX7" fmla="*/ 1583467 w 3060456"/>
              <a:gd name="connsiteY7" fmla="*/ 317522 h 1188416"/>
              <a:gd name="connsiteX8" fmla="*/ 1409827 w 3060456"/>
              <a:gd name="connsiteY8" fmla="*/ 311069 h 1188416"/>
              <a:gd name="connsiteX9" fmla="*/ 1201179 w 3060456"/>
              <a:gd name="connsiteY9" fmla="*/ 276007 h 1188416"/>
              <a:gd name="connsiteX10" fmla="*/ 905447 w 3060456"/>
              <a:gd name="connsiteY10" fmla="*/ 148487 h 1188416"/>
              <a:gd name="connsiteX11" fmla="*/ 452172 w 3060456"/>
              <a:gd name="connsiteY11" fmla="*/ 83252 h 1188416"/>
              <a:gd name="connsiteX12" fmla="*/ 18779 w 3060456"/>
              <a:gd name="connsiteY12" fmla="*/ 16140 h 1188416"/>
              <a:gd name="connsiteX13" fmla="*/ 85790 w 3060456"/>
              <a:gd name="connsiteY13" fmla="*/ 410894 h 1188416"/>
              <a:gd name="connsiteX14" fmla="*/ 154502 w 3060456"/>
              <a:gd name="connsiteY14" fmla="*/ 580031 h 1188416"/>
              <a:gd name="connsiteX15" fmla="*/ 587917 w 3060456"/>
              <a:gd name="connsiteY15" fmla="*/ 823167 h 1188416"/>
              <a:gd name="connsiteX16" fmla="*/ 868051 w 3060456"/>
              <a:gd name="connsiteY16" fmla="*/ 913021 h 1188416"/>
              <a:gd name="connsiteX17" fmla="*/ 1179898 w 3060456"/>
              <a:gd name="connsiteY17" fmla="*/ 854880 h 1188416"/>
              <a:gd name="connsiteX18" fmla="*/ 1454747 w 3060456"/>
              <a:gd name="connsiteY18" fmla="*/ 965876 h 1188416"/>
              <a:gd name="connsiteX19" fmla="*/ 1613313 w 3060456"/>
              <a:gd name="connsiteY19" fmla="*/ 1156156 h 1188416"/>
              <a:gd name="connsiteX20" fmla="*/ 1650312 w 3060456"/>
              <a:gd name="connsiteY20" fmla="*/ 1177298 h 1188416"/>
              <a:gd name="connsiteX21" fmla="*/ 1655598 w 3060456"/>
              <a:gd name="connsiteY21" fmla="*/ 1039874 h 1188416"/>
              <a:gd name="connsiteX22" fmla="*/ 1671455 w 3060456"/>
              <a:gd name="connsiteY22" fmla="*/ 897164 h 1188416"/>
              <a:gd name="connsiteX23" fmla="*/ 1782451 w 3060456"/>
              <a:gd name="connsiteY23" fmla="*/ 891879 h 1188416"/>
              <a:gd name="connsiteX24" fmla="*/ 1830021 w 3060456"/>
              <a:gd name="connsiteY24" fmla="*/ 823167 h 1188416"/>
              <a:gd name="connsiteX25" fmla="*/ 1951589 w 3060456"/>
              <a:gd name="connsiteY25" fmla="*/ 886593 h 1188416"/>
              <a:gd name="connsiteX26" fmla="*/ 2067871 w 3060456"/>
              <a:gd name="connsiteY26" fmla="*/ 849594 h 1188416"/>
              <a:gd name="connsiteX27" fmla="*/ 2432574 w 3060456"/>
              <a:gd name="connsiteY27" fmla="*/ 1008161 h 1188416"/>
              <a:gd name="connsiteX28" fmla="*/ 2707422 w 3060456"/>
              <a:gd name="connsiteY28" fmla="*/ 1008161 h 1188416"/>
              <a:gd name="connsiteX29" fmla="*/ 2760278 w 3060456"/>
              <a:gd name="connsiteY29" fmla="*/ 902450 h 1188416"/>
              <a:gd name="connsiteX30" fmla="*/ 2654567 w 3060456"/>
              <a:gd name="connsiteY30" fmla="*/ 817881 h 1188416"/>
              <a:gd name="connsiteX31" fmla="*/ 2527713 w 3060456"/>
              <a:gd name="connsiteY31" fmla="*/ 796739 h 1188416"/>
              <a:gd name="connsiteX32" fmla="*/ 2654567 w 3060456"/>
              <a:gd name="connsiteY32" fmla="*/ 669886 h 1188416"/>
              <a:gd name="connsiteX33" fmla="*/ 2717993 w 3060456"/>
              <a:gd name="connsiteY33" fmla="*/ 601174 h 1188416"/>
              <a:gd name="connsiteX34" fmla="*/ 2770849 w 3060456"/>
              <a:gd name="connsiteY34" fmla="*/ 564175 h 1188416"/>
              <a:gd name="connsiteX35" fmla="*/ 2855418 w 3060456"/>
              <a:gd name="connsiteY35" fmla="*/ 527176 h 1188416"/>
              <a:gd name="connsiteX0" fmla="*/ 3265744 w 3470782"/>
              <a:gd name="connsiteY0" fmla="*/ 602821 h 1264061"/>
              <a:gd name="connsiteX1" fmla="*/ 3424310 w 3470782"/>
              <a:gd name="connsiteY1" fmla="*/ 512967 h 1264061"/>
              <a:gd name="connsiteX2" fmla="*/ 3440167 w 3470782"/>
              <a:gd name="connsiteY2" fmla="*/ 449540 h 1264061"/>
              <a:gd name="connsiteX3" fmla="*/ 3043750 w 3470782"/>
              <a:gd name="connsiteY3" fmla="*/ 401970 h 1264061"/>
              <a:gd name="connsiteX4" fmla="*/ 2684333 w 3470782"/>
              <a:gd name="connsiteY4" fmla="*/ 386113 h 1264061"/>
              <a:gd name="connsiteX5" fmla="*/ 2409485 w 3470782"/>
              <a:gd name="connsiteY5" fmla="*/ 375542 h 1264061"/>
              <a:gd name="connsiteX6" fmla="*/ 2182206 w 3470782"/>
              <a:gd name="connsiteY6" fmla="*/ 433683 h 1264061"/>
              <a:gd name="connsiteX7" fmla="*/ 1993793 w 3470782"/>
              <a:gd name="connsiteY7" fmla="*/ 393167 h 1264061"/>
              <a:gd name="connsiteX8" fmla="*/ 1820153 w 3470782"/>
              <a:gd name="connsiteY8" fmla="*/ 386714 h 1264061"/>
              <a:gd name="connsiteX9" fmla="*/ 1611505 w 3470782"/>
              <a:gd name="connsiteY9" fmla="*/ 351652 h 1264061"/>
              <a:gd name="connsiteX10" fmla="*/ 1315773 w 3470782"/>
              <a:gd name="connsiteY10" fmla="*/ 224132 h 1264061"/>
              <a:gd name="connsiteX11" fmla="*/ 862498 w 3470782"/>
              <a:gd name="connsiteY11" fmla="*/ 158897 h 1264061"/>
              <a:gd name="connsiteX12" fmla="*/ 429105 w 3470782"/>
              <a:gd name="connsiteY12" fmla="*/ 91785 h 1264061"/>
              <a:gd name="connsiteX13" fmla="*/ 1185 w 3470782"/>
              <a:gd name="connsiteY13" fmla="*/ 33510 h 1264061"/>
              <a:gd name="connsiteX14" fmla="*/ 564828 w 3470782"/>
              <a:gd name="connsiteY14" fmla="*/ 655676 h 1264061"/>
              <a:gd name="connsiteX15" fmla="*/ 998243 w 3470782"/>
              <a:gd name="connsiteY15" fmla="*/ 898812 h 1264061"/>
              <a:gd name="connsiteX16" fmla="*/ 1278377 w 3470782"/>
              <a:gd name="connsiteY16" fmla="*/ 988666 h 1264061"/>
              <a:gd name="connsiteX17" fmla="*/ 1590224 w 3470782"/>
              <a:gd name="connsiteY17" fmla="*/ 930525 h 1264061"/>
              <a:gd name="connsiteX18" fmla="*/ 1865073 w 3470782"/>
              <a:gd name="connsiteY18" fmla="*/ 1041521 h 1264061"/>
              <a:gd name="connsiteX19" fmla="*/ 2023639 w 3470782"/>
              <a:gd name="connsiteY19" fmla="*/ 1231801 h 1264061"/>
              <a:gd name="connsiteX20" fmla="*/ 2060638 w 3470782"/>
              <a:gd name="connsiteY20" fmla="*/ 1252943 h 1264061"/>
              <a:gd name="connsiteX21" fmla="*/ 2065924 w 3470782"/>
              <a:gd name="connsiteY21" fmla="*/ 1115519 h 1264061"/>
              <a:gd name="connsiteX22" fmla="*/ 2081781 w 3470782"/>
              <a:gd name="connsiteY22" fmla="*/ 972809 h 1264061"/>
              <a:gd name="connsiteX23" fmla="*/ 2192777 w 3470782"/>
              <a:gd name="connsiteY23" fmla="*/ 967524 h 1264061"/>
              <a:gd name="connsiteX24" fmla="*/ 2240347 w 3470782"/>
              <a:gd name="connsiteY24" fmla="*/ 898812 h 1264061"/>
              <a:gd name="connsiteX25" fmla="*/ 2361915 w 3470782"/>
              <a:gd name="connsiteY25" fmla="*/ 962238 h 1264061"/>
              <a:gd name="connsiteX26" fmla="*/ 2478197 w 3470782"/>
              <a:gd name="connsiteY26" fmla="*/ 925239 h 1264061"/>
              <a:gd name="connsiteX27" fmla="*/ 2842900 w 3470782"/>
              <a:gd name="connsiteY27" fmla="*/ 1083806 h 1264061"/>
              <a:gd name="connsiteX28" fmla="*/ 3117748 w 3470782"/>
              <a:gd name="connsiteY28" fmla="*/ 1083806 h 1264061"/>
              <a:gd name="connsiteX29" fmla="*/ 3170604 w 3470782"/>
              <a:gd name="connsiteY29" fmla="*/ 978095 h 1264061"/>
              <a:gd name="connsiteX30" fmla="*/ 3064893 w 3470782"/>
              <a:gd name="connsiteY30" fmla="*/ 893526 h 1264061"/>
              <a:gd name="connsiteX31" fmla="*/ 2938039 w 3470782"/>
              <a:gd name="connsiteY31" fmla="*/ 872384 h 1264061"/>
              <a:gd name="connsiteX32" fmla="*/ 3064893 w 3470782"/>
              <a:gd name="connsiteY32" fmla="*/ 745531 h 1264061"/>
              <a:gd name="connsiteX33" fmla="*/ 3128319 w 3470782"/>
              <a:gd name="connsiteY33" fmla="*/ 676819 h 1264061"/>
              <a:gd name="connsiteX34" fmla="*/ 3181175 w 3470782"/>
              <a:gd name="connsiteY34" fmla="*/ 639820 h 1264061"/>
              <a:gd name="connsiteX35" fmla="*/ 3265744 w 3470782"/>
              <a:gd name="connsiteY35" fmla="*/ 602821 h 1264061"/>
              <a:gd name="connsiteX0" fmla="*/ 3265744 w 3470782"/>
              <a:gd name="connsiteY0" fmla="*/ 602821 h 1264061"/>
              <a:gd name="connsiteX1" fmla="*/ 3424310 w 3470782"/>
              <a:gd name="connsiteY1" fmla="*/ 512967 h 1264061"/>
              <a:gd name="connsiteX2" fmla="*/ 3440167 w 3470782"/>
              <a:gd name="connsiteY2" fmla="*/ 449540 h 1264061"/>
              <a:gd name="connsiteX3" fmla="*/ 3043750 w 3470782"/>
              <a:gd name="connsiteY3" fmla="*/ 401970 h 1264061"/>
              <a:gd name="connsiteX4" fmla="*/ 2684333 w 3470782"/>
              <a:gd name="connsiteY4" fmla="*/ 386113 h 1264061"/>
              <a:gd name="connsiteX5" fmla="*/ 2409485 w 3470782"/>
              <a:gd name="connsiteY5" fmla="*/ 375542 h 1264061"/>
              <a:gd name="connsiteX6" fmla="*/ 2182206 w 3470782"/>
              <a:gd name="connsiteY6" fmla="*/ 433683 h 1264061"/>
              <a:gd name="connsiteX7" fmla="*/ 1993793 w 3470782"/>
              <a:gd name="connsiteY7" fmla="*/ 393167 h 1264061"/>
              <a:gd name="connsiteX8" fmla="*/ 1820153 w 3470782"/>
              <a:gd name="connsiteY8" fmla="*/ 386714 h 1264061"/>
              <a:gd name="connsiteX9" fmla="*/ 1611505 w 3470782"/>
              <a:gd name="connsiteY9" fmla="*/ 351652 h 1264061"/>
              <a:gd name="connsiteX10" fmla="*/ 1315773 w 3470782"/>
              <a:gd name="connsiteY10" fmla="*/ 224132 h 1264061"/>
              <a:gd name="connsiteX11" fmla="*/ 862498 w 3470782"/>
              <a:gd name="connsiteY11" fmla="*/ 158897 h 1264061"/>
              <a:gd name="connsiteX12" fmla="*/ 429105 w 3470782"/>
              <a:gd name="connsiteY12" fmla="*/ 91785 h 1264061"/>
              <a:gd name="connsiteX13" fmla="*/ 1185 w 3470782"/>
              <a:gd name="connsiteY13" fmla="*/ 33510 h 1264061"/>
              <a:gd name="connsiteX14" fmla="*/ 564828 w 3470782"/>
              <a:gd name="connsiteY14" fmla="*/ 655676 h 1264061"/>
              <a:gd name="connsiteX15" fmla="*/ 981710 w 3470782"/>
              <a:gd name="connsiteY15" fmla="*/ 860784 h 1264061"/>
              <a:gd name="connsiteX16" fmla="*/ 998243 w 3470782"/>
              <a:gd name="connsiteY16" fmla="*/ 898812 h 1264061"/>
              <a:gd name="connsiteX17" fmla="*/ 1278377 w 3470782"/>
              <a:gd name="connsiteY17" fmla="*/ 988666 h 1264061"/>
              <a:gd name="connsiteX18" fmla="*/ 1590224 w 3470782"/>
              <a:gd name="connsiteY18" fmla="*/ 930525 h 1264061"/>
              <a:gd name="connsiteX19" fmla="*/ 1865073 w 3470782"/>
              <a:gd name="connsiteY19" fmla="*/ 1041521 h 1264061"/>
              <a:gd name="connsiteX20" fmla="*/ 2023639 w 3470782"/>
              <a:gd name="connsiteY20" fmla="*/ 1231801 h 1264061"/>
              <a:gd name="connsiteX21" fmla="*/ 2060638 w 3470782"/>
              <a:gd name="connsiteY21" fmla="*/ 1252943 h 1264061"/>
              <a:gd name="connsiteX22" fmla="*/ 2065924 w 3470782"/>
              <a:gd name="connsiteY22" fmla="*/ 1115519 h 1264061"/>
              <a:gd name="connsiteX23" fmla="*/ 2081781 w 3470782"/>
              <a:gd name="connsiteY23" fmla="*/ 972809 h 1264061"/>
              <a:gd name="connsiteX24" fmla="*/ 2192777 w 3470782"/>
              <a:gd name="connsiteY24" fmla="*/ 967524 h 1264061"/>
              <a:gd name="connsiteX25" fmla="*/ 2240347 w 3470782"/>
              <a:gd name="connsiteY25" fmla="*/ 898812 h 1264061"/>
              <a:gd name="connsiteX26" fmla="*/ 2361915 w 3470782"/>
              <a:gd name="connsiteY26" fmla="*/ 962238 h 1264061"/>
              <a:gd name="connsiteX27" fmla="*/ 2478197 w 3470782"/>
              <a:gd name="connsiteY27" fmla="*/ 925239 h 1264061"/>
              <a:gd name="connsiteX28" fmla="*/ 2842900 w 3470782"/>
              <a:gd name="connsiteY28" fmla="*/ 1083806 h 1264061"/>
              <a:gd name="connsiteX29" fmla="*/ 3117748 w 3470782"/>
              <a:gd name="connsiteY29" fmla="*/ 1083806 h 1264061"/>
              <a:gd name="connsiteX30" fmla="*/ 3170604 w 3470782"/>
              <a:gd name="connsiteY30" fmla="*/ 978095 h 1264061"/>
              <a:gd name="connsiteX31" fmla="*/ 3064893 w 3470782"/>
              <a:gd name="connsiteY31" fmla="*/ 893526 h 1264061"/>
              <a:gd name="connsiteX32" fmla="*/ 2938039 w 3470782"/>
              <a:gd name="connsiteY32" fmla="*/ 872384 h 1264061"/>
              <a:gd name="connsiteX33" fmla="*/ 3064893 w 3470782"/>
              <a:gd name="connsiteY33" fmla="*/ 745531 h 1264061"/>
              <a:gd name="connsiteX34" fmla="*/ 3128319 w 3470782"/>
              <a:gd name="connsiteY34" fmla="*/ 676819 h 1264061"/>
              <a:gd name="connsiteX35" fmla="*/ 3181175 w 3470782"/>
              <a:gd name="connsiteY35" fmla="*/ 639820 h 1264061"/>
              <a:gd name="connsiteX36" fmla="*/ 3265744 w 3470782"/>
              <a:gd name="connsiteY36" fmla="*/ 602821 h 1264061"/>
              <a:gd name="connsiteX0" fmla="*/ 3265147 w 3470185"/>
              <a:gd name="connsiteY0" fmla="*/ 607033 h 1268273"/>
              <a:gd name="connsiteX1" fmla="*/ 3423713 w 3470185"/>
              <a:gd name="connsiteY1" fmla="*/ 517179 h 1268273"/>
              <a:gd name="connsiteX2" fmla="*/ 3439570 w 3470185"/>
              <a:gd name="connsiteY2" fmla="*/ 453752 h 1268273"/>
              <a:gd name="connsiteX3" fmla="*/ 3043153 w 3470185"/>
              <a:gd name="connsiteY3" fmla="*/ 406182 h 1268273"/>
              <a:gd name="connsiteX4" fmla="*/ 2683736 w 3470185"/>
              <a:gd name="connsiteY4" fmla="*/ 390325 h 1268273"/>
              <a:gd name="connsiteX5" fmla="*/ 2408888 w 3470185"/>
              <a:gd name="connsiteY5" fmla="*/ 379754 h 1268273"/>
              <a:gd name="connsiteX6" fmla="*/ 2181609 w 3470185"/>
              <a:gd name="connsiteY6" fmla="*/ 437895 h 1268273"/>
              <a:gd name="connsiteX7" fmla="*/ 1993196 w 3470185"/>
              <a:gd name="connsiteY7" fmla="*/ 397379 h 1268273"/>
              <a:gd name="connsiteX8" fmla="*/ 1819556 w 3470185"/>
              <a:gd name="connsiteY8" fmla="*/ 390926 h 1268273"/>
              <a:gd name="connsiteX9" fmla="*/ 1610908 w 3470185"/>
              <a:gd name="connsiteY9" fmla="*/ 355864 h 1268273"/>
              <a:gd name="connsiteX10" fmla="*/ 1315176 w 3470185"/>
              <a:gd name="connsiteY10" fmla="*/ 228344 h 1268273"/>
              <a:gd name="connsiteX11" fmla="*/ 861901 w 3470185"/>
              <a:gd name="connsiteY11" fmla="*/ 163109 h 1268273"/>
              <a:gd name="connsiteX12" fmla="*/ 428508 w 3470185"/>
              <a:gd name="connsiteY12" fmla="*/ 95997 h 1268273"/>
              <a:gd name="connsiteX13" fmla="*/ 588 w 3470185"/>
              <a:gd name="connsiteY13" fmla="*/ 37722 h 1268273"/>
              <a:gd name="connsiteX14" fmla="*/ 522262 w 3470185"/>
              <a:gd name="connsiteY14" fmla="*/ 718994 h 1268273"/>
              <a:gd name="connsiteX15" fmla="*/ 981113 w 3470185"/>
              <a:gd name="connsiteY15" fmla="*/ 864996 h 1268273"/>
              <a:gd name="connsiteX16" fmla="*/ 997646 w 3470185"/>
              <a:gd name="connsiteY16" fmla="*/ 903024 h 1268273"/>
              <a:gd name="connsiteX17" fmla="*/ 1277780 w 3470185"/>
              <a:gd name="connsiteY17" fmla="*/ 992878 h 1268273"/>
              <a:gd name="connsiteX18" fmla="*/ 1589627 w 3470185"/>
              <a:gd name="connsiteY18" fmla="*/ 934737 h 1268273"/>
              <a:gd name="connsiteX19" fmla="*/ 1864476 w 3470185"/>
              <a:gd name="connsiteY19" fmla="*/ 1045733 h 1268273"/>
              <a:gd name="connsiteX20" fmla="*/ 2023042 w 3470185"/>
              <a:gd name="connsiteY20" fmla="*/ 1236013 h 1268273"/>
              <a:gd name="connsiteX21" fmla="*/ 2060041 w 3470185"/>
              <a:gd name="connsiteY21" fmla="*/ 1257155 h 1268273"/>
              <a:gd name="connsiteX22" fmla="*/ 2065327 w 3470185"/>
              <a:gd name="connsiteY22" fmla="*/ 1119731 h 1268273"/>
              <a:gd name="connsiteX23" fmla="*/ 2081184 w 3470185"/>
              <a:gd name="connsiteY23" fmla="*/ 977021 h 1268273"/>
              <a:gd name="connsiteX24" fmla="*/ 2192180 w 3470185"/>
              <a:gd name="connsiteY24" fmla="*/ 971736 h 1268273"/>
              <a:gd name="connsiteX25" fmla="*/ 2239750 w 3470185"/>
              <a:gd name="connsiteY25" fmla="*/ 903024 h 1268273"/>
              <a:gd name="connsiteX26" fmla="*/ 2361318 w 3470185"/>
              <a:gd name="connsiteY26" fmla="*/ 966450 h 1268273"/>
              <a:gd name="connsiteX27" fmla="*/ 2477600 w 3470185"/>
              <a:gd name="connsiteY27" fmla="*/ 929451 h 1268273"/>
              <a:gd name="connsiteX28" fmla="*/ 2842303 w 3470185"/>
              <a:gd name="connsiteY28" fmla="*/ 1088018 h 1268273"/>
              <a:gd name="connsiteX29" fmla="*/ 3117151 w 3470185"/>
              <a:gd name="connsiteY29" fmla="*/ 1088018 h 1268273"/>
              <a:gd name="connsiteX30" fmla="*/ 3170007 w 3470185"/>
              <a:gd name="connsiteY30" fmla="*/ 982307 h 1268273"/>
              <a:gd name="connsiteX31" fmla="*/ 3064296 w 3470185"/>
              <a:gd name="connsiteY31" fmla="*/ 897738 h 1268273"/>
              <a:gd name="connsiteX32" fmla="*/ 2937442 w 3470185"/>
              <a:gd name="connsiteY32" fmla="*/ 876596 h 1268273"/>
              <a:gd name="connsiteX33" fmla="*/ 3064296 w 3470185"/>
              <a:gd name="connsiteY33" fmla="*/ 749743 h 1268273"/>
              <a:gd name="connsiteX34" fmla="*/ 3127722 w 3470185"/>
              <a:gd name="connsiteY34" fmla="*/ 681031 h 1268273"/>
              <a:gd name="connsiteX35" fmla="*/ 3180578 w 3470185"/>
              <a:gd name="connsiteY35" fmla="*/ 644032 h 1268273"/>
              <a:gd name="connsiteX36" fmla="*/ 3265147 w 3470185"/>
              <a:gd name="connsiteY36" fmla="*/ 607033 h 1268273"/>
              <a:gd name="connsiteX0" fmla="*/ 3265147 w 3470185"/>
              <a:gd name="connsiteY0" fmla="*/ 607033 h 1268273"/>
              <a:gd name="connsiteX1" fmla="*/ 3423713 w 3470185"/>
              <a:gd name="connsiteY1" fmla="*/ 517179 h 1268273"/>
              <a:gd name="connsiteX2" fmla="*/ 3439570 w 3470185"/>
              <a:gd name="connsiteY2" fmla="*/ 453752 h 1268273"/>
              <a:gd name="connsiteX3" fmla="*/ 3043153 w 3470185"/>
              <a:gd name="connsiteY3" fmla="*/ 406182 h 1268273"/>
              <a:gd name="connsiteX4" fmla="*/ 2683736 w 3470185"/>
              <a:gd name="connsiteY4" fmla="*/ 390325 h 1268273"/>
              <a:gd name="connsiteX5" fmla="*/ 2408888 w 3470185"/>
              <a:gd name="connsiteY5" fmla="*/ 379754 h 1268273"/>
              <a:gd name="connsiteX6" fmla="*/ 2181609 w 3470185"/>
              <a:gd name="connsiteY6" fmla="*/ 437895 h 1268273"/>
              <a:gd name="connsiteX7" fmla="*/ 1993196 w 3470185"/>
              <a:gd name="connsiteY7" fmla="*/ 397379 h 1268273"/>
              <a:gd name="connsiteX8" fmla="*/ 1819556 w 3470185"/>
              <a:gd name="connsiteY8" fmla="*/ 390926 h 1268273"/>
              <a:gd name="connsiteX9" fmla="*/ 1610908 w 3470185"/>
              <a:gd name="connsiteY9" fmla="*/ 355864 h 1268273"/>
              <a:gd name="connsiteX10" fmla="*/ 1315176 w 3470185"/>
              <a:gd name="connsiteY10" fmla="*/ 228344 h 1268273"/>
              <a:gd name="connsiteX11" fmla="*/ 861901 w 3470185"/>
              <a:gd name="connsiteY11" fmla="*/ 163109 h 1268273"/>
              <a:gd name="connsiteX12" fmla="*/ 428508 w 3470185"/>
              <a:gd name="connsiteY12" fmla="*/ 95997 h 1268273"/>
              <a:gd name="connsiteX13" fmla="*/ 588 w 3470185"/>
              <a:gd name="connsiteY13" fmla="*/ 37722 h 1268273"/>
              <a:gd name="connsiteX14" fmla="*/ 522262 w 3470185"/>
              <a:gd name="connsiteY14" fmla="*/ 718994 h 1268273"/>
              <a:gd name="connsiteX15" fmla="*/ 981113 w 3470185"/>
              <a:gd name="connsiteY15" fmla="*/ 864996 h 1268273"/>
              <a:gd name="connsiteX16" fmla="*/ 997646 w 3470185"/>
              <a:gd name="connsiteY16" fmla="*/ 903024 h 1268273"/>
              <a:gd name="connsiteX17" fmla="*/ 1277780 w 3470185"/>
              <a:gd name="connsiteY17" fmla="*/ 992878 h 1268273"/>
              <a:gd name="connsiteX18" fmla="*/ 1690213 w 3470185"/>
              <a:gd name="connsiteY18" fmla="*/ 1170256 h 1268273"/>
              <a:gd name="connsiteX19" fmla="*/ 1864476 w 3470185"/>
              <a:gd name="connsiteY19" fmla="*/ 1045733 h 1268273"/>
              <a:gd name="connsiteX20" fmla="*/ 2023042 w 3470185"/>
              <a:gd name="connsiteY20" fmla="*/ 1236013 h 1268273"/>
              <a:gd name="connsiteX21" fmla="*/ 2060041 w 3470185"/>
              <a:gd name="connsiteY21" fmla="*/ 1257155 h 1268273"/>
              <a:gd name="connsiteX22" fmla="*/ 2065327 w 3470185"/>
              <a:gd name="connsiteY22" fmla="*/ 1119731 h 1268273"/>
              <a:gd name="connsiteX23" fmla="*/ 2081184 w 3470185"/>
              <a:gd name="connsiteY23" fmla="*/ 977021 h 1268273"/>
              <a:gd name="connsiteX24" fmla="*/ 2192180 w 3470185"/>
              <a:gd name="connsiteY24" fmla="*/ 971736 h 1268273"/>
              <a:gd name="connsiteX25" fmla="*/ 2239750 w 3470185"/>
              <a:gd name="connsiteY25" fmla="*/ 903024 h 1268273"/>
              <a:gd name="connsiteX26" fmla="*/ 2361318 w 3470185"/>
              <a:gd name="connsiteY26" fmla="*/ 966450 h 1268273"/>
              <a:gd name="connsiteX27" fmla="*/ 2477600 w 3470185"/>
              <a:gd name="connsiteY27" fmla="*/ 929451 h 1268273"/>
              <a:gd name="connsiteX28" fmla="*/ 2842303 w 3470185"/>
              <a:gd name="connsiteY28" fmla="*/ 1088018 h 1268273"/>
              <a:gd name="connsiteX29" fmla="*/ 3117151 w 3470185"/>
              <a:gd name="connsiteY29" fmla="*/ 1088018 h 1268273"/>
              <a:gd name="connsiteX30" fmla="*/ 3170007 w 3470185"/>
              <a:gd name="connsiteY30" fmla="*/ 982307 h 1268273"/>
              <a:gd name="connsiteX31" fmla="*/ 3064296 w 3470185"/>
              <a:gd name="connsiteY31" fmla="*/ 897738 h 1268273"/>
              <a:gd name="connsiteX32" fmla="*/ 2937442 w 3470185"/>
              <a:gd name="connsiteY32" fmla="*/ 876596 h 1268273"/>
              <a:gd name="connsiteX33" fmla="*/ 3064296 w 3470185"/>
              <a:gd name="connsiteY33" fmla="*/ 749743 h 1268273"/>
              <a:gd name="connsiteX34" fmla="*/ 3127722 w 3470185"/>
              <a:gd name="connsiteY34" fmla="*/ 681031 h 1268273"/>
              <a:gd name="connsiteX35" fmla="*/ 3180578 w 3470185"/>
              <a:gd name="connsiteY35" fmla="*/ 644032 h 1268273"/>
              <a:gd name="connsiteX36" fmla="*/ 3265147 w 3470185"/>
              <a:gd name="connsiteY36" fmla="*/ 607033 h 1268273"/>
              <a:gd name="connsiteX0" fmla="*/ 3265147 w 3470185"/>
              <a:gd name="connsiteY0" fmla="*/ 607033 h 1237217"/>
              <a:gd name="connsiteX1" fmla="*/ 3423713 w 3470185"/>
              <a:gd name="connsiteY1" fmla="*/ 517179 h 1237217"/>
              <a:gd name="connsiteX2" fmla="*/ 3439570 w 3470185"/>
              <a:gd name="connsiteY2" fmla="*/ 453752 h 1237217"/>
              <a:gd name="connsiteX3" fmla="*/ 3043153 w 3470185"/>
              <a:gd name="connsiteY3" fmla="*/ 406182 h 1237217"/>
              <a:gd name="connsiteX4" fmla="*/ 2683736 w 3470185"/>
              <a:gd name="connsiteY4" fmla="*/ 390325 h 1237217"/>
              <a:gd name="connsiteX5" fmla="*/ 2408888 w 3470185"/>
              <a:gd name="connsiteY5" fmla="*/ 379754 h 1237217"/>
              <a:gd name="connsiteX6" fmla="*/ 2181609 w 3470185"/>
              <a:gd name="connsiteY6" fmla="*/ 437895 h 1237217"/>
              <a:gd name="connsiteX7" fmla="*/ 1993196 w 3470185"/>
              <a:gd name="connsiteY7" fmla="*/ 397379 h 1237217"/>
              <a:gd name="connsiteX8" fmla="*/ 1819556 w 3470185"/>
              <a:gd name="connsiteY8" fmla="*/ 390926 h 1237217"/>
              <a:gd name="connsiteX9" fmla="*/ 1610908 w 3470185"/>
              <a:gd name="connsiteY9" fmla="*/ 355864 h 1237217"/>
              <a:gd name="connsiteX10" fmla="*/ 1315176 w 3470185"/>
              <a:gd name="connsiteY10" fmla="*/ 228344 h 1237217"/>
              <a:gd name="connsiteX11" fmla="*/ 861901 w 3470185"/>
              <a:gd name="connsiteY11" fmla="*/ 163109 h 1237217"/>
              <a:gd name="connsiteX12" fmla="*/ 428508 w 3470185"/>
              <a:gd name="connsiteY12" fmla="*/ 95997 h 1237217"/>
              <a:gd name="connsiteX13" fmla="*/ 588 w 3470185"/>
              <a:gd name="connsiteY13" fmla="*/ 37722 h 1237217"/>
              <a:gd name="connsiteX14" fmla="*/ 522262 w 3470185"/>
              <a:gd name="connsiteY14" fmla="*/ 718994 h 1237217"/>
              <a:gd name="connsiteX15" fmla="*/ 981113 w 3470185"/>
              <a:gd name="connsiteY15" fmla="*/ 864996 h 1237217"/>
              <a:gd name="connsiteX16" fmla="*/ 997646 w 3470185"/>
              <a:gd name="connsiteY16" fmla="*/ 903024 h 1237217"/>
              <a:gd name="connsiteX17" fmla="*/ 1277780 w 3470185"/>
              <a:gd name="connsiteY17" fmla="*/ 992878 h 1237217"/>
              <a:gd name="connsiteX18" fmla="*/ 1690213 w 3470185"/>
              <a:gd name="connsiteY18" fmla="*/ 1170256 h 1237217"/>
              <a:gd name="connsiteX19" fmla="*/ 1864476 w 3470185"/>
              <a:gd name="connsiteY19" fmla="*/ 1045733 h 1237217"/>
              <a:gd name="connsiteX20" fmla="*/ 2023042 w 3470185"/>
              <a:gd name="connsiteY20" fmla="*/ 1236013 h 1237217"/>
              <a:gd name="connsiteX21" fmla="*/ 2065327 w 3470185"/>
              <a:gd name="connsiteY21" fmla="*/ 1119731 h 1237217"/>
              <a:gd name="connsiteX22" fmla="*/ 2081184 w 3470185"/>
              <a:gd name="connsiteY22" fmla="*/ 977021 h 1237217"/>
              <a:gd name="connsiteX23" fmla="*/ 2192180 w 3470185"/>
              <a:gd name="connsiteY23" fmla="*/ 971736 h 1237217"/>
              <a:gd name="connsiteX24" fmla="*/ 2239750 w 3470185"/>
              <a:gd name="connsiteY24" fmla="*/ 903024 h 1237217"/>
              <a:gd name="connsiteX25" fmla="*/ 2361318 w 3470185"/>
              <a:gd name="connsiteY25" fmla="*/ 966450 h 1237217"/>
              <a:gd name="connsiteX26" fmla="*/ 2477600 w 3470185"/>
              <a:gd name="connsiteY26" fmla="*/ 929451 h 1237217"/>
              <a:gd name="connsiteX27" fmla="*/ 2842303 w 3470185"/>
              <a:gd name="connsiteY27" fmla="*/ 1088018 h 1237217"/>
              <a:gd name="connsiteX28" fmla="*/ 3117151 w 3470185"/>
              <a:gd name="connsiteY28" fmla="*/ 1088018 h 1237217"/>
              <a:gd name="connsiteX29" fmla="*/ 3170007 w 3470185"/>
              <a:gd name="connsiteY29" fmla="*/ 982307 h 1237217"/>
              <a:gd name="connsiteX30" fmla="*/ 3064296 w 3470185"/>
              <a:gd name="connsiteY30" fmla="*/ 897738 h 1237217"/>
              <a:gd name="connsiteX31" fmla="*/ 2937442 w 3470185"/>
              <a:gd name="connsiteY31" fmla="*/ 876596 h 1237217"/>
              <a:gd name="connsiteX32" fmla="*/ 3064296 w 3470185"/>
              <a:gd name="connsiteY32" fmla="*/ 749743 h 1237217"/>
              <a:gd name="connsiteX33" fmla="*/ 3127722 w 3470185"/>
              <a:gd name="connsiteY33" fmla="*/ 681031 h 1237217"/>
              <a:gd name="connsiteX34" fmla="*/ 3180578 w 3470185"/>
              <a:gd name="connsiteY34" fmla="*/ 644032 h 1237217"/>
              <a:gd name="connsiteX35" fmla="*/ 3265147 w 3470185"/>
              <a:gd name="connsiteY35" fmla="*/ 607033 h 1237217"/>
              <a:gd name="connsiteX0" fmla="*/ 3265147 w 3470185"/>
              <a:gd name="connsiteY0" fmla="*/ 607033 h 1170700"/>
              <a:gd name="connsiteX1" fmla="*/ 3423713 w 3470185"/>
              <a:gd name="connsiteY1" fmla="*/ 517179 h 1170700"/>
              <a:gd name="connsiteX2" fmla="*/ 3439570 w 3470185"/>
              <a:gd name="connsiteY2" fmla="*/ 453752 h 1170700"/>
              <a:gd name="connsiteX3" fmla="*/ 3043153 w 3470185"/>
              <a:gd name="connsiteY3" fmla="*/ 406182 h 1170700"/>
              <a:gd name="connsiteX4" fmla="*/ 2683736 w 3470185"/>
              <a:gd name="connsiteY4" fmla="*/ 390325 h 1170700"/>
              <a:gd name="connsiteX5" fmla="*/ 2408888 w 3470185"/>
              <a:gd name="connsiteY5" fmla="*/ 379754 h 1170700"/>
              <a:gd name="connsiteX6" fmla="*/ 2181609 w 3470185"/>
              <a:gd name="connsiteY6" fmla="*/ 437895 h 1170700"/>
              <a:gd name="connsiteX7" fmla="*/ 1993196 w 3470185"/>
              <a:gd name="connsiteY7" fmla="*/ 397379 h 1170700"/>
              <a:gd name="connsiteX8" fmla="*/ 1819556 w 3470185"/>
              <a:gd name="connsiteY8" fmla="*/ 390926 h 1170700"/>
              <a:gd name="connsiteX9" fmla="*/ 1610908 w 3470185"/>
              <a:gd name="connsiteY9" fmla="*/ 355864 h 1170700"/>
              <a:gd name="connsiteX10" fmla="*/ 1315176 w 3470185"/>
              <a:gd name="connsiteY10" fmla="*/ 228344 h 1170700"/>
              <a:gd name="connsiteX11" fmla="*/ 861901 w 3470185"/>
              <a:gd name="connsiteY11" fmla="*/ 163109 h 1170700"/>
              <a:gd name="connsiteX12" fmla="*/ 428508 w 3470185"/>
              <a:gd name="connsiteY12" fmla="*/ 95997 h 1170700"/>
              <a:gd name="connsiteX13" fmla="*/ 588 w 3470185"/>
              <a:gd name="connsiteY13" fmla="*/ 37722 h 1170700"/>
              <a:gd name="connsiteX14" fmla="*/ 522262 w 3470185"/>
              <a:gd name="connsiteY14" fmla="*/ 718994 h 1170700"/>
              <a:gd name="connsiteX15" fmla="*/ 981113 w 3470185"/>
              <a:gd name="connsiteY15" fmla="*/ 864996 h 1170700"/>
              <a:gd name="connsiteX16" fmla="*/ 997646 w 3470185"/>
              <a:gd name="connsiteY16" fmla="*/ 903024 h 1170700"/>
              <a:gd name="connsiteX17" fmla="*/ 1277780 w 3470185"/>
              <a:gd name="connsiteY17" fmla="*/ 992878 h 1170700"/>
              <a:gd name="connsiteX18" fmla="*/ 1690213 w 3470185"/>
              <a:gd name="connsiteY18" fmla="*/ 1170256 h 1170700"/>
              <a:gd name="connsiteX19" fmla="*/ 1864476 w 3470185"/>
              <a:gd name="connsiteY19" fmla="*/ 1045733 h 1170700"/>
              <a:gd name="connsiteX20" fmla="*/ 2065327 w 3470185"/>
              <a:gd name="connsiteY20" fmla="*/ 1119731 h 1170700"/>
              <a:gd name="connsiteX21" fmla="*/ 2081184 w 3470185"/>
              <a:gd name="connsiteY21" fmla="*/ 977021 h 1170700"/>
              <a:gd name="connsiteX22" fmla="*/ 2192180 w 3470185"/>
              <a:gd name="connsiteY22" fmla="*/ 971736 h 1170700"/>
              <a:gd name="connsiteX23" fmla="*/ 2239750 w 3470185"/>
              <a:gd name="connsiteY23" fmla="*/ 903024 h 1170700"/>
              <a:gd name="connsiteX24" fmla="*/ 2361318 w 3470185"/>
              <a:gd name="connsiteY24" fmla="*/ 966450 h 1170700"/>
              <a:gd name="connsiteX25" fmla="*/ 2477600 w 3470185"/>
              <a:gd name="connsiteY25" fmla="*/ 929451 h 1170700"/>
              <a:gd name="connsiteX26" fmla="*/ 2842303 w 3470185"/>
              <a:gd name="connsiteY26" fmla="*/ 1088018 h 1170700"/>
              <a:gd name="connsiteX27" fmla="*/ 3117151 w 3470185"/>
              <a:gd name="connsiteY27" fmla="*/ 1088018 h 1170700"/>
              <a:gd name="connsiteX28" fmla="*/ 3170007 w 3470185"/>
              <a:gd name="connsiteY28" fmla="*/ 982307 h 1170700"/>
              <a:gd name="connsiteX29" fmla="*/ 3064296 w 3470185"/>
              <a:gd name="connsiteY29" fmla="*/ 897738 h 1170700"/>
              <a:gd name="connsiteX30" fmla="*/ 2937442 w 3470185"/>
              <a:gd name="connsiteY30" fmla="*/ 876596 h 1170700"/>
              <a:gd name="connsiteX31" fmla="*/ 3064296 w 3470185"/>
              <a:gd name="connsiteY31" fmla="*/ 749743 h 1170700"/>
              <a:gd name="connsiteX32" fmla="*/ 3127722 w 3470185"/>
              <a:gd name="connsiteY32" fmla="*/ 681031 h 1170700"/>
              <a:gd name="connsiteX33" fmla="*/ 3180578 w 3470185"/>
              <a:gd name="connsiteY33" fmla="*/ 644032 h 1170700"/>
              <a:gd name="connsiteX34" fmla="*/ 3265147 w 3470185"/>
              <a:gd name="connsiteY34" fmla="*/ 607033 h 1170700"/>
              <a:gd name="connsiteX0" fmla="*/ 3265147 w 3470185"/>
              <a:gd name="connsiteY0" fmla="*/ 607033 h 1170866"/>
              <a:gd name="connsiteX1" fmla="*/ 3423713 w 3470185"/>
              <a:gd name="connsiteY1" fmla="*/ 517179 h 1170866"/>
              <a:gd name="connsiteX2" fmla="*/ 3439570 w 3470185"/>
              <a:gd name="connsiteY2" fmla="*/ 453752 h 1170866"/>
              <a:gd name="connsiteX3" fmla="*/ 3043153 w 3470185"/>
              <a:gd name="connsiteY3" fmla="*/ 406182 h 1170866"/>
              <a:gd name="connsiteX4" fmla="*/ 2683736 w 3470185"/>
              <a:gd name="connsiteY4" fmla="*/ 390325 h 1170866"/>
              <a:gd name="connsiteX5" fmla="*/ 2408888 w 3470185"/>
              <a:gd name="connsiteY5" fmla="*/ 379754 h 1170866"/>
              <a:gd name="connsiteX6" fmla="*/ 2181609 w 3470185"/>
              <a:gd name="connsiteY6" fmla="*/ 437895 h 1170866"/>
              <a:gd name="connsiteX7" fmla="*/ 1993196 w 3470185"/>
              <a:gd name="connsiteY7" fmla="*/ 397379 h 1170866"/>
              <a:gd name="connsiteX8" fmla="*/ 1819556 w 3470185"/>
              <a:gd name="connsiteY8" fmla="*/ 390926 h 1170866"/>
              <a:gd name="connsiteX9" fmla="*/ 1610908 w 3470185"/>
              <a:gd name="connsiteY9" fmla="*/ 355864 h 1170866"/>
              <a:gd name="connsiteX10" fmla="*/ 1315176 w 3470185"/>
              <a:gd name="connsiteY10" fmla="*/ 228344 h 1170866"/>
              <a:gd name="connsiteX11" fmla="*/ 861901 w 3470185"/>
              <a:gd name="connsiteY11" fmla="*/ 163109 h 1170866"/>
              <a:gd name="connsiteX12" fmla="*/ 428508 w 3470185"/>
              <a:gd name="connsiteY12" fmla="*/ 95997 h 1170866"/>
              <a:gd name="connsiteX13" fmla="*/ 588 w 3470185"/>
              <a:gd name="connsiteY13" fmla="*/ 37722 h 1170866"/>
              <a:gd name="connsiteX14" fmla="*/ 522262 w 3470185"/>
              <a:gd name="connsiteY14" fmla="*/ 718994 h 1170866"/>
              <a:gd name="connsiteX15" fmla="*/ 981113 w 3470185"/>
              <a:gd name="connsiteY15" fmla="*/ 864996 h 1170866"/>
              <a:gd name="connsiteX16" fmla="*/ 997646 w 3470185"/>
              <a:gd name="connsiteY16" fmla="*/ 903024 h 1170866"/>
              <a:gd name="connsiteX17" fmla="*/ 1277780 w 3470185"/>
              <a:gd name="connsiteY17" fmla="*/ 992878 h 1170866"/>
              <a:gd name="connsiteX18" fmla="*/ 1690213 w 3470185"/>
              <a:gd name="connsiteY18" fmla="*/ 1170256 h 1170866"/>
              <a:gd name="connsiteX19" fmla="*/ 1864476 w 3470185"/>
              <a:gd name="connsiteY19" fmla="*/ 1045733 h 1170866"/>
              <a:gd name="connsiteX20" fmla="*/ 1939398 w 3470185"/>
              <a:gd name="connsiteY20" fmla="*/ 902100 h 1170866"/>
              <a:gd name="connsiteX21" fmla="*/ 2081184 w 3470185"/>
              <a:gd name="connsiteY21" fmla="*/ 977021 h 1170866"/>
              <a:gd name="connsiteX22" fmla="*/ 2192180 w 3470185"/>
              <a:gd name="connsiteY22" fmla="*/ 971736 h 1170866"/>
              <a:gd name="connsiteX23" fmla="*/ 2239750 w 3470185"/>
              <a:gd name="connsiteY23" fmla="*/ 903024 h 1170866"/>
              <a:gd name="connsiteX24" fmla="*/ 2361318 w 3470185"/>
              <a:gd name="connsiteY24" fmla="*/ 966450 h 1170866"/>
              <a:gd name="connsiteX25" fmla="*/ 2477600 w 3470185"/>
              <a:gd name="connsiteY25" fmla="*/ 929451 h 1170866"/>
              <a:gd name="connsiteX26" fmla="*/ 2842303 w 3470185"/>
              <a:gd name="connsiteY26" fmla="*/ 1088018 h 1170866"/>
              <a:gd name="connsiteX27" fmla="*/ 3117151 w 3470185"/>
              <a:gd name="connsiteY27" fmla="*/ 1088018 h 1170866"/>
              <a:gd name="connsiteX28" fmla="*/ 3170007 w 3470185"/>
              <a:gd name="connsiteY28" fmla="*/ 982307 h 1170866"/>
              <a:gd name="connsiteX29" fmla="*/ 3064296 w 3470185"/>
              <a:gd name="connsiteY29" fmla="*/ 897738 h 1170866"/>
              <a:gd name="connsiteX30" fmla="*/ 2937442 w 3470185"/>
              <a:gd name="connsiteY30" fmla="*/ 876596 h 1170866"/>
              <a:gd name="connsiteX31" fmla="*/ 3064296 w 3470185"/>
              <a:gd name="connsiteY31" fmla="*/ 749743 h 1170866"/>
              <a:gd name="connsiteX32" fmla="*/ 3127722 w 3470185"/>
              <a:gd name="connsiteY32" fmla="*/ 681031 h 1170866"/>
              <a:gd name="connsiteX33" fmla="*/ 3180578 w 3470185"/>
              <a:gd name="connsiteY33" fmla="*/ 644032 h 1170866"/>
              <a:gd name="connsiteX34" fmla="*/ 3265147 w 3470185"/>
              <a:gd name="connsiteY34" fmla="*/ 607033 h 1170866"/>
              <a:gd name="connsiteX0" fmla="*/ 3265147 w 3470185"/>
              <a:gd name="connsiteY0" fmla="*/ 607033 h 1170866"/>
              <a:gd name="connsiteX1" fmla="*/ 3423713 w 3470185"/>
              <a:gd name="connsiteY1" fmla="*/ 517179 h 1170866"/>
              <a:gd name="connsiteX2" fmla="*/ 3439570 w 3470185"/>
              <a:gd name="connsiteY2" fmla="*/ 453752 h 1170866"/>
              <a:gd name="connsiteX3" fmla="*/ 3043153 w 3470185"/>
              <a:gd name="connsiteY3" fmla="*/ 406182 h 1170866"/>
              <a:gd name="connsiteX4" fmla="*/ 2683736 w 3470185"/>
              <a:gd name="connsiteY4" fmla="*/ 390325 h 1170866"/>
              <a:gd name="connsiteX5" fmla="*/ 2408888 w 3470185"/>
              <a:gd name="connsiteY5" fmla="*/ 379754 h 1170866"/>
              <a:gd name="connsiteX6" fmla="*/ 2181609 w 3470185"/>
              <a:gd name="connsiteY6" fmla="*/ 437895 h 1170866"/>
              <a:gd name="connsiteX7" fmla="*/ 1993196 w 3470185"/>
              <a:gd name="connsiteY7" fmla="*/ 397379 h 1170866"/>
              <a:gd name="connsiteX8" fmla="*/ 1819556 w 3470185"/>
              <a:gd name="connsiteY8" fmla="*/ 390926 h 1170866"/>
              <a:gd name="connsiteX9" fmla="*/ 1610908 w 3470185"/>
              <a:gd name="connsiteY9" fmla="*/ 355864 h 1170866"/>
              <a:gd name="connsiteX10" fmla="*/ 1315176 w 3470185"/>
              <a:gd name="connsiteY10" fmla="*/ 228344 h 1170866"/>
              <a:gd name="connsiteX11" fmla="*/ 861901 w 3470185"/>
              <a:gd name="connsiteY11" fmla="*/ 163109 h 1170866"/>
              <a:gd name="connsiteX12" fmla="*/ 428508 w 3470185"/>
              <a:gd name="connsiteY12" fmla="*/ 95997 h 1170866"/>
              <a:gd name="connsiteX13" fmla="*/ 588 w 3470185"/>
              <a:gd name="connsiteY13" fmla="*/ 37722 h 1170866"/>
              <a:gd name="connsiteX14" fmla="*/ 522262 w 3470185"/>
              <a:gd name="connsiteY14" fmla="*/ 718994 h 1170866"/>
              <a:gd name="connsiteX15" fmla="*/ 981113 w 3470185"/>
              <a:gd name="connsiteY15" fmla="*/ 864996 h 1170866"/>
              <a:gd name="connsiteX16" fmla="*/ 997646 w 3470185"/>
              <a:gd name="connsiteY16" fmla="*/ 903024 h 1170866"/>
              <a:gd name="connsiteX17" fmla="*/ 1277780 w 3470185"/>
              <a:gd name="connsiteY17" fmla="*/ 992878 h 1170866"/>
              <a:gd name="connsiteX18" fmla="*/ 1690213 w 3470185"/>
              <a:gd name="connsiteY18" fmla="*/ 1170256 h 1170866"/>
              <a:gd name="connsiteX19" fmla="*/ 1864476 w 3470185"/>
              <a:gd name="connsiteY19" fmla="*/ 1045733 h 1170866"/>
              <a:gd name="connsiteX20" fmla="*/ 1939398 w 3470185"/>
              <a:gd name="connsiteY20" fmla="*/ 902100 h 1170866"/>
              <a:gd name="connsiteX21" fmla="*/ 2072694 w 3470185"/>
              <a:gd name="connsiteY21" fmla="*/ 893610 h 1170866"/>
              <a:gd name="connsiteX22" fmla="*/ 2192180 w 3470185"/>
              <a:gd name="connsiteY22" fmla="*/ 971736 h 1170866"/>
              <a:gd name="connsiteX23" fmla="*/ 2239750 w 3470185"/>
              <a:gd name="connsiteY23" fmla="*/ 903024 h 1170866"/>
              <a:gd name="connsiteX24" fmla="*/ 2361318 w 3470185"/>
              <a:gd name="connsiteY24" fmla="*/ 966450 h 1170866"/>
              <a:gd name="connsiteX25" fmla="*/ 2477600 w 3470185"/>
              <a:gd name="connsiteY25" fmla="*/ 929451 h 1170866"/>
              <a:gd name="connsiteX26" fmla="*/ 2842303 w 3470185"/>
              <a:gd name="connsiteY26" fmla="*/ 1088018 h 1170866"/>
              <a:gd name="connsiteX27" fmla="*/ 3117151 w 3470185"/>
              <a:gd name="connsiteY27" fmla="*/ 1088018 h 1170866"/>
              <a:gd name="connsiteX28" fmla="*/ 3170007 w 3470185"/>
              <a:gd name="connsiteY28" fmla="*/ 982307 h 1170866"/>
              <a:gd name="connsiteX29" fmla="*/ 3064296 w 3470185"/>
              <a:gd name="connsiteY29" fmla="*/ 897738 h 1170866"/>
              <a:gd name="connsiteX30" fmla="*/ 2937442 w 3470185"/>
              <a:gd name="connsiteY30" fmla="*/ 876596 h 1170866"/>
              <a:gd name="connsiteX31" fmla="*/ 3064296 w 3470185"/>
              <a:gd name="connsiteY31" fmla="*/ 749743 h 1170866"/>
              <a:gd name="connsiteX32" fmla="*/ 3127722 w 3470185"/>
              <a:gd name="connsiteY32" fmla="*/ 681031 h 1170866"/>
              <a:gd name="connsiteX33" fmla="*/ 3180578 w 3470185"/>
              <a:gd name="connsiteY33" fmla="*/ 644032 h 1170866"/>
              <a:gd name="connsiteX34" fmla="*/ 3265147 w 3470185"/>
              <a:gd name="connsiteY34" fmla="*/ 607033 h 1170866"/>
              <a:gd name="connsiteX0" fmla="*/ 3265147 w 3470185"/>
              <a:gd name="connsiteY0" fmla="*/ 607033 h 1170866"/>
              <a:gd name="connsiteX1" fmla="*/ 3423713 w 3470185"/>
              <a:gd name="connsiteY1" fmla="*/ 517179 h 1170866"/>
              <a:gd name="connsiteX2" fmla="*/ 3439570 w 3470185"/>
              <a:gd name="connsiteY2" fmla="*/ 453752 h 1170866"/>
              <a:gd name="connsiteX3" fmla="*/ 3043153 w 3470185"/>
              <a:gd name="connsiteY3" fmla="*/ 406182 h 1170866"/>
              <a:gd name="connsiteX4" fmla="*/ 2683736 w 3470185"/>
              <a:gd name="connsiteY4" fmla="*/ 390325 h 1170866"/>
              <a:gd name="connsiteX5" fmla="*/ 2408888 w 3470185"/>
              <a:gd name="connsiteY5" fmla="*/ 379754 h 1170866"/>
              <a:gd name="connsiteX6" fmla="*/ 2181609 w 3470185"/>
              <a:gd name="connsiteY6" fmla="*/ 437895 h 1170866"/>
              <a:gd name="connsiteX7" fmla="*/ 1993196 w 3470185"/>
              <a:gd name="connsiteY7" fmla="*/ 397379 h 1170866"/>
              <a:gd name="connsiteX8" fmla="*/ 1819556 w 3470185"/>
              <a:gd name="connsiteY8" fmla="*/ 390926 h 1170866"/>
              <a:gd name="connsiteX9" fmla="*/ 1610908 w 3470185"/>
              <a:gd name="connsiteY9" fmla="*/ 355864 h 1170866"/>
              <a:gd name="connsiteX10" fmla="*/ 1315176 w 3470185"/>
              <a:gd name="connsiteY10" fmla="*/ 228344 h 1170866"/>
              <a:gd name="connsiteX11" fmla="*/ 861901 w 3470185"/>
              <a:gd name="connsiteY11" fmla="*/ 163109 h 1170866"/>
              <a:gd name="connsiteX12" fmla="*/ 428508 w 3470185"/>
              <a:gd name="connsiteY12" fmla="*/ 95997 h 1170866"/>
              <a:gd name="connsiteX13" fmla="*/ 588 w 3470185"/>
              <a:gd name="connsiteY13" fmla="*/ 37722 h 1170866"/>
              <a:gd name="connsiteX14" fmla="*/ 522262 w 3470185"/>
              <a:gd name="connsiteY14" fmla="*/ 718994 h 1170866"/>
              <a:gd name="connsiteX15" fmla="*/ 981113 w 3470185"/>
              <a:gd name="connsiteY15" fmla="*/ 864996 h 1170866"/>
              <a:gd name="connsiteX16" fmla="*/ 997646 w 3470185"/>
              <a:gd name="connsiteY16" fmla="*/ 903024 h 1170866"/>
              <a:gd name="connsiteX17" fmla="*/ 1277780 w 3470185"/>
              <a:gd name="connsiteY17" fmla="*/ 992878 h 1170866"/>
              <a:gd name="connsiteX18" fmla="*/ 1690213 w 3470185"/>
              <a:gd name="connsiteY18" fmla="*/ 1170256 h 1170866"/>
              <a:gd name="connsiteX19" fmla="*/ 1864476 w 3470185"/>
              <a:gd name="connsiteY19" fmla="*/ 1045733 h 1170866"/>
              <a:gd name="connsiteX20" fmla="*/ 1939398 w 3470185"/>
              <a:gd name="connsiteY20" fmla="*/ 902100 h 1170866"/>
              <a:gd name="connsiteX21" fmla="*/ 2072694 w 3470185"/>
              <a:gd name="connsiteY21" fmla="*/ 893610 h 1170866"/>
              <a:gd name="connsiteX22" fmla="*/ 2239750 w 3470185"/>
              <a:gd name="connsiteY22" fmla="*/ 903024 h 1170866"/>
              <a:gd name="connsiteX23" fmla="*/ 2361318 w 3470185"/>
              <a:gd name="connsiteY23" fmla="*/ 966450 h 1170866"/>
              <a:gd name="connsiteX24" fmla="*/ 2477600 w 3470185"/>
              <a:gd name="connsiteY24" fmla="*/ 929451 h 1170866"/>
              <a:gd name="connsiteX25" fmla="*/ 2842303 w 3470185"/>
              <a:gd name="connsiteY25" fmla="*/ 1088018 h 1170866"/>
              <a:gd name="connsiteX26" fmla="*/ 3117151 w 3470185"/>
              <a:gd name="connsiteY26" fmla="*/ 1088018 h 1170866"/>
              <a:gd name="connsiteX27" fmla="*/ 3170007 w 3470185"/>
              <a:gd name="connsiteY27" fmla="*/ 982307 h 1170866"/>
              <a:gd name="connsiteX28" fmla="*/ 3064296 w 3470185"/>
              <a:gd name="connsiteY28" fmla="*/ 897738 h 1170866"/>
              <a:gd name="connsiteX29" fmla="*/ 2937442 w 3470185"/>
              <a:gd name="connsiteY29" fmla="*/ 876596 h 1170866"/>
              <a:gd name="connsiteX30" fmla="*/ 3064296 w 3470185"/>
              <a:gd name="connsiteY30" fmla="*/ 749743 h 1170866"/>
              <a:gd name="connsiteX31" fmla="*/ 3127722 w 3470185"/>
              <a:gd name="connsiteY31" fmla="*/ 681031 h 1170866"/>
              <a:gd name="connsiteX32" fmla="*/ 3180578 w 3470185"/>
              <a:gd name="connsiteY32" fmla="*/ 644032 h 1170866"/>
              <a:gd name="connsiteX33" fmla="*/ 3265147 w 3470185"/>
              <a:gd name="connsiteY33" fmla="*/ 607033 h 1170866"/>
              <a:gd name="connsiteX0" fmla="*/ 3265147 w 3470185"/>
              <a:gd name="connsiteY0" fmla="*/ 607033 h 1170866"/>
              <a:gd name="connsiteX1" fmla="*/ 3423713 w 3470185"/>
              <a:gd name="connsiteY1" fmla="*/ 517179 h 1170866"/>
              <a:gd name="connsiteX2" fmla="*/ 3439570 w 3470185"/>
              <a:gd name="connsiteY2" fmla="*/ 453752 h 1170866"/>
              <a:gd name="connsiteX3" fmla="*/ 3043153 w 3470185"/>
              <a:gd name="connsiteY3" fmla="*/ 406182 h 1170866"/>
              <a:gd name="connsiteX4" fmla="*/ 2683736 w 3470185"/>
              <a:gd name="connsiteY4" fmla="*/ 390325 h 1170866"/>
              <a:gd name="connsiteX5" fmla="*/ 2408888 w 3470185"/>
              <a:gd name="connsiteY5" fmla="*/ 379754 h 1170866"/>
              <a:gd name="connsiteX6" fmla="*/ 2181609 w 3470185"/>
              <a:gd name="connsiteY6" fmla="*/ 437895 h 1170866"/>
              <a:gd name="connsiteX7" fmla="*/ 1993196 w 3470185"/>
              <a:gd name="connsiteY7" fmla="*/ 397379 h 1170866"/>
              <a:gd name="connsiteX8" fmla="*/ 1819556 w 3470185"/>
              <a:gd name="connsiteY8" fmla="*/ 390926 h 1170866"/>
              <a:gd name="connsiteX9" fmla="*/ 1610908 w 3470185"/>
              <a:gd name="connsiteY9" fmla="*/ 355864 h 1170866"/>
              <a:gd name="connsiteX10" fmla="*/ 1315176 w 3470185"/>
              <a:gd name="connsiteY10" fmla="*/ 228344 h 1170866"/>
              <a:gd name="connsiteX11" fmla="*/ 861901 w 3470185"/>
              <a:gd name="connsiteY11" fmla="*/ 163109 h 1170866"/>
              <a:gd name="connsiteX12" fmla="*/ 428508 w 3470185"/>
              <a:gd name="connsiteY12" fmla="*/ 95997 h 1170866"/>
              <a:gd name="connsiteX13" fmla="*/ 588 w 3470185"/>
              <a:gd name="connsiteY13" fmla="*/ 37722 h 1170866"/>
              <a:gd name="connsiteX14" fmla="*/ 522262 w 3470185"/>
              <a:gd name="connsiteY14" fmla="*/ 718994 h 1170866"/>
              <a:gd name="connsiteX15" fmla="*/ 981113 w 3470185"/>
              <a:gd name="connsiteY15" fmla="*/ 864996 h 1170866"/>
              <a:gd name="connsiteX16" fmla="*/ 997646 w 3470185"/>
              <a:gd name="connsiteY16" fmla="*/ 903024 h 1170866"/>
              <a:gd name="connsiteX17" fmla="*/ 1277780 w 3470185"/>
              <a:gd name="connsiteY17" fmla="*/ 992878 h 1170866"/>
              <a:gd name="connsiteX18" fmla="*/ 1690213 w 3470185"/>
              <a:gd name="connsiteY18" fmla="*/ 1170256 h 1170866"/>
              <a:gd name="connsiteX19" fmla="*/ 1864476 w 3470185"/>
              <a:gd name="connsiteY19" fmla="*/ 1045733 h 1170866"/>
              <a:gd name="connsiteX20" fmla="*/ 1939398 w 3470185"/>
              <a:gd name="connsiteY20" fmla="*/ 902100 h 1170866"/>
              <a:gd name="connsiteX21" fmla="*/ 2072694 w 3470185"/>
              <a:gd name="connsiteY21" fmla="*/ 893610 h 1170866"/>
              <a:gd name="connsiteX22" fmla="*/ 2239750 w 3470185"/>
              <a:gd name="connsiteY22" fmla="*/ 903024 h 1170866"/>
              <a:gd name="connsiteX23" fmla="*/ 2373617 w 3470185"/>
              <a:gd name="connsiteY23" fmla="*/ 881783 h 1170866"/>
              <a:gd name="connsiteX24" fmla="*/ 2361318 w 3470185"/>
              <a:gd name="connsiteY24" fmla="*/ 966450 h 1170866"/>
              <a:gd name="connsiteX25" fmla="*/ 2477600 w 3470185"/>
              <a:gd name="connsiteY25" fmla="*/ 929451 h 1170866"/>
              <a:gd name="connsiteX26" fmla="*/ 2842303 w 3470185"/>
              <a:gd name="connsiteY26" fmla="*/ 1088018 h 1170866"/>
              <a:gd name="connsiteX27" fmla="*/ 3117151 w 3470185"/>
              <a:gd name="connsiteY27" fmla="*/ 1088018 h 1170866"/>
              <a:gd name="connsiteX28" fmla="*/ 3170007 w 3470185"/>
              <a:gd name="connsiteY28" fmla="*/ 982307 h 1170866"/>
              <a:gd name="connsiteX29" fmla="*/ 3064296 w 3470185"/>
              <a:gd name="connsiteY29" fmla="*/ 897738 h 1170866"/>
              <a:gd name="connsiteX30" fmla="*/ 2937442 w 3470185"/>
              <a:gd name="connsiteY30" fmla="*/ 876596 h 1170866"/>
              <a:gd name="connsiteX31" fmla="*/ 3064296 w 3470185"/>
              <a:gd name="connsiteY31" fmla="*/ 749743 h 1170866"/>
              <a:gd name="connsiteX32" fmla="*/ 3127722 w 3470185"/>
              <a:gd name="connsiteY32" fmla="*/ 681031 h 1170866"/>
              <a:gd name="connsiteX33" fmla="*/ 3180578 w 3470185"/>
              <a:gd name="connsiteY33" fmla="*/ 644032 h 1170866"/>
              <a:gd name="connsiteX34" fmla="*/ 3265147 w 3470185"/>
              <a:gd name="connsiteY34" fmla="*/ 607033 h 1170866"/>
              <a:gd name="connsiteX0" fmla="*/ 3265147 w 3470185"/>
              <a:gd name="connsiteY0" fmla="*/ 607033 h 1183762"/>
              <a:gd name="connsiteX1" fmla="*/ 3423713 w 3470185"/>
              <a:gd name="connsiteY1" fmla="*/ 517179 h 1183762"/>
              <a:gd name="connsiteX2" fmla="*/ 3439570 w 3470185"/>
              <a:gd name="connsiteY2" fmla="*/ 453752 h 1183762"/>
              <a:gd name="connsiteX3" fmla="*/ 3043153 w 3470185"/>
              <a:gd name="connsiteY3" fmla="*/ 406182 h 1183762"/>
              <a:gd name="connsiteX4" fmla="*/ 2683736 w 3470185"/>
              <a:gd name="connsiteY4" fmla="*/ 390325 h 1183762"/>
              <a:gd name="connsiteX5" fmla="*/ 2408888 w 3470185"/>
              <a:gd name="connsiteY5" fmla="*/ 379754 h 1183762"/>
              <a:gd name="connsiteX6" fmla="*/ 2181609 w 3470185"/>
              <a:gd name="connsiteY6" fmla="*/ 437895 h 1183762"/>
              <a:gd name="connsiteX7" fmla="*/ 1993196 w 3470185"/>
              <a:gd name="connsiteY7" fmla="*/ 397379 h 1183762"/>
              <a:gd name="connsiteX8" fmla="*/ 1819556 w 3470185"/>
              <a:gd name="connsiteY8" fmla="*/ 390926 h 1183762"/>
              <a:gd name="connsiteX9" fmla="*/ 1610908 w 3470185"/>
              <a:gd name="connsiteY9" fmla="*/ 355864 h 1183762"/>
              <a:gd name="connsiteX10" fmla="*/ 1315176 w 3470185"/>
              <a:gd name="connsiteY10" fmla="*/ 228344 h 1183762"/>
              <a:gd name="connsiteX11" fmla="*/ 861901 w 3470185"/>
              <a:gd name="connsiteY11" fmla="*/ 163109 h 1183762"/>
              <a:gd name="connsiteX12" fmla="*/ 428508 w 3470185"/>
              <a:gd name="connsiteY12" fmla="*/ 95997 h 1183762"/>
              <a:gd name="connsiteX13" fmla="*/ 588 w 3470185"/>
              <a:gd name="connsiteY13" fmla="*/ 37722 h 1183762"/>
              <a:gd name="connsiteX14" fmla="*/ 522262 w 3470185"/>
              <a:gd name="connsiteY14" fmla="*/ 718994 h 1183762"/>
              <a:gd name="connsiteX15" fmla="*/ 981113 w 3470185"/>
              <a:gd name="connsiteY15" fmla="*/ 864996 h 1183762"/>
              <a:gd name="connsiteX16" fmla="*/ 997646 w 3470185"/>
              <a:gd name="connsiteY16" fmla="*/ 903024 h 1183762"/>
              <a:gd name="connsiteX17" fmla="*/ 1277780 w 3470185"/>
              <a:gd name="connsiteY17" fmla="*/ 992878 h 1183762"/>
              <a:gd name="connsiteX18" fmla="*/ 1690213 w 3470185"/>
              <a:gd name="connsiteY18" fmla="*/ 1170256 h 1183762"/>
              <a:gd name="connsiteX19" fmla="*/ 1864476 w 3470185"/>
              <a:gd name="connsiteY19" fmla="*/ 1045733 h 1183762"/>
              <a:gd name="connsiteX20" fmla="*/ 1939398 w 3470185"/>
              <a:gd name="connsiteY20" fmla="*/ 902100 h 1183762"/>
              <a:gd name="connsiteX21" fmla="*/ 2072694 w 3470185"/>
              <a:gd name="connsiteY21" fmla="*/ 893610 h 1183762"/>
              <a:gd name="connsiteX22" fmla="*/ 2239750 w 3470185"/>
              <a:gd name="connsiteY22" fmla="*/ 903024 h 1183762"/>
              <a:gd name="connsiteX23" fmla="*/ 2373617 w 3470185"/>
              <a:gd name="connsiteY23" fmla="*/ 881783 h 1183762"/>
              <a:gd name="connsiteX24" fmla="*/ 2361318 w 3470185"/>
              <a:gd name="connsiteY24" fmla="*/ 966450 h 1183762"/>
              <a:gd name="connsiteX25" fmla="*/ 2477600 w 3470185"/>
              <a:gd name="connsiteY25" fmla="*/ 929451 h 1183762"/>
              <a:gd name="connsiteX26" fmla="*/ 2842303 w 3470185"/>
              <a:gd name="connsiteY26" fmla="*/ 1088018 h 1183762"/>
              <a:gd name="connsiteX27" fmla="*/ 3033113 w 3470185"/>
              <a:gd name="connsiteY27" fmla="*/ 1180929 h 1183762"/>
              <a:gd name="connsiteX28" fmla="*/ 3170007 w 3470185"/>
              <a:gd name="connsiteY28" fmla="*/ 982307 h 1183762"/>
              <a:gd name="connsiteX29" fmla="*/ 3064296 w 3470185"/>
              <a:gd name="connsiteY29" fmla="*/ 897738 h 1183762"/>
              <a:gd name="connsiteX30" fmla="*/ 2937442 w 3470185"/>
              <a:gd name="connsiteY30" fmla="*/ 876596 h 1183762"/>
              <a:gd name="connsiteX31" fmla="*/ 3064296 w 3470185"/>
              <a:gd name="connsiteY31" fmla="*/ 749743 h 1183762"/>
              <a:gd name="connsiteX32" fmla="*/ 3127722 w 3470185"/>
              <a:gd name="connsiteY32" fmla="*/ 681031 h 1183762"/>
              <a:gd name="connsiteX33" fmla="*/ 3180578 w 3470185"/>
              <a:gd name="connsiteY33" fmla="*/ 644032 h 1183762"/>
              <a:gd name="connsiteX34" fmla="*/ 3265147 w 3470185"/>
              <a:gd name="connsiteY34" fmla="*/ 607033 h 1183762"/>
              <a:gd name="connsiteX0" fmla="*/ 3265147 w 4140125"/>
              <a:gd name="connsiteY0" fmla="*/ 607033 h 1183762"/>
              <a:gd name="connsiteX1" fmla="*/ 3423713 w 4140125"/>
              <a:gd name="connsiteY1" fmla="*/ 517179 h 1183762"/>
              <a:gd name="connsiteX2" fmla="*/ 4135656 w 4140125"/>
              <a:gd name="connsiteY2" fmla="*/ 202190 h 1183762"/>
              <a:gd name="connsiteX3" fmla="*/ 3043153 w 4140125"/>
              <a:gd name="connsiteY3" fmla="*/ 406182 h 1183762"/>
              <a:gd name="connsiteX4" fmla="*/ 2683736 w 4140125"/>
              <a:gd name="connsiteY4" fmla="*/ 390325 h 1183762"/>
              <a:gd name="connsiteX5" fmla="*/ 2408888 w 4140125"/>
              <a:gd name="connsiteY5" fmla="*/ 379754 h 1183762"/>
              <a:gd name="connsiteX6" fmla="*/ 2181609 w 4140125"/>
              <a:gd name="connsiteY6" fmla="*/ 437895 h 1183762"/>
              <a:gd name="connsiteX7" fmla="*/ 1993196 w 4140125"/>
              <a:gd name="connsiteY7" fmla="*/ 397379 h 1183762"/>
              <a:gd name="connsiteX8" fmla="*/ 1819556 w 4140125"/>
              <a:gd name="connsiteY8" fmla="*/ 390926 h 1183762"/>
              <a:gd name="connsiteX9" fmla="*/ 1610908 w 4140125"/>
              <a:gd name="connsiteY9" fmla="*/ 355864 h 1183762"/>
              <a:gd name="connsiteX10" fmla="*/ 1315176 w 4140125"/>
              <a:gd name="connsiteY10" fmla="*/ 228344 h 1183762"/>
              <a:gd name="connsiteX11" fmla="*/ 861901 w 4140125"/>
              <a:gd name="connsiteY11" fmla="*/ 163109 h 1183762"/>
              <a:gd name="connsiteX12" fmla="*/ 428508 w 4140125"/>
              <a:gd name="connsiteY12" fmla="*/ 95997 h 1183762"/>
              <a:gd name="connsiteX13" fmla="*/ 588 w 4140125"/>
              <a:gd name="connsiteY13" fmla="*/ 37722 h 1183762"/>
              <a:gd name="connsiteX14" fmla="*/ 522262 w 4140125"/>
              <a:gd name="connsiteY14" fmla="*/ 718994 h 1183762"/>
              <a:gd name="connsiteX15" fmla="*/ 981113 w 4140125"/>
              <a:gd name="connsiteY15" fmla="*/ 864996 h 1183762"/>
              <a:gd name="connsiteX16" fmla="*/ 997646 w 4140125"/>
              <a:gd name="connsiteY16" fmla="*/ 903024 h 1183762"/>
              <a:gd name="connsiteX17" fmla="*/ 1277780 w 4140125"/>
              <a:gd name="connsiteY17" fmla="*/ 992878 h 1183762"/>
              <a:gd name="connsiteX18" fmla="*/ 1690213 w 4140125"/>
              <a:gd name="connsiteY18" fmla="*/ 1170256 h 1183762"/>
              <a:gd name="connsiteX19" fmla="*/ 1864476 w 4140125"/>
              <a:gd name="connsiteY19" fmla="*/ 1045733 h 1183762"/>
              <a:gd name="connsiteX20" fmla="*/ 1939398 w 4140125"/>
              <a:gd name="connsiteY20" fmla="*/ 902100 h 1183762"/>
              <a:gd name="connsiteX21" fmla="*/ 2072694 w 4140125"/>
              <a:gd name="connsiteY21" fmla="*/ 893610 h 1183762"/>
              <a:gd name="connsiteX22" fmla="*/ 2239750 w 4140125"/>
              <a:gd name="connsiteY22" fmla="*/ 903024 h 1183762"/>
              <a:gd name="connsiteX23" fmla="*/ 2373617 w 4140125"/>
              <a:gd name="connsiteY23" fmla="*/ 881783 h 1183762"/>
              <a:gd name="connsiteX24" fmla="*/ 2361318 w 4140125"/>
              <a:gd name="connsiteY24" fmla="*/ 966450 h 1183762"/>
              <a:gd name="connsiteX25" fmla="*/ 2477600 w 4140125"/>
              <a:gd name="connsiteY25" fmla="*/ 929451 h 1183762"/>
              <a:gd name="connsiteX26" fmla="*/ 2842303 w 4140125"/>
              <a:gd name="connsiteY26" fmla="*/ 1088018 h 1183762"/>
              <a:gd name="connsiteX27" fmla="*/ 3033113 w 4140125"/>
              <a:gd name="connsiteY27" fmla="*/ 1180929 h 1183762"/>
              <a:gd name="connsiteX28" fmla="*/ 3170007 w 4140125"/>
              <a:gd name="connsiteY28" fmla="*/ 982307 h 1183762"/>
              <a:gd name="connsiteX29" fmla="*/ 3064296 w 4140125"/>
              <a:gd name="connsiteY29" fmla="*/ 897738 h 1183762"/>
              <a:gd name="connsiteX30" fmla="*/ 2937442 w 4140125"/>
              <a:gd name="connsiteY30" fmla="*/ 876596 h 1183762"/>
              <a:gd name="connsiteX31" fmla="*/ 3064296 w 4140125"/>
              <a:gd name="connsiteY31" fmla="*/ 749743 h 1183762"/>
              <a:gd name="connsiteX32" fmla="*/ 3127722 w 4140125"/>
              <a:gd name="connsiteY32" fmla="*/ 681031 h 1183762"/>
              <a:gd name="connsiteX33" fmla="*/ 3180578 w 4140125"/>
              <a:gd name="connsiteY33" fmla="*/ 644032 h 1183762"/>
              <a:gd name="connsiteX34" fmla="*/ 3265147 w 4140125"/>
              <a:gd name="connsiteY34" fmla="*/ 607033 h 1183762"/>
              <a:gd name="connsiteX0" fmla="*/ 3265147 w 4180556"/>
              <a:gd name="connsiteY0" fmla="*/ 607033 h 1183762"/>
              <a:gd name="connsiteX1" fmla="*/ 3901696 w 4180556"/>
              <a:gd name="connsiteY1" fmla="*/ 450308 h 1183762"/>
              <a:gd name="connsiteX2" fmla="*/ 4135656 w 4180556"/>
              <a:gd name="connsiteY2" fmla="*/ 202190 h 1183762"/>
              <a:gd name="connsiteX3" fmla="*/ 3043153 w 4180556"/>
              <a:gd name="connsiteY3" fmla="*/ 406182 h 1183762"/>
              <a:gd name="connsiteX4" fmla="*/ 2683736 w 4180556"/>
              <a:gd name="connsiteY4" fmla="*/ 390325 h 1183762"/>
              <a:gd name="connsiteX5" fmla="*/ 2408888 w 4180556"/>
              <a:gd name="connsiteY5" fmla="*/ 379754 h 1183762"/>
              <a:gd name="connsiteX6" fmla="*/ 2181609 w 4180556"/>
              <a:gd name="connsiteY6" fmla="*/ 437895 h 1183762"/>
              <a:gd name="connsiteX7" fmla="*/ 1993196 w 4180556"/>
              <a:gd name="connsiteY7" fmla="*/ 397379 h 1183762"/>
              <a:gd name="connsiteX8" fmla="*/ 1819556 w 4180556"/>
              <a:gd name="connsiteY8" fmla="*/ 390926 h 1183762"/>
              <a:gd name="connsiteX9" fmla="*/ 1610908 w 4180556"/>
              <a:gd name="connsiteY9" fmla="*/ 355864 h 1183762"/>
              <a:gd name="connsiteX10" fmla="*/ 1315176 w 4180556"/>
              <a:gd name="connsiteY10" fmla="*/ 228344 h 1183762"/>
              <a:gd name="connsiteX11" fmla="*/ 861901 w 4180556"/>
              <a:gd name="connsiteY11" fmla="*/ 163109 h 1183762"/>
              <a:gd name="connsiteX12" fmla="*/ 428508 w 4180556"/>
              <a:gd name="connsiteY12" fmla="*/ 95997 h 1183762"/>
              <a:gd name="connsiteX13" fmla="*/ 588 w 4180556"/>
              <a:gd name="connsiteY13" fmla="*/ 37722 h 1183762"/>
              <a:gd name="connsiteX14" fmla="*/ 522262 w 4180556"/>
              <a:gd name="connsiteY14" fmla="*/ 718994 h 1183762"/>
              <a:gd name="connsiteX15" fmla="*/ 981113 w 4180556"/>
              <a:gd name="connsiteY15" fmla="*/ 864996 h 1183762"/>
              <a:gd name="connsiteX16" fmla="*/ 997646 w 4180556"/>
              <a:gd name="connsiteY16" fmla="*/ 903024 h 1183762"/>
              <a:gd name="connsiteX17" fmla="*/ 1277780 w 4180556"/>
              <a:gd name="connsiteY17" fmla="*/ 992878 h 1183762"/>
              <a:gd name="connsiteX18" fmla="*/ 1690213 w 4180556"/>
              <a:gd name="connsiteY18" fmla="*/ 1170256 h 1183762"/>
              <a:gd name="connsiteX19" fmla="*/ 1864476 w 4180556"/>
              <a:gd name="connsiteY19" fmla="*/ 1045733 h 1183762"/>
              <a:gd name="connsiteX20" fmla="*/ 1939398 w 4180556"/>
              <a:gd name="connsiteY20" fmla="*/ 902100 h 1183762"/>
              <a:gd name="connsiteX21" fmla="*/ 2072694 w 4180556"/>
              <a:gd name="connsiteY21" fmla="*/ 893610 h 1183762"/>
              <a:gd name="connsiteX22" fmla="*/ 2239750 w 4180556"/>
              <a:gd name="connsiteY22" fmla="*/ 903024 h 1183762"/>
              <a:gd name="connsiteX23" fmla="*/ 2373617 w 4180556"/>
              <a:gd name="connsiteY23" fmla="*/ 881783 h 1183762"/>
              <a:gd name="connsiteX24" fmla="*/ 2361318 w 4180556"/>
              <a:gd name="connsiteY24" fmla="*/ 966450 h 1183762"/>
              <a:gd name="connsiteX25" fmla="*/ 2477600 w 4180556"/>
              <a:gd name="connsiteY25" fmla="*/ 929451 h 1183762"/>
              <a:gd name="connsiteX26" fmla="*/ 2842303 w 4180556"/>
              <a:gd name="connsiteY26" fmla="*/ 1088018 h 1183762"/>
              <a:gd name="connsiteX27" fmla="*/ 3033113 w 4180556"/>
              <a:gd name="connsiteY27" fmla="*/ 1180929 h 1183762"/>
              <a:gd name="connsiteX28" fmla="*/ 3170007 w 4180556"/>
              <a:gd name="connsiteY28" fmla="*/ 982307 h 1183762"/>
              <a:gd name="connsiteX29" fmla="*/ 3064296 w 4180556"/>
              <a:gd name="connsiteY29" fmla="*/ 897738 h 1183762"/>
              <a:gd name="connsiteX30" fmla="*/ 2937442 w 4180556"/>
              <a:gd name="connsiteY30" fmla="*/ 876596 h 1183762"/>
              <a:gd name="connsiteX31" fmla="*/ 3064296 w 4180556"/>
              <a:gd name="connsiteY31" fmla="*/ 749743 h 1183762"/>
              <a:gd name="connsiteX32" fmla="*/ 3127722 w 4180556"/>
              <a:gd name="connsiteY32" fmla="*/ 681031 h 1183762"/>
              <a:gd name="connsiteX33" fmla="*/ 3180578 w 4180556"/>
              <a:gd name="connsiteY33" fmla="*/ 644032 h 1183762"/>
              <a:gd name="connsiteX34" fmla="*/ 3265147 w 4180556"/>
              <a:gd name="connsiteY34" fmla="*/ 607033 h 1183762"/>
              <a:gd name="connsiteX0" fmla="*/ 3265147 w 4181129"/>
              <a:gd name="connsiteY0" fmla="*/ 607033 h 1183762"/>
              <a:gd name="connsiteX1" fmla="*/ 3901696 w 4181129"/>
              <a:gd name="connsiteY1" fmla="*/ 450308 h 1183762"/>
              <a:gd name="connsiteX2" fmla="*/ 4135656 w 4181129"/>
              <a:gd name="connsiteY2" fmla="*/ 202190 h 1183762"/>
              <a:gd name="connsiteX3" fmla="*/ 3034616 w 4181129"/>
              <a:gd name="connsiteY3" fmla="*/ 330858 h 1183762"/>
              <a:gd name="connsiteX4" fmla="*/ 2683736 w 4181129"/>
              <a:gd name="connsiteY4" fmla="*/ 390325 h 1183762"/>
              <a:gd name="connsiteX5" fmla="*/ 2408888 w 4181129"/>
              <a:gd name="connsiteY5" fmla="*/ 379754 h 1183762"/>
              <a:gd name="connsiteX6" fmla="*/ 2181609 w 4181129"/>
              <a:gd name="connsiteY6" fmla="*/ 437895 h 1183762"/>
              <a:gd name="connsiteX7" fmla="*/ 1993196 w 4181129"/>
              <a:gd name="connsiteY7" fmla="*/ 397379 h 1183762"/>
              <a:gd name="connsiteX8" fmla="*/ 1819556 w 4181129"/>
              <a:gd name="connsiteY8" fmla="*/ 390926 h 1183762"/>
              <a:gd name="connsiteX9" fmla="*/ 1610908 w 4181129"/>
              <a:gd name="connsiteY9" fmla="*/ 355864 h 1183762"/>
              <a:gd name="connsiteX10" fmla="*/ 1315176 w 4181129"/>
              <a:gd name="connsiteY10" fmla="*/ 228344 h 1183762"/>
              <a:gd name="connsiteX11" fmla="*/ 861901 w 4181129"/>
              <a:gd name="connsiteY11" fmla="*/ 163109 h 1183762"/>
              <a:gd name="connsiteX12" fmla="*/ 428508 w 4181129"/>
              <a:gd name="connsiteY12" fmla="*/ 95997 h 1183762"/>
              <a:gd name="connsiteX13" fmla="*/ 588 w 4181129"/>
              <a:gd name="connsiteY13" fmla="*/ 37722 h 1183762"/>
              <a:gd name="connsiteX14" fmla="*/ 522262 w 4181129"/>
              <a:gd name="connsiteY14" fmla="*/ 718994 h 1183762"/>
              <a:gd name="connsiteX15" fmla="*/ 981113 w 4181129"/>
              <a:gd name="connsiteY15" fmla="*/ 864996 h 1183762"/>
              <a:gd name="connsiteX16" fmla="*/ 997646 w 4181129"/>
              <a:gd name="connsiteY16" fmla="*/ 903024 h 1183762"/>
              <a:gd name="connsiteX17" fmla="*/ 1277780 w 4181129"/>
              <a:gd name="connsiteY17" fmla="*/ 992878 h 1183762"/>
              <a:gd name="connsiteX18" fmla="*/ 1690213 w 4181129"/>
              <a:gd name="connsiteY18" fmla="*/ 1170256 h 1183762"/>
              <a:gd name="connsiteX19" fmla="*/ 1864476 w 4181129"/>
              <a:gd name="connsiteY19" fmla="*/ 1045733 h 1183762"/>
              <a:gd name="connsiteX20" fmla="*/ 1939398 w 4181129"/>
              <a:gd name="connsiteY20" fmla="*/ 902100 h 1183762"/>
              <a:gd name="connsiteX21" fmla="*/ 2072694 w 4181129"/>
              <a:gd name="connsiteY21" fmla="*/ 893610 h 1183762"/>
              <a:gd name="connsiteX22" fmla="*/ 2239750 w 4181129"/>
              <a:gd name="connsiteY22" fmla="*/ 903024 h 1183762"/>
              <a:gd name="connsiteX23" fmla="*/ 2373617 w 4181129"/>
              <a:gd name="connsiteY23" fmla="*/ 881783 h 1183762"/>
              <a:gd name="connsiteX24" fmla="*/ 2361318 w 4181129"/>
              <a:gd name="connsiteY24" fmla="*/ 966450 h 1183762"/>
              <a:gd name="connsiteX25" fmla="*/ 2477600 w 4181129"/>
              <a:gd name="connsiteY25" fmla="*/ 929451 h 1183762"/>
              <a:gd name="connsiteX26" fmla="*/ 2842303 w 4181129"/>
              <a:gd name="connsiteY26" fmla="*/ 1088018 h 1183762"/>
              <a:gd name="connsiteX27" fmla="*/ 3033113 w 4181129"/>
              <a:gd name="connsiteY27" fmla="*/ 1180929 h 1183762"/>
              <a:gd name="connsiteX28" fmla="*/ 3170007 w 4181129"/>
              <a:gd name="connsiteY28" fmla="*/ 982307 h 1183762"/>
              <a:gd name="connsiteX29" fmla="*/ 3064296 w 4181129"/>
              <a:gd name="connsiteY29" fmla="*/ 897738 h 1183762"/>
              <a:gd name="connsiteX30" fmla="*/ 2937442 w 4181129"/>
              <a:gd name="connsiteY30" fmla="*/ 876596 h 1183762"/>
              <a:gd name="connsiteX31" fmla="*/ 3064296 w 4181129"/>
              <a:gd name="connsiteY31" fmla="*/ 749743 h 1183762"/>
              <a:gd name="connsiteX32" fmla="*/ 3127722 w 4181129"/>
              <a:gd name="connsiteY32" fmla="*/ 681031 h 1183762"/>
              <a:gd name="connsiteX33" fmla="*/ 3180578 w 4181129"/>
              <a:gd name="connsiteY33" fmla="*/ 644032 h 1183762"/>
              <a:gd name="connsiteX34" fmla="*/ 3265147 w 4181129"/>
              <a:gd name="connsiteY34" fmla="*/ 607033 h 1183762"/>
              <a:gd name="connsiteX0" fmla="*/ 3265147 w 4181129"/>
              <a:gd name="connsiteY0" fmla="*/ 607033 h 1183762"/>
              <a:gd name="connsiteX1" fmla="*/ 3901696 w 4181129"/>
              <a:gd name="connsiteY1" fmla="*/ 450308 h 1183762"/>
              <a:gd name="connsiteX2" fmla="*/ 4135656 w 4181129"/>
              <a:gd name="connsiteY2" fmla="*/ 202190 h 1183762"/>
              <a:gd name="connsiteX3" fmla="*/ 3034616 w 4181129"/>
              <a:gd name="connsiteY3" fmla="*/ 330858 h 1183762"/>
              <a:gd name="connsiteX4" fmla="*/ 2683736 w 4181129"/>
              <a:gd name="connsiteY4" fmla="*/ 390325 h 1183762"/>
              <a:gd name="connsiteX5" fmla="*/ 2633662 w 4181129"/>
              <a:gd name="connsiteY5" fmla="*/ 361387 h 1183762"/>
              <a:gd name="connsiteX6" fmla="*/ 2408888 w 4181129"/>
              <a:gd name="connsiteY6" fmla="*/ 379754 h 1183762"/>
              <a:gd name="connsiteX7" fmla="*/ 2181609 w 4181129"/>
              <a:gd name="connsiteY7" fmla="*/ 437895 h 1183762"/>
              <a:gd name="connsiteX8" fmla="*/ 1993196 w 4181129"/>
              <a:gd name="connsiteY8" fmla="*/ 397379 h 1183762"/>
              <a:gd name="connsiteX9" fmla="*/ 1819556 w 4181129"/>
              <a:gd name="connsiteY9" fmla="*/ 390926 h 1183762"/>
              <a:gd name="connsiteX10" fmla="*/ 1610908 w 4181129"/>
              <a:gd name="connsiteY10" fmla="*/ 355864 h 1183762"/>
              <a:gd name="connsiteX11" fmla="*/ 1315176 w 4181129"/>
              <a:gd name="connsiteY11" fmla="*/ 228344 h 1183762"/>
              <a:gd name="connsiteX12" fmla="*/ 861901 w 4181129"/>
              <a:gd name="connsiteY12" fmla="*/ 163109 h 1183762"/>
              <a:gd name="connsiteX13" fmla="*/ 428508 w 4181129"/>
              <a:gd name="connsiteY13" fmla="*/ 95997 h 1183762"/>
              <a:gd name="connsiteX14" fmla="*/ 588 w 4181129"/>
              <a:gd name="connsiteY14" fmla="*/ 37722 h 1183762"/>
              <a:gd name="connsiteX15" fmla="*/ 522262 w 4181129"/>
              <a:gd name="connsiteY15" fmla="*/ 718994 h 1183762"/>
              <a:gd name="connsiteX16" fmla="*/ 981113 w 4181129"/>
              <a:gd name="connsiteY16" fmla="*/ 864996 h 1183762"/>
              <a:gd name="connsiteX17" fmla="*/ 997646 w 4181129"/>
              <a:gd name="connsiteY17" fmla="*/ 903024 h 1183762"/>
              <a:gd name="connsiteX18" fmla="*/ 1277780 w 4181129"/>
              <a:gd name="connsiteY18" fmla="*/ 992878 h 1183762"/>
              <a:gd name="connsiteX19" fmla="*/ 1690213 w 4181129"/>
              <a:gd name="connsiteY19" fmla="*/ 1170256 h 1183762"/>
              <a:gd name="connsiteX20" fmla="*/ 1864476 w 4181129"/>
              <a:gd name="connsiteY20" fmla="*/ 1045733 h 1183762"/>
              <a:gd name="connsiteX21" fmla="*/ 1939398 w 4181129"/>
              <a:gd name="connsiteY21" fmla="*/ 902100 h 1183762"/>
              <a:gd name="connsiteX22" fmla="*/ 2072694 w 4181129"/>
              <a:gd name="connsiteY22" fmla="*/ 893610 h 1183762"/>
              <a:gd name="connsiteX23" fmla="*/ 2239750 w 4181129"/>
              <a:gd name="connsiteY23" fmla="*/ 903024 h 1183762"/>
              <a:gd name="connsiteX24" fmla="*/ 2373617 w 4181129"/>
              <a:gd name="connsiteY24" fmla="*/ 881783 h 1183762"/>
              <a:gd name="connsiteX25" fmla="*/ 2361318 w 4181129"/>
              <a:gd name="connsiteY25" fmla="*/ 966450 h 1183762"/>
              <a:gd name="connsiteX26" fmla="*/ 2477600 w 4181129"/>
              <a:gd name="connsiteY26" fmla="*/ 929451 h 1183762"/>
              <a:gd name="connsiteX27" fmla="*/ 2842303 w 4181129"/>
              <a:gd name="connsiteY27" fmla="*/ 1088018 h 1183762"/>
              <a:gd name="connsiteX28" fmla="*/ 3033113 w 4181129"/>
              <a:gd name="connsiteY28" fmla="*/ 1180929 h 1183762"/>
              <a:gd name="connsiteX29" fmla="*/ 3170007 w 4181129"/>
              <a:gd name="connsiteY29" fmla="*/ 982307 h 1183762"/>
              <a:gd name="connsiteX30" fmla="*/ 3064296 w 4181129"/>
              <a:gd name="connsiteY30" fmla="*/ 897738 h 1183762"/>
              <a:gd name="connsiteX31" fmla="*/ 2937442 w 4181129"/>
              <a:gd name="connsiteY31" fmla="*/ 876596 h 1183762"/>
              <a:gd name="connsiteX32" fmla="*/ 3064296 w 4181129"/>
              <a:gd name="connsiteY32" fmla="*/ 749743 h 1183762"/>
              <a:gd name="connsiteX33" fmla="*/ 3127722 w 4181129"/>
              <a:gd name="connsiteY33" fmla="*/ 681031 h 1183762"/>
              <a:gd name="connsiteX34" fmla="*/ 3180578 w 4181129"/>
              <a:gd name="connsiteY34" fmla="*/ 644032 h 1183762"/>
              <a:gd name="connsiteX35" fmla="*/ 3265147 w 4181129"/>
              <a:gd name="connsiteY35" fmla="*/ 607033 h 1183762"/>
              <a:gd name="connsiteX0" fmla="*/ 3265147 w 4181129"/>
              <a:gd name="connsiteY0" fmla="*/ 607033 h 1183762"/>
              <a:gd name="connsiteX1" fmla="*/ 3901696 w 4181129"/>
              <a:gd name="connsiteY1" fmla="*/ 450308 h 1183762"/>
              <a:gd name="connsiteX2" fmla="*/ 4135656 w 4181129"/>
              <a:gd name="connsiteY2" fmla="*/ 202190 h 1183762"/>
              <a:gd name="connsiteX3" fmla="*/ 3034616 w 4181129"/>
              <a:gd name="connsiteY3" fmla="*/ 330858 h 1183762"/>
              <a:gd name="connsiteX4" fmla="*/ 2683736 w 4181129"/>
              <a:gd name="connsiteY4" fmla="*/ 390325 h 1183762"/>
              <a:gd name="connsiteX5" fmla="*/ 2633662 w 4181129"/>
              <a:gd name="connsiteY5" fmla="*/ 361387 h 1183762"/>
              <a:gd name="connsiteX6" fmla="*/ 2408888 w 4181129"/>
              <a:gd name="connsiteY6" fmla="*/ 379754 h 1183762"/>
              <a:gd name="connsiteX7" fmla="*/ 2131171 w 4181129"/>
              <a:gd name="connsiteY7" fmla="*/ 396162 h 1183762"/>
              <a:gd name="connsiteX8" fmla="*/ 1993196 w 4181129"/>
              <a:gd name="connsiteY8" fmla="*/ 397379 h 1183762"/>
              <a:gd name="connsiteX9" fmla="*/ 1819556 w 4181129"/>
              <a:gd name="connsiteY9" fmla="*/ 390926 h 1183762"/>
              <a:gd name="connsiteX10" fmla="*/ 1610908 w 4181129"/>
              <a:gd name="connsiteY10" fmla="*/ 355864 h 1183762"/>
              <a:gd name="connsiteX11" fmla="*/ 1315176 w 4181129"/>
              <a:gd name="connsiteY11" fmla="*/ 228344 h 1183762"/>
              <a:gd name="connsiteX12" fmla="*/ 861901 w 4181129"/>
              <a:gd name="connsiteY12" fmla="*/ 163109 h 1183762"/>
              <a:gd name="connsiteX13" fmla="*/ 428508 w 4181129"/>
              <a:gd name="connsiteY13" fmla="*/ 95997 h 1183762"/>
              <a:gd name="connsiteX14" fmla="*/ 588 w 4181129"/>
              <a:gd name="connsiteY14" fmla="*/ 37722 h 1183762"/>
              <a:gd name="connsiteX15" fmla="*/ 522262 w 4181129"/>
              <a:gd name="connsiteY15" fmla="*/ 718994 h 1183762"/>
              <a:gd name="connsiteX16" fmla="*/ 981113 w 4181129"/>
              <a:gd name="connsiteY16" fmla="*/ 864996 h 1183762"/>
              <a:gd name="connsiteX17" fmla="*/ 997646 w 4181129"/>
              <a:gd name="connsiteY17" fmla="*/ 903024 h 1183762"/>
              <a:gd name="connsiteX18" fmla="*/ 1277780 w 4181129"/>
              <a:gd name="connsiteY18" fmla="*/ 992878 h 1183762"/>
              <a:gd name="connsiteX19" fmla="*/ 1690213 w 4181129"/>
              <a:gd name="connsiteY19" fmla="*/ 1170256 h 1183762"/>
              <a:gd name="connsiteX20" fmla="*/ 1864476 w 4181129"/>
              <a:gd name="connsiteY20" fmla="*/ 1045733 h 1183762"/>
              <a:gd name="connsiteX21" fmla="*/ 1939398 w 4181129"/>
              <a:gd name="connsiteY21" fmla="*/ 902100 h 1183762"/>
              <a:gd name="connsiteX22" fmla="*/ 2072694 w 4181129"/>
              <a:gd name="connsiteY22" fmla="*/ 893610 h 1183762"/>
              <a:gd name="connsiteX23" fmla="*/ 2239750 w 4181129"/>
              <a:gd name="connsiteY23" fmla="*/ 903024 h 1183762"/>
              <a:gd name="connsiteX24" fmla="*/ 2373617 w 4181129"/>
              <a:gd name="connsiteY24" fmla="*/ 881783 h 1183762"/>
              <a:gd name="connsiteX25" fmla="*/ 2361318 w 4181129"/>
              <a:gd name="connsiteY25" fmla="*/ 966450 h 1183762"/>
              <a:gd name="connsiteX26" fmla="*/ 2477600 w 4181129"/>
              <a:gd name="connsiteY26" fmla="*/ 929451 h 1183762"/>
              <a:gd name="connsiteX27" fmla="*/ 2842303 w 4181129"/>
              <a:gd name="connsiteY27" fmla="*/ 1088018 h 1183762"/>
              <a:gd name="connsiteX28" fmla="*/ 3033113 w 4181129"/>
              <a:gd name="connsiteY28" fmla="*/ 1180929 h 1183762"/>
              <a:gd name="connsiteX29" fmla="*/ 3170007 w 4181129"/>
              <a:gd name="connsiteY29" fmla="*/ 982307 h 1183762"/>
              <a:gd name="connsiteX30" fmla="*/ 3064296 w 4181129"/>
              <a:gd name="connsiteY30" fmla="*/ 897738 h 1183762"/>
              <a:gd name="connsiteX31" fmla="*/ 2937442 w 4181129"/>
              <a:gd name="connsiteY31" fmla="*/ 876596 h 1183762"/>
              <a:gd name="connsiteX32" fmla="*/ 3064296 w 4181129"/>
              <a:gd name="connsiteY32" fmla="*/ 749743 h 1183762"/>
              <a:gd name="connsiteX33" fmla="*/ 3127722 w 4181129"/>
              <a:gd name="connsiteY33" fmla="*/ 681031 h 1183762"/>
              <a:gd name="connsiteX34" fmla="*/ 3180578 w 4181129"/>
              <a:gd name="connsiteY34" fmla="*/ 644032 h 1183762"/>
              <a:gd name="connsiteX35" fmla="*/ 3265147 w 4181129"/>
              <a:gd name="connsiteY35" fmla="*/ 607033 h 1183762"/>
              <a:gd name="connsiteX0" fmla="*/ 3265147 w 4181129"/>
              <a:gd name="connsiteY0" fmla="*/ 607033 h 1183762"/>
              <a:gd name="connsiteX1" fmla="*/ 3901696 w 4181129"/>
              <a:gd name="connsiteY1" fmla="*/ 450308 h 1183762"/>
              <a:gd name="connsiteX2" fmla="*/ 4135656 w 4181129"/>
              <a:gd name="connsiteY2" fmla="*/ 202190 h 1183762"/>
              <a:gd name="connsiteX3" fmla="*/ 3034616 w 4181129"/>
              <a:gd name="connsiteY3" fmla="*/ 330858 h 1183762"/>
              <a:gd name="connsiteX4" fmla="*/ 2683736 w 4181129"/>
              <a:gd name="connsiteY4" fmla="*/ 390325 h 1183762"/>
              <a:gd name="connsiteX5" fmla="*/ 2633662 w 4181129"/>
              <a:gd name="connsiteY5" fmla="*/ 361387 h 1183762"/>
              <a:gd name="connsiteX6" fmla="*/ 2408888 w 4181129"/>
              <a:gd name="connsiteY6" fmla="*/ 379754 h 1183762"/>
              <a:gd name="connsiteX7" fmla="*/ 2131171 w 4181129"/>
              <a:gd name="connsiteY7" fmla="*/ 396162 h 1183762"/>
              <a:gd name="connsiteX8" fmla="*/ 1993196 w 4181129"/>
              <a:gd name="connsiteY8" fmla="*/ 397379 h 1183762"/>
              <a:gd name="connsiteX9" fmla="*/ 1819556 w 4181129"/>
              <a:gd name="connsiteY9" fmla="*/ 390926 h 1183762"/>
              <a:gd name="connsiteX10" fmla="*/ 1610908 w 4181129"/>
              <a:gd name="connsiteY10" fmla="*/ 355864 h 1183762"/>
              <a:gd name="connsiteX11" fmla="*/ 1315176 w 4181129"/>
              <a:gd name="connsiteY11" fmla="*/ 228344 h 1183762"/>
              <a:gd name="connsiteX12" fmla="*/ 861901 w 4181129"/>
              <a:gd name="connsiteY12" fmla="*/ 163109 h 1183762"/>
              <a:gd name="connsiteX13" fmla="*/ 428508 w 4181129"/>
              <a:gd name="connsiteY13" fmla="*/ 95997 h 1183762"/>
              <a:gd name="connsiteX14" fmla="*/ 588 w 4181129"/>
              <a:gd name="connsiteY14" fmla="*/ 37722 h 1183762"/>
              <a:gd name="connsiteX15" fmla="*/ 522262 w 4181129"/>
              <a:gd name="connsiteY15" fmla="*/ 718994 h 1183762"/>
              <a:gd name="connsiteX16" fmla="*/ 981113 w 4181129"/>
              <a:gd name="connsiteY16" fmla="*/ 864996 h 1183762"/>
              <a:gd name="connsiteX17" fmla="*/ 997646 w 4181129"/>
              <a:gd name="connsiteY17" fmla="*/ 903024 h 1183762"/>
              <a:gd name="connsiteX18" fmla="*/ 1277780 w 4181129"/>
              <a:gd name="connsiteY18" fmla="*/ 992878 h 1183762"/>
              <a:gd name="connsiteX19" fmla="*/ 1690213 w 4181129"/>
              <a:gd name="connsiteY19" fmla="*/ 1170256 h 1183762"/>
              <a:gd name="connsiteX20" fmla="*/ 1864476 w 4181129"/>
              <a:gd name="connsiteY20" fmla="*/ 1045733 h 1183762"/>
              <a:gd name="connsiteX21" fmla="*/ 1939398 w 4181129"/>
              <a:gd name="connsiteY21" fmla="*/ 902100 h 1183762"/>
              <a:gd name="connsiteX22" fmla="*/ 2072694 w 4181129"/>
              <a:gd name="connsiteY22" fmla="*/ 893610 h 1183762"/>
              <a:gd name="connsiteX23" fmla="*/ 2239750 w 4181129"/>
              <a:gd name="connsiteY23" fmla="*/ 903024 h 1183762"/>
              <a:gd name="connsiteX24" fmla="*/ 2373617 w 4181129"/>
              <a:gd name="connsiteY24" fmla="*/ 881783 h 1183762"/>
              <a:gd name="connsiteX25" fmla="*/ 2361318 w 4181129"/>
              <a:gd name="connsiteY25" fmla="*/ 966450 h 1183762"/>
              <a:gd name="connsiteX26" fmla="*/ 2477600 w 4181129"/>
              <a:gd name="connsiteY26" fmla="*/ 929451 h 1183762"/>
              <a:gd name="connsiteX27" fmla="*/ 2842303 w 4181129"/>
              <a:gd name="connsiteY27" fmla="*/ 1088018 h 1183762"/>
              <a:gd name="connsiteX28" fmla="*/ 3033113 w 4181129"/>
              <a:gd name="connsiteY28" fmla="*/ 1180929 h 1183762"/>
              <a:gd name="connsiteX29" fmla="*/ 3170007 w 4181129"/>
              <a:gd name="connsiteY29" fmla="*/ 982307 h 1183762"/>
              <a:gd name="connsiteX30" fmla="*/ 3064296 w 4181129"/>
              <a:gd name="connsiteY30" fmla="*/ 897738 h 1183762"/>
              <a:gd name="connsiteX31" fmla="*/ 2937442 w 4181129"/>
              <a:gd name="connsiteY31" fmla="*/ 876596 h 1183762"/>
              <a:gd name="connsiteX32" fmla="*/ 3064296 w 4181129"/>
              <a:gd name="connsiteY32" fmla="*/ 749743 h 1183762"/>
              <a:gd name="connsiteX33" fmla="*/ 3127722 w 4181129"/>
              <a:gd name="connsiteY33" fmla="*/ 681031 h 1183762"/>
              <a:gd name="connsiteX34" fmla="*/ 3180578 w 4181129"/>
              <a:gd name="connsiteY34" fmla="*/ 644032 h 1183762"/>
              <a:gd name="connsiteX35" fmla="*/ 3265147 w 4181129"/>
              <a:gd name="connsiteY35" fmla="*/ 607033 h 1183762"/>
              <a:gd name="connsiteX0" fmla="*/ 3265147 w 4181129"/>
              <a:gd name="connsiteY0" fmla="*/ 607033 h 1183762"/>
              <a:gd name="connsiteX1" fmla="*/ 3901696 w 4181129"/>
              <a:gd name="connsiteY1" fmla="*/ 450308 h 1183762"/>
              <a:gd name="connsiteX2" fmla="*/ 4135656 w 4181129"/>
              <a:gd name="connsiteY2" fmla="*/ 202190 h 1183762"/>
              <a:gd name="connsiteX3" fmla="*/ 3034616 w 4181129"/>
              <a:gd name="connsiteY3" fmla="*/ 330858 h 1183762"/>
              <a:gd name="connsiteX4" fmla="*/ 2683736 w 4181129"/>
              <a:gd name="connsiteY4" fmla="*/ 390325 h 1183762"/>
              <a:gd name="connsiteX5" fmla="*/ 2633662 w 4181129"/>
              <a:gd name="connsiteY5" fmla="*/ 361387 h 1183762"/>
              <a:gd name="connsiteX6" fmla="*/ 2408888 w 4181129"/>
              <a:gd name="connsiteY6" fmla="*/ 379754 h 1183762"/>
              <a:gd name="connsiteX7" fmla="*/ 2131171 w 4181129"/>
              <a:gd name="connsiteY7" fmla="*/ 396162 h 1183762"/>
              <a:gd name="connsiteX8" fmla="*/ 1993196 w 4181129"/>
              <a:gd name="connsiteY8" fmla="*/ 397379 h 1183762"/>
              <a:gd name="connsiteX9" fmla="*/ 1819467 w 4181129"/>
              <a:gd name="connsiteY9" fmla="*/ 323988 h 1183762"/>
              <a:gd name="connsiteX10" fmla="*/ 1610908 w 4181129"/>
              <a:gd name="connsiteY10" fmla="*/ 355864 h 1183762"/>
              <a:gd name="connsiteX11" fmla="*/ 1315176 w 4181129"/>
              <a:gd name="connsiteY11" fmla="*/ 228344 h 1183762"/>
              <a:gd name="connsiteX12" fmla="*/ 861901 w 4181129"/>
              <a:gd name="connsiteY12" fmla="*/ 163109 h 1183762"/>
              <a:gd name="connsiteX13" fmla="*/ 428508 w 4181129"/>
              <a:gd name="connsiteY13" fmla="*/ 95997 h 1183762"/>
              <a:gd name="connsiteX14" fmla="*/ 588 w 4181129"/>
              <a:gd name="connsiteY14" fmla="*/ 37722 h 1183762"/>
              <a:gd name="connsiteX15" fmla="*/ 522262 w 4181129"/>
              <a:gd name="connsiteY15" fmla="*/ 718994 h 1183762"/>
              <a:gd name="connsiteX16" fmla="*/ 981113 w 4181129"/>
              <a:gd name="connsiteY16" fmla="*/ 864996 h 1183762"/>
              <a:gd name="connsiteX17" fmla="*/ 997646 w 4181129"/>
              <a:gd name="connsiteY17" fmla="*/ 903024 h 1183762"/>
              <a:gd name="connsiteX18" fmla="*/ 1277780 w 4181129"/>
              <a:gd name="connsiteY18" fmla="*/ 992878 h 1183762"/>
              <a:gd name="connsiteX19" fmla="*/ 1690213 w 4181129"/>
              <a:gd name="connsiteY19" fmla="*/ 1170256 h 1183762"/>
              <a:gd name="connsiteX20" fmla="*/ 1864476 w 4181129"/>
              <a:gd name="connsiteY20" fmla="*/ 1045733 h 1183762"/>
              <a:gd name="connsiteX21" fmla="*/ 1939398 w 4181129"/>
              <a:gd name="connsiteY21" fmla="*/ 902100 h 1183762"/>
              <a:gd name="connsiteX22" fmla="*/ 2072694 w 4181129"/>
              <a:gd name="connsiteY22" fmla="*/ 893610 h 1183762"/>
              <a:gd name="connsiteX23" fmla="*/ 2239750 w 4181129"/>
              <a:gd name="connsiteY23" fmla="*/ 903024 h 1183762"/>
              <a:gd name="connsiteX24" fmla="*/ 2373617 w 4181129"/>
              <a:gd name="connsiteY24" fmla="*/ 881783 h 1183762"/>
              <a:gd name="connsiteX25" fmla="*/ 2361318 w 4181129"/>
              <a:gd name="connsiteY25" fmla="*/ 966450 h 1183762"/>
              <a:gd name="connsiteX26" fmla="*/ 2477600 w 4181129"/>
              <a:gd name="connsiteY26" fmla="*/ 929451 h 1183762"/>
              <a:gd name="connsiteX27" fmla="*/ 2842303 w 4181129"/>
              <a:gd name="connsiteY27" fmla="*/ 1088018 h 1183762"/>
              <a:gd name="connsiteX28" fmla="*/ 3033113 w 4181129"/>
              <a:gd name="connsiteY28" fmla="*/ 1180929 h 1183762"/>
              <a:gd name="connsiteX29" fmla="*/ 3170007 w 4181129"/>
              <a:gd name="connsiteY29" fmla="*/ 982307 h 1183762"/>
              <a:gd name="connsiteX30" fmla="*/ 3064296 w 4181129"/>
              <a:gd name="connsiteY30" fmla="*/ 897738 h 1183762"/>
              <a:gd name="connsiteX31" fmla="*/ 2937442 w 4181129"/>
              <a:gd name="connsiteY31" fmla="*/ 876596 h 1183762"/>
              <a:gd name="connsiteX32" fmla="*/ 3064296 w 4181129"/>
              <a:gd name="connsiteY32" fmla="*/ 749743 h 1183762"/>
              <a:gd name="connsiteX33" fmla="*/ 3127722 w 4181129"/>
              <a:gd name="connsiteY33" fmla="*/ 681031 h 1183762"/>
              <a:gd name="connsiteX34" fmla="*/ 3180578 w 4181129"/>
              <a:gd name="connsiteY34" fmla="*/ 644032 h 1183762"/>
              <a:gd name="connsiteX35" fmla="*/ 3265147 w 4181129"/>
              <a:gd name="connsiteY35" fmla="*/ 607033 h 1183762"/>
              <a:gd name="connsiteX0" fmla="*/ 3265147 w 4181129"/>
              <a:gd name="connsiteY0" fmla="*/ 607033 h 1183762"/>
              <a:gd name="connsiteX1" fmla="*/ 3901696 w 4181129"/>
              <a:gd name="connsiteY1" fmla="*/ 450308 h 1183762"/>
              <a:gd name="connsiteX2" fmla="*/ 4135656 w 4181129"/>
              <a:gd name="connsiteY2" fmla="*/ 202190 h 1183762"/>
              <a:gd name="connsiteX3" fmla="*/ 3034616 w 4181129"/>
              <a:gd name="connsiteY3" fmla="*/ 330858 h 1183762"/>
              <a:gd name="connsiteX4" fmla="*/ 2683736 w 4181129"/>
              <a:gd name="connsiteY4" fmla="*/ 390325 h 1183762"/>
              <a:gd name="connsiteX5" fmla="*/ 2633662 w 4181129"/>
              <a:gd name="connsiteY5" fmla="*/ 361387 h 1183762"/>
              <a:gd name="connsiteX6" fmla="*/ 2408888 w 4181129"/>
              <a:gd name="connsiteY6" fmla="*/ 379754 h 1183762"/>
              <a:gd name="connsiteX7" fmla="*/ 2131171 w 4181129"/>
              <a:gd name="connsiteY7" fmla="*/ 396162 h 1183762"/>
              <a:gd name="connsiteX8" fmla="*/ 1993196 w 4181129"/>
              <a:gd name="connsiteY8" fmla="*/ 397379 h 1183762"/>
              <a:gd name="connsiteX9" fmla="*/ 1819467 w 4181129"/>
              <a:gd name="connsiteY9" fmla="*/ 323988 h 1183762"/>
              <a:gd name="connsiteX10" fmla="*/ 1627607 w 4181129"/>
              <a:gd name="connsiteY10" fmla="*/ 272120 h 1183762"/>
              <a:gd name="connsiteX11" fmla="*/ 1315176 w 4181129"/>
              <a:gd name="connsiteY11" fmla="*/ 228344 h 1183762"/>
              <a:gd name="connsiteX12" fmla="*/ 861901 w 4181129"/>
              <a:gd name="connsiteY12" fmla="*/ 163109 h 1183762"/>
              <a:gd name="connsiteX13" fmla="*/ 428508 w 4181129"/>
              <a:gd name="connsiteY13" fmla="*/ 95997 h 1183762"/>
              <a:gd name="connsiteX14" fmla="*/ 588 w 4181129"/>
              <a:gd name="connsiteY14" fmla="*/ 37722 h 1183762"/>
              <a:gd name="connsiteX15" fmla="*/ 522262 w 4181129"/>
              <a:gd name="connsiteY15" fmla="*/ 718994 h 1183762"/>
              <a:gd name="connsiteX16" fmla="*/ 981113 w 4181129"/>
              <a:gd name="connsiteY16" fmla="*/ 864996 h 1183762"/>
              <a:gd name="connsiteX17" fmla="*/ 997646 w 4181129"/>
              <a:gd name="connsiteY17" fmla="*/ 903024 h 1183762"/>
              <a:gd name="connsiteX18" fmla="*/ 1277780 w 4181129"/>
              <a:gd name="connsiteY18" fmla="*/ 992878 h 1183762"/>
              <a:gd name="connsiteX19" fmla="*/ 1690213 w 4181129"/>
              <a:gd name="connsiteY19" fmla="*/ 1170256 h 1183762"/>
              <a:gd name="connsiteX20" fmla="*/ 1864476 w 4181129"/>
              <a:gd name="connsiteY20" fmla="*/ 1045733 h 1183762"/>
              <a:gd name="connsiteX21" fmla="*/ 1939398 w 4181129"/>
              <a:gd name="connsiteY21" fmla="*/ 902100 h 1183762"/>
              <a:gd name="connsiteX22" fmla="*/ 2072694 w 4181129"/>
              <a:gd name="connsiteY22" fmla="*/ 893610 h 1183762"/>
              <a:gd name="connsiteX23" fmla="*/ 2239750 w 4181129"/>
              <a:gd name="connsiteY23" fmla="*/ 903024 h 1183762"/>
              <a:gd name="connsiteX24" fmla="*/ 2373617 w 4181129"/>
              <a:gd name="connsiteY24" fmla="*/ 881783 h 1183762"/>
              <a:gd name="connsiteX25" fmla="*/ 2361318 w 4181129"/>
              <a:gd name="connsiteY25" fmla="*/ 966450 h 1183762"/>
              <a:gd name="connsiteX26" fmla="*/ 2477600 w 4181129"/>
              <a:gd name="connsiteY26" fmla="*/ 929451 h 1183762"/>
              <a:gd name="connsiteX27" fmla="*/ 2842303 w 4181129"/>
              <a:gd name="connsiteY27" fmla="*/ 1088018 h 1183762"/>
              <a:gd name="connsiteX28" fmla="*/ 3033113 w 4181129"/>
              <a:gd name="connsiteY28" fmla="*/ 1180929 h 1183762"/>
              <a:gd name="connsiteX29" fmla="*/ 3170007 w 4181129"/>
              <a:gd name="connsiteY29" fmla="*/ 982307 h 1183762"/>
              <a:gd name="connsiteX30" fmla="*/ 3064296 w 4181129"/>
              <a:gd name="connsiteY30" fmla="*/ 897738 h 1183762"/>
              <a:gd name="connsiteX31" fmla="*/ 2937442 w 4181129"/>
              <a:gd name="connsiteY31" fmla="*/ 876596 h 1183762"/>
              <a:gd name="connsiteX32" fmla="*/ 3064296 w 4181129"/>
              <a:gd name="connsiteY32" fmla="*/ 749743 h 1183762"/>
              <a:gd name="connsiteX33" fmla="*/ 3127722 w 4181129"/>
              <a:gd name="connsiteY33" fmla="*/ 681031 h 1183762"/>
              <a:gd name="connsiteX34" fmla="*/ 3180578 w 4181129"/>
              <a:gd name="connsiteY34" fmla="*/ 644032 h 1183762"/>
              <a:gd name="connsiteX35" fmla="*/ 3265147 w 4181129"/>
              <a:gd name="connsiteY35" fmla="*/ 607033 h 1183762"/>
              <a:gd name="connsiteX0" fmla="*/ 3265147 w 4181129"/>
              <a:gd name="connsiteY0" fmla="*/ 607033 h 1183762"/>
              <a:gd name="connsiteX1" fmla="*/ 3901696 w 4181129"/>
              <a:gd name="connsiteY1" fmla="*/ 450308 h 1183762"/>
              <a:gd name="connsiteX2" fmla="*/ 4135656 w 4181129"/>
              <a:gd name="connsiteY2" fmla="*/ 202190 h 1183762"/>
              <a:gd name="connsiteX3" fmla="*/ 3034616 w 4181129"/>
              <a:gd name="connsiteY3" fmla="*/ 330858 h 1183762"/>
              <a:gd name="connsiteX4" fmla="*/ 2683736 w 4181129"/>
              <a:gd name="connsiteY4" fmla="*/ 390325 h 1183762"/>
              <a:gd name="connsiteX5" fmla="*/ 2633662 w 4181129"/>
              <a:gd name="connsiteY5" fmla="*/ 361387 h 1183762"/>
              <a:gd name="connsiteX6" fmla="*/ 2408888 w 4181129"/>
              <a:gd name="connsiteY6" fmla="*/ 379754 h 1183762"/>
              <a:gd name="connsiteX7" fmla="*/ 2131171 w 4181129"/>
              <a:gd name="connsiteY7" fmla="*/ 396162 h 1183762"/>
              <a:gd name="connsiteX8" fmla="*/ 1993196 w 4181129"/>
              <a:gd name="connsiteY8" fmla="*/ 397379 h 1183762"/>
              <a:gd name="connsiteX9" fmla="*/ 1819467 w 4181129"/>
              <a:gd name="connsiteY9" fmla="*/ 323988 h 1183762"/>
              <a:gd name="connsiteX10" fmla="*/ 1627607 w 4181129"/>
              <a:gd name="connsiteY10" fmla="*/ 272120 h 1183762"/>
              <a:gd name="connsiteX11" fmla="*/ 1299878 w 4181129"/>
              <a:gd name="connsiteY11" fmla="*/ 227091 h 1183762"/>
              <a:gd name="connsiteX12" fmla="*/ 1315176 w 4181129"/>
              <a:gd name="connsiteY12" fmla="*/ 228344 h 1183762"/>
              <a:gd name="connsiteX13" fmla="*/ 861901 w 4181129"/>
              <a:gd name="connsiteY13" fmla="*/ 163109 h 1183762"/>
              <a:gd name="connsiteX14" fmla="*/ 428508 w 4181129"/>
              <a:gd name="connsiteY14" fmla="*/ 95997 h 1183762"/>
              <a:gd name="connsiteX15" fmla="*/ 588 w 4181129"/>
              <a:gd name="connsiteY15" fmla="*/ 37722 h 1183762"/>
              <a:gd name="connsiteX16" fmla="*/ 522262 w 4181129"/>
              <a:gd name="connsiteY16" fmla="*/ 718994 h 1183762"/>
              <a:gd name="connsiteX17" fmla="*/ 981113 w 4181129"/>
              <a:gd name="connsiteY17" fmla="*/ 864996 h 1183762"/>
              <a:gd name="connsiteX18" fmla="*/ 997646 w 4181129"/>
              <a:gd name="connsiteY18" fmla="*/ 903024 h 1183762"/>
              <a:gd name="connsiteX19" fmla="*/ 1277780 w 4181129"/>
              <a:gd name="connsiteY19" fmla="*/ 992878 h 1183762"/>
              <a:gd name="connsiteX20" fmla="*/ 1690213 w 4181129"/>
              <a:gd name="connsiteY20" fmla="*/ 1170256 h 1183762"/>
              <a:gd name="connsiteX21" fmla="*/ 1864476 w 4181129"/>
              <a:gd name="connsiteY21" fmla="*/ 1045733 h 1183762"/>
              <a:gd name="connsiteX22" fmla="*/ 1939398 w 4181129"/>
              <a:gd name="connsiteY22" fmla="*/ 902100 h 1183762"/>
              <a:gd name="connsiteX23" fmla="*/ 2072694 w 4181129"/>
              <a:gd name="connsiteY23" fmla="*/ 893610 h 1183762"/>
              <a:gd name="connsiteX24" fmla="*/ 2239750 w 4181129"/>
              <a:gd name="connsiteY24" fmla="*/ 903024 h 1183762"/>
              <a:gd name="connsiteX25" fmla="*/ 2373617 w 4181129"/>
              <a:gd name="connsiteY25" fmla="*/ 881783 h 1183762"/>
              <a:gd name="connsiteX26" fmla="*/ 2361318 w 4181129"/>
              <a:gd name="connsiteY26" fmla="*/ 966450 h 1183762"/>
              <a:gd name="connsiteX27" fmla="*/ 2477600 w 4181129"/>
              <a:gd name="connsiteY27" fmla="*/ 929451 h 1183762"/>
              <a:gd name="connsiteX28" fmla="*/ 2842303 w 4181129"/>
              <a:gd name="connsiteY28" fmla="*/ 1088018 h 1183762"/>
              <a:gd name="connsiteX29" fmla="*/ 3033113 w 4181129"/>
              <a:gd name="connsiteY29" fmla="*/ 1180929 h 1183762"/>
              <a:gd name="connsiteX30" fmla="*/ 3170007 w 4181129"/>
              <a:gd name="connsiteY30" fmla="*/ 982307 h 1183762"/>
              <a:gd name="connsiteX31" fmla="*/ 3064296 w 4181129"/>
              <a:gd name="connsiteY31" fmla="*/ 897738 h 1183762"/>
              <a:gd name="connsiteX32" fmla="*/ 2937442 w 4181129"/>
              <a:gd name="connsiteY32" fmla="*/ 876596 h 1183762"/>
              <a:gd name="connsiteX33" fmla="*/ 3064296 w 4181129"/>
              <a:gd name="connsiteY33" fmla="*/ 749743 h 1183762"/>
              <a:gd name="connsiteX34" fmla="*/ 3127722 w 4181129"/>
              <a:gd name="connsiteY34" fmla="*/ 681031 h 1183762"/>
              <a:gd name="connsiteX35" fmla="*/ 3180578 w 4181129"/>
              <a:gd name="connsiteY35" fmla="*/ 644032 h 1183762"/>
              <a:gd name="connsiteX36" fmla="*/ 3265147 w 4181129"/>
              <a:gd name="connsiteY36" fmla="*/ 607033 h 1183762"/>
              <a:gd name="connsiteX0" fmla="*/ 3265137 w 4181119"/>
              <a:gd name="connsiteY0" fmla="*/ 606611 h 1183340"/>
              <a:gd name="connsiteX1" fmla="*/ 3901686 w 4181119"/>
              <a:gd name="connsiteY1" fmla="*/ 449886 h 1183340"/>
              <a:gd name="connsiteX2" fmla="*/ 4135646 w 4181119"/>
              <a:gd name="connsiteY2" fmla="*/ 201768 h 1183340"/>
              <a:gd name="connsiteX3" fmla="*/ 3034606 w 4181119"/>
              <a:gd name="connsiteY3" fmla="*/ 330436 h 1183340"/>
              <a:gd name="connsiteX4" fmla="*/ 2683726 w 4181119"/>
              <a:gd name="connsiteY4" fmla="*/ 389903 h 1183340"/>
              <a:gd name="connsiteX5" fmla="*/ 2633652 w 4181119"/>
              <a:gd name="connsiteY5" fmla="*/ 360965 h 1183340"/>
              <a:gd name="connsiteX6" fmla="*/ 2408878 w 4181119"/>
              <a:gd name="connsiteY6" fmla="*/ 379332 h 1183340"/>
              <a:gd name="connsiteX7" fmla="*/ 2131161 w 4181119"/>
              <a:gd name="connsiteY7" fmla="*/ 395740 h 1183340"/>
              <a:gd name="connsiteX8" fmla="*/ 1993186 w 4181119"/>
              <a:gd name="connsiteY8" fmla="*/ 396957 h 1183340"/>
              <a:gd name="connsiteX9" fmla="*/ 1819457 w 4181119"/>
              <a:gd name="connsiteY9" fmla="*/ 323566 h 1183340"/>
              <a:gd name="connsiteX10" fmla="*/ 1627597 w 4181119"/>
              <a:gd name="connsiteY10" fmla="*/ 271698 h 1183340"/>
              <a:gd name="connsiteX11" fmla="*/ 1299868 w 4181119"/>
              <a:gd name="connsiteY11" fmla="*/ 226669 h 1183340"/>
              <a:gd name="connsiteX12" fmla="*/ 1315166 w 4181119"/>
              <a:gd name="connsiteY12" fmla="*/ 227922 h 1183340"/>
              <a:gd name="connsiteX13" fmla="*/ 828295 w 4181119"/>
              <a:gd name="connsiteY13" fmla="*/ 145987 h 1183340"/>
              <a:gd name="connsiteX14" fmla="*/ 428498 w 4181119"/>
              <a:gd name="connsiteY14" fmla="*/ 95575 h 1183340"/>
              <a:gd name="connsiteX15" fmla="*/ 578 w 4181119"/>
              <a:gd name="connsiteY15" fmla="*/ 37300 h 1183340"/>
              <a:gd name="connsiteX16" fmla="*/ 522252 w 4181119"/>
              <a:gd name="connsiteY16" fmla="*/ 718572 h 1183340"/>
              <a:gd name="connsiteX17" fmla="*/ 981103 w 4181119"/>
              <a:gd name="connsiteY17" fmla="*/ 864574 h 1183340"/>
              <a:gd name="connsiteX18" fmla="*/ 997636 w 4181119"/>
              <a:gd name="connsiteY18" fmla="*/ 902602 h 1183340"/>
              <a:gd name="connsiteX19" fmla="*/ 1277770 w 4181119"/>
              <a:gd name="connsiteY19" fmla="*/ 992456 h 1183340"/>
              <a:gd name="connsiteX20" fmla="*/ 1690203 w 4181119"/>
              <a:gd name="connsiteY20" fmla="*/ 1169834 h 1183340"/>
              <a:gd name="connsiteX21" fmla="*/ 1864466 w 4181119"/>
              <a:gd name="connsiteY21" fmla="*/ 1045311 h 1183340"/>
              <a:gd name="connsiteX22" fmla="*/ 1939388 w 4181119"/>
              <a:gd name="connsiteY22" fmla="*/ 901678 h 1183340"/>
              <a:gd name="connsiteX23" fmla="*/ 2072684 w 4181119"/>
              <a:gd name="connsiteY23" fmla="*/ 893188 h 1183340"/>
              <a:gd name="connsiteX24" fmla="*/ 2239740 w 4181119"/>
              <a:gd name="connsiteY24" fmla="*/ 902602 h 1183340"/>
              <a:gd name="connsiteX25" fmla="*/ 2373607 w 4181119"/>
              <a:gd name="connsiteY25" fmla="*/ 881361 h 1183340"/>
              <a:gd name="connsiteX26" fmla="*/ 2361308 w 4181119"/>
              <a:gd name="connsiteY26" fmla="*/ 966028 h 1183340"/>
              <a:gd name="connsiteX27" fmla="*/ 2477590 w 4181119"/>
              <a:gd name="connsiteY27" fmla="*/ 929029 h 1183340"/>
              <a:gd name="connsiteX28" fmla="*/ 2842293 w 4181119"/>
              <a:gd name="connsiteY28" fmla="*/ 1087596 h 1183340"/>
              <a:gd name="connsiteX29" fmla="*/ 3033103 w 4181119"/>
              <a:gd name="connsiteY29" fmla="*/ 1180507 h 1183340"/>
              <a:gd name="connsiteX30" fmla="*/ 3169997 w 4181119"/>
              <a:gd name="connsiteY30" fmla="*/ 981885 h 1183340"/>
              <a:gd name="connsiteX31" fmla="*/ 3064286 w 4181119"/>
              <a:gd name="connsiteY31" fmla="*/ 897316 h 1183340"/>
              <a:gd name="connsiteX32" fmla="*/ 2937432 w 4181119"/>
              <a:gd name="connsiteY32" fmla="*/ 876174 h 1183340"/>
              <a:gd name="connsiteX33" fmla="*/ 3064286 w 4181119"/>
              <a:gd name="connsiteY33" fmla="*/ 749321 h 1183340"/>
              <a:gd name="connsiteX34" fmla="*/ 3127712 w 4181119"/>
              <a:gd name="connsiteY34" fmla="*/ 680609 h 1183340"/>
              <a:gd name="connsiteX35" fmla="*/ 3180568 w 4181119"/>
              <a:gd name="connsiteY35" fmla="*/ 643610 h 1183340"/>
              <a:gd name="connsiteX36" fmla="*/ 3265137 w 4181119"/>
              <a:gd name="connsiteY36" fmla="*/ 606611 h 1183340"/>
              <a:gd name="connsiteX0" fmla="*/ 3265137 w 4181119"/>
              <a:gd name="connsiteY0" fmla="*/ 606611 h 1183340"/>
              <a:gd name="connsiteX1" fmla="*/ 3901686 w 4181119"/>
              <a:gd name="connsiteY1" fmla="*/ 449886 h 1183340"/>
              <a:gd name="connsiteX2" fmla="*/ 4135646 w 4181119"/>
              <a:gd name="connsiteY2" fmla="*/ 201768 h 1183340"/>
              <a:gd name="connsiteX3" fmla="*/ 3034606 w 4181119"/>
              <a:gd name="connsiteY3" fmla="*/ 330436 h 1183340"/>
              <a:gd name="connsiteX4" fmla="*/ 2759092 w 4181119"/>
              <a:gd name="connsiteY4" fmla="*/ 348145 h 1183340"/>
              <a:gd name="connsiteX5" fmla="*/ 2633652 w 4181119"/>
              <a:gd name="connsiteY5" fmla="*/ 360965 h 1183340"/>
              <a:gd name="connsiteX6" fmla="*/ 2408878 w 4181119"/>
              <a:gd name="connsiteY6" fmla="*/ 379332 h 1183340"/>
              <a:gd name="connsiteX7" fmla="*/ 2131161 w 4181119"/>
              <a:gd name="connsiteY7" fmla="*/ 395740 h 1183340"/>
              <a:gd name="connsiteX8" fmla="*/ 1993186 w 4181119"/>
              <a:gd name="connsiteY8" fmla="*/ 396957 h 1183340"/>
              <a:gd name="connsiteX9" fmla="*/ 1819457 w 4181119"/>
              <a:gd name="connsiteY9" fmla="*/ 323566 h 1183340"/>
              <a:gd name="connsiteX10" fmla="*/ 1627597 w 4181119"/>
              <a:gd name="connsiteY10" fmla="*/ 271698 h 1183340"/>
              <a:gd name="connsiteX11" fmla="*/ 1299868 w 4181119"/>
              <a:gd name="connsiteY11" fmla="*/ 226669 h 1183340"/>
              <a:gd name="connsiteX12" fmla="*/ 1315166 w 4181119"/>
              <a:gd name="connsiteY12" fmla="*/ 227922 h 1183340"/>
              <a:gd name="connsiteX13" fmla="*/ 828295 w 4181119"/>
              <a:gd name="connsiteY13" fmla="*/ 145987 h 1183340"/>
              <a:gd name="connsiteX14" fmla="*/ 428498 w 4181119"/>
              <a:gd name="connsiteY14" fmla="*/ 95575 h 1183340"/>
              <a:gd name="connsiteX15" fmla="*/ 578 w 4181119"/>
              <a:gd name="connsiteY15" fmla="*/ 37300 h 1183340"/>
              <a:gd name="connsiteX16" fmla="*/ 522252 w 4181119"/>
              <a:gd name="connsiteY16" fmla="*/ 718572 h 1183340"/>
              <a:gd name="connsiteX17" fmla="*/ 981103 w 4181119"/>
              <a:gd name="connsiteY17" fmla="*/ 864574 h 1183340"/>
              <a:gd name="connsiteX18" fmla="*/ 997636 w 4181119"/>
              <a:gd name="connsiteY18" fmla="*/ 902602 h 1183340"/>
              <a:gd name="connsiteX19" fmla="*/ 1277770 w 4181119"/>
              <a:gd name="connsiteY19" fmla="*/ 992456 h 1183340"/>
              <a:gd name="connsiteX20" fmla="*/ 1690203 w 4181119"/>
              <a:gd name="connsiteY20" fmla="*/ 1169834 h 1183340"/>
              <a:gd name="connsiteX21" fmla="*/ 1864466 w 4181119"/>
              <a:gd name="connsiteY21" fmla="*/ 1045311 h 1183340"/>
              <a:gd name="connsiteX22" fmla="*/ 1939388 w 4181119"/>
              <a:gd name="connsiteY22" fmla="*/ 901678 h 1183340"/>
              <a:gd name="connsiteX23" fmla="*/ 2072684 w 4181119"/>
              <a:gd name="connsiteY23" fmla="*/ 893188 h 1183340"/>
              <a:gd name="connsiteX24" fmla="*/ 2239740 w 4181119"/>
              <a:gd name="connsiteY24" fmla="*/ 902602 h 1183340"/>
              <a:gd name="connsiteX25" fmla="*/ 2373607 w 4181119"/>
              <a:gd name="connsiteY25" fmla="*/ 881361 h 1183340"/>
              <a:gd name="connsiteX26" fmla="*/ 2361308 w 4181119"/>
              <a:gd name="connsiteY26" fmla="*/ 966028 h 1183340"/>
              <a:gd name="connsiteX27" fmla="*/ 2477590 w 4181119"/>
              <a:gd name="connsiteY27" fmla="*/ 929029 h 1183340"/>
              <a:gd name="connsiteX28" fmla="*/ 2842293 w 4181119"/>
              <a:gd name="connsiteY28" fmla="*/ 1087596 h 1183340"/>
              <a:gd name="connsiteX29" fmla="*/ 3033103 w 4181119"/>
              <a:gd name="connsiteY29" fmla="*/ 1180507 h 1183340"/>
              <a:gd name="connsiteX30" fmla="*/ 3169997 w 4181119"/>
              <a:gd name="connsiteY30" fmla="*/ 981885 h 1183340"/>
              <a:gd name="connsiteX31" fmla="*/ 3064286 w 4181119"/>
              <a:gd name="connsiteY31" fmla="*/ 897316 h 1183340"/>
              <a:gd name="connsiteX32" fmla="*/ 2937432 w 4181119"/>
              <a:gd name="connsiteY32" fmla="*/ 876174 h 1183340"/>
              <a:gd name="connsiteX33" fmla="*/ 3064286 w 4181119"/>
              <a:gd name="connsiteY33" fmla="*/ 749321 h 1183340"/>
              <a:gd name="connsiteX34" fmla="*/ 3127712 w 4181119"/>
              <a:gd name="connsiteY34" fmla="*/ 680609 h 1183340"/>
              <a:gd name="connsiteX35" fmla="*/ 3180568 w 4181119"/>
              <a:gd name="connsiteY35" fmla="*/ 643610 h 1183340"/>
              <a:gd name="connsiteX36" fmla="*/ 3265137 w 4181119"/>
              <a:gd name="connsiteY36" fmla="*/ 606611 h 1183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181119" h="1183340">
                <a:moveTo>
                  <a:pt x="3265137" y="606611"/>
                </a:moveTo>
                <a:cubicBezTo>
                  <a:pt x="3385323" y="574324"/>
                  <a:pt x="3756601" y="517360"/>
                  <a:pt x="3901686" y="449886"/>
                </a:cubicBezTo>
                <a:cubicBezTo>
                  <a:pt x="4046771" y="382412"/>
                  <a:pt x="4280159" y="221676"/>
                  <a:pt x="4135646" y="201768"/>
                </a:cubicBezTo>
                <a:cubicBezTo>
                  <a:pt x="3991133" y="181860"/>
                  <a:pt x="3264032" y="306040"/>
                  <a:pt x="3034606" y="330436"/>
                </a:cubicBezTo>
                <a:cubicBezTo>
                  <a:pt x="2805180" y="354832"/>
                  <a:pt x="2825918" y="343057"/>
                  <a:pt x="2759092" y="348145"/>
                </a:cubicBezTo>
                <a:cubicBezTo>
                  <a:pt x="2692266" y="353233"/>
                  <a:pt x="2679460" y="362727"/>
                  <a:pt x="2633652" y="360965"/>
                </a:cubicBezTo>
                <a:cubicBezTo>
                  <a:pt x="2587844" y="359203"/>
                  <a:pt x="2492626" y="373536"/>
                  <a:pt x="2408878" y="379332"/>
                </a:cubicBezTo>
                <a:cubicBezTo>
                  <a:pt x="2325130" y="385128"/>
                  <a:pt x="2276041" y="434557"/>
                  <a:pt x="2131161" y="395740"/>
                </a:cubicBezTo>
                <a:cubicBezTo>
                  <a:pt x="1986281" y="356923"/>
                  <a:pt x="2045137" y="408986"/>
                  <a:pt x="1993186" y="396957"/>
                </a:cubicBezTo>
                <a:cubicBezTo>
                  <a:pt x="1941235" y="384928"/>
                  <a:pt x="1880389" y="344443"/>
                  <a:pt x="1819457" y="323566"/>
                </a:cubicBezTo>
                <a:cubicBezTo>
                  <a:pt x="1758526" y="302690"/>
                  <a:pt x="1714195" y="287847"/>
                  <a:pt x="1627597" y="271698"/>
                </a:cubicBezTo>
                <a:cubicBezTo>
                  <a:pt x="1540999" y="255549"/>
                  <a:pt x="1351940" y="233965"/>
                  <a:pt x="1299868" y="226669"/>
                </a:cubicBezTo>
                <a:cubicBezTo>
                  <a:pt x="1247796" y="219373"/>
                  <a:pt x="1393762" y="241369"/>
                  <a:pt x="1315166" y="227922"/>
                </a:cubicBezTo>
                <a:lnTo>
                  <a:pt x="828295" y="145987"/>
                </a:lnTo>
                <a:lnTo>
                  <a:pt x="428498" y="95575"/>
                </a:lnTo>
                <a:cubicBezTo>
                  <a:pt x="290545" y="77460"/>
                  <a:pt x="-15048" y="-66533"/>
                  <a:pt x="578" y="37300"/>
                </a:cubicBezTo>
                <a:cubicBezTo>
                  <a:pt x="16204" y="141133"/>
                  <a:pt x="358831" y="580693"/>
                  <a:pt x="522252" y="718572"/>
                </a:cubicBezTo>
                <a:cubicBezTo>
                  <a:pt x="685673" y="856451"/>
                  <a:pt x="908867" y="824051"/>
                  <a:pt x="981103" y="864574"/>
                </a:cubicBezTo>
                <a:cubicBezTo>
                  <a:pt x="1053339" y="905097"/>
                  <a:pt x="948192" y="881288"/>
                  <a:pt x="997636" y="902602"/>
                </a:cubicBezTo>
                <a:cubicBezTo>
                  <a:pt x="1047080" y="923916"/>
                  <a:pt x="1162342" y="947917"/>
                  <a:pt x="1277770" y="992456"/>
                </a:cubicBezTo>
                <a:cubicBezTo>
                  <a:pt x="1393198" y="1036995"/>
                  <a:pt x="1592420" y="1161025"/>
                  <a:pt x="1690203" y="1169834"/>
                </a:cubicBezTo>
                <a:cubicBezTo>
                  <a:pt x="1787986" y="1178643"/>
                  <a:pt x="1822935" y="1090004"/>
                  <a:pt x="1864466" y="1045311"/>
                </a:cubicBezTo>
                <a:cubicBezTo>
                  <a:pt x="1905997" y="1000618"/>
                  <a:pt x="1904685" y="927032"/>
                  <a:pt x="1939388" y="901678"/>
                </a:cubicBezTo>
                <a:cubicBezTo>
                  <a:pt x="1974091" y="876324"/>
                  <a:pt x="2022625" y="893034"/>
                  <a:pt x="2072684" y="893188"/>
                </a:cubicBezTo>
                <a:cubicBezTo>
                  <a:pt x="2122743" y="893342"/>
                  <a:pt x="2189586" y="904573"/>
                  <a:pt x="2239740" y="902602"/>
                </a:cubicBezTo>
                <a:cubicBezTo>
                  <a:pt x="2289894" y="900631"/>
                  <a:pt x="2353346" y="870790"/>
                  <a:pt x="2373607" y="881361"/>
                </a:cubicBezTo>
                <a:cubicBezTo>
                  <a:pt x="2393868" y="891932"/>
                  <a:pt x="2343978" y="958083"/>
                  <a:pt x="2361308" y="966028"/>
                </a:cubicBezTo>
                <a:cubicBezTo>
                  <a:pt x="2378638" y="973973"/>
                  <a:pt x="2397426" y="908768"/>
                  <a:pt x="2477590" y="929029"/>
                </a:cubicBezTo>
                <a:cubicBezTo>
                  <a:pt x="2557754" y="949290"/>
                  <a:pt x="2749708" y="1045683"/>
                  <a:pt x="2842293" y="1087596"/>
                </a:cubicBezTo>
                <a:cubicBezTo>
                  <a:pt x="2934878" y="1129509"/>
                  <a:pt x="2978486" y="1198125"/>
                  <a:pt x="3033103" y="1180507"/>
                </a:cubicBezTo>
                <a:cubicBezTo>
                  <a:pt x="3087720" y="1162889"/>
                  <a:pt x="3164800" y="1029083"/>
                  <a:pt x="3169997" y="981885"/>
                </a:cubicBezTo>
                <a:cubicBezTo>
                  <a:pt x="3175194" y="934687"/>
                  <a:pt x="3103047" y="914934"/>
                  <a:pt x="3064286" y="897316"/>
                </a:cubicBezTo>
                <a:cubicBezTo>
                  <a:pt x="3025525" y="879698"/>
                  <a:pt x="2937432" y="900840"/>
                  <a:pt x="2937432" y="876174"/>
                </a:cubicBezTo>
                <a:lnTo>
                  <a:pt x="3064286" y="749321"/>
                </a:lnTo>
                <a:cubicBezTo>
                  <a:pt x="3095999" y="716727"/>
                  <a:pt x="3108332" y="698228"/>
                  <a:pt x="3127712" y="680609"/>
                </a:cubicBezTo>
                <a:cubicBezTo>
                  <a:pt x="3147092" y="662991"/>
                  <a:pt x="3161188" y="654181"/>
                  <a:pt x="3180568" y="643610"/>
                </a:cubicBezTo>
                <a:cubicBezTo>
                  <a:pt x="3199948" y="633039"/>
                  <a:pt x="3144951" y="638898"/>
                  <a:pt x="3265137" y="606611"/>
                </a:cubicBezTo>
                <a:close/>
              </a:path>
            </a:pathLst>
          </a:custGeom>
          <a:solidFill>
            <a:srgbClr val="FF0000">
              <a:alpha val="2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16" name="Freeform 15"/>
          <p:cNvSpPr/>
          <p:nvPr/>
        </p:nvSpPr>
        <p:spPr>
          <a:xfrm rot="10242579">
            <a:off x="2557388" y="1472695"/>
            <a:ext cx="4869672" cy="1056804"/>
          </a:xfrm>
          <a:custGeom>
            <a:avLst/>
            <a:gdLst>
              <a:gd name="connsiteX0" fmla="*/ 3332224 w 3338072"/>
              <a:gd name="connsiteY0" fmla="*/ 1011918 h 1160656"/>
              <a:gd name="connsiteX1" fmla="*/ 2989324 w 3338072"/>
              <a:gd name="connsiteY1" fmla="*/ 507093 h 1160656"/>
              <a:gd name="connsiteX2" fmla="*/ 1989199 w 3338072"/>
              <a:gd name="connsiteY2" fmla="*/ 30843 h 1160656"/>
              <a:gd name="connsiteX3" fmla="*/ 722374 w 3338072"/>
              <a:gd name="connsiteY3" fmla="*/ 78468 h 1160656"/>
              <a:gd name="connsiteX4" fmla="*/ 65149 w 3338072"/>
              <a:gd name="connsiteY4" fmla="*/ 335643 h 1160656"/>
              <a:gd name="connsiteX5" fmla="*/ 84199 w 3338072"/>
              <a:gd name="connsiteY5" fmla="*/ 745218 h 1160656"/>
              <a:gd name="connsiteX6" fmla="*/ 598549 w 3338072"/>
              <a:gd name="connsiteY6" fmla="*/ 878568 h 1160656"/>
              <a:gd name="connsiteX7" fmla="*/ 1179574 w 3338072"/>
              <a:gd name="connsiteY7" fmla="*/ 783318 h 1160656"/>
              <a:gd name="connsiteX8" fmla="*/ 1722499 w 3338072"/>
              <a:gd name="connsiteY8" fmla="*/ 602343 h 1160656"/>
              <a:gd name="connsiteX9" fmla="*/ 1884424 w 3338072"/>
              <a:gd name="connsiteY9" fmla="*/ 535668 h 1160656"/>
              <a:gd name="connsiteX10" fmla="*/ 2160649 w 3338072"/>
              <a:gd name="connsiteY10" fmla="*/ 497568 h 1160656"/>
              <a:gd name="connsiteX11" fmla="*/ 2484499 w 3338072"/>
              <a:gd name="connsiteY11" fmla="*/ 669018 h 1160656"/>
              <a:gd name="connsiteX12" fmla="*/ 2741674 w 3338072"/>
              <a:gd name="connsiteY12" fmla="*/ 973818 h 1160656"/>
              <a:gd name="connsiteX13" fmla="*/ 2875024 w 3338072"/>
              <a:gd name="connsiteY13" fmla="*/ 1126218 h 1160656"/>
              <a:gd name="connsiteX14" fmla="*/ 2979799 w 3338072"/>
              <a:gd name="connsiteY14" fmla="*/ 1154793 h 1160656"/>
              <a:gd name="connsiteX15" fmla="*/ 3189349 w 3338072"/>
              <a:gd name="connsiteY15" fmla="*/ 1040493 h 1160656"/>
              <a:gd name="connsiteX16" fmla="*/ 3332224 w 3338072"/>
              <a:gd name="connsiteY16" fmla="*/ 1011918 h 1160656"/>
              <a:gd name="connsiteX0" fmla="*/ 3331908 w 3337756"/>
              <a:gd name="connsiteY0" fmla="*/ 1011918 h 1160656"/>
              <a:gd name="connsiteX1" fmla="*/ 2989008 w 3337756"/>
              <a:gd name="connsiteY1" fmla="*/ 507093 h 1160656"/>
              <a:gd name="connsiteX2" fmla="*/ 1988883 w 3337756"/>
              <a:gd name="connsiteY2" fmla="*/ 30843 h 1160656"/>
              <a:gd name="connsiteX3" fmla="*/ 722058 w 3337756"/>
              <a:gd name="connsiteY3" fmla="*/ 78468 h 1160656"/>
              <a:gd name="connsiteX4" fmla="*/ 64833 w 3337756"/>
              <a:gd name="connsiteY4" fmla="*/ 335643 h 1160656"/>
              <a:gd name="connsiteX5" fmla="*/ 83883 w 3337756"/>
              <a:gd name="connsiteY5" fmla="*/ 745218 h 1160656"/>
              <a:gd name="connsiteX6" fmla="*/ 592234 w 3337756"/>
              <a:gd name="connsiteY6" fmla="*/ 600050 h 1160656"/>
              <a:gd name="connsiteX7" fmla="*/ 1179258 w 3337756"/>
              <a:gd name="connsiteY7" fmla="*/ 783318 h 1160656"/>
              <a:gd name="connsiteX8" fmla="*/ 1722183 w 3337756"/>
              <a:gd name="connsiteY8" fmla="*/ 602343 h 1160656"/>
              <a:gd name="connsiteX9" fmla="*/ 1884108 w 3337756"/>
              <a:gd name="connsiteY9" fmla="*/ 535668 h 1160656"/>
              <a:gd name="connsiteX10" fmla="*/ 2160333 w 3337756"/>
              <a:gd name="connsiteY10" fmla="*/ 497568 h 1160656"/>
              <a:gd name="connsiteX11" fmla="*/ 2484183 w 3337756"/>
              <a:gd name="connsiteY11" fmla="*/ 669018 h 1160656"/>
              <a:gd name="connsiteX12" fmla="*/ 2741358 w 3337756"/>
              <a:gd name="connsiteY12" fmla="*/ 973818 h 1160656"/>
              <a:gd name="connsiteX13" fmla="*/ 2874708 w 3337756"/>
              <a:gd name="connsiteY13" fmla="*/ 1126218 h 1160656"/>
              <a:gd name="connsiteX14" fmla="*/ 2979483 w 3337756"/>
              <a:gd name="connsiteY14" fmla="*/ 1154793 h 1160656"/>
              <a:gd name="connsiteX15" fmla="*/ 3189033 w 3337756"/>
              <a:gd name="connsiteY15" fmla="*/ 1040493 h 1160656"/>
              <a:gd name="connsiteX16" fmla="*/ 3331908 w 3337756"/>
              <a:gd name="connsiteY16" fmla="*/ 1011918 h 1160656"/>
              <a:gd name="connsiteX0" fmla="*/ 3316724 w 3322572"/>
              <a:gd name="connsiteY0" fmla="*/ 1011918 h 1160656"/>
              <a:gd name="connsiteX1" fmla="*/ 2973824 w 3322572"/>
              <a:gd name="connsiteY1" fmla="*/ 507093 h 1160656"/>
              <a:gd name="connsiteX2" fmla="*/ 1973699 w 3322572"/>
              <a:gd name="connsiteY2" fmla="*/ 30843 h 1160656"/>
              <a:gd name="connsiteX3" fmla="*/ 706874 w 3322572"/>
              <a:gd name="connsiteY3" fmla="*/ 78468 h 1160656"/>
              <a:gd name="connsiteX4" fmla="*/ 49649 w 3322572"/>
              <a:gd name="connsiteY4" fmla="*/ 335643 h 1160656"/>
              <a:gd name="connsiteX5" fmla="*/ 105716 w 3322572"/>
              <a:gd name="connsiteY5" fmla="*/ 524950 h 1160656"/>
              <a:gd name="connsiteX6" fmla="*/ 577050 w 3322572"/>
              <a:gd name="connsiteY6" fmla="*/ 600050 h 1160656"/>
              <a:gd name="connsiteX7" fmla="*/ 1164074 w 3322572"/>
              <a:gd name="connsiteY7" fmla="*/ 783318 h 1160656"/>
              <a:gd name="connsiteX8" fmla="*/ 1706999 w 3322572"/>
              <a:gd name="connsiteY8" fmla="*/ 602343 h 1160656"/>
              <a:gd name="connsiteX9" fmla="*/ 1868924 w 3322572"/>
              <a:gd name="connsiteY9" fmla="*/ 535668 h 1160656"/>
              <a:gd name="connsiteX10" fmla="*/ 2145149 w 3322572"/>
              <a:gd name="connsiteY10" fmla="*/ 497568 h 1160656"/>
              <a:gd name="connsiteX11" fmla="*/ 2468999 w 3322572"/>
              <a:gd name="connsiteY11" fmla="*/ 669018 h 1160656"/>
              <a:gd name="connsiteX12" fmla="*/ 2726174 w 3322572"/>
              <a:gd name="connsiteY12" fmla="*/ 973818 h 1160656"/>
              <a:gd name="connsiteX13" fmla="*/ 2859524 w 3322572"/>
              <a:gd name="connsiteY13" fmla="*/ 1126218 h 1160656"/>
              <a:gd name="connsiteX14" fmla="*/ 2964299 w 3322572"/>
              <a:gd name="connsiteY14" fmla="*/ 1154793 h 1160656"/>
              <a:gd name="connsiteX15" fmla="*/ 3173849 w 3322572"/>
              <a:gd name="connsiteY15" fmla="*/ 1040493 h 1160656"/>
              <a:gd name="connsiteX16" fmla="*/ 3316724 w 3322572"/>
              <a:gd name="connsiteY16" fmla="*/ 1011918 h 1160656"/>
              <a:gd name="connsiteX0" fmla="*/ 3316799 w 3322647"/>
              <a:gd name="connsiteY0" fmla="*/ 1011918 h 1160656"/>
              <a:gd name="connsiteX1" fmla="*/ 2973899 w 3322647"/>
              <a:gd name="connsiteY1" fmla="*/ 507093 h 1160656"/>
              <a:gd name="connsiteX2" fmla="*/ 1973774 w 3322647"/>
              <a:gd name="connsiteY2" fmla="*/ 30843 h 1160656"/>
              <a:gd name="connsiteX3" fmla="*/ 706949 w 3322647"/>
              <a:gd name="connsiteY3" fmla="*/ 78468 h 1160656"/>
              <a:gd name="connsiteX4" fmla="*/ 49724 w 3322647"/>
              <a:gd name="connsiteY4" fmla="*/ 335643 h 1160656"/>
              <a:gd name="connsiteX5" fmla="*/ 105791 w 3322647"/>
              <a:gd name="connsiteY5" fmla="*/ 524950 h 1160656"/>
              <a:gd name="connsiteX6" fmla="*/ 578998 w 3322647"/>
              <a:gd name="connsiteY6" fmla="*/ 651749 h 1160656"/>
              <a:gd name="connsiteX7" fmla="*/ 1164149 w 3322647"/>
              <a:gd name="connsiteY7" fmla="*/ 783318 h 1160656"/>
              <a:gd name="connsiteX8" fmla="*/ 1707074 w 3322647"/>
              <a:gd name="connsiteY8" fmla="*/ 602343 h 1160656"/>
              <a:gd name="connsiteX9" fmla="*/ 1868999 w 3322647"/>
              <a:gd name="connsiteY9" fmla="*/ 535668 h 1160656"/>
              <a:gd name="connsiteX10" fmla="*/ 2145224 w 3322647"/>
              <a:gd name="connsiteY10" fmla="*/ 497568 h 1160656"/>
              <a:gd name="connsiteX11" fmla="*/ 2469074 w 3322647"/>
              <a:gd name="connsiteY11" fmla="*/ 669018 h 1160656"/>
              <a:gd name="connsiteX12" fmla="*/ 2726249 w 3322647"/>
              <a:gd name="connsiteY12" fmla="*/ 973818 h 1160656"/>
              <a:gd name="connsiteX13" fmla="*/ 2859599 w 3322647"/>
              <a:gd name="connsiteY13" fmla="*/ 1126218 h 1160656"/>
              <a:gd name="connsiteX14" fmla="*/ 2964374 w 3322647"/>
              <a:gd name="connsiteY14" fmla="*/ 1154793 h 1160656"/>
              <a:gd name="connsiteX15" fmla="*/ 3173924 w 3322647"/>
              <a:gd name="connsiteY15" fmla="*/ 1040493 h 1160656"/>
              <a:gd name="connsiteX16" fmla="*/ 3316799 w 3322647"/>
              <a:gd name="connsiteY16" fmla="*/ 1011918 h 1160656"/>
              <a:gd name="connsiteX0" fmla="*/ 3297619 w 3303467"/>
              <a:gd name="connsiteY0" fmla="*/ 987235 h 1135973"/>
              <a:gd name="connsiteX1" fmla="*/ 2954719 w 3303467"/>
              <a:gd name="connsiteY1" fmla="*/ 482410 h 1135973"/>
              <a:gd name="connsiteX2" fmla="*/ 1954594 w 3303467"/>
              <a:gd name="connsiteY2" fmla="*/ 6160 h 1135973"/>
              <a:gd name="connsiteX3" fmla="*/ 427826 w 3303467"/>
              <a:gd name="connsiteY3" fmla="*/ 217996 h 1135973"/>
              <a:gd name="connsiteX4" fmla="*/ 30544 w 3303467"/>
              <a:gd name="connsiteY4" fmla="*/ 310960 h 1135973"/>
              <a:gd name="connsiteX5" fmla="*/ 86611 w 3303467"/>
              <a:gd name="connsiteY5" fmla="*/ 500267 h 1135973"/>
              <a:gd name="connsiteX6" fmla="*/ 559818 w 3303467"/>
              <a:gd name="connsiteY6" fmla="*/ 627066 h 1135973"/>
              <a:gd name="connsiteX7" fmla="*/ 1144969 w 3303467"/>
              <a:gd name="connsiteY7" fmla="*/ 758635 h 1135973"/>
              <a:gd name="connsiteX8" fmla="*/ 1687894 w 3303467"/>
              <a:gd name="connsiteY8" fmla="*/ 577660 h 1135973"/>
              <a:gd name="connsiteX9" fmla="*/ 1849819 w 3303467"/>
              <a:gd name="connsiteY9" fmla="*/ 510985 h 1135973"/>
              <a:gd name="connsiteX10" fmla="*/ 2126044 w 3303467"/>
              <a:gd name="connsiteY10" fmla="*/ 472885 h 1135973"/>
              <a:gd name="connsiteX11" fmla="*/ 2449894 w 3303467"/>
              <a:gd name="connsiteY11" fmla="*/ 644335 h 1135973"/>
              <a:gd name="connsiteX12" fmla="*/ 2707069 w 3303467"/>
              <a:gd name="connsiteY12" fmla="*/ 949135 h 1135973"/>
              <a:gd name="connsiteX13" fmla="*/ 2840419 w 3303467"/>
              <a:gd name="connsiteY13" fmla="*/ 1101535 h 1135973"/>
              <a:gd name="connsiteX14" fmla="*/ 2945194 w 3303467"/>
              <a:gd name="connsiteY14" fmla="*/ 1130110 h 1135973"/>
              <a:gd name="connsiteX15" fmla="*/ 3154744 w 3303467"/>
              <a:gd name="connsiteY15" fmla="*/ 1015810 h 1135973"/>
              <a:gd name="connsiteX16" fmla="*/ 3297619 w 3303467"/>
              <a:gd name="connsiteY16" fmla="*/ 987235 h 1135973"/>
              <a:gd name="connsiteX0" fmla="*/ 3297618 w 3303466"/>
              <a:gd name="connsiteY0" fmla="*/ 770681 h 919419"/>
              <a:gd name="connsiteX1" fmla="*/ 2954718 w 3303466"/>
              <a:gd name="connsiteY1" fmla="*/ 265856 h 919419"/>
              <a:gd name="connsiteX2" fmla="*/ 1194958 w 3303466"/>
              <a:gd name="connsiteY2" fmla="*/ 162096 h 919419"/>
              <a:gd name="connsiteX3" fmla="*/ 427825 w 3303466"/>
              <a:gd name="connsiteY3" fmla="*/ 1442 h 919419"/>
              <a:gd name="connsiteX4" fmla="*/ 30543 w 3303466"/>
              <a:gd name="connsiteY4" fmla="*/ 94406 h 919419"/>
              <a:gd name="connsiteX5" fmla="*/ 86610 w 3303466"/>
              <a:gd name="connsiteY5" fmla="*/ 283713 h 919419"/>
              <a:gd name="connsiteX6" fmla="*/ 559817 w 3303466"/>
              <a:gd name="connsiteY6" fmla="*/ 410512 h 919419"/>
              <a:gd name="connsiteX7" fmla="*/ 1144968 w 3303466"/>
              <a:gd name="connsiteY7" fmla="*/ 542081 h 919419"/>
              <a:gd name="connsiteX8" fmla="*/ 1687893 w 3303466"/>
              <a:gd name="connsiteY8" fmla="*/ 361106 h 919419"/>
              <a:gd name="connsiteX9" fmla="*/ 1849818 w 3303466"/>
              <a:gd name="connsiteY9" fmla="*/ 294431 h 919419"/>
              <a:gd name="connsiteX10" fmla="*/ 2126043 w 3303466"/>
              <a:gd name="connsiteY10" fmla="*/ 256331 h 919419"/>
              <a:gd name="connsiteX11" fmla="*/ 2449893 w 3303466"/>
              <a:gd name="connsiteY11" fmla="*/ 427781 h 919419"/>
              <a:gd name="connsiteX12" fmla="*/ 2707068 w 3303466"/>
              <a:gd name="connsiteY12" fmla="*/ 732581 h 919419"/>
              <a:gd name="connsiteX13" fmla="*/ 2840418 w 3303466"/>
              <a:gd name="connsiteY13" fmla="*/ 884981 h 919419"/>
              <a:gd name="connsiteX14" fmla="*/ 2945193 w 3303466"/>
              <a:gd name="connsiteY14" fmla="*/ 913556 h 919419"/>
              <a:gd name="connsiteX15" fmla="*/ 3154743 w 3303466"/>
              <a:gd name="connsiteY15" fmla="*/ 799256 h 919419"/>
              <a:gd name="connsiteX16" fmla="*/ 3297618 w 3303466"/>
              <a:gd name="connsiteY16" fmla="*/ 770681 h 919419"/>
              <a:gd name="connsiteX0" fmla="*/ 3297618 w 3303466"/>
              <a:gd name="connsiteY0" fmla="*/ 770681 h 919419"/>
              <a:gd name="connsiteX1" fmla="*/ 2954718 w 3303466"/>
              <a:gd name="connsiteY1" fmla="*/ 265856 h 919419"/>
              <a:gd name="connsiteX2" fmla="*/ 1194958 w 3303466"/>
              <a:gd name="connsiteY2" fmla="*/ 162096 h 919419"/>
              <a:gd name="connsiteX3" fmla="*/ 427825 w 3303466"/>
              <a:gd name="connsiteY3" fmla="*/ 1442 h 919419"/>
              <a:gd name="connsiteX4" fmla="*/ 30543 w 3303466"/>
              <a:gd name="connsiteY4" fmla="*/ 94406 h 919419"/>
              <a:gd name="connsiteX5" fmla="*/ 86610 w 3303466"/>
              <a:gd name="connsiteY5" fmla="*/ 283713 h 919419"/>
              <a:gd name="connsiteX6" fmla="*/ 559817 w 3303466"/>
              <a:gd name="connsiteY6" fmla="*/ 410512 h 919419"/>
              <a:gd name="connsiteX7" fmla="*/ 1144968 w 3303466"/>
              <a:gd name="connsiteY7" fmla="*/ 542081 h 919419"/>
              <a:gd name="connsiteX8" fmla="*/ 1687893 w 3303466"/>
              <a:gd name="connsiteY8" fmla="*/ 361106 h 919419"/>
              <a:gd name="connsiteX9" fmla="*/ 1849818 w 3303466"/>
              <a:gd name="connsiteY9" fmla="*/ 294431 h 919419"/>
              <a:gd name="connsiteX10" fmla="*/ 2126043 w 3303466"/>
              <a:gd name="connsiteY10" fmla="*/ 256331 h 919419"/>
              <a:gd name="connsiteX11" fmla="*/ 2449893 w 3303466"/>
              <a:gd name="connsiteY11" fmla="*/ 427781 h 919419"/>
              <a:gd name="connsiteX12" fmla="*/ 2840418 w 3303466"/>
              <a:gd name="connsiteY12" fmla="*/ 884981 h 919419"/>
              <a:gd name="connsiteX13" fmla="*/ 2945193 w 3303466"/>
              <a:gd name="connsiteY13" fmla="*/ 913556 h 919419"/>
              <a:gd name="connsiteX14" fmla="*/ 3154743 w 3303466"/>
              <a:gd name="connsiteY14" fmla="*/ 799256 h 919419"/>
              <a:gd name="connsiteX15" fmla="*/ 3297618 w 3303466"/>
              <a:gd name="connsiteY15" fmla="*/ 770681 h 919419"/>
              <a:gd name="connsiteX0" fmla="*/ 3297618 w 3297897"/>
              <a:gd name="connsiteY0" fmla="*/ 770681 h 919419"/>
              <a:gd name="connsiteX1" fmla="*/ 2954718 w 3297897"/>
              <a:gd name="connsiteY1" fmla="*/ 265856 h 919419"/>
              <a:gd name="connsiteX2" fmla="*/ 1194958 w 3297897"/>
              <a:gd name="connsiteY2" fmla="*/ 162096 h 919419"/>
              <a:gd name="connsiteX3" fmla="*/ 427825 w 3297897"/>
              <a:gd name="connsiteY3" fmla="*/ 1442 h 919419"/>
              <a:gd name="connsiteX4" fmla="*/ 30543 w 3297897"/>
              <a:gd name="connsiteY4" fmla="*/ 94406 h 919419"/>
              <a:gd name="connsiteX5" fmla="*/ 86610 w 3297897"/>
              <a:gd name="connsiteY5" fmla="*/ 283713 h 919419"/>
              <a:gd name="connsiteX6" fmla="*/ 559817 w 3297897"/>
              <a:gd name="connsiteY6" fmla="*/ 410512 h 919419"/>
              <a:gd name="connsiteX7" fmla="*/ 1144968 w 3297897"/>
              <a:gd name="connsiteY7" fmla="*/ 542081 h 919419"/>
              <a:gd name="connsiteX8" fmla="*/ 1687893 w 3297897"/>
              <a:gd name="connsiteY8" fmla="*/ 361106 h 919419"/>
              <a:gd name="connsiteX9" fmla="*/ 1849818 w 3297897"/>
              <a:gd name="connsiteY9" fmla="*/ 294431 h 919419"/>
              <a:gd name="connsiteX10" fmla="*/ 2126043 w 3297897"/>
              <a:gd name="connsiteY10" fmla="*/ 256331 h 919419"/>
              <a:gd name="connsiteX11" fmla="*/ 2449893 w 3297897"/>
              <a:gd name="connsiteY11" fmla="*/ 427781 h 919419"/>
              <a:gd name="connsiteX12" fmla="*/ 2840418 w 3297897"/>
              <a:gd name="connsiteY12" fmla="*/ 884981 h 919419"/>
              <a:gd name="connsiteX13" fmla="*/ 2945193 w 3297897"/>
              <a:gd name="connsiteY13" fmla="*/ 913556 h 919419"/>
              <a:gd name="connsiteX14" fmla="*/ 3297618 w 3297897"/>
              <a:gd name="connsiteY14" fmla="*/ 770681 h 919419"/>
              <a:gd name="connsiteX0" fmla="*/ 2945193 w 3086139"/>
              <a:gd name="connsiteY0" fmla="*/ 913556 h 919419"/>
              <a:gd name="connsiteX1" fmla="*/ 2954718 w 3086139"/>
              <a:gd name="connsiteY1" fmla="*/ 265856 h 919419"/>
              <a:gd name="connsiteX2" fmla="*/ 1194958 w 3086139"/>
              <a:gd name="connsiteY2" fmla="*/ 162096 h 919419"/>
              <a:gd name="connsiteX3" fmla="*/ 427825 w 3086139"/>
              <a:gd name="connsiteY3" fmla="*/ 1442 h 919419"/>
              <a:gd name="connsiteX4" fmla="*/ 30543 w 3086139"/>
              <a:gd name="connsiteY4" fmla="*/ 94406 h 919419"/>
              <a:gd name="connsiteX5" fmla="*/ 86610 w 3086139"/>
              <a:gd name="connsiteY5" fmla="*/ 283713 h 919419"/>
              <a:gd name="connsiteX6" fmla="*/ 559817 w 3086139"/>
              <a:gd name="connsiteY6" fmla="*/ 410512 h 919419"/>
              <a:gd name="connsiteX7" fmla="*/ 1144968 w 3086139"/>
              <a:gd name="connsiteY7" fmla="*/ 542081 h 919419"/>
              <a:gd name="connsiteX8" fmla="*/ 1687893 w 3086139"/>
              <a:gd name="connsiteY8" fmla="*/ 361106 h 919419"/>
              <a:gd name="connsiteX9" fmla="*/ 1849818 w 3086139"/>
              <a:gd name="connsiteY9" fmla="*/ 294431 h 919419"/>
              <a:gd name="connsiteX10" fmla="*/ 2126043 w 3086139"/>
              <a:gd name="connsiteY10" fmla="*/ 256331 h 919419"/>
              <a:gd name="connsiteX11" fmla="*/ 2449893 w 3086139"/>
              <a:gd name="connsiteY11" fmla="*/ 427781 h 919419"/>
              <a:gd name="connsiteX12" fmla="*/ 2840418 w 3086139"/>
              <a:gd name="connsiteY12" fmla="*/ 884981 h 919419"/>
              <a:gd name="connsiteX13" fmla="*/ 2945193 w 3086139"/>
              <a:gd name="connsiteY13" fmla="*/ 913556 h 919419"/>
              <a:gd name="connsiteX0" fmla="*/ 2840418 w 3066874"/>
              <a:gd name="connsiteY0" fmla="*/ 884981 h 884981"/>
              <a:gd name="connsiteX1" fmla="*/ 2954718 w 3066874"/>
              <a:gd name="connsiteY1" fmla="*/ 265856 h 884981"/>
              <a:gd name="connsiteX2" fmla="*/ 1194958 w 3066874"/>
              <a:gd name="connsiteY2" fmla="*/ 162096 h 884981"/>
              <a:gd name="connsiteX3" fmla="*/ 427825 w 3066874"/>
              <a:gd name="connsiteY3" fmla="*/ 1442 h 884981"/>
              <a:gd name="connsiteX4" fmla="*/ 30543 w 3066874"/>
              <a:gd name="connsiteY4" fmla="*/ 94406 h 884981"/>
              <a:gd name="connsiteX5" fmla="*/ 86610 w 3066874"/>
              <a:gd name="connsiteY5" fmla="*/ 283713 h 884981"/>
              <a:gd name="connsiteX6" fmla="*/ 559817 w 3066874"/>
              <a:gd name="connsiteY6" fmla="*/ 410512 h 884981"/>
              <a:gd name="connsiteX7" fmla="*/ 1144968 w 3066874"/>
              <a:gd name="connsiteY7" fmla="*/ 542081 h 884981"/>
              <a:gd name="connsiteX8" fmla="*/ 1687893 w 3066874"/>
              <a:gd name="connsiteY8" fmla="*/ 361106 h 884981"/>
              <a:gd name="connsiteX9" fmla="*/ 1849818 w 3066874"/>
              <a:gd name="connsiteY9" fmla="*/ 294431 h 884981"/>
              <a:gd name="connsiteX10" fmla="*/ 2126043 w 3066874"/>
              <a:gd name="connsiteY10" fmla="*/ 256331 h 884981"/>
              <a:gd name="connsiteX11" fmla="*/ 2449893 w 3066874"/>
              <a:gd name="connsiteY11" fmla="*/ 427781 h 884981"/>
              <a:gd name="connsiteX12" fmla="*/ 2840418 w 3066874"/>
              <a:gd name="connsiteY12" fmla="*/ 884981 h 884981"/>
              <a:gd name="connsiteX0" fmla="*/ 2840418 w 2864549"/>
              <a:gd name="connsiteY0" fmla="*/ 884981 h 885580"/>
              <a:gd name="connsiteX1" fmla="*/ 1698916 w 2864549"/>
              <a:gd name="connsiteY1" fmla="*/ 322897 h 885580"/>
              <a:gd name="connsiteX2" fmla="*/ 1194958 w 2864549"/>
              <a:gd name="connsiteY2" fmla="*/ 162096 h 885580"/>
              <a:gd name="connsiteX3" fmla="*/ 427825 w 2864549"/>
              <a:gd name="connsiteY3" fmla="*/ 1442 h 885580"/>
              <a:gd name="connsiteX4" fmla="*/ 30543 w 2864549"/>
              <a:gd name="connsiteY4" fmla="*/ 94406 h 885580"/>
              <a:gd name="connsiteX5" fmla="*/ 86610 w 2864549"/>
              <a:gd name="connsiteY5" fmla="*/ 283713 h 885580"/>
              <a:gd name="connsiteX6" fmla="*/ 559817 w 2864549"/>
              <a:gd name="connsiteY6" fmla="*/ 410512 h 885580"/>
              <a:gd name="connsiteX7" fmla="*/ 1144968 w 2864549"/>
              <a:gd name="connsiteY7" fmla="*/ 542081 h 885580"/>
              <a:gd name="connsiteX8" fmla="*/ 1687893 w 2864549"/>
              <a:gd name="connsiteY8" fmla="*/ 361106 h 885580"/>
              <a:gd name="connsiteX9" fmla="*/ 1849818 w 2864549"/>
              <a:gd name="connsiteY9" fmla="*/ 294431 h 885580"/>
              <a:gd name="connsiteX10" fmla="*/ 2126043 w 2864549"/>
              <a:gd name="connsiteY10" fmla="*/ 256331 h 885580"/>
              <a:gd name="connsiteX11" fmla="*/ 2449893 w 2864549"/>
              <a:gd name="connsiteY11" fmla="*/ 427781 h 885580"/>
              <a:gd name="connsiteX12" fmla="*/ 2840418 w 2864549"/>
              <a:gd name="connsiteY12" fmla="*/ 884981 h 885580"/>
              <a:gd name="connsiteX0" fmla="*/ 2888992 w 2911280"/>
              <a:gd name="connsiteY0" fmla="*/ 650 h 575719"/>
              <a:gd name="connsiteX1" fmla="*/ 1698916 w 2911280"/>
              <a:gd name="connsiteY1" fmla="*/ 356042 h 575719"/>
              <a:gd name="connsiteX2" fmla="*/ 1194958 w 2911280"/>
              <a:gd name="connsiteY2" fmla="*/ 195241 h 575719"/>
              <a:gd name="connsiteX3" fmla="*/ 427825 w 2911280"/>
              <a:gd name="connsiteY3" fmla="*/ 34587 h 575719"/>
              <a:gd name="connsiteX4" fmla="*/ 30543 w 2911280"/>
              <a:gd name="connsiteY4" fmla="*/ 127551 h 575719"/>
              <a:gd name="connsiteX5" fmla="*/ 86610 w 2911280"/>
              <a:gd name="connsiteY5" fmla="*/ 316858 h 575719"/>
              <a:gd name="connsiteX6" fmla="*/ 559817 w 2911280"/>
              <a:gd name="connsiteY6" fmla="*/ 443657 h 575719"/>
              <a:gd name="connsiteX7" fmla="*/ 1144968 w 2911280"/>
              <a:gd name="connsiteY7" fmla="*/ 575226 h 575719"/>
              <a:gd name="connsiteX8" fmla="*/ 1687893 w 2911280"/>
              <a:gd name="connsiteY8" fmla="*/ 394251 h 575719"/>
              <a:gd name="connsiteX9" fmla="*/ 1849818 w 2911280"/>
              <a:gd name="connsiteY9" fmla="*/ 327576 h 575719"/>
              <a:gd name="connsiteX10" fmla="*/ 2126043 w 2911280"/>
              <a:gd name="connsiteY10" fmla="*/ 289476 h 575719"/>
              <a:gd name="connsiteX11" fmla="*/ 2449893 w 2911280"/>
              <a:gd name="connsiteY11" fmla="*/ 460926 h 575719"/>
              <a:gd name="connsiteX12" fmla="*/ 2888992 w 2911280"/>
              <a:gd name="connsiteY12" fmla="*/ 650 h 575719"/>
              <a:gd name="connsiteX0" fmla="*/ 2888992 w 2930610"/>
              <a:gd name="connsiteY0" fmla="*/ 10104 h 838423"/>
              <a:gd name="connsiteX1" fmla="*/ 1698916 w 2930610"/>
              <a:gd name="connsiteY1" fmla="*/ 365496 h 838423"/>
              <a:gd name="connsiteX2" fmla="*/ 1194958 w 2930610"/>
              <a:gd name="connsiteY2" fmla="*/ 204695 h 838423"/>
              <a:gd name="connsiteX3" fmla="*/ 427825 w 2930610"/>
              <a:gd name="connsiteY3" fmla="*/ 44041 h 838423"/>
              <a:gd name="connsiteX4" fmla="*/ 30543 w 2930610"/>
              <a:gd name="connsiteY4" fmla="*/ 137005 h 838423"/>
              <a:gd name="connsiteX5" fmla="*/ 86610 w 2930610"/>
              <a:gd name="connsiteY5" fmla="*/ 326312 h 838423"/>
              <a:gd name="connsiteX6" fmla="*/ 559817 w 2930610"/>
              <a:gd name="connsiteY6" fmla="*/ 453111 h 838423"/>
              <a:gd name="connsiteX7" fmla="*/ 1144968 w 2930610"/>
              <a:gd name="connsiteY7" fmla="*/ 584680 h 838423"/>
              <a:gd name="connsiteX8" fmla="*/ 1687893 w 2930610"/>
              <a:gd name="connsiteY8" fmla="*/ 403705 h 838423"/>
              <a:gd name="connsiteX9" fmla="*/ 1849818 w 2930610"/>
              <a:gd name="connsiteY9" fmla="*/ 337030 h 838423"/>
              <a:gd name="connsiteX10" fmla="*/ 2126043 w 2930610"/>
              <a:gd name="connsiteY10" fmla="*/ 298930 h 838423"/>
              <a:gd name="connsiteX11" fmla="*/ 2610369 w 2930610"/>
              <a:gd name="connsiteY11" fmla="*/ 835175 h 838423"/>
              <a:gd name="connsiteX12" fmla="*/ 2888992 w 2930610"/>
              <a:gd name="connsiteY12" fmla="*/ 10104 h 838423"/>
              <a:gd name="connsiteX0" fmla="*/ 2888992 w 2930610"/>
              <a:gd name="connsiteY0" fmla="*/ 10104 h 838014"/>
              <a:gd name="connsiteX1" fmla="*/ 1698916 w 2930610"/>
              <a:gd name="connsiteY1" fmla="*/ 365496 h 838014"/>
              <a:gd name="connsiteX2" fmla="*/ 1194958 w 2930610"/>
              <a:gd name="connsiteY2" fmla="*/ 204695 h 838014"/>
              <a:gd name="connsiteX3" fmla="*/ 427825 w 2930610"/>
              <a:gd name="connsiteY3" fmla="*/ 44041 h 838014"/>
              <a:gd name="connsiteX4" fmla="*/ 30543 w 2930610"/>
              <a:gd name="connsiteY4" fmla="*/ 137005 h 838014"/>
              <a:gd name="connsiteX5" fmla="*/ 86610 w 2930610"/>
              <a:gd name="connsiteY5" fmla="*/ 326312 h 838014"/>
              <a:gd name="connsiteX6" fmla="*/ 559817 w 2930610"/>
              <a:gd name="connsiteY6" fmla="*/ 453111 h 838014"/>
              <a:gd name="connsiteX7" fmla="*/ 1144968 w 2930610"/>
              <a:gd name="connsiteY7" fmla="*/ 584680 h 838014"/>
              <a:gd name="connsiteX8" fmla="*/ 1687893 w 2930610"/>
              <a:gd name="connsiteY8" fmla="*/ 403705 h 838014"/>
              <a:gd name="connsiteX9" fmla="*/ 1897532 w 2930610"/>
              <a:gd name="connsiteY9" fmla="*/ 807233 h 838014"/>
              <a:gd name="connsiteX10" fmla="*/ 2126043 w 2930610"/>
              <a:gd name="connsiteY10" fmla="*/ 298930 h 838014"/>
              <a:gd name="connsiteX11" fmla="*/ 2610369 w 2930610"/>
              <a:gd name="connsiteY11" fmla="*/ 835175 h 838014"/>
              <a:gd name="connsiteX12" fmla="*/ 2888992 w 2930610"/>
              <a:gd name="connsiteY12" fmla="*/ 10104 h 838014"/>
              <a:gd name="connsiteX0" fmla="*/ 2888992 w 2930610"/>
              <a:gd name="connsiteY0" fmla="*/ 10104 h 838014"/>
              <a:gd name="connsiteX1" fmla="*/ 1698916 w 2930610"/>
              <a:gd name="connsiteY1" fmla="*/ 365496 h 838014"/>
              <a:gd name="connsiteX2" fmla="*/ 1194958 w 2930610"/>
              <a:gd name="connsiteY2" fmla="*/ 204695 h 838014"/>
              <a:gd name="connsiteX3" fmla="*/ 427825 w 2930610"/>
              <a:gd name="connsiteY3" fmla="*/ 44041 h 838014"/>
              <a:gd name="connsiteX4" fmla="*/ 30543 w 2930610"/>
              <a:gd name="connsiteY4" fmla="*/ 137005 h 838014"/>
              <a:gd name="connsiteX5" fmla="*/ 86610 w 2930610"/>
              <a:gd name="connsiteY5" fmla="*/ 326312 h 838014"/>
              <a:gd name="connsiteX6" fmla="*/ 559817 w 2930610"/>
              <a:gd name="connsiteY6" fmla="*/ 453111 h 838014"/>
              <a:gd name="connsiteX7" fmla="*/ 1144968 w 2930610"/>
              <a:gd name="connsiteY7" fmla="*/ 584680 h 838014"/>
              <a:gd name="connsiteX8" fmla="*/ 1663034 w 2930610"/>
              <a:gd name="connsiteY8" fmla="*/ 677309 h 838014"/>
              <a:gd name="connsiteX9" fmla="*/ 1897532 w 2930610"/>
              <a:gd name="connsiteY9" fmla="*/ 807233 h 838014"/>
              <a:gd name="connsiteX10" fmla="*/ 2126043 w 2930610"/>
              <a:gd name="connsiteY10" fmla="*/ 298930 h 838014"/>
              <a:gd name="connsiteX11" fmla="*/ 2610369 w 2930610"/>
              <a:gd name="connsiteY11" fmla="*/ 835175 h 838014"/>
              <a:gd name="connsiteX12" fmla="*/ 2888992 w 2930610"/>
              <a:gd name="connsiteY12" fmla="*/ 10104 h 838014"/>
              <a:gd name="connsiteX0" fmla="*/ 2888992 w 2934474"/>
              <a:gd name="connsiteY0" fmla="*/ 3110 h 831020"/>
              <a:gd name="connsiteX1" fmla="*/ 1637773 w 2934474"/>
              <a:gd name="connsiteY1" fmla="*/ 533808 h 831020"/>
              <a:gd name="connsiteX2" fmla="*/ 1194958 w 2934474"/>
              <a:gd name="connsiteY2" fmla="*/ 197701 h 831020"/>
              <a:gd name="connsiteX3" fmla="*/ 427825 w 2934474"/>
              <a:gd name="connsiteY3" fmla="*/ 37047 h 831020"/>
              <a:gd name="connsiteX4" fmla="*/ 30543 w 2934474"/>
              <a:gd name="connsiteY4" fmla="*/ 130011 h 831020"/>
              <a:gd name="connsiteX5" fmla="*/ 86610 w 2934474"/>
              <a:gd name="connsiteY5" fmla="*/ 319318 h 831020"/>
              <a:gd name="connsiteX6" fmla="*/ 559817 w 2934474"/>
              <a:gd name="connsiteY6" fmla="*/ 446117 h 831020"/>
              <a:gd name="connsiteX7" fmla="*/ 1144968 w 2934474"/>
              <a:gd name="connsiteY7" fmla="*/ 577686 h 831020"/>
              <a:gd name="connsiteX8" fmla="*/ 1663034 w 2934474"/>
              <a:gd name="connsiteY8" fmla="*/ 670315 h 831020"/>
              <a:gd name="connsiteX9" fmla="*/ 1897532 w 2934474"/>
              <a:gd name="connsiteY9" fmla="*/ 800239 h 831020"/>
              <a:gd name="connsiteX10" fmla="*/ 2126043 w 2934474"/>
              <a:gd name="connsiteY10" fmla="*/ 291936 h 831020"/>
              <a:gd name="connsiteX11" fmla="*/ 2610369 w 2934474"/>
              <a:gd name="connsiteY11" fmla="*/ 828181 h 831020"/>
              <a:gd name="connsiteX12" fmla="*/ 2888992 w 2934474"/>
              <a:gd name="connsiteY12" fmla="*/ 3110 h 831020"/>
              <a:gd name="connsiteX0" fmla="*/ 2888992 w 2934474"/>
              <a:gd name="connsiteY0" fmla="*/ 3196 h 831106"/>
              <a:gd name="connsiteX1" fmla="*/ 1637773 w 2934474"/>
              <a:gd name="connsiteY1" fmla="*/ 533894 h 831106"/>
              <a:gd name="connsiteX2" fmla="*/ 1157560 w 2934474"/>
              <a:gd name="connsiteY2" fmla="*/ 294634 h 831106"/>
              <a:gd name="connsiteX3" fmla="*/ 427825 w 2934474"/>
              <a:gd name="connsiteY3" fmla="*/ 37133 h 831106"/>
              <a:gd name="connsiteX4" fmla="*/ 30543 w 2934474"/>
              <a:gd name="connsiteY4" fmla="*/ 130097 h 831106"/>
              <a:gd name="connsiteX5" fmla="*/ 86610 w 2934474"/>
              <a:gd name="connsiteY5" fmla="*/ 319404 h 831106"/>
              <a:gd name="connsiteX6" fmla="*/ 559817 w 2934474"/>
              <a:gd name="connsiteY6" fmla="*/ 446203 h 831106"/>
              <a:gd name="connsiteX7" fmla="*/ 1144968 w 2934474"/>
              <a:gd name="connsiteY7" fmla="*/ 577772 h 831106"/>
              <a:gd name="connsiteX8" fmla="*/ 1663034 w 2934474"/>
              <a:gd name="connsiteY8" fmla="*/ 670401 h 831106"/>
              <a:gd name="connsiteX9" fmla="*/ 1897532 w 2934474"/>
              <a:gd name="connsiteY9" fmla="*/ 800325 h 831106"/>
              <a:gd name="connsiteX10" fmla="*/ 2126043 w 2934474"/>
              <a:gd name="connsiteY10" fmla="*/ 292022 h 831106"/>
              <a:gd name="connsiteX11" fmla="*/ 2610369 w 2934474"/>
              <a:gd name="connsiteY11" fmla="*/ 828267 h 831106"/>
              <a:gd name="connsiteX12" fmla="*/ 2888992 w 2934474"/>
              <a:gd name="connsiteY12" fmla="*/ 3196 h 831106"/>
              <a:gd name="connsiteX0" fmla="*/ 2888992 w 2938311"/>
              <a:gd name="connsiteY0" fmla="*/ 3196 h 885985"/>
              <a:gd name="connsiteX1" fmla="*/ 1637773 w 2938311"/>
              <a:gd name="connsiteY1" fmla="*/ 533894 h 885985"/>
              <a:gd name="connsiteX2" fmla="*/ 1157560 w 2938311"/>
              <a:gd name="connsiteY2" fmla="*/ 294634 h 885985"/>
              <a:gd name="connsiteX3" fmla="*/ 427825 w 2938311"/>
              <a:gd name="connsiteY3" fmla="*/ 37133 h 885985"/>
              <a:gd name="connsiteX4" fmla="*/ 30543 w 2938311"/>
              <a:gd name="connsiteY4" fmla="*/ 130097 h 885985"/>
              <a:gd name="connsiteX5" fmla="*/ 86610 w 2938311"/>
              <a:gd name="connsiteY5" fmla="*/ 319404 h 885985"/>
              <a:gd name="connsiteX6" fmla="*/ 559817 w 2938311"/>
              <a:gd name="connsiteY6" fmla="*/ 446203 h 885985"/>
              <a:gd name="connsiteX7" fmla="*/ 1144968 w 2938311"/>
              <a:gd name="connsiteY7" fmla="*/ 577772 h 885985"/>
              <a:gd name="connsiteX8" fmla="*/ 1663034 w 2938311"/>
              <a:gd name="connsiteY8" fmla="*/ 670401 h 885985"/>
              <a:gd name="connsiteX9" fmla="*/ 1897532 w 2938311"/>
              <a:gd name="connsiteY9" fmla="*/ 800325 h 885985"/>
              <a:gd name="connsiteX10" fmla="*/ 2610369 w 2938311"/>
              <a:gd name="connsiteY10" fmla="*/ 828267 h 885985"/>
              <a:gd name="connsiteX11" fmla="*/ 2888992 w 2938311"/>
              <a:gd name="connsiteY11" fmla="*/ 3196 h 885985"/>
              <a:gd name="connsiteX0" fmla="*/ 2421490 w 2640558"/>
              <a:gd name="connsiteY0" fmla="*/ 617198 h 807240"/>
              <a:gd name="connsiteX1" fmla="*/ 1637773 w 2640558"/>
              <a:gd name="connsiteY1" fmla="*/ 502729 h 807240"/>
              <a:gd name="connsiteX2" fmla="*/ 1157560 w 2640558"/>
              <a:gd name="connsiteY2" fmla="*/ 263469 h 807240"/>
              <a:gd name="connsiteX3" fmla="*/ 427825 w 2640558"/>
              <a:gd name="connsiteY3" fmla="*/ 5968 h 807240"/>
              <a:gd name="connsiteX4" fmla="*/ 30543 w 2640558"/>
              <a:gd name="connsiteY4" fmla="*/ 98932 h 807240"/>
              <a:gd name="connsiteX5" fmla="*/ 86610 w 2640558"/>
              <a:gd name="connsiteY5" fmla="*/ 288239 h 807240"/>
              <a:gd name="connsiteX6" fmla="*/ 559817 w 2640558"/>
              <a:gd name="connsiteY6" fmla="*/ 415038 h 807240"/>
              <a:gd name="connsiteX7" fmla="*/ 1144968 w 2640558"/>
              <a:gd name="connsiteY7" fmla="*/ 546607 h 807240"/>
              <a:gd name="connsiteX8" fmla="*/ 1663034 w 2640558"/>
              <a:gd name="connsiteY8" fmla="*/ 639236 h 807240"/>
              <a:gd name="connsiteX9" fmla="*/ 1897532 w 2640558"/>
              <a:gd name="connsiteY9" fmla="*/ 769160 h 807240"/>
              <a:gd name="connsiteX10" fmla="*/ 2610369 w 2640558"/>
              <a:gd name="connsiteY10" fmla="*/ 797102 h 807240"/>
              <a:gd name="connsiteX11" fmla="*/ 2421490 w 2640558"/>
              <a:gd name="connsiteY11" fmla="*/ 617198 h 807240"/>
              <a:gd name="connsiteX0" fmla="*/ 2421490 w 2421544"/>
              <a:gd name="connsiteY0" fmla="*/ 617198 h 770387"/>
              <a:gd name="connsiteX1" fmla="*/ 1637773 w 2421544"/>
              <a:gd name="connsiteY1" fmla="*/ 502729 h 770387"/>
              <a:gd name="connsiteX2" fmla="*/ 1157560 w 2421544"/>
              <a:gd name="connsiteY2" fmla="*/ 263469 h 770387"/>
              <a:gd name="connsiteX3" fmla="*/ 427825 w 2421544"/>
              <a:gd name="connsiteY3" fmla="*/ 5968 h 770387"/>
              <a:gd name="connsiteX4" fmla="*/ 30543 w 2421544"/>
              <a:gd name="connsiteY4" fmla="*/ 98932 h 770387"/>
              <a:gd name="connsiteX5" fmla="*/ 86610 w 2421544"/>
              <a:gd name="connsiteY5" fmla="*/ 288239 h 770387"/>
              <a:gd name="connsiteX6" fmla="*/ 559817 w 2421544"/>
              <a:gd name="connsiteY6" fmla="*/ 415038 h 770387"/>
              <a:gd name="connsiteX7" fmla="*/ 1144968 w 2421544"/>
              <a:gd name="connsiteY7" fmla="*/ 546607 h 770387"/>
              <a:gd name="connsiteX8" fmla="*/ 1663034 w 2421544"/>
              <a:gd name="connsiteY8" fmla="*/ 639236 h 770387"/>
              <a:gd name="connsiteX9" fmla="*/ 1897532 w 2421544"/>
              <a:gd name="connsiteY9" fmla="*/ 769160 h 770387"/>
              <a:gd name="connsiteX10" fmla="*/ 1679210 w 2421544"/>
              <a:gd name="connsiteY10" fmla="*/ 556313 h 770387"/>
              <a:gd name="connsiteX11" fmla="*/ 2421490 w 2421544"/>
              <a:gd name="connsiteY11" fmla="*/ 617198 h 770387"/>
              <a:gd name="connsiteX0" fmla="*/ 2421490 w 2421546"/>
              <a:gd name="connsiteY0" fmla="*/ 617198 h 639259"/>
              <a:gd name="connsiteX1" fmla="*/ 1637773 w 2421546"/>
              <a:gd name="connsiteY1" fmla="*/ 502729 h 639259"/>
              <a:gd name="connsiteX2" fmla="*/ 1157560 w 2421546"/>
              <a:gd name="connsiteY2" fmla="*/ 263469 h 639259"/>
              <a:gd name="connsiteX3" fmla="*/ 427825 w 2421546"/>
              <a:gd name="connsiteY3" fmla="*/ 5968 h 639259"/>
              <a:gd name="connsiteX4" fmla="*/ 30543 w 2421546"/>
              <a:gd name="connsiteY4" fmla="*/ 98932 h 639259"/>
              <a:gd name="connsiteX5" fmla="*/ 86610 w 2421546"/>
              <a:gd name="connsiteY5" fmla="*/ 288239 h 639259"/>
              <a:gd name="connsiteX6" fmla="*/ 559817 w 2421546"/>
              <a:gd name="connsiteY6" fmla="*/ 415038 h 639259"/>
              <a:gd name="connsiteX7" fmla="*/ 1144968 w 2421546"/>
              <a:gd name="connsiteY7" fmla="*/ 546607 h 639259"/>
              <a:gd name="connsiteX8" fmla="*/ 1663034 w 2421546"/>
              <a:gd name="connsiteY8" fmla="*/ 639236 h 639259"/>
              <a:gd name="connsiteX9" fmla="*/ 1679210 w 2421546"/>
              <a:gd name="connsiteY9" fmla="*/ 556313 h 639259"/>
              <a:gd name="connsiteX10" fmla="*/ 2421490 w 2421546"/>
              <a:gd name="connsiteY10" fmla="*/ 617198 h 639259"/>
              <a:gd name="connsiteX0" fmla="*/ 1679210 w 1708432"/>
              <a:gd name="connsiteY0" fmla="*/ 556313 h 639267"/>
              <a:gd name="connsiteX1" fmla="*/ 1637773 w 1708432"/>
              <a:gd name="connsiteY1" fmla="*/ 502729 h 639267"/>
              <a:gd name="connsiteX2" fmla="*/ 1157560 w 1708432"/>
              <a:gd name="connsiteY2" fmla="*/ 263469 h 639267"/>
              <a:gd name="connsiteX3" fmla="*/ 427825 w 1708432"/>
              <a:gd name="connsiteY3" fmla="*/ 5968 h 639267"/>
              <a:gd name="connsiteX4" fmla="*/ 30543 w 1708432"/>
              <a:gd name="connsiteY4" fmla="*/ 98932 h 639267"/>
              <a:gd name="connsiteX5" fmla="*/ 86610 w 1708432"/>
              <a:gd name="connsiteY5" fmla="*/ 288239 h 639267"/>
              <a:gd name="connsiteX6" fmla="*/ 559817 w 1708432"/>
              <a:gd name="connsiteY6" fmla="*/ 415038 h 639267"/>
              <a:gd name="connsiteX7" fmla="*/ 1144968 w 1708432"/>
              <a:gd name="connsiteY7" fmla="*/ 546607 h 639267"/>
              <a:gd name="connsiteX8" fmla="*/ 1663034 w 1708432"/>
              <a:gd name="connsiteY8" fmla="*/ 639236 h 639267"/>
              <a:gd name="connsiteX9" fmla="*/ 1679210 w 1708432"/>
              <a:gd name="connsiteY9" fmla="*/ 556313 h 639267"/>
              <a:gd name="connsiteX0" fmla="*/ 1679210 w 2381150"/>
              <a:gd name="connsiteY0" fmla="*/ 556313 h 660936"/>
              <a:gd name="connsiteX1" fmla="*/ 2373313 w 2381150"/>
              <a:gd name="connsiteY1" fmla="*/ 650688 h 660936"/>
              <a:gd name="connsiteX2" fmla="*/ 1157560 w 2381150"/>
              <a:gd name="connsiteY2" fmla="*/ 263469 h 660936"/>
              <a:gd name="connsiteX3" fmla="*/ 427825 w 2381150"/>
              <a:gd name="connsiteY3" fmla="*/ 5968 h 660936"/>
              <a:gd name="connsiteX4" fmla="*/ 30543 w 2381150"/>
              <a:gd name="connsiteY4" fmla="*/ 98932 h 660936"/>
              <a:gd name="connsiteX5" fmla="*/ 86610 w 2381150"/>
              <a:gd name="connsiteY5" fmla="*/ 288239 h 660936"/>
              <a:gd name="connsiteX6" fmla="*/ 559817 w 2381150"/>
              <a:gd name="connsiteY6" fmla="*/ 415038 h 660936"/>
              <a:gd name="connsiteX7" fmla="*/ 1144968 w 2381150"/>
              <a:gd name="connsiteY7" fmla="*/ 546607 h 660936"/>
              <a:gd name="connsiteX8" fmla="*/ 1663034 w 2381150"/>
              <a:gd name="connsiteY8" fmla="*/ 639236 h 660936"/>
              <a:gd name="connsiteX9" fmla="*/ 1679210 w 2381150"/>
              <a:gd name="connsiteY9" fmla="*/ 556313 h 660936"/>
              <a:gd name="connsiteX0" fmla="*/ 1679210 w 2380127"/>
              <a:gd name="connsiteY0" fmla="*/ 556313 h 765729"/>
              <a:gd name="connsiteX1" fmla="*/ 2373313 w 2380127"/>
              <a:gd name="connsiteY1" fmla="*/ 650688 h 765729"/>
              <a:gd name="connsiteX2" fmla="*/ 1157560 w 2380127"/>
              <a:gd name="connsiteY2" fmla="*/ 263469 h 765729"/>
              <a:gd name="connsiteX3" fmla="*/ 427825 w 2380127"/>
              <a:gd name="connsiteY3" fmla="*/ 5968 h 765729"/>
              <a:gd name="connsiteX4" fmla="*/ 30543 w 2380127"/>
              <a:gd name="connsiteY4" fmla="*/ 98932 h 765729"/>
              <a:gd name="connsiteX5" fmla="*/ 86610 w 2380127"/>
              <a:gd name="connsiteY5" fmla="*/ 288239 h 765729"/>
              <a:gd name="connsiteX6" fmla="*/ 559817 w 2380127"/>
              <a:gd name="connsiteY6" fmla="*/ 415038 h 765729"/>
              <a:gd name="connsiteX7" fmla="*/ 1144968 w 2380127"/>
              <a:gd name="connsiteY7" fmla="*/ 546607 h 765729"/>
              <a:gd name="connsiteX8" fmla="*/ 2328253 w 2380127"/>
              <a:gd name="connsiteY8" fmla="*/ 765718 h 765729"/>
              <a:gd name="connsiteX9" fmla="*/ 1679210 w 2380127"/>
              <a:gd name="connsiteY9" fmla="*/ 556313 h 765729"/>
              <a:gd name="connsiteX0" fmla="*/ 2714722 w 2715155"/>
              <a:gd name="connsiteY0" fmla="*/ 741758 h 778546"/>
              <a:gd name="connsiteX1" fmla="*/ 2373313 w 2715155"/>
              <a:gd name="connsiteY1" fmla="*/ 650688 h 778546"/>
              <a:gd name="connsiteX2" fmla="*/ 1157560 w 2715155"/>
              <a:gd name="connsiteY2" fmla="*/ 263469 h 778546"/>
              <a:gd name="connsiteX3" fmla="*/ 427825 w 2715155"/>
              <a:gd name="connsiteY3" fmla="*/ 5968 h 778546"/>
              <a:gd name="connsiteX4" fmla="*/ 30543 w 2715155"/>
              <a:gd name="connsiteY4" fmla="*/ 98932 h 778546"/>
              <a:gd name="connsiteX5" fmla="*/ 86610 w 2715155"/>
              <a:gd name="connsiteY5" fmla="*/ 288239 h 778546"/>
              <a:gd name="connsiteX6" fmla="*/ 559817 w 2715155"/>
              <a:gd name="connsiteY6" fmla="*/ 415038 h 778546"/>
              <a:gd name="connsiteX7" fmla="*/ 1144968 w 2715155"/>
              <a:gd name="connsiteY7" fmla="*/ 546607 h 778546"/>
              <a:gd name="connsiteX8" fmla="*/ 2328253 w 2715155"/>
              <a:gd name="connsiteY8" fmla="*/ 765718 h 778546"/>
              <a:gd name="connsiteX9" fmla="*/ 2714722 w 2715155"/>
              <a:gd name="connsiteY9" fmla="*/ 741758 h 778546"/>
              <a:gd name="connsiteX0" fmla="*/ 2714722 w 2734094"/>
              <a:gd name="connsiteY0" fmla="*/ 741758 h 779104"/>
              <a:gd name="connsiteX1" fmla="*/ 2513760 w 2734094"/>
              <a:gd name="connsiteY1" fmla="*/ 631931 h 779104"/>
              <a:gd name="connsiteX2" fmla="*/ 1157560 w 2734094"/>
              <a:gd name="connsiteY2" fmla="*/ 263469 h 779104"/>
              <a:gd name="connsiteX3" fmla="*/ 427825 w 2734094"/>
              <a:gd name="connsiteY3" fmla="*/ 5968 h 779104"/>
              <a:gd name="connsiteX4" fmla="*/ 30543 w 2734094"/>
              <a:gd name="connsiteY4" fmla="*/ 98932 h 779104"/>
              <a:gd name="connsiteX5" fmla="*/ 86610 w 2734094"/>
              <a:gd name="connsiteY5" fmla="*/ 288239 h 779104"/>
              <a:gd name="connsiteX6" fmla="*/ 559817 w 2734094"/>
              <a:gd name="connsiteY6" fmla="*/ 415038 h 779104"/>
              <a:gd name="connsiteX7" fmla="*/ 1144968 w 2734094"/>
              <a:gd name="connsiteY7" fmla="*/ 546607 h 779104"/>
              <a:gd name="connsiteX8" fmla="*/ 2328253 w 2734094"/>
              <a:gd name="connsiteY8" fmla="*/ 765718 h 779104"/>
              <a:gd name="connsiteX9" fmla="*/ 2714722 w 2734094"/>
              <a:gd name="connsiteY9" fmla="*/ 741758 h 779104"/>
              <a:gd name="connsiteX0" fmla="*/ 2713511 w 2732884"/>
              <a:gd name="connsiteY0" fmla="*/ 643426 h 680770"/>
              <a:gd name="connsiteX1" fmla="*/ 2512549 w 2732884"/>
              <a:gd name="connsiteY1" fmla="*/ 533599 h 680770"/>
              <a:gd name="connsiteX2" fmla="*/ 1156349 w 2732884"/>
              <a:gd name="connsiteY2" fmla="*/ 165137 h 680770"/>
              <a:gd name="connsiteX3" fmla="*/ 410170 w 2732884"/>
              <a:gd name="connsiteY3" fmla="*/ 131180 h 680770"/>
              <a:gd name="connsiteX4" fmla="*/ 29332 w 2732884"/>
              <a:gd name="connsiteY4" fmla="*/ 600 h 680770"/>
              <a:gd name="connsiteX5" fmla="*/ 85399 w 2732884"/>
              <a:gd name="connsiteY5" fmla="*/ 189907 h 680770"/>
              <a:gd name="connsiteX6" fmla="*/ 558606 w 2732884"/>
              <a:gd name="connsiteY6" fmla="*/ 316706 h 680770"/>
              <a:gd name="connsiteX7" fmla="*/ 1143757 w 2732884"/>
              <a:gd name="connsiteY7" fmla="*/ 448275 h 680770"/>
              <a:gd name="connsiteX8" fmla="*/ 2327042 w 2732884"/>
              <a:gd name="connsiteY8" fmla="*/ 667386 h 680770"/>
              <a:gd name="connsiteX9" fmla="*/ 2713511 w 2732884"/>
              <a:gd name="connsiteY9" fmla="*/ 643426 h 680770"/>
              <a:gd name="connsiteX0" fmla="*/ 2767229 w 2786602"/>
              <a:gd name="connsiteY0" fmla="*/ 633275 h 670620"/>
              <a:gd name="connsiteX1" fmla="*/ 2566267 w 2786602"/>
              <a:gd name="connsiteY1" fmla="*/ 523448 h 670620"/>
              <a:gd name="connsiteX2" fmla="*/ 1210067 w 2786602"/>
              <a:gd name="connsiteY2" fmla="*/ 154986 h 670620"/>
              <a:gd name="connsiteX3" fmla="*/ 463888 w 2786602"/>
              <a:gd name="connsiteY3" fmla="*/ 121029 h 670620"/>
              <a:gd name="connsiteX4" fmla="*/ 17970 w 2786602"/>
              <a:gd name="connsiteY4" fmla="*/ 646 h 670620"/>
              <a:gd name="connsiteX5" fmla="*/ 139117 w 2786602"/>
              <a:gd name="connsiteY5" fmla="*/ 179756 h 670620"/>
              <a:gd name="connsiteX6" fmla="*/ 612324 w 2786602"/>
              <a:gd name="connsiteY6" fmla="*/ 306555 h 670620"/>
              <a:gd name="connsiteX7" fmla="*/ 1197475 w 2786602"/>
              <a:gd name="connsiteY7" fmla="*/ 438124 h 670620"/>
              <a:gd name="connsiteX8" fmla="*/ 2380760 w 2786602"/>
              <a:gd name="connsiteY8" fmla="*/ 657235 h 670620"/>
              <a:gd name="connsiteX9" fmla="*/ 2767229 w 2786602"/>
              <a:gd name="connsiteY9" fmla="*/ 633275 h 670620"/>
              <a:gd name="connsiteX0" fmla="*/ 2767229 w 2785435"/>
              <a:gd name="connsiteY0" fmla="*/ 633395 h 670740"/>
              <a:gd name="connsiteX1" fmla="*/ 2566267 w 2785435"/>
              <a:gd name="connsiteY1" fmla="*/ 523568 h 670740"/>
              <a:gd name="connsiteX2" fmla="*/ 1244671 w 2785435"/>
              <a:gd name="connsiteY2" fmla="*/ 263418 h 670740"/>
              <a:gd name="connsiteX3" fmla="*/ 463888 w 2785435"/>
              <a:gd name="connsiteY3" fmla="*/ 121149 h 670740"/>
              <a:gd name="connsiteX4" fmla="*/ 17970 w 2785435"/>
              <a:gd name="connsiteY4" fmla="*/ 766 h 670740"/>
              <a:gd name="connsiteX5" fmla="*/ 139117 w 2785435"/>
              <a:gd name="connsiteY5" fmla="*/ 179876 h 670740"/>
              <a:gd name="connsiteX6" fmla="*/ 612324 w 2785435"/>
              <a:gd name="connsiteY6" fmla="*/ 306675 h 670740"/>
              <a:gd name="connsiteX7" fmla="*/ 1197475 w 2785435"/>
              <a:gd name="connsiteY7" fmla="*/ 438244 h 670740"/>
              <a:gd name="connsiteX8" fmla="*/ 2380760 w 2785435"/>
              <a:gd name="connsiteY8" fmla="*/ 657355 h 670740"/>
              <a:gd name="connsiteX9" fmla="*/ 2767229 w 2785435"/>
              <a:gd name="connsiteY9" fmla="*/ 633395 h 670740"/>
              <a:gd name="connsiteX0" fmla="*/ 2767229 w 2784404"/>
              <a:gd name="connsiteY0" fmla="*/ 633256 h 670601"/>
              <a:gd name="connsiteX1" fmla="*/ 2566267 w 2784404"/>
              <a:gd name="connsiteY1" fmla="*/ 523429 h 670601"/>
              <a:gd name="connsiteX2" fmla="*/ 1276831 w 2784404"/>
              <a:gd name="connsiteY2" fmla="*/ 134757 h 670601"/>
              <a:gd name="connsiteX3" fmla="*/ 463888 w 2784404"/>
              <a:gd name="connsiteY3" fmla="*/ 121010 h 670601"/>
              <a:gd name="connsiteX4" fmla="*/ 17970 w 2784404"/>
              <a:gd name="connsiteY4" fmla="*/ 627 h 670601"/>
              <a:gd name="connsiteX5" fmla="*/ 139117 w 2784404"/>
              <a:gd name="connsiteY5" fmla="*/ 179737 h 670601"/>
              <a:gd name="connsiteX6" fmla="*/ 612324 w 2784404"/>
              <a:gd name="connsiteY6" fmla="*/ 306536 h 670601"/>
              <a:gd name="connsiteX7" fmla="*/ 1197475 w 2784404"/>
              <a:gd name="connsiteY7" fmla="*/ 438105 h 670601"/>
              <a:gd name="connsiteX8" fmla="*/ 2380760 w 2784404"/>
              <a:gd name="connsiteY8" fmla="*/ 657216 h 670601"/>
              <a:gd name="connsiteX9" fmla="*/ 2767229 w 2784404"/>
              <a:gd name="connsiteY9" fmla="*/ 633256 h 670601"/>
              <a:gd name="connsiteX0" fmla="*/ 2757305 w 2774480"/>
              <a:gd name="connsiteY0" fmla="*/ 687622 h 724967"/>
              <a:gd name="connsiteX1" fmla="*/ 2556343 w 2774480"/>
              <a:gd name="connsiteY1" fmla="*/ 577795 h 724967"/>
              <a:gd name="connsiteX2" fmla="*/ 1266907 w 2774480"/>
              <a:gd name="connsiteY2" fmla="*/ 189123 h 724967"/>
              <a:gd name="connsiteX3" fmla="*/ 302662 w 2774480"/>
              <a:gd name="connsiteY3" fmla="*/ 7363 h 724967"/>
              <a:gd name="connsiteX4" fmla="*/ 8046 w 2774480"/>
              <a:gd name="connsiteY4" fmla="*/ 54993 h 724967"/>
              <a:gd name="connsiteX5" fmla="*/ 129193 w 2774480"/>
              <a:gd name="connsiteY5" fmla="*/ 234103 h 724967"/>
              <a:gd name="connsiteX6" fmla="*/ 602400 w 2774480"/>
              <a:gd name="connsiteY6" fmla="*/ 360902 h 724967"/>
              <a:gd name="connsiteX7" fmla="*/ 1187551 w 2774480"/>
              <a:gd name="connsiteY7" fmla="*/ 492471 h 724967"/>
              <a:gd name="connsiteX8" fmla="*/ 2370836 w 2774480"/>
              <a:gd name="connsiteY8" fmla="*/ 711582 h 724967"/>
              <a:gd name="connsiteX9" fmla="*/ 2757305 w 2774480"/>
              <a:gd name="connsiteY9" fmla="*/ 687622 h 724967"/>
              <a:gd name="connsiteX0" fmla="*/ 5364031 w 5381206"/>
              <a:gd name="connsiteY0" fmla="*/ 1103119 h 1140464"/>
              <a:gd name="connsiteX1" fmla="*/ 5163069 w 5381206"/>
              <a:gd name="connsiteY1" fmla="*/ 993292 h 1140464"/>
              <a:gd name="connsiteX2" fmla="*/ 3873633 w 5381206"/>
              <a:gd name="connsiteY2" fmla="*/ 604620 h 1140464"/>
              <a:gd name="connsiteX3" fmla="*/ 2909388 w 5381206"/>
              <a:gd name="connsiteY3" fmla="*/ 422860 h 1140464"/>
              <a:gd name="connsiteX4" fmla="*/ 277 w 5381206"/>
              <a:gd name="connsiteY4" fmla="*/ 2785 h 1140464"/>
              <a:gd name="connsiteX5" fmla="*/ 2735919 w 5381206"/>
              <a:gd name="connsiteY5" fmla="*/ 649600 h 1140464"/>
              <a:gd name="connsiteX6" fmla="*/ 3209126 w 5381206"/>
              <a:gd name="connsiteY6" fmla="*/ 776399 h 1140464"/>
              <a:gd name="connsiteX7" fmla="*/ 3794277 w 5381206"/>
              <a:gd name="connsiteY7" fmla="*/ 907968 h 1140464"/>
              <a:gd name="connsiteX8" fmla="*/ 4977562 w 5381206"/>
              <a:gd name="connsiteY8" fmla="*/ 1127079 h 1140464"/>
              <a:gd name="connsiteX9" fmla="*/ 5364031 w 5381206"/>
              <a:gd name="connsiteY9" fmla="*/ 1103119 h 1140464"/>
              <a:gd name="connsiteX0" fmla="*/ 5477297 w 5494472"/>
              <a:gd name="connsiteY0" fmla="*/ 1133581 h 1170926"/>
              <a:gd name="connsiteX1" fmla="*/ 5276335 w 5494472"/>
              <a:gd name="connsiteY1" fmla="*/ 1023754 h 1170926"/>
              <a:gd name="connsiteX2" fmla="*/ 3986899 w 5494472"/>
              <a:gd name="connsiteY2" fmla="*/ 635082 h 1170926"/>
              <a:gd name="connsiteX3" fmla="*/ 3022654 w 5494472"/>
              <a:gd name="connsiteY3" fmla="*/ 453322 h 1170926"/>
              <a:gd name="connsiteX4" fmla="*/ 766406 w 5494472"/>
              <a:gd name="connsiteY4" fmla="*/ 130826 h 1170926"/>
              <a:gd name="connsiteX5" fmla="*/ 113543 w 5494472"/>
              <a:gd name="connsiteY5" fmla="*/ 33247 h 1170926"/>
              <a:gd name="connsiteX6" fmla="*/ 2849185 w 5494472"/>
              <a:gd name="connsiteY6" fmla="*/ 680062 h 1170926"/>
              <a:gd name="connsiteX7" fmla="*/ 3322392 w 5494472"/>
              <a:gd name="connsiteY7" fmla="*/ 806861 h 1170926"/>
              <a:gd name="connsiteX8" fmla="*/ 3907543 w 5494472"/>
              <a:gd name="connsiteY8" fmla="*/ 938430 h 1170926"/>
              <a:gd name="connsiteX9" fmla="*/ 5090828 w 5494472"/>
              <a:gd name="connsiteY9" fmla="*/ 1157541 h 1170926"/>
              <a:gd name="connsiteX10" fmla="*/ 5477297 w 5494472"/>
              <a:gd name="connsiteY10" fmla="*/ 1133581 h 1170926"/>
              <a:gd name="connsiteX0" fmla="*/ 5508528 w 5525703"/>
              <a:gd name="connsiteY0" fmla="*/ 1224502 h 1261847"/>
              <a:gd name="connsiteX1" fmla="*/ 5307566 w 5525703"/>
              <a:gd name="connsiteY1" fmla="*/ 1114675 h 1261847"/>
              <a:gd name="connsiteX2" fmla="*/ 4018130 w 5525703"/>
              <a:gd name="connsiteY2" fmla="*/ 726003 h 1261847"/>
              <a:gd name="connsiteX3" fmla="*/ 3053885 w 5525703"/>
              <a:gd name="connsiteY3" fmla="*/ 544243 h 1261847"/>
              <a:gd name="connsiteX4" fmla="*/ 659985 w 5525703"/>
              <a:gd name="connsiteY4" fmla="*/ 35348 h 1261847"/>
              <a:gd name="connsiteX5" fmla="*/ 144774 w 5525703"/>
              <a:gd name="connsiteY5" fmla="*/ 124168 h 1261847"/>
              <a:gd name="connsiteX6" fmla="*/ 2880416 w 5525703"/>
              <a:gd name="connsiteY6" fmla="*/ 770983 h 1261847"/>
              <a:gd name="connsiteX7" fmla="*/ 3353623 w 5525703"/>
              <a:gd name="connsiteY7" fmla="*/ 897782 h 1261847"/>
              <a:gd name="connsiteX8" fmla="*/ 3938774 w 5525703"/>
              <a:gd name="connsiteY8" fmla="*/ 1029351 h 1261847"/>
              <a:gd name="connsiteX9" fmla="*/ 5122059 w 5525703"/>
              <a:gd name="connsiteY9" fmla="*/ 1248462 h 1261847"/>
              <a:gd name="connsiteX10" fmla="*/ 5508528 w 5525703"/>
              <a:gd name="connsiteY10" fmla="*/ 1224502 h 1261847"/>
              <a:gd name="connsiteX0" fmla="*/ 5480335 w 5497510"/>
              <a:gd name="connsiteY0" fmla="*/ 1206703 h 1244048"/>
              <a:gd name="connsiteX1" fmla="*/ 5279373 w 5497510"/>
              <a:gd name="connsiteY1" fmla="*/ 1096876 h 1244048"/>
              <a:gd name="connsiteX2" fmla="*/ 3989937 w 5497510"/>
              <a:gd name="connsiteY2" fmla="*/ 708204 h 1244048"/>
              <a:gd name="connsiteX3" fmla="*/ 3025692 w 5497510"/>
              <a:gd name="connsiteY3" fmla="*/ 526444 h 1244048"/>
              <a:gd name="connsiteX4" fmla="*/ 1801208 w 5497510"/>
              <a:gd name="connsiteY4" fmla="*/ 285995 h 1244048"/>
              <a:gd name="connsiteX5" fmla="*/ 631792 w 5497510"/>
              <a:gd name="connsiteY5" fmla="*/ 17549 h 1244048"/>
              <a:gd name="connsiteX6" fmla="*/ 116581 w 5497510"/>
              <a:gd name="connsiteY6" fmla="*/ 106369 h 1244048"/>
              <a:gd name="connsiteX7" fmla="*/ 2852223 w 5497510"/>
              <a:gd name="connsiteY7" fmla="*/ 753184 h 1244048"/>
              <a:gd name="connsiteX8" fmla="*/ 3325430 w 5497510"/>
              <a:gd name="connsiteY8" fmla="*/ 879983 h 1244048"/>
              <a:gd name="connsiteX9" fmla="*/ 3910581 w 5497510"/>
              <a:gd name="connsiteY9" fmla="*/ 1011552 h 1244048"/>
              <a:gd name="connsiteX10" fmla="*/ 5093866 w 5497510"/>
              <a:gd name="connsiteY10" fmla="*/ 1230663 h 1244048"/>
              <a:gd name="connsiteX11" fmla="*/ 5480335 w 5497510"/>
              <a:gd name="connsiteY11" fmla="*/ 1206703 h 1244048"/>
              <a:gd name="connsiteX0" fmla="*/ 5480335 w 5497510"/>
              <a:gd name="connsiteY0" fmla="*/ 1206703 h 1244048"/>
              <a:gd name="connsiteX1" fmla="*/ 5279373 w 5497510"/>
              <a:gd name="connsiteY1" fmla="*/ 1096876 h 1244048"/>
              <a:gd name="connsiteX2" fmla="*/ 3989937 w 5497510"/>
              <a:gd name="connsiteY2" fmla="*/ 708204 h 1244048"/>
              <a:gd name="connsiteX3" fmla="*/ 3025692 w 5497510"/>
              <a:gd name="connsiteY3" fmla="*/ 526444 h 1244048"/>
              <a:gd name="connsiteX4" fmla="*/ 1832256 w 5497510"/>
              <a:gd name="connsiteY4" fmla="*/ 352618 h 1244048"/>
              <a:gd name="connsiteX5" fmla="*/ 631792 w 5497510"/>
              <a:gd name="connsiteY5" fmla="*/ 17549 h 1244048"/>
              <a:gd name="connsiteX6" fmla="*/ 116581 w 5497510"/>
              <a:gd name="connsiteY6" fmla="*/ 106369 h 1244048"/>
              <a:gd name="connsiteX7" fmla="*/ 2852223 w 5497510"/>
              <a:gd name="connsiteY7" fmla="*/ 753184 h 1244048"/>
              <a:gd name="connsiteX8" fmla="*/ 3325430 w 5497510"/>
              <a:gd name="connsiteY8" fmla="*/ 879983 h 1244048"/>
              <a:gd name="connsiteX9" fmla="*/ 3910581 w 5497510"/>
              <a:gd name="connsiteY9" fmla="*/ 1011552 h 1244048"/>
              <a:gd name="connsiteX10" fmla="*/ 5093866 w 5497510"/>
              <a:gd name="connsiteY10" fmla="*/ 1230663 h 1244048"/>
              <a:gd name="connsiteX11" fmla="*/ 5480335 w 5497510"/>
              <a:gd name="connsiteY11" fmla="*/ 1206703 h 1244048"/>
              <a:gd name="connsiteX0" fmla="*/ 5480335 w 5497510"/>
              <a:gd name="connsiteY0" fmla="*/ 1206703 h 1244048"/>
              <a:gd name="connsiteX1" fmla="*/ 5279373 w 5497510"/>
              <a:gd name="connsiteY1" fmla="*/ 1096876 h 1244048"/>
              <a:gd name="connsiteX2" fmla="*/ 3989937 w 5497510"/>
              <a:gd name="connsiteY2" fmla="*/ 708204 h 1244048"/>
              <a:gd name="connsiteX3" fmla="*/ 3025692 w 5497510"/>
              <a:gd name="connsiteY3" fmla="*/ 526444 h 1244048"/>
              <a:gd name="connsiteX4" fmla="*/ 2562555 w 5497510"/>
              <a:gd name="connsiteY4" fmla="*/ 468904 h 1244048"/>
              <a:gd name="connsiteX5" fmla="*/ 1832256 w 5497510"/>
              <a:gd name="connsiteY5" fmla="*/ 352618 h 1244048"/>
              <a:gd name="connsiteX6" fmla="*/ 631792 w 5497510"/>
              <a:gd name="connsiteY6" fmla="*/ 17549 h 1244048"/>
              <a:gd name="connsiteX7" fmla="*/ 116581 w 5497510"/>
              <a:gd name="connsiteY7" fmla="*/ 106369 h 1244048"/>
              <a:gd name="connsiteX8" fmla="*/ 2852223 w 5497510"/>
              <a:gd name="connsiteY8" fmla="*/ 753184 h 1244048"/>
              <a:gd name="connsiteX9" fmla="*/ 3325430 w 5497510"/>
              <a:gd name="connsiteY9" fmla="*/ 879983 h 1244048"/>
              <a:gd name="connsiteX10" fmla="*/ 3910581 w 5497510"/>
              <a:gd name="connsiteY10" fmla="*/ 1011552 h 1244048"/>
              <a:gd name="connsiteX11" fmla="*/ 5093866 w 5497510"/>
              <a:gd name="connsiteY11" fmla="*/ 1230663 h 1244048"/>
              <a:gd name="connsiteX12" fmla="*/ 5480335 w 5497510"/>
              <a:gd name="connsiteY12" fmla="*/ 1206703 h 1244048"/>
              <a:gd name="connsiteX0" fmla="*/ 5480335 w 5497510"/>
              <a:gd name="connsiteY0" fmla="*/ 1206703 h 1244048"/>
              <a:gd name="connsiteX1" fmla="*/ 5279373 w 5497510"/>
              <a:gd name="connsiteY1" fmla="*/ 1096876 h 1244048"/>
              <a:gd name="connsiteX2" fmla="*/ 3989937 w 5497510"/>
              <a:gd name="connsiteY2" fmla="*/ 708204 h 1244048"/>
              <a:gd name="connsiteX3" fmla="*/ 3025692 w 5497510"/>
              <a:gd name="connsiteY3" fmla="*/ 526444 h 1244048"/>
              <a:gd name="connsiteX4" fmla="*/ 2574333 w 5497510"/>
              <a:gd name="connsiteY4" fmla="*/ 398818 h 1244048"/>
              <a:gd name="connsiteX5" fmla="*/ 1832256 w 5497510"/>
              <a:gd name="connsiteY5" fmla="*/ 352618 h 1244048"/>
              <a:gd name="connsiteX6" fmla="*/ 631792 w 5497510"/>
              <a:gd name="connsiteY6" fmla="*/ 17549 h 1244048"/>
              <a:gd name="connsiteX7" fmla="*/ 116581 w 5497510"/>
              <a:gd name="connsiteY7" fmla="*/ 106369 h 1244048"/>
              <a:gd name="connsiteX8" fmla="*/ 2852223 w 5497510"/>
              <a:gd name="connsiteY8" fmla="*/ 753184 h 1244048"/>
              <a:gd name="connsiteX9" fmla="*/ 3325430 w 5497510"/>
              <a:gd name="connsiteY9" fmla="*/ 879983 h 1244048"/>
              <a:gd name="connsiteX10" fmla="*/ 3910581 w 5497510"/>
              <a:gd name="connsiteY10" fmla="*/ 1011552 h 1244048"/>
              <a:gd name="connsiteX11" fmla="*/ 5093866 w 5497510"/>
              <a:gd name="connsiteY11" fmla="*/ 1230663 h 1244048"/>
              <a:gd name="connsiteX12" fmla="*/ 5480335 w 5497510"/>
              <a:gd name="connsiteY12" fmla="*/ 1206703 h 1244048"/>
              <a:gd name="connsiteX0" fmla="*/ 5478977 w 5496152"/>
              <a:gd name="connsiteY0" fmla="*/ 1211903 h 1249248"/>
              <a:gd name="connsiteX1" fmla="*/ 5278015 w 5496152"/>
              <a:gd name="connsiteY1" fmla="*/ 1102076 h 1249248"/>
              <a:gd name="connsiteX2" fmla="*/ 3988579 w 5496152"/>
              <a:gd name="connsiteY2" fmla="*/ 713404 h 1249248"/>
              <a:gd name="connsiteX3" fmla="*/ 3024334 w 5496152"/>
              <a:gd name="connsiteY3" fmla="*/ 531644 h 1249248"/>
              <a:gd name="connsiteX4" fmla="*/ 2572975 w 5496152"/>
              <a:gd name="connsiteY4" fmla="*/ 404018 h 1249248"/>
              <a:gd name="connsiteX5" fmla="*/ 1830898 w 5496152"/>
              <a:gd name="connsiteY5" fmla="*/ 357818 h 1249248"/>
              <a:gd name="connsiteX6" fmla="*/ 630434 w 5496152"/>
              <a:gd name="connsiteY6" fmla="*/ 22749 h 1249248"/>
              <a:gd name="connsiteX7" fmla="*/ 115223 w 5496152"/>
              <a:gd name="connsiteY7" fmla="*/ 111569 h 1249248"/>
              <a:gd name="connsiteX8" fmla="*/ 2830673 w 5496152"/>
              <a:gd name="connsiteY8" fmla="*/ 878530 h 1249248"/>
              <a:gd name="connsiteX9" fmla="*/ 3324072 w 5496152"/>
              <a:gd name="connsiteY9" fmla="*/ 885183 h 1249248"/>
              <a:gd name="connsiteX10" fmla="*/ 3909223 w 5496152"/>
              <a:gd name="connsiteY10" fmla="*/ 1016752 h 1249248"/>
              <a:gd name="connsiteX11" fmla="*/ 5092508 w 5496152"/>
              <a:gd name="connsiteY11" fmla="*/ 1235863 h 1249248"/>
              <a:gd name="connsiteX12" fmla="*/ 5478977 w 5496152"/>
              <a:gd name="connsiteY12" fmla="*/ 1211903 h 1249248"/>
              <a:gd name="connsiteX0" fmla="*/ 5396575 w 5413750"/>
              <a:gd name="connsiteY0" fmla="*/ 1199900 h 1237245"/>
              <a:gd name="connsiteX1" fmla="*/ 5195613 w 5413750"/>
              <a:gd name="connsiteY1" fmla="*/ 1090073 h 1237245"/>
              <a:gd name="connsiteX2" fmla="*/ 3906177 w 5413750"/>
              <a:gd name="connsiteY2" fmla="*/ 701401 h 1237245"/>
              <a:gd name="connsiteX3" fmla="*/ 2941932 w 5413750"/>
              <a:gd name="connsiteY3" fmla="*/ 519641 h 1237245"/>
              <a:gd name="connsiteX4" fmla="*/ 2490573 w 5413750"/>
              <a:gd name="connsiteY4" fmla="*/ 392015 h 1237245"/>
              <a:gd name="connsiteX5" fmla="*/ 1748496 w 5413750"/>
              <a:gd name="connsiteY5" fmla="*/ 345815 h 1237245"/>
              <a:gd name="connsiteX6" fmla="*/ 548032 w 5413750"/>
              <a:gd name="connsiteY6" fmla="*/ 10746 h 1237245"/>
              <a:gd name="connsiteX7" fmla="*/ 32821 w 5413750"/>
              <a:gd name="connsiteY7" fmla="*/ 99566 h 1237245"/>
              <a:gd name="connsiteX8" fmla="*/ 1433760 w 5413750"/>
              <a:gd name="connsiteY8" fmla="*/ 521862 h 1237245"/>
              <a:gd name="connsiteX9" fmla="*/ 2748271 w 5413750"/>
              <a:gd name="connsiteY9" fmla="*/ 866527 h 1237245"/>
              <a:gd name="connsiteX10" fmla="*/ 3241670 w 5413750"/>
              <a:gd name="connsiteY10" fmla="*/ 873180 h 1237245"/>
              <a:gd name="connsiteX11" fmla="*/ 3826821 w 5413750"/>
              <a:gd name="connsiteY11" fmla="*/ 1004749 h 1237245"/>
              <a:gd name="connsiteX12" fmla="*/ 5010106 w 5413750"/>
              <a:gd name="connsiteY12" fmla="*/ 1223860 h 1237245"/>
              <a:gd name="connsiteX13" fmla="*/ 5396575 w 5413750"/>
              <a:gd name="connsiteY13" fmla="*/ 1199900 h 1237245"/>
              <a:gd name="connsiteX0" fmla="*/ 5392323 w 5409498"/>
              <a:gd name="connsiteY0" fmla="*/ 1202174 h 1239519"/>
              <a:gd name="connsiteX1" fmla="*/ 5191361 w 5409498"/>
              <a:gd name="connsiteY1" fmla="*/ 1092347 h 1239519"/>
              <a:gd name="connsiteX2" fmla="*/ 3901925 w 5409498"/>
              <a:gd name="connsiteY2" fmla="*/ 703675 h 1239519"/>
              <a:gd name="connsiteX3" fmla="*/ 2937680 w 5409498"/>
              <a:gd name="connsiteY3" fmla="*/ 521915 h 1239519"/>
              <a:gd name="connsiteX4" fmla="*/ 2486321 w 5409498"/>
              <a:gd name="connsiteY4" fmla="*/ 394289 h 1239519"/>
              <a:gd name="connsiteX5" fmla="*/ 1744244 w 5409498"/>
              <a:gd name="connsiteY5" fmla="*/ 348089 h 1239519"/>
              <a:gd name="connsiteX6" fmla="*/ 543780 w 5409498"/>
              <a:gd name="connsiteY6" fmla="*/ 13020 h 1239519"/>
              <a:gd name="connsiteX7" fmla="*/ 28569 w 5409498"/>
              <a:gd name="connsiteY7" fmla="*/ 101840 h 1239519"/>
              <a:gd name="connsiteX8" fmla="*/ 1350966 w 5409498"/>
              <a:gd name="connsiteY8" fmla="*/ 614430 h 1239519"/>
              <a:gd name="connsiteX9" fmla="*/ 2744019 w 5409498"/>
              <a:gd name="connsiteY9" fmla="*/ 868801 h 1239519"/>
              <a:gd name="connsiteX10" fmla="*/ 3237418 w 5409498"/>
              <a:gd name="connsiteY10" fmla="*/ 875454 h 1239519"/>
              <a:gd name="connsiteX11" fmla="*/ 3822569 w 5409498"/>
              <a:gd name="connsiteY11" fmla="*/ 1007023 h 1239519"/>
              <a:gd name="connsiteX12" fmla="*/ 5005854 w 5409498"/>
              <a:gd name="connsiteY12" fmla="*/ 1226134 h 1239519"/>
              <a:gd name="connsiteX13" fmla="*/ 5392323 w 5409498"/>
              <a:gd name="connsiteY13" fmla="*/ 1202174 h 1239519"/>
              <a:gd name="connsiteX0" fmla="*/ 5392323 w 5409498"/>
              <a:gd name="connsiteY0" fmla="*/ 1202174 h 1239519"/>
              <a:gd name="connsiteX1" fmla="*/ 5191361 w 5409498"/>
              <a:gd name="connsiteY1" fmla="*/ 1092347 h 1239519"/>
              <a:gd name="connsiteX2" fmla="*/ 3901925 w 5409498"/>
              <a:gd name="connsiteY2" fmla="*/ 703675 h 1239519"/>
              <a:gd name="connsiteX3" fmla="*/ 2937680 w 5409498"/>
              <a:gd name="connsiteY3" fmla="*/ 521915 h 1239519"/>
              <a:gd name="connsiteX4" fmla="*/ 2486321 w 5409498"/>
              <a:gd name="connsiteY4" fmla="*/ 394289 h 1239519"/>
              <a:gd name="connsiteX5" fmla="*/ 1744244 w 5409498"/>
              <a:gd name="connsiteY5" fmla="*/ 348089 h 1239519"/>
              <a:gd name="connsiteX6" fmla="*/ 543780 w 5409498"/>
              <a:gd name="connsiteY6" fmla="*/ 13020 h 1239519"/>
              <a:gd name="connsiteX7" fmla="*/ 28569 w 5409498"/>
              <a:gd name="connsiteY7" fmla="*/ 101840 h 1239519"/>
              <a:gd name="connsiteX8" fmla="*/ 1350966 w 5409498"/>
              <a:gd name="connsiteY8" fmla="*/ 614430 h 1239519"/>
              <a:gd name="connsiteX9" fmla="*/ 2744019 w 5409498"/>
              <a:gd name="connsiteY9" fmla="*/ 868801 h 1239519"/>
              <a:gd name="connsiteX10" fmla="*/ 3306244 w 5409498"/>
              <a:gd name="connsiteY10" fmla="*/ 968653 h 1239519"/>
              <a:gd name="connsiteX11" fmla="*/ 3822569 w 5409498"/>
              <a:gd name="connsiteY11" fmla="*/ 1007023 h 1239519"/>
              <a:gd name="connsiteX12" fmla="*/ 5005854 w 5409498"/>
              <a:gd name="connsiteY12" fmla="*/ 1226134 h 1239519"/>
              <a:gd name="connsiteX13" fmla="*/ 5392323 w 5409498"/>
              <a:gd name="connsiteY13" fmla="*/ 1202174 h 1239519"/>
              <a:gd name="connsiteX0" fmla="*/ 5392323 w 5409498"/>
              <a:gd name="connsiteY0" fmla="*/ 1202174 h 1234073"/>
              <a:gd name="connsiteX1" fmla="*/ 5191361 w 5409498"/>
              <a:gd name="connsiteY1" fmla="*/ 1092347 h 1234073"/>
              <a:gd name="connsiteX2" fmla="*/ 3901925 w 5409498"/>
              <a:gd name="connsiteY2" fmla="*/ 703675 h 1234073"/>
              <a:gd name="connsiteX3" fmla="*/ 2937680 w 5409498"/>
              <a:gd name="connsiteY3" fmla="*/ 521915 h 1234073"/>
              <a:gd name="connsiteX4" fmla="*/ 2486321 w 5409498"/>
              <a:gd name="connsiteY4" fmla="*/ 394289 h 1234073"/>
              <a:gd name="connsiteX5" fmla="*/ 1744244 w 5409498"/>
              <a:gd name="connsiteY5" fmla="*/ 348089 h 1234073"/>
              <a:gd name="connsiteX6" fmla="*/ 543780 w 5409498"/>
              <a:gd name="connsiteY6" fmla="*/ 13020 h 1234073"/>
              <a:gd name="connsiteX7" fmla="*/ 28569 w 5409498"/>
              <a:gd name="connsiteY7" fmla="*/ 101840 h 1234073"/>
              <a:gd name="connsiteX8" fmla="*/ 1350966 w 5409498"/>
              <a:gd name="connsiteY8" fmla="*/ 614430 h 1234073"/>
              <a:gd name="connsiteX9" fmla="*/ 2744019 w 5409498"/>
              <a:gd name="connsiteY9" fmla="*/ 868801 h 1234073"/>
              <a:gd name="connsiteX10" fmla="*/ 3306244 w 5409498"/>
              <a:gd name="connsiteY10" fmla="*/ 968653 h 1234073"/>
              <a:gd name="connsiteX11" fmla="*/ 3968446 w 5409498"/>
              <a:gd name="connsiteY11" fmla="*/ 1081650 h 1234073"/>
              <a:gd name="connsiteX12" fmla="*/ 5005854 w 5409498"/>
              <a:gd name="connsiteY12" fmla="*/ 1226134 h 1234073"/>
              <a:gd name="connsiteX13" fmla="*/ 5392323 w 5409498"/>
              <a:gd name="connsiteY13" fmla="*/ 1202174 h 1234073"/>
              <a:gd name="connsiteX0" fmla="*/ 5392323 w 5409498"/>
              <a:gd name="connsiteY0" fmla="*/ 1202174 h 1234073"/>
              <a:gd name="connsiteX1" fmla="*/ 5191361 w 5409498"/>
              <a:gd name="connsiteY1" fmla="*/ 1092347 h 1234073"/>
              <a:gd name="connsiteX2" fmla="*/ 4808142 w 5409498"/>
              <a:gd name="connsiteY2" fmla="*/ 969594 h 1234073"/>
              <a:gd name="connsiteX3" fmla="*/ 3901925 w 5409498"/>
              <a:gd name="connsiteY3" fmla="*/ 703675 h 1234073"/>
              <a:gd name="connsiteX4" fmla="*/ 2937680 w 5409498"/>
              <a:gd name="connsiteY4" fmla="*/ 521915 h 1234073"/>
              <a:gd name="connsiteX5" fmla="*/ 2486321 w 5409498"/>
              <a:gd name="connsiteY5" fmla="*/ 394289 h 1234073"/>
              <a:gd name="connsiteX6" fmla="*/ 1744244 w 5409498"/>
              <a:gd name="connsiteY6" fmla="*/ 348089 h 1234073"/>
              <a:gd name="connsiteX7" fmla="*/ 543780 w 5409498"/>
              <a:gd name="connsiteY7" fmla="*/ 13020 h 1234073"/>
              <a:gd name="connsiteX8" fmla="*/ 28569 w 5409498"/>
              <a:gd name="connsiteY8" fmla="*/ 101840 h 1234073"/>
              <a:gd name="connsiteX9" fmla="*/ 1350966 w 5409498"/>
              <a:gd name="connsiteY9" fmla="*/ 614430 h 1234073"/>
              <a:gd name="connsiteX10" fmla="*/ 2744019 w 5409498"/>
              <a:gd name="connsiteY10" fmla="*/ 868801 h 1234073"/>
              <a:gd name="connsiteX11" fmla="*/ 3306244 w 5409498"/>
              <a:gd name="connsiteY11" fmla="*/ 968653 h 1234073"/>
              <a:gd name="connsiteX12" fmla="*/ 3968446 w 5409498"/>
              <a:gd name="connsiteY12" fmla="*/ 1081650 h 1234073"/>
              <a:gd name="connsiteX13" fmla="*/ 5005854 w 5409498"/>
              <a:gd name="connsiteY13" fmla="*/ 1226134 h 1234073"/>
              <a:gd name="connsiteX14" fmla="*/ 5392323 w 5409498"/>
              <a:gd name="connsiteY14" fmla="*/ 1202174 h 1234073"/>
              <a:gd name="connsiteX0" fmla="*/ 5392323 w 5409498"/>
              <a:gd name="connsiteY0" fmla="*/ 1202174 h 1234073"/>
              <a:gd name="connsiteX1" fmla="*/ 5191361 w 5409498"/>
              <a:gd name="connsiteY1" fmla="*/ 1092347 h 1234073"/>
              <a:gd name="connsiteX2" fmla="*/ 4808142 w 5409498"/>
              <a:gd name="connsiteY2" fmla="*/ 969594 h 1234073"/>
              <a:gd name="connsiteX3" fmla="*/ 3901925 w 5409498"/>
              <a:gd name="connsiteY3" fmla="*/ 703675 h 1234073"/>
              <a:gd name="connsiteX4" fmla="*/ 2937680 w 5409498"/>
              <a:gd name="connsiteY4" fmla="*/ 521915 h 1234073"/>
              <a:gd name="connsiteX5" fmla="*/ 2486321 w 5409498"/>
              <a:gd name="connsiteY5" fmla="*/ 394289 h 1234073"/>
              <a:gd name="connsiteX6" fmla="*/ 1744244 w 5409498"/>
              <a:gd name="connsiteY6" fmla="*/ 348089 h 1234073"/>
              <a:gd name="connsiteX7" fmla="*/ 543780 w 5409498"/>
              <a:gd name="connsiteY7" fmla="*/ 13020 h 1234073"/>
              <a:gd name="connsiteX8" fmla="*/ 28569 w 5409498"/>
              <a:gd name="connsiteY8" fmla="*/ 101840 h 1234073"/>
              <a:gd name="connsiteX9" fmla="*/ 1350966 w 5409498"/>
              <a:gd name="connsiteY9" fmla="*/ 614430 h 1234073"/>
              <a:gd name="connsiteX10" fmla="*/ 2744019 w 5409498"/>
              <a:gd name="connsiteY10" fmla="*/ 868801 h 1234073"/>
              <a:gd name="connsiteX11" fmla="*/ 3306244 w 5409498"/>
              <a:gd name="connsiteY11" fmla="*/ 968653 h 1234073"/>
              <a:gd name="connsiteX12" fmla="*/ 3968446 w 5409498"/>
              <a:gd name="connsiteY12" fmla="*/ 1081650 h 1234073"/>
              <a:gd name="connsiteX13" fmla="*/ 5005854 w 5409498"/>
              <a:gd name="connsiteY13" fmla="*/ 1226134 h 1234073"/>
              <a:gd name="connsiteX14" fmla="*/ 5392323 w 5409498"/>
              <a:gd name="connsiteY14" fmla="*/ 1202174 h 1234073"/>
              <a:gd name="connsiteX0" fmla="*/ 6065955 w 6066952"/>
              <a:gd name="connsiteY0" fmla="*/ 1278597 h 1284857"/>
              <a:gd name="connsiteX1" fmla="*/ 5191361 w 6066952"/>
              <a:gd name="connsiteY1" fmla="*/ 1092347 h 1284857"/>
              <a:gd name="connsiteX2" fmla="*/ 4808142 w 6066952"/>
              <a:gd name="connsiteY2" fmla="*/ 969594 h 1284857"/>
              <a:gd name="connsiteX3" fmla="*/ 3901925 w 6066952"/>
              <a:gd name="connsiteY3" fmla="*/ 703675 h 1284857"/>
              <a:gd name="connsiteX4" fmla="*/ 2937680 w 6066952"/>
              <a:gd name="connsiteY4" fmla="*/ 521915 h 1284857"/>
              <a:gd name="connsiteX5" fmla="*/ 2486321 w 6066952"/>
              <a:gd name="connsiteY5" fmla="*/ 394289 h 1284857"/>
              <a:gd name="connsiteX6" fmla="*/ 1744244 w 6066952"/>
              <a:gd name="connsiteY6" fmla="*/ 348089 h 1284857"/>
              <a:gd name="connsiteX7" fmla="*/ 543780 w 6066952"/>
              <a:gd name="connsiteY7" fmla="*/ 13020 h 1284857"/>
              <a:gd name="connsiteX8" fmla="*/ 28569 w 6066952"/>
              <a:gd name="connsiteY8" fmla="*/ 101840 h 1284857"/>
              <a:gd name="connsiteX9" fmla="*/ 1350966 w 6066952"/>
              <a:gd name="connsiteY9" fmla="*/ 614430 h 1284857"/>
              <a:gd name="connsiteX10" fmla="*/ 2744019 w 6066952"/>
              <a:gd name="connsiteY10" fmla="*/ 868801 h 1284857"/>
              <a:gd name="connsiteX11" fmla="*/ 3306244 w 6066952"/>
              <a:gd name="connsiteY11" fmla="*/ 968653 h 1284857"/>
              <a:gd name="connsiteX12" fmla="*/ 3968446 w 6066952"/>
              <a:gd name="connsiteY12" fmla="*/ 1081650 h 1284857"/>
              <a:gd name="connsiteX13" fmla="*/ 5005854 w 6066952"/>
              <a:gd name="connsiteY13" fmla="*/ 1226134 h 1284857"/>
              <a:gd name="connsiteX14" fmla="*/ 6065955 w 6066952"/>
              <a:gd name="connsiteY14" fmla="*/ 1278597 h 1284857"/>
              <a:gd name="connsiteX0" fmla="*/ 6065955 w 6086311"/>
              <a:gd name="connsiteY0" fmla="*/ 1278597 h 1284857"/>
              <a:gd name="connsiteX1" fmla="*/ 5665617 w 6086311"/>
              <a:gd name="connsiteY1" fmla="*/ 1208930 h 1284857"/>
              <a:gd name="connsiteX2" fmla="*/ 5191361 w 6086311"/>
              <a:gd name="connsiteY2" fmla="*/ 1092347 h 1284857"/>
              <a:gd name="connsiteX3" fmla="*/ 4808142 w 6086311"/>
              <a:gd name="connsiteY3" fmla="*/ 969594 h 1284857"/>
              <a:gd name="connsiteX4" fmla="*/ 3901925 w 6086311"/>
              <a:gd name="connsiteY4" fmla="*/ 703675 h 1284857"/>
              <a:gd name="connsiteX5" fmla="*/ 2937680 w 6086311"/>
              <a:gd name="connsiteY5" fmla="*/ 521915 h 1284857"/>
              <a:gd name="connsiteX6" fmla="*/ 2486321 w 6086311"/>
              <a:gd name="connsiteY6" fmla="*/ 394289 h 1284857"/>
              <a:gd name="connsiteX7" fmla="*/ 1744244 w 6086311"/>
              <a:gd name="connsiteY7" fmla="*/ 348089 h 1284857"/>
              <a:gd name="connsiteX8" fmla="*/ 543780 w 6086311"/>
              <a:gd name="connsiteY8" fmla="*/ 13020 h 1284857"/>
              <a:gd name="connsiteX9" fmla="*/ 28569 w 6086311"/>
              <a:gd name="connsiteY9" fmla="*/ 101840 h 1284857"/>
              <a:gd name="connsiteX10" fmla="*/ 1350966 w 6086311"/>
              <a:gd name="connsiteY10" fmla="*/ 614430 h 1284857"/>
              <a:gd name="connsiteX11" fmla="*/ 2744019 w 6086311"/>
              <a:gd name="connsiteY11" fmla="*/ 868801 h 1284857"/>
              <a:gd name="connsiteX12" fmla="*/ 3306244 w 6086311"/>
              <a:gd name="connsiteY12" fmla="*/ 968653 h 1284857"/>
              <a:gd name="connsiteX13" fmla="*/ 3968446 w 6086311"/>
              <a:gd name="connsiteY13" fmla="*/ 1081650 h 1284857"/>
              <a:gd name="connsiteX14" fmla="*/ 5005854 w 6086311"/>
              <a:gd name="connsiteY14" fmla="*/ 1226134 h 1284857"/>
              <a:gd name="connsiteX15" fmla="*/ 6065955 w 6086311"/>
              <a:gd name="connsiteY15" fmla="*/ 1278597 h 1284857"/>
              <a:gd name="connsiteX0" fmla="*/ 6065955 w 6110619"/>
              <a:gd name="connsiteY0" fmla="*/ 1278597 h 1288162"/>
              <a:gd name="connsiteX1" fmla="*/ 5841590 w 6110619"/>
              <a:gd name="connsiteY1" fmla="*/ 1041628 h 1288162"/>
              <a:gd name="connsiteX2" fmla="*/ 5191361 w 6110619"/>
              <a:gd name="connsiteY2" fmla="*/ 1092347 h 1288162"/>
              <a:gd name="connsiteX3" fmla="*/ 4808142 w 6110619"/>
              <a:gd name="connsiteY3" fmla="*/ 969594 h 1288162"/>
              <a:gd name="connsiteX4" fmla="*/ 3901925 w 6110619"/>
              <a:gd name="connsiteY4" fmla="*/ 703675 h 1288162"/>
              <a:gd name="connsiteX5" fmla="*/ 2937680 w 6110619"/>
              <a:gd name="connsiteY5" fmla="*/ 521915 h 1288162"/>
              <a:gd name="connsiteX6" fmla="*/ 2486321 w 6110619"/>
              <a:gd name="connsiteY6" fmla="*/ 394289 h 1288162"/>
              <a:gd name="connsiteX7" fmla="*/ 1744244 w 6110619"/>
              <a:gd name="connsiteY7" fmla="*/ 348089 h 1288162"/>
              <a:gd name="connsiteX8" fmla="*/ 543780 w 6110619"/>
              <a:gd name="connsiteY8" fmla="*/ 13020 h 1288162"/>
              <a:gd name="connsiteX9" fmla="*/ 28569 w 6110619"/>
              <a:gd name="connsiteY9" fmla="*/ 101840 h 1288162"/>
              <a:gd name="connsiteX10" fmla="*/ 1350966 w 6110619"/>
              <a:gd name="connsiteY10" fmla="*/ 614430 h 1288162"/>
              <a:gd name="connsiteX11" fmla="*/ 2744019 w 6110619"/>
              <a:gd name="connsiteY11" fmla="*/ 868801 h 1288162"/>
              <a:gd name="connsiteX12" fmla="*/ 3306244 w 6110619"/>
              <a:gd name="connsiteY12" fmla="*/ 968653 h 1288162"/>
              <a:gd name="connsiteX13" fmla="*/ 3968446 w 6110619"/>
              <a:gd name="connsiteY13" fmla="*/ 1081650 h 1288162"/>
              <a:gd name="connsiteX14" fmla="*/ 5005854 w 6110619"/>
              <a:gd name="connsiteY14" fmla="*/ 1226134 h 1288162"/>
              <a:gd name="connsiteX15" fmla="*/ 6065955 w 6110619"/>
              <a:gd name="connsiteY15" fmla="*/ 1278597 h 1288162"/>
              <a:gd name="connsiteX0" fmla="*/ 5993954 w 6050161"/>
              <a:gd name="connsiteY0" fmla="*/ 1267132 h 1278046"/>
              <a:gd name="connsiteX1" fmla="*/ 5841590 w 6050161"/>
              <a:gd name="connsiteY1" fmla="*/ 1041628 h 1278046"/>
              <a:gd name="connsiteX2" fmla="*/ 5191361 w 6050161"/>
              <a:gd name="connsiteY2" fmla="*/ 1092347 h 1278046"/>
              <a:gd name="connsiteX3" fmla="*/ 4808142 w 6050161"/>
              <a:gd name="connsiteY3" fmla="*/ 969594 h 1278046"/>
              <a:gd name="connsiteX4" fmla="*/ 3901925 w 6050161"/>
              <a:gd name="connsiteY4" fmla="*/ 703675 h 1278046"/>
              <a:gd name="connsiteX5" fmla="*/ 2937680 w 6050161"/>
              <a:gd name="connsiteY5" fmla="*/ 521915 h 1278046"/>
              <a:gd name="connsiteX6" fmla="*/ 2486321 w 6050161"/>
              <a:gd name="connsiteY6" fmla="*/ 394289 h 1278046"/>
              <a:gd name="connsiteX7" fmla="*/ 1744244 w 6050161"/>
              <a:gd name="connsiteY7" fmla="*/ 348089 h 1278046"/>
              <a:gd name="connsiteX8" fmla="*/ 543780 w 6050161"/>
              <a:gd name="connsiteY8" fmla="*/ 13020 h 1278046"/>
              <a:gd name="connsiteX9" fmla="*/ 28569 w 6050161"/>
              <a:gd name="connsiteY9" fmla="*/ 101840 h 1278046"/>
              <a:gd name="connsiteX10" fmla="*/ 1350966 w 6050161"/>
              <a:gd name="connsiteY10" fmla="*/ 614430 h 1278046"/>
              <a:gd name="connsiteX11" fmla="*/ 2744019 w 6050161"/>
              <a:gd name="connsiteY11" fmla="*/ 868801 h 1278046"/>
              <a:gd name="connsiteX12" fmla="*/ 3306244 w 6050161"/>
              <a:gd name="connsiteY12" fmla="*/ 968653 h 1278046"/>
              <a:gd name="connsiteX13" fmla="*/ 3968446 w 6050161"/>
              <a:gd name="connsiteY13" fmla="*/ 1081650 h 1278046"/>
              <a:gd name="connsiteX14" fmla="*/ 5005854 w 6050161"/>
              <a:gd name="connsiteY14" fmla="*/ 1226134 h 1278046"/>
              <a:gd name="connsiteX15" fmla="*/ 5993954 w 6050161"/>
              <a:gd name="connsiteY15" fmla="*/ 1267132 h 1278046"/>
              <a:gd name="connsiteX0" fmla="*/ 5993954 w 6050160"/>
              <a:gd name="connsiteY0" fmla="*/ 1267132 h 1278046"/>
              <a:gd name="connsiteX1" fmla="*/ 5841590 w 6050160"/>
              <a:gd name="connsiteY1" fmla="*/ 1041628 h 1278046"/>
              <a:gd name="connsiteX2" fmla="*/ 5266346 w 6050160"/>
              <a:gd name="connsiteY2" fmla="*/ 960365 h 1278046"/>
              <a:gd name="connsiteX3" fmla="*/ 4808142 w 6050160"/>
              <a:gd name="connsiteY3" fmla="*/ 969594 h 1278046"/>
              <a:gd name="connsiteX4" fmla="*/ 3901925 w 6050160"/>
              <a:gd name="connsiteY4" fmla="*/ 703675 h 1278046"/>
              <a:gd name="connsiteX5" fmla="*/ 2937680 w 6050160"/>
              <a:gd name="connsiteY5" fmla="*/ 521915 h 1278046"/>
              <a:gd name="connsiteX6" fmla="*/ 2486321 w 6050160"/>
              <a:gd name="connsiteY6" fmla="*/ 394289 h 1278046"/>
              <a:gd name="connsiteX7" fmla="*/ 1744244 w 6050160"/>
              <a:gd name="connsiteY7" fmla="*/ 348089 h 1278046"/>
              <a:gd name="connsiteX8" fmla="*/ 543780 w 6050160"/>
              <a:gd name="connsiteY8" fmla="*/ 13020 h 1278046"/>
              <a:gd name="connsiteX9" fmla="*/ 28569 w 6050160"/>
              <a:gd name="connsiteY9" fmla="*/ 101840 h 1278046"/>
              <a:gd name="connsiteX10" fmla="*/ 1350966 w 6050160"/>
              <a:gd name="connsiteY10" fmla="*/ 614430 h 1278046"/>
              <a:gd name="connsiteX11" fmla="*/ 2744019 w 6050160"/>
              <a:gd name="connsiteY11" fmla="*/ 868801 h 1278046"/>
              <a:gd name="connsiteX12" fmla="*/ 3306244 w 6050160"/>
              <a:gd name="connsiteY12" fmla="*/ 968653 h 1278046"/>
              <a:gd name="connsiteX13" fmla="*/ 3968446 w 6050160"/>
              <a:gd name="connsiteY13" fmla="*/ 1081650 h 1278046"/>
              <a:gd name="connsiteX14" fmla="*/ 5005854 w 6050160"/>
              <a:gd name="connsiteY14" fmla="*/ 1226134 h 1278046"/>
              <a:gd name="connsiteX15" fmla="*/ 5993954 w 6050160"/>
              <a:gd name="connsiteY15" fmla="*/ 1267132 h 1278046"/>
              <a:gd name="connsiteX0" fmla="*/ 5993954 w 6050160"/>
              <a:gd name="connsiteY0" fmla="*/ 1267132 h 1278046"/>
              <a:gd name="connsiteX1" fmla="*/ 5841590 w 6050160"/>
              <a:gd name="connsiteY1" fmla="*/ 1041628 h 1278046"/>
              <a:gd name="connsiteX2" fmla="*/ 5266346 w 6050160"/>
              <a:gd name="connsiteY2" fmla="*/ 960365 h 1278046"/>
              <a:gd name="connsiteX3" fmla="*/ 4778967 w 6050160"/>
              <a:gd name="connsiteY3" fmla="*/ 954668 h 1278046"/>
              <a:gd name="connsiteX4" fmla="*/ 3901925 w 6050160"/>
              <a:gd name="connsiteY4" fmla="*/ 703675 h 1278046"/>
              <a:gd name="connsiteX5" fmla="*/ 2937680 w 6050160"/>
              <a:gd name="connsiteY5" fmla="*/ 521915 h 1278046"/>
              <a:gd name="connsiteX6" fmla="*/ 2486321 w 6050160"/>
              <a:gd name="connsiteY6" fmla="*/ 394289 h 1278046"/>
              <a:gd name="connsiteX7" fmla="*/ 1744244 w 6050160"/>
              <a:gd name="connsiteY7" fmla="*/ 348089 h 1278046"/>
              <a:gd name="connsiteX8" fmla="*/ 543780 w 6050160"/>
              <a:gd name="connsiteY8" fmla="*/ 13020 h 1278046"/>
              <a:gd name="connsiteX9" fmla="*/ 28569 w 6050160"/>
              <a:gd name="connsiteY9" fmla="*/ 101840 h 1278046"/>
              <a:gd name="connsiteX10" fmla="*/ 1350966 w 6050160"/>
              <a:gd name="connsiteY10" fmla="*/ 614430 h 1278046"/>
              <a:gd name="connsiteX11" fmla="*/ 2744019 w 6050160"/>
              <a:gd name="connsiteY11" fmla="*/ 868801 h 1278046"/>
              <a:gd name="connsiteX12" fmla="*/ 3306244 w 6050160"/>
              <a:gd name="connsiteY12" fmla="*/ 968653 h 1278046"/>
              <a:gd name="connsiteX13" fmla="*/ 3968446 w 6050160"/>
              <a:gd name="connsiteY13" fmla="*/ 1081650 h 1278046"/>
              <a:gd name="connsiteX14" fmla="*/ 5005854 w 6050160"/>
              <a:gd name="connsiteY14" fmla="*/ 1226134 h 1278046"/>
              <a:gd name="connsiteX15" fmla="*/ 5993954 w 6050160"/>
              <a:gd name="connsiteY15" fmla="*/ 1267132 h 1278046"/>
              <a:gd name="connsiteX0" fmla="*/ 5993954 w 6050160"/>
              <a:gd name="connsiteY0" fmla="*/ 1267132 h 1278046"/>
              <a:gd name="connsiteX1" fmla="*/ 5841590 w 6050160"/>
              <a:gd name="connsiteY1" fmla="*/ 1041628 h 1278046"/>
              <a:gd name="connsiteX2" fmla="*/ 5266346 w 6050160"/>
              <a:gd name="connsiteY2" fmla="*/ 960365 h 1278046"/>
              <a:gd name="connsiteX3" fmla="*/ 4778967 w 6050160"/>
              <a:gd name="connsiteY3" fmla="*/ 954668 h 1278046"/>
              <a:gd name="connsiteX4" fmla="*/ 3901925 w 6050160"/>
              <a:gd name="connsiteY4" fmla="*/ 703675 h 1278046"/>
              <a:gd name="connsiteX5" fmla="*/ 2937680 w 6050160"/>
              <a:gd name="connsiteY5" fmla="*/ 521915 h 1278046"/>
              <a:gd name="connsiteX6" fmla="*/ 2486321 w 6050160"/>
              <a:gd name="connsiteY6" fmla="*/ 394289 h 1278046"/>
              <a:gd name="connsiteX7" fmla="*/ 1744244 w 6050160"/>
              <a:gd name="connsiteY7" fmla="*/ 348089 h 1278046"/>
              <a:gd name="connsiteX8" fmla="*/ 543780 w 6050160"/>
              <a:gd name="connsiteY8" fmla="*/ 13020 h 1278046"/>
              <a:gd name="connsiteX9" fmla="*/ 28569 w 6050160"/>
              <a:gd name="connsiteY9" fmla="*/ 101840 h 1278046"/>
              <a:gd name="connsiteX10" fmla="*/ 1350966 w 6050160"/>
              <a:gd name="connsiteY10" fmla="*/ 614430 h 1278046"/>
              <a:gd name="connsiteX11" fmla="*/ 2744019 w 6050160"/>
              <a:gd name="connsiteY11" fmla="*/ 868801 h 1278046"/>
              <a:gd name="connsiteX12" fmla="*/ 3306244 w 6050160"/>
              <a:gd name="connsiteY12" fmla="*/ 968653 h 1278046"/>
              <a:gd name="connsiteX13" fmla="*/ 3968446 w 6050160"/>
              <a:gd name="connsiteY13" fmla="*/ 1081650 h 1278046"/>
              <a:gd name="connsiteX14" fmla="*/ 5005854 w 6050160"/>
              <a:gd name="connsiteY14" fmla="*/ 1226134 h 1278046"/>
              <a:gd name="connsiteX15" fmla="*/ 5993954 w 6050160"/>
              <a:gd name="connsiteY15" fmla="*/ 1267132 h 1278046"/>
              <a:gd name="connsiteX0" fmla="*/ 5993954 w 6050160"/>
              <a:gd name="connsiteY0" fmla="*/ 1267132 h 1278046"/>
              <a:gd name="connsiteX1" fmla="*/ 5841590 w 6050160"/>
              <a:gd name="connsiteY1" fmla="*/ 1041628 h 1278046"/>
              <a:gd name="connsiteX2" fmla="*/ 5266346 w 6050160"/>
              <a:gd name="connsiteY2" fmla="*/ 960365 h 1278046"/>
              <a:gd name="connsiteX3" fmla="*/ 4782331 w 6050160"/>
              <a:gd name="connsiteY3" fmla="*/ 934644 h 1278046"/>
              <a:gd name="connsiteX4" fmla="*/ 3901925 w 6050160"/>
              <a:gd name="connsiteY4" fmla="*/ 703675 h 1278046"/>
              <a:gd name="connsiteX5" fmla="*/ 2937680 w 6050160"/>
              <a:gd name="connsiteY5" fmla="*/ 521915 h 1278046"/>
              <a:gd name="connsiteX6" fmla="*/ 2486321 w 6050160"/>
              <a:gd name="connsiteY6" fmla="*/ 394289 h 1278046"/>
              <a:gd name="connsiteX7" fmla="*/ 1744244 w 6050160"/>
              <a:gd name="connsiteY7" fmla="*/ 348089 h 1278046"/>
              <a:gd name="connsiteX8" fmla="*/ 543780 w 6050160"/>
              <a:gd name="connsiteY8" fmla="*/ 13020 h 1278046"/>
              <a:gd name="connsiteX9" fmla="*/ 28569 w 6050160"/>
              <a:gd name="connsiteY9" fmla="*/ 101840 h 1278046"/>
              <a:gd name="connsiteX10" fmla="*/ 1350966 w 6050160"/>
              <a:gd name="connsiteY10" fmla="*/ 614430 h 1278046"/>
              <a:gd name="connsiteX11" fmla="*/ 2744019 w 6050160"/>
              <a:gd name="connsiteY11" fmla="*/ 868801 h 1278046"/>
              <a:gd name="connsiteX12" fmla="*/ 3306244 w 6050160"/>
              <a:gd name="connsiteY12" fmla="*/ 968653 h 1278046"/>
              <a:gd name="connsiteX13" fmla="*/ 3968446 w 6050160"/>
              <a:gd name="connsiteY13" fmla="*/ 1081650 h 1278046"/>
              <a:gd name="connsiteX14" fmla="*/ 5005854 w 6050160"/>
              <a:gd name="connsiteY14" fmla="*/ 1226134 h 1278046"/>
              <a:gd name="connsiteX15" fmla="*/ 5993954 w 6050160"/>
              <a:gd name="connsiteY15" fmla="*/ 1267132 h 1278046"/>
              <a:gd name="connsiteX0" fmla="*/ 5993954 w 6050160"/>
              <a:gd name="connsiteY0" fmla="*/ 1267132 h 1278046"/>
              <a:gd name="connsiteX1" fmla="*/ 5841590 w 6050160"/>
              <a:gd name="connsiteY1" fmla="*/ 1041628 h 1278046"/>
              <a:gd name="connsiteX2" fmla="*/ 5266346 w 6050160"/>
              <a:gd name="connsiteY2" fmla="*/ 960365 h 1278046"/>
              <a:gd name="connsiteX3" fmla="*/ 4782331 w 6050160"/>
              <a:gd name="connsiteY3" fmla="*/ 934644 h 1278046"/>
              <a:gd name="connsiteX4" fmla="*/ 3901925 w 6050160"/>
              <a:gd name="connsiteY4" fmla="*/ 703675 h 1278046"/>
              <a:gd name="connsiteX5" fmla="*/ 2937680 w 6050160"/>
              <a:gd name="connsiteY5" fmla="*/ 521915 h 1278046"/>
              <a:gd name="connsiteX6" fmla="*/ 2486321 w 6050160"/>
              <a:gd name="connsiteY6" fmla="*/ 394289 h 1278046"/>
              <a:gd name="connsiteX7" fmla="*/ 1744244 w 6050160"/>
              <a:gd name="connsiteY7" fmla="*/ 348089 h 1278046"/>
              <a:gd name="connsiteX8" fmla="*/ 543780 w 6050160"/>
              <a:gd name="connsiteY8" fmla="*/ 13020 h 1278046"/>
              <a:gd name="connsiteX9" fmla="*/ 28569 w 6050160"/>
              <a:gd name="connsiteY9" fmla="*/ 101840 h 1278046"/>
              <a:gd name="connsiteX10" fmla="*/ 1350966 w 6050160"/>
              <a:gd name="connsiteY10" fmla="*/ 614430 h 1278046"/>
              <a:gd name="connsiteX11" fmla="*/ 2744019 w 6050160"/>
              <a:gd name="connsiteY11" fmla="*/ 868801 h 1278046"/>
              <a:gd name="connsiteX12" fmla="*/ 3306244 w 6050160"/>
              <a:gd name="connsiteY12" fmla="*/ 968653 h 1278046"/>
              <a:gd name="connsiteX13" fmla="*/ 3968446 w 6050160"/>
              <a:gd name="connsiteY13" fmla="*/ 1081650 h 1278046"/>
              <a:gd name="connsiteX14" fmla="*/ 5005854 w 6050160"/>
              <a:gd name="connsiteY14" fmla="*/ 1226134 h 1278046"/>
              <a:gd name="connsiteX15" fmla="*/ 5993954 w 6050160"/>
              <a:gd name="connsiteY15" fmla="*/ 1267132 h 1278046"/>
              <a:gd name="connsiteX0" fmla="*/ 5993954 w 6050160"/>
              <a:gd name="connsiteY0" fmla="*/ 1267132 h 1278046"/>
              <a:gd name="connsiteX1" fmla="*/ 5841590 w 6050160"/>
              <a:gd name="connsiteY1" fmla="*/ 1041628 h 1278046"/>
              <a:gd name="connsiteX2" fmla="*/ 5266346 w 6050160"/>
              <a:gd name="connsiteY2" fmla="*/ 960365 h 1278046"/>
              <a:gd name="connsiteX3" fmla="*/ 4806269 w 6050160"/>
              <a:gd name="connsiteY3" fmla="*/ 917895 h 1278046"/>
              <a:gd name="connsiteX4" fmla="*/ 3901925 w 6050160"/>
              <a:gd name="connsiteY4" fmla="*/ 703675 h 1278046"/>
              <a:gd name="connsiteX5" fmla="*/ 2937680 w 6050160"/>
              <a:gd name="connsiteY5" fmla="*/ 521915 h 1278046"/>
              <a:gd name="connsiteX6" fmla="*/ 2486321 w 6050160"/>
              <a:gd name="connsiteY6" fmla="*/ 394289 h 1278046"/>
              <a:gd name="connsiteX7" fmla="*/ 1744244 w 6050160"/>
              <a:gd name="connsiteY7" fmla="*/ 348089 h 1278046"/>
              <a:gd name="connsiteX8" fmla="*/ 543780 w 6050160"/>
              <a:gd name="connsiteY8" fmla="*/ 13020 h 1278046"/>
              <a:gd name="connsiteX9" fmla="*/ 28569 w 6050160"/>
              <a:gd name="connsiteY9" fmla="*/ 101840 h 1278046"/>
              <a:gd name="connsiteX10" fmla="*/ 1350966 w 6050160"/>
              <a:gd name="connsiteY10" fmla="*/ 614430 h 1278046"/>
              <a:gd name="connsiteX11" fmla="*/ 2744019 w 6050160"/>
              <a:gd name="connsiteY11" fmla="*/ 868801 h 1278046"/>
              <a:gd name="connsiteX12" fmla="*/ 3306244 w 6050160"/>
              <a:gd name="connsiteY12" fmla="*/ 968653 h 1278046"/>
              <a:gd name="connsiteX13" fmla="*/ 3968446 w 6050160"/>
              <a:gd name="connsiteY13" fmla="*/ 1081650 h 1278046"/>
              <a:gd name="connsiteX14" fmla="*/ 5005854 w 6050160"/>
              <a:gd name="connsiteY14" fmla="*/ 1226134 h 1278046"/>
              <a:gd name="connsiteX15" fmla="*/ 5993954 w 6050160"/>
              <a:gd name="connsiteY15" fmla="*/ 1267132 h 1278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050160" h="1278046">
                <a:moveTo>
                  <a:pt x="5993954" y="1267132"/>
                </a:moveTo>
                <a:cubicBezTo>
                  <a:pt x="6133243" y="1236381"/>
                  <a:pt x="5987356" y="1072670"/>
                  <a:pt x="5841590" y="1041628"/>
                </a:cubicBezTo>
                <a:cubicBezTo>
                  <a:pt x="5695824" y="1010586"/>
                  <a:pt x="5438900" y="980987"/>
                  <a:pt x="5266346" y="960365"/>
                </a:cubicBezTo>
                <a:cubicBezTo>
                  <a:pt x="5093793" y="939743"/>
                  <a:pt x="5049970" y="874177"/>
                  <a:pt x="4806269" y="917895"/>
                </a:cubicBezTo>
                <a:cubicBezTo>
                  <a:pt x="4615301" y="836368"/>
                  <a:pt x="4213356" y="769672"/>
                  <a:pt x="3901925" y="703675"/>
                </a:cubicBezTo>
                <a:cubicBezTo>
                  <a:pt x="3590494" y="637678"/>
                  <a:pt x="3173614" y="573479"/>
                  <a:pt x="2937680" y="521915"/>
                </a:cubicBezTo>
                <a:cubicBezTo>
                  <a:pt x="2701746" y="470351"/>
                  <a:pt x="2685227" y="423260"/>
                  <a:pt x="2486321" y="394289"/>
                </a:cubicBezTo>
                <a:cubicBezTo>
                  <a:pt x="2287415" y="365318"/>
                  <a:pt x="2066038" y="423315"/>
                  <a:pt x="1744244" y="348089"/>
                </a:cubicBezTo>
                <a:cubicBezTo>
                  <a:pt x="1345261" y="263273"/>
                  <a:pt x="824551" y="42958"/>
                  <a:pt x="543780" y="13020"/>
                </a:cubicBezTo>
                <a:cubicBezTo>
                  <a:pt x="263009" y="-16918"/>
                  <a:pt x="-105962" y="1605"/>
                  <a:pt x="28569" y="101840"/>
                </a:cubicBezTo>
                <a:cubicBezTo>
                  <a:pt x="163100" y="202075"/>
                  <a:pt x="898391" y="486603"/>
                  <a:pt x="1350966" y="614430"/>
                </a:cubicBezTo>
                <a:cubicBezTo>
                  <a:pt x="1803541" y="742257"/>
                  <a:pt x="2418139" y="809764"/>
                  <a:pt x="2744019" y="868801"/>
                </a:cubicBezTo>
                <a:lnTo>
                  <a:pt x="3306244" y="968653"/>
                </a:lnTo>
                <a:cubicBezTo>
                  <a:pt x="3510315" y="1004128"/>
                  <a:pt x="3685178" y="1038737"/>
                  <a:pt x="3968446" y="1081650"/>
                </a:cubicBezTo>
                <a:cubicBezTo>
                  <a:pt x="4251714" y="1124563"/>
                  <a:pt x="4668269" y="1195220"/>
                  <a:pt x="5005854" y="1226134"/>
                </a:cubicBezTo>
                <a:cubicBezTo>
                  <a:pt x="5343439" y="1257048"/>
                  <a:pt x="5854665" y="1297883"/>
                  <a:pt x="5993954" y="1267132"/>
                </a:cubicBezTo>
                <a:close/>
              </a:path>
            </a:pathLst>
          </a:custGeom>
          <a:solidFill>
            <a:srgbClr val="FF0000">
              <a:alpha val="25098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hreePt" dir="t"/>
          </a:scene3d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5118" y="4310476"/>
            <a:ext cx="2557627" cy="2500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0990363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4" y="3785099"/>
            <a:ext cx="3132879" cy="3072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D:\Users\Marcin\Documents\Ania\EULAR course\nowe\flexor tendoniti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3182234" y="1484784"/>
            <a:ext cx="4075496" cy="3221047"/>
          </a:xfrm>
          <a:solidFill>
            <a:srgbClr val="FF0000"/>
          </a:solidFill>
          <a:effectLst>
            <a:outerShdw blurRad="63500" dist="139700" dir="2700000" algn="tl" rotWithShape="0">
              <a:srgbClr val="000000">
                <a:alpha val="39998"/>
              </a:srgbClr>
            </a:outerShdw>
          </a:effectLst>
        </p:spPr>
      </p:pic>
      <p:pic>
        <p:nvPicPr>
          <p:cNvPr id="13" name="Picture 3" descr="D:\Users\Marcin\Documents\Ania\EULAR course\nowe\flexor tendonitis c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/>
          <a:srcRect l="-154"/>
          <a:stretch>
            <a:fillRect/>
          </a:stretch>
        </p:blipFill>
        <p:spPr>
          <a:xfrm>
            <a:off x="3182234" y="3950085"/>
            <a:ext cx="4038600" cy="2907915"/>
          </a:xfrm>
          <a:effectLst>
            <a:outerShdw blurRad="63500" dist="139700" dir="2700000" algn="tl" rotWithShape="0">
              <a:srgbClr val="000000">
                <a:alpha val="39998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200" dirty="0" smtClean="0">
                <a:solidFill>
                  <a:srgbClr val="0070C0"/>
                </a:solidFill>
                <a:ea typeface="+mj-ea"/>
                <a:cs typeface="+mj-cs"/>
              </a:rPr>
              <a:t>Wrist </a:t>
            </a:r>
            <a:endParaRPr lang="en-GB" sz="4200" dirty="0">
              <a:solidFill>
                <a:srgbClr val="0070C0"/>
              </a:solidFill>
              <a:ea typeface="+mj-ea"/>
              <a:cs typeface="+mj-cs"/>
            </a:endParaRPr>
          </a:p>
        </p:txBody>
      </p:sp>
      <p:pic>
        <p:nvPicPr>
          <p:cNvPr id="8" name="Picture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5" y="252413"/>
            <a:ext cx="828675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302505" y="6427656"/>
            <a:ext cx="12602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prstClr val="white"/>
                </a:solidFill>
                <a:cs typeface="Arial" panose="020B0604020202020204" pitchFamily="34" charset="0"/>
              </a:rPr>
              <a:t>Longitudinal</a:t>
            </a:r>
          </a:p>
        </p:txBody>
      </p:sp>
      <p:sp>
        <p:nvSpPr>
          <p:cNvPr id="12" name="Freeform 11"/>
          <p:cNvSpPr/>
          <p:nvPr/>
        </p:nvSpPr>
        <p:spPr>
          <a:xfrm>
            <a:off x="3780990" y="2154628"/>
            <a:ext cx="3160712" cy="635000"/>
          </a:xfrm>
          <a:custGeom>
            <a:avLst/>
            <a:gdLst>
              <a:gd name="connsiteX0" fmla="*/ 3029500 w 3160758"/>
              <a:gd name="connsiteY0" fmla="*/ 129497 h 635147"/>
              <a:gd name="connsiteX1" fmla="*/ 2247239 w 3160758"/>
              <a:gd name="connsiteY1" fmla="*/ 87212 h 635147"/>
              <a:gd name="connsiteX2" fmla="*/ 1850823 w 3160758"/>
              <a:gd name="connsiteY2" fmla="*/ 66070 h 635147"/>
              <a:gd name="connsiteX3" fmla="*/ 1681685 w 3160758"/>
              <a:gd name="connsiteY3" fmla="*/ 92498 h 635147"/>
              <a:gd name="connsiteX4" fmla="*/ 1353981 w 3160758"/>
              <a:gd name="connsiteY4" fmla="*/ 134782 h 635147"/>
              <a:gd name="connsiteX5" fmla="*/ 1216557 w 3160758"/>
              <a:gd name="connsiteY5" fmla="*/ 118926 h 635147"/>
              <a:gd name="connsiteX6" fmla="*/ 1015706 w 3160758"/>
              <a:gd name="connsiteY6" fmla="*/ 76641 h 635147"/>
              <a:gd name="connsiteX7" fmla="*/ 888853 w 3160758"/>
              <a:gd name="connsiteY7" fmla="*/ 76641 h 635147"/>
              <a:gd name="connsiteX8" fmla="*/ 762000 w 3160758"/>
              <a:gd name="connsiteY8" fmla="*/ 34357 h 635147"/>
              <a:gd name="connsiteX9" fmla="*/ 614004 w 3160758"/>
              <a:gd name="connsiteY9" fmla="*/ 2643 h 635147"/>
              <a:gd name="connsiteX10" fmla="*/ 455438 w 3160758"/>
              <a:gd name="connsiteY10" fmla="*/ 50213 h 635147"/>
              <a:gd name="connsiteX11" fmla="*/ 333870 w 3160758"/>
              <a:gd name="connsiteY11" fmla="*/ 97783 h 635147"/>
              <a:gd name="connsiteX12" fmla="*/ 566434 w 3160758"/>
              <a:gd name="connsiteY12" fmla="*/ 124211 h 635147"/>
              <a:gd name="connsiteX13" fmla="*/ 693288 w 3160758"/>
              <a:gd name="connsiteY13" fmla="*/ 224636 h 635147"/>
              <a:gd name="connsiteX14" fmla="*/ 825426 w 3160758"/>
              <a:gd name="connsiteY14" fmla="*/ 235208 h 635147"/>
              <a:gd name="connsiteX15" fmla="*/ 835997 w 3160758"/>
              <a:gd name="connsiteY15" fmla="*/ 319776 h 635147"/>
              <a:gd name="connsiteX16" fmla="*/ 804284 w 3160758"/>
              <a:gd name="connsiteY16" fmla="*/ 414916 h 635147"/>
              <a:gd name="connsiteX17" fmla="*/ 740858 w 3160758"/>
              <a:gd name="connsiteY17" fmla="*/ 351490 h 635147"/>
              <a:gd name="connsiteX18" fmla="*/ 640432 w 3160758"/>
              <a:gd name="connsiteY18" fmla="*/ 351490 h 635147"/>
              <a:gd name="connsiteX19" fmla="*/ 503008 w 3160758"/>
              <a:gd name="connsiteY19" fmla="*/ 346204 h 635147"/>
              <a:gd name="connsiteX20" fmla="*/ 487151 w 3160758"/>
              <a:gd name="connsiteY20" fmla="*/ 346204 h 635147"/>
              <a:gd name="connsiteX21" fmla="*/ 344441 w 3160758"/>
              <a:gd name="connsiteY21" fmla="*/ 356775 h 635147"/>
              <a:gd name="connsiteX22" fmla="*/ 286300 w 3160758"/>
              <a:gd name="connsiteY22" fmla="*/ 335633 h 635147"/>
              <a:gd name="connsiteX23" fmla="*/ 170018 w 3160758"/>
              <a:gd name="connsiteY23" fmla="*/ 351490 h 635147"/>
              <a:gd name="connsiteX24" fmla="*/ 53736 w 3160758"/>
              <a:gd name="connsiteY24" fmla="*/ 377917 h 635147"/>
              <a:gd name="connsiteX25" fmla="*/ 881 w 3160758"/>
              <a:gd name="connsiteY25" fmla="*/ 462486 h 635147"/>
              <a:gd name="connsiteX26" fmla="*/ 48451 w 3160758"/>
              <a:gd name="connsiteY26" fmla="*/ 557626 h 635147"/>
              <a:gd name="connsiteX27" fmla="*/ 148876 w 3160758"/>
              <a:gd name="connsiteY27" fmla="*/ 626338 h 635147"/>
              <a:gd name="connsiteX28" fmla="*/ 270444 w 3160758"/>
              <a:gd name="connsiteY28" fmla="*/ 610482 h 635147"/>
              <a:gd name="connsiteX29" fmla="*/ 397297 w 3160758"/>
              <a:gd name="connsiteY29" fmla="*/ 557626 h 635147"/>
              <a:gd name="connsiteX30" fmla="*/ 508293 w 3160758"/>
              <a:gd name="connsiteY30" fmla="*/ 536484 h 635147"/>
              <a:gd name="connsiteX31" fmla="*/ 645718 w 3160758"/>
              <a:gd name="connsiteY31" fmla="*/ 562912 h 635147"/>
              <a:gd name="connsiteX32" fmla="*/ 888853 w 3160758"/>
              <a:gd name="connsiteY32" fmla="*/ 494199 h 635147"/>
              <a:gd name="connsiteX33" fmla="*/ 1380409 w 3160758"/>
              <a:gd name="connsiteY33" fmla="*/ 483628 h 635147"/>
              <a:gd name="connsiteX34" fmla="*/ 2152099 w 3160758"/>
              <a:gd name="connsiteY34" fmla="*/ 414916 h 635147"/>
              <a:gd name="connsiteX35" fmla="*/ 2807507 w 3160758"/>
              <a:gd name="connsiteY35" fmla="*/ 399060 h 635147"/>
              <a:gd name="connsiteX36" fmla="*/ 3034786 w 3160758"/>
              <a:gd name="connsiteY36" fmla="*/ 404345 h 635147"/>
              <a:gd name="connsiteX37" fmla="*/ 3034786 w 3160758"/>
              <a:gd name="connsiteY37" fmla="*/ 404345 h 635147"/>
              <a:gd name="connsiteX38" fmla="*/ 3029500 w 3160758"/>
              <a:gd name="connsiteY38" fmla="*/ 129497 h 635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3160758" h="635147">
                <a:moveTo>
                  <a:pt x="3029500" y="129497"/>
                </a:moveTo>
                <a:cubicBezTo>
                  <a:pt x="2898242" y="76642"/>
                  <a:pt x="2247239" y="87212"/>
                  <a:pt x="2247239" y="87212"/>
                </a:cubicBezTo>
                <a:cubicBezTo>
                  <a:pt x="2050793" y="76641"/>
                  <a:pt x="1945082" y="65189"/>
                  <a:pt x="1850823" y="66070"/>
                </a:cubicBezTo>
                <a:cubicBezTo>
                  <a:pt x="1756564" y="66951"/>
                  <a:pt x="1681685" y="92498"/>
                  <a:pt x="1681685" y="92498"/>
                </a:cubicBezTo>
                <a:cubicBezTo>
                  <a:pt x="1598878" y="103950"/>
                  <a:pt x="1431502" y="130377"/>
                  <a:pt x="1353981" y="134782"/>
                </a:cubicBezTo>
                <a:cubicBezTo>
                  <a:pt x="1276460" y="139187"/>
                  <a:pt x="1272936" y="128616"/>
                  <a:pt x="1216557" y="118926"/>
                </a:cubicBezTo>
                <a:cubicBezTo>
                  <a:pt x="1160178" y="109236"/>
                  <a:pt x="1070323" y="83688"/>
                  <a:pt x="1015706" y="76641"/>
                </a:cubicBezTo>
                <a:cubicBezTo>
                  <a:pt x="961089" y="69594"/>
                  <a:pt x="931137" y="83688"/>
                  <a:pt x="888853" y="76641"/>
                </a:cubicBezTo>
                <a:cubicBezTo>
                  <a:pt x="846569" y="69594"/>
                  <a:pt x="807808" y="46690"/>
                  <a:pt x="762000" y="34357"/>
                </a:cubicBezTo>
                <a:cubicBezTo>
                  <a:pt x="716192" y="22024"/>
                  <a:pt x="665098" y="0"/>
                  <a:pt x="614004" y="2643"/>
                </a:cubicBezTo>
                <a:cubicBezTo>
                  <a:pt x="562910" y="5286"/>
                  <a:pt x="502127" y="34356"/>
                  <a:pt x="455438" y="50213"/>
                </a:cubicBezTo>
                <a:cubicBezTo>
                  <a:pt x="408749" y="66070"/>
                  <a:pt x="315371" y="85450"/>
                  <a:pt x="333870" y="97783"/>
                </a:cubicBezTo>
                <a:cubicBezTo>
                  <a:pt x="352369" y="110116"/>
                  <a:pt x="506531" y="103069"/>
                  <a:pt x="566434" y="124211"/>
                </a:cubicBezTo>
                <a:cubicBezTo>
                  <a:pt x="626337" y="145353"/>
                  <a:pt x="650123" y="206137"/>
                  <a:pt x="693288" y="224636"/>
                </a:cubicBezTo>
                <a:cubicBezTo>
                  <a:pt x="736453" y="243135"/>
                  <a:pt x="801641" y="219351"/>
                  <a:pt x="825426" y="235208"/>
                </a:cubicBezTo>
                <a:cubicBezTo>
                  <a:pt x="849211" y="251065"/>
                  <a:pt x="839521" y="289825"/>
                  <a:pt x="835997" y="319776"/>
                </a:cubicBezTo>
                <a:cubicBezTo>
                  <a:pt x="832473" y="349727"/>
                  <a:pt x="820141" y="409630"/>
                  <a:pt x="804284" y="414916"/>
                </a:cubicBezTo>
                <a:cubicBezTo>
                  <a:pt x="788428" y="420202"/>
                  <a:pt x="768167" y="362061"/>
                  <a:pt x="740858" y="351490"/>
                </a:cubicBezTo>
                <a:cubicBezTo>
                  <a:pt x="713549" y="340919"/>
                  <a:pt x="680074" y="352371"/>
                  <a:pt x="640432" y="351490"/>
                </a:cubicBezTo>
                <a:cubicBezTo>
                  <a:pt x="600790" y="350609"/>
                  <a:pt x="528555" y="347085"/>
                  <a:pt x="503008" y="346204"/>
                </a:cubicBezTo>
                <a:cubicBezTo>
                  <a:pt x="477461" y="345323"/>
                  <a:pt x="487151" y="346204"/>
                  <a:pt x="487151" y="346204"/>
                </a:cubicBezTo>
                <a:cubicBezTo>
                  <a:pt x="460723" y="347966"/>
                  <a:pt x="377916" y="358537"/>
                  <a:pt x="344441" y="356775"/>
                </a:cubicBezTo>
                <a:cubicBezTo>
                  <a:pt x="310966" y="355013"/>
                  <a:pt x="315370" y="336514"/>
                  <a:pt x="286300" y="335633"/>
                </a:cubicBezTo>
                <a:cubicBezTo>
                  <a:pt x="257230" y="334752"/>
                  <a:pt x="208779" y="344443"/>
                  <a:pt x="170018" y="351490"/>
                </a:cubicBezTo>
                <a:cubicBezTo>
                  <a:pt x="131257" y="358537"/>
                  <a:pt x="81926" y="359418"/>
                  <a:pt x="53736" y="377917"/>
                </a:cubicBezTo>
                <a:cubicBezTo>
                  <a:pt x="25546" y="396416"/>
                  <a:pt x="1762" y="432535"/>
                  <a:pt x="881" y="462486"/>
                </a:cubicBezTo>
                <a:cubicBezTo>
                  <a:pt x="0" y="492437"/>
                  <a:pt x="23785" y="530317"/>
                  <a:pt x="48451" y="557626"/>
                </a:cubicBezTo>
                <a:cubicBezTo>
                  <a:pt x="73117" y="584935"/>
                  <a:pt x="111877" y="617529"/>
                  <a:pt x="148876" y="626338"/>
                </a:cubicBezTo>
                <a:cubicBezTo>
                  <a:pt x="185875" y="635147"/>
                  <a:pt x="229041" y="621934"/>
                  <a:pt x="270444" y="610482"/>
                </a:cubicBezTo>
                <a:cubicBezTo>
                  <a:pt x="311848" y="599030"/>
                  <a:pt x="357656" y="569959"/>
                  <a:pt x="397297" y="557626"/>
                </a:cubicBezTo>
                <a:cubicBezTo>
                  <a:pt x="436938" y="545293"/>
                  <a:pt x="466890" y="535603"/>
                  <a:pt x="508293" y="536484"/>
                </a:cubicBezTo>
                <a:cubicBezTo>
                  <a:pt x="549696" y="537365"/>
                  <a:pt x="582291" y="569959"/>
                  <a:pt x="645718" y="562912"/>
                </a:cubicBezTo>
                <a:cubicBezTo>
                  <a:pt x="709145" y="555865"/>
                  <a:pt x="766405" y="507413"/>
                  <a:pt x="888853" y="494199"/>
                </a:cubicBezTo>
                <a:cubicBezTo>
                  <a:pt x="1011301" y="480985"/>
                  <a:pt x="1169868" y="496842"/>
                  <a:pt x="1380409" y="483628"/>
                </a:cubicBezTo>
                <a:cubicBezTo>
                  <a:pt x="1590950" y="470414"/>
                  <a:pt x="1914249" y="429011"/>
                  <a:pt x="2152099" y="414916"/>
                </a:cubicBezTo>
                <a:cubicBezTo>
                  <a:pt x="2389949" y="400821"/>
                  <a:pt x="2660393" y="400822"/>
                  <a:pt x="2807507" y="399060"/>
                </a:cubicBezTo>
                <a:cubicBezTo>
                  <a:pt x="2954621" y="397298"/>
                  <a:pt x="3034786" y="404345"/>
                  <a:pt x="3034786" y="404345"/>
                </a:cubicBezTo>
                <a:lnTo>
                  <a:pt x="3034786" y="404345"/>
                </a:lnTo>
                <a:cubicBezTo>
                  <a:pt x="3035667" y="356775"/>
                  <a:pt x="3160758" y="182352"/>
                  <a:pt x="3029500" y="129497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4" name="Freeform 13"/>
          <p:cNvSpPr/>
          <p:nvPr>
            <p:custDataLst>
              <p:tags r:id="rId2"/>
            </p:custDataLst>
          </p:nvPr>
        </p:nvSpPr>
        <p:spPr>
          <a:xfrm flipH="1" flipV="1">
            <a:off x="3806128" y="1844824"/>
            <a:ext cx="2195425" cy="696365"/>
          </a:xfrm>
          <a:custGeom>
            <a:avLst/>
            <a:gdLst>
              <a:gd name="connsiteX0" fmla="*/ 2784604 w 3022453"/>
              <a:gd name="connsiteY0" fmla="*/ 370869 h 1040371"/>
              <a:gd name="connsiteX1" fmla="*/ 2943170 w 3022453"/>
              <a:gd name="connsiteY1" fmla="*/ 281015 h 1040371"/>
              <a:gd name="connsiteX2" fmla="*/ 2959027 w 3022453"/>
              <a:gd name="connsiteY2" fmla="*/ 217588 h 1040371"/>
              <a:gd name="connsiteX3" fmla="*/ 2562610 w 3022453"/>
              <a:gd name="connsiteY3" fmla="*/ 170018 h 1040371"/>
              <a:gd name="connsiteX4" fmla="*/ 2203193 w 3022453"/>
              <a:gd name="connsiteY4" fmla="*/ 154161 h 1040371"/>
              <a:gd name="connsiteX5" fmla="*/ 1928345 w 3022453"/>
              <a:gd name="connsiteY5" fmla="*/ 143590 h 1040371"/>
              <a:gd name="connsiteX6" fmla="*/ 1701066 w 3022453"/>
              <a:gd name="connsiteY6" fmla="*/ 201731 h 1040371"/>
              <a:gd name="connsiteX7" fmla="*/ 1621783 w 3022453"/>
              <a:gd name="connsiteY7" fmla="*/ 370869 h 1040371"/>
              <a:gd name="connsiteX8" fmla="*/ 1674638 w 3022453"/>
              <a:gd name="connsiteY8" fmla="*/ 481865 h 1040371"/>
              <a:gd name="connsiteX9" fmla="*/ 1753921 w 3022453"/>
              <a:gd name="connsiteY9" fmla="*/ 524150 h 1040371"/>
              <a:gd name="connsiteX10" fmla="*/ 1611212 w 3022453"/>
              <a:gd name="connsiteY10" fmla="*/ 571720 h 1040371"/>
              <a:gd name="connsiteX11" fmla="*/ 1415646 w 3022453"/>
              <a:gd name="connsiteY11" fmla="*/ 555863 h 1040371"/>
              <a:gd name="connsiteX12" fmla="*/ 1019230 w 3022453"/>
              <a:gd name="connsiteY12" fmla="*/ 487151 h 1040371"/>
              <a:gd name="connsiteX13" fmla="*/ 591101 w 3022453"/>
              <a:gd name="connsiteY13" fmla="*/ 69593 h 1040371"/>
              <a:gd name="connsiteX14" fmla="*/ 157686 w 3022453"/>
              <a:gd name="connsiteY14" fmla="*/ 69593 h 1040371"/>
              <a:gd name="connsiteX15" fmla="*/ 14976 w 3022453"/>
              <a:gd name="connsiteY15" fmla="*/ 254587 h 1040371"/>
              <a:gd name="connsiteX16" fmla="*/ 83688 w 3022453"/>
              <a:gd name="connsiteY16" fmla="*/ 423724 h 1040371"/>
              <a:gd name="connsiteX17" fmla="*/ 517103 w 3022453"/>
              <a:gd name="connsiteY17" fmla="*/ 666860 h 1040371"/>
              <a:gd name="connsiteX18" fmla="*/ 797237 w 3022453"/>
              <a:gd name="connsiteY18" fmla="*/ 756714 h 1040371"/>
              <a:gd name="connsiteX19" fmla="*/ 1109084 w 3022453"/>
              <a:gd name="connsiteY19" fmla="*/ 698573 h 1040371"/>
              <a:gd name="connsiteX20" fmla="*/ 1383933 w 3022453"/>
              <a:gd name="connsiteY20" fmla="*/ 809569 h 1040371"/>
              <a:gd name="connsiteX21" fmla="*/ 1542499 w 3022453"/>
              <a:gd name="connsiteY21" fmla="*/ 999849 h 1040371"/>
              <a:gd name="connsiteX22" fmla="*/ 1579498 w 3022453"/>
              <a:gd name="connsiteY22" fmla="*/ 1020991 h 1040371"/>
              <a:gd name="connsiteX23" fmla="*/ 1584784 w 3022453"/>
              <a:gd name="connsiteY23" fmla="*/ 883567 h 1040371"/>
              <a:gd name="connsiteX24" fmla="*/ 1600641 w 3022453"/>
              <a:gd name="connsiteY24" fmla="*/ 740857 h 1040371"/>
              <a:gd name="connsiteX25" fmla="*/ 1711637 w 3022453"/>
              <a:gd name="connsiteY25" fmla="*/ 735572 h 1040371"/>
              <a:gd name="connsiteX26" fmla="*/ 1759207 w 3022453"/>
              <a:gd name="connsiteY26" fmla="*/ 666860 h 1040371"/>
              <a:gd name="connsiteX27" fmla="*/ 1880775 w 3022453"/>
              <a:gd name="connsiteY27" fmla="*/ 730286 h 1040371"/>
              <a:gd name="connsiteX28" fmla="*/ 1997057 w 3022453"/>
              <a:gd name="connsiteY28" fmla="*/ 693287 h 1040371"/>
              <a:gd name="connsiteX29" fmla="*/ 2361760 w 3022453"/>
              <a:gd name="connsiteY29" fmla="*/ 851854 h 1040371"/>
              <a:gd name="connsiteX30" fmla="*/ 2636608 w 3022453"/>
              <a:gd name="connsiteY30" fmla="*/ 851854 h 1040371"/>
              <a:gd name="connsiteX31" fmla="*/ 2689464 w 3022453"/>
              <a:gd name="connsiteY31" fmla="*/ 746143 h 1040371"/>
              <a:gd name="connsiteX32" fmla="*/ 2583753 w 3022453"/>
              <a:gd name="connsiteY32" fmla="*/ 661574 h 1040371"/>
              <a:gd name="connsiteX33" fmla="*/ 2456899 w 3022453"/>
              <a:gd name="connsiteY33" fmla="*/ 640432 h 1040371"/>
              <a:gd name="connsiteX34" fmla="*/ 2583753 w 3022453"/>
              <a:gd name="connsiteY34" fmla="*/ 513579 h 1040371"/>
              <a:gd name="connsiteX35" fmla="*/ 2647179 w 3022453"/>
              <a:gd name="connsiteY35" fmla="*/ 444867 h 1040371"/>
              <a:gd name="connsiteX36" fmla="*/ 2700035 w 3022453"/>
              <a:gd name="connsiteY36" fmla="*/ 407868 h 1040371"/>
              <a:gd name="connsiteX37" fmla="*/ 2784604 w 3022453"/>
              <a:gd name="connsiteY37" fmla="*/ 370869 h 1040371"/>
              <a:gd name="connsiteX0" fmla="*/ 2776046 w 2981084"/>
              <a:gd name="connsiteY0" fmla="*/ 340248 h 1001487"/>
              <a:gd name="connsiteX1" fmla="*/ 2934612 w 2981084"/>
              <a:gd name="connsiteY1" fmla="*/ 250394 h 1001487"/>
              <a:gd name="connsiteX2" fmla="*/ 2950469 w 2981084"/>
              <a:gd name="connsiteY2" fmla="*/ 186967 h 1001487"/>
              <a:gd name="connsiteX3" fmla="*/ 2554052 w 2981084"/>
              <a:gd name="connsiteY3" fmla="*/ 139397 h 1001487"/>
              <a:gd name="connsiteX4" fmla="*/ 2194635 w 2981084"/>
              <a:gd name="connsiteY4" fmla="*/ 123540 h 1001487"/>
              <a:gd name="connsiteX5" fmla="*/ 1919787 w 2981084"/>
              <a:gd name="connsiteY5" fmla="*/ 112969 h 1001487"/>
              <a:gd name="connsiteX6" fmla="*/ 1692508 w 2981084"/>
              <a:gd name="connsiteY6" fmla="*/ 171110 h 1001487"/>
              <a:gd name="connsiteX7" fmla="*/ 1613225 w 2981084"/>
              <a:gd name="connsiteY7" fmla="*/ 340248 h 1001487"/>
              <a:gd name="connsiteX8" fmla="*/ 1666080 w 2981084"/>
              <a:gd name="connsiteY8" fmla="*/ 451244 h 1001487"/>
              <a:gd name="connsiteX9" fmla="*/ 1745363 w 2981084"/>
              <a:gd name="connsiteY9" fmla="*/ 493529 h 1001487"/>
              <a:gd name="connsiteX10" fmla="*/ 1602654 w 2981084"/>
              <a:gd name="connsiteY10" fmla="*/ 541099 h 1001487"/>
              <a:gd name="connsiteX11" fmla="*/ 1121807 w 2981084"/>
              <a:gd name="connsiteY11" fmla="*/ 89079 h 1001487"/>
              <a:gd name="connsiteX12" fmla="*/ 1010672 w 2981084"/>
              <a:gd name="connsiteY12" fmla="*/ 456530 h 1001487"/>
              <a:gd name="connsiteX13" fmla="*/ 582543 w 2981084"/>
              <a:gd name="connsiteY13" fmla="*/ 38972 h 1001487"/>
              <a:gd name="connsiteX14" fmla="*/ 149128 w 2981084"/>
              <a:gd name="connsiteY14" fmla="*/ 38972 h 1001487"/>
              <a:gd name="connsiteX15" fmla="*/ 6418 w 2981084"/>
              <a:gd name="connsiteY15" fmla="*/ 223966 h 1001487"/>
              <a:gd name="connsiteX16" fmla="*/ 75130 w 2981084"/>
              <a:gd name="connsiteY16" fmla="*/ 393103 h 1001487"/>
              <a:gd name="connsiteX17" fmla="*/ 508545 w 2981084"/>
              <a:gd name="connsiteY17" fmla="*/ 636239 h 1001487"/>
              <a:gd name="connsiteX18" fmla="*/ 788679 w 2981084"/>
              <a:gd name="connsiteY18" fmla="*/ 726093 h 1001487"/>
              <a:gd name="connsiteX19" fmla="*/ 1100526 w 2981084"/>
              <a:gd name="connsiteY19" fmla="*/ 667952 h 1001487"/>
              <a:gd name="connsiteX20" fmla="*/ 1375375 w 2981084"/>
              <a:gd name="connsiteY20" fmla="*/ 778948 h 1001487"/>
              <a:gd name="connsiteX21" fmla="*/ 1533941 w 2981084"/>
              <a:gd name="connsiteY21" fmla="*/ 969228 h 1001487"/>
              <a:gd name="connsiteX22" fmla="*/ 1570940 w 2981084"/>
              <a:gd name="connsiteY22" fmla="*/ 990370 h 1001487"/>
              <a:gd name="connsiteX23" fmla="*/ 1576226 w 2981084"/>
              <a:gd name="connsiteY23" fmla="*/ 852946 h 1001487"/>
              <a:gd name="connsiteX24" fmla="*/ 1592083 w 2981084"/>
              <a:gd name="connsiteY24" fmla="*/ 710236 h 1001487"/>
              <a:gd name="connsiteX25" fmla="*/ 1703079 w 2981084"/>
              <a:gd name="connsiteY25" fmla="*/ 704951 h 1001487"/>
              <a:gd name="connsiteX26" fmla="*/ 1750649 w 2981084"/>
              <a:gd name="connsiteY26" fmla="*/ 636239 h 1001487"/>
              <a:gd name="connsiteX27" fmla="*/ 1872217 w 2981084"/>
              <a:gd name="connsiteY27" fmla="*/ 699665 h 1001487"/>
              <a:gd name="connsiteX28" fmla="*/ 1988499 w 2981084"/>
              <a:gd name="connsiteY28" fmla="*/ 662666 h 1001487"/>
              <a:gd name="connsiteX29" fmla="*/ 2353202 w 2981084"/>
              <a:gd name="connsiteY29" fmla="*/ 821233 h 1001487"/>
              <a:gd name="connsiteX30" fmla="*/ 2628050 w 2981084"/>
              <a:gd name="connsiteY30" fmla="*/ 821233 h 1001487"/>
              <a:gd name="connsiteX31" fmla="*/ 2680906 w 2981084"/>
              <a:gd name="connsiteY31" fmla="*/ 715522 h 1001487"/>
              <a:gd name="connsiteX32" fmla="*/ 2575195 w 2981084"/>
              <a:gd name="connsiteY32" fmla="*/ 630953 h 1001487"/>
              <a:gd name="connsiteX33" fmla="*/ 2448341 w 2981084"/>
              <a:gd name="connsiteY33" fmla="*/ 609811 h 1001487"/>
              <a:gd name="connsiteX34" fmla="*/ 2575195 w 2981084"/>
              <a:gd name="connsiteY34" fmla="*/ 482958 h 1001487"/>
              <a:gd name="connsiteX35" fmla="*/ 2638621 w 2981084"/>
              <a:gd name="connsiteY35" fmla="*/ 414246 h 1001487"/>
              <a:gd name="connsiteX36" fmla="*/ 2691477 w 2981084"/>
              <a:gd name="connsiteY36" fmla="*/ 377247 h 1001487"/>
              <a:gd name="connsiteX37" fmla="*/ 2776046 w 2981084"/>
              <a:gd name="connsiteY37" fmla="*/ 340248 h 1001487"/>
              <a:gd name="connsiteX0" fmla="*/ 2776046 w 2981084"/>
              <a:gd name="connsiteY0" fmla="*/ 340248 h 1001488"/>
              <a:gd name="connsiteX1" fmla="*/ 2934612 w 2981084"/>
              <a:gd name="connsiteY1" fmla="*/ 250394 h 1001488"/>
              <a:gd name="connsiteX2" fmla="*/ 2950469 w 2981084"/>
              <a:gd name="connsiteY2" fmla="*/ 186967 h 1001488"/>
              <a:gd name="connsiteX3" fmla="*/ 2554052 w 2981084"/>
              <a:gd name="connsiteY3" fmla="*/ 139397 h 1001488"/>
              <a:gd name="connsiteX4" fmla="*/ 2194635 w 2981084"/>
              <a:gd name="connsiteY4" fmla="*/ 123540 h 1001488"/>
              <a:gd name="connsiteX5" fmla="*/ 1919787 w 2981084"/>
              <a:gd name="connsiteY5" fmla="*/ 112969 h 1001488"/>
              <a:gd name="connsiteX6" fmla="*/ 1692508 w 2981084"/>
              <a:gd name="connsiteY6" fmla="*/ 171110 h 1001488"/>
              <a:gd name="connsiteX7" fmla="*/ 1613225 w 2981084"/>
              <a:gd name="connsiteY7" fmla="*/ 340248 h 1001488"/>
              <a:gd name="connsiteX8" fmla="*/ 1666080 w 2981084"/>
              <a:gd name="connsiteY8" fmla="*/ 451244 h 1001488"/>
              <a:gd name="connsiteX9" fmla="*/ 1745363 w 2981084"/>
              <a:gd name="connsiteY9" fmla="*/ 493529 h 1001488"/>
              <a:gd name="connsiteX10" fmla="*/ 1121807 w 2981084"/>
              <a:gd name="connsiteY10" fmla="*/ 89079 h 1001488"/>
              <a:gd name="connsiteX11" fmla="*/ 1010672 w 2981084"/>
              <a:gd name="connsiteY11" fmla="*/ 456530 h 1001488"/>
              <a:gd name="connsiteX12" fmla="*/ 582543 w 2981084"/>
              <a:gd name="connsiteY12" fmla="*/ 38972 h 1001488"/>
              <a:gd name="connsiteX13" fmla="*/ 149128 w 2981084"/>
              <a:gd name="connsiteY13" fmla="*/ 38972 h 1001488"/>
              <a:gd name="connsiteX14" fmla="*/ 6418 w 2981084"/>
              <a:gd name="connsiteY14" fmla="*/ 223966 h 1001488"/>
              <a:gd name="connsiteX15" fmla="*/ 75130 w 2981084"/>
              <a:gd name="connsiteY15" fmla="*/ 393103 h 1001488"/>
              <a:gd name="connsiteX16" fmla="*/ 508545 w 2981084"/>
              <a:gd name="connsiteY16" fmla="*/ 636239 h 1001488"/>
              <a:gd name="connsiteX17" fmla="*/ 788679 w 2981084"/>
              <a:gd name="connsiteY17" fmla="*/ 726093 h 1001488"/>
              <a:gd name="connsiteX18" fmla="*/ 1100526 w 2981084"/>
              <a:gd name="connsiteY18" fmla="*/ 667952 h 1001488"/>
              <a:gd name="connsiteX19" fmla="*/ 1375375 w 2981084"/>
              <a:gd name="connsiteY19" fmla="*/ 778948 h 1001488"/>
              <a:gd name="connsiteX20" fmla="*/ 1533941 w 2981084"/>
              <a:gd name="connsiteY20" fmla="*/ 969228 h 1001488"/>
              <a:gd name="connsiteX21" fmla="*/ 1570940 w 2981084"/>
              <a:gd name="connsiteY21" fmla="*/ 990370 h 1001488"/>
              <a:gd name="connsiteX22" fmla="*/ 1576226 w 2981084"/>
              <a:gd name="connsiteY22" fmla="*/ 852946 h 1001488"/>
              <a:gd name="connsiteX23" fmla="*/ 1592083 w 2981084"/>
              <a:gd name="connsiteY23" fmla="*/ 710236 h 1001488"/>
              <a:gd name="connsiteX24" fmla="*/ 1703079 w 2981084"/>
              <a:gd name="connsiteY24" fmla="*/ 704951 h 1001488"/>
              <a:gd name="connsiteX25" fmla="*/ 1750649 w 2981084"/>
              <a:gd name="connsiteY25" fmla="*/ 636239 h 1001488"/>
              <a:gd name="connsiteX26" fmla="*/ 1872217 w 2981084"/>
              <a:gd name="connsiteY26" fmla="*/ 699665 h 1001488"/>
              <a:gd name="connsiteX27" fmla="*/ 1988499 w 2981084"/>
              <a:gd name="connsiteY27" fmla="*/ 662666 h 1001488"/>
              <a:gd name="connsiteX28" fmla="*/ 2353202 w 2981084"/>
              <a:gd name="connsiteY28" fmla="*/ 821233 h 1001488"/>
              <a:gd name="connsiteX29" fmla="*/ 2628050 w 2981084"/>
              <a:gd name="connsiteY29" fmla="*/ 821233 h 1001488"/>
              <a:gd name="connsiteX30" fmla="*/ 2680906 w 2981084"/>
              <a:gd name="connsiteY30" fmla="*/ 715522 h 1001488"/>
              <a:gd name="connsiteX31" fmla="*/ 2575195 w 2981084"/>
              <a:gd name="connsiteY31" fmla="*/ 630953 h 1001488"/>
              <a:gd name="connsiteX32" fmla="*/ 2448341 w 2981084"/>
              <a:gd name="connsiteY32" fmla="*/ 609811 h 1001488"/>
              <a:gd name="connsiteX33" fmla="*/ 2575195 w 2981084"/>
              <a:gd name="connsiteY33" fmla="*/ 482958 h 1001488"/>
              <a:gd name="connsiteX34" fmla="*/ 2638621 w 2981084"/>
              <a:gd name="connsiteY34" fmla="*/ 414246 h 1001488"/>
              <a:gd name="connsiteX35" fmla="*/ 2691477 w 2981084"/>
              <a:gd name="connsiteY35" fmla="*/ 377247 h 1001488"/>
              <a:gd name="connsiteX36" fmla="*/ 2776046 w 2981084"/>
              <a:gd name="connsiteY36" fmla="*/ 340248 h 1001488"/>
              <a:gd name="connsiteX0" fmla="*/ 2776046 w 2981084"/>
              <a:gd name="connsiteY0" fmla="*/ 340248 h 1001488"/>
              <a:gd name="connsiteX1" fmla="*/ 2934612 w 2981084"/>
              <a:gd name="connsiteY1" fmla="*/ 250394 h 1001488"/>
              <a:gd name="connsiteX2" fmla="*/ 2950469 w 2981084"/>
              <a:gd name="connsiteY2" fmla="*/ 186967 h 1001488"/>
              <a:gd name="connsiteX3" fmla="*/ 2554052 w 2981084"/>
              <a:gd name="connsiteY3" fmla="*/ 139397 h 1001488"/>
              <a:gd name="connsiteX4" fmla="*/ 2194635 w 2981084"/>
              <a:gd name="connsiteY4" fmla="*/ 123540 h 1001488"/>
              <a:gd name="connsiteX5" fmla="*/ 1919787 w 2981084"/>
              <a:gd name="connsiteY5" fmla="*/ 112969 h 1001488"/>
              <a:gd name="connsiteX6" fmla="*/ 1692508 w 2981084"/>
              <a:gd name="connsiteY6" fmla="*/ 171110 h 1001488"/>
              <a:gd name="connsiteX7" fmla="*/ 1613225 w 2981084"/>
              <a:gd name="connsiteY7" fmla="*/ 340248 h 1001488"/>
              <a:gd name="connsiteX8" fmla="*/ 1666080 w 2981084"/>
              <a:gd name="connsiteY8" fmla="*/ 451244 h 1001488"/>
              <a:gd name="connsiteX9" fmla="*/ 1121807 w 2981084"/>
              <a:gd name="connsiteY9" fmla="*/ 89079 h 1001488"/>
              <a:gd name="connsiteX10" fmla="*/ 1010672 w 2981084"/>
              <a:gd name="connsiteY10" fmla="*/ 456530 h 1001488"/>
              <a:gd name="connsiteX11" fmla="*/ 582543 w 2981084"/>
              <a:gd name="connsiteY11" fmla="*/ 38972 h 1001488"/>
              <a:gd name="connsiteX12" fmla="*/ 149128 w 2981084"/>
              <a:gd name="connsiteY12" fmla="*/ 38972 h 1001488"/>
              <a:gd name="connsiteX13" fmla="*/ 6418 w 2981084"/>
              <a:gd name="connsiteY13" fmla="*/ 223966 h 1001488"/>
              <a:gd name="connsiteX14" fmla="*/ 75130 w 2981084"/>
              <a:gd name="connsiteY14" fmla="*/ 393103 h 1001488"/>
              <a:gd name="connsiteX15" fmla="*/ 508545 w 2981084"/>
              <a:gd name="connsiteY15" fmla="*/ 636239 h 1001488"/>
              <a:gd name="connsiteX16" fmla="*/ 788679 w 2981084"/>
              <a:gd name="connsiteY16" fmla="*/ 726093 h 1001488"/>
              <a:gd name="connsiteX17" fmla="*/ 1100526 w 2981084"/>
              <a:gd name="connsiteY17" fmla="*/ 667952 h 1001488"/>
              <a:gd name="connsiteX18" fmla="*/ 1375375 w 2981084"/>
              <a:gd name="connsiteY18" fmla="*/ 778948 h 1001488"/>
              <a:gd name="connsiteX19" fmla="*/ 1533941 w 2981084"/>
              <a:gd name="connsiteY19" fmla="*/ 969228 h 1001488"/>
              <a:gd name="connsiteX20" fmla="*/ 1570940 w 2981084"/>
              <a:gd name="connsiteY20" fmla="*/ 990370 h 1001488"/>
              <a:gd name="connsiteX21" fmla="*/ 1576226 w 2981084"/>
              <a:gd name="connsiteY21" fmla="*/ 852946 h 1001488"/>
              <a:gd name="connsiteX22" fmla="*/ 1592083 w 2981084"/>
              <a:gd name="connsiteY22" fmla="*/ 710236 h 1001488"/>
              <a:gd name="connsiteX23" fmla="*/ 1703079 w 2981084"/>
              <a:gd name="connsiteY23" fmla="*/ 704951 h 1001488"/>
              <a:gd name="connsiteX24" fmla="*/ 1750649 w 2981084"/>
              <a:gd name="connsiteY24" fmla="*/ 636239 h 1001488"/>
              <a:gd name="connsiteX25" fmla="*/ 1872217 w 2981084"/>
              <a:gd name="connsiteY25" fmla="*/ 699665 h 1001488"/>
              <a:gd name="connsiteX26" fmla="*/ 1988499 w 2981084"/>
              <a:gd name="connsiteY26" fmla="*/ 662666 h 1001488"/>
              <a:gd name="connsiteX27" fmla="*/ 2353202 w 2981084"/>
              <a:gd name="connsiteY27" fmla="*/ 821233 h 1001488"/>
              <a:gd name="connsiteX28" fmla="*/ 2628050 w 2981084"/>
              <a:gd name="connsiteY28" fmla="*/ 821233 h 1001488"/>
              <a:gd name="connsiteX29" fmla="*/ 2680906 w 2981084"/>
              <a:gd name="connsiteY29" fmla="*/ 715522 h 1001488"/>
              <a:gd name="connsiteX30" fmla="*/ 2575195 w 2981084"/>
              <a:gd name="connsiteY30" fmla="*/ 630953 h 1001488"/>
              <a:gd name="connsiteX31" fmla="*/ 2448341 w 2981084"/>
              <a:gd name="connsiteY31" fmla="*/ 609811 h 1001488"/>
              <a:gd name="connsiteX32" fmla="*/ 2575195 w 2981084"/>
              <a:gd name="connsiteY32" fmla="*/ 482958 h 1001488"/>
              <a:gd name="connsiteX33" fmla="*/ 2638621 w 2981084"/>
              <a:gd name="connsiteY33" fmla="*/ 414246 h 1001488"/>
              <a:gd name="connsiteX34" fmla="*/ 2691477 w 2981084"/>
              <a:gd name="connsiteY34" fmla="*/ 377247 h 1001488"/>
              <a:gd name="connsiteX35" fmla="*/ 2776046 w 2981084"/>
              <a:gd name="connsiteY35" fmla="*/ 340248 h 1001488"/>
              <a:gd name="connsiteX0" fmla="*/ 2776046 w 2981084"/>
              <a:gd name="connsiteY0" fmla="*/ 340248 h 1001488"/>
              <a:gd name="connsiteX1" fmla="*/ 2934612 w 2981084"/>
              <a:gd name="connsiteY1" fmla="*/ 250394 h 1001488"/>
              <a:gd name="connsiteX2" fmla="*/ 2950469 w 2981084"/>
              <a:gd name="connsiteY2" fmla="*/ 186967 h 1001488"/>
              <a:gd name="connsiteX3" fmla="*/ 2554052 w 2981084"/>
              <a:gd name="connsiteY3" fmla="*/ 139397 h 1001488"/>
              <a:gd name="connsiteX4" fmla="*/ 2194635 w 2981084"/>
              <a:gd name="connsiteY4" fmla="*/ 123540 h 1001488"/>
              <a:gd name="connsiteX5" fmla="*/ 1919787 w 2981084"/>
              <a:gd name="connsiteY5" fmla="*/ 112969 h 1001488"/>
              <a:gd name="connsiteX6" fmla="*/ 1692508 w 2981084"/>
              <a:gd name="connsiteY6" fmla="*/ 171110 h 1001488"/>
              <a:gd name="connsiteX7" fmla="*/ 1504095 w 2981084"/>
              <a:gd name="connsiteY7" fmla="*/ 130594 h 1001488"/>
              <a:gd name="connsiteX8" fmla="*/ 1666080 w 2981084"/>
              <a:gd name="connsiteY8" fmla="*/ 451244 h 1001488"/>
              <a:gd name="connsiteX9" fmla="*/ 1121807 w 2981084"/>
              <a:gd name="connsiteY9" fmla="*/ 89079 h 1001488"/>
              <a:gd name="connsiteX10" fmla="*/ 1010672 w 2981084"/>
              <a:gd name="connsiteY10" fmla="*/ 456530 h 1001488"/>
              <a:gd name="connsiteX11" fmla="*/ 582543 w 2981084"/>
              <a:gd name="connsiteY11" fmla="*/ 38972 h 1001488"/>
              <a:gd name="connsiteX12" fmla="*/ 149128 w 2981084"/>
              <a:gd name="connsiteY12" fmla="*/ 38972 h 1001488"/>
              <a:gd name="connsiteX13" fmla="*/ 6418 w 2981084"/>
              <a:gd name="connsiteY13" fmla="*/ 223966 h 1001488"/>
              <a:gd name="connsiteX14" fmla="*/ 75130 w 2981084"/>
              <a:gd name="connsiteY14" fmla="*/ 393103 h 1001488"/>
              <a:gd name="connsiteX15" fmla="*/ 508545 w 2981084"/>
              <a:gd name="connsiteY15" fmla="*/ 636239 h 1001488"/>
              <a:gd name="connsiteX16" fmla="*/ 788679 w 2981084"/>
              <a:gd name="connsiteY16" fmla="*/ 726093 h 1001488"/>
              <a:gd name="connsiteX17" fmla="*/ 1100526 w 2981084"/>
              <a:gd name="connsiteY17" fmla="*/ 667952 h 1001488"/>
              <a:gd name="connsiteX18" fmla="*/ 1375375 w 2981084"/>
              <a:gd name="connsiteY18" fmla="*/ 778948 h 1001488"/>
              <a:gd name="connsiteX19" fmla="*/ 1533941 w 2981084"/>
              <a:gd name="connsiteY19" fmla="*/ 969228 h 1001488"/>
              <a:gd name="connsiteX20" fmla="*/ 1570940 w 2981084"/>
              <a:gd name="connsiteY20" fmla="*/ 990370 h 1001488"/>
              <a:gd name="connsiteX21" fmla="*/ 1576226 w 2981084"/>
              <a:gd name="connsiteY21" fmla="*/ 852946 h 1001488"/>
              <a:gd name="connsiteX22" fmla="*/ 1592083 w 2981084"/>
              <a:gd name="connsiteY22" fmla="*/ 710236 h 1001488"/>
              <a:gd name="connsiteX23" fmla="*/ 1703079 w 2981084"/>
              <a:gd name="connsiteY23" fmla="*/ 704951 h 1001488"/>
              <a:gd name="connsiteX24" fmla="*/ 1750649 w 2981084"/>
              <a:gd name="connsiteY24" fmla="*/ 636239 h 1001488"/>
              <a:gd name="connsiteX25" fmla="*/ 1872217 w 2981084"/>
              <a:gd name="connsiteY25" fmla="*/ 699665 h 1001488"/>
              <a:gd name="connsiteX26" fmla="*/ 1988499 w 2981084"/>
              <a:gd name="connsiteY26" fmla="*/ 662666 h 1001488"/>
              <a:gd name="connsiteX27" fmla="*/ 2353202 w 2981084"/>
              <a:gd name="connsiteY27" fmla="*/ 821233 h 1001488"/>
              <a:gd name="connsiteX28" fmla="*/ 2628050 w 2981084"/>
              <a:gd name="connsiteY28" fmla="*/ 821233 h 1001488"/>
              <a:gd name="connsiteX29" fmla="*/ 2680906 w 2981084"/>
              <a:gd name="connsiteY29" fmla="*/ 715522 h 1001488"/>
              <a:gd name="connsiteX30" fmla="*/ 2575195 w 2981084"/>
              <a:gd name="connsiteY30" fmla="*/ 630953 h 1001488"/>
              <a:gd name="connsiteX31" fmla="*/ 2448341 w 2981084"/>
              <a:gd name="connsiteY31" fmla="*/ 609811 h 1001488"/>
              <a:gd name="connsiteX32" fmla="*/ 2575195 w 2981084"/>
              <a:gd name="connsiteY32" fmla="*/ 482958 h 1001488"/>
              <a:gd name="connsiteX33" fmla="*/ 2638621 w 2981084"/>
              <a:gd name="connsiteY33" fmla="*/ 414246 h 1001488"/>
              <a:gd name="connsiteX34" fmla="*/ 2691477 w 2981084"/>
              <a:gd name="connsiteY34" fmla="*/ 377247 h 1001488"/>
              <a:gd name="connsiteX35" fmla="*/ 2776046 w 2981084"/>
              <a:gd name="connsiteY35" fmla="*/ 340248 h 1001488"/>
              <a:gd name="connsiteX0" fmla="*/ 2776046 w 2981084"/>
              <a:gd name="connsiteY0" fmla="*/ 340248 h 1001488"/>
              <a:gd name="connsiteX1" fmla="*/ 2934612 w 2981084"/>
              <a:gd name="connsiteY1" fmla="*/ 250394 h 1001488"/>
              <a:gd name="connsiteX2" fmla="*/ 2950469 w 2981084"/>
              <a:gd name="connsiteY2" fmla="*/ 186967 h 1001488"/>
              <a:gd name="connsiteX3" fmla="*/ 2554052 w 2981084"/>
              <a:gd name="connsiteY3" fmla="*/ 139397 h 1001488"/>
              <a:gd name="connsiteX4" fmla="*/ 2194635 w 2981084"/>
              <a:gd name="connsiteY4" fmla="*/ 123540 h 1001488"/>
              <a:gd name="connsiteX5" fmla="*/ 1919787 w 2981084"/>
              <a:gd name="connsiteY5" fmla="*/ 112969 h 1001488"/>
              <a:gd name="connsiteX6" fmla="*/ 1692508 w 2981084"/>
              <a:gd name="connsiteY6" fmla="*/ 171110 h 1001488"/>
              <a:gd name="connsiteX7" fmla="*/ 1504095 w 2981084"/>
              <a:gd name="connsiteY7" fmla="*/ 130594 h 1001488"/>
              <a:gd name="connsiteX8" fmla="*/ 1330455 w 2981084"/>
              <a:gd name="connsiteY8" fmla="*/ 124141 h 1001488"/>
              <a:gd name="connsiteX9" fmla="*/ 1121807 w 2981084"/>
              <a:gd name="connsiteY9" fmla="*/ 89079 h 1001488"/>
              <a:gd name="connsiteX10" fmla="*/ 1010672 w 2981084"/>
              <a:gd name="connsiteY10" fmla="*/ 456530 h 1001488"/>
              <a:gd name="connsiteX11" fmla="*/ 582543 w 2981084"/>
              <a:gd name="connsiteY11" fmla="*/ 38972 h 1001488"/>
              <a:gd name="connsiteX12" fmla="*/ 149128 w 2981084"/>
              <a:gd name="connsiteY12" fmla="*/ 38972 h 1001488"/>
              <a:gd name="connsiteX13" fmla="*/ 6418 w 2981084"/>
              <a:gd name="connsiteY13" fmla="*/ 223966 h 1001488"/>
              <a:gd name="connsiteX14" fmla="*/ 75130 w 2981084"/>
              <a:gd name="connsiteY14" fmla="*/ 393103 h 1001488"/>
              <a:gd name="connsiteX15" fmla="*/ 508545 w 2981084"/>
              <a:gd name="connsiteY15" fmla="*/ 636239 h 1001488"/>
              <a:gd name="connsiteX16" fmla="*/ 788679 w 2981084"/>
              <a:gd name="connsiteY16" fmla="*/ 726093 h 1001488"/>
              <a:gd name="connsiteX17" fmla="*/ 1100526 w 2981084"/>
              <a:gd name="connsiteY17" fmla="*/ 667952 h 1001488"/>
              <a:gd name="connsiteX18" fmla="*/ 1375375 w 2981084"/>
              <a:gd name="connsiteY18" fmla="*/ 778948 h 1001488"/>
              <a:gd name="connsiteX19" fmla="*/ 1533941 w 2981084"/>
              <a:gd name="connsiteY19" fmla="*/ 969228 h 1001488"/>
              <a:gd name="connsiteX20" fmla="*/ 1570940 w 2981084"/>
              <a:gd name="connsiteY20" fmla="*/ 990370 h 1001488"/>
              <a:gd name="connsiteX21" fmla="*/ 1576226 w 2981084"/>
              <a:gd name="connsiteY21" fmla="*/ 852946 h 1001488"/>
              <a:gd name="connsiteX22" fmla="*/ 1592083 w 2981084"/>
              <a:gd name="connsiteY22" fmla="*/ 710236 h 1001488"/>
              <a:gd name="connsiteX23" fmla="*/ 1703079 w 2981084"/>
              <a:gd name="connsiteY23" fmla="*/ 704951 h 1001488"/>
              <a:gd name="connsiteX24" fmla="*/ 1750649 w 2981084"/>
              <a:gd name="connsiteY24" fmla="*/ 636239 h 1001488"/>
              <a:gd name="connsiteX25" fmla="*/ 1872217 w 2981084"/>
              <a:gd name="connsiteY25" fmla="*/ 699665 h 1001488"/>
              <a:gd name="connsiteX26" fmla="*/ 1988499 w 2981084"/>
              <a:gd name="connsiteY26" fmla="*/ 662666 h 1001488"/>
              <a:gd name="connsiteX27" fmla="*/ 2353202 w 2981084"/>
              <a:gd name="connsiteY27" fmla="*/ 821233 h 1001488"/>
              <a:gd name="connsiteX28" fmla="*/ 2628050 w 2981084"/>
              <a:gd name="connsiteY28" fmla="*/ 821233 h 1001488"/>
              <a:gd name="connsiteX29" fmla="*/ 2680906 w 2981084"/>
              <a:gd name="connsiteY29" fmla="*/ 715522 h 1001488"/>
              <a:gd name="connsiteX30" fmla="*/ 2575195 w 2981084"/>
              <a:gd name="connsiteY30" fmla="*/ 630953 h 1001488"/>
              <a:gd name="connsiteX31" fmla="*/ 2448341 w 2981084"/>
              <a:gd name="connsiteY31" fmla="*/ 609811 h 1001488"/>
              <a:gd name="connsiteX32" fmla="*/ 2575195 w 2981084"/>
              <a:gd name="connsiteY32" fmla="*/ 482958 h 1001488"/>
              <a:gd name="connsiteX33" fmla="*/ 2638621 w 2981084"/>
              <a:gd name="connsiteY33" fmla="*/ 414246 h 1001488"/>
              <a:gd name="connsiteX34" fmla="*/ 2691477 w 2981084"/>
              <a:gd name="connsiteY34" fmla="*/ 377247 h 1001488"/>
              <a:gd name="connsiteX35" fmla="*/ 2776046 w 2981084"/>
              <a:gd name="connsiteY35" fmla="*/ 340248 h 1001488"/>
              <a:gd name="connsiteX0" fmla="*/ 2776046 w 2981084"/>
              <a:gd name="connsiteY0" fmla="*/ 379353 h 1040593"/>
              <a:gd name="connsiteX1" fmla="*/ 2934612 w 2981084"/>
              <a:gd name="connsiteY1" fmla="*/ 289499 h 1040593"/>
              <a:gd name="connsiteX2" fmla="*/ 2950469 w 2981084"/>
              <a:gd name="connsiteY2" fmla="*/ 226072 h 1040593"/>
              <a:gd name="connsiteX3" fmla="*/ 2554052 w 2981084"/>
              <a:gd name="connsiteY3" fmla="*/ 178502 h 1040593"/>
              <a:gd name="connsiteX4" fmla="*/ 2194635 w 2981084"/>
              <a:gd name="connsiteY4" fmla="*/ 162645 h 1040593"/>
              <a:gd name="connsiteX5" fmla="*/ 1919787 w 2981084"/>
              <a:gd name="connsiteY5" fmla="*/ 152074 h 1040593"/>
              <a:gd name="connsiteX6" fmla="*/ 1692508 w 2981084"/>
              <a:gd name="connsiteY6" fmla="*/ 210215 h 1040593"/>
              <a:gd name="connsiteX7" fmla="*/ 1504095 w 2981084"/>
              <a:gd name="connsiteY7" fmla="*/ 169699 h 1040593"/>
              <a:gd name="connsiteX8" fmla="*/ 1330455 w 2981084"/>
              <a:gd name="connsiteY8" fmla="*/ 163246 h 1040593"/>
              <a:gd name="connsiteX9" fmla="*/ 1121807 w 2981084"/>
              <a:gd name="connsiteY9" fmla="*/ 128184 h 1040593"/>
              <a:gd name="connsiteX10" fmla="*/ 826075 w 2981084"/>
              <a:gd name="connsiteY10" fmla="*/ 664 h 1040593"/>
              <a:gd name="connsiteX11" fmla="*/ 582543 w 2981084"/>
              <a:gd name="connsiteY11" fmla="*/ 78077 h 1040593"/>
              <a:gd name="connsiteX12" fmla="*/ 149128 w 2981084"/>
              <a:gd name="connsiteY12" fmla="*/ 78077 h 1040593"/>
              <a:gd name="connsiteX13" fmla="*/ 6418 w 2981084"/>
              <a:gd name="connsiteY13" fmla="*/ 263071 h 1040593"/>
              <a:gd name="connsiteX14" fmla="*/ 75130 w 2981084"/>
              <a:gd name="connsiteY14" fmla="*/ 432208 h 1040593"/>
              <a:gd name="connsiteX15" fmla="*/ 508545 w 2981084"/>
              <a:gd name="connsiteY15" fmla="*/ 675344 h 1040593"/>
              <a:gd name="connsiteX16" fmla="*/ 788679 w 2981084"/>
              <a:gd name="connsiteY16" fmla="*/ 765198 h 1040593"/>
              <a:gd name="connsiteX17" fmla="*/ 1100526 w 2981084"/>
              <a:gd name="connsiteY17" fmla="*/ 707057 h 1040593"/>
              <a:gd name="connsiteX18" fmla="*/ 1375375 w 2981084"/>
              <a:gd name="connsiteY18" fmla="*/ 818053 h 1040593"/>
              <a:gd name="connsiteX19" fmla="*/ 1533941 w 2981084"/>
              <a:gd name="connsiteY19" fmla="*/ 1008333 h 1040593"/>
              <a:gd name="connsiteX20" fmla="*/ 1570940 w 2981084"/>
              <a:gd name="connsiteY20" fmla="*/ 1029475 h 1040593"/>
              <a:gd name="connsiteX21" fmla="*/ 1576226 w 2981084"/>
              <a:gd name="connsiteY21" fmla="*/ 892051 h 1040593"/>
              <a:gd name="connsiteX22" fmla="*/ 1592083 w 2981084"/>
              <a:gd name="connsiteY22" fmla="*/ 749341 h 1040593"/>
              <a:gd name="connsiteX23" fmla="*/ 1703079 w 2981084"/>
              <a:gd name="connsiteY23" fmla="*/ 744056 h 1040593"/>
              <a:gd name="connsiteX24" fmla="*/ 1750649 w 2981084"/>
              <a:gd name="connsiteY24" fmla="*/ 675344 h 1040593"/>
              <a:gd name="connsiteX25" fmla="*/ 1872217 w 2981084"/>
              <a:gd name="connsiteY25" fmla="*/ 738770 h 1040593"/>
              <a:gd name="connsiteX26" fmla="*/ 1988499 w 2981084"/>
              <a:gd name="connsiteY26" fmla="*/ 701771 h 1040593"/>
              <a:gd name="connsiteX27" fmla="*/ 2353202 w 2981084"/>
              <a:gd name="connsiteY27" fmla="*/ 860338 h 1040593"/>
              <a:gd name="connsiteX28" fmla="*/ 2628050 w 2981084"/>
              <a:gd name="connsiteY28" fmla="*/ 860338 h 1040593"/>
              <a:gd name="connsiteX29" fmla="*/ 2680906 w 2981084"/>
              <a:gd name="connsiteY29" fmla="*/ 754627 h 1040593"/>
              <a:gd name="connsiteX30" fmla="*/ 2575195 w 2981084"/>
              <a:gd name="connsiteY30" fmla="*/ 670058 h 1040593"/>
              <a:gd name="connsiteX31" fmla="*/ 2448341 w 2981084"/>
              <a:gd name="connsiteY31" fmla="*/ 648916 h 1040593"/>
              <a:gd name="connsiteX32" fmla="*/ 2575195 w 2981084"/>
              <a:gd name="connsiteY32" fmla="*/ 522063 h 1040593"/>
              <a:gd name="connsiteX33" fmla="*/ 2638621 w 2981084"/>
              <a:gd name="connsiteY33" fmla="*/ 453351 h 1040593"/>
              <a:gd name="connsiteX34" fmla="*/ 2691477 w 2981084"/>
              <a:gd name="connsiteY34" fmla="*/ 416352 h 1040593"/>
              <a:gd name="connsiteX35" fmla="*/ 2776046 w 2981084"/>
              <a:gd name="connsiteY35" fmla="*/ 379353 h 1040593"/>
              <a:gd name="connsiteX0" fmla="*/ 2776046 w 2981084"/>
              <a:gd name="connsiteY0" fmla="*/ 446150 h 1107390"/>
              <a:gd name="connsiteX1" fmla="*/ 2934612 w 2981084"/>
              <a:gd name="connsiteY1" fmla="*/ 356296 h 1107390"/>
              <a:gd name="connsiteX2" fmla="*/ 2950469 w 2981084"/>
              <a:gd name="connsiteY2" fmla="*/ 292869 h 1107390"/>
              <a:gd name="connsiteX3" fmla="*/ 2554052 w 2981084"/>
              <a:gd name="connsiteY3" fmla="*/ 245299 h 1107390"/>
              <a:gd name="connsiteX4" fmla="*/ 2194635 w 2981084"/>
              <a:gd name="connsiteY4" fmla="*/ 229442 h 1107390"/>
              <a:gd name="connsiteX5" fmla="*/ 1919787 w 2981084"/>
              <a:gd name="connsiteY5" fmla="*/ 218871 h 1107390"/>
              <a:gd name="connsiteX6" fmla="*/ 1692508 w 2981084"/>
              <a:gd name="connsiteY6" fmla="*/ 277012 h 1107390"/>
              <a:gd name="connsiteX7" fmla="*/ 1504095 w 2981084"/>
              <a:gd name="connsiteY7" fmla="*/ 236496 h 1107390"/>
              <a:gd name="connsiteX8" fmla="*/ 1330455 w 2981084"/>
              <a:gd name="connsiteY8" fmla="*/ 230043 h 1107390"/>
              <a:gd name="connsiteX9" fmla="*/ 1121807 w 2981084"/>
              <a:gd name="connsiteY9" fmla="*/ 194981 h 1107390"/>
              <a:gd name="connsiteX10" fmla="*/ 826075 w 2981084"/>
              <a:gd name="connsiteY10" fmla="*/ 67461 h 1107390"/>
              <a:gd name="connsiteX11" fmla="*/ 372800 w 2981084"/>
              <a:gd name="connsiteY11" fmla="*/ 2226 h 1107390"/>
              <a:gd name="connsiteX12" fmla="*/ 149128 w 2981084"/>
              <a:gd name="connsiteY12" fmla="*/ 144874 h 1107390"/>
              <a:gd name="connsiteX13" fmla="*/ 6418 w 2981084"/>
              <a:gd name="connsiteY13" fmla="*/ 329868 h 1107390"/>
              <a:gd name="connsiteX14" fmla="*/ 75130 w 2981084"/>
              <a:gd name="connsiteY14" fmla="*/ 499005 h 1107390"/>
              <a:gd name="connsiteX15" fmla="*/ 508545 w 2981084"/>
              <a:gd name="connsiteY15" fmla="*/ 742141 h 1107390"/>
              <a:gd name="connsiteX16" fmla="*/ 788679 w 2981084"/>
              <a:gd name="connsiteY16" fmla="*/ 831995 h 1107390"/>
              <a:gd name="connsiteX17" fmla="*/ 1100526 w 2981084"/>
              <a:gd name="connsiteY17" fmla="*/ 773854 h 1107390"/>
              <a:gd name="connsiteX18" fmla="*/ 1375375 w 2981084"/>
              <a:gd name="connsiteY18" fmla="*/ 884850 h 1107390"/>
              <a:gd name="connsiteX19" fmla="*/ 1533941 w 2981084"/>
              <a:gd name="connsiteY19" fmla="*/ 1075130 h 1107390"/>
              <a:gd name="connsiteX20" fmla="*/ 1570940 w 2981084"/>
              <a:gd name="connsiteY20" fmla="*/ 1096272 h 1107390"/>
              <a:gd name="connsiteX21" fmla="*/ 1576226 w 2981084"/>
              <a:gd name="connsiteY21" fmla="*/ 958848 h 1107390"/>
              <a:gd name="connsiteX22" fmla="*/ 1592083 w 2981084"/>
              <a:gd name="connsiteY22" fmla="*/ 816138 h 1107390"/>
              <a:gd name="connsiteX23" fmla="*/ 1703079 w 2981084"/>
              <a:gd name="connsiteY23" fmla="*/ 810853 h 1107390"/>
              <a:gd name="connsiteX24" fmla="*/ 1750649 w 2981084"/>
              <a:gd name="connsiteY24" fmla="*/ 742141 h 1107390"/>
              <a:gd name="connsiteX25" fmla="*/ 1872217 w 2981084"/>
              <a:gd name="connsiteY25" fmla="*/ 805567 h 1107390"/>
              <a:gd name="connsiteX26" fmla="*/ 1988499 w 2981084"/>
              <a:gd name="connsiteY26" fmla="*/ 768568 h 1107390"/>
              <a:gd name="connsiteX27" fmla="*/ 2353202 w 2981084"/>
              <a:gd name="connsiteY27" fmla="*/ 927135 h 1107390"/>
              <a:gd name="connsiteX28" fmla="*/ 2628050 w 2981084"/>
              <a:gd name="connsiteY28" fmla="*/ 927135 h 1107390"/>
              <a:gd name="connsiteX29" fmla="*/ 2680906 w 2981084"/>
              <a:gd name="connsiteY29" fmla="*/ 821424 h 1107390"/>
              <a:gd name="connsiteX30" fmla="*/ 2575195 w 2981084"/>
              <a:gd name="connsiteY30" fmla="*/ 736855 h 1107390"/>
              <a:gd name="connsiteX31" fmla="*/ 2448341 w 2981084"/>
              <a:gd name="connsiteY31" fmla="*/ 715713 h 1107390"/>
              <a:gd name="connsiteX32" fmla="*/ 2575195 w 2981084"/>
              <a:gd name="connsiteY32" fmla="*/ 588860 h 1107390"/>
              <a:gd name="connsiteX33" fmla="*/ 2638621 w 2981084"/>
              <a:gd name="connsiteY33" fmla="*/ 520148 h 1107390"/>
              <a:gd name="connsiteX34" fmla="*/ 2691477 w 2981084"/>
              <a:gd name="connsiteY34" fmla="*/ 483149 h 1107390"/>
              <a:gd name="connsiteX35" fmla="*/ 2776046 w 2981084"/>
              <a:gd name="connsiteY35" fmla="*/ 446150 h 1107390"/>
              <a:gd name="connsiteX0" fmla="*/ 2855418 w 3060456"/>
              <a:gd name="connsiteY0" fmla="*/ 527176 h 1188416"/>
              <a:gd name="connsiteX1" fmla="*/ 3013984 w 3060456"/>
              <a:gd name="connsiteY1" fmla="*/ 437322 h 1188416"/>
              <a:gd name="connsiteX2" fmla="*/ 3029841 w 3060456"/>
              <a:gd name="connsiteY2" fmla="*/ 373895 h 1188416"/>
              <a:gd name="connsiteX3" fmla="*/ 2633424 w 3060456"/>
              <a:gd name="connsiteY3" fmla="*/ 326325 h 1188416"/>
              <a:gd name="connsiteX4" fmla="*/ 2274007 w 3060456"/>
              <a:gd name="connsiteY4" fmla="*/ 310468 h 1188416"/>
              <a:gd name="connsiteX5" fmla="*/ 1999159 w 3060456"/>
              <a:gd name="connsiteY5" fmla="*/ 299897 h 1188416"/>
              <a:gd name="connsiteX6" fmla="*/ 1771880 w 3060456"/>
              <a:gd name="connsiteY6" fmla="*/ 358038 h 1188416"/>
              <a:gd name="connsiteX7" fmla="*/ 1583467 w 3060456"/>
              <a:gd name="connsiteY7" fmla="*/ 317522 h 1188416"/>
              <a:gd name="connsiteX8" fmla="*/ 1409827 w 3060456"/>
              <a:gd name="connsiteY8" fmla="*/ 311069 h 1188416"/>
              <a:gd name="connsiteX9" fmla="*/ 1201179 w 3060456"/>
              <a:gd name="connsiteY9" fmla="*/ 276007 h 1188416"/>
              <a:gd name="connsiteX10" fmla="*/ 905447 w 3060456"/>
              <a:gd name="connsiteY10" fmla="*/ 148487 h 1188416"/>
              <a:gd name="connsiteX11" fmla="*/ 452172 w 3060456"/>
              <a:gd name="connsiteY11" fmla="*/ 83252 h 1188416"/>
              <a:gd name="connsiteX12" fmla="*/ 18779 w 3060456"/>
              <a:gd name="connsiteY12" fmla="*/ 16140 h 1188416"/>
              <a:gd name="connsiteX13" fmla="*/ 85790 w 3060456"/>
              <a:gd name="connsiteY13" fmla="*/ 410894 h 1188416"/>
              <a:gd name="connsiteX14" fmla="*/ 154502 w 3060456"/>
              <a:gd name="connsiteY14" fmla="*/ 580031 h 1188416"/>
              <a:gd name="connsiteX15" fmla="*/ 587917 w 3060456"/>
              <a:gd name="connsiteY15" fmla="*/ 823167 h 1188416"/>
              <a:gd name="connsiteX16" fmla="*/ 868051 w 3060456"/>
              <a:gd name="connsiteY16" fmla="*/ 913021 h 1188416"/>
              <a:gd name="connsiteX17" fmla="*/ 1179898 w 3060456"/>
              <a:gd name="connsiteY17" fmla="*/ 854880 h 1188416"/>
              <a:gd name="connsiteX18" fmla="*/ 1454747 w 3060456"/>
              <a:gd name="connsiteY18" fmla="*/ 965876 h 1188416"/>
              <a:gd name="connsiteX19" fmla="*/ 1613313 w 3060456"/>
              <a:gd name="connsiteY19" fmla="*/ 1156156 h 1188416"/>
              <a:gd name="connsiteX20" fmla="*/ 1650312 w 3060456"/>
              <a:gd name="connsiteY20" fmla="*/ 1177298 h 1188416"/>
              <a:gd name="connsiteX21" fmla="*/ 1655598 w 3060456"/>
              <a:gd name="connsiteY21" fmla="*/ 1039874 h 1188416"/>
              <a:gd name="connsiteX22" fmla="*/ 1671455 w 3060456"/>
              <a:gd name="connsiteY22" fmla="*/ 897164 h 1188416"/>
              <a:gd name="connsiteX23" fmla="*/ 1782451 w 3060456"/>
              <a:gd name="connsiteY23" fmla="*/ 891879 h 1188416"/>
              <a:gd name="connsiteX24" fmla="*/ 1830021 w 3060456"/>
              <a:gd name="connsiteY24" fmla="*/ 823167 h 1188416"/>
              <a:gd name="connsiteX25" fmla="*/ 1951589 w 3060456"/>
              <a:gd name="connsiteY25" fmla="*/ 886593 h 1188416"/>
              <a:gd name="connsiteX26" fmla="*/ 2067871 w 3060456"/>
              <a:gd name="connsiteY26" fmla="*/ 849594 h 1188416"/>
              <a:gd name="connsiteX27" fmla="*/ 2432574 w 3060456"/>
              <a:gd name="connsiteY27" fmla="*/ 1008161 h 1188416"/>
              <a:gd name="connsiteX28" fmla="*/ 2707422 w 3060456"/>
              <a:gd name="connsiteY28" fmla="*/ 1008161 h 1188416"/>
              <a:gd name="connsiteX29" fmla="*/ 2760278 w 3060456"/>
              <a:gd name="connsiteY29" fmla="*/ 902450 h 1188416"/>
              <a:gd name="connsiteX30" fmla="*/ 2654567 w 3060456"/>
              <a:gd name="connsiteY30" fmla="*/ 817881 h 1188416"/>
              <a:gd name="connsiteX31" fmla="*/ 2527713 w 3060456"/>
              <a:gd name="connsiteY31" fmla="*/ 796739 h 1188416"/>
              <a:gd name="connsiteX32" fmla="*/ 2654567 w 3060456"/>
              <a:gd name="connsiteY32" fmla="*/ 669886 h 1188416"/>
              <a:gd name="connsiteX33" fmla="*/ 2717993 w 3060456"/>
              <a:gd name="connsiteY33" fmla="*/ 601174 h 1188416"/>
              <a:gd name="connsiteX34" fmla="*/ 2770849 w 3060456"/>
              <a:gd name="connsiteY34" fmla="*/ 564175 h 1188416"/>
              <a:gd name="connsiteX35" fmla="*/ 2855418 w 3060456"/>
              <a:gd name="connsiteY35" fmla="*/ 527176 h 1188416"/>
              <a:gd name="connsiteX0" fmla="*/ 3265744 w 3470782"/>
              <a:gd name="connsiteY0" fmla="*/ 602821 h 1264061"/>
              <a:gd name="connsiteX1" fmla="*/ 3424310 w 3470782"/>
              <a:gd name="connsiteY1" fmla="*/ 512967 h 1264061"/>
              <a:gd name="connsiteX2" fmla="*/ 3440167 w 3470782"/>
              <a:gd name="connsiteY2" fmla="*/ 449540 h 1264061"/>
              <a:gd name="connsiteX3" fmla="*/ 3043750 w 3470782"/>
              <a:gd name="connsiteY3" fmla="*/ 401970 h 1264061"/>
              <a:gd name="connsiteX4" fmla="*/ 2684333 w 3470782"/>
              <a:gd name="connsiteY4" fmla="*/ 386113 h 1264061"/>
              <a:gd name="connsiteX5" fmla="*/ 2409485 w 3470782"/>
              <a:gd name="connsiteY5" fmla="*/ 375542 h 1264061"/>
              <a:gd name="connsiteX6" fmla="*/ 2182206 w 3470782"/>
              <a:gd name="connsiteY6" fmla="*/ 433683 h 1264061"/>
              <a:gd name="connsiteX7" fmla="*/ 1993793 w 3470782"/>
              <a:gd name="connsiteY7" fmla="*/ 393167 h 1264061"/>
              <a:gd name="connsiteX8" fmla="*/ 1820153 w 3470782"/>
              <a:gd name="connsiteY8" fmla="*/ 386714 h 1264061"/>
              <a:gd name="connsiteX9" fmla="*/ 1611505 w 3470782"/>
              <a:gd name="connsiteY9" fmla="*/ 351652 h 1264061"/>
              <a:gd name="connsiteX10" fmla="*/ 1315773 w 3470782"/>
              <a:gd name="connsiteY10" fmla="*/ 224132 h 1264061"/>
              <a:gd name="connsiteX11" fmla="*/ 862498 w 3470782"/>
              <a:gd name="connsiteY11" fmla="*/ 158897 h 1264061"/>
              <a:gd name="connsiteX12" fmla="*/ 429105 w 3470782"/>
              <a:gd name="connsiteY12" fmla="*/ 91785 h 1264061"/>
              <a:gd name="connsiteX13" fmla="*/ 1185 w 3470782"/>
              <a:gd name="connsiteY13" fmla="*/ 33510 h 1264061"/>
              <a:gd name="connsiteX14" fmla="*/ 564828 w 3470782"/>
              <a:gd name="connsiteY14" fmla="*/ 655676 h 1264061"/>
              <a:gd name="connsiteX15" fmla="*/ 998243 w 3470782"/>
              <a:gd name="connsiteY15" fmla="*/ 898812 h 1264061"/>
              <a:gd name="connsiteX16" fmla="*/ 1278377 w 3470782"/>
              <a:gd name="connsiteY16" fmla="*/ 988666 h 1264061"/>
              <a:gd name="connsiteX17" fmla="*/ 1590224 w 3470782"/>
              <a:gd name="connsiteY17" fmla="*/ 930525 h 1264061"/>
              <a:gd name="connsiteX18" fmla="*/ 1865073 w 3470782"/>
              <a:gd name="connsiteY18" fmla="*/ 1041521 h 1264061"/>
              <a:gd name="connsiteX19" fmla="*/ 2023639 w 3470782"/>
              <a:gd name="connsiteY19" fmla="*/ 1231801 h 1264061"/>
              <a:gd name="connsiteX20" fmla="*/ 2060638 w 3470782"/>
              <a:gd name="connsiteY20" fmla="*/ 1252943 h 1264061"/>
              <a:gd name="connsiteX21" fmla="*/ 2065924 w 3470782"/>
              <a:gd name="connsiteY21" fmla="*/ 1115519 h 1264061"/>
              <a:gd name="connsiteX22" fmla="*/ 2081781 w 3470782"/>
              <a:gd name="connsiteY22" fmla="*/ 972809 h 1264061"/>
              <a:gd name="connsiteX23" fmla="*/ 2192777 w 3470782"/>
              <a:gd name="connsiteY23" fmla="*/ 967524 h 1264061"/>
              <a:gd name="connsiteX24" fmla="*/ 2240347 w 3470782"/>
              <a:gd name="connsiteY24" fmla="*/ 898812 h 1264061"/>
              <a:gd name="connsiteX25" fmla="*/ 2361915 w 3470782"/>
              <a:gd name="connsiteY25" fmla="*/ 962238 h 1264061"/>
              <a:gd name="connsiteX26" fmla="*/ 2478197 w 3470782"/>
              <a:gd name="connsiteY26" fmla="*/ 925239 h 1264061"/>
              <a:gd name="connsiteX27" fmla="*/ 2842900 w 3470782"/>
              <a:gd name="connsiteY27" fmla="*/ 1083806 h 1264061"/>
              <a:gd name="connsiteX28" fmla="*/ 3117748 w 3470782"/>
              <a:gd name="connsiteY28" fmla="*/ 1083806 h 1264061"/>
              <a:gd name="connsiteX29" fmla="*/ 3170604 w 3470782"/>
              <a:gd name="connsiteY29" fmla="*/ 978095 h 1264061"/>
              <a:gd name="connsiteX30" fmla="*/ 3064893 w 3470782"/>
              <a:gd name="connsiteY30" fmla="*/ 893526 h 1264061"/>
              <a:gd name="connsiteX31" fmla="*/ 2938039 w 3470782"/>
              <a:gd name="connsiteY31" fmla="*/ 872384 h 1264061"/>
              <a:gd name="connsiteX32" fmla="*/ 3064893 w 3470782"/>
              <a:gd name="connsiteY32" fmla="*/ 745531 h 1264061"/>
              <a:gd name="connsiteX33" fmla="*/ 3128319 w 3470782"/>
              <a:gd name="connsiteY33" fmla="*/ 676819 h 1264061"/>
              <a:gd name="connsiteX34" fmla="*/ 3181175 w 3470782"/>
              <a:gd name="connsiteY34" fmla="*/ 639820 h 1264061"/>
              <a:gd name="connsiteX35" fmla="*/ 3265744 w 3470782"/>
              <a:gd name="connsiteY35" fmla="*/ 602821 h 1264061"/>
              <a:gd name="connsiteX0" fmla="*/ 3265744 w 3470782"/>
              <a:gd name="connsiteY0" fmla="*/ 602821 h 1264061"/>
              <a:gd name="connsiteX1" fmla="*/ 3424310 w 3470782"/>
              <a:gd name="connsiteY1" fmla="*/ 512967 h 1264061"/>
              <a:gd name="connsiteX2" fmla="*/ 3440167 w 3470782"/>
              <a:gd name="connsiteY2" fmla="*/ 449540 h 1264061"/>
              <a:gd name="connsiteX3" fmla="*/ 3043750 w 3470782"/>
              <a:gd name="connsiteY3" fmla="*/ 401970 h 1264061"/>
              <a:gd name="connsiteX4" fmla="*/ 2684333 w 3470782"/>
              <a:gd name="connsiteY4" fmla="*/ 386113 h 1264061"/>
              <a:gd name="connsiteX5" fmla="*/ 2409485 w 3470782"/>
              <a:gd name="connsiteY5" fmla="*/ 375542 h 1264061"/>
              <a:gd name="connsiteX6" fmla="*/ 2182206 w 3470782"/>
              <a:gd name="connsiteY6" fmla="*/ 433683 h 1264061"/>
              <a:gd name="connsiteX7" fmla="*/ 1993793 w 3470782"/>
              <a:gd name="connsiteY7" fmla="*/ 393167 h 1264061"/>
              <a:gd name="connsiteX8" fmla="*/ 1820153 w 3470782"/>
              <a:gd name="connsiteY8" fmla="*/ 386714 h 1264061"/>
              <a:gd name="connsiteX9" fmla="*/ 1611505 w 3470782"/>
              <a:gd name="connsiteY9" fmla="*/ 351652 h 1264061"/>
              <a:gd name="connsiteX10" fmla="*/ 1315773 w 3470782"/>
              <a:gd name="connsiteY10" fmla="*/ 224132 h 1264061"/>
              <a:gd name="connsiteX11" fmla="*/ 862498 w 3470782"/>
              <a:gd name="connsiteY11" fmla="*/ 158897 h 1264061"/>
              <a:gd name="connsiteX12" fmla="*/ 429105 w 3470782"/>
              <a:gd name="connsiteY12" fmla="*/ 91785 h 1264061"/>
              <a:gd name="connsiteX13" fmla="*/ 1185 w 3470782"/>
              <a:gd name="connsiteY13" fmla="*/ 33510 h 1264061"/>
              <a:gd name="connsiteX14" fmla="*/ 564828 w 3470782"/>
              <a:gd name="connsiteY14" fmla="*/ 655676 h 1264061"/>
              <a:gd name="connsiteX15" fmla="*/ 981710 w 3470782"/>
              <a:gd name="connsiteY15" fmla="*/ 860784 h 1264061"/>
              <a:gd name="connsiteX16" fmla="*/ 998243 w 3470782"/>
              <a:gd name="connsiteY16" fmla="*/ 898812 h 1264061"/>
              <a:gd name="connsiteX17" fmla="*/ 1278377 w 3470782"/>
              <a:gd name="connsiteY17" fmla="*/ 988666 h 1264061"/>
              <a:gd name="connsiteX18" fmla="*/ 1590224 w 3470782"/>
              <a:gd name="connsiteY18" fmla="*/ 930525 h 1264061"/>
              <a:gd name="connsiteX19" fmla="*/ 1865073 w 3470782"/>
              <a:gd name="connsiteY19" fmla="*/ 1041521 h 1264061"/>
              <a:gd name="connsiteX20" fmla="*/ 2023639 w 3470782"/>
              <a:gd name="connsiteY20" fmla="*/ 1231801 h 1264061"/>
              <a:gd name="connsiteX21" fmla="*/ 2060638 w 3470782"/>
              <a:gd name="connsiteY21" fmla="*/ 1252943 h 1264061"/>
              <a:gd name="connsiteX22" fmla="*/ 2065924 w 3470782"/>
              <a:gd name="connsiteY22" fmla="*/ 1115519 h 1264061"/>
              <a:gd name="connsiteX23" fmla="*/ 2081781 w 3470782"/>
              <a:gd name="connsiteY23" fmla="*/ 972809 h 1264061"/>
              <a:gd name="connsiteX24" fmla="*/ 2192777 w 3470782"/>
              <a:gd name="connsiteY24" fmla="*/ 967524 h 1264061"/>
              <a:gd name="connsiteX25" fmla="*/ 2240347 w 3470782"/>
              <a:gd name="connsiteY25" fmla="*/ 898812 h 1264061"/>
              <a:gd name="connsiteX26" fmla="*/ 2361915 w 3470782"/>
              <a:gd name="connsiteY26" fmla="*/ 962238 h 1264061"/>
              <a:gd name="connsiteX27" fmla="*/ 2478197 w 3470782"/>
              <a:gd name="connsiteY27" fmla="*/ 925239 h 1264061"/>
              <a:gd name="connsiteX28" fmla="*/ 2842900 w 3470782"/>
              <a:gd name="connsiteY28" fmla="*/ 1083806 h 1264061"/>
              <a:gd name="connsiteX29" fmla="*/ 3117748 w 3470782"/>
              <a:gd name="connsiteY29" fmla="*/ 1083806 h 1264061"/>
              <a:gd name="connsiteX30" fmla="*/ 3170604 w 3470782"/>
              <a:gd name="connsiteY30" fmla="*/ 978095 h 1264061"/>
              <a:gd name="connsiteX31" fmla="*/ 3064893 w 3470782"/>
              <a:gd name="connsiteY31" fmla="*/ 893526 h 1264061"/>
              <a:gd name="connsiteX32" fmla="*/ 2938039 w 3470782"/>
              <a:gd name="connsiteY32" fmla="*/ 872384 h 1264061"/>
              <a:gd name="connsiteX33" fmla="*/ 3064893 w 3470782"/>
              <a:gd name="connsiteY33" fmla="*/ 745531 h 1264061"/>
              <a:gd name="connsiteX34" fmla="*/ 3128319 w 3470782"/>
              <a:gd name="connsiteY34" fmla="*/ 676819 h 1264061"/>
              <a:gd name="connsiteX35" fmla="*/ 3181175 w 3470782"/>
              <a:gd name="connsiteY35" fmla="*/ 639820 h 1264061"/>
              <a:gd name="connsiteX36" fmla="*/ 3265744 w 3470782"/>
              <a:gd name="connsiteY36" fmla="*/ 602821 h 1264061"/>
              <a:gd name="connsiteX0" fmla="*/ 3265147 w 3470185"/>
              <a:gd name="connsiteY0" fmla="*/ 607033 h 1268273"/>
              <a:gd name="connsiteX1" fmla="*/ 3423713 w 3470185"/>
              <a:gd name="connsiteY1" fmla="*/ 517179 h 1268273"/>
              <a:gd name="connsiteX2" fmla="*/ 3439570 w 3470185"/>
              <a:gd name="connsiteY2" fmla="*/ 453752 h 1268273"/>
              <a:gd name="connsiteX3" fmla="*/ 3043153 w 3470185"/>
              <a:gd name="connsiteY3" fmla="*/ 406182 h 1268273"/>
              <a:gd name="connsiteX4" fmla="*/ 2683736 w 3470185"/>
              <a:gd name="connsiteY4" fmla="*/ 390325 h 1268273"/>
              <a:gd name="connsiteX5" fmla="*/ 2408888 w 3470185"/>
              <a:gd name="connsiteY5" fmla="*/ 379754 h 1268273"/>
              <a:gd name="connsiteX6" fmla="*/ 2181609 w 3470185"/>
              <a:gd name="connsiteY6" fmla="*/ 437895 h 1268273"/>
              <a:gd name="connsiteX7" fmla="*/ 1993196 w 3470185"/>
              <a:gd name="connsiteY7" fmla="*/ 397379 h 1268273"/>
              <a:gd name="connsiteX8" fmla="*/ 1819556 w 3470185"/>
              <a:gd name="connsiteY8" fmla="*/ 390926 h 1268273"/>
              <a:gd name="connsiteX9" fmla="*/ 1610908 w 3470185"/>
              <a:gd name="connsiteY9" fmla="*/ 355864 h 1268273"/>
              <a:gd name="connsiteX10" fmla="*/ 1315176 w 3470185"/>
              <a:gd name="connsiteY10" fmla="*/ 228344 h 1268273"/>
              <a:gd name="connsiteX11" fmla="*/ 861901 w 3470185"/>
              <a:gd name="connsiteY11" fmla="*/ 163109 h 1268273"/>
              <a:gd name="connsiteX12" fmla="*/ 428508 w 3470185"/>
              <a:gd name="connsiteY12" fmla="*/ 95997 h 1268273"/>
              <a:gd name="connsiteX13" fmla="*/ 588 w 3470185"/>
              <a:gd name="connsiteY13" fmla="*/ 37722 h 1268273"/>
              <a:gd name="connsiteX14" fmla="*/ 522262 w 3470185"/>
              <a:gd name="connsiteY14" fmla="*/ 718994 h 1268273"/>
              <a:gd name="connsiteX15" fmla="*/ 981113 w 3470185"/>
              <a:gd name="connsiteY15" fmla="*/ 864996 h 1268273"/>
              <a:gd name="connsiteX16" fmla="*/ 997646 w 3470185"/>
              <a:gd name="connsiteY16" fmla="*/ 903024 h 1268273"/>
              <a:gd name="connsiteX17" fmla="*/ 1277780 w 3470185"/>
              <a:gd name="connsiteY17" fmla="*/ 992878 h 1268273"/>
              <a:gd name="connsiteX18" fmla="*/ 1589627 w 3470185"/>
              <a:gd name="connsiteY18" fmla="*/ 934737 h 1268273"/>
              <a:gd name="connsiteX19" fmla="*/ 1864476 w 3470185"/>
              <a:gd name="connsiteY19" fmla="*/ 1045733 h 1268273"/>
              <a:gd name="connsiteX20" fmla="*/ 2023042 w 3470185"/>
              <a:gd name="connsiteY20" fmla="*/ 1236013 h 1268273"/>
              <a:gd name="connsiteX21" fmla="*/ 2060041 w 3470185"/>
              <a:gd name="connsiteY21" fmla="*/ 1257155 h 1268273"/>
              <a:gd name="connsiteX22" fmla="*/ 2065327 w 3470185"/>
              <a:gd name="connsiteY22" fmla="*/ 1119731 h 1268273"/>
              <a:gd name="connsiteX23" fmla="*/ 2081184 w 3470185"/>
              <a:gd name="connsiteY23" fmla="*/ 977021 h 1268273"/>
              <a:gd name="connsiteX24" fmla="*/ 2192180 w 3470185"/>
              <a:gd name="connsiteY24" fmla="*/ 971736 h 1268273"/>
              <a:gd name="connsiteX25" fmla="*/ 2239750 w 3470185"/>
              <a:gd name="connsiteY25" fmla="*/ 903024 h 1268273"/>
              <a:gd name="connsiteX26" fmla="*/ 2361318 w 3470185"/>
              <a:gd name="connsiteY26" fmla="*/ 966450 h 1268273"/>
              <a:gd name="connsiteX27" fmla="*/ 2477600 w 3470185"/>
              <a:gd name="connsiteY27" fmla="*/ 929451 h 1268273"/>
              <a:gd name="connsiteX28" fmla="*/ 2842303 w 3470185"/>
              <a:gd name="connsiteY28" fmla="*/ 1088018 h 1268273"/>
              <a:gd name="connsiteX29" fmla="*/ 3117151 w 3470185"/>
              <a:gd name="connsiteY29" fmla="*/ 1088018 h 1268273"/>
              <a:gd name="connsiteX30" fmla="*/ 3170007 w 3470185"/>
              <a:gd name="connsiteY30" fmla="*/ 982307 h 1268273"/>
              <a:gd name="connsiteX31" fmla="*/ 3064296 w 3470185"/>
              <a:gd name="connsiteY31" fmla="*/ 897738 h 1268273"/>
              <a:gd name="connsiteX32" fmla="*/ 2937442 w 3470185"/>
              <a:gd name="connsiteY32" fmla="*/ 876596 h 1268273"/>
              <a:gd name="connsiteX33" fmla="*/ 3064296 w 3470185"/>
              <a:gd name="connsiteY33" fmla="*/ 749743 h 1268273"/>
              <a:gd name="connsiteX34" fmla="*/ 3127722 w 3470185"/>
              <a:gd name="connsiteY34" fmla="*/ 681031 h 1268273"/>
              <a:gd name="connsiteX35" fmla="*/ 3180578 w 3470185"/>
              <a:gd name="connsiteY35" fmla="*/ 644032 h 1268273"/>
              <a:gd name="connsiteX36" fmla="*/ 3265147 w 3470185"/>
              <a:gd name="connsiteY36" fmla="*/ 607033 h 1268273"/>
              <a:gd name="connsiteX0" fmla="*/ 3265147 w 3470185"/>
              <a:gd name="connsiteY0" fmla="*/ 607033 h 1268273"/>
              <a:gd name="connsiteX1" fmla="*/ 3423713 w 3470185"/>
              <a:gd name="connsiteY1" fmla="*/ 517179 h 1268273"/>
              <a:gd name="connsiteX2" fmla="*/ 3439570 w 3470185"/>
              <a:gd name="connsiteY2" fmla="*/ 453752 h 1268273"/>
              <a:gd name="connsiteX3" fmla="*/ 3043153 w 3470185"/>
              <a:gd name="connsiteY3" fmla="*/ 406182 h 1268273"/>
              <a:gd name="connsiteX4" fmla="*/ 2683736 w 3470185"/>
              <a:gd name="connsiteY4" fmla="*/ 390325 h 1268273"/>
              <a:gd name="connsiteX5" fmla="*/ 2408888 w 3470185"/>
              <a:gd name="connsiteY5" fmla="*/ 379754 h 1268273"/>
              <a:gd name="connsiteX6" fmla="*/ 2181609 w 3470185"/>
              <a:gd name="connsiteY6" fmla="*/ 437895 h 1268273"/>
              <a:gd name="connsiteX7" fmla="*/ 1993196 w 3470185"/>
              <a:gd name="connsiteY7" fmla="*/ 397379 h 1268273"/>
              <a:gd name="connsiteX8" fmla="*/ 1819556 w 3470185"/>
              <a:gd name="connsiteY8" fmla="*/ 390926 h 1268273"/>
              <a:gd name="connsiteX9" fmla="*/ 1610908 w 3470185"/>
              <a:gd name="connsiteY9" fmla="*/ 355864 h 1268273"/>
              <a:gd name="connsiteX10" fmla="*/ 1315176 w 3470185"/>
              <a:gd name="connsiteY10" fmla="*/ 228344 h 1268273"/>
              <a:gd name="connsiteX11" fmla="*/ 861901 w 3470185"/>
              <a:gd name="connsiteY11" fmla="*/ 163109 h 1268273"/>
              <a:gd name="connsiteX12" fmla="*/ 428508 w 3470185"/>
              <a:gd name="connsiteY12" fmla="*/ 95997 h 1268273"/>
              <a:gd name="connsiteX13" fmla="*/ 588 w 3470185"/>
              <a:gd name="connsiteY13" fmla="*/ 37722 h 1268273"/>
              <a:gd name="connsiteX14" fmla="*/ 522262 w 3470185"/>
              <a:gd name="connsiteY14" fmla="*/ 718994 h 1268273"/>
              <a:gd name="connsiteX15" fmla="*/ 981113 w 3470185"/>
              <a:gd name="connsiteY15" fmla="*/ 864996 h 1268273"/>
              <a:gd name="connsiteX16" fmla="*/ 997646 w 3470185"/>
              <a:gd name="connsiteY16" fmla="*/ 903024 h 1268273"/>
              <a:gd name="connsiteX17" fmla="*/ 1277780 w 3470185"/>
              <a:gd name="connsiteY17" fmla="*/ 992878 h 1268273"/>
              <a:gd name="connsiteX18" fmla="*/ 1690213 w 3470185"/>
              <a:gd name="connsiteY18" fmla="*/ 1170256 h 1268273"/>
              <a:gd name="connsiteX19" fmla="*/ 1864476 w 3470185"/>
              <a:gd name="connsiteY19" fmla="*/ 1045733 h 1268273"/>
              <a:gd name="connsiteX20" fmla="*/ 2023042 w 3470185"/>
              <a:gd name="connsiteY20" fmla="*/ 1236013 h 1268273"/>
              <a:gd name="connsiteX21" fmla="*/ 2060041 w 3470185"/>
              <a:gd name="connsiteY21" fmla="*/ 1257155 h 1268273"/>
              <a:gd name="connsiteX22" fmla="*/ 2065327 w 3470185"/>
              <a:gd name="connsiteY22" fmla="*/ 1119731 h 1268273"/>
              <a:gd name="connsiteX23" fmla="*/ 2081184 w 3470185"/>
              <a:gd name="connsiteY23" fmla="*/ 977021 h 1268273"/>
              <a:gd name="connsiteX24" fmla="*/ 2192180 w 3470185"/>
              <a:gd name="connsiteY24" fmla="*/ 971736 h 1268273"/>
              <a:gd name="connsiteX25" fmla="*/ 2239750 w 3470185"/>
              <a:gd name="connsiteY25" fmla="*/ 903024 h 1268273"/>
              <a:gd name="connsiteX26" fmla="*/ 2361318 w 3470185"/>
              <a:gd name="connsiteY26" fmla="*/ 966450 h 1268273"/>
              <a:gd name="connsiteX27" fmla="*/ 2477600 w 3470185"/>
              <a:gd name="connsiteY27" fmla="*/ 929451 h 1268273"/>
              <a:gd name="connsiteX28" fmla="*/ 2842303 w 3470185"/>
              <a:gd name="connsiteY28" fmla="*/ 1088018 h 1268273"/>
              <a:gd name="connsiteX29" fmla="*/ 3117151 w 3470185"/>
              <a:gd name="connsiteY29" fmla="*/ 1088018 h 1268273"/>
              <a:gd name="connsiteX30" fmla="*/ 3170007 w 3470185"/>
              <a:gd name="connsiteY30" fmla="*/ 982307 h 1268273"/>
              <a:gd name="connsiteX31" fmla="*/ 3064296 w 3470185"/>
              <a:gd name="connsiteY31" fmla="*/ 897738 h 1268273"/>
              <a:gd name="connsiteX32" fmla="*/ 2937442 w 3470185"/>
              <a:gd name="connsiteY32" fmla="*/ 876596 h 1268273"/>
              <a:gd name="connsiteX33" fmla="*/ 3064296 w 3470185"/>
              <a:gd name="connsiteY33" fmla="*/ 749743 h 1268273"/>
              <a:gd name="connsiteX34" fmla="*/ 3127722 w 3470185"/>
              <a:gd name="connsiteY34" fmla="*/ 681031 h 1268273"/>
              <a:gd name="connsiteX35" fmla="*/ 3180578 w 3470185"/>
              <a:gd name="connsiteY35" fmla="*/ 644032 h 1268273"/>
              <a:gd name="connsiteX36" fmla="*/ 3265147 w 3470185"/>
              <a:gd name="connsiteY36" fmla="*/ 607033 h 1268273"/>
              <a:gd name="connsiteX0" fmla="*/ 3265147 w 3470185"/>
              <a:gd name="connsiteY0" fmla="*/ 607033 h 1237217"/>
              <a:gd name="connsiteX1" fmla="*/ 3423713 w 3470185"/>
              <a:gd name="connsiteY1" fmla="*/ 517179 h 1237217"/>
              <a:gd name="connsiteX2" fmla="*/ 3439570 w 3470185"/>
              <a:gd name="connsiteY2" fmla="*/ 453752 h 1237217"/>
              <a:gd name="connsiteX3" fmla="*/ 3043153 w 3470185"/>
              <a:gd name="connsiteY3" fmla="*/ 406182 h 1237217"/>
              <a:gd name="connsiteX4" fmla="*/ 2683736 w 3470185"/>
              <a:gd name="connsiteY4" fmla="*/ 390325 h 1237217"/>
              <a:gd name="connsiteX5" fmla="*/ 2408888 w 3470185"/>
              <a:gd name="connsiteY5" fmla="*/ 379754 h 1237217"/>
              <a:gd name="connsiteX6" fmla="*/ 2181609 w 3470185"/>
              <a:gd name="connsiteY6" fmla="*/ 437895 h 1237217"/>
              <a:gd name="connsiteX7" fmla="*/ 1993196 w 3470185"/>
              <a:gd name="connsiteY7" fmla="*/ 397379 h 1237217"/>
              <a:gd name="connsiteX8" fmla="*/ 1819556 w 3470185"/>
              <a:gd name="connsiteY8" fmla="*/ 390926 h 1237217"/>
              <a:gd name="connsiteX9" fmla="*/ 1610908 w 3470185"/>
              <a:gd name="connsiteY9" fmla="*/ 355864 h 1237217"/>
              <a:gd name="connsiteX10" fmla="*/ 1315176 w 3470185"/>
              <a:gd name="connsiteY10" fmla="*/ 228344 h 1237217"/>
              <a:gd name="connsiteX11" fmla="*/ 861901 w 3470185"/>
              <a:gd name="connsiteY11" fmla="*/ 163109 h 1237217"/>
              <a:gd name="connsiteX12" fmla="*/ 428508 w 3470185"/>
              <a:gd name="connsiteY12" fmla="*/ 95997 h 1237217"/>
              <a:gd name="connsiteX13" fmla="*/ 588 w 3470185"/>
              <a:gd name="connsiteY13" fmla="*/ 37722 h 1237217"/>
              <a:gd name="connsiteX14" fmla="*/ 522262 w 3470185"/>
              <a:gd name="connsiteY14" fmla="*/ 718994 h 1237217"/>
              <a:gd name="connsiteX15" fmla="*/ 981113 w 3470185"/>
              <a:gd name="connsiteY15" fmla="*/ 864996 h 1237217"/>
              <a:gd name="connsiteX16" fmla="*/ 997646 w 3470185"/>
              <a:gd name="connsiteY16" fmla="*/ 903024 h 1237217"/>
              <a:gd name="connsiteX17" fmla="*/ 1277780 w 3470185"/>
              <a:gd name="connsiteY17" fmla="*/ 992878 h 1237217"/>
              <a:gd name="connsiteX18" fmla="*/ 1690213 w 3470185"/>
              <a:gd name="connsiteY18" fmla="*/ 1170256 h 1237217"/>
              <a:gd name="connsiteX19" fmla="*/ 1864476 w 3470185"/>
              <a:gd name="connsiteY19" fmla="*/ 1045733 h 1237217"/>
              <a:gd name="connsiteX20" fmla="*/ 2023042 w 3470185"/>
              <a:gd name="connsiteY20" fmla="*/ 1236013 h 1237217"/>
              <a:gd name="connsiteX21" fmla="*/ 2065327 w 3470185"/>
              <a:gd name="connsiteY21" fmla="*/ 1119731 h 1237217"/>
              <a:gd name="connsiteX22" fmla="*/ 2081184 w 3470185"/>
              <a:gd name="connsiteY22" fmla="*/ 977021 h 1237217"/>
              <a:gd name="connsiteX23" fmla="*/ 2192180 w 3470185"/>
              <a:gd name="connsiteY23" fmla="*/ 971736 h 1237217"/>
              <a:gd name="connsiteX24" fmla="*/ 2239750 w 3470185"/>
              <a:gd name="connsiteY24" fmla="*/ 903024 h 1237217"/>
              <a:gd name="connsiteX25" fmla="*/ 2361318 w 3470185"/>
              <a:gd name="connsiteY25" fmla="*/ 966450 h 1237217"/>
              <a:gd name="connsiteX26" fmla="*/ 2477600 w 3470185"/>
              <a:gd name="connsiteY26" fmla="*/ 929451 h 1237217"/>
              <a:gd name="connsiteX27" fmla="*/ 2842303 w 3470185"/>
              <a:gd name="connsiteY27" fmla="*/ 1088018 h 1237217"/>
              <a:gd name="connsiteX28" fmla="*/ 3117151 w 3470185"/>
              <a:gd name="connsiteY28" fmla="*/ 1088018 h 1237217"/>
              <a:gd name="connsiteX29" fmla="*/ 3170007 w 3470185"/>
              <a:gd name="connsiteY29" fmla="*/ 982307 h 1237217"/>
              <a:gd name="connsiteX30" fmla="*/ 3064296 w 3470185"/>
              <a:gd name="connsiteY30" fmla="*/ 897738 h 1237217"/>
              <a:gd name="connsiteX31" fmla="*/ 2937442 w 3470185"/>
              <a:gd name="connsiteY31" fmla="*/ 876596 h 1237217"/>
              <a:gd name="connsiteX32" fmla="*/ 3064296 w 3470185"/>
              <a:gd name="connsiteY32" fmla="*/ 749743 h 1237217"/>
              <a:gd name="connsiteX33" fmla="*/ 3127722 w 3470185"/>
              <a:gd name="connsiteY33" fmla="*/ 681031 h 1237217"/>
              <a:gd name="connsiteX34" fmla="*/ 3180578 w 3470185"/>
              <a:gd name="connsiteY34" fmla="*/ 644032 h 1237217"/>
              <a:gd name="connsiteX35" fmla="*/ 3265147 w 3470185"/>
              <a:gd name="connsiteY35" fmla="*/ 607033 h 1237217"/>
              <a:gd name="connsiteX0" fmla="*/ 3265147 w 3470185"/>
              <a:gd name="connsiteY0" fmla="*/ 607033 h 1170700"/>
              <a:gd name="connsiteX1" fmla="*/ 3423713 w 3470185"/>
              <a:gd name="connsiteY1" fmla="*/ 517179 h 1170700"/>
              <a:gd name="connsiteX2" fmla="*/ 3439570 w 3470185"/>
              <a:gd name="connsiteY2" fmla="*/ 453752 h 1170700"/>
              <a:gd name="connsiteX3" fmla="*/ 3043153 w 3470185"/>
              <a:gd name="connsiteY3" fmla="*/ 406182 h 1170700"/>
              <a:gd name="connsiteX4" fmla="*/ 2683736 w 3470185"/>
              <a:gd name="connsiteY4" fmla="*/ 390325 h 1170700"/>
              <a:gd name="connsiteX5" fmla="*/ 2408888 w 3470185"/>
              <a:gd name="connsiteY5" fmla="*/ 379754 h 1170700"/>
              <a:gd name="connsiteX6" fmla="*/ 2181609 w 3470185"/>
              <a:gd name="connsiteY6" fmla="*/ 437895 h 1170700"/>
              <a:gd name="connsiteX7" fmla="*/ 1993196 w 3470185"/>
              <a:gd name="connsiteY7" fmla="*/ 397379 h 1170700"/>
              <a:gd name="connsiteX8" fmla="*/ 1819556 w 3470185"/>
              <a:gd name="connsiteY8" fmla="*/ 390926 h 1170700"/>
              <a:gd name="connsiteX9" fmla="*/ 1610908 w 3470185"/>
              <a:gd name="connsiteY9" fmla="*/ 355864 h 1170700"/>
              <a:gd name="connsiteX10" fmla="*/ 1315176 w 3470185"/>
              <a:gd name="connsiteY10" fmla="*/ 228344 h 1170700"/>
              <a:gd name="connsiteX11" fmla="*/ 861901 w 3470185"/>
              <a:gd name="connsiteY11" fmla="*/ 163109 h 1170700"/>
              <a:gd name="connsiteX12" fmla="*/ 428508 w 3470185"/>
              <a:gd name="connsiteY12" fmla="*/ 95997 h 1170700"/>
              <a:gd name="connsiteX13" fmla="*/ 588 w 3470185"/>
              <a:gd name="connsiteY13" fmla="*/ 37722 h 1170700"/>
              <a:gd name="connsiteX14" fmla="*/ 522262 w 3470185"/>
              <a:gd name="connsiteY14" fmla="*/ 718994 h 1170700"/>
              <a:gd name="connsiteX15" fmla="*/ 981113 w 3470185"/>
              <a:gd name="connsiteY15" fmla="*/ 864996 h 1170700"/>
              <a:gd name="connsiteX16" fmla="*/ 997646 w 3470185"/>
              <a:gd name="connsiteY16" fmla="*/ 903024 h 1170700"/>
              <a:gd name="connsiteX17" fmla="*/ 1277780 w 3470185"/>
              <a:gd name="connsiteY17" fmla="*/ 992878 h 1170700"/>
              <a:gd name="connsiteX18" fmla="*/ 1690213 w 3470185"/>
              <a:gd name="connsiteY18" fmla="*/ 1170256 h 1170700"/>
              <a:gd name="connsiteX19" fmla="*/ 1864476 w 3470185"/>
              <a:gd name="connsiteY19" fmla="*/ 1045733 h 1170700"/>
              <a:gd name="connsiteX20" fmla="*/ 2065327 w 3470185"/>
              <a:gd name="connsiteY20" fmla="*/ 1119731 h 1170700"/>
              <a:gd name="connsiteX21" fmla="*/ 2081184 w 3470185"/>
              <a:gd name="connsiteY21" fmla="*/ 977021 h 1170700"/>
              <a:gd name="connsiteX22" fmla="*/ 2192180 w 3470185"/>
              <a:gd name="connsiteY22" fmla="*/ 971736 h 1170700"/>
              <a:gd name="connsiteX23" fmla="*/ 2239750 w 3470185"/>
              <a:gd name="connsiteY23" fmla="*/ 903024 h 1170700"/>
              <a:gd name="connsiteX24" fmla="*/ 2361318 w 3470185"/>
              <a:gd name="connsiteY24" fmla="*/ 966450 h 1170700"/>
              <a:gd name="connsiteX25" fmla="*/ 2477600 w 3470185"/>
              <a:gd name="connsiteY25" fmla="*/ 929451 h 1170700"/>
              <a:gd name="connsiteX26" fmla="*/ 2842303 w 3470185"/>
              <a:gd name="connsiteY26" fmla="*/ 1088018 h 1170700"/>
              <a:gd name="connsiteX27" fmla="*/ 3117151 w 3470185"/>
              <a:gd name="connsiteY27" fmla="*/ 1088018 h 1170700"/>
              <a:gd name="connsiteX28" fmla="*/ 3170007 w 3470185"/>
              <a:gd name="connsiteY28" fmla="*/ 982307 h 1170700"/>
              <a:gd name="connsiteX29" fmla="*/ 3064296 w 3470185"/>
              <a:gd name="connsiteY29" fmla="*/ 897738 h 1170700"/>
              <a:gd name="connsiteX30" fmla="*/ 2937442 w 3470185"/>
              <a:gd name="connsiteY30" fmla="*/ 876596 h 1170700"/>
              <a:gd name="connsiteX31" fmla="*/ 3064296 w 3470185"/>
              <a:gd name="connsiteY31" fmla="*/ 749743 h 1170700"/>
              <a:gd name="connsiteX32" fmla="*/ 3127722 w 3470185"/>
              <a:gd name="connsiteY32" fmla="*/ 681031 h 1170700"/>
              <a:gd name="connsiteX33" fmla="*/ 3180578 w 3470185"/>
              <a:gd name="connsiteY33" fmla="*/ 644032 h 1170700"/>
              <a:gd name="connsiteX34" fmla="*/ 3265147 w 3470185"/>
              <a:gd name="connsiteY34" fmla="*/ 607033 h 1170700"/>
              <a:gd name="connsiteX0" fmla="*/ 3265147 w 3470185"/>
              <a:gd name="connsiteY0" fmla="*/ 607033 h 1170866"/>
              <a:gd name="connsiteX1" fmla="*/ 3423713 w 3470185"/>
              <a:gd name="connsiteY1" fmla="*/ 517179 h 1170866"/>
              <a:gd name="connsiteX2" fmla="*/ 3439570 w 3470185"/>
              <a:gd name="connsiteY2" fmla="*/ 453752 h 1170866"/>
              <a:gd name="connsiteX3" fmla="*/ 3043153 w 3470185"/>
              <a:gd name="connsiteY3" fmla="*/ 406182 h 1170866"/>
              <a:gd name="connsiteX4" fmla="*/ 2683736 w 3470185"/>
              <a:gd name="connsiteY4" fmla="*/ 390325 h 1170866"/>
              <a:gd name="connsiteX5" fmla="*/ 2408888 w 3470185"/>
              <a:gd name="connsiteY5" fmla="*/ 379754 h 1170866"/>
              <a:gd name="connsiteX6" fmla="*/ 2181609 w 3470185"/>
              <a:gd name="connsiteY6" fmla="*/ 437895 h 1170866"/>
              <a:gd name="connsiteX7" fmla="*/ 1993196 w 3470185"/>
              <a:gd name="connsiteY7" fmla="*/ 397379 h 1170866"/>
              <a:gd name="connsiteX8" fmla="*/ 1819556 w 3470185"/>
              <a:gd name="connsiteY8" fmla="*/ 390926 h 1170866"/>
              <a:gd name="connsiteX9" fmla="*/ 1610908 w 3470185"/>
              <a:gd name="connsiteY9" fmla="*/ 355864 h 1170866"/>
              <a:gd name="connsiteX10" fmla="*/ 1315176 w 3470185"/>
              <a:gd name="connsiteY10" fmla="*/ 228344 h 1170866"/>
              <a:gd name="connsiteX11" fmla="*/ 861901 w 3470185"/>
              <a:gd name="connsiteY11" fmla="*/ 163109 h 1170866"/>
              <a:gd name="connsiteX12" fmla="*/ 428508 w 3470185"/>
              <a:gd name="connsiteY12" fmla="*/ 95997 h 1170866"/>
              <a:gd name="connsiteX13" fmla="*/ 588 w 3470185"/>
              <a:gd name="connsiteY13" fmla="*/ 37722 h 1170866"/>
              <a:gd name="connsiteX14" fmla="*/ 522262 w 3470185"/>
              <a:gd name="connsiteY14" fmla="*/ 718994 h 1170866"/>
              <a:gd name="connsiteX15" fmla="*/ 981113 w 3470185"/>
              <a:gd name="connsiteY15" fmla="*/ 864996 h 1170866"/>
              <a:gd name="connsiteX16" fmla="*/ 997646 w 3470185"/>
              <a:gd name="connsiteY16" fmla="*/ 903024 h 1170866"/>
              <a:gd name="connsiteX17" fmla="*/ 1277780 w 3470185"/>
              <a:gd name="connsiteY17" fmla="*/ 992878 h 1170866"/>
              <a:gd name="connsiteX18" fmla="*/ 1690213 w 3470185"/>
              <a:gd name="connsiteY18" fmla="*/ 1170256 h 1170866"/>
              <a:gd name="connsiteX19" fmla="*/ 1864476 w 3470185"/>
              <a:gd name="connsiteY19" fmla="*/ 1045733 h 1170866"/>
              <a:gd name="connsiteX20" fmla="*/ 1939398 w 3470185"/>
              <a:gd name="connsiteY20" fmla="*/ 902100 h 1170866"/>
              <a:gd name="connsiteX21" fmla="*/ 2081184 w 3470185"/>
              <a:gd name="connsiteY21" fmla="*/ 977021 h 1170866"/>
              <a:gd name="connsiteX22" fmla="*/ 2192180 w 3470185"/>
              <a:gd name="connsiteY22" fmla="*/ 971736 h 1170866"/>
              <a:gd name="connsiteX23" fmla="*/ 2239750 w 3470185"/>
              <a:gd name="connsiteY23" fmla="*/ 903024 h 1170866"/>
              <a:gd name="connsiteX24" fmla="*/ 2361318 w 3470185"/>
              <a:gd name="connsiteY24" fmla="*/ 966450 h 1170866"/>
              <a:gd name="connsiteX25" fmla="*/ 2477600 w 3470185"/>
              <a:gd name="connsiteY25" fmla="*/ 929451 h 1170866"/>
              <a:gd name="connsiteX26" fmla="*/ 2842303 w 3470185"/>
              <a:gd name="connsiteY26" fmla="*/ 1088018 h 1170866"/>
              <a:gd name="connsiteX27" fmla="*/ 3117151 w 3470185"/>
              <a:gd name="connsiteY27" fmla="*/ 1088018 h 1170866"/>
              <a:gd name="connsiteX28" fmla="*/ 3170007 w 3470185"/>
              <a:gd name="connsiteY28" fmla="*/ 982307 h 1170866"/>
              <a:gd name="connsiteX29" fmla="*/ 3064296 w 3470185"/>
              <a:gd name="connsiteY29" fmla="*/ 897738 h 1170866"/>
              <a:gd name="connsiteX30" fmla="*/ 2937442 w 3470185"/>
              <a:gd name="connsiteY30" fmla="*/ 876596 h 1170866"/>
              <a:gd name="connsiteX31" fmla="*/ 3064296 w 3470185"/>
              <a:gd name="connsiteY31" fmla="*/ 749743 h 1170866"/>
              <a:gd name="connsiteX32" fmla="*/ 3127722 w 3470185"/>
              <a:gd name="connsiteY32" fmla="*/ 681031 h 1170866"/>
              <a:gd name="connsiteX33" fmla="*/ 3180578 w 3470185"/>
              <a:gd name="connsiteY33" fmla="*/ 644032 h 1170866"/>
              <a:gd name="connsiteX34" fmla="*/ 3265147 w 3470185"/>
              <a:gd name="connsiteY34" fmla="*/ 607033 h 1170866"/>
              <a:gd name="connsiteX0" fmla="*/ 3265147 w 3470185"/>
              <a:gd name="connsiteY0" fmla="*/ 607033 h 1170866"/>
              <a:gd name="connsiteX1" fmla="*/ 3423713 w 3470185"/>
              <a:gd name="connsiteY1" fmla="*/ 517179 h 1170866"/>
              <a:gd name="connsiteX2" fmla="*/ 3439570 w 3470185"/>
              <a:gd name="connsiteY2" fmla="*/ 453752 h 1170866"/>
              <a:gd name="connsiteX3" fmla="*/ 3043153 w 3470185"/>
              <a:gd name="connsiteY3" fmla="*/ 406182 h 1170866"/>
              <a:gd name="connsiteX4" fmla="*/ 2683736 w 3470185"/>
              <a:gd name="connsiteY4" fmla="*/ 390325 h 1170866"/>
              <a:gd name="connsiteX5" fmla="*/ 2408888 w 3470185"/>
              <a:gd name="connsiteY5" fmla="*/ 379754 h 1170866"/>
              <a:gd name="connsiteX6" fmla="*/ 2181609 w 3470185"/>
              <a:gd name="connsiteY6" fmla="*/ 437895 h 1170866"/>
              <a:gd name="connsiteX7" fmla="*/ 1993196 w 3470185"/>
              <a:gd name="connsiteY7" fmla="*/ 397379 h 1170866"/>
              <a:gd name="connsiteX8" fmla="*/ 1819556 w 3470185"/>
              <a:gd name="connsiteY8" fmla="*/ 390926 h 1170866"/>
              <a:gd name="connsiteX9" fmla="*/ 1610908 w 3470185"/>
              <a:gd name="connsiteY9" fmla="*/ 355864 h 1170866"/>
              <a:gd name="connsiteX10" fmla="*/ 1315176 w 3470185"/>
              <a:gd name="connsiteY10" fmla="*/ 228344 h 1170866"/>
              <a:gd name="connsiteX11" fmla="*/ 861901 w 3470185"/>
              <a:gd name="connsiteY11" fmla="*/ 163109 h 1170866"/>
              <a:gd name="connsiteX12" fmla="*/ 428508 w 3470185"/>
              <a:gd name="connsiteY12" fmla="*/ 95997 h 1170866"/>
              <a:gd name="connsiteX13" fmla="*/ 588 w 3470185"/>
              <a:gd name="connsiteY13" fmla="*/ 37722 h 1170866"/>
              <a:gd name="connsiteX14" fmla="*/ 522262 w 3470185"/>
              <a:gd name="connsiteY14" fmla="*/ 718994 h 1170866"/>
              <a:gd name="connsiteX15" fmla="*/ 981113 w 3470185"/>
              <a:gd name="connsiteY15" fmla="*/ 864996 h 1170866"/>
              <a:gd name="connsiteX16" fmla="*/ 997646 w 3470185"/>
              <a:gd name="connsiteY16" fmla="*/ 903024 h 1170866"/>
              <a:gd name="connsiteX17" fmla="*/ 1277780 w 3470185"/>
              <a:gd name="connsiteY17" fmla="*/ 992878 h 1170866"/>
              <a:gd name="connsiteX18" fmla="*/ 1690213 w 3470185"/>
              <a:gd name="connsiteY18" fmla="*/ 1170256 h 1170866"/>
              <a:gd name="connsiteX19" fmla="*/ 1864476 w 3470185"/>
              <a:gd name="connsiteY19" fmla="*/ 1045733 h 1170866"/>
              <a:gd name="connsiteX20" fmla="*/ 1939398 w 3470185"/>
              <a:gd name="connsiteY20" fmla="*/ 902100 h 1170866"/>
              <a:gd name="connsiteX21" fmla="*/ 2072694 w 3470185"/>
              <a:gd name="connsiteY21" fmla="*/ 893610 h 1170866"/>
              <a:gd name="connsiteX22" fmla="*/ 2192180 w 3470185"/>
              <a:gd name="connsiteY22" fmla="*/ 971736 h 1170866"/>
              <a:gd name="connsiteX23" fmla="*/ 2239750 w 3470185"/>
              <a:gd name="connsiteY23" fmla="*/ 903024 h 1170866"/>
              <a:gd name="connsiteX24" fmla="*/ 2361318 w 3470185"/>
              <a:gd name="connsiteY24" fmla="*/ 966450 h 1170866"/>
              <a:gd name="connsiteX25" fmla="*/ 2477600 w 3470185"/>
              <a:gd name="connsiteY25" fmla="*/ 929451 h 1170866"/>
              <a:gd name="connsiteX26" fmla="*/ 2842303 w 3470185"/>
              <a:gd name="connsiteY26" fmla="*/ 1088018 h 1170866"/>
              <a:gd name="connsiteX27" fmla="*/ 3117151 w 3470185"/>
              <a:gd name="connsiteY27" fmla="*/ 1088018 h 1170866"/>
              <a:gd name="connsiteX28" fmla="*/ 3170007 w 3470185"/>
              <a:gd name="connsiteY28" fmla="*/ 982307 h 1170866"/>
              <a:gd name="connsiteX29" fmla="*/ 3064296 w 3470185"/>
              <a:gd name="connsiteY29" fmla="*/ 897738 h 1170866"/>
              <a:gd name="connsiteX30" fmla="*/ 2937442 w 3470185"/>
              <a:gd name="connsiteY30" fmla="*/ 876596 h 1170866"/>
              <a:gd name="connsiteX31" fmla="*/ 3064296 w 3470185"/>
              <a:gd name="connsiteY31" fmla="*/ 749743 h 1170866"/>
              <a:gd name="connsiteX32" fmla="*/ 3127722 w 3470185"/>
              <a:gd name="connsiteY32" fmla="*/ 681031 h 1170866"/>
              <a:gd name="connsiteX33" fmla="*/ 3180578 w 3470185"/>
              <a:gd name="connsiteY33" fmla="*/ 644032 h 1170866"/>
              <a:gd name="connsiteX34" fmla="*/ 3265147 w 3470185"/>
              <a:gd name="connsiteY34" fmla="*/ 607033 h 1170866"/>
              <a:gd name="connsiteX0" fmla="*/ 3265147 w 3470185"/>
              <a:gd name="connsiteY0" fmla="*/ 607033 h 1170866"/>
              <a:gd name="connsiteX1" fmla="*/ 3423713 w 3470185"/>
              <a:gd name="connsiteY1" fmla="*/ 517179 h 1170866"/>
              <a:gd name="connsiteX2" fmla="*/ 3439570 w 3470185"/>
              <a:gd name="connsiteY2" fmla="*/ 453752 h 1170866"/>
              <a:gd name="connsiteX3" fmla="*/ 3043153 w 3470185"/>
              <a:gd name="connsiteY3" fmla="*/ 406182 h 1170866"/>
              <a:gd name="connsiteX4" fmla="*/ 2683736 w 3470185"/>
              <a:gd name="connsiteY4" fmla="*/ 390325 h 1170866"/>
              <a:gd name="connsiteX5" fmla="*/ 2408888 w 3470185"/>
              <a:gd name="connsiteY5" fmla="*/ 379754 h 1170866"/>
              <a:gd name="connsiteX6" fmla="*/ 2181609 w 3470185"/>
              <a:gd name="connsiteY6" fmla="*/ 437895 h 1170866"/>
              <a:gd name="connsiteX7" fmla="*/ 1993196 w 3470185"/>
              <a:gd name="connsiteY7" fmla="*/ 397379 h 1170866"/>
              <a:gd name="connsiteX8" fmla="*/ 1819556 w 3470185"/>
              <a:gd name="connsiteY8" fmla="*/ 390926 h 1170866"/>
              <a:gd name="connsiteX9" fmla="*/ 1610908 w 3470185"/>
              <a:gd name="connsiteY9" fmla="*/ 355864 h 1170866"/>
              <a:gd name="connsiteX10" fmla="*/ 1315176 w 3470185"/>
              <a:gd name="connsiteY10" fmla="*/ 228344 h 1170866"/>
              <a:gd name="connsiteX11" fmla="*/ 861901 w 3470185"/>
              <a:gd name="connsiteY11" fmla="*/ 163109 h 1170866"/>
              <a:gd name="connsiteX12" fmla="*/ 428508 w 3470185"/>
              <a:gd name="connsiteY12" fmla="*/ 95997 h 1170866"/>
              <a:gd name="connsiteX13" fmla="*/ 588 w 3470185"/>
              <a:gd name="connsiteY13" fmla="*/ 37722 h 1170866"/>
              <a:gd name="connsiteX14" fmla="*/ 522262 w 3470185"/>
              <a:gd name="connsiteY14" fmla="*/ 718994 h 1170866"/>
              <a:gd name="connsiteX15" fmla="*/ 981113 w 3470185"/>
              <a:gd name="connsiteY15" fmla="*/ 864996 h 1170866"/>
              <a:gd name="connsiteX16" fmla="*/ 997646 w 3470185"/>
              <a:gd name="connsiteY16" fmla="*/ 903024 h 1170866"/>
              <a:gd name="connsiteX17" fmla="*/ 1277780 w 3470185"/>
              <a:gd name="connsiteY17" fmla="*/ 992878 h 1170866"/>
              <a:gd name="connsiteX18" fmla="*/ 1690213 w 3470185"/>
              <a:gd name="connsiteY18" fmla="*/ 1170256 h 1170866"/>
              <a:gd name="connsiteX19" fmla="*/ 1864476 w 3470185"/>
              <a:gd name="connsiteY19" fmla="*/ 1045733 h 1170866"/>
              <a:gd name="connsiteX20" fmla="*/ 1939398 w 3470185"/>
              <a:gd name="connsiteY20" fmla="*/ 902100 h 1170866"/>
              <a:gd name="connsiteX21" fmla="*/ 2072694 w 3470185"/>
              <a:gd name="connsiteY21" fmla="*/ 893610 h 1170866"/>
              <a:gd name="connsiteX22" fmla="*/ 2239750 w 3470185"/>
              <a:gd name="connsiteY22" fmla="*/ 903024 h 1170866"/>
              <a:gd name="connsiteX23" fmla="*/ 2361318 w 3470185"/>
              <a:gd name="connsiteY23" fmla="*/ 966450 h 1170866"/>
              <a:gd name="connsiteX24" fmla="*/ 2477600 w 3470185"/>
              <a:gd name="connsiteY24" fmla="*/ 929451 h 1170866"/>
              <a:gd name="connsiteX25" fmla="*/ 2842303 w 3470185"/>
              <a:gd name="connsiteY25" fmla="*/ 1088018 h 1170866"/>
              <a:gd name="connsiteX26" fmla="*/ 3117151 w 3470185"/>
              <a:gd name="connsiteY26" fmla="*/ 1088018 h 1170866"/>
              <a:gd name="connsiteX27" fmla="*/ 3170007 w 3470185"/>
              <a:gd name="connsiteY27" fmla="*/ 982307 h 1170866"/>
              <a:gd name="connsiteX28" fmla="*/ 3064296 w 3470185"/>
              <a:gd name="connsiteY28" fmla="*/ 897738 h 1170866"/>
              <a:gd name="connsiteX29" fmla="*/ 2937442 w 3470185"/>
              <a:gd name="connsiteY29" fmla="*/ 876596 h 1170866"/>
              <a:gd name="connsiteX30" fmla="*/ 3064296 w 3470185"/>
              <a:gd name="connsiteY30" fmla="*/ 749743 h 1170866"/>
              <a:gd name="connsiteX31" fmla="*/ 3127722 w 3470185"/>
              <a:gd name="connsiteY31" fmla="*/ 681031 h 1170866"/>
              <a:gd name="connsiteX32" fmla="*/ 3180578 w 3470185"/>
              <a:gd name="connsiteY32" fmla="*/ 644032 h 1170866"/>
              <a:gd name="connsiteX33" fmla="*/ 3265147 w 3470185"/>
              <a:gd name="connsiteY33" fmla="*/ 607033 h 1170866"/>
              <a:gd name="connsiteX0" fmla="*/ 3265147 w 3470185"/>
              <a:gd name="connsiteY0" fmla="*/ 607033 h 1170866"/>
              <a:gd name="connsiteX1" fmla="*/ 3423713 w 3470185"/>
              <a:gd name="connsiteY1" fmla="*/ 517179 h 1170866"/>
              <a:gd name="connsiteX2" fmla="*/ 3439570 w 3470185"/>
              <a:gd name="connsiteY2" fmla="*/ 453752 h 1170866"/>
              <a:gd name="connsiteX3" fmla="*/ 3043153 w 3470185"/>
              <a:gd name="connsiteY3" fmla="*/ 406182 h 1170866"/>
              <a:gd name="connsiteX4" fmla="*/ 2683736 w 3470185"/>
              <a:gd name="connsiteY4" fmla="*/ 390325 h 1170866"/>
              <a:gd name="connsiteX5" fmla="*/ 2408888 w 3470185"/>
              <a:gd name="connsiteY5" fmla="*/ 379754 h 1170866"/>
              <a:gd name="connsiteX6" fmla="*/ 2181609 w 3470185"/>
              <a:gd name="connsiteY6" fmla="*/ 437895 h 1170866"/>
              <a:gd name="connsiteX7" fmla="*/ 1993196 w 3470185"/>
              <a:gd name="connsiteY7" fmla="*/ 397379 h 1170866"/>
              <a:gd name="connsiteX8" fmla="*/ 1819556 w 3470185"/>
              <a:gd name="connsiteY8" fmla="*/ 390926 h 1170866"/>
              <a:gd name="connsiteX9" fmla="*/ 1610908 w 3470185"/>
              <a:gd name="connsiteY9" fmla="*/ 355864 h 1170866"/>
              <a:gd name="connsiteX10" fmla="*/ 1315176 w 3470185"/>
              <a:gd name="connsiteY10" fmla="*/ 228344 h 1170866"/>
              <a:gd name="connsiteX11" fmla="*/ 861901 w 3470185"/>
              <a:gd name="connsiteY11" fmla="*/ 163109 h 1170866"/>
              <a:gd name="connsiteX12" fmla="*/ 428508 w 3470185"/>
              <a:gd name="connsiteY12" fmla="*/ 95997 h 1170866"/>
              <a:gd name="connsiteX13" fmla="*/ 588 w 3470185"/>
              <a:gd name="connsiteY13" fmla="*/ 37722 h 1170866"/>
              <a:gd name="connsiteX14" fmla="*/ 522262 w 3470185"/>
              <a:gd name="connsiteY14" fmla="*/ 718994 h 1170866"/>
              <a:gd name="connsiteX15" fmla="*/ 981113 w 3470185"/>
              <a:gd name="connsiteY15" fmla="*/ 864996 h 1170866"/>
              <a:gd name="connsiteX16" fmla="*/ 997646 w 3470185"/>
              <a:gd name="connsiteY16" fmla="*/ 903024 h 1170866"/>
              <a:gd name="connsiteX17" fmla="*/ 1277780 w 3470185"/>
              <a:gd name="connsiteY17" fmla="*/ 992878 h 1170866"/>
              <a:gd name="connsiteX18" fmla="*/ 1690213 w 3470185"/>
              <a:gd name="connsiteY18" fmla="*/ 1170256 h 1170866"/>
              <a:gd name="connsiteX19" fmla="*/ 1864476 w 3470185"/>
              <a:gd name="connsiteY19" fmla="*/ 1045733 h 1170866"/>
              <a:gd name="connsiteX20" fmla="*/ 1939398 w 3470185"/>
              <a:gd name="connsiteY20" fmla="*/ 902100 h 1170866"/>
              <a:gd name="connsiteX21" fmla="*/ 2072694 w 3470185"/>
              <a:gd name="connsiteY21" fmla="*/ 893610 h 1170866"/>
              <a:gd name="connsiteX22" fmla="*/ 2239750 w 3470185"/>
              <a:gd name="connsiteY22" fmla="*/ 903024 h 1170866"/>
              <a:gd name="connsiteX23" fmla="*/ 2373617 w 3470185"/>
              <a:gd name="connsiteY23" fmla="*/ 881783 h 1170866"/>
              <a:gd name="connsiteX24" fmla="*/ 2361318 w 3470185"/>
              <a:gd name="connsiteY24" fmla="*/ 966450 h 1170866"/>
              <a:gd name="connsiteX25" fmla="*/ 2477600 w 3470185"/>
              <a:gd name="connsiteY25" fmla="*/ 929451 h 1170866"/>
              <a:gd name="connsiteX26" fmla="*/ 2842303 w 3470185"/>
              <a:gd name="connsiteY26" fmla="*/ 1088018 h 1170866"/>
              <a:gd name="connsiteX27" fmla="*/ 3117151 w 3470185"/>
              <a:gd name="connsiteY27" fmla="*/ 1088018 h 1170866"/>
              <a:gd name="connsiteX28" fmla="*/ 3170007 w 3470185"/>
              <a:gd name="connsiteY28" fmla="*/ 982307 h 1170866"/>
              <a:gd name="connsiteX29" fmla="*/ 3064296 w 3470185"/>
              <a:gd name="connsiteY29" fmla="*/ 897738 h 1170866"/>
              <a:gd name="connsiteX30" fmla="*/ 2937442 w 3470185"/>
              <a:gd name="connsiteY30" fmla="*/ 876596 h 1170866"/>
              <a:gd name="connsiteX31" fmla="*/ 3064296 w 3470185"/>
              <a:gd name="connsiteY31" fmla="*/ 749743 h 1170866"/>
              <a:gd name="connsiteX32" fmla="*/ 3127722 w 3470185"/>
              <a:gd name="connsiteY32" fmla="*/ 681031 h 1170866"/>
              <a:gd name="connsiteX33" fmla="*/ 3180578 w 3470185"/>
              <a:gd name="connsiteY33" fmla="*/ 644032 h 1170866"/>
              <a:gd name="connsiteX34" fmla="*/ 3265147 w 3470185"/>
              <a:gd name="connsiteY34" fmla="*/ 607033 h 1170866"/>
              <a:gd name="connsiteX0" fmla="*/ 3265147 w 3470185"/>
              <a:gd name="connsiteY0" fmla="*/ 607033 h 1183762"/>
              <a:gd name="connsiteX1" fmla="*/ 3423713 w 3470185"/>
              <a:gd name="connsiteY1" fmla="*/ 517179 h 1183762"/>
              <a:gd name="connsiteX2" fmla="*/ 3439570 w 3470185"/>
              <a:gd name="connsiteY2" fmla="*/ 453752 h 1183762"/>
              <a:gd name="connsiteX3" fmla="*/ 3043153 w 3470185"/>
              <a:gd name="connsiteY3" fmla="*/ 406182 h 1183762"/>
              <a:gd name="connsiteX4" fmla="*/ 2683736 w 3470185"/>
              <a:gd name="connsiteY4" fmla="*/ 390325 h 1183762"/>
              <a:gd name="connsiteX5" fmla="*/ 2408888 w 3470185"/>
              <a:gd name="connsiteY5" fmla="*/ 379754 h 1183762"/>
              <a:gd name="connsiteX6" fmla="*/ 2181609 w 3470185"/>
              <a:gd name="connsiteY6" fmla="*/ 437895 h 1183762"/>
              <a:gd name="connsiteX7" fmla="*/ 1993196 w 3470185"/>
              <a:gd name="connsiteY7" fmla="*/ 397379 h 1183762"/>
              <a:gd name="connsiteX8" fmla="*/ 1819556 w 3470185"/>
              <a:gd name="connsiteY8" fmla="*/ 390926 h 1183762"/>
              <a:gd name="connsiteX9" fmla="*/ 1610908 w 3470185"/>
              <a:gd name="connsiteY9" fmla="*/ 355864 h 1183762"/>
              <a:gd name="connsiteX10" fmla="*/ 1315176 w 3470185"/>
              <a:gd name="connsiteY10" fmla="*/ 228344 h 1183762"/>
              <a:gd name="connsiteX11" fmla="*/ 861901 w 3470185"/>
              <a:gd name="connsiteY11" fmla="*/ 163109 h 1183762"/>
              <a:gd name="connsiteX12" fmla="*/ 428508 w 3470185"/>
              <a:gd name="connsiteY12" fmla="*/ 95997 h 1183762"/>
              <a:gd name="connsiteX13" fmla="*/ 588 w 3470185"/>
              <a:gd name="connsiteY13" fmla="*/ 37722 h 1183762"/>
              <a:gd name="connsiteX14" fmla="*/ 522262 w 3470185"/>
              <a:gd name="connsiteY14" fmla="*/ 718994 h 1183762"/>
              <a:gd name="connsiteX15" fmla="*/ 981113 w 3470185"/>
              <a:gd name="connsiteY15" fmla="*/ 864996 h 1183762"/>
              <a:gd name="connsiteX16" fmla="*/ 997646 w 3470185"/>
              <a:gd name="connsiteY16" fmla="*/ 903024 h 1183762"/>
              <a:gd name="connsiteX17" fmla="*/ 1277780 w 3470185"/>
              <a:gd name="connsiteY17" fmla="*/ 992878 h 1183762"/>
              <a:gd name="connsiteX18" fmla="*/ 1690213 w 3470185"/>
              <a:gd name="connsiteY18" fmla="*/ 1170256 h 1183762"/>
              <a:gd name="connsiteX19" fmla="*/ 1864476 w 3470185"/>
              <a:gd name="connsiteY19" fmla="*/ 1045733 h 1183762"/>
              <a:gd name="connsiteX20" fmla="*/ 1939398 w 3470185"/>
              <a:gd name="connsiteY20" fmla="*/ 902100 h 1183762"/>
              <a:gd name="connsiteX21" fmla="*/ 2072694 w 3470185"/>
              <a:gd name="connsiteY21" fmla="*/ 893610 h 1183762"/>
              <a:gd name="connsiteX22" fmla="*/ 2239750 w 3470185"/>
              <a:gd name="connsiteY22" fmla="*/ 903024 h 1183762"/>
              <a:gd name="connsiteX23" fmla="*/ 2373617 w 3470185"/>
              <a:gd name="connsiteY23" fmla="*/ 881783 h 1183762"/>
              <a:gd name="connsiteX24" fmla="*/ 2361318 w 3470185"/>
              <a:gd name="connsiteY24" fmla="*/ 966450 h 1183762"/>
              <a:gd name="connsiteX25" fmla="*/ 2477600 w 3470185"/>
              <a:gd name="connsiteY25" fmla="*/ 929451 h 1183762"/>
              <a:gd name="connsiteX26" fmla="*/ 2842303 w 3470185"/>
              <a:gd name="connsiteY26" fmla="*/ 1088018 h 1183762"/>
              <a:gd name="connsiteX27" fmla="*/ 3033113 w 3470185"/>
              <a:gd name="connsiteY27" fmla="*/ 1180929 h 1183762"/>
              <a:gd name="connsiteX28" fmla="*/ 3170007 w 3470185"/>
              <a:gd name="connsiteY28" fmla="*/ 982307 h 1183762"/>
              <a:gd name="connsiteX29" fmla="*/ 3064296 w 3470185"/>
              <a:gd name="connsiteY29" fmla="*/ 897738 h 1183762"/>
              <a:gd name="connsiteX30" fmla="*/ 2937442 w 3470185"/>
              <a:gd name="connsiteY30" fmla="*/ 876596 h 1183762"/>
              <a:gd name="connsiteX31" fmla="*/ 3064296 w 3470185"/>
              <a:gd name="connsiteY31" fmla="*/ 749743 h 1183762"/>
              <a:gd name="connsiteX32" fmla="*/ 3127722 w 3470185"/>
              <a:gd name="connsiteY32" fmla="*/ 681031 h 1183762"/>
              <a:gd name="connsiteX33" fmla="*/ 3180578 w 3470185"/>
              <a:gd name="connsiteY33" fmla="*/ 644032 h 1183762"/>
              <a:gd name="connsiteX34" fmla="*/ 3265147 w 3470185"/>
              <a:gd name="connsiteY34" fmla="*/ 607033 h 1183762"/>
              <a:gd name="connsiteX0" fmla="*/ 3265147 w 4140125"/>
              <a:gd name="connsiteY0" fmla="*/ 607033 h 1183762"/>
              <a:gd name="connsiteX1" fmla="*/ 3423713 w 4140125"/>
              <a:gd name="connsiteY1" fmla="*/ 517179 h 1183762"/>
              <a:gd name="connsiteX2" fmla="*/ 4135656 w 4140125"/>
              <a:gd name="connsiteY2" fmla="*/ 202190 h 1183762"/>
              <a:gd name="connsiteX3" fmla="*/ 3043153 w 4140125"/>
              <a:gd name="connsiteY3" fmla="*/ 406182 h 1183762"/>
              <a:gd name="connsiteX4" fmla="*/ 2683736 w 4140125"/>
              <a:gd name="connsiteY4" fmla="*/ 390325 h 1183762"/>
              <a:gd name="connsiteX5" fmla="*/ 2408888 w 4140125"/>
              <a:gd name="connsiteY5" fmla="*/ 379754 h 1183762"/>
              <a:gd name="connsiteX6" fmla="*/ 2181609 w 4140125"/>
              <a:gd name="connsiteY6" fmla="*/ 437895 h 1183762"/>
              <a:gd name="connsiteX7" fmla="*/ 1993196 w 4140125"/>
              <a:gd name="connsiteY7" fmla="*/ 397379 h 1183762"/>
              <a:gd name="connsiteX8" fmla="*/ 1819556 w 4140125"/>
              <a:gd name="connsiteY8" fmla="*/ 390926 h 1183762"/>
              <a:gd name="connsiteX9" fmla="*/ 1610908 w 4140125"/>
              <a:gd name="connsiteY9" fmla="*/ 355864 h 1183762"/>
              <a:gd name="connsiteX10" fmla="*/ 1315176 w 4140125"/>
              <a:gd name="connsiteY10" fmla="*/ 228344 h 1183762"/>
              <a:gd name="connsiteX11" fmla="*/ 861901 w 4140125"/>
              <a:gd name="connsiteY11" fmla="*/ 163109 h 1183762"/>
              <a:gd name="connsiteX12" fmla="*/ 428508 w 4140125"/>
              <a:gd name="connsiteY12" fmla="*/ 95997 h 1183762"/>
              <a:gd name="connsiteX13" fmla="*/ 588 w 4140125"/>
              <a:gd name="connsiteY13" fmla="*/ 37722 h 1183762"/>
              <a:gd name="connsiteX14" fmla="*/ 522262 w 4140125"/>
              <a:gd name="connsiteY14" fmla="*/ 718994 h 1183762"/>
              <a:gd name="connsiteX15" fmla="*/ 981113 w 4140125"/>
              <a:gd name="connsiteY15" fmla="*/ 864996 h 1183762"/>
              <a:gd name="connsiteX16" fmla="*/ 997646 w 4140125"/>
              <a:gd name="connsiteY16" fmla="*/ 903024 h 1183762"/>
              <a:gd name="connsiteX17" fmla="*/ 1277780 w 4140125"/>
              <a:gd name="connsiteY17" fmla="*/ 992878 h 1183762"/>
              <a:gd name="connsiteX18" fmla="*/ 1690213 w 4140125"/>
              <a:gd name="connsiteY18" fmla="*/ 1170256 h 1183762"/>
              <a:gd name="connsiteX19" fmla="*/ 1864476 w 4140125"/>
              <a:gd name="connsiteY19" fmla="*/ 1045733 h 1183762"/>
              <a:gd name="connsiteX20" fmla="*/ 1939398 w 4140125"/>
              <a:gd name="connsiteY20" fmla="*/ 902100 h 1183762"/>
              <a:gd name="connsiteX21" fmla="*/ 2072694 w 4140125"/>
              <a:gd name="connsiteY21" fmla="*/ 893610 h 1183762"/>
              <a:gd name="connsiteX22" fmla="*/ 2239750 w 4140125"/>
              <a:gd name="connsiteY22" fmla="*/ 903024 h 1183762"/>
              <a:gd name="connsiteX23" fmla="*/ 2373617 w 4140125"/>
              <a:gd name="connsiteY23" fmla="*/ 881783 h 1183762"/>
              <a:gd name="connsiteX24" fmla="*/ 2361318 w 4140125"/>
              <a:gd name="connsiteY24" fmla="*/ 966450 h 1183762"/>
              <a:gd name="connsiteX25" fmla="*/ 2477600 w 4140125"/>
              <a:gd name="connsiteY25" fmla="*/ 929451 h 1183762"/>
              <a:gd name="connsiteX26" fmla="*/ 2842303 w 4140125"/>
              <a:gd name="connsiteY26" fmla="*/ 1088018 h 1183762"/>
              <a:gd name="connsiteX27" fmla="*/ 3033113 w 4140125"/>
              <a:gd name="connsiteY27" fmla="*/ 1180929 h 1183762"/>
              <a:gd name="connsiteX28" fmla="*/ 3170007 w 4140125"/>
              <a:gd name="connsiteY28" fmla="*/ 982307 h 1183762"/>
              <a:gd name="connsiteX29" fmla="*/ 3064296 w 4140125"/>
              <a:gd name="connsiteY29" fmla="*/ 897738 h 1183762"/>
              <a:gd name="connsiteX30" fmla="*/ 2937442 w 4140125"/>
              <a:gd name="connsiteY30" fmla="*/ 876596 h 1183762"/>
              <a:gd name="connsiteX31" fmla="*/ 3064296 w 4140125"/>
              <a:gd name="connsiteY31" fmla="*/ 749743 h 1183762"/>
              <a:gd name="connsiteX32" fmla="*/ 3127722 w 4140125"/>
              <a:gd name="connsiteY32" fmla="*/ 681031 h 1183762"/>
              <a:gd name="connsiteX33" fmla="*/ 3180578 w 4140125"/>
              <a:gd name="connsiteY33" fmla="*/ 644032 h 1183762"/>
              <a:gd name="connsiteX34" fmla="*/ 3265147 w 4140125"/>
              <a:gd name="connsiteY34" fmla="*/ 607033 h 1183762"/>
              <a:gd name="connsiteX0" fmla="*/ 3265147 w 4180556"/>
              <a:gd name="connsiteY0" fmla="*/ 607033 h 1183762"/>
              <a:gd name="connsiteX1" fmla="*/ 3901696 w 4180556"/>
              <a:gd name="connsiteY1" fmla="*/ 450308 h 1183762"/>
              <a:gd name="connsiteX2" fmla="*/ 4135656 w 4180556"/>
              <a:gd name="connsiteY2" fmla="*/ 202190 h 1183762"/>
              <a:gd name="connsiteX3" fmla="*/ 3043153 w 4180556"/>
              <a:gd name="connsiteY3" fmla="*/ 406182 h 1183762"/>
              <a:gd name="connsiteX4" fmla="*/ 2683736 w 4180556"/>
              <a:gd name="connsiteY4" fmla="*/ 390325 h 1183762"/>
              <a:gd name="connsiteX5" fmla="*/ 2408888 w 4180556"/>
              <a:gd name="connsiteY5" fmla="*/ 379754 h 1183762"/>
              <a:gd name="connsiteX6" fmla="*/ 2181609 w 4180556"/>
              <a:gd name="connsiteY6" fmla="*/ 437895 h 1183762"/>
              <a:gd name="connsiteX7" fmla="*/ 1993196 w 4180556"/>
              <a:gd name="connsiteY7" fmla="*/ 397379 h 1183762"/>
              <a:gd name="connsiteX8" fmla="*/ 1819556 w 4180556"/>
              <a:gd name="connsiteY8" fmla="*/ 390926 h 1183762"/>
              <a:gd name="connsiteX9" fmla="*/ 1610908 w 4180556"/>
              <a:gd name="connsiteY9" fmla="*/ 355864 h 1183762"/>
              <a:gd name="connsiteX10" fmla="*/ 1315176 w 4180556"/>
              <a:gd name="connsiteY10" fmla="*/ 228344 h 1183762"/>
              <a:gd name="connsiteX11" fmla="*/ 861901 w 4180556"/>
              <a:gd name="connsiteY11" fmla="*/ 163109 h 1183762"/>
              <a:gd name="connsiteX12" fmla="*/ 428508 w 4180556"/>
              <a:gd name="connsiteY12" fmla="*/ 95997 h 1183762"/>
              <a:gd name="connsiteX13" fmla="*/ 588 w 4180556"/>
              <a:gd name="connsiteY13" fmla="*/ 37722 h 1183762"/>
              <a:gd name="connsiteX14" fmla="*/ 522262 w 4180556"/>
              <a:gd name="connsiteY14" fmla="*/ 718994 h 1183762"/>
              <a:gd name="connsiteX15" fmla="*/ 981113 w 4180556"/>
              <a:gd name="connsiteY15" fmla="*/ 864996 h 1183762"/>
              <a:gd name="connsiteX16" fmla="*/ 997646 w 4180556"/>
              <a:gd name="connsiteY16" fmla="*/ 903024 h 1183762"/>
              <a:gd name="connsiteX17" fmla="*/ 1277780 w 4180556"/>
              <a:gd name="connsiteY17" fmla="*/ 992878 h 1183762"/>
              <a:gd name="connsiteX18" fmla="*/ 1690213 w 4180556"/>
              <a:gd name="connsiteY18" fmla="*/ 1170256 h 1183762"/>
              <a:gd name="connsiteX19" fmla="*/ 1864476 w 4180556"/>
              <a:gd name="connsiteY19" fmla="*/ 1045733 h 1183762"/>
              <a:gd name="connsiteX20" fmla="*/ 1939398 w 4180556"/>
              <a:gd name="connsiteY20" fmla="*/ 902100 h 1183762"/>
              <a:gd name="connsiteX21" fmla="*/ 2072694 w 4180556"/>
              <a:gd name="connsiteY21" fmla="*/ 893610 h 1183762"/>
              <a:gd name="connsiteX22" fmla="*/ 2239750 w 4180556"/>
              <a:gd name="connsiteY22" fmla="*/ 903024 h 1183762"/>
              <a:gd name="connsiteX23" fmla="*/ 2373617 w 4180556"/>
              <a:gd name="connsiteY23" fmla="*/ 881783 h 1183762"/>
              <a:gd name="connsiteX24" fmla="*/ 2361318 w 4180556"/>
              <a:gd name="connsiteY24" fmla="*/ 966450 h 1183762"/>
              <a:gd name="connsiteX25" fmla="*/ 2477600 w 4180556"/>
              <a:gd name="connsiteY25" fmla="*/ 929451 h 1183762"/>
              <a:gd name="connsiteX26" fmla="*/ 2842303 w 4180556"/>
              <a:gd name="connsiteY26" fmla="*/ 1088018 h 1183762"/>
              <a:gd name="connsiteX27" fmla="*/ 3033113 w 4180556"/>
              <a:gd name="connsiteY27" fmla="*/ 1180929 h 1183762"/>
              <a:gd name="connsiteX28" fmla="*/ 3170007 w 4180556"/>
              <a:gd name="connsiteY28" fmla="*/ 982307 h 1183762"/>
              <a:gd name="connsiteX29" fmla="*/ 3064296 w 4180556"/>
              <a:gd name="connsiteY29" fmla="*/ 897738 h 1183762"/>
              <a:gd name="connsiteX30" fmla="*/ 2937442 w 4180556"/>
              <a:gd name="connsiteY30" fmla="*/ 876596 h 1183762"/>
              <a:gd name="connsiteX31" fmla="*/ 3064296 w 4180556"/>
              <a:gd name="connsiteY31" fmla="*/ 749743 h 1183762"/>
              <a:gd name="connsiteX32" fmla="*/ 3127722 w 4180556"/>
              <a:gd name="connsiteY32" fmla="*/ 681031 h 1183762"/>
              <a:gd name="connsiteX33" fmla="*/ 3180578 w 4180556"/>
              <a:gd name="connsiteY33" fmla="*/ 644032 h 1183762"/>
              <a:gd name="connsiteX34" fmla="*/ 3265147 w 4180556"/>
              <a:gd name="connsiteY34" fmla="*/ 607033 h 1183762"/>
              <a:gd name="connsiteX0" fmla="*/ 3265147 w 4181129"/>
              <a:gd name="connsiteY0" fmla="*/ 607033 h 1183762"/>
              <a:gd name="connsiteX1" fmla="*/ 3901696 w 4181129"/>
              <a:gd name="connsiteY1" fmla="*/ 450308 h 1183762"/>
              <a:gd name="connsiteX2" fmla="*/ 4135656 w 4181129"/>
              <a:gd name="connsiteY2" fmla="*/ 202190 h 1183762"/>
              <a:gd name="connsiteX3" fmla="*/ 3034616 w 4181129"/>
              <a:gd name="connsiteY3" fmla="*/ 330858 h 1183762"/>
              <a:gd name="connsiteX4" fmla="*/ 2683736 w 4181129"/>
              <a:gd name="connsiteY4" fmla="*/ 390325 h 1183762"/>
              <a:gd name="connsiteX5" fmla="*/ 2408888 w 4181129"/>
              <a:gd name="connsiteY5" fmla="*/ 379754 h 1183762"/>
              <a:gd name="connsiteX6" fmla="*/ 2181609 w 4181129"/>
              <a:gd name="connsiteY6" fmla="*/ 437895 h 1183762"/>
              <a:gd name="connsiteX7" fmla="*/ 1993196 w 4181129"/>
              <a:gd name="connsiteY7" fmla="*/ 397379 h 1183762"/>
              <a:gd name="connsiteX8" fmla="*/ 1819556 w 4181129"/>
              <a:gd name="connsiteY8" fmla="*/ 390926 h 1183762"/>
              <a:gd name="connsiteX9" fmla="*/ 1610908 w 4181129"/>
              <a:gd name="connsiteY9" fmla="*/ 355864 h 1183762"/>
              <a:gd name="connsiteX10" fmla="*/ 1315176 w 4181129"/>
              <a:gd name="connsiteY10" fmla="*/ 228344 h 1183762"/>
              <a:gd name="connsiteX11" fmla="*/ 861901 w 4181129"/>
              <a:gd name="connsiteY11" fmla="*/ 163109 h 1183762"/>
              <a:gd name="connsiteX12" fmla="*/ 428508 w 4181129"/>
              <a:gd name="connsiteY12" fmla="*/ 95997 h 1183762"/>
              <a:gd name="connsiteX13" fmla="*/ 588 w 4181129"/>
              <a:gd name="connsiteY13" fmla="*/ 37722 h 1183762"/>
              <a:gd name="connsiteX14" fmla="*/ 522262 w 4181129"/>
              <a:gd name="connsiteY14" fmla="*/ 718994 h 1183762"/>
              <a:gd name="connsiteX15" fmla="*/ 981113 w 4181129"/>
              <a:gd name="connsiteY15" fmla="*/ 864996 h 1183762"/>
              <a:gd name="connsiteX16" fmla="*/ 997646 w 4181129"/>
              <a:gd name="connsiteY16" fmla="*/ 903024 h 1183762"/>
              <a:gd name="connsiteX17" fmla="*/ 1277780 w 4181129"/>
              <a:gd name="connsiteY17" fmla="*/ 992878 h 1183762"/>
              <a:gd name="connsiteX18" fmla="*/ 1690213 w 4181129"/>
              <a:gd name="connsiteY18" fmla="*/ 1170256 h 1183762"/>
              <a:gd name="connsiteX19" fmla="*/ 1864476 w 4181129"/>
              <a:gd name="connsiteY19" fmla="*/ 1045733 h 1183762"/>
              <a:gd name="connsiteX20" fmla="*/ 1939398 w 4181129"/>
              <a:gd name="connsiteY20" fmla="*/ 902100 h 1183762"/>
              <a:gd name="connsiteX21" fmla="*/ 2072694 w 4181129"/>
              <a:gd name="connsiteY21" fmla="*/ 893610 h 1183762"/>
              <a:gd name="connsiteX22" fmla="*/ 2239750 w 4181129"/>
              <a:gd name="connsiteY22" fmla="*/ 903024 h 1183762"/>
              <a:gd name="connsiteX23" fmla="*/ 2373617 w 4181129"/>
              <a:gd name="connsiteY23" fmla="*/ 881783 h 1183762"/>
              <a:gd name="connsiteX24" fmla="*/ 2361318 w 4181129"/>
              <a:gd name="connsiteY24" fmla="*/ 966450 h 1183762"/>
              <a:gd name="connsiteX25" fmla="*/ 2477600 w 4181129"/>
              <a:gd name="connsiteY25" fmla="*/ 929451 h 1183762"/>
              <a:gd name="connsiteX26" fmla="*/ 2842303 w 4181129"/>
              <a:gd name="connsiteY26" fmla="*/ 1088018 h 1183762"/>
              <a:gd name="connsiteX27" fmla="*/ 3033113 w 4181129"/>
              <a:gd name="connsiteY27" fmla="*/ 1180929 h 1183762"/>
              <a:gd name="connsiteX28" fmla="*/ 3170007 w 4181129"/>
              <a:gd name="connsiteY28" fmla="*/ 982307 h 1183762"/>
              <a:gd name="connsiteX29" fmla="*/ 3064296 w 4181129"/>
              <a:gd name="connsiteY29" fmla="*/ 897738 h 1183762"/>
              <a:gd name="connsiteX30" fmla="*/ 2937442 w 4181129"/>
              <a:gd name="connsiteY30" fmla="*/ 876596 h 1183762"/>
              <a:gd name="connsiteX31" fmla="*/ 3064296 w 4181129"/>
              <a:gd name="connsiteY31" fmla="*/ 749743 h 1183762"/>
              <a:gd name="connsiteX32" fmla="*/ 3127722 w 4181129"/>
              <a:gd name="connsiteY32" fmla="*/ 681031 h 1183762"/>
              <a:gd name="connsiteX33" fmla="*/ 3180578 w 4181129"/>
              <a:gd name="connsiteY33" fmla="*/ 644032 h 1183762"/>
              <a:gd name="connsiteX34" fmla="*/ 3265147 w 4181129"/>
              <a:gd name="connsiteY34" fmla="*/ 607033 h 1183762"/>
              <a:gd name="connsiteX0" fmla="*/ 3265147 w 4181129"/>
              <a:gd name="connsiteY0" fmla="*/ 607033 h 1183762"/>
              <a:gd name="connsiteX1" fmla="*/ 3901696 w 4181129"/>
              <a:gd name="connsiteY1" fmla="*/ 450308 h 1183762"/>
              <a:gd name="connsiteX2" fmla="*/ 4135656 w 4181129"/>
              <a:gd name="connsiteY2" fmla="*/ 202190 h 1183762"/>
              <a:gd name="connsiteX3" fmla="*/ 3034616 w 4181129"/>
              <a:gd name="connsiteY3" fmla="*/ 330858 h 1183762"/>
              <a:gd name="connsiteX4" fmla="*/ 2683736 w 4181129"/>
              <a:gd name="connsiteY4" fmla="*/ 390325 h 1183762"/>
              <a:gd name="connsiteX5" fmla="*/ 2633662 w 4181129"/>
              <a:gd name="connsiteY5" fmla="*/ 361387 h 1183762"/>
              <a:gd name="connsiteX6" fmla="*/ 2408888 w 4181129"/>
              <a:gd name="connsiteY6" fmla="*/ 379754 h 1183762"/>
              <a:gd name="connsiteX7" fmla="*/ 2181609 w 4181129"/>
              <a:gd name="connsiteY7" fmla="*/ 437895 h 1183762"/>
              <a:gd name="connsiteX8" fmla="*/ 1993196 w 4181129"/>
              <a:gd name="connsiteY8" fmla="*/ 397379 h 1183762"/>
              <a:gd name="connsiteX9" fmla="*/ 1819556 w 4181129"/>
              <a:gd name="connsiteY9" fmla="*/ 390926 h 1183762"/>
              <a:gd name="connsiteX10" fmla="*/ 1610908 w 4181129"/>
              <a:gd name="connsiteY10" fmla="*/ 355864 h 1183762"/>
              <a:gd name="connsiteX11" fmla="*/ 1315176 w 4181129"/>
              <a:gd name="connsiteY11" fmla="*/ 228344 h 1183762"/>
              <a:gd name="connsiteX12" fmla="*/ 861901 w 4181129"/>
              <a:gd name="connsiteY12" fmla="*/ 163109 h 1183762"/>
              <a:gd name="connsiteX13" fmla="*/ 428508 w 4181129"/>
              <a:gd name="connsiteY13" fmla="*/ 95997 h 1183762"/>
              <a:gd name="connsiteX14" fmla="*/ 588 w 4181129"/>
              <a:gd name="connsiteY14" fmla="*/ 37722 h 1183762"/>
              <a:gd name="connsiteX15" fmla="*/ 522262 w 4181129"/>
              <a:gd name="connsiteY15" fmla="*/ 718994 h 1183762"/>
              <a:gd name="connsiteX16" fmla="*/ 981113 w 4181129"/>
              <a:gd name="connsiteY16" fmla="*/ 864996 h 1183762"/>
              <a:gd name="connsiteX17" fmla="*/ 997646 w 4181129"/>
              <a:gd name="connsiteY17" fmla="*/ 903024 h 1183762"/>
              <a:gd name="connsiteX18" fmla="*/ 1277780 w 4181129"/>
              <a:gd name="connsiteY18" fmla="*/ 992878 h 1183762"/>
              <a:gd name="connsiteX19" fmla="*/ 1690213 w 4181129"/>
              <a:gd name="connsiteY19" fmla="*/ 1170256 h 1183762"/>
              <a:gd name="connsiteX20" fmla="*/ 1864476 w 4181129"/>
              <a:gd name="connsiteY20" fmla="*/ 1045733 h 1183762"/>
              <a:gd name="connsiteX21" fmla="*/ 1939398 w 4181129"/>
              <a:gd name="connsiteY21" fmla="*/ 902100 h 1183762"/>
              <a:gd name="connsiteX22" fmla="*/ 2072694 w 4181129"/>
              <a:gd name="connsiteY22" fmla="*/ 893610 h 1183762"/>
              <a:gd name="connsiteX23" fmla="*/ 2239750 w 4181129"/>
              <a:gd name="connsiteY23" fmla="*/ 903024 h 1183762"/>
              <a:gd name="connsiteX24" fmla="*/ 2373617 w 4181129"/>
              <a:gd name="connsiteY24" fmla="*/ 881783 h 1183762"/>
              <a:gd name="connsiteX25" fmla="*/ 2361318 w 4181129"/>
              <a:gd name="connsiteY25" fmla="*/ 966450 h 1183762"/>
              <a:gd name="connsiteX26" fmla="*/ 2477600 w 4181129"/>
              <a:gd name="connsiteY26" fmla="*/ 929451 h 1183762"/>
              <a:gd name="connsiteX27" fmla="*/ 2842303 w 4181129"/>
              <a:gd name="connsiteY27" fmla="*/ 1088018 h 1183762"/>
              <a:gd name="connsiteX28" fmla="*/ 3033113 w 4181129"/>
              <a:gd name="connsiteY28" fmla="*/ 1180929 h 1183762"/>
              <a:gd name="connsiteX29" fmla="*/ 3170007 w 4181129"/>
              <a:gd name="connsiteY29" fmla="*/ 982307 h 1183762"/>
              <a:gd name="connsiteX30" fmla="*/ 3064296 w 4181129"/>
              <a:gd name="connsiteY30" fmla="*/ 897738 h 1183762"/>
              <a:gd name="connsiteX31" fmla="*/ 2937442 w 4181129"/>
              <a:gd name="connsiteY31" fmla="*/ 876596 h 1183762"/>
              <a:gd name="connsiteX32" fmla="*/ 3064296 w 4181129"/>
              <a:gd name="connsiteY32" fmla="*/ 749743 h 1183762"/>
              <a:gd name="connsiteX33" fmla="*/ 3127722 w 4181129"/>
              <a:gd name="connsiteY33" fmla="*/ 681031 h 1183762"/>
              <a:gd name="connsiteX34" fmla="*/ 3180578 w 4181129"/>
              <a:gd name="connsiteY34" fmla="*/ 644032 h 1183762"/>
              <a:gd name="connsiteX35" fmla="*/ 3265147 w 4181129"/>
              <a:gd name="connsiteY35" fmla="*/ 607033 h 1183762"/>
              <a:gd name="connsiteX0" fmla="*/ 3265147 w 4181129"/>
              <a:gd name="connsiteY0" fmla="*/ 607033 h 1183762"/>
              <a:gd name="connsiteX1" fmla="*/ 3901696 w 4181129"/>
              <a:gd name="connsiteY1" fmla="*/ 450308 h 1183762"/>
              <a:gd name="connsiteX2" fmla="*/ 4135656 w 4181129"/>
              <a:gd name="connsiteY2" fmla="*/ 202190 h 1183762"/>
              <a:gd name="connsiteX3" fmla="*/ 3034616 w 4181129"/>
              <a:gd name="connsiteY3" fmla="*/ 330858 h 1183762"/>
              <a:gd name="connsiteX4" fmla="*/ 2683736 w 4181129"/>
              <a:gd name="connsiteY4" fmla="*/ 390325 h 1183762"/>
              <a:gd name="connsiteX5" fmla="*/ 2633662 w 4181129"/>
              <a:gd name="connsiteY5" fmla="*/ 361387 h 1183762"/>
              <a:gd name="connsiteX6" fmla="*/ 2408888 w 4181129"/>
              <a:gd name="connsiteY6" fmla="*/ 379754 h 1183762"/>
              <a:gd name="connsiteX7" fmla="*/ 2131171 w 4181129"/>
              <a:gd name="connsiteY7" fmla="*/ 396162 h 1183762"/>
              <a:gd name="connsiteX8" fmla="*/ 1993196 w 4181129"/>
              <a:gd name="connsiteY8" fmla="*/ 397379 h 1183762"/>
              <a:gd name="connsiteX9" fmla="*/ 1819556 w 4181129"/>
              <a:gd name="connsiteY9" fmla="*/ 390926 h 1183762"/>
              <a:gd name="connsiteX10" fmla="*/ 1610908 w 4181129"/>
              <a:gd name="connsiteY10" fmla="*/ 355864 h 1183762"/>
              <a:gd name="connsiteX11" fmla="*/ 1315176 w 4181129"/>
              <a:gd name="connsiteY11" fmla="*/ 228344 h 1183762"/>
              <a:gd name="connsiteX12" fmla="*/ 861901 w 4181129"/>
              <a:gd name="connsiteY12" fmla="*/ 163109 h 1183762"/>
              <a:gd name="connsiteX13" fmla="*/ 428508 w 4181129"/>
              <a:gd name="connsiteY13" fmla="*/ 95997 h 1183762"/>
              <a:gd name="connsiteX14" fmla="*/ 588 w 4181129"/>
              <a:gd name="connsiteY14" fmla="*/ 37722 h 1183762"/>
              <a:gd name="connsiteX15" fmla="*/ 522262 w 4181129"/>
              <a:gd name="connsiteY15" fmla="*/ 718994 h 1183762"/>
              <a:gd name="connsiteX16" fmla="*/ 981113 w 4181129"/>
              <a:gd name="connsiteY16" fmla="*/ 864996 h 1183762"/>
              <a:gd name="connsiteX17" fmla="*/ 997646 w 4181129"/>
              <a:gd name="connsiteY17" fmla="*/ 903024 h 1183762"/>
              <a:gd name="connsiteX18" fmla="*/ 1277780 w 4181129"/>
              <a:gd name="connsiteY18" fmla="*/ 992878 h 1183762"/>
              <a:gd name="connsiteX19" fmla="*/ 1690213 w 4181129"/>
              <a:gd name="connsiteY19" fmla="*/ 1170256 h 1183762"/>
              <a:gd name="connsiteX20" fmla="*/ 1864476 w 4181129"/>
              <a:gd name="connsiteY20" fmla="*/ 1045733 h 1183762"/>
              <a:gd name="connsiteX21" fmla="*/ 1939398 w 4181129"/>
              <a:gd name="connsiteY21" fmla="*/ 902100 h 1183762"/>
              <a:gd name="connsiteX22" fmla="*/ 2072694 w 4181129"/>
              <a:gd name="connsiteY22" fmla="*/ 893610 h 1183762"/>
              <a:gd name="connsiteX23" fmla="*/ 2239750 w 4181129"/>
              <a:gd name="connsiteY23" fmla="*/ 903024 h 1183762"/>
              <a:gd name="connsiteX24" fmla="*/ 2373617 w 4181129"/>
              <a:gd name="connsiteY24" fmla="*/ 881783 h 1183762"/>
              <a:gd name="connsiteX25" fmla="*/ 2361318 w 4181129"/>
              <a:gd name="connsiteY25" fmla="*/ 966450 h 1183762"/>
              <a:gd name="connsiteX26" fmla="*/ 2477600 w 4181129"/>
              <a:gd name="connsiteY26" fmla="*/ 929451 h 1183762"/>
              <a:gd name="connsiteX27" fmla="*/ 2842303 w 4181129"/>
              <a:gd name="connsiteY27" fmla="*/ 1088018 h 1183762"/>
              <a:gd name="connsiteX28" fmla="*/ 3033113 w 4181129"/>
              <a:gd name="connsiteY28" fmla="*/ 1180929 h 1183762"/>
              <a:gd name="connsiteX29" fmla="*/ 3170007 w 4181129"/>
              <a:gd name="connsiteY29" fmla="*/ 982307 h 1183762"/>
              <a:gd name="connsiteX30" fmla="*/ 3064296 w 4181129"/>
              <a:gd name="connsiteY30" fmla="*/ 897738 h 1183762"/>
              <a:gd name="connsiteX31" fmla="*/ 2937442 w 4181129"/>
              <a:gd name="connsiteY31" fmla="*/ 876596 h 1183762"/>
              <a:gd name="connsiteX32" fmla="*/ 3064296 w 4181129"/>
              <a:gd name="connsiteY32" fmla="*/ 749743 h 1183762"/>
              <a:gd name="connsiteX33" fmla="*/ 3127722 w 4181129"/>
              <a:gd name="connsiteY33" fmla="*/ 681031 h 1183762"/>
              <a:gd name="connsiteX34" fmla="*/ 3180578 w 4181129"/>
              <a:gd name="connsiteY34" fmla="*/ 644032 h 1183762"/>
              <a:gd name="connsiteX35" fmla="*/ 3265147 w 4181129"/>
              <a:gd name="connsiteY35" fmla="*/ 607033 h 1183762"/>
              <a:gd name="connsiteX0" fmla="*/ 3265147 w 4181129"/>
              <a:gd name="connsiteY0" fmla="*/ 607033 h 1183762"/>
              <a:gd name="connsiteX1" fmla="*/ 3901696 w 4181129"/>
              <a:gd name="connsiteY1" fmla="*/ 450308 h 1183762"/>
              <a:gd name="connsiteX2" fmla="*/ 4135656 w 4181129"/>
              <a:gd name="connsiteY2" fmla="*/ 202190 h 1183762"/>
              <a:gd name="connsiteX3" fmla="*/ 3034616 w 4181129"/>
              <a:gd name="connsiteY3" fmla="*/ 330858 h 1183762"/>
              <a:gd name="connsiteX4" fmla="*/ 2683736 w 4181129"/>
              <a:gd name="connsiteY4" fmla="*/ 390325 h 1183762"/>
              <a:gd name="connsiteX5" fmla="*/ 2633662 w 4181129"/>
              <a:gd name="connsiteY5" fmla="*/ 361387 h 1183762"/>
              <a:gd name="connsiteX6" fmla="*/ 2408888 w 4181129"/>
              <a:gd name="connsiteY6" fmla="*/ 379754 h 1183762"/>
              <a:gd name="connsiteX7" fmla="*/ 2131171 w 4181129"/>
              <a:gd name="connsiteY7" fmla="*/ 396162 h 1183762"/>
              <a:gd name="connsiteX8" fmla="*/ 1993196 w 4181129"/>
              <a:gd name="connsiteY8" fmla="*/ 397379 h 1183762"/>
              <a:gd name="connsiteX9" fmla="*/ 1819556 w 4181129"/>
              <a:gd name="connsiteY9" fmla="*/ 390926 h 1183762"/>
              <a:gd name="connsiteX10" fmla="*/ 1610908 w 4181129"/>
              <a:gd name="connsiteY10" fmla="*/ 355864 h 1183762"/>
              <a:gd name="connsiteX11" fmla="*/ 1315176 w 4181129"/>
              <a:gd name="connsiteY11" fmla="*/ 228344 h 1183762"/>
              <a:gd name="connsiteX12" fmla="*/ 861901 w 4181129"/>
              <a:gd name="connsiteY12" fmla="*/ 163109 h 1183762"/>
              <a:gd name="connsiteX13" fmla="*/ 428508 w 4181129"/>
              <a:gd name="connsiteY13" fmla="*/ 95997 h 1183762"/>
              <a:gd name="connsiteX14" fmla="*/ 588 w 4181129"/>
              <a:gd name="connsiteY14" fmla="*/ 37722 h 1183762"/>
              <a:gd name="connsiteX15" fmla="*/ 522262 w 4181129"/>
              <a:gd name="connsiteY15" fmla="*/ 718994 h 1183762"/>
              <a:gd name="connsiteX16" fmla="*/ 981113 w 4181129"/>
              <a:gd name="connsiteY16" fmla="*/ 864996 h 1183762"/>
              <a:gd name="connsiteX17" fmla="*/ 997646 w 4181129"/>
              <a:gd name="connsiteY17" fmla="*/ 903024 h 1183762"/>
              <a:gd name="connsiteX18" fmla="*/ 1277780 w 4181129"/>
              <a:gd name="connsiteY18" fmla="*/ 992878 h 1183762"/>
              <a:gd name="connsiteX19" fmla="*/ 1690213 w 4181129"/>
              <a:gd name="connsiteY19" fmla="*/ 1170256 h 1183762"/>
              <a:gd name="connsiteX20" fmla="*/ 1864476 w 4181129"/>
              <a:gd name="connsiteY20" fmla="*/ 1045733 h 1183762"/>
              <a:gd name="connsiteX21" fmla="*/ 1939398 w 4181129"/>
              <a:gd name="connsiteY21" fmla="*/ 902100 h 1183762"/>
              <a:gd name="connsiteX22" fmla="*/ 2072694 w 4181129"/>
              <a:gd name="connsiteY22" fmla="*/ 893610 h 1183762"/>
              <a:gd name="connsiteX23" fmla="*/ 2239750 w 4181129"/>
              <a:gd name="connsiteY23" fmla="*/ 903024 h 1183762"/>
              <a:gd name="connsiteX24" fmla="*/ 2373617 w 4181129"/>
              <a:gd name="connsiteY24" fmla="*/ 881783 h 1183762"/>
              <a:gd name="connsiteX25" fmla="*/ 2361318 w 4181129"/>
              <a:gd name="connsiteY25" fmla="*/ 966450 h 1183762"/>
              <a:gd name="connsiteX26" fmla="*/ 2477600 w 4181129"/>
              <a:gd name="connsiteY26" fmla="*/ 929451 h 1183762"/>
              <a:gd name="connsiteX27" fmla="*/ 2842303 w 4181129"/>
              <a:gd name="connsiteY27" fmla="*/ 1088018 h 1183762"/>
              <a:gd name="connsiteX28" fmla="*/ 3033113 w 4181129"/>
              <a:gd name="connsiteY28" fmla="*/ 1180929 h 1183762"/>
              <a:gd name="connsiteX29" fmla="*/ 3170007 w 4181129"/>
              <a:gd name="connsiteY29" fmla="*/ 982307 h 1183762"/>
              <a:gd name="connsiteX30" fmla="*/ 3064296 w 4181129"/>
              <a:gd name="connsiteY30" fmla="*/ 897738 h 1183762"/>
              <a:gd name="connsiteX31" fmla="*/ 2937442 w 4181129"/>
              <a:gd name="connsiteY31" fmla="*/ 876596 h 1183762"/>
              <a:gd name="connsiteX32" fmla="*/ 3064296 w 4181129"/>
              <a:gd name="connsiteY32" fmla="*/ 749743 h 1183762"/>
              <a:gd name="connsiteX33" fmla="*/ 3127722 w 4181129"/>
              <a:gd name="connsiteY33" fmla="*/ 681031 h 1183762"/>
              <a:gd name="connsiteX34" fmla="*/ 3180578 w 4181129"/>
              <a:gd name="connsiteY34" fmla="*/ 644032 h 1183762"/>
              <a:gd name="connsiteX35" fmla="*/ 3265147 w 4181129"/>
              <a:gd name="connsiteY35" fmla="*/ 607033 h 1183762"/>
              <a:gd name="connsiteX0" fmla="*/ 3265147 w 4181129"/>
              <a:gd name="connsiteY0" fmla="*/ 607033 h 1183762"/>
              <a:gd name="connsiteX1" fmla="*/ 3901696 w 4181129"/>
              <a:gd name="connsiteY1" fmla="*/ 450308 h 1183762"/>
              <a:gd name="connsiteX2" fmla="*/ 4135656 w 4181129"/>
              <a:gd name="connsiteY2" fmla="*/ 202190 h 1183762"/>
              <a:gd name="connsiteX3" fmla="*/ 3034616 w 4181129"/>
              <a:gd name="connsiteY3" fmla="*/ 330858 h 1183762"/>
              <a:gd name="connsiteX4" fmla="*/ 2683736 w 4181129"/>
              <a:gd name="connsiteY4" fmla="*/ 390325 h 1183762"/>
              <a:gd name="connsiteX5" fmla="*/ 2633662 w 4181129"/>
              <a:gd name="connsiteY5" fmla="*/ 361387 h 1183762"/>
              <a:gd name="connsiteX6" fmla="*/ 2408888 w 4181129"/>
              <a:gd name="connsiteY6" fmla="*/ 379754 h 1183762"/>
              <a:gd name="connsiteX7" fmla="*/ 2131171 w 4181129"/>
              <a:gd name="connsiteY7" fmla="*/ 396162 h 1183762"/>
              <a:gd name="connsiteX8" fmla="*/ 1993196 w 4181129"/>
              <a:gd name="connsiteY8" fmla="*/ 397379 h 1183762"/>
              <a:gd name="connsiteX9" fmla="*/ 1819467 w 4181129"/>
              <a:gd name="connsiteY9" fmla="*/ 323988 h 1183762"/>
              <a:gd name="connsiteX10" fmla="*/ 1610908 w 4181129"/>
              <a:gd name="connsiteY10" fmla="*/ 355864 h 1183762"/>
              <a:gd name="connsiteX11" fmla="*/ 1315176 w 4181129"/>
              <a:gd name="connsiteY11" fmla="*/ 228344 h 1183762"/>
              <a:gd name="connsiteX12" fmla="*/ 861901 w 4181129"/>
              <a:gd name="connsiteY12" fmla="*/ 163109 h 1183762"/>
              <a:gd name="connsiteX13" fmla="*/ 428508 w 4181129"/>
              <a:gd name="connsiteY13" fmla="*/ 95997 h 1183762"/>
              <a:gd name="connsiteX14" fmla="*/ 588 w 4181129"/>
              <a:gd name="connsiteY14" fmla="*/ 37722 h 1183762"/>
              <a:gd name="connsiteX15" fmla="*/ 522262 w 4181129"/>
              <a:gd name="connsiteY15" fmla="*/ 718994 h 1183762"/>
              <a:gd name="connsiteX16" fmla="*/ 981113 w 4181129"/>
              <a:gd name="connsiteY16" fmla="*/ 864996 h 1183762"/>
              <a:gd name="connsiteX17" fmla="*/ 997646 w 4181129"/>
              <a:gd name="connsiteY17" fmla="*/ 903024 h 1183762"/>
              <a:gd name="connsiteX18" fmla="*/ 1277780 w 4181129"/>
              <a:gd name="connsiteY18" fmla="*/ 992878 h 1183762"/>
              <a:gd name="connsiteX19" fmla="*/ 1690213 w 4181129"/>
              <a:gd name="connsiteY19" fmla="*/ 1170256 h 1183762"/>
              <a:gd name="connsiteX20" fmla="*/ 1864476 w 4181129"/>
              <a:gd name="connsiteY20" fmla="*/ 1045733 h 1183762"/>
              <a:gd name="connsiteX21" fmla="*/ 1939398 w 4181129"/>
              <a:gd name="connsiteY21" fmla="*/ 902100 h 1183762"/>
              <a:gd name="connsiteX22" fmla="*/ 2072694 w 4181129"/>
              <a:gd name="connsiteY22" fmla="*/ 893610 h 1183762"/>
              <a:gd name="connsiteX23" fmla="*/ 2239750 w 4181129"/>
              <a:gd name="connsiteY23" fmla="*/ 903024 h 1183762"/>
              <a:gd name="connsiteX24" fmla="*/ 2373617 w 4181129"/>
              <a:gd name="connsiteY24" fmla="*/ 881783 h 1183762"/>
              <a:gd name="connsiteX25" fmla="*/ 2361318 w 4181129"/>
              <a:gd name="connsiteY25" fmla="*/ 966450 h 1183762"/>
              <a:gd name="connsiteX26" fmla="*/ 2477600 w 4181129"/>
              <a:gd name="connsiteY26" fmla="*/ 929451 h 1183762"/>
              <a:gd name="connsiteX27" fmla="*/ 2842303 w 4181129"/>
              <a:gd name="connsiteY27" fmla="*/ 1088018 h 1183762"/>
              <a:gd name="connsiteX28" fmla="*/ 3033113 w 4181129"/>
              <a:gd name="connsiteY28" fmla="*/ 1180929 h 1183762"/>
              <a:gd name="connsiteX29" fmla="*/ 3170007 w 4181129"/>
              <a:gd name="connsiteY29" fmla="*/ 982307 h 1183762"/>
              <a:gd name="connsiteX30" fmla="*/ 3064296 w 4181129"/>
              <a:gd name="connsiteY30" fmla="*/ 897738 h 1183762"/>
              <a:gd name="connsiteX31" fmla="*/ 2937442 w 4181129"/>
              <a:gd name="connsiteY31" fmla="*/ 876596 h 1183762"/>
              <a:gd name="connsiteX32" fmla="*/ 3064296 w 4181129"/>
              <a:gd name="connsiteY32" fmla="*/ 749743 h 1183762"/>
              <a:gd name="connsiteX33" fmla="*/ 3127722 w 4181129"/>
              <a:gd name="connsiteY33" fmla="*/ 681031 h 1183762"/>
              <a:gd name="connsiteX34" fmla="*/ 3180578 w 4181129"/>
              <a:gd name="connsiteY34" fmla="*/ 644032 h 1183762"/>
              <a:gd name="connsiteX35" fmla="*/ 3265147 w 4181129"/>
              <a:gd name="connsiteY35" fmla="*/ 607033 h 1183762"/>
              <a:gd name="connsiteX0" fmla="*/ 3265147 w 4181129"/>
              <a:gd name="connsiteY0" fmla="*/ 607033 h 1183762"/>
              <a:gd name="connsiteX1" fmla="*/ 3901696 w 4181129"/>
              <a:gd name="connsiteY1" fmla="*/ 450308 h 1183762"/>
              <a:gd name="connsiteX2" fmla="*/ 4135656 w 4181129"/>
              <a:gd name="connsiteY2" fmla="*/ 202190 h 1183762"/>
              <a:gd name="connsiteX3" fmla="*/ 3034616 w 4181129"/>
              <a:gd name="connsiteY3" fmla="*/ 330858 h 1183762"/>
              <a:gd name="connsiteX4" fmla="*/ 2683736 w 4181129"/>
              <a:gd name="connsiteY4" fmla="*/ 390325 h 1183762"/>
              <a:gd name="connsiteX5" fmla="*/ 2633662 w 4181129"/>
              <a:gd name="connsiteY5" fmla="*/ 361387 h 1183762"/>
              <a:gd name="connsiteX6" fmla="*/ 2408888 w 4181129"/>
              <a:gd name="connsiteY6" fmla="*/ 379754 h 1183762"/>
              <a:gd name="connsiteX7" fmla="*/ 2131171 w 4181129"/>
              <a:gd name="connsiteY7" fmla="*/ 396162 h 1183762"/>
              <a:gd name="connsiteX8" fmla="*/ 1993196 w 4181129"/>
              <a:gd name="connsiteY8" fmla="*/ 397379 h 1183762"/>
              <a:gd name="connsiteX9" fmla="*/ 1819467 w 4181129"/>
              <a:gd name="connsiteY9" fmla="*/ 323988 h 1183762"/>
              <a:gd name="connsiteX10" fmla="*/ 1627607 w 4181129"/>
              <a:gd name="connsiteY10" fmla="*/ 272120 h 1183762"/>
              <a:gd name="connsiteX11" fmla="*/ 1315176 w 4181129"/>
              <a:gd name="connsiteY11" fmla="*/ 228344 h 1183762"/>
              <a:gd name="connsiteX12" fmla="*/ 861901 w 4181129"/>
              <a:gd name="connsiteY12" fmla="*/ 163109 h 1183762"/>
              <a:gd name="connsiteX13" fmla="*/ 428508 w 4181129"/>
              <a:gd name="connsiteY13" fmla="*/ 95997 h 1183762"/>
              <a:gd name="connsiteX14" fmla="*/ 588 w 4181129"/>
              <a:gd name="connsiteY14" fmla="*/ 37722 h 1183762"/>
              <a:gd name="connsiteX15" fmla="*/ 522262 w 4181129"/>
              <a:gd name="connsiteY15" fmla="*/ 718994 h 1183762"/>
              <a:gd name="connsiteX16" fmla="*/ 981113 w 4181129"/>
              <a:gd name="connsiteY16" fmla="*/ 864996 h 1183762"/>
              <a:gd name="connsiteX17" fmla="*/ 997646 w 4181129"/>
              <a:gd name="connsiteY17" fmla="*/ 903024 h 1183762"/>
              <a:gd name="connsiteX18" fmla="*/ 1277780 w 4181129"/>
              <a:gd name="connsiteY18" fmla="*/ 992878 h 1183762"/>
              <a:gd name="connsiteX19" fmla="*/ 1690213 w 4181129"/>
              <a:gd name="connsiteY19" fmla="*/ 1170256 h 1183762"/>
              <a:gd name="connsiteX20" fmla="*/ 1864476 w 4181129"/>
              <a:gd name="connsiteY20" fmla="*/ 1045733 h 1183762"/>
              <a:gd name="connsiteX21" fmla="*/ 1939398 w 4181129"/>
              <a:gd name="connsiteY21" fmla="*/ 902100 h 1183762"/>
              <a:gd name="connsiteX22" fmla="*/ 2072694 w 4181129"/>
              <a:gd name="connsiteY22" fmla="*/ 893610 h 1183762"/>
              <a:gd name="connsiteX23" fmla="*/ 2239750 w 4181129"/>
              <a:gd name="connsiteY23" fmla="*/ 903024 h 1183762"/>
              <a:gd name="connsiteX24" fmla="*/ 2373617 w 4181129"/>
              <a:gd name="connsiteY24" fmla="*/ 881783 h 1183762"/>
              <a:gd name="connsiteX25" fmla="*/ 2361318 w 4181129"/>
              <a:gd name="connsiteY25" fmla="*/ 966450 h 1183762"/>
              <a:gd name="connsiteX26" fmla="*/ 2477600 w 4181129"/>
              <a:gd name="connsiteY26" fmla="*/ 929451 h 1183762"/>
              <a:gd name="connsiteX27" fmla="*/ 2842303 w 4181129"/>
              <a:gd name="connsiteY27" fmla="*/ 1088018 h 1183762"/>
              <a:gd name="connsiteX28" fmla="*/ 3033113 w 4181129"/>
              <a:gd name="connsiteY28" fmla="*/ 1180929 h 1183762"/>
              <a:gd name="connsiteX29" fmla="*/ 3170007 w 4181129"/>
              <a:gd name="connsiteY29" fmla="*/ 982307 h 1183762"/>
              <a:gd name="connsiteX30" fmla="*/ 3064296 w 4181129"/>
              <a:gd name="connsiteY30" fmla="*/ 897738 h 1183762"/>
              <a:gd name="connsiteX31" fmla="*/ 2937442 w 4181129"/>
              <a:gd name="connsiteY31" fmla="*/ 876596 h 1183762"/>
              <a:gd name="connsiteX32" fmla="*/ 3064296 w 4181129"/>
              <a:gd name="connsiteY32" fmla="*/ 749743 h 1183762"/>
              <a:gd name="connsiteX33" fmla="*/ 3127722 w 4181129"/>
              <a:gd name="connsiteY33" fmla="*/ 681031 h 1183762"/>
              <a:gd name="connsiteX34" fmla="*/ 3180578 w 4181129"/>
              <a:gd name="connsiteY34" fmla="*/ 644032 h 1183762"/>
              <a:gd name="connsiteX35" fmla="*/ 3265147 w 4181129"/>
              <a:gd name="connsiteY35" fmla="*/ 607033 h 1183762"/>
              <a:gd name="connsiteX0" fmla="*/ 3265147 w 4181129"/>
              <a:gd name="connsiteY0" fmla="*/ 607033 h 1183762"/>
              <a:gd name="connsiteX1" fmla="*/ 3901696 w 4181129"/>
              <a:gd name="connsiteY1" fmla="*/ 450308 h 1183762"/>
              <a:gd name="connsiteX2" fmla="*/ 4135656 w 4181129"/>
              <a:gd name="connsiteY2" fmla="*/ 202190 h 1183762"/>
              <a:gd name="connsiteX3" fmla="*/ 3034616 w 4181129"/>
              <a:gd name="connsiteY3" fmla="*/ 330858 h 1183762"/>
              <a:gd name="connsiteX4" fmla="*/ 2683736 w 4181129"/>
              <a:gd name="connsiteY4" fmla="*/ 390325 h 1183762"/>
              <a:gd name="connsiteX5" fmla="*/ 2633662 w 4181129"/>
              <a:gd name="connsiteY5" fmla="*/ 361387 h 1183762"/>
              <a:gd name="connsiteX6" fmla="*/ 2408888 w 4181129"/>
              <a:gd name="connsiteY6" fmla="*/ 379754 h 1183762"/>
              <a:gd name="connsiteX7" fmla="*/ 2131171 w 4181129"/>
              <a:gd name="connsiteY7" fmla="*/ 396162 h 1183762"/>
              <a:gd name="connsiteX8" fmla="*/ 1993196 w 4181129"/>
              <a:gd name="connsiteY8" fmla="*/ 397379 h 1183762"/>
              <a:gd name="connsiteX9" fmla="*/ 1819467 w 4181129"/>
              <a:gd name="connsiteY9" fmla="*/ 323988 h 1183762"/>
              <a:gd name="connsiteX10" fmla="*/ 1627607 w 4181129"/>
              <a:gd name="connsiteY10" fmla="*/ 272120 h 1183762"/>
              <a:gd name="connsiteX11" fmla="*/ 1299878 w 4181129"/>
              <a:gd name="connsiteY11" fmla="*/ 227091 h 1183762"/>
              <a:gd name="connsiteX12" fmla="*/ 1315176 w 4181129"/>
              <a:gd name="connsiteY12" fmla="*/ 228344 h 1183762"/>
              <a:gd name="connsiteX13" fmla="*/ 861901 w 4181129"/>
              <a:gd name="connsiteY13" fmla="*/ 163109 h 1183762"/>
              <a:gd name="connsiteX14" fmla="*/ 428508 w 4181129"/>
              <a:gd name="connsiteY14" fmla="*/ 95997 h 1183762"/>
              <a:gd name="connsiteX15" fmla="*/ 588 w 4181129"/>
              <a:gd name="connsiteY15" fmla="*/ 37722 h 1183762"/>
              <a:gd name="connsiteX16" fmla="*/ 522262 w 4181129"/>
              <a:gd name="connsiteY16" fmla="*/ 718994 h 1183762"/>
              <a:gd name="connsiteX17" fmla="*/ 981113 w 4181129"/>
              <a:gd name="connsiteY17" fmla="*/ 864996 h 1183762"/>
              <a:gd name="connsiteX18" fmla="*/ 997646 w 4181129"/>
              <a:gd name="connsiteY18" fmla="*/ 903024 h 1183762"/>
              <a:gd name="connsiteX19" fmla="*/ 1277780 w 4181129"/>
              <a:gd name="connsiteY19" fmla="*/ 992878 h 1183762"/>
              <a:gd name="connsiteX20" fmla="*/ 1690213 w 4181129"/>
              <a:gd name="connsiteY20" fmla="*/ 1170256 h 1183762"/>
              <a:gd name="connsiteX21" fmla="*/ 1864476 w 4181129"/>
              <a:gd name="connsiteY21" fmla="*/ 1045733 h 1183762"/>
              <a:gd name="connsiteX22" fmla="*/ 1939398 w 4181129"/>
              <a:gd name="connsiteY22" fmla="*/ 902100 h 1183762"/>
              <a:gd name="connsiteX23" fmla="*/ 2072694 w 4181129"/>
              <a:gd name="connsiteY23" fmla="*/ 893610 h 1183762"/>
              <a:gd name="connsiteX24" fmla="*/ 2239750 w 4181129"/>
              <a:gd name="connsiteY24" fmla="*/ 903024 h 1183762"/>
              <a:gd name="connsiteX25" fmla="*/ 2373617 w 4181129"/>
              <a:gd name="connsiteY25" fmla="*/ 881783 h 1183762"/>
              <a:gd name="connsiteX26" fmla="*/ 2361318 w 4181129"/>
              <a:gd name="connsiteY26" fmla="*/ 966450 h 1183762"/>
              <a:gd name="connsiteX27" fmla="*/ 2477600 w 4181129"/>
              <a:gd name="connsiteY27" fmla="*/ 929451 h 1183762"/>
              <a:gd name="connsiteX28" fmla="*/ 2842303 w 4181129"/>
              <a:gd name="connsiteY28" fmla="*/ 1088018 h 1183762"/>
              <a:gd name="connsiteX29" fmla="*/ 3033113 w 4181129"/>
              <a:gd name="connsiteY29" fmla="*/ 1180929 h 1183762"/>
              <a:gd name="connsiteX30" fmla="*/ 3170007 w 4181129"/>
              <a:gd name="connsiteY30" fmla="*/ 982307 h 1183762"/>
              <a:gd name="connsiteX31" fmla="*/ 3064296 w 4181129"/>
              <a:gd name="connsiteY31" fmla="*/ 897738 h 1183762"/>
              <a:gd name="connsiteX32" fmla="*/ 2937442 w 4181129"/>
              <a:gd name="connsiteY32" fmla="*/ 876596 h 1183762"/>
              <a:gd name="connsiteX33" fmla="*/ 3064296 w 4181129"/>
              <a:gd name="connsiteY33" fmla="*/ 749743 h 1183762"/>
              <a:gd name="connsiteX34" fmla="*/ 3127722 w 4181129"/>
              <a:gd name="connsiteY34" fmla="*/ 681031 h 1183762"/>
              <a:gd name="connsiteX35" fmla="*/ 3180578 w 4181129"/>
              <a:gd name="connsiteY35" fmla="*/ 644032 h 1183762"/>
              <a:gd name="connsiteX36" fmla="*/ 3265147 w 4181129"/>
              <a:gd name="connsiteY36" fmla="*/ 607033 h 1183762"/>
              <a:gd name="connsiteX0" fmla="*/ 3265137 w 4181119"/>
              <a:gd name="connsiteY0" fmla="*/ 606611 h 1183340"/>
              <a:gd name="connsiteX1" fmla="*/ 3901686 w 4181119"/>
              <a:gd name="connsiteY1" fmla="*/ 449886 h 1183340"/>
              <a:gd name="connsiteX2" fmla="*/ 4135646 w 4181119"/>
              <a:gd name="connsiteY2" fmla="*/ 201768 h 1183340"/>
              <a:gd name="connsiteX3" fmla="*/ 3034606 w 4181119"/>
              <a:gd name="connsiteY3" fmla="*/ 330436 h 1183340"/>
              <a:gd name="connsiteX4" fmla="*/ 2683726 w 4181119"/>
              <a:gd name="connsiteY4" fmla="*/ 389903 h 1183340"/>
              <a:gd name="connsiteX5" fmla="*/ 2633652 w 4181119"/>
              <a:gd name="connsiteY5" fmla="*/ 360965 h 1183340"/>
              <a:gd name="connsiteX6" fmla="*/ 2408878 w 4181119"/>
              <a:gd name="connsiteY6" fmla="*/ 379332 h 1183340"/>
              <a:gd name="connsiteX7" fmla="*/ 2131161 w 4181119"/>
              <a:gd name="connsiteY7" fmla="*/ 395740 h 1183340"/>
              <a:gd name="connsiteX8" fmla="*/ 1993186 w 4181119"/>
              <a:gd name="connsiteY8" fmla="*/ 396957 h 1183340"/>
              <a:gd name="connsiteX9" fmla="*/ 1819457 w 4181119"/>
              <a:gd name="connsiteY9" fmla="*/ 323566 h 1183340"/>
              <a:gd name="connsiteX10" fmla="*/ 1627597 w 4181119"/>
              <a:gd name="connsiteY10" fmla="*/ 271698 h 1183340"/>
              <a:gd name="connsiteX11" fmla="*/ 1299868 w 4181119"/>
              <a:gd name="connsiteY11" fmla="*/ 226669 h 1183340"/>
              <a:gd name="connsiteX12" fmla="*/ 1315166 w 4181119"/>
              <a:gd name="connsiteY12" fmla="*/ 227922 h 1183340"/>
              <a:gd name="connsiteX13" fmla="*/ 828295 w 4181119"/>
              <a:gd name="connsiteY13" fmla="*/ 145987 h 1183340"/>
              <a:gd name="connsiteX14" fmla="*/ 428498 w 4181119"/>
              <a:gd name="connsiteY14" fmla="*/ 95575 h 1183340"/>
              <a:gd name="connsiteX15" fmla="*/ 578 w 4181119"/>
              <a:gd name="connsiteY15" fmla="*/ 37300 h 1183340"/>
              <a:gd name="connsiteX16" fmla="*/ 522252 w 4181119"/>
              <a:gd name="connsiteY16" fmla="*/ 718572 h 1183340"/>
              <a:gd name="connsiteX17" fmla="*/ 981103 w 4181119"/>
              <a:gd name="connsiteY17" fmla="*/ 864574 h 1183340"/>
              <a:gd name="connsiteX18" fmla="*/ 997636 w 4181119"/>
              <a:gd name="connsiteY18" fmla="*/ 902602 h 1183340"/>
              <a:gd name="connsiteX19" fmla="*/ 1277770 w 4181119"/>
              <a:gd name="connsiteY19" fmla="*/ 992456 h 1183340"/>
              <a:gd name="connsiteX20" fmla="*/ 1690203 w 4181119"/>
              <a:gd name="connsiteY20" fmla="*/ 1169834 h 1183340"/>
              <a:gd name="connsiteX21" fmla="*/ 1864466 w 4181119"/>
              <a:gd name="connsiteY21" fmla="*/ 1045311 h 1183340"/>
              <a:gd name="connsiteX22" fmla="*/ 1939388 w 4181119"/>
              <a:gd name="connsiteY22" fmla="*/ 901678 h 1183340"/>
              <a:gd name="connsiteX23" fmla="*/ 2072684 w 4181119"/>
              <a:gd name="connsiteY23" fmla="*/ 893188 h 1183340"/>
              <a:gd name="connsiteX24" fmla="*/ 2239740 w 4181119"/>
              <a:gd name="connsiteY24" fmla="*/ 902602 h 1183340"/>
              <a:gd name="connsiteX25" fmla="*/ 2373607 w 4181119"/>
              <a:gd name="connsiteY25" fmla="*/ 881361 h 1183340"/>
              <a:gd name="connsiteX26" fmla="*/ 2361308 w 4181119"/>
              <a:gd name="connsiteY26" fmla="*/ 966028 h 1183340"/>
              <a:gd name="connsiteX27" fmla="*/ 2477590 w 4181119"/>
              <a:gd name="connsiteY27" fmla="*/ 929029 h 1183340"/>
              <a:gd name="connsiteX28" fmla="*/ 2842293 w 4181119"/>
              <a:gd name="connsiteY28" fmla="*/ 1087596 h 1183340"/>
              <a:gd name="connsiteX29" fmla="*/ 3033103 w 4181119"/>
              <a:gd name="connsiteY29" fmla="*/ 1180507 h 1183340"/>
              <a:gd name="connsiteX30" fmla="*/ 3169997 w 4181119"/>
              <a:gd name="connsiteY30" fmla="*/ 981885 h 1183340"/>
              <a:gd name="connsiteX31" fmla="*/ 3064286 w 4181119"/>
              <a:gd name="connsiteY31" fmla="*/ 897316 h 1183340"/>
              <a:gd name="connsiteX32" fmla="*/ 2937432 w 4181119"/>
              <a:gd name="connsiteY32" fmla="*/ 876174 h 1183340"/>
              <a:gd name="connsiteX33" fmla="*/ 3064286 w 4181119"/>
              <a:gd name="connsiteY33" fmla="*/ 749321 h 1183340"/>
              <a:gd name="connsiteX34" fmla="*/ 3127712 w 4181119"/>
              <a:gd name="connsiteY34" fmla="*/ 680609 h 1183340"/>
              <a:gd name="connsiteX35" fmla="*/ 3180568 w 4181119"/>
              <a:gd name="connsiteY35" fmla="*/ 643610 h 1183340"/>
              <a:gd name="connsiteX36" fmla="*/ 3265137 w 4181119"/>
              <a:gd name="connsiteY36" fmla="*/ 606611 h 1183340"/>
              <a:gd name="connsiteX0" fmla="*/ 3265137 w 4181119"/>
              <a:gd name="connsiteY0" fmla="*/ 606611 h 1183340"/>
              <a:gd name="connsiteX1" fmla="*/ 3901686 w 4181119"/>
              <a:gd name="connsiteY1" fmla="*/ 449886 h 1183340"/>
              <a:gd name="connsiteX2" fmla="*/ 4135646 w 4181119"/>
              <a:gd name="connsiteY2" fmla="*/ 201768 h 1183340"/>
              <a:gd name="connsiteX3" fmla="*/ 3034606 w 4181119"/>
              <a:gd name="connsiteY3" fmla="*/ 330436 h 1183340"/>
              <a:gd name="connsiteX4" fmla="*/ 2759092 w 4181119"/>
              <a:gd name="connsiteY4" fmla="*/ 348145 h 1183340"/>
              <a:gd name="connsiteX5" fmla="*/ 2633652 w 4181119"/>
              <a:gd name="connsiteY5" fmla="*/ 360965 h 1183340"/>
              <a:gd name="connsiteX6" fmla="*/ 2408878 w 4181119"/>
              <a:gd name="connsiteY6" fmla="*/ 379332 h 1183340"/>
              <a:gd name="connsiteX7" fmla="*/ 2131161 w 4181119"/>
              <a:gd name="connsiteY7" fmla="*/ 395740 h 1183340"/>
              <a:gd name="connsiteX8" fmla="*/ 1993186 w 4181119"/>
              <a:gd name="connsiteY8" fmla="*/ 396957 h 1183340"/>
              <a:gd name="connsiteX9" fmla="*/ 1819457 w 4181119"/>
              <a:gd name="connsiteY9" fmla="*/ 323566 h 1183340"/>
              <a:gd name="connsiteX10" fmla="*/ 1627597 w 4181119"/>
              <a:gd name="connsiteY10" fmla="*/ 271698 h 1183340"/>
              <a:gd name="connsiteX11" fmla="*/ 1299868 w 4181119"/>
              <a:gd name="connsiteY11" fmla="*/ 226669 h 1183340"/>
              <a:gd name="connsiteX12" fmla="*/ 1315166 w 4181119"/>
              <a:gd name="connsiteY12" fmla="*/ 227922 h 1183340"/>
              <a:gd name="connsiteX13" fmla="*/ 828295 w 4181119"/>
              <a:gd name="connsiteY13" fmla="*/ 145987 h 1183340"/>
              <a:gd name="connsiteX14" fmla="*/ 428498 w 4181119"/>
              <a:gd name="connsiteY14" fmla="*/ 95575 h 1183340"/>
              <a:gd name="connsiteX15" fmla="*/ 578 w 4181119"/>
              <a:gd name="connsiteY15" fmla="*/ 37300 h 1183340"/>
              <a:gd name="connsiteX16" fmla="*/ 522252 w 4181119"/>
              <a:gd name="connsiteY16" fmla="*/ 718572 h 1183340"/>
              <a:gd name="connsiteX17" fmla="*/ 981103 w 4181119"/>
              <a:gd name="connsiteY17" fmla="*/ 864574 h 1183340"/>
              <a:gd name="connsiteX18" fmla="*/ 997636 w 4181119"/>
              <a:gd name="connsiteY18" fmla="*/ 902602 h 1183340"/>
              <a:gd name="connsiteX19" fmla="*/ 1277770 w 4181119"/>
              <a:gd name="connsiteY19" fmla="*/ 992456 h 1183340"/>
              <a:gd name="connsiteX20" fmla="*/ 1690203 w 4181119"/>
              <a:gd name="connsiteY20" fmla="*/ 1169834 h 1183340"/>
              <a:gd name="connsiteX21" fmla="*/ 1864466 w 4181119"/>
              <a:gd name="connsiteY21" fmla="*/ 1045311 h 1183340"/>
              <a:gd name="connsiteX22" fmla="*/ 1939388 w 4181119"/>
              <a:gd name="connsiteY22" fmla="*/ 901678 h 1183340"/>
              <a:gd name="connsiteX23" fmla="*/ 2072684 w 4181119"/>
              <a:gd name="connsiteY23" fmla="*/ 893188 h 1183340"/>
              <a:gd name="connsiteX24" fmla="*/ 2239740 w 4181119"/>
              <a:gd name="connsiteY24" fmla="*/ 902602 h 1183340"/>
              <a:gd name="connsiteX25" fmla="*/ 2373607 w 4181119"/>
              <a:gd name="connsiteY25" fmla="*/ 881361 h 1183340"/>
              <a:gd name="connsiteX26" fmla="*/ 2361308 w 4181119"/>
              <a:gd name="connsiteY26" fmla="*/ 966028 h 1183340"/>
              <a:gd name="connsiteX27" fmla="*/ 2477590 w 4181119"/>
              <a:gd name="connsiteY27" fmla="*/ 929029 h 1183340"/>
              <a:gd name="connsiteX28" fmla="*/ 2842293 w 4181119"/>
              <a:gd name="connsiteY28" fmla="*/ 1087596 h 1183340"/>
              <a:gd name="connsiteX29" fmla="*/ 3033103 w 4181119"/>
              <a:gd name="connsiteY29" fmla="*/ 1180507 h 1183340"/>
              <a:gd name="connsiteX30" fmla="*/ 3169997 w 4181119"/>
              <a:gd name="connsiteY30" fmla="*/ 981885 h 1183340"/>
              <a:gd name="connsiteX31" fmla="*/ 3064286 w 4181119"/>
              <a:gd name="connsiteY31" fmla="*/ 897316 h 1183340"/>
              <a:gd name="connsiteX32" fmla="*/ 2937432 w 4181119"/>
              <a:gd name="connsiteY32" fmla="*/ 876174 h 1183340"/>
              <a:gd name="connsiteX33" fmla="*/ 3064286 w 4181119"/>
              <a:gd name="connsiteY33" fmla="*/ 749321 h 1183340"/>
              <a:gd name="connsiteX34" fmla="*/ 3127712 w 4181119"/>
              <a:gd name="connsiteY34" fmla="*/ 680609 h 1183340"/>
              <a:gd name="connsiteX35" fmla="*/ 3180568 w 4181119"/>
              <a:gd name="connsiteY35" fmla="*/ 643610 h 1183340"/>
              <a:gd name="connsiteX36" fmla="*/ 3265137 w 4181119"/>
              <a:gd name="connsiteY36" fmla="*/ 606611 h 1183340"/>
              <a:gd name="connsiteX0" fmla="*/ 3265137 w 4181119"/>
              <a:gd name="connsiteY0" fmla="*/ 606611 h 1183340"/>
              <a:gd name="connsiteX1" fmla="*/ 3901686 w 4181119"/>
              <a:gd name="connsiteY1" fmla="*/ 449886 h 1183340"/>
              <a:gd name="connsiteX2" fmla="*/ 4135646 w 4181119"/>
              <a:gd name="connsiteY2" fmla="*/ 201768 h 1183340"/>
              <a:gd name="connsiteX3" fmla="*/ 3034606 w 4181119"/>
              <a:gd name="connsiteY3" fmla="*/ 330436 h 1183340"/>
              <a:gd name="connsiteX4" fmla="*/ 2759092 w 4181119"/>
              <a:gd name="connsiteY4" fmla="*/ 348145 h 1183340"/>
              <a:gd name="connsiteX5" fmla="*/ 2633652 w 4181119"/>
              <a:gd name="connsiteY5" fmla="*/ 360965 h 1183340"/>
              <a:gd name="connsiteX6" fmla="*/ 2408878 w 4181119"/>
              <a:gd name="connsiteY6" fmla="*/ 379332 h 1183340"/>
              <a:gd name="connsiteX7" fmla="*/ 2131161 w 4181119"/>
              <a:gd name="connsiteY7" fmla="*/ 395740 h 1183340"/>
              <a:gd name="connsiteX8" fmla="*/ 1993186 w 4181119"/>
              <a:gd name="connsiteY8" fmla="*/ 396957 h 1183340"/>
              <a:gd name="connsiteX9" fmla="*/ 1819457 w 4181119"/>
              <a:gd name="connsiteY9" fmla="*/ 323566 h 1183340"/>
              <a:gd name="connsiteX10" fmla="*/ 1627597 w 4181119"/>
              <a:gd name="connsiteY10" fmla="*/ 271698 h 1183340"/>
              <a:gd name="connsiteX11" fmla="*/ 1299868 w 4181119"/>
              <a:gd name="connsiteY11" fmla="*/ 226669 h 1183340"/>
              <a:gd name="connsiteX12" fmla="*/ 1315166 w 4181119"/>
              <a:gd name="connsiteY12" fmla="*/ 227922 h 1183340"/>
              <a:gd name="connsiteX13" fmla="*/ 828295 w 4181119"/>
              <a:gd name="connsiteY13" fmla="*/ 145987 h 1183340"/>
              <a:gd name="connsiteX14" fmla="*/ 428498 w 4181119"/>
              <a:gd name="connsiteY14" fmla="*/ 95575 h 1183340"/>
              <a:gd name="connsiteX15" fmla="*/ 578 w 4181119"/>
              <a:gd name="connsiteY15" fmla="*/ 37300 h 1183340"/>
              <a:gd name="connsiteX16" fmla="*/ 522252 w 4181119"/>
              <a:gd name="connsiteY16" fmla="*/ 718572 h 1183340"/>
              <a:gd name="connsiteX17" fmla="*/ 981103 w 4181119"/>
              <a:gd name="connsiteY17" fmla="*/ 864574 h 1183340"/>
              <a:gd name="connsiteX18" fmla="*/ 997636 w 4181119"/>
              <a:gd name="connsiteY18" fmla="*/ 902602 h 1183340"/>
              <a:gd name="connsiteX19" fmla="*/ 1277770 w 4181119"/>
              <a:gd name="connsiteY19" fmla="*/ 992456 h 1183340"/>
              <a:gd name="connsiteX20" fmla="*/ 1690203 w 4181119"/>
              <a:gd name="connsiteY20" fmla="*/ 1169834 h 1183340"/>
              <a:gd name="connsiteX21" fmla="*/ 1864466 w 4181119"/>
              <a:gd name="connsiteY21" fmla="*/ 1045311 h 1183340"/>
              <a:gd name="connsiteX22" fmla="*/ 1939388 w 4181119"/>
              <a:gd name="connsiteY22" fmla="*/ 901678 h 1183340"/>
              <a:gd name="connsiteX23" fmla="*/ 2072684 w 4181119"/>
              <a:gd name="connsiteY23" fmla="*/ 893188 h 1183340"/>
              <a:gd name="connsiteX24" fmla="*/ 2239740 w 4181119"/>
              <a:gd name="connsiteY24" fmla="*/ 902602 h 1183340"/>
              <a:gd name="connsiteX25" fmla="*/ 2373607 w 4181119"/>
              <a:gd name="connsiteY25" fmla="*/ 881361 h 1183340"/>
              <a:gd name="connsiteX26" fmla="*/ 2361308 w 4181119"/>
              <a:gd name="connsiteY26" fmla="*/ 966028 h 1183340"/>
              <a:gd name="connsiteX27" fmla="*/ 2477590 w 4181119"/>
              <a:gd name="connsiteY27" fmla="*/ 929029 h 1183340"/>
              <a:gd name="connsiteX28" fmla="*/ 2842293 w 4181119"/>
              <a:gd name="connsiteY28" fmla="*/ 1087596 h 1183340"/>
              <a:gd name="connsiteX29" fmla="*/ 3033103 w 4181119"/>
              <a:gd name="connsiteY29" fmla="*/ 1180507 h 1183340"/>
              <a:gd name="connsiteX30" fmla="*/ 3169997 w 4181119"/>
              <a:gd name="connsiteY30" fmla="*/ 981885 h 1183340"/>
              <a:gd name="connsiteX31" fmla="*/ 3064286 w 4181119"/>
              <a:gd name="connsiteY31" fmla="*/ 897316 h 1183340"/>
              <a:gd name="connsiteX32" fmla="*/ 2937432 w 4181119"/>
              <a:gd name="connsiteY32" fmla="*/ 876174 h 1183340"/>
              <a:gd name="connsiteX33" fmla="*/ 3127712 w 4181119"/>
              <a:gd name="connsiteY33" fmla="*/ 680609 h 1183340"/>
              <a:gd name="connsiteX34" fmla="*/ 3180568 w 4181119"/>
              <a:gd name="connsiteY34" fmla="*/ 643610 h 1183340"/>
              <a:gd name="connsiteX35" fmla="*/ 3265137 w 4181119"/>
              <a:gd name="connsiteY35" fmla="*/ 606611 h 1183340"/>
              <a:gd name="connsiteX0" fmla="*/ 3265137 w 4181119"/>
              <a:gd name="connsiteY0" fmla="*/ 606611 h 1183340"/>
              <a:gd name="connsiteX1" fmla="*/ 3901686 w 4181119"/>
              <a:gd name="connsiteY1" fmla="*/ 449886 h 1183340"/>
              <a:gd name="connsiteX2" fmla="*/ 4135646 w 4181119"/>
              <a:gd name="connsiteY2" fmla="*/ 201768 h 1183340"/>
              <a:gd name="connsiteX3" fmla="*/ 3034606 w 4181119"/>
              <a:gd name="connsiteY3" fmla="*/ 330436 h 1183340"/>
              <a:gd name="connsiteX4" fmla="*/ 2759092 w 4181119"/>
              <a:gd name="connsiteY4" fmla="*/ 348145 h 1183340"/>
              <a:gd name="connsiteX5" fmla="*/ 2633652 w 4181119"/>
              <a:gd name="connsiteY5" fmla="*/ 360965 h 1183340"/>
              <a:gd name="connsiteX6" fmla="*/ 2408878 w 4181119"/>
              <a:gd name="connsiteY6" fmla="*/ 379332 h 1183340"/>
              <a:gd name="connsiteX7" fmla="*/ 2131161 w 4181119"/>
              <a:gd name="connsiteY7" fmla="*/ 395740 h 1183340"/>
              <a:gd name="connsiteX8" fmla="*/ 1993186 w 4181119"/>
              <a:gd name="connsiteY8" fmla="*/ 396957 h 1183340"/>
              <a:gd name="connsiteX9" fmla="*/ 1819457 w 4181119"/>
              <a:gd name="connsiteY9" fmla="*/ 323566 h 1183340"/>
              <a:gd name="connsiteX10" fmla="*/ 1627597 w 4181119"/>
              <a:gd name="connsiteY10" fmla="*/ 271698 h 1183340"/>
              <a:gd name="connsiteX11" fmla="*/ 1299868 w 4181119"/>
              <a:gd name="connsiteY11" fmla="*/ 226669 h 1183340"/>
              <a:gd name="connsiteX12" fmla="*/ 1315166 w 4181119"/>
              <a:gd name="connsiteY12" fmla="*/ 227922 h 1183340"/>
              <a:gd name="connsiteX13" fmla="*/ 828295 w 4181119"/>
              <a:gd name="connsiteY13" fmla="*/ 145987 h 1183340"/>
              <a:gd name="connsiteX14" fmla="*/ 428498 w 4181119"/>
              <a:gd name="connsiteY14" fmla="*/ 95575 h 1183340"/>
              <a:gd name="connsiteX15" fmla="*/ 578 w 4181119"/>
              <a:gd name="connsiteY15" fmla="*/ 37300 h 1183340"/>
              <a:gd name="connsiteX16" fmla="*/ 522252 w 4181119"/>
              <a:gd name="connsiteY16" fmla="*/ 718572 h 1183340"/>
              <a:gd name="connsiteX17" fmla="*/ 981103 w 4181119"/>
              <a:gd name="connsiteY17" fmla="*/ 864574 h 1183340"/>
              <a:gd name="connsiteX18" fmla="*/ 997636 w 4181119"/>
              <a:gd name="connsiteY18" fmla="*/ 902602 h 1183340"/>
              <a:gd name="connsiteX19" fmla="*/ 1277770 w 4181119"/>
              <a:gd name="connsiteY19" fmla="*/ 992456 h 1183340"/>
              <a:gd name="connsiteX20" fmla="*/ 1690203 w 4181119"/>
              <a:gd name="connsiteY20" fmla="*/ 1169834 h 1183340"/>
              <a:gd name="connsiteX21" fmla="*/ 1864466 w 4181119"/>
              <a:gd name="connsiteY21" fmla="*/ 1045311 h 1183340"/>
              <a:gd name="connsiteX22" fmla="*/ 1939388 w 4181119"/>
              <a:gd name="connsiteY22" fmla="*/ 901678 h 1183340"/>
              <a:gd name="connsiteX23" fmla="*/ 2072684 w 4181119"/>
              <a:gd name="connsiteY23" fmla="*/ 893188 h 1183340"/>
              <a:gd name="connsiteX24" fmla="*/ 2239740 w 4181119"/>
              <a:gd name="connsiteY24" fmla="*/ 902602 h 1183340"/>
              <a:gd name="connsiteX25" fmla="*/ 2373607 w 4181119"/>
              <a:gd name="connsiteY25" fmla="*/ 881361 h 1183340"/>
              <a:gd name="connsiteX26" fmla="*/ 2361308 w 4181119"/>
              <a:gd name="connsiteY26" fmla="*/ 966028 h 1183340"/>
              <a:gd name="connsiteX27" fmla="*/ 2477590 w 4181119"/>
              <a:gd name="connsiteY27" fmla="*/ 929029 h 1183340"/>
              <a:gd name="connsiteX28" fmla="*/ 2842293 w 4181119"/>
              <a:gd name="connsiteY28" fmla="*/ 1087596 h 1183340"/>
              <a:gd name="connsiteX29" fmla="*/ 3033103 w 4181119"/>
              <a:gd name="connsiteY29" fmla="*/ 1180507 h 1183340"/>
              <a:gd name="connsiteX30" fmla="*/ 3169997 w 4181119"/>
              <a:gd name="connsiteY30" fmla="*/ 981885 h 1183340"/>
              <a:gd name="connsiteX31" fmla="*/ 3064286 w 4181119"/>
              <a:gd name="connsiteY31" fmla="*/ 897316 h 1183340"/>
              <a:gd name="connsiteX32" fmla="*/ 3127712 w 4181119"/>
              <a:gd name="connsiteY32" fmla="*/ 680609 h 1183340"/>
              <a:gd name="connsiteX33" fmla="*/ 3180568 w 4181119"/>
              <a:gd name="connsiteY33" fmla="*/ 643610 h 1183340"/>
              <a:gd name="connsiteX34" fmla="*/ 3265137 w 4181119"/>
              <a:gd name="connsiteY34" fmla="*/ 606611 h 1183340"/>
              <a:gd name="connsiteX0" fmla="*/ 3265137 w 4181119"/>
              <a:gd name="connsiteY0" fmla="*/ 606611 h 1183340"/>
              <a:gd name="connsiteX1" fmla="*/ 3901686 w 4181119"/>
              <a:gd name="connsiteY1" fmla="*/ 449886 h 1183340"/>
              <a:gd name="connsiteX2" fmla="*/ 4135646 w 4181119"/>
              <a:gd name="connsiteY2" fmla="*/ 201768 h 1183340"/>
              <a:gd name="connsiteX3" fmla="*/ 3034606 w 4181119"/>
              <a:gd name="connsiteY3" fmla="*/ 330436 h 1183340"/>
              <a:gd name="connsiteX4" fmla="*/ 2759092 w 4181119"/>
              <a:gd name="connsiteY4" fmla="*/ 348145 h 1183340"/>
              <a:gd name="connsiteX5" fmla="*/ 2633652 w 4181119"/>
              <a:gd name="connsiteY5" fmla="*/ 360965 h 1183340"/>
              <a:gd name="connsiteX6" fmla="*/ 2408878 w 4181119"/>
              <a:gd name="connsiteY6" fmla="*/ 379332 h 1183340"/>
              <a:gd name="connsiteX7" fmla="*/ 2131161 w 4181119"/>
              <a:gd name="connsiteY7" fmla="*/ 395740 h 1183340"/>
              <a:gd name="connsiteX8" fmla="*/ 1993186 w 4181119"/>
              <a:gd name="connsiteY8" fmla="*/ 396957 h 1183340"/>
              <a:gd name="connsiteX9" fmla="*/ 1819457 w 4181119"/>
              <a:gd name="connsiteY9" fmla="*/ 323566 h 1183340"/>
              <a:gd name="connsiteX10" fmla="*/ 1627597 w 4181119"/>
              <a:gd name="connsiteY10" fmla="*/ 271698 h 1183340"/>
              <a:gd name="connsiteX11" fmla="*/ 1299868 w 4181119"/>
              <a:gd name="connsiteY11" fmla="*/ 226669 h 1183340"/>
              <a:gd name="connsiteX12" fmla="*/ 1315166 w 4181119"/>
              <a:gd name="connsiteY12" fmla="*/ 227922 h 1183340"/>
              <a:gd name="connsiteX13" fmla="*/ 828295 w 4181119"/>
              <a:gd name="connsiteY13" fmla="*/ 145987 h 1183340"/>
              <a:gd name="connsiteX14" fmla="*/ 428498 w 4181119"/>
              <a:gd name="connsiteY14" fmla="*/ 95575 h 1183340"/>
              <a:gd name="connsiteX15" fmla="*/ 578 w 4181119"/>
              <a:gd name="connsiteY15" fmla="*/ 37300 h 1183340"/>
              <a:gd name="connsiteX16" fmla="*/ 522252 w 4181119"/>
              <a:gd name="connsiteY16" fmla="*/ 718572 h 1183340"/>
              <a:gd name="connsiteX17" fmla="*/ 981103 w 4181119"/>
              <a:gd name="connsiteY17" fmla="*/ 864574 h 1183340"/>
              <a:gd name="connsiteX18" fmla="*/ 997636 w 4181119"/>
              <a:gd name="connsiteY18" fmla="*/ 902602 h 1183340"/>
              <a:gd name="connsiteX19" fmla="*/ 1277770 w 4181119"/>
              <a:gd name="connsiteY19" fmla="*/ 992456 h 1183340"/>
              <a:gd name="connsiteX20" fmla="*/ 1690203 w 4181119"/>
              <a:gd name="connsiteY20" fmla="*/ 1169834 h 1183340"/>
              <a:gd name="connsiteX21" fmla="*/ 1864466 w 4181119"/>
              <a:gd name="connsiteY21" fmla="*/ 1045311 h 1183340"/>
              <a:gd name="connsiteX22" fmla="*/ 1939388 w 4181119"/>
              <a:gd name="connsiteY22" fmla="*/ 901678 h 1183340"/>
              <a:gd name="connsiteX23" fmla="*/ 2072684 w 4181119"/>
              <a:gd name="connsiteY23" fmla="*/ 893188 h 1183340"/>
              <a:gd name="connsiteX24" fmla="*/ 2239740 w 4181119"/>
              <a:gd name="connsiteY24" fmla="*/ 902602 h 1183340"/>
              <a:gd name="connsiteX25" fmla="*/ 2373607 w 4181119"/>
              <a:gd name="connsiteY25" fmla="*/ 881361 h 1183340"/>
              <a:gd name="connsiteX26" fmla="*/ 2361308 w 4181119"/>
              <a:gd name="connsiteY26" fmla="*/ 966028 h 1183340"/>
              <a:gd name="connsiteX27" fmla="*/ 2477590 w 4181119"/>
              <a:gd name="connsiteY27" fmla="*/ 929029 h 1183340"/>
              <a:gd name="connsiteX28" fmla="*/ 2842293 w 4181119"/>
              <a:gd name="connsiteY28" fmla="*/ 1087596 h 1183340"/>
              <a:gd name="connsiteX29" fmla="*/ 3033103 w 4181119"/>
              <a:gd name="connsiteY29" fmla="*/ 1180507 h 1183340"/>
              <a:gd name="connsiteX30" fmla="*/ 3169997 w 4181119"/>
              <a:gd name="connsiteY30" fmla="*/ 981885 h 1183340"/>
              <a:gd name="connsiteX31" fmla="*/ 3127712 w 4181119"/>
              <a:gd name="connsiteY31" fmla="*/ 680609 h 1183340"/>
              <a:gd name="connsiteX32" fmla="*/ 3180568 w 4181119"/>
              <a:gd name="connsiteY32" fmla="*/ 643610 h 1183340"/>
              <a:gd name="connsiteX33" fmla="*/ 3265137 w 4181119"/>
              <a:gd name="connsiteY33" fmla="*/ 606611 h 1183340"/>
              <a:gd name="connsiteX0" fmla="*/ 3265137 w 4181119"/>
              <a:gd name="connsiteY0" fmla="*/ 606611 h 1183340"/>
              <a:gd name="connsiteX1" fmla="*/ 3901686 w 4181119"/>
              <a:gd name="connsiteY1" fmla="*/ 449886 h 1183340"/>
              <a:gd name="connsiteX2" fmla="*/ 4135646 w 4181119"/>
              <a:gd name="connsiteY2" fmla="*/ 201768 h 1183340"/>
              <a:gd name="connsiteX3" fmla="*/ 3034606 w 4181119"/>
              <a:gd name="connsiteY3" fmla="*/ 330436 h 1183340"/>
              <a:gd name="connsiteX4" fmla="*/ 2759092 w 4181119"/>
              <a:gd name="connsiteY4" fmla="*/ 348145 h 1183340"/>
              <a:gd name="connsiteX5" fmla="*/ 2633652 w 4181119"/>
              <a:gd name="connsiteY5" fmla="*/ 360965 h 1183340"/>
              <a:gd name="connsiteX6" fmla="*/ 2408878 w 4181119"/>
              <a:gd name="connsiteY6" fmla="*/ 379332 h 1183340"/>
              <a:gd name="connsiteX7" fmla="*/ 2131161 w 4181119"/>
              <a:gd name="connsiteY7" fmla="*/ 395740 h 1183340"/>
              <a:gd name="connsiteX8" fmla="*/ 1993186 w 4181119"/>
              <a:gd name="connsiteY8" fmla="*/ 396957 h 1183340"/>
              <a:gd name="connsiteX9" fmla="*/ 1819457 w 4181119"/>
              <a:gd name="connsiteY9" fmla="*/ 323566 h 1183340"/>
              <a:gd name="connsiteX10" fmla="*/ 1627597 w 4181119"/>
              <a:gd name="connsiteY10" fmla="*/ 271698 h 1183340"/>
              <a:gd name="connsiteX11" fmla="*/ 1299868 w 4181119"/>
              <a:gd name="connsiteY11" fmla="*/ 226669 h 1183340"/>
              <a:gd name="connsiteX12" fmla="*/ 1315166 w 4181119"/>
              <a:gd name="connsiteY12" fmla="*/ 227922 h 1183340"/>
              <a:gd name="connsiteX13" fmla="*/ 828295 w 4181119"/>
              <a:gd name="connsiteY13" fmla="*/ 145987 h 1183340"/>
              <a:gd name="connsiteX14" fmla="*/ 428498 w 4181119"/>
              <a:gd name="connsiteY14" fmla="*/ 95575 h 1183340"/>
              <a:gd name="connsiteX15" fmla="*/ 578 w 4181119"/>
              <a:gd name="connsiteY15" fmla="*/ 37300 h 1183340"/>
              <a:gd name="connsiteX16" fmla="*/ 522252 w 4181119"/>
              <a:gd name="connsiteY16" fmla="*/ 718572 h 1183340"/>
              <a:gd name="connsiteX17" fmla="*/ 981103 w 4181119"/>
              <a:gd name="connsiteY17" fmla="*/ 864574 h 1183340"/>
              <a:gd name="connsiteX18" fmla="*/ 997636 w 4181119"/>
              <a:gd name="connsiteY18" fmla="*/ 902602 h 1183340"/>
              <a:gd name="connsiteX19" fmla="*/ 1277770 w 4181119"/>
              <a:gd name="connsiteY19" fmla="*/ 992456 h 1183340"/>
              <a:gd name="connsiteX20" fmla="*/ 1690203 w 4181119"/>
              <a:gd name="connsiteY20" fmla="*/ 1169834 h 1183340"/>
              <a:gd name="connsiteX21" fmla="*/ 1864466 w 4181119"/>
              <a:gd name="connsiteY21" fmla="*/ 1045311 h 1183340"/>
              <a:gd name="connsiteX22" fmla="*/ 1939388 w 4181119"/>
              <a:gd name="connsiteY22" fmla="*/ 901678 h 1183340"/>
              <a:gd name="connsiteX23" fmla="*/ 2072684 w 4181119"/>
              <a:gd name="connsiteY23" fmla="*/ 893188 h 1183340"/>
              <a:gd name="connsiteX24" fmla="*/ 2239740 w 4181119"/>
              <a:gd name="connsiteY24" fmla="*/ 902602 h 1183340"/>
              <a:gd name="connsiteX25" fmla="*/ 2373607 w 4181119"/>
              <a:gd name="connsiteY25" fmla="*/ 881361 h 1183340"/>
              <a:gd name="connsiteX26" fmla="*/ 2361308 w 4181119"/>
              <a:gd name="connsiteY26" fmla="*/ 966028 h 1183340"/>
              <a:gd name="connsiteX27" fmla="*/ 2477590 w 4181119"/>
              <a:gd name="connsiteY27" fmla="*/ 929029 h 1183340"/>
              <a:gd name="connsiteX28" fmla="*/ 2842293 w 4181119"/>
              <a:gd name="connsiteY28" fmla="*/ 1087596 h 1183340"/>
              <a:gd name="connsiteX29" fmla="*/ 3033103 w 4181119"/>
              <a:gd name="connsiteY29" fmla="*/ 1180507 h 1183340"/>
              <a:gd name="connsiteX30" fmla="*/ 3169997 w 4181119"/>
              <a:gd name="connsiteY30" fmla="*/ 981885 h 1183340"/>
              <a:gd name="connsiteX31" fmla="*/ 3127712 w 4181119"/>
              <a:gd name="connsiteY31" fmla="*/ 680609 h 1183340"/>
              <a:gd name="connsiteX32" fmla="*/ 3265137 w 4181119"/>
              <a:gd name="connsiteY32" fmla="*/ 606611 h 1183340"/>
              <a:gd name="connsiteX0" fmla="*/ 3265137 w 4181119"/>
              <a:gd name="connsiteY0" fmla="*/ 606611 h 1183340"/>
              <a:gd name="connsiteX1" fmla="*/ 3901686 w 4181119"/>
              <a:gd name="connsiteY1" fmla="*/ 449886 h 1183340"/>
              <a:gd name="connsiteX2" fmla="*/ 4135646 w 4181119"/>
              <a:gd name="connsiteY2" fmla="*/ 201768 h 1183340"/>
              <a:gd name="connsiteX3" fmla="*/ 3034606 w 4181119"/>
              <a:gd name="connsiteY3" fmla="*/ 330436 h 1183340"/>
              <a:gd name="connsiteX4" fmla="*/ 2759092 w 4181119"/>
              <a:gd name="connsiteY4" fmla="*/ 348145 h 1183340"/>
              <a:gd name="connsiteX5" fmla="*/ 2633652 w 4181119"/>
              <a:gd name="connsiteY5" fmla="*/ 360965 h 1183340"/>
              <a:gd name="connsiteX6" fmla="*/ 2408878 w 4181119"/>
              <a:gd name="connsiteY6" fmla="*/ 379332 h 1183340"/>
              <a:gd name="connsiteX7" fmla="*/ 2131161 w 4181119"/>
              <a:gd name="connsiteY7" fmla="*/ 395740 h 1183340"/>
              <a:gd name="connsiteX8" fmla="*/ 1993186 w 4181119"/>
              <a:gd name="connsiteY8" fmla="*/ 396957 h 1183340"/>
              <a:gd name="connsiteX9" fmla="*/ 1819457 w 4181119"/>
              <a:gd name="connsiteY9" fmla="*/ 323566 h 1183340"/>
              <a:gd name="connsiteX10" fmla="*/ 1627597 w 4181119"/>
              <a:gd name="connsiteY10" fmla="*/ 271698 h 1183340"/>
              <a:gd name="connsiteX11" fmla="*/ 1299868 w 4181119"/>
              <a:gd name="connsiteY11" fmla="*/ 226669 h 1183340"/>
              <a:gd name="connsiteX12" fmla="*/ 1315166 w 4181119"/>
              <a:gd name="connsiteY12" fmla="*/ 227922 h 1183340"/>
              <a:gd name="connsiteX13" fmla="*/ 828295 w 4181119"/>
              <a:gd name="connsiteY13" fmla="*/ 145987 h 1183340"/>
              <a:gd name="connsiteX14" fmla="*/ 428498 w 4181119"/>
              <a:gd name="connsiteY14" fmla="*/ 95575 h 1183340"/>
              <a:gd name="connsiteX15" fmla="*/ 578 w 4181119"/>
              <a:gd name="connsiteY15" fmla="*/ 37300 h 1183340"/>
              <a:gd name="connsiteX16" fmla="*/ 522252 w 4181119"/>
              <a:gd name="connsiteY16" fmla="*/ 718572 h 1183340"/>
              <a:gd name="connsiteX17" fmla="*/ 981103 w 4181119"/>
              <a:gd name="connsiteY17" fmla="*/ 864574 h 1183340"/>
              <a:gd name="connsiteX18" fmla="*/ 997636 w 4181119"/>
              <a:gd name="connsiteY18" fmla="*/ 902602 h 1183340"/>
              <a:gd name="connsiteX19" fmla="*/ 1277770 w 4181119"/>
              <a:gd name="connsiteY19" fmla="*/ 992456 h 1183340"/>
              <a:gd name="connsiteX20" fmla="*/ 1690203 w 4181119"/>
              <a:gd name="connsiteY20" fmla="*/ 1169834 h 1183340"/>
              <a:gd name="connsiteX21" fmla="*/ 1864466 w 4181119"/>
              <a:gd name="connsiteY21" fmla="*/ 1045311 h 1183340"/>
              <a:gd name="connsiteX22" fmla="*/ 1939388 w 4181119"/>
              <a:gd name="connsiteY22" fmla="*/ 901678 h 1183340"/>
              <a:gd name="connsiteX23" fmla="*/ 2072684 w 4181119"/>
              <a:gd name="connsiteY23" fmla="*/ 893188 h 1183340"/>
              <a:gd name="connsiteX24" fmla="*/ 2373607 w 4181119"/>
              <a:gd name="connsiteY24" fmla="*/ 881361 h 1183340"/>
              <a:gd name="connsiteX25" fmla="*/ 2361308 w 4181119"/>
              <a:gd name="connsiteY25" fmla="*/ 966028 h 1183340"/>
              <a:gd name="connsiteX26" fmla="*/ 2477590 w 4181119"/>
              <a:gd name="connsiteY26" fmla="*/ 929029 h 1183340"/>
              <a:gd name="connsiteX27" fmla="*/ 2842293 w 4181119"/>
              <a:gd name="connsiteY27" fmla="*/ 1087596 h 1183340"/>
              <a:gd name="connsiteX28" fmla="*/ 3033103 w 4181119"/>
              <a:gd name="connsiteY28" fmla="*/ 1180507 h 1183340"/>
              <a:gd name="connsiteX29" fmla="*/ 3169997 w 4181119"/>
              <a:gd name="connsiteY29" fmla="*/ 981885 h 1183340"/>
              <a:gd name="connsiteX30" fmla="*/ 3127712 w 4181119"/>
              <a:gd name="connsiteY30" fmla="*/ 680609 h 1183340"/>
              <a:gd name="connsiteX31" fmla="*/ 3265137 w 4181119"/>
              <a:gd name="connsiteY31" fmla="*/ 606611 h 1183340"/>
              <a:gd name="connsiteX0" fmla="*/ 3265137 w 4181119"/>
              <a:gd name="connsiteY0" fmla="*/ 606611 h 1183340"/>
              <a:gd name="connsiteX1" fmla="*/ 3901686 w 4181119"/>
              <a:gd name="connsiteY1" fmla="*/ 449886 h 1183340"/>
              <a:gd name="connsiteX2" fmla="*/ 4135646 w 4181119"/>
              <a:gd name="connsiteY2" fmla="*/ 201768 h 1183340"/>
              <a:gd name="connsiteX3" fmla="*/ 3034606 w 4181119"/>
              <a:gd name="connsiteY3" fmla="*/ 330436 h 1183340"/>
              <a:gd name="connsiteX4" fmla="*/ 2759092 w 4181119"/>
              <a:gd name="connsiteY4" fmla="*/ 348145 h 1183340"/>
              <a:gd name="connsiteX5" fmla="*/ 2633652 w 4181119"/>
              <a:gd name="connsiteY5" fmla="*/ 360965 h 1183340"/>
              <a:gd name="connsiteX6" fmla="*/ 2408878 w 4181119"/>
              <a:gd name="connsiteY6" fmla="*/ 379332 h 1183340"/>
              <a:gd name="connsiteX7" fmla="*/ 2131161 w 4181119"/>
              <a:gd name="connsiteY7" fmla="*/ 395740 h 1183340"/>
              <a:gd name="connsiteX8" fmla="*/ 1993186 w 4181119"/>
              <a:gd name="connsiteY8" fmla="*/ 396957 h 1183340"/>
              <a:gd name="connsiteX9" fmla="*/ 1819457 w 4181119"/>
              <a:gd name="connsiteY9" fmla="*/ 323566 h 1183340"/>
              <a:gd name="connsiteX10" fmla="*/ 1627597 w 4181119"/>
              <a:gd name="connsiteY10" fmla="*/ 271698 h 1183340"/>
              <a:gd name="connsiteX11" fmla="*/ 1299868 w 4181119"/>
              <a:gd name="connsiteY11" fmla="*/ 226669 h 1183340"/>
              <a:gd name="connsiteX12" fmla="*/ 1315166 w 4181119"/>
              <a:gd name="connsiteY12" fmla="*/ 227922 h 1183340"/>
              <a:gd name="connsiteX13" fmla="*/ 828295 w 4181119"/>
              <a:gd name="connsiteY13" fmla="*/ 145987 h 1183340"/>
              <a:gd name="connsiteX14" fmla="*/ 428498 w 4181119"/>
              <a:gd name="connsiteY14" fmla="*/ 95575 h 1183340"/>
              <a:gd name="connsiteX15" fmla="*/ 578 w 4181119"/>
              <a:gd name="connsiteY15" fmla="*/ 37300 h 1183340"/>
              <a:gd name="connsiteX16" fmla="*/ 522252 w 4181119"/>
              <a:gd name="connsiteY16" fmla="*/ 718572 h 1183340"/>
              <a:gd name="connsiteX17" fmla="*/ 981103 w 4181119"/>
              <a:gd name="connsiteY17" fmla="*/ 864574 h 1183340"/>
              <a:gd name="connsiteX18" fmla="*/ 997636 w 4181119"/>
              <a:gd name="connsiteY18" fmla="*/ 902602 h 1183340"/>
              <a:gd name="connsiteX19" fmla="*/ 1277770 w 4181119"/>
              <a:gd name="connsiteY19" fmla="*/ 992456 h 1183340"/>
              <a:gd name="connsiteX20" fmla="*/ 1690203 w 4181119"/>
              <a:gd name="connsiteY20" fmla="*/ 1169834 h 1183340"/>
              <a:gd name="connsiteX21" fmla="*/ 1864466 w 4181119"/>
              <a:gd name="connsiteY21" fmla="*/ 1045311 h 1183340"/>
              <a:gd name="connsiteX22" fmla="*/ 1939388 w 4181119"/>
              <a:gd name="connsiteY22" fmla="*/ 901678 h 1183340"/>
              <a:gd name="connsiteX23" fmla="*/ 2373607 w 4181119"/>
              <a:gd name="connsiteY23" fmla="*/ 881361 h 1183340"/>
              <a:gd name="connsiteX24" fmla="*/ 2361308 w 4181119"/>
              <a:gd name="connsiteY24" fmla="*/ 966028 h 1183340"/>
              <a:gd name="connsiteX25" fmla="*/ 2477590 w 4181119"/>
              <a:gd name="connsiteY25" fmla="*/ 929029 h 1183340"/>
              <a:gd name="connsiteX26" fmla="*/ 2842293 w 4181119"/>
              <a:gd name="connsiteY26" fmla="*/ 1087596 h 1183340"/>
              <a:gd name="connsiteX27" fmla="*/ 3033103 w 4181119"/>
              <a:gd name="connsiteY27" fmla="*/ 1180507 h 1183340"/>
              <a:gd name="connsiteX28" fmla="*/ 3169997 w 4181119"/>
              <a:gd name="connsiteY28" fmla="*/ 981885 h 1183340"/>
              <a:gd name="connsiteX29" fmla="*/ 3127712 w 4181119"/>
              <a:gd name="connsiteY29" fmla="*/ 680609 h 1183340"/>
              <a:gd name="connsiteX30" fmla="*/ 3265137 w 4181119"/>
              <a:gd name="connsiteY30" fmla="*/ 606611 h 1183340"/>
              <a:gd name="connsiteX0" fmla="*/ 1939388 w 4181119"/>
              <a:gd name="connsiteY0" fmla="*/ 901678 h 1239758"/>
              <a:gd name="connsiteX1" fmla="*/ 2373607 w 4181119"/>
              <a:gd name="connsiteY1" fmla="*/ 881361 h 1239758"/>
              <a:gd name="connsiteX2" fmla="*/ 2361308 w 4181119"/>
              <a:gd name="connsiteY2" fmla="*/ 966028 h 1239758"/>
              <a:gd name="connsiteX3" fmla="*/ 2477590 w 4181119"/>
              <a:gd name="connsiteY3" fmla="*/ 929029 h 1239758"/>
              <a:gd name="connsiteX4" fmla="*/ 2842293 w 4181119"/>
              <a:gd name="connsiteY4" fmla="*/ 1087596 h 1239758"/>
              <a:gd name="connsiteX5" fmla="*/ 3033103 w 4181119"/>
              <a:gd name="connsiteY5" fmla="*/ 1180507 h 1239758"/>
              <a:gd name="connsiteX6" fmla="*/ 3169997 w 4181119"/>
              <a:gd name="connsiteY6" fmla="*/ 981885 h 1239758"/>
              <a:gd name="connsiteX7" fmla="*/ 3127712 w 4181119"/>
              <a:gd name="connsiteY7" fmla="*/ 680609 h 1239758"/>
              <a:gd name="connsiteX8" fmla="*/ 3265137 w 4181119"/>
              <a:gd name="connsiteY8" fmla="*/ 606611 h 1239758"/>
              <a:gd name="connsiteX9" fmla="*/ 3901686 w 4181119"/>
              <a:gd name="connsiteY9" fmla="*/ 449886 h 1239758"/>
              <a:gd name="connsiteX10" fmla="*/ 4135646 w 4181119"/>
              <a:gd name="connsiteY10" fmla="*/ 201768 h 1239758"/>
              <a:gd name="connsiteX11" fmla="*/ 3034606 w 4181119"/>
              <a:gd name="connsiteY11" fmla="*/ 330436 h 1239758"/>
              <a:gd name="connsiteX12" fmla="*/ 2759092 w 4181119"/>
              <a:gd name="connsiteY12" fmla="*/ 348145 h 1239758"/>
              <a:gd name="connsiteX13" fmla="*/ 2633652 w 4181119"/>
              <a:gd name="connsiteY13" fmla="*/ 360965 h 1239758"/>
              <a:gd name="connsiteX14" fmla="*/ 2408878 w 4181119"/>
              <a:gd name="connsiteY14" fmla="*/ 379332 h 1239758"/>
              <a:gd name="connsiteX15" fmla="*/ 2131161 w 4181119"/>
              <a:gd name="connsiteY15" fmla="*/ 395740 h 1239758"/>
              <a:gd name="connsiteX16" fmla="*/ 1993186 w 4181119"/>
              <a:gd name="connsiteY16" fmla="*/ 396957 h 1239758"/>
              <a:gd name="connsiteX17" fmla="*/ 1819457 w 4181119"/>
              <a:gd name="connsiteY17" fmla="*/ 323566 h 1239758"/>
              <a:gd name="connsiteX18" fmla="*/ 1627597 w 4181119"/>
              <a:gd name="connsiteY18" fmla="*/ 271698 h 1239758"/>
              <a:gd name="connsiteX19" fmla="*/ 1299868 w 4181119"/>
              <a:gd name="connsiteY19" fmla="*/ 226669 h 1239758"/>
              <a:gd name="connsiteX20" fmla="*/ 1315166 w 4181119"/>
              <a:gd name="connsiteY20" fmla="*/ 227922 h 1239758"/>
              <a:gd name="connsiteX21" fmla="*/ 828295 w 4181119"/>
              <a:gd name="connsiteY21" fmla="*/ 145987 h 1239758"/>
              <a:gd name="connsiteX22" fmla="*/ 428498 w 4181119"/>
              <a:gd name="connsiteY22" fmla="*/ 95575 h 1239758"/>
              <a:gd name="connsiteX23" fmla="*/ 578 w 4181119"/>
              <a:gd name="connsiteY23" fmla="*/ 37300 h 1239758"/>
              <a:gd name="connsiteX24" fmla="*/ 522252 w 4181119"/>
              <a:gd name="connsiteY24" fmla="*/ 718572 h 1239758"/>
              <a:gd name="connsiteX25" fmla="*/ 981103 w 4181119"/>
              <a:gd name="connsiteY25" fmla="*/ 864574 h 1239758"/>
              <a:gd name="connsiteX26" fmla="*/ 997636 w 4181119"/>
              <a:gd name="connsiteY26" fmla="*/ 902602 h 1239758"/>
              <a:gd name="connsiteX27" fmla="*/ 1277770 w 4181119"/>
              <a:gd name="connsiteY27" fmla="*/ 992456 h 1239758"/>
              <a:gd name="connsiteX28" fmla="*/ 1690203 w 4181119"/>
              <a:gd name="connsiteY28" fmla="*/ 1169834 h 1239758"/>
              <a:gd name="connsiteX29" fmla="*/ 2092229 w 4181119"/>
              <a:gd name="connsiteY29" fmla="*/ 1239758 h 1239758"/>
              <a:gd name="connsiteX0" fmla="*/ 1939388 w 4181119"/>
              <a:gd name="connsiteY0" fmla="*/ 901678 h 1239758"/>
              <a:gd name="connsiteX1" fmla="*/ 2373607 w 4181119"/>
              <a:gd name="connsiteY1" fmla="*/ 881361 h 1239758"/>
              <a:gd name="connsiteX2" fmla="*/ 2361308 w 4181119"/>
              <a:gd name="connsiteY2" fmla="*/ 966028 h 1239758"/>
              <a:gd name="connsiteX3" fmla="*/ 2477590 w 4181119"/>
              <a:gd name="connsiteY3" fmla="*/ 929029 h 1239758"/>
              <a:gd name="connsiteX4" fmla="*/ 2842293 w 4181119"/>
              <a:gd name="connsiteY4" fmla="*/ 1087596 h 1239758"/>
              <a:gd name="connsiteX5" fmla="*/ 3033103 w 4181119"/>
              <a:gd name="connsiteY5" fmla="*/ 1180507 h 1239758"/>
              <a:gd name="connsiteX6" fmla="*/ 3169997 w 4181119"/>
              <a:gd name="connsiteY6" fmla="*/ 981885 h 1239758"/>
              <a:gd name="connsiteX7" fmla="*/ 3127712 w 4181119"/>
              <a:gd name="connsiteY7" fmla="*/ 680609 h 1239758"/>
              <a:gd name="connsiteX8" fmla="*/ 3265137 w 4181119"/>
              <a:gd name="connsiteY8" fmla="*/ 606611 h 1239758"/>
              <a:gd name="connsiteX9" fmla="*/ 3901686 w 4181119"/>
              <a:gd name="connsiteY9" fmla="*/ 449886 h 1239758"/>
              <a:gd name="connsiteX10" fmla="*/ 4135646 w 4181119"/>
              <a:gd name="connsiteY10" fmla="*/ 201768 h 1239758"/>
              <a:gd name="connsiteX11" fmla="*/ 3034606 w 4181119"/>
              <a:gd name="connsiteY11" fmla="*/ 330436 h 1239758"/>
              <a:gd name="connsiteX12" fmla="*/ 2759092 w 4181119"/>
              <a:gd name="connsiteY12" fmla="*/ 348145 h 1239758"/>
              <a:gd name="connsiteX13" fmla="*/ 2633652 w 4181119"/>
              <a:gd name="connsiteY13" fmla="*/ 360965 h 1239758"/>
              <a:gd name="connsiteX14" fmla="*/ 2408878 w 4181119"/>
              <a:gd name="connsiteY14" fmla="*/ 379332 h 1239758"/>
              <a:gd name="connsiteX15" fmla="*/ 2131161 w 4181119"/>
              <a:gd name="connsiteY15" fmla="*/ 395740 h 1239758"/>
              <a:gd name="connsiteX16" fmla="*/ 1993186 w 4181119"/>
              <a:gd name="connsiteY16" fmla="*/ 396957 h 1239758"/>
              <a:gd name="connsiteX17" fmla="*/ 1819457 w 4181119"/>
              <a:gd name="connsiteY17" fmla="*/ 323566 h 1239758"/>
              <a:gd name="connsiteX18" fmla="*/ 1627597 w 4181119"/>
              <a:gd name="connsiteY18" fmla="*/ 271698 h 1239758"/>
              <a:gd name="connsiteX19" fmla="*/ 1299868 w 4181119"/>
              <a:gd name="connsiteY19" fmla="*/ 226669 h 1239758"/>
              <a:gd name="connsiteX20" fmla="*/ 1315166 w 4181119"/>
              <a:gd name="connsiteY20" fmla="*/ 227922 h 1239758"/>
              <a:gd name="connsiteX21" fmla="*/ 828295 w 4181119"/>
              <a:gd name="connsiteY21" fmla="*/ 145987 h 1239758"/>
              <a:gd name="connsiteX22" fmla="*/ 428498 w 4181119"/>
              <a:gd name="connsiteY22" fmla="*/ 95575 h 1239758"/>
              <a:gd name="connsiteX23" fmla="*/ 578 w 4181119"/>
              <a:gd name="connsiteY23" fmla="*/ 37300 h 1239758"/>
              <a:gd name="connsiteX24" fmla="*/ 522252 w 4181119"/>
              <a:gd name="connsiteY24" fmla="*/ 718572 h 1239758"/>
              <a:gd name="connsiteX25" fmla="*/ 981103 w 4181119"/>
              <a:gd name="connsiteY25" fmla="*/ 864574 h 1239758"/>
              <a:gd name="connsiteX26" fmla="*/ 997636 w 4181119"/>
              <a:gd name="connsiteY26" fmla="*/ 902602 h 1239758"/>
              <a:gd name="connsiteX27" fmla="*/ 1256874 w 4181119"/>
              <a:gd name="connsiteY27" fmla="*/ 1117331 h 1239758"/>
              <a:gd name="connsiteX28" fmla="*/ 1690203 w 4181119"/>
              <a:gd name="connsiteY28" fmla="*/ 1169834 h 1239758"/>
              <a:gd name="connsiteX29" fmla="*/ 2092229 w 4181119"/>
              <a:gd name="connsiteY29" fmla="*/ 1239758 h 1239758"/>
              <a:gd name="connsiteX0" fmla="*/ 1939388 w 4181119"/>
              <a:gd name="connsiteY0" fmla="*/ 901678 h 1239758"/>
              <a:gd name="connsiteX1" fmla="*/ 2373607 w 4181119"/>
              <a:gd name="connsiteY1" fmla="*/ 881361 h 1239758"/>
              <a:gd name="connsiteX2" fmla="*/ 2361308 w 4181119"/>
              <a:gd name="connsiteY2" fmla="*/ 966028 h 1239758"/>
              <a:gd name="connsiteX3" fmla="*/ 2477590 w 4181119"/>
              <a:gd name="connsiteY3" fmla="*/ 929029 h 1239758"/>
              <a:gd name="connsiteX4" fmla="*/ 2842293 w 4181119"/>
              <a:gd name="connsiteY4" fmla="*/ 1087596 h 1239758"/>
              <a:gd name="connsiteX5" fmla="*/ 3033103 w 4181119"/>
              <a:gd name="connsiteY5" fmla="*/ 1180507 h 1239758"/>
              <a:gd name="connsiteX6" fmla="*/ 3169997 w 4181119"/>
              <a:gd name="connsiteY6" fmla="*/ 981885 h 1239758"/>
              <a:gd name="connsiteX7" fmla="*/ 3127712 w 4181119"/>
              <a:gd name="connsiteY7" fmla="*/ 680609 h 1239758"/>
              <a:gd name="connsiteX8" fmla="*/ 3265137 w 4181119"/>
              <a:gd name="connsiteY8" fmla="*/ 606611 h 1239758"/>
              <a:gd name="connsiteX9" fmla="*/ 3901686 w 4181119"/>
              <a:gd name="connsiteY9" fmla="*/ 449886 h 1239758"/>
              <a:gd name="connsiteX10" fmla="*/ 4135646 w 4181119"/>
              <a:gd name="connsiteY10" fmla="*/ 201768 h 1239758"/>
              <a:gd name="connsiteX11" fmla="*/ 3034606 w 4181119"/>
              <a:gd name="connsiteY11" fmla="*/ 330436 h 1239758"/>
              <a:gd name="connsiteX12" fmla="*/ 2759092 w 4181119"/>
              <a:gd name="connsiteY12" fmla="*/ 348145 h 1239758"/>
              <a:gd name="connsiteX13" fmla="*/ 2633652 w 4181119"/>
              <a:gd name="connsiteY13" fmla="*/ 360965 h 1239758"/>
              <a:gd name="connsiteX14" fmla="*/ 2408878 w 4181119"/>
              <a:gd name="connsiteY14" fmla="*/ 379332 h 1239758"/>
              <a:gd name="connsiteX15" fmla="*/ 2131161 w 4181119"/>
              <a:gd name="connsiteY15" fmla="*/ 395740 h 1239758"/>
              <a:gd name="connsiteX16" fmla="*/ 1993186 w 4181119"/>
              <a:gd name="connsiteY16" fmla="*/ 396957 h 1239758"/>
              <a:gd name="connsiteX17" fmla="*/ 1819457 w 4181119"/>
              <a:gd name="connsiteY17" fmla="*/ 323566 h 1239758"/>
              <a:gd name="connsiteX18" fmla="*/ 1627597 w 4181119"/>
              <a:gd name="connsiteY18" fmla="*/ 271698 h 1239758"/>
              <a:gd name="connsiteX19" fmla="*/ 1299868 w 4181119"/>
              <a:gd name="connsiteY19" fmla="*/ 226669 h 1239758"/>
              <a:gd name="connsiteX20" fmla="*/ 1315166 w 4181119"/>
              <a:gd name="connsiteY20" fmla="*/ 227922 h 1239758"/>
              <a:gd name="connsiteX21" fmla="*/ 828295 w 4181119"/>
              <a:gd name="connsiteY21" fmla="*/ 145987 h 1239758"/>
              <a:gd name="connsiteX22" fmla="*/ 428498 w 4181119"/>
              <a:gd name="connsiteY22" fmla="*/ 95575 h 1239758"/>
              <a:gd name="connsiteX23" fmla="*/ 578 w 4181119"/>
              <a:gd name="connsiteY23" fmla="*/ 37300 h 1239758"/>
              <a:gd name="connsiteX24" fmla="*/ 522252 w 4181119"/>
              <a:gd name="connsiteY24" fmla="*/ 718572 h 1239758"/>
              <a:gd name="connsiteX25" fmla="*/ 981103 w 4181119"/>
              <a:gd name="connsiteY25" fmla="*/ 864574 h 1239758"/>
              <a:gd name="connsiteX26" fmla="*/ 684201 w 4181119"/>
              <a:gd name="connsiteY26" fmla="*/ 991797 h 1239758"/>
              <a:gd name="connsiteX27" fmla="*/ 1256874 w 4181119"/>
              <a:gd name="connsiteY27" fmla="*/ 1117331 h 1239758"/>
              <a:gd name="connsiteX28" fmla="*/ 1690203 w 4181119"/>
              <a:gd name="connsiteY28" fmla="*/ 1169834 h 1239758"/>
              <a:gd name="connsiteX29" fmla="*/ 2092229 w 4181119"/>
              <a:gd name="connsiteY29" fmla="*/ 1239758 h 1239758"/>
              <a:gd name="connsiteX0" fmla="*/ 1938820 w 4180551"/>
              <a:gd name="connsiteY0" fmla="*/ 908057 h 1246137"/>
              <a:gd name="connsiteX1" fmla="*/ 2373039 w 4180551"/>
              <a:gd name="connsiteY1" fmla="*/ 887740 h 1246137"/>
              <a:gd name="connsiteX2" fmla="*/ 2360740 w 4180551"/>
              <a:gd name="connsiteY2" fmla="*/ 972407 h 1246137"/>
              <a:gd name="connsiteX3" fmla="*/ 2477022 w 4180551"/>
              <a:gd name="connsiteY3" fmla="*/ 935408 h 1246137"/>
              <a:gd name="connsiteX4" fmla="*/ 2841725 w 4180551"/>
              <a:gd name="connsiteY4" fmla="*/ 1093975 h 1246137"/>
              <a:gd name="connsiteX5" fmla="*/ 3032535 w 4180551"/>
              <a:gd name="connsiteY5" fmla="*/ 1186886 h 1246137"/>
              <a:gd name="connsiteX6" fmla="*/ 3169429 w 4180551"/>
              <a:gd name="connsiteY6" fmla="*/ 988264 h 1246137"/>
              <a:gd name="connsiteX7" fmla="*/ 3127144 w 4180551"/>
              <a:gd name="connsiteY7" fmla="*/ 686988 h 1246137"/>
              <a:gd name="connsiteX8" fmla="*/ 3264569 w 4180551"/>
              <a:gd name="connsiteY8" fmla="*/ 612990 h 1246137"/>
              <a:gd name="connsiteX9" fmla="*/ 3901118 w 4180551"/>
              <a:gd name="connsiteY9" fmla="*/ 456265 h 1246137"/>
              <a:gd name="connsiteX10" fmla="*/ 4135078 w 4180551"/>
              <a:gd name="connsiteY10" fmla="*/ 208147 h 1246137"/>
              <a:gd name="connsiteX11" fmla="*/ 3034038 w 4180551"/>
              <a:gd name="connsiteY11" fmla="*/ 336815 h 1246137"/>
              <a:gd name="connsiteX12" fmla="*/ 2758524 w 4180551"/>
              <a:gd name="connsiteY12" fmla="*/ 354524 h 1246137"/>
              <a:gd name="connsiteX13" fmla="*/ 2633084 w 4180551"/>
              <a:gd name="connsiteY13" fmla="*/ 367344 h 1246137"/>
              <a:gd name="connsiteX14" fmla="*/ 2408310 w 4180551"/>
              <a:gd name="connsiteY14" fmla="*/ 385711 h 1246137"/>
              <a:gd name="connsiteX15" fmla="*/ 2130593 w 4180551"/>
              <a:gd name="connsiteY15" fmla="*/ 402119 h 1246137"/>
              <a:gd name="connsiteX16" fmla="*/ 1992618 w 4180551"/>
              <a:gd name="connsiteY16" fmla="*/ 403336 h 1246137"/>
              <a:gd name="connsiteX17" fmla="*/ 1818889 w 4180551"/>
              <a:gd name="connsiteY17" fmla="*/ 329945 h 1246137"/>
              <a:gd name="connsiteX18" fmla="*/ 1627029 w 4180551"/>
              <a:gd name="connsiteY18" fmla="*/ 278077 h 1246137"/>
              <a:gd name="connsiteX19" fmla="*/ 1299300 w 4180551"/>
              <a:gd name="connsiteY19" fmla="*/ 233048 h 1246137"/>
              <a:gd name="connsiteX20" fmla="*/ 1314598 w 4180551"/>
              <a:gd name="connsiteY20" fmla="*/ 234301 h 1246137"/>
              <a:gd name="connsiteX21" fmla="*/ 827727 w 4180551"/>
              <a:gd name="connsiteY21" fmla="*/ 152366 h 1246137"/>
              <a:gd name="connsiteX22" fmla="*/ 427930 w 4180551"/>
              <a:gd name="connsiteY22" fmla="*/ 101954 h 1246137"/>
              <a:gd name="connsiteX23" fmla="*/ 10 w 4180551"/>
              <a:gd name="connsiteY23" fmla="*/ 43679 h 1246137"/>
              <a:gd name="connsiteX24" fmla="*/ 417204 w 4180551"/>
              <a:gd name="connsiteY24" fmla="*/ 814147 h 1246137"/>
              <a:gd name="connsiteX25" fmla="*/ 980535 w 4180551"/>
              <a:gd name="connsiteY25" fmla="*/ 870953 h 1246137"/>
              <a:gd name="connsiteX26" fmla="*/ 683633 w 4180551"/>
              <a:gd name="connsiteY26" fmla="*/ 998176 h 1246137"/>
              <a:gd name="connsiteX27" fmla="*/ 1256306 w 4180551"/>
              <a:gd name="connsiteY27" fmla="*/ 1123710 h 1246137"/>
              <a:gd name="connsiteX28" fmla="*/ 1689635 w 4180551"/>
              <a:gd name="connsiteY28" fmla="*/ 1176213 h 1246137"/>
              <a:gd name="connsiteX29" fmla="*/ 2091661 w 4180551"/>
              <a:gd name="connsiteY29" fmla="*/ 1246137 h 1246137"/>
              <a:gd name="connsiteX0" fmla="*/ 1938818 w 4180549"/>
              <a:gd name="connsiteY0" fmla="*/ 908057 h 1246137"/>
              <a:gd name="connsiteX1" fmla="*/ 2373037 w 4180549"/>
              <a:gd name="connsiteY1" fmla="*/ 887740 h 1246137"/>
              <a:gd name="connsiteX2" fmla="*/ 2360738 w 4180549"/>
              <a:gd name="connsiteY2" fmla="*/ 972407 h 1246137"/>
              <a:gd name="connsiteX3" fmla="*/ 2477020 w 4180549"/>
              <a:gd name="connsiteY3" fmla="*/ 935408 h 1246137"/>
              <a:gd name="connsiteX4" fmla="*/ 2841723 w 4180549"/>
              <a:gd name="connsiteY4" fmla="*/ 1093975 h 1246137"/>
              <a:gd name="connsiteX5" fmla="*/ 3032533 w 4180549"/>
              <a:gd name="connsiteY5" fmla="*/ 1186886 h 1246137"/>
              <a:gd name="connsiteX6" fmla="*/ 3169427 w 4180549"/>
              <a:gd name="connsiteY6" fmla="*/ 988264 h 1246137"/>
              <a:gd name="connsiteX7" fmla="*/ 3127142 w 4180549"/>
              <a:gd name="connsiteY7" fmla="*/ 686988 h 1246137"/>
              <a:gd name="connsiteX8" fmla="*/ 3264567 w 4180549"/>
              <a:gd name="connsiteY8" fmla="*/ 612990 h 1246137"/>
              <a:gd name="connsiteX9" fmla="*/ 3901116 w 4180549"/>
              <a:gd name="connsiteY9" fmla="*/ 456265 h 1246137"/>
              <a:gd name="connsiteX10" fmla="*/ 4135076 w 4180549"/>
              <a:gd name="connsiteY10" fmla="*/ 208147 h 1246137"/>
              <a:gd name="connsiteX11" fmla="*/ 3034036 w 4180549"/>
              <a:gd name="connsiteY11" fmla="*/ 336815 h 1246137"/>
              <a:gd name="connsiteX12" fmla="*/ 2758522 w 4180549"/>
              <a:gd name="connsiteY12" fmla="*/ 354524 h 1246137"/>
              <a:gd name="connsiteX13" fmla="*/ 2633082 w 4180549"/>
              <a:gd name="connsiteY13" fmla="*/ 367344 h 1246137"/>
              <a:gd name="connsiteX14" fmla="*/ 2408308 w 4180549"/>
              <a:gd name="connsiteY14" fmla="*/ 385711 h 1246137"/>
              <a:gd name="connsiteX15" fmla="*/ 2130591 w 4180549"/>
              <a:gd name="connsiteY15" fmla="*/ 402119 h 1246137"/>
              <a:gd name="connsiteX16" fmla="*/ 1992616 w 4180549"/>
              <a:gd name="connsiteY16" fmla="*/ 403336 h 1246137"/>
              <a:gd name="connsiteX17" fmla="*/ 1818887 w 4180549"/>
              <a:gd name="connsiteY17" fmla="*/ 329945 h 1246137"/>
              <a:gd name="connsiteX18" fmla="*/ 1627027 w 4180549"/>
              <a:gd name="connsiteY18" fmla="*/ 278077 h 1246137"/>
              <a:gd name="connsiteX19" fmla="*/ 1299298 w 4180549"/>
              <a:gd name="connsiteY19" fmla="*/ 233048 h 1246137"/>
              <a:gd name="connsiteX20" fmla="*/ 1314596 w 4180549"/>
              <a:gd name="connsiteY20" fmla="*/ 234301 h 1246137"/>
              <a:gd name="connsiteX21" fmla="*/ 827725 w 4180549"/>
              <a:gd name="connsiteY21" fmla="*/ 152366 h 1246137"/>
              <a:gd name="connsiteX22" fmla="*/ 427928 w 4180549"/>
              <a:gd name="connsiteY22" fmla="*/ 101954 h 1246137"/>
              <a:gd name="connsiteX23" fmla="*/ 8 w 4180549"/>
              <a:gd name="connsiteY23" fmla="*/ 43679 h 1246137"/>
              <a:gd name="connsiteX24" fmla="*/ 417202 w 4180549"/>
              <a:gd name="connsiteY24" fmla="*/ 814147 h 1246137"/>
              <a:gd name="connsiteX25" fmla="*/ 407129 w 4180549"/>
              <a:gd name="connsiteY25" fmla="*/ 906975 h 1246137"/>
              <a:gd name="connsiteX26" fmla="*/ 980533 w 4180549"/>
              <a:gd name="connsiteY26" fmla="*/ 870953 h 1246137"/>
              <a:gd name="connsiteX27" fmla="*/ 683631 w 4180549"/>
              <a:gd name="connsiteY27" fmla="*/ 998176 h 1246137"/>
              <a:gd name="connsiteX28" fmla="*/ 1256304 w 4180549"/>
              <a:gd name="connsiteY28" fmla="*/ 1123710 h 1246137"/>
              <a:gd name="connsiteX29" fmla="*/ 1689633 w 4180549"/>
              <a:gd name="connsiteY29" fmla="*/ 1176213 h 1246137"/>
              <a:gd name="connsiteX30" fmla="*/ 2091659 w 4180549"/>
              <a:gd name="connsiteY30" fmla="*/ 1246137 h 1246137"/>
              <a:gd name="connsiteX0" fmla="*/ 1938818 w 4180549"/>
              <a:gd name="connsiteY0" fmla="*/ 908057 h 1246137"/>
              <a:gd name="connsiteX1" fmla="*/ 2373037 w 4180549"/>
              <a:gd name="connsiteY1" fmla="*/ 887740 h 1246137"/>
              <a:gd name="connsiteX2" fmla="*/ 2360738 w 4180549"/>
              <a:gd name="connsiteY2" fmla="*/ 972407 h 1246137"/>
              <a:gd name="connsiteX3" fmla="*/ 2477020 w 4180549"/>
              <a:gd name="connsiteY3" fmla="*/ 935408 h 1246137"/>
              <a:gd name="connsiteX4" fmla="*/ 2841723 w 4180549"/>
              <a:gd name="connsiteY4" fmla="*/ 1093975 h 1246137"/>
              <a:gd name="connsiteX5" fmla="*/ 3032533 w 4180549"/>
              <a:gd name="connsiteY5" fmla="*/ 1186886 h 1246137"/>
              <a:gd name="connsiteX6" fmla="*/ 3169427 w 4180549"/>
              <a:gd name="connsiteY6" fmla="*/ 988264 h 1246137"/>
              <a:gd name="connsiteX7" fmla="*/ 3127142 w 4180549"/>
              <a:gd name="connsiteY7" fmla="*/ 686988 h 1246137"/>
              <a:gd name="connsiteX8" fmla="*/ 3264567 w 4180549"/>
              <a:gd name="connsiteY8" fmla="*/ 612990 h 1246137"/>
              <a:gd name="connsiteX9" fmla="*/ 3901116 w 4180549"/>
              <a:gd name="connsiteY9" fmla="*/ 456265 h 1246137"/>
              <a:gd name="connsiteX10" fmla="*/ 4135076 w 4180549"/>
              <a:gd name="connsiteY10" fmla="*/ 208147 h 1246137"/>
              <a:gd name="connsiteX11" fmla="*/ 3034036 w 4180549"/>
              <a:gd name="connsiteY11" fmla="*/ 336815 h 1246137"/>
              <a:gd name="connsiteX12" fmla="*/ 2758522 w 4180549"/>
              <a:gd name="connsiteY12" fmla="*/ 354524 h 1246137"/>
              <a:gd name="connsiteX13" fmla="*/ 2633082 w 4180549"/>
              <a:gd name="connsiteY13" fmla="*/ 367344 h 1246137"/>
              <a:gd name="connsiteX14" fmla="*/ 2408308 w 4180549"/>
              <a:gd name="connsiteY14" fmla="*/ 385711 h 1246137"/>
              <a:gd name="connsiteX15" fmla="*/ 2130591 w 4180549"/>
              <a:gd name="connsiteY15" fmla="*/ 402119 h 1246137"/>
              <a:gd name="connsiteX16" fmla="*/ 1992616 w 4180549"/>
              <a:gd name="connsiteY16" fmla="*/ 403336 h 1246137"/>
              <a:gd name="connsiteX17" fmla="*/ 1818887 w 4180549"/>
              <a:gd name="connsiteY17" fmla="*/ 329945 h 1246137"/>
              <a:gd name="connsiteX18" fmla="*/ 1627027 w 4180549"/>
              <a:gd name="connsiteY18" fmla="*/ 278077 h 1246137"/>
              <a:gd name="connsiteX19" fmla="*/ 1299298 w 4180549"/>
              <a:gd name="connsiteY19" fmla="*/ 233048 h 1246137"/>
              <a:gd name="connsiteX20" fmla="*/ 1314596 w 4180549"/>
              <a:gd name="connsiteY20" fmla="*/ 234301 h 1246137"/>
              <a:gd name="connsiteX21" fmla="*/ 827725 w 4180549"/>
              <a:gd name="connsiteY21" fmla="*/ 152366 h 1246137"/>
              <a:gd name="connsiteX22" fmla="*/ 427928 w 4180549"/>
              <a:gd name="connsiteY22" fmla="*/ 101954 h 1246137"/>
              <a:gd name="connsiteX23" fmla="*/ 8 w 4180549"/>
              <a:gd name="connsiteY23" fmla="*/ 43679 h 1246137"/>
              <a:gd name="connsiteX24" fmla="*/ 417202 w 4180549"/>
              <a:gd name="connsiteY24" fmla="*/ 814147 h 1246137"/>
              <a:gd name="connsiteX25" fmla="*/ 407129 w 4180549"/>
              <a:gd name="connsiteY25" fmla="*/ 906975 h 1246137"/>
              <a:gd name="connsiteX26" fmla="*/ 583513 w 4180549"/>
              <a:gd name="connsiteY26" fmla="*/ 960148 h 1246137"/>
              <a:gd name="connsiteX27" fmla="*/ 683631 w 4180549"/>
              <a:gd name="connsiteY27" fmla="*/ 998176 h 1246137"/>
              <a:gd name="connsiteX28" fmla="*/ 1256304 w 4180549"/>
              <a:gd name="connsiteY28" fmla="*/ 1123710 h 1246137"/>
              <a:gd name="connsiteX29" fmla="*/ 1689633 w 4180549"/>
              <a:gd name="connsiteY29" fmla="*/ 1176213 h 1246137"/>
              <a:gd name="connsiteX30" fmla="*/ 2091659 w 4180549"/>
              <a:gd name="connsiteY30" fmla="*/ 1246137 h 1246137"/>
              <a:gd name="connsiteX0" fmla="*/ 1813446 w 4055177"/>
              <a:gd name="connsiteY0" fmla="*/ 824384 h 1162464"/>
              <a:gd name="connsiteX1" fmla="*/ 2247665 w 4055177"/>
              <a:gd name="connsiteY1" fmla="*/ 804067 h 1162464"/>
              <a:gd name="connsiteX2" fmla="*/ 2235366 w 4055177"/>
              <a:gd name="connsiteY2" fmla="*/ 888734 h 1162464"/>
              <a:gd name="connsiteX3" fmla="*/ 2351648 w 4055177"/>
              <a:gd name="connsiteY3" fmla="*/ 851735 h 1162464"/>
              <a:gd name="connsiteX4" fmla="*/ 2716351 w 4055177"/>
              <a:gd name="connsiteY4" fmla="*/ 1010302 h 1162464"/>
              <a:gd name="connsiteX5" fmla="*/ 2907161 w 4055177"/>
              <a:gd name="connsiteY5" fmla="*/ 1103213 h 1162464"/>
              <a:gd name="connsiteX6" fmla="*/ 3044055 w 4055177"/>
              <a:gd name="connsiteY6" fmla="*/ 904591 h 1162464"/>
              <a:gd name="connsiteX7" fmla="*/ 3001770 w 4055177"/>
              <a:gd name="connsiteY7" fmla="*/ 603315 h 1162464"/>
              <a:gd name="connsiteX8" fmla="*/ 3139195 w 4055177"/>
              <a:gd name="connsiteY8" fmla="*/ 529317 h 1162464"/>
              <a:gd name="connsiteX9" fmla="*/ 3775744 w 4055177"/>
              <a:gd name="connsiteY9" fmla="*/ 372592 h 1162464"/>
              <a:gd name="connsiteX10" fmla="*/ 4009704 w 4055177"/>
              <a:gd name="connsiteY10" fmla="*/ 124474 h 1162464"/>
              <a:gd name="connsiteX11" fmla="*/ 2908664 w 4055177"/>
              <a:gd name="connsiteY11" fmla="*/ 253142 h 1162464"/>
              <a:gd name="connsiteX12" fmla="*/ 2633150 w 4055177"/>
              <a:gd name="connsiteY12" fmla="*/ 270851 h 1162464"/>
              <a:gd name="connsiteX13" fmla="*/ 2507710 w 4055177"/>
              <a:gd name="connsiteY13" fmla="*/ 283671 h 1162464"/>
              <a:gd name="connsiteX14" fmla="*/ 2282936 w 4055177"/>
              <a:gd name="connsiteY14" fmla="*/ 302038 h 1162464"/>
              <a:gd name="connsiteX15" fmla="*/ 2005219 w 4055177"/>
              <a:gd name="connsiteY15" fmla="*/ 318446 h 1162464"/>
              <a:gd name="connsiteX16" fmla="*/ 1867244 w 4055177"/>
              <a:gd name="connsiteY16" fmla="*/ 319663 h 1162464"/>
              <a:gd name="connsiteX17" fmla="*/ 1693515 w 4055177"/>
              <a:gd name="connsiteY17" fmla="*/ 246272 h 1162464"/>
              <a:gd name="connsiteX18" fmla="*/ 1501655 w 4055177"/>
              <a:gd name="connsiteY18" fmla="*/ 194404 h 1162464"/>
              <a:gd name="connsiteX19" fmla="*/ 1173926 w 4055177"/>
              <a:gd name="connsiteY19" fmla="*/ 149375 h 1162464"/>
              <a:gd name="connsiteX20" fmla="*/ 1189224 w 4055177"/>
              <a:gd name="connsiteY20" fmla="*/ 150628 h 1162464"/>
              <a:gd name="connsiteX21" fmla="*/ 702353 w 4055177"/>
              <a:gd name="connsiteY21" fmla="*/ 68693 h 1162464"/>
              <a:gd name="connsiteX22" fmla="*/ 302556 w 4055177"/>
              <a:gd name="connsiteY22" fmla="*/ 18281 h 1162464"/>
              <a:gd name="connsiteX23" fmla="*/ 10 w 4055177"/>
              <a:gd name="connsiteY23" fmla="*/ 405983 h 1162464"/>
              <a:gd name="connsiteX24" fmla="*/ 291830 w 4055177"/>
              <a:gd name="connsiteY24" fmla="*/ 730474 h 1162464"/>
              <a:gd name="connsiteX25" fmla="*/ 281757 w 4055177"/>
              <a:gd name="connsiteY25" fmla="*/ 823302 h 1162464"/>
              <a:gd name="connsiteX26" fmla="*/ 458141 w 4055177"/>
              <a:gd name="connsiteY26" fmla="*/ 876475 h 1162464"/>
              <a:gd name="connsiteX27" fmla="*/ 558259 w 4055177"/>
              <a:gd name="connsiteY27" fmla="*/ 914503 h 1162464"/>
              <a:gd name="connsiteX28" fmla="*/ 1130932 w 4055177"/>
              <a:gd name="connsiteY28" fmla="*/ 1040037 h 1162464"/>
              <a:gd name="connsiteX29" fmla="*/ 1564261 w 4055177"/>
              <a:gd name="connsiteY29" fmla="*/ 1092540 h 1162464"/>
              <a:gd name="connsiteX30" fmla="*/ 1966287 w 4055177"/>
              <a:gd name="connsiteY30" fmla="*/ 1162464 h 1162464"/>
              <a:gd name="connsiteX0" fmla="*/ 1813568 w 4055299"/>
              <a:gd name="connsiteY0" fmla="*/ 765546 h 1103626"/>
              <a:gd name="connsiteX1" fmla="*/ 2247787 w 4055299"/>
              <a:gd name="connsiteY1" fmla="*/ 745229 h 1103626"/>
              <a:gd name="connsiteX2" fmla="*/ 2235488 w 4055299"/>
              <a:gd name="connsiteY2" fmla="*/ 829896 h 1103626"/>
              <a:gd name="connsiteX3" fmla="*/ 2351770 w 4055299"/>
              <a:gd name="connsiteY3" fmla="*/ 792897 h 1103626"/>
              <a:gd name="connsiteX4" fmla="*/ 2716473 w 4055299"/>
              <a:gd name="connsiteY4" fmla="*/ 951464 h 1103626"/>
              <a:gd name="connsiteX5" fmla="*/ 2907283 w 4055299"/>
              <a:gd name="connsiteY5" fmla="*/ 1044375 h 1103626"/>
              <a:gd name="connsiteX6" fmla="*/ 3044177 w 4055299"/>
              <a:gd name="connsiteY6" fmla="*/ 845753 h 1103626"/>
              <a:gd name="connsiteX7" fmla="*/ 3001892 w 4055299"/>
              <a:gd name="connsiteY7" fmla="*/ 544477 h 1103626"/>
              <a:gd name="connsiteX8" fmla="*/ 3139317 w 4055299"/>
              <a:gd name="connsiteY8" fmla="*/ 470479 h 1103626"/>
              <a:gd name="connsiteX9" fmla="*/ 3775866 w 4055299"/>
              <a:gd name="connsiteY9" fmla="*/ 313754 h 1103626"/>
              <a:gd name="connsiteX10" fmla="*/ 4009826 w 4055299"/>
              <a:gd name="connsiteY10" fmla="*/ 65636 h 1103626"/>
              <a:gd name="connsiteX11" fmla="*/ 2908786 w 4055299"/>
              <a:gd name="connsiteY11" fmla="*/ 194304 h 1103626"/>
              <a:gd name="connsiteX12" fmla="*/ 2633272 w 4055299"/>
              <a:gd name="connsiteY12" fmla="*/ 212013 h 1103626"/>
              <a:gd name="connsiteX13" fmla="*/ 2507832 w 4055299"/>
              <a:gd name="connsiteY13" fmla="*/ 224833 h 1103626"/>
              <a:gd name="connsiteX14" fmla="*/ 2283058 w 4055299"/>
              <a:gd name="connsiteY14" fmla="*/ 243200 h 1103626"/>
              <a:gd name="connsiteX15" fmla="*/ 2005341 w 4055299"/>
              <a:gd name="connsiteY15" fmla="*/ 259608 h 1103626"/>
              <a:gd name="connsiteX16" fmla="*/ 1867366 w 4055299"/>
              <a:gd name="connsiteY16" fmla="*/ 260825 h 1103626"/>
              <a:gd name="connsiteX17" fmla="*/ 1693637 w 4055299"/>
              <a:gd name="connsiteY17" fmla="*/ 187434 h 1103626"/>
              <a:gd name="connsiteX18" fmla="*/ 1501777 w 4055299"/>
              <a:gd name="connsiteY18" fmla="*/ 135566 h 1103626"/>
              <a:gd name="connsiteX19" fmla="*/ 1174048 w 4055299"/>
              <a:gd name="connsiteY19" fmla="*/ 90537 h 1103626"/>
              <a:gd name="connsiteX20" fmla="*/ 1189346 w 4055299"/>
              <a:gd name="connsiteY20" fmla="*/ 91790 h 1103626"/>
              <a:gd name="connsiteX21" fmla="*/ 702475 w 4055299"/>
              <a:gd name="connsiteY21" fmla="*/ 9855 h 1103626"/>
              <a:gd name="connsiteX22" fmla="*/ 260886 w 4055299"/>
              <a:gd name="connsiteY22" fmla="*/ 334065 h 1103626"/>
              <a:gd name="connsiteX23" fmla="*/ 132 w 4055299"/>
              <a:gd name="connsiteY23" fmla="*/ 347145 h 1103626"/>
              <a:gd name="connsiteX24" fmla="*/ 291952 w 4055299"/>
              <a:gd name="connsiteY24" fmla="*/ 671636 h 1103626"/>
              <a:gd name="connsiteX25" fmla="*/ 281879 w 4055299"/>
              <a:gd name="connsiteY25" fmla="*/ 764464 h 1103626"/>
              <a:gd name="connsiteX26" fmla="*/ 458263 w 4055299"/>
              <a:gd name="connsiteY26" fmla="*/ 817637 h 1103626"/>
              <a:gd name="connsiteX27" fmla="*/ 558381 w 4055299"/>
              <a:gd name="connsiteY27" fmla="*/ 855665 h 1103626"/>
              <a:gd name="connsiteX28" fmla="*/ 1131054 w 4055299"/>
              <a:gd name="connsiteY28" fmla="*/ 981199 h 1103626"/>
              <a:gd name="connsiteX29" fmla="*/ 1564383 w 4055299"/>
              <a:gd name="connsiteY29" fmla="*/ 1033702 h 1103626"/>
              <a:gd name="connsiteX30" fmla="*/ 1966409 w 4055299"/>
              <a:gd name="connsiteY30" fmla="*/ 1103626 h 1103626"/>
              <a:gd name="connsiteX0" fmla="*/ 1813568 w 4055299"/>
              <a:gd name="connsiteY0" fmla="*/ 702061 h 1040141"/>
              <a:gd name="connsiteX1" fmla="*/ 2247787 w 4055299"/>
              <a:gd name="connsiteY1" fmla="*/ 681744 h 1040141"/>
              <a:gd name="connsiteX2" fmla="*/ 2235488 w 4055299"/>
              <a:gd name="connsiteY2" fmla="*/ 766411 h 1040141"/>
              <a:gd name="connsiteX3" fmla="*/ 2351770 w 4055299"/>
              <a:gd name="connsiteY3" fmla="*/ 729412 h 1040141"/>
              <a:gd name="connsiteX4" fmla="*/ 2716473 w 4055299"/>
              <a:gd name="connsiteY4" fmla="*/ 887979 h 1040141"/>
              <a:gd name="connsiteX5" fmla="*/ 2907283 w 4055299"/>
              <a:gd name="connsiteY5" fmla="*/ 980890 h 1040141"/>
              <a:gd name="connsiteX6" fmla="*/ 3044177 w 4055299"/>
              <a:gd name="connsiteY6" fmla="*/ 782268 h 1040141"/>
              <a:gd name="connsiteX7" fmla="*/ 3001892 w 4055299"/>
              <a:gd name="connsiteY7" fmla="*/ 480992 h 1040141"/>
              <a:gd name="connsiteX8" fmla="*/ 3139317 w 4055299"/>
              <a:gd name="connsiteY8" fmla="*/ 406994 h 1040141"/>
              <a:gd name="connsiteX9" fmla="*/ 3775866 w 4055299"/>
              <a:gd name="connsiteY9" fmla="*/ 250269 h 1040141"/>
              <a:gd name="connsiteX10" fmla="*/ 4009826 w 4055299"/>
              <a:gd name="connsiteY10" fmla="*/ 2151 h 1040141"/>
              <a:gd name="connsiteX11" fmla="*/ 2908786 w 4055299"/>
              <a:gd name="connsiteY11" fmla="*/ 130819 h 1040141"/>
              <a:gd name="connsiteX12" fmla="*/ 2633272 w 4055299"/>
              <a:gd name="connsiteY12" fmla="*/ 148528 h 1040141"/>
              <a:gd name="connsiteX13" fmla="*/ 2507832 w 4055299"/>
              <a:gd name="connsiteY13" fmla="*/ 161348 h 1040141"/>
              <a:gd name="connsiteX14" fmla="*/ 2283058 w 4055299"/>
              <a:gd name="connsiteY14" fmla="*/ 179715 h 1040141"/>
              <a:gd name="connsiteX15" fmla="*/ 2005341 w 4055299"/>
              <a:gd name="connsiteY15" fmla="*/ 196123 h 1040141"/>
              <a:gd name="connsiteX16" fmla="*/ 1867366 w 4055299"/>
              <a:gd name="connsiteY16" fmla="*/ 197340 h 1040141"/>
              <a:gd name="connsiteX17" fmla="*/ 1693637 w 4055299"/>
              <a:gd name="connsiteY17" fmla="*/ 123949 h 1040141"/>
              <a:gd name="connsiteX18" fmla="*/ 1501777 w 4055299"/>
              <a:gd name="connsiteY18" fmla="*/ 72081 h 1040141"/>
              <a:gd name="connsiteX19" fmla="*/ 1174048 w 4055299"/>
              <a:gd name="connsiteY19" fmla="*/ 27052 h 1040141"/>
              <a:gd name="connsiteX20" fmla="*/ 1189346 w 4055299"/>
              <a:gd name="connsiteY20" fmla="*/ 28305 h 1040141"/>
              <a:gd name="connsiteX21" fmla="*/ 702474 w 4055299"/>
              <a:gd name="connsiteY21" fmla="*/ 231797 h 1040141"/>
              <a:gd name="connsiteX22" fmla="*/ 260886 w 4055299"/>
              <a:gd name="connsiteY22" fmla="*/ 270580 h 1040141"/>
              <a:gd name="connsiteX23" fmla="*/ 132 w 4055299"/>
              <a:gd name="connsiteY23" fmla="*/ 283660 h 1040141"/>
              <a:gd name="connsiteX24" fmla="*/ 291952 w 4055299"/>
              <a:gd name="connsiteY24" fmla="*/ 608151 h 1040141"/>
              <a:gd name="connsiteX25" fmla="*/ 281879 w 4055299"/>
              <a:gd name="connsiteY25" fmla="*/ 700979 h 1040141"/>
              <a:gd name="connsiteX26" fmla="*/ 458263 w 4055299"/>
              <a:gd name="connsiteY26" fmla="*/ 754152 h 1040141"/>
              <a:gd name="connsiteX27" fmla="*/ 558381 w 4055299"/>
              <a:gd name="connsiteY27" fmla="*/ 792180 h 1040141"/>
              <a:gd name="connsiteX28" fmla="*/ 1131054 w 4055299"/>
              <a:gd name="connsiteY28" fmla="*/ 917714 h 1040141"/>
              <a:gd name="connsiteX29" fmla="*/ 1564383 w 4055299"/>
              <a:gd name="connsiteY29" fmla="*/ 970217 h 1040141"/>
              <a:gd name="connsiteX30" fmla="*/ 1966409 w 4055299"/>
              <a:gd name="connsiteY30" fmla="*/ 1040141 h 1040141"/>
              <a:gd name="connsiteX0" fmla="*/ 1813568 w 4055299"/>
              <a:gd name="connsiteY0" fmla="*/ 702061 h 1040141"/>
              <a:gd name="connsiteX1" fmla="*/ 2247787 w 4055299"/>
              <a:gd name="connsiteY1" fmla="*/ 681744 h 1040141"/>
              <a:gd name="connsiteX2" fmla="*/ 2235488 w 4055299"/>
              <a:gd name="connsiteY2" fmla="*/ 766411 h 1040141"/>
              <a:gd name="connsiteX3" fmla="*/ 2351770 w 4055299"/>
              <a:gd name="connsiteY3" fmla="*/ 729412 h 1040141"/>
              <a:gd name="connsiteX4" fmla="*/ 2716473 w 4055299"/>
              <a:gd name="connsiteY4" fmla="*/ 887979 h 1040141"/>
              <a:gd name="connsiteX5" fmla="*/ 2907283 w 4055299"/>
              <a:gd name="connsiteY5" fmla="*/ 980890 h 1040141"/>
              <a:gd name="connsiteX6" fmla="*/ 3044177 w 4055299"/>
              <a:gd name="connsiteY6" fmla="*/ 782268 h 1040141"/>
              <a:gd name="connsiteX7" fmla="*/ 3001892 w 4055299"/>
              <a:gd name="connsiteY7" fmla="*/ 480992 h 1040141"/>
              <a:gd name="connsiteX8" fmla="*/ 3139317 w 4055299"/>
              <a:gd name="connsiteY8" fmla="*/ 406994 h 1040141"/>
              <a:gd name="connsiteX9" fmla="*/ 3775866 w 4055299"/>
              <a:gd name="connsiteY9" fmla="*/ 250269 h 1040141"/>
              <a:gd name="connsiteX10" fmla="*/ 4009826 w 4055299"/>
              <a:gd name="connsiteY10" fmla="*/ 2151 h 1040141"/>
              <a:gd name="connsiteX11" fmla="*/ 2908786 w 4055299"/>
              <a:gd name="connsiteY11" fmla="*/ 130819 h 1040141"/>
              <a:gd name="connsiteX12" fmla="*/ 2633272 w 4055299"/>
              <a:gd name="connsiteY12" fmla="*/ 148528 h 1040141"/>
              <a:gd name="connsiteX13" fmla="*/ 2507832 w 4055299"/>
              <a:gd name="connsiteY13" fmla="*/ 161348 h 1040141"/>
              <a:gd name="connsiteX14" fmla="*/ 2283058 w 4055299"/>
              <a:gd name="connsiteY14" fmla="*/ 179715 h 1040141"/>
              <a:gd name="connsiteX15" fmla="*/ 2005341 w 4055299"/>
              <a:gd name="connsiteY15" fmla="*/ 196123 h 1040141"/>
              <a:gd name="connsiteX16" fmla="*/ 1867366 w 4055299"/>
              <a:gd name="connsiteY16" fmla="*/ 197340 h 1040141"/>
              <a:gd name="connsiteX17" fmla="*/ 1693637 w 4055299"/>
              <a:gd name="connsiteY17" fmla="*/ 123949 h 1040141"/>
              <a:gd name="connsiteX18" fmla="*/ 1501777 w 4055299"/>
              <a:gd name="connsiteY18" fmla="*/ 72081 h 1040141"/>
              <a:gd name="connsiteX19" fmla="*/ 1174048 w 4055299"/>
              <a:gd name="connsiteY19" fmla="*/ 27052 h 1040141"/>
              <a:gd name="connsiteX20" fmla="*/ 1252032 w 4055299"/>
              <a:gd name="connsiteY20" fmla="*/ 206698 h 1040141"/>
              <a:gd name="connsiteX21" fmla="*/ 702474 w 4055299"/>
              <a:gd name="connsiteY21" fmla="*/ 231797 h 1040141"/>
              <a:gd name="connsiteX22" fmla="*/ 260886 w 4055299"/>
              <a:gd name="connsiteY22" fmla="*/ 270580 h 1040141"/>
              <a:gd name="connsiteX23" fmla="*/ 132 w 4055299"/>
              <a:gd name="connsiteY23" fmla="*/ 283660 h 1040141"/>
              <a:gd name="connsiteX24" fmla="*/ 291952 w 4055299"/>
              <a:gd name="connsiteY24" fmla="*/ 608151 h 1040141"/>
              <a:gd name="connsiteX25" fmla="*/ 281879 w 4055299"/>
              <a:gd name="connsiteY25" fmla="*/ 700979 h 1040141"/>
              <a:gd name="connsiteX26" fmla="*/ 458263 w 4055299"/>
              <a:gd name="connsiteY26" fmla="*/ 754152 h 1040141"/>
              <a:gd name="connsiteX27" fmla="*/ 558381 w 4055299"/>
              <a:gd name="connsiteY27" fmla="*/ 792180 h 1040141"/>
              <a:gd name="connsiteX28" fmla="*/ 1131054 w 4055299"/>
              <a:gd name="connsiteY28" fmla="*/ 917714 h 1040141"/>
              <a:gd name="connsiteX29" fmla="*/ 1564383 w 4055299"/>
              <a:gd name="connsiteY29" fmla="*/ 970217 h 1040141"/>
              <a:gd name="connsiteX30" fmla="*/ 1966409 w 4055299"/>
              <a:gd name="connsiteY30" fmla="*/ 1040141 h 1040141"/>
              <a:gd name="connsiteX0" fmla="*/ 1813568 w 4055299"/>
              <a:gd name="connsiteY0" fmla="*/ 702061 h 1040141"/>
              <a:gd name="connsiteX1" fmla="*/ 2247787 w 4055299"/>
              <a:gd name="connsiteY1" fmla="*/ 681744 h 1040141"/>
              <a:gd name="connsiteX2" fmla="*/ 2235488 w 4055299"/>
              <a:gd name="connsiteY2" fmla="*/ 766411 h 1040141"/>
              <a:gd name="connsiteX3" fmla="*/ 2351770 w 4055299"/>
              <a:gd name="connsiteY3" fmla="*/ 729412 h 1040141"/>
              <a:gd name="connsiteX4" fmla="*/ 2716473 w 4055299"/>
              <a:gd name="connsiteY4" fmla="*/ 887979 h 1040141"/>
              <a:gd name="connsiteX5" fmla="*/ 2907283 w 4055299"/>
              <a:gd name="connsiteY5" fmla="*/ 980890 h 1040141"/>
              <a:gd name="connsiteX6" fmla="*/ 3044177 w 4055299"/>
              <a:gd name="connsiteY6" fmla="*/ 782268 h 1040141"/>
              <a:gd name="connsiteX7" fmla="*/ 3001892 w 4055299"/>
              <a:gd name="connsiteY7" fmla="*/ 480992 h 1040141"/>
              <a:gd name="connsiteX8" fmla="*/ 3139317 w 4055299"/>
              <a:gd name="connsiteY8" fmla="*/ 406994 h 1040141"/>
              <a:gd name="connsiteX9" fmla="*/ 3775866 w 4055299"/>
              <a:gd name="connsiteY9" fmla="*/ 250269 h 1040141"/>
              <a:gd name="connsiteX10" fmla="*/ 4009826 w 4055299"/>
              <a:gd name="connsiteY10" fmla="*/ 2151 h 1040141"/>
              <a:gd name="connsiteX11" fmla="*/ 2908786 w 4055299"/>
              <a:gd name="connsiteY11" fmla="*/ 130819 h 1040141"/>
              <a:gd name="connsiteX12" fmla="*/ 2633272 w 4055299"/>
              <a:gd name="connsiteY12" fmla="*/ 148528 h 1040141"/>
              <a:gd name="connsiteX13" fmla="*/ 2507832 w 4055299"/>
              <a:gd name="connsiteY13" fmla="*/ 161348 h 1040141"/>
              <a:gd name="connsiteX14" fmla="*/ 2283058 w 4055299"/>
              <a:gd name="connsiteY14" fmla="*/ 179715 h 1040141"/>
              <a:gd name="connsiteX15" fmla="*/ 2005341 w 4055299"/>
              <a:gd name="connsiteY15" fmla="*/ 196123 h 1040141"/>
              <a:gd name="connsiteX16" fmla="*/ 1867366 w 4055299"/>
              <a:gd name="connsiteY16" fmla="*/ 197340 h 1040141"/>
              <a:gd name="connsiteX17" fmla="*/ 1693637 w 4055299"/>
              <a:gd name="connsiteY17" fmla="*/ 123949 h 1040141"/>
              <a:gd name="connsiteX18" fmla="*/ 1606255 w 4055299"/>
              <a:gd name="connsiteY18" fmla="*/ 232635 h 1040141"/>
              <a:gd name="connsiteX19" fmla="*/ 1174048 w 4055299"/>
              <a:gd name="connsiteY19" fmla="*/ 27052 h 1040141"/>
              <a:gd name="connsiteX20" fmla="*/ 1252032 w 4055299"/>
              <a:gd name="connsiteY20" fmla="*/ 206698 h 1040141"/>
              <a:gd name="connsiteX21" fmla="*/ 702474 w 4055299"/>
              <a:gd name="connsiteY21" fmla="*/ 231797 h 1040141"/>
              <a:gd name="connsiteX22" fmla="*/ 260886 w 4055299"/>
              <a:gd name="connsiteY22" fmla="*/ 270580 h 1040141"/>
              <a:gd name="connsiteX23" fmla="*/ 132 w 4055299"/>
              <a:gd name="connsiteY23" fmla="*/ 283660 h 1040141"/>
              <a:gd name="connsiteX24" fmla="*/ 291952 w 4055299"/>
              <a:gd name="connsiteY24" fmla="*/ 608151 h 1040141"/>
              <a:gd name="connsiteX25" fmla="*/ 281879 w 4055299"/>
              <a:gd name="connsiteY25" fmla="*/ 700979 h 1040141"/>
              <a:gd name="connsiteX26" fmla="*/ 458263 w 4055299"/>
              <a:gd name="connsiteY26" fmla="*/ 754152 h 1040141"/>
              <a:gd name="connsiteX27" fmla="*/ 558381 w 4055299"/>
              <a:gd name="connsiteY27" fmla="*/ 792180 h 1040141"/>
              <a:gd name="connsiteX28" fmla="*/ 1131054 w 4055299"/>
              <a:gd name="connsiteY28" fmla="*/ 917714 h 1040141"/>
              <a:gd name="connsiteX29" fmla="*/ 1564383 w 4055299"/>
              <a:gd name="connsiteY29" fmla="*/ 970217 h 1040141"/>
              <a:gd name="connsiteX30" fmla="*/ 1966409 w 4055299"/>
              <a:gd name="connsiteY30" fmla="*/ 1040141 h 1040141"/>
              <a:gd name="connsiteX0" fmla="*/ 1813568 w 4055299"/>
              <a:gd name="connsiteY0" fmla="*/ 702061 h 1040141"/>
              <a:gd name="connsiteX1" fmla="*/ 2247787 w 4055299"/>
              <a:gd name="connsiteY1" fmla="*/ 681744 h 1040141"/>
              <a:gd name="connsiteX2" fmla="*/ 2235488 w 4055299"/>
              <a:gd name="connsiteY2" fmla="*/ 766411 h 1040141"/>
              <a:gd name="connsiteX3" fmla="*/ 2351770 w 4055299"/>
              <a:gd name="connsiteY3" fmla="*/ 729412 h 1040141"/>
              <a:gd name="connsiteX4" fmla="*/ 2716473 w 4055299"/>
              <a:gd name="connsiteY4" fmla="*/ 887979 h 1040141"/>
              <a:gd name="connsiteX5" fmla="*/ 2907283 w 4055299"/>
              <a:gd name="connsiteY5" fmla="*/ 980890 h 1040141"/>
              <a:gd name="connsiteX6" fmla="*/ 3044177 w 4055299"/>
              <a:gd name="connsiteY6" fmla="*/ 782268 h 1040141"/>
              <a:gd name="connsiteX7" fmla="*/ 3001892 w 4055299"/>
              <a:gd name="connsiteY7" fmla="*/ 480992 h 1040141"/>
              <a:gd name="connsiteX8" fmla="*/ 3139317 w 4055299"/>
              <a:gd name="connsiteY8" fmla="*/ 406994 h 1040141"/>
              <a:gd name="connsiteX9" fmla="*/ 3775866 w 4055299"/>
              <a:gd name="connsiteY9" fmla="*/ 250269 h 1040141"/>
              <a:gd name="connsiteX10" fmla="*/ 4009826 w 4055299"/>
              <a:gd name="connsiteY10" fmla="*/ 2151 h 1040141"/>
              <a:gd name="connsiteX11" fmla="*/ 2908786 w 4055299"/>
              <a:gd name="connsiteY11" fmla="*/ 130819 h 1040141"/>
              <a:gd name="connsiteX12" fmla="*/ 2633272 w 4055299"/>
              <a:gd name="connsiteY12" fmla="*/ 148528 h 1040141"/>
              <a:gd name="connsiteX13" fmla="*/ 2507832 w 4055299"/>
              <a:gd name="connsiteY13" fmla="*/ 161348 h 1040141"/>
              <a:gd name="connsiteX14" fmla="*/ 2283058 w 4055299"/>
              <a:gd name="connsiteY14" fmla="*/ 179715 h 1040141"/>
              <a:gd name="connsiteX15" fmla="*/ 2005341 w 4055299"/>
              <a:gd name="connsiteY15" fmla="*/ 196123 h 1040141"/>
              <a:gd name="connsiteX16" fmla="*/ 1867366 w 4055299"/>
              <a:gd name="connsiteY16" fmla="*/ 197340 h 1040141"/>
              <a:gd name="connsiteX17" fmla="*/ 1693637 w 4055299"/>
              <a:gd name="connsiteY17" fmla="*/ 123949 h 1040141"/>
              <a:gd name="connsiteX18" fmla="*/ 1606255 w 4055299"/>
              <a:gd name="connsiteY18" fmla="*/ 232635 h 1040141"/>
              <a:gd name="connsiteX19" fmla="*/ 1252032 w 4055299"/>
              <a:gd name="connsiteY19" fmla="*/ 206698 h 1040141"/>
              <a:gd name="connsiteX20" fmla="*/ 702474 w 4055299"/>
              <a:gd name="connsiteY20" fmla="*/ 231797 h 1040141"/>
              <a:gd name="connsiteX21" fmla="*/ 260886 w 4055299"/>
              <a:gd name="connsiteY21" fmla="*/ 270580 h 1040141"/>
              <a:gd name="connsiteX22" fmla="*/ 132 w 4055299"/>
              <a:gd name="connsiteY22" fmla="*/ 283660 h 1040141"/>
              <a:gd name="connsiteX23" fmla="*/ 291952 w 4055299"/>
              <a:gd name="connsiteY23" fmla="*/ 608151 h 1040141"/>
              <a:gd name="connsiteX24" fmla="*/ 281879 w 4055299"/>
              <a:gd name="connsiteY24" fmla="*/ 700979 h 1040141"/>
              <a:gd name="connsiteX25" fmla="*/ 458263 w 4055299"/>
              <a:gd name="connsiteY25" fmla="*/ 754152 h 1040141"/>
              <a:gd name="connsiteX26" fmla="*/ 558381 w 4055299"/>
              <a:gd name="connsiteY26" fmla="*/ 792180 h 1040141"/>
              <a:gd name="connsiteX27" fmla="*/ 1131054 w 4055299"/>
              <a:gd name="connsiteY27" fmla="*/ 917714 h 1040141"/>
              <a:gd name="connsiteX28" fmla="*/ 1564383 w 4055299"/>
              <a:gd name="connsiteY28" fmla="*/ 970217 h 1040141"/>
              <a:gd name="connsiteX29" fmla="*/ 1966409 w 4055299"/>
              <a:gd name="connsiteY29" fmla="*/ 1040141 h 1040141"/>
              <a:gd name="connsiteX0" fmla="*/ 1813568 w 4055299"/>
              <a:gd name="connsiteY0" fmla="*/ 702061 h 1040141"/>
              <a:gd name="connsiteX1" fmla="*/ 2247787 w 4055299"/>
              <a:gd name="connsiteY1" fmla="*/ 681744 h 1040141"/>
              <a:gd name="connsiteX2" fmla="*/ 2235488 w 4055299"/>
              <a:gd name="connsiteY2" fmla="*/ 766411 h 1040141"/>
              <a:gd name="connsiteX3" fmla="*/ 2351770 w 4055299"/>
              <a:gd name="connsiteY3" fmla="*/ 729412 h 1040141"/>
              <a:gd name="connsiteX4" fmla="*/ 2716473 w 4055299"/>
              <a:gd name="connsiteY4" fmla="*/ 887979 h 1040141"/>
              <a:gd name="connsiteX5" fmla="*/ 2907283 w 4055299"/>
              <a:gd name="connsiteY5" fmla="*/ 980890 h 1040141"/>
              <a:gd name="connsiteX6" fmla="*/ 3044177 w 4055299"/>
              <a:gd name="connsiteY6" fmla="*/ 782268 h 1040141"/>
              <a:gd name="connsiteX7" fmla="*/ 3001892 w 4055299"/>
              <a:gd name="connsiteY7" fmla="*/ 480992 h 1040141"/>
              <a:gd name="connsiteX8" fmla="*/ 3139317 w 4055299"/>
              <a:gd name="connsiteY8" fmla="*/ 406994 h 1040141"/>
              <a:gd name="connsiteX9" fmla="*/ 3775866 w 4055299"/>
              <a:gd name="connsiteY9" fmla="*/ 250269 h 1040141"/>
              <a:gd name="connsiteX10" fmla="*/ 4009826 w 4055299"/>
              <a:gd name="connsiteY10" fmla="*/ 2151 h 1040141"/>
              <a:gd name="connsiteX11" fmla="*/ 2908786 w 4055299"/>
              <a:gd name="connsiteY11" fmla="*/ 130819 h 1040141"/>
              <a:gd name="connsiteX12" fmla="*/ 2633272 w 4055299"/>
              <a:gd name="connsiteY12" fmla="*/ 148528 h 1040141"/>
              <a:gd name="connsiteX13" fmla="*/ 2507832 w 4055299"/>
              <a:gd name="connsiteY13" fmla="*/ 161348 h 1040141"/>
              <a:gd name="connsiteX14" fmla="*/ 2283058 w 4055299"/>
              <a:gd name="connsiteY14" fmla="*/ 179715 h 1040141"/>
              <a:gd name="connsiteX15" fmla="*/ 2005341 w 4055299"/>
              <a:gd name="connsiteY15" fmla="*/ 196123 h 1040141"/>
              <a:gd name="connsiteX16" fmla="*/ 1867366 w 4055299"/>
              <a:gd name="connsiteY16" fmla="*/ 197340 h 1040141"/>
              <a:gd name="connsiteX17" fmla="*/ 1606255 w 4055299"/>
              <a:gd name="connsiteY17" fmla="*/ 232635 h 1040141"/>
              <a:gd name="connsiteX18" fmla="*/ 1252032 w 4055299"/>
              <a:gd name="connsiteY18" fmla="*/ 206698 h 1040141"/>
              <a:gd name="connsiteX19" fmla="*/ 702474 w 4055299"/>
              <a:gd name="connsiteY19" fmla="*/ 231797 h 1040141"/>
              <a:gd name="connsiteX20" fmla="*/ 260886 w 4055299"/>
              <a:gd name="connsiteY20" fmla="*/ 270580 h 1040141"/>
              <a:gd name="connsiteX21" fmla="*/ 132 w 4055299"/>
              <a:gd name="connsiteY21" fmla="*/ 283660 h 1040141"/>
              <a:gd name="connsiteX22" fmla="*/ 291952 w 4055299"/>
              <a:gd name="connsiteY22" fmla="*/ 608151 h 1040141"/>
              <a:gd name="connsiteX23" fmla="*/ 281879 w 4055299"/>
              <a:gd name="connsiteY23" fmla="*/ 700979 h 1040141"/>
              <a:gd name="connsiteX24" fmla="*/ 458263 w 4055299"/>
              <a:gd name="connsiteY24" fmla="*/ 754152 h 1040141"/>
              <a:gd name="connsiteX25" fmla="*/ 558381 w 4055299"/>
              <a:gd name="connsiteY25" fmla="*/ 792180 h 1040141"/>
              <a:gd name="connsiteX26" fmla="*/ 1131054 w 4055299"/>
              <a:gd name="connsiteY26" fmla="*/ 917714 h 1040141"/>
              <a:gd name="connsiteX27" fmla="*/ 1564383 w 4055299"/>
              <a:gd name="connsiteY27" fmla="*/ 970217 h 1040141"/>
              <a:gd name="connsiteX28" fmla="*/ 1966409 w 4055299"/>
              <a:gd name="connsiteY28" fmla="*/ 1040141 h 1040141"/>
              <a:gd name="connsiteX0" fmla="*/ 1813568 w 4055299"/>
              <a:gd name="connsiteY0" fmla="*/ 702061 h 1040141"/>
              <a:gd name="connsiteX1" fmla="*/ 2247787 w 4055299"/>
              <a:gd name="connsiteY1" fmla="*/ 681744 h 1040141"/>
              <a:gd name="connsiteX2" fmla="*/ 2235488 w 4055299"/>
              <a:gd name="connsiteY2" fmla="*/ 766411 h 1040141"/>
              <a:gd name="connsiteX3" fmla="*/ 2351770 w 4055299"/>
              <a:gd name="connsiteY3" fmla="*/ 729412 h 1040141"/>
              <a:gd name="connsiteX4" fmla="*/ 2716473 w 4055299"/>
              <a:gd name="connsiteY4" fmla="*/ 887979 h 1040141"/>
              <a:gd name="connsiteX5" fmla="*/ 3074448 w 4055299"/>
              <a:gd name="connsiteY5" fmla="*/ 802498 h 1040141"/>
              <a:gd name="connsiteX6" fmla="*/ 3044177 w 4055299"/>
              <a:gd name="connsiteY6" fmla="*/ 782268 h 1040141"/>
              <a:gd name="connsiteX7" fmla="*/ 3001892 w 4055299"/>
              <a:gd name="connsiteY7" fmla="*/ 480992 h 1040141"/>
              <a:gd name="connsiteX8" fmla="*/ 3139317 w 4055299"/>
              <a:gd name="connsiteY8" fmla="*/ 406994 h 1040141"/>
              <a:gd name="connsiteX9" fmla="*/ 3775866 w 4055299"/>
              <a:gd name="connsiteY9" fmla="*/ 250269 h 1040141"/>
              <a:gd name="connsiteX10" fmla="*/ 4009826 w 4055299"/>
              <a:gd name="connsiteY10" fmla="*/ 2151 h 1040141"/>
              <a:gd name="connsiteX11" fmla="*/ 2908786 w 4055299"/>
              <a:gd name="connsiteY11" fmla="*/ 130819 h 1040141"/>
              <a:gd name="connsiteX12" fmla="*/ 2633272 w 4055299"/>
              <a:gd name="connsiteY12" fmla="*/ 148528 h 1040141"/>
              <a:gd name="connsiteX13" fmla="*/ 2507832 w 4055299"/>
              <a:gd name="connsiteY13" fmla="*/ 161348 h 1040141"/>
              <a:gd name="connsiteX14" fmla="*/ 2283058 w 4055299"/>
              <a:gd name="connsiteY14" fmla="*/ 179715 h 1040141"/>
              <a:gd name="connsiteX15" fmla="*/ 2005341 w 4055299"/>
              <a:gd name="connsiteY15" fmla="*/ 196123 h 1040141"/>
              <a:gd name="connsiteX16" fmla="*/ 1867366 w 4055299"/>
              <a:gd name="connsiteY16" fmla="*/ 197340 h 1040141"/>
              <a:gd name="connsiteX17" fmla="*/ 1606255 w 4055299"/>
              <a:gd name="connsiteY17" fmla="*/ 232635 h 1040141"/>
              <a:gd name="connsiteX18" fmla="*/ 1252032 w 4055299"/>
              <a:gd name="connsiteY18" fmla="*/ 206698 h 1040141"/>
              <a:gd name="connsiteX19" fmla="*/ 702474 w 4055299"/>
              <a:gd name="connsiteY19" fmla="*/ 231797 h 1040141"/>
              <a:gd name="connsiteX20" fmla="*/ 260886 w 4055299"/>
              <a:gd name="connsiteY20" fmla="*/ 270580 h 1040141"/>
              <a:gd name="connsiteX21" fmla="*/ 132 w 4055299"/>
              <a:gd name="connsiteY21" fmla="*/ 283660 h 1040141"/>
              <a:gd name="connsiteX22" fmla="*/ 291952 w 4055299"/>
              <a:gd name="connsiteY22" fmla="*/ 608151 h 1040141"/>
              <a:gd name="connsiteX23" fmla="*/ 281879 w 4055299"/>
              <a:gd name="connsiteY23" fmla="*/ 700979 h 1040141"/>
              <a:gd name="connsiteX24" fmla="*/ 458263 w 4055299"/>
              <a:gd name="connsiteY24" fmla="*/ 754152 h 1040141"/>
              <a:gd name="connsiteX25" fmla="*/ 558381 w 4055299"/>
              <a:gd name="connsiteY25" fmla="*/ 792180 h 1040141"/>
              <a:gd name="connsiteX26" fmla="*/ 1131054 w 4055299"/>
              <a:gd name="connsiteY26" fmla="*/ 917714 h 1040141"/>
              <a:gd name="connsiteX27" fmla="*/ 1564383 w 4055299"/>
              <a:gd name="connsiteY27" fmla="*/ 970217 h 1040141"/>
              <a:gd name="connsiteX28" fmla="*/ 1966409 w 4055299"/>
              <a:gd name="connsiteY28" fmla="*/ 1040141 h 1040141"/>
              <a:gd name="connsiteX0" fmla="*/ 1813568 w 4151351"/>
              <a:gd name="connsiteY0" fmla="*/ 702061 h 1040141"/>
              <a:gd name="connsiteX1" fmla="*/ 2247787 w 4151351"/>
              <a:gd name="connsiteY1" fmla="*/ 681744 h 1040141"/>
              <a:gd name="connsiteX2" fmla="*/ 2235488 w 4151351"/>
              <a:gd name="connsiteY2" fmla="*/ 766411 h 1040141"/>
              <a:gd name="connsiteX3" fmla="*/ 2351770 w 4151351"/>
              <a:gd name="connsiteY3" fmla="*/ 729412 h 1040141"/>
              <a:gd name="connsiteX4" fmla="*/ 2716473 w 4151351"/>
              <a:gd name="connsiteY4" fmla="*/ 887979 h 1040141"/>
              <a:gd name="connsiteX5" fmla="*/ 3074448 w 4151351"/>
              <a:gd name="connsiteY5" fmla="*/ 802498 h 1040141"/>
              <a:gd name="connsiteX6" fmla="*/ 3044177 w 4151351"/>
              <a:gd name="connsiteY6" fmla="*/ 782268 h 1040141"/>
              <a:gd name="connsiteX7" fmla="*/ 4151157 w 4151351"/>
              <a:gd name="connsiteY7" fmla="*/ 641546 h 1040141"/>
              <a:gd name="connsiteX8" fmla="*/ 3139317 w 4151351"/>
              <a:gd name="connsiteY8" fmla="*/ 406994 h 1040141"/>
              <a:gd name="connsiteX9" fmla="*/ 3775866 w 4151351"/>
              <a:gd name="connsiteY9" fmla="*/ 250269 h 1040141"/>
              <a:gd name="connsiteX10" fmla="*/ 4009826 w 4151351"/>
              <a:gd name="connsiteY10" fmla="*/ 2151 h 1040141"/>
              <a:gd name="connsiteX11" fmla="*/ 2908786 w 4151351"/>
              <a:gd name="connsiteY11" fmla="*/ 130819 h 1040141"/>
              <a:gd name="connsiteX12" fmla="*/ 2633272 w 4151351"/>
              <a:gd name="connsiteY12" fmla="*/ 148528 h 1040141"/>
              <a:gd name="connsiteX13" fmla="*/ 2507832 w 4151351"/>
              <a:gd name="connsiteY13" fmla="*/ 161348 h 1040141"/>
              <a:gd name="connsiteX14" fmla="*/ 2283058 w 4151351"/>
              <a:gd name="connsiteY14" fmla="*/ 179715 h 1040141"/>
              <a:gd name="connsiteX15" fmla="*/ 2005341 w 4151351"/>
              <a:gd name="connsiteY15" fmla="*/ 196123 h 1040141"/>
              <a:gd name="connsiteX16" fmla="*/ 1867366 w 4151351"/>
              <a:gd name="connsiteY16" fmla="*/ 197340 h 1040141"/>
              <a:gd name="connsiteX17" fmla="*/ 1606255 w 4151351"/>
              <a:gd name="connsiteY17" fmla="*/ 232635 h 1040141"/>
              <a:gd name="connsiteX18" fmla="*/ 1252032 w 4151351"/>
              <a:gd name="connsiteY18" fmla="*/ 206698 h 1040141"/>
              <a:gd name="connsiteX19" fmla="*/ 702474 w 4151351"/>
              <a:gd name="connsiteY19" fmla="*/ 231797 h 1040141"/>
              <a:gd name="connsiteX20" fmla="*/ 260886 w 4151351"/>
              <a:gd name="connsiteY20" fmla="*/ 270580 h 1040141"/>
              <a:gd name="connsiteX21" fmla="*/ 132 w 4151351"/>
              <a:gd name="connsiteY21" fmla="*/ 283660 h 1040141"/>
              <a:gd name="connsiteX22" fmla="*/ 291952 w 4151351"/>
              <a:gd name="connsiteY22" fmla="*/ 608151 h 1040141"/>
              <a:gd name="connsiteX23" fmla="*/ 281879 w 4151351"/>
              <a:gd name="connsiteY23" fmla="*/ 700979 h 1040141"/>
              <a:gd name="connsiteX24" fmla="*/ 458263 w 4151351"/>
              <a:gd name="connsiteY24" fmla="*/ 754152 h 1040141"/>
              <a:gd name="connsiteX25" fmla="*/ 558381 w 4151351"/>
              <a:gd name="connsiteY25" fmla="*/ 792180 h 1040141"/>
              <a:gd name="connsiteX26" fmla="*/ 1131054 w 4151351"/>
              <a:gd name="connsiteY26" fmla="*/ 917714 h 1040141"/>
              <a:gd name="connsiteX27" fmla="*/ 1564383 w 4151351"/>
              <a:gd name="connsiteY27" fmla="*/ 970217 h 1040141"/>
              <a:gd name="connsiteX28" fmla="*/ 1966409 w 4151351"/>
              <a:gd name="connsiteY28" fmla="*/ 1040141 h 1040141"/>
              <a:gd name="connsiteX0" fmla="*/ 1813568 w 4752564"/>
              <a:gd name="connsiteY0" fmla="*/ 702061 h 1040141"/>
              <a:gd name="connsiteX1" fmla="*/ 2247787 w 4752564"/>
              <a:gd name="connsiteY1" fmla="*/ 681744 h 1040141"/>
              <a:gd name="connsiteX2" fmla="*/ 2235488 w 4752564"/>
              <a:gd name="connsiteY2" fmla="*/ 766411 h 1040141"/>
              <a:gd name="connsiteX3" fmla="*/ 2351770 w 4752564"/>
              <a:gd name="connsiteY3" fmla="*/ 729412 h 1040141"/>
              <a:gd name="connsiteX4" fmla="*/ 2716473 w 4752564"/>
              <a:gd name="connsiteY4" fmla="*/ 887979 h 1040141"/>
              <a:gd name="connsiteX5" fmla="*/ 3074448 w 4752564"/>
              <a:gd name="connsiteY5" fmla="*/ 802498 h 1040141"/>
              <a:gd name="connsiteX6" fmla="*/ 3044177 w 4752564"/>
              <a:gd name="connsiteY6" fmla="*/ 782268 h 1040141"/>
              <a:gd name="connsiteX7" fmla="*/ 4151157 w 4752564"/>
              <a:gd name="connsiteY7" fmla="*/ 641546 h 1040141"/>
              <a:gd name="connsiteX8" fmla="*/ 4748288 w 4752564"/>
              <a:gd name="connsiteY8" fmla="*/ 371317 h 1040141"/>
              <a:gd name="connsiteX9" fmla="*/ 3775866 w 4752564"/>
              <a:gd name="connsiteY9" fmla="*/ 250269 h 1040141"/>
              <a:gd name="connsiteX10" fmla="*/ 4009826 w 4752564"/>
              <a:gd name="connsiteY10" fmla="*/ 2151 h 1040141"/>
              <a:gd name="connsiteX11" fmla="*/ 2908786 w 4752564"/>
              <a:gd name="connsiteY11" fmla="*/ 130819 h 1040141"/>
              <a:gd name="connsiteX12" fmla="*/ 2633272 w 4752564"/>
              <a:gd name="connsiteY12" fmla="*/ 148528 h 1040141"/>
              <a:gd name="connsiteX13" fmla="*/ 2507832 w 4752564"/>
              <a:gd name="connsiteY13" fmla="*/ 161348 h 1040141"/>
              <a:gd name="connsiteX14" fmla="*/ 2283058 w 4752564"/>
              <a:gd name="connsiteY14" fmla="*/ 179715 h 1040141"/>
              <a:gd name="connsiteX15" fmla="*/ 2005341 w 4752564"/>
              <a:gd name="connsiteY15" fmla="*/ 196123 h 1040141"/>
              <a:gd name="connsiteX16" fmla="*/ 1867366 w 4752564"/>
              <a:gd name="connsiteY16" fmla="*/ 197340 h 1040141"/>
              <a:gd name="connsiteX17" fmla="*/ 1606255 w 4752564"/>
              <a:gd name="connsiteY17" fmla="*/ 232635 h 1040141"/>
              <a:gd name="connsiteX18" fmla="*/ 1252032 w 4752564"/>
              <a:gd name="connsiteY18" fmla="*/ 206698 h 1040141"/>
              <a:gd name="connsiteX19" fmla="*/ 702474 w 4752564"/>
              <a:gd name="connsiteY19" fmla="*/ 231797 h 1040141"/>
              <a:gd name="connsiteX20" fmla="*/ 260886 w 4752564"/>
              <a:gd name="connsiteY20" fmla="*/ 270580 h 1040141"/>
              <a:gd name="connsiteX21" fmla="*/ 132 w 4752564"/>
              <a:gd name="connsiteY21" fmla="*/ 283660 h 1040141"/>
              <a:gd name="connsiteX22" fmla="*/ 291952 w 4752564"/>
              <a:gd name="connsiteY22" fmla="*/ 608151 h 1040141"/>
              <a:gd name="connsiteX23" fmla="*/ 281879 w 4752564"/>
              <a:gd name="connsiteY23" fmla="*/ 700979 h 1040141"/>
              <a:gd name="connsiteX24" fmla="*/ 458263 w 4752564"/>
              <a:gd name="connsiteY24" fmla="*/ 754152 h 1040141"/>
              <a:gd name="connsiteX25" fmla="*/ 558381 w 4752564"/>
              <a:gd name="connsiteY25" fmla="*/ 792180 h 1040141"/>
              <a:gd name="connsiteX26" fmla="*/ 1131054 w 4752564"/>
              <a:gd name="connsiteY26" fmla="*/ 917714 h 1040141"/>
              <a:gd name="connsiteX27" fmla="*/ 1564383 w 4752564"/>
              <a:gd name="connsiteY27" fmla="*/ 970217 h 1040141"/>
              <a:gd name="connsiteX28" fmla="*/ 1966409 w 4752564"/>
              <a:gd name="connsiteY28" fmla="*/ 1040141 h 1040141"/>
              <a:gd name="connsiteX0" fmla="*/ 1813568 w 5484345"/>
              <a:gd name="connsiteY0" fmla="*/ 1065746 h 1403826"/>
              <a:gd name="connsiteX1" fmla="*/ 2247787 w 5484345"/>
              <a:gd name="connsiteY1" fmla="*/ 1045429 h 1403826"/>
              <a:gd name="connsiteX2" fmla="*/ 2235488 w 5484345"/>
              <a:gd name="connsiteY2" fmla="*/ 1130096 h 1403826"/>
              <a:gd name="connsiteX3" fmla="*/ 2351770 w 5484345"/>
              <a:gd name="connsiteY3" fmla="*/ 1093097 h 1403826"/>
              <a:gd name="connsiteX4" fmla="*/ 2716473 w 5484345"/>
              <a:gd name="connsiteY4" fmla="*/ 1251664 h 1403826"/>
              <a:gd name="connsiteX5" fmla="*/ 3074448 w 5484345"/>
              <a:gd name="connsiteY5" fmla="*/ 1166183 h 1403826"/>
              <a:gd name="connsiteX6" fmla="*/ 3044177 w 5484345"/>
              <a:gd name="connsiteY6" fmla="*/ 1145953 h 1403826"/>
              <a:gd name="connsiteX7" fmla="*/ 4151157 w 5484345"/>
              <a:gd name="connsiteY7" fmla="*/ 1005231 h 1403826"/>
              <a:gd name="connsiteX8" fmla="*/ 4748288 w 5484345"/>
              <a:gd name="connsiteY8" fmla="*/ 735002 h 1403826"/>
              <a:gd name="connsiteX9" fmla="*/ 5468416 w 5484345"/>
              <a:gd name="connsiteY9" fmla="*/ 7424 h 1403826"/>
              <a:gd name="connsiteX10" fmla="*/ 4009826 w 5484345"/>
              <a:gd name="connsiteY10" fmla="*/ 365836 h 1403826"/>
              <a:gd name="connsiteX11" fmla="*/ 2908786 w 5484345"/>
              <a:gd name="connsiteY11" fmla="*/ 494504 h 1403826"/>
              <a:gd name="connsiteX12" fmla="*/ 2633272 w 5484345"/>
              <a:gd name="connsiteY12" fmla="*/ 512213 h 1403826"/>
              <a:gd name="connsiteX13" fmla="*/ 2507832 w 5484345"/>
              <a:gd name="connsiteY13" fmla="*/ 525033 h 1403826"/>
              <a:gd name="connsiteX14" fmla="*/ 2283058 w 5484345"/>
              <a:gd name="connsiteY14" fmla="*/ 543400 h 1403826"/>
              <a:gd name="connsiteX15" fmla="*/ 2005341 w 5484345"/>
              <a:gd name="connsiteY15" fmla="*/ 559808 h 1403826"/>
              <a:gd name="connsiteX16" fmla="*/ 1867366 w 5484345"/>
              <a:gd name="connsiteY16" fmla="*/ 561025 h 1403826"/>
              <a:gd name="connsiteX17" fmla="*/ 1606255 w 5484345"/>
              <a:gd name="connsiteY17" fmla="*/ 596320 h 1403826"/>
              <a:gd name="connsiteX18" fmla="*/ 1252032 w 5484345"/>
              <a:gd name="connsiteY18" fmla="*/ 570383 h 1403826"/>
              <a:gd name="connsiteX19" fmla="*/ 702474 w 5484345"/>
              <a:gd name="connsiteY19" fmla="*/ 595482 h 1403826"/>
              <a:gd name="connsiteX20" fmla="*/ 260886 w 5484345"/>
              <a:gd name="connsiteY20" fmla="*/ 634265 h 1403826"/>
              <a:gd name="connsiteX21" fmla="*/ 132 w 5484345"/>
              <a:gd name="connsiteY21" fmla="*/ 647345 h 1403826"/>
              <a:gd name="connsiteX22" fmla="*/ 291952 w 5484345"/>
              <a:gd name="connsiteY22" fmla="*/ 971836 h 1403826"/>
              <a:gd name="connsiteX23" fmla="*/ 281879 w 5484345"/>
              <a:gd name="connsiteY23" fmla="*/ 1064664 h 1403826"/>
              <a:gd name="connsiteX24" fmla="*/ 458263 w 5484345"/>
              <a:gd name="connsiteY24" fmla="*/ 1117837 h 1403826"/>
              <a:gd name="connsiteX25" fmla="*/ 558381 w 5484345"/>
              <a:gd name="connsiteY25" fmla="*/ 1155865 h 1403826"/>
              <a:gd name="connsiteX26" fmla="*/ 1131054 w 5484345"/>
              <a:gd name="connsiteY26" fmla="*/ 1281399 h 1403826"/>
              <a:gd name="connsiteX27" fmla="*/ 1564383 w 5484345"/>
              <a:gd name="connsiteY27" fmla="*/ 1333902 h 1403826"/>
              <a:gd name="connsiteX28" fmla="*/ 1966409 w 5484345"/>
              <a:gd name="connsiteY28" fmla="*/ 1403826 h 1403826"/>
              <a:gd name="connsiteX0" fmla="*/ 1813568 w 5468419"/>
              <a:gd name="connsiteY0" fmla="*/ 1118479 h 1456559"/>
              <a:gd name="connsiteX1" fmla="*/ 2247787 w 5468419"/>
              <a:gd name="connsiteY1" fmla="*/ 1098162 h 1456559"/>
              <a:gd name="connsiteX2" fmla="*/ 2235488 w 5468419"/>
              <a:gd name="connsiteY2" fmla="*/ 1182829 h 1456559"/>
              <a:gd name="connsiteX3" fmla="*/ 2351770 w 5468419"/>
              <a:gd name="connsiteY3" fmla="*/ 1145830 h 1456559"/>
              <a:gd name="connsiteX4" fmla="*/ 2716473 w 5468419"/>
              <a:gd name="connsiteY4" fmla="*/ 1304397 h 1456559"/>
              <a:gd name="connsiteX5" fmla="*/ 3074448 w 5468419"/>
              <a:gd name="connsiteY5" fmla="*/ 1218916 h 1456559"/>
              <a:gd name="connsiteX6" fmla="*/ 3044177 w 5468419"/>
              <a:gd name="connsiteY6" fmla="*/ 1198686 h 1456559"/>
              <a:gd name="connsiteX7" fmla="*/ 4151157 w 5468419"/>
              <a:gd name="connsiteY7" fmla="*/ 1057964 h 1456559"/>
              <a:gd name="connsiteX8" fmla="*/ 4748288 w 5468419"/>
              <a:gd name="connsiteY8" fmla="*/ 787735 h 1456559"/>
              <a:gd name="connsiteX9" fmla="*/ 5468416 w 5468419"/>
              <a:gd name="connsiteY9" fmla="*/ 60157 h 1456559"/>
              <a:gd name="connsiteX10" fmla="*/ 4741176 w 5468419"/>
              <a:gd name="connsiteY10" fmla="*/ 97466 h 1456559"/>
              <a:gd name="connsiteX11" fmla="*/ 2908786 w 5468419"/>
              <a:gd name="connsiteY11" fmla="*/ 547237 h 1456559"/>
              <a:gd name="connsiteX12" fmla="*/ 2633272 w 5468419"/>
              <a:gd name="connsiteY12" fmla="*/ 564946 h 1456559"/>
              <a:gd name="connsiteX13" fmla="*/ 2507832 w 5468419"/>
              <a:gd name="connsiteY13" fmla="*/ 577766 h 1456559"/>
              <a:gd name="connsiteX14" fmla="*/ 2283058 w 5468419"/>
              <a:gd name="connsiteY14" fmla="*/ 596133 h 1456559"/>
              <a:gd name="connsiteX15" fmla="*/ 2005341 w 5468419"/>
              <a:gd name="connsiteY15" fmla="*/ 612541 h 1456559"/>
              <a:gd name="connsiteX16" fmla="*/ 1867366 w 5468419"/>
              <a:gd name="connsiteY16" fmla="*/ 613758 h 1456559"/>
              <a:gd name="connsiteX17" fmla="*/ 1606255 w 5468419"/>
              <a:gd name="connsiteY17" fmla="*/ 649053 h 1456559"/>
              <a:gd name="connsiteX18" fmla="*/ 1252032 w 5468419"/>
              <a:gd name="connsiteY18" fmla="*/ 623116 h 1456559"/>
              <a:gd name="connsiteX19" fmla="*/ 702474 w 5468419"/>
              <a:gd name="connsiteY19" fmla="*/ 648215 h 1456559"/>
              <a:gd name="connsiteX20" fmla="*/ 260886 w 5468419"/>
              <a:gd name="connsiteY20" fmla="*/ 686998 h 1456559"/>
              <a:gd name="connsiteX21" fmla="*/ 132 w 5468419"/>
              <a:gd name="connsiteY21" fmla="*/ 700078 h 1456559"/>
              <a:gd name="connsiteX22" fmla="*/ 291952 w 5468419"/>
              <a:gd name="connsiteY22" fmla="*/ 1024569 h 1456559"/>
              <a:gd name="connsiteX23" fmla="*/ 281879 w 5468419"/>
              <a:gd name="connsiteY23" fmla="*/ 1117397 h 1456559"/>
              <a:gd name="connsiteX24" fmla="*/ 458263 w 5468419"/>
              <a:gd name="connsiteY24" fmla="*/ 1170570 h 1456559"/>
              <a:gd name="connsiteX25" fmla="*/ 558381 w 5468419"/>
              <a:gd name="connsiteY25" fmla="*/ 1208598 h 1456559"/>
              <a:gd name="connsiteX26" fmla="*/ 1131054 w 5468419"/>
              <a:gd name="connsiteY26" fmla="*/ 1334132 h 1456559"/>
              <a:gd name="connsiteX27" fmla="*/ 1564383 w 5468419"/>
              <a:gd name="connsiteY27" fmla="*/ 1386635 h 1456559"/>
              <a:gd name="connsiteX28" fmla="*/ 1966409 w 5468419"/>
              <a:gd name="connsiteY28" fmla="*/ 1456559 h 1456559"/>
              <a:gd name="connsiteX0" fmla="*/ 1813568 w 5468419"/>
              <a:gd name="connsiteY0" fmla="*/ 1101448 h 1439528"/>
              <a:gd name="connsiteX1" fmla="*/ 2247787 w 5468419"/>
              <a:gd name="connsiteY1" fmla="*/ 1081131 h 1439528"/>
              <a:gd name="connsiteX2" fmla="*/ 2235488 w 5468419"/>
              <a:gd name="connsiteY2" fmla="*/ 1165798 h 1439528"/>
              <a:gd name="connsiteX3" fmla="*/ 2351770 w 5468419"/>
              <a:gd name="connsiteY3" fmla="*/ 1128799 h 1439528"/>
              <a:gd name="connsiteX4" fmla="*/ 2716473 w 5468419"/>
              <a:gd name="connsiteY4" fmla="*/ 1287366 h 1439528"/>
              <a:gd name="connsiteX5" fmla="*/ 3074448 w 5468419"/>
              <a:gd name="connsiteY5" fmla="*/ 1201885 h 1439528"/>
              <a:gd name="connsiteX6" fmla="*/ 3044177 w 5468419"/>
              <a:gd name="connsiteY6" fmla="*/ 1181655 h 1439528"/>
              <a:gd name="connsiteX7" fmla="*/ 4151157 w 5468419"/>
              <a:gd name="connsiteY7" fmla="*/ 1040933 h 1439528"/>
              <a:gd name="connsiteX8" fmla="*/ 4748288 w 5468419"/>
              <a:gd name="connsiteY8" fmla="*/ 770704 h 1439528"/>
              <a:gd name="connsiteX9" fmla="*/ 5468416 w 5468419"/>
              <a:gd name="connsiteY9" fmla="*/ 43126 h 1439528"/>
              <a:gd name="connsiteX10" fmla="*/ 4741176 w 5468419"/>
              <a:gd name="connsiteY10" fmla="*/ 80435 h 1439528"/>
              <a:gd name="connsiteX11" fmla="*/ 4099843 w 5468419"/>
              <a:gd name="connsiteY11" fmla="*/ 48550 h 1439528"/>
              <a:gd name="connsiteX12" fmla="*/ 2633272 w 5468419"/>
              <a:gd name="connsiteY12" fmla="*/ 547915 h 1439528"/>
              <a:gd name="connsiteX13" fmla="*/ 2507832 w 5468419"/>
              <a:gd name="connsiteY13" fmla="*/ 560735 h 1439528"/>
              <a:gd name="connsiteX14" fmla="*/ 2283058 w 5468419"/>
              <a:gd name="connsiteY14" fmla="*/ 579102 h 1439528"/>
              <a:gd name="connsiteX15" fmla="*/ 2005341 w 5468419"/>
              <a:gd name="connsiteY15" fmla="*/ 595510 h 1439528"/>
              <a:gd name="connsiteX16" fmla="*/ 1867366 w 5468419"/>
              <a:gd name="connsiteY16" fmla="*/ 596727 h 1439528"/>
              <a:gd name="connsiteX17" fmla="*/ 1606255 w 5468419"/>
              <a:gd name="connsiteY17" fmla="*/ 632022 h 1439528"/>
              <a:gd name="connsiteX18" fmla="*/ 1252032 w 5468419"/>
              <a:gd name="connsiteY18" fmla="*/ 606085 h 1439528"/>
              <a:gd name="connsiteX19" fmla="*/ 702474 w 5468419"/>
              <a:gd name="connsiteY19" fmla="*/ 631184 h 1439528"/>
              <a:gd name="connsiteX20" fmla="*/ 260886 w 5468419"/>
              <a:gd name="connsiteY20" fmla="*/ 669967 h 1439528"/>
              <a:gd name="connsiteX21" fmla="*/ 132 w 5468419"/>
              <a:gd name="connsiteY21" fmla="*/ 683047 h 1439528"/>
              <a:gd name="connsiteX22" fmla="*/ 291952 w 5468419"/>
              <a:gd name="connsiteY22" fmla="*/ 1007538 h 1439528"/>
              <a:gd name="connsiteX23" fmla="*/ 281879 w 5468419"/>
              <a:gd name="connsiteY23" fmla="*/ 1100366 h 1439528"/>
              <a:gd name="connsiteX24" fmla="*/ 458263 w 5468419"/>
              <a:gd name="connsiteY24" fmla="*/ 1153539 h 1439528"/>
              <a:gd name="connsiteX25" fmla="*/ 558381 w 5468419"/>
              <a:gd name="connsiteY25" fmla="*/ 1191567 h 1439528"/>
              <a:gd name="connsiteX26" fmla="*/ 1131054 w 5468419"/>
              <a:gd name="connsiteY26" fmla="*/ 1317101 h 1439528"/>
              <a:gd name="connsiteX27" fmla="*/ 1564383 w 5468419"/>
              <a:gd name="connsiteY27" fmla="*/ 1369604 h 1439528"/>
              <a:gd name="connsiteX28" fmla="*/ 1966409 w 5468419"/>
              <a:gd name="connsiteY28" fmla="*/ 1439528 h 1439528"/>
              <a:gd name="connsiteX0" fmla="*/ 1813568 w 5468419"/>
              <a:gd name="connsiteY0" fmla="*/ 1136182 h 1474262"/>
              <a:gd name="connsiteX1" fmla="*/ 2247787 w 5468419"/>
              <a:gd name="connsiteY1" fmla="*/ 1115865 h 1474262"/>
              <a:gd name="connsiteX2" fmla="*/ 2235488 w 5468419"/>
              <a:gd name="connsiteY2" fmla="*/ 1200532 h 1474262"/>
              <a:gd name="connsiteX3" fmla="*/ 2351770 w 5468419"/>
              <a:gd name="connsiteY3" fmla="*/ 1163533 h 1474262"/>
              <a:gd name="connsiteX4" fmla="*/ 2716473 w 5468419"/>
              <a:gd name="connsiteY4" fmla="*/ 1322100 h 1474262"/>
              <a:gd name="connsiteX5" fmla="*/ 3074448 w 5468419"/>
              <a:gd name="connsiteY5" fmla="*/ 1236619 h 1474262"/>
              <a:gd name="connsiteX6" fmla="*/ 3044177 w 5468419"/>
              <a:gd name="connsiteY6" fmla="*/ 1216389 h 1474262"/>
              <a:gd name="connsiteX7" fmla="*/ 4151157 w 5468419"/>
              <a:gd name="connsiteY7" fmla="*/ 1075667 h 1474262"/>
              <a:gd name="connsiteX8" fmla="*/ 4748288 w 5468419"/>
              <a:gd name="connsiteY8" fmla="*/ 805438 h 1474262"/>
              <a:gd name="connsiteX9" fmla="*/ 5468416 w 5468419"/>
              <a:gd name="connsiteY9" fmla="*/ 77860 h 1474262"/>
              <a:gd name="connsiteX10" fmla="*/ 4741176 w 5468419"/>
              <a:gd name="connsiteY10" fmla="*/ 115169 h 1474262"/>
              <a:gd name="connsiteX11" fmla="*/ 4099843 w 5468419"/>
              <a:gd name="connsiteY11" fmla="*/ 83284 h 1474262"/>
              <a:gd name="connsiteX12" fmla="*/ 3678055 w 5468419"/>
              <a:gd name="connsiteY12" fmla="*/ 29635 h 1474262"/>
              <a:gd name="connsiteX13" fmla="*/ 2507832 w 5468419"/>
              <a:gd name="connsiteY13" fmla="*/ 595469 h 1474262"/>
              <a:gd name="connsiteX14" fmla="*/ 2283058 w 5468419"/>
              <a:gd name="connsiteY14" fmla="*/ 613836 h 1474262"/>
              <a:gd name="connsiteX15" fmla="*/ 2005341 w 5468419"/>
              <a:gd name="connsiteY15" fmla="*/ 630244 h 1474262"/>
              <a:gd name="connsiteX16" fmla="*/ 1867366 w 5468419"/>
              <a:gd name="connsiteY16" fmla="*/ 631461 h 1474262"/>
              <a:gd name="connsiteX17" fmla="*/ 1606255 w 5468419"/>
              <a:gd name="connsiteY17" fmla="*/ 666756 h 1474262"/>
              <a:gd name="connsiteX18" fmla="*/ 1252032 w 5468419"/>
              <a:gd name="connsiteY18" fmla="*/ 640819 h 1474262"/>
              <a:gd name="connsiteX19" fmla="*/ 702474 w 5468419"/>
              <a:gd name="connsiteY19" fmla="*/ 665918 h 1474262"/>
              <a:gd name="connsiteX20" fmla="*/ 260886 w 5468419"/>
              <a:gd name="connsiteY20" fmla="*/ 704701 h 1474262"/>
              <a:gd name="connsiteX21" fmla="*/ 132 w 5468419"/>
              <a:gd name="connsiteY21" fmla="*/ 717781 h 1474262"/>
              <a:gd name="connsiteX22" fmla="*/ 291952 w 5468419"/>
              <a:gd name="connsiteY22" fmla="*/ 1042272 h 1474262"/>
              <a:gd name="connsiteX23" fmla="*/ 281879 w 5468419"/>
              <a:gd name="connsiteY23" fmla="*/ 1135100 h 1474262"/>
              <a:gd name="connsiteX24" fmla="*/ 458263 w 5468419"/>
              <a:gd name="connsiteY24" fmla="*/ 1188273 h 1474262"/>
              <a:gd name="connsiteX25" fmla="*/ 558381 w 5468419"/>
              <a:gd name="connsiteY25" fmla="*/ 1226301 h 1474262"/>
              <a:gd name="connsiteX26" fmla="*/ 1131054 w 5468419"/>
              <a:gd name="connsiteY26" fmla="*/ 1351835 h 1474262"/>
              <a:gd name="connsiteX27" fmla="*/ 1564383 w 5468419"/>
              <a:gd name="connsiteY27" fmla="*/ 1404338 h 1474262"/>
              <a:gd name="connsiteX28" fmla="*/ 1966409 w 5468419"/>
              <a:gd name="connsiteY28" fmla="*/ 1474262 h 1474262"/>
              <a:gd name="connsiteX0" fmla="*/ 1813568 w 5468419"/>
              <a:gd name="connsiteY0" fmla="*/ 1108867 h 1446947"/>
              <a:gd name="connsiteX1" fmla="*/ 2247787 w 5468419"/>
              <a:gd name="connsiteY1" fmla="*/ 1088550 h 1446947"/>
              <a:gd name="connsiteX2" fmla="*/ 2235488 w 5468419"/>
              <a:gd name="connsiteY2" fmla="*/ 1173217 h 1446947"/>
              <a:gd name="connsiteX3" fmla="*/ 2351770 w 5468419"/>
              <a:gd name="connsiteY3" fmla="*/ 1136218 h 1446947"/>
              <a:gd name="connsiteX4" fmla="*/ 2716473 w 5468419"/>
              <a:gd name="connsiteY4" fmla="*/ 1294785 h 1446947"/>
              <a:gd name="connsiteX5" fmla="*/ 3074448 w 5468419"/>
              <a:gd name="connsiteY5" fmla="*/ 1209304 h 1446947"/>
              <a:gd name="connsiteX6" fmla="*/ 3044177 w 5468419"/>
              <a:gd name="connsiteY6" fmla="*/ 1189074 h 1446947"/>
              <a:gd name="connsiteX7" fmla="*/ 4151157 w 5468419"/>
              <a:gd name="connsiteY7" fmla="*/ 1048352 h 1446947"/>
              <a:gd name="connsiteX8" fmla="*/ 4748288 w 5468419"/>
              <a:gd name="connsiteY8" fmla="*/ 778123 h 1446947"/>
              <a:gd name="connsiteX9" fmla="*/ 5468416 w 5468419"/>
              <a:gd name="connsiteY9" fmla="*/ 50545 h 1446947"/>
              <a:gd name="connsiteX10" fmla="*/ 4741176 w 5468419"/>
              <a:gd name="connsiteY10" fmla="*/ 87854 h 1446947"/>
              <a:gd name="connsiteX11" fmla="*/ 4099843 w 5468419"/>
              <a:gd name="connsiteY11" fmla="*/ 55969 h 1446947"/>
              <a:gd name="connsiteX12" fmla="*/ 3678055 w 5468419"/>
              <a:gd name="connsiteY12" fmla="*/ 2320 h 1446947"/>
              <a:gd name="connsiteX13" fmla="*/ 3594407 w 5468419"/>
              <a:gd name="connsiteY13" fmla="*/ 140015 h 1446947"/>
              <a:gd name="connsiteX14" fmla="*/ 2283058 w 5468419"/>
              <a:gd name="connsiteY14" fmla="*/ 586521 h 1446947"/>
              <a:gd name="connsiteX15" fmla="*/ 2005341 w 5468419"/>
              <a:gd name="connsiteY15" fmla="*/ 602929 h 1446947"/>
              <a:gd name="connsiteX16" fmla="*/ 1867366 w 5468419"/>
              <a:gd name="connsiteY16" fmla="*/ 604146 h 1446947"/>
              <a:gd name="connsiteX17" fmla="*/ 1606255 w 5468419"/>
              <a:gd name="connsiteY17" fmla="*/ 639441 h 1446947"/>
              <a:gd name="connsiteX18" fmla="*/ 1252032 w 5468419"/>
              <a:gd name="connsiteY18" fmla="*/ 613504 h 1446947"/>
              <a:gd name="connsiteX19" fmla="*/ 702474 w 5468419"/>
              <a:gd name="connsiteY19" fmla="*/ 638603 h 1446947"/>
              <a:gd name="connsiteX20" fmla="*/ 260886 w 5468419"/>
              <a:gd name="connsiteY20" fmla="*/ 677386 h 1446947"/>
              <a:gd name="connsiteX21" fmla="*/ 132 w 5468419"/>
              <a:gd name="connsiteY21" fmla="*/ 690466 h 1446947"/>
              <a:gd name="connsiteX22" fmla="*/ 291952 w 5468419"/>
              <a:gd name="connsiteY22" fmla="*/ 1014957 h 1446947"/>
              <a:gd name="connsiteX23" fmla="*/ 281879 w 5468419"/>
              <a:gd name="connsiteY23" fmla="*/ 1107785 h 1446947"/>
              <a:gd name="connsiteX24" fmla="*/ 458263 w 5468419"/>
              <a:gd name="connsiteY24" fmla="*/ 1160958 h 1446947"/>
              <a:gd name="connsiteX25" fmla="*/ 558381 w 5468419"/>
              <a:gd name="connsiteY25" fmla="*/ 1198986 h 1446947"/>
              <a:gd name="connsiteX26" fmla="*/ 1131054 w 5468419"/>
              <a:gd name="connsiteY26" fmla="*/ 1324520 h 1446947"/>
              <a:gd name="connsiteX27" fmla="*/ 1564383 w 5468419"/>
              <a:gd name="connsiteY27" fmla="*/ 1377023 h 1446947"/>
              <a:gd name="connsiteX28" fmla="*/ 1966409 w 5468419"/>
              <a:gd name="connsiteY28" fmla="*/ 1446947 h 1446947"/>
              <a:gd name="connsiteX0" fmla="*/ 1813568 w 5468419"/>
              <a:gd name="connsiteY0" fmla="*/ 1108867 h 1446947"/>
              <a:gd name="connsiteX1" fmla="*/ 2247787 w 5468419"/>
              <a:gd name="connsiteY1" fmla="*/ 1088550 h 1446947"/>
              <a:gd name="connsiteX2" fmla="*/ 2235488 w 5468419"/>
              <a:gd name="connsiteY2" fmla="*/ 1173217 h 1446947"/>
              <a:gd name="connsiteX3" fmla="*/ 2351770 w 5468419"/>
              <a:gd name="connsiteY3" fmla="*/ 1136218 h 1446947"/>
              <a:gd name="connsiteX4" fmla="*/ 2716473 w 5468419"/>
              <a:gd name="connsiteY4" fmla="*/ 1294785 h 1446947"/>
              <a:gd name="connsiteX5" fmla="*/ 3074448 w 5468419"/>
              <a:gd name="connsiteY5" fmla="*/ 1209304 h 1446947"/>
              <a:gd name="connsiteX6" fmla="*/ 3044177 w 5468419"/>
              <a:gd name="connsiteY6" fmla="*/ 1189074 h 1446947"/>
              <a:gd name="connsiteX7" fmla="*/ 4151157 w 5468419"/>
              <a:gd name="connsiteY7" fmla="*/ 1048352 h 1446947"/>
              <a:gd name="connsiteX8" fmla="*/ 4748288 w 5468419"/>
              <a:gd name="connsiteY8" fmla="*/ 778123 h 1446947"/>
              <a:gd name="connsiteX9" fmla="*/ 5468416 w 5468419"/>
              <a:gd name="connsiteY9" fmla="*/ 50545 h 1446947"/>
              <a:gd name="connsiteX10" fmla="*/ 4741176 w 5468419"/>
              <a:gd name="connsiteY10" fmla="*/ 87854 h 1446947"/>
              <a:gd name="connsiteX11" fmla="*/ 4099843 w 5468419"/>
              <a:gd name="connsiteY11" fmla="*/ 55969 h 1446947"/>
              <a:gd name="connsiteX12" fmla="*/ 3678055 w 5468419"/>
              <a:gd name="connsiteY12" fmla="*/ 2320 h 1446947"/>
              <a:gd name="connsiteX13" fmla="*/ 3594407 w 5468419"/>
              <a:gd name="connsiteY13" fmla="*/ 140015 h 1446947"/>
              <a:gd name="connsiteX14" fmla="*/ 3683069 w 5468419"/>
              <a:gd name="connsiteY14" fmla="*/ 301095 h 1446947"/>
              <a:gd name="connsiteX15" fmla="*/ 2005341 w 5468419"/>
              <a:gd name="connsiteY15" fmla="*/ 602929 h 1446947"/>
              <a:gd name="connsiteX16" fmla="*/ 1867366 w 5468419"/>
              <a:gd name="connsiteY16" fmla="*/ 604146 h 1446947"/>
              <a:gd name="connsiteX17" fmla="*/ 1606255 w 5468419"/>
              <a:gd name="connsiteY17" fmla="*/ 639441 h 1446947"/>
              <a:gd name="connsiteX18" fmla="*/ 1252032 w 5468419"/>
              <a:gd name="connsiteY18" fmla="*/ 613504 h 1446947"/>
              <a:gd name="connsiteX19" fmla="*/ 702474 w 5468419"/>
              <a:gd name="connsiteY19" fmla="*/ 638603 h 1446947"/>
              <a:gd name="connsiteX20" fmla="*/ 260886 w 5468419"/>
              <a:gd name="connsiteY20" fmla="*/ 677386 h 1446947"/>
              <a:gd name="connsiteX21" fmla="*/ 132 w 5468419"/>
              <a:gd name="connsiteY21" fmla="*/ 690466 h 1446947"/>
              <a:gd name="connsiteX22" fmla="*/ 291952 w 5468419"/>
              <a:gd name="connsiteY22" fmla="*/ 1014957 h 1446947"/>
              <a:gd name="connsiteX23" fmla="*/ 281879 w 5468419"/>
              <a:gd name="connsiteY23" fmla="*/ 1107785 h 1446947"/>
              <a:gd name="connsiteX24" fmla="*/ 458263 w 5468419"/>
              <a:gd name="connsiteY24" fmla="*/ 1160958 h 1446947"/>
              <a:gd name="connsiteX25" fmla="*/ 558381 w 5468419"/>
              <a:gd name="connsiteY25" fmla="*/ 1198986 h 1446947"/>
              <a:gd name="connsiteX26" fmla="*/ 1131054 w 5468419"/>
              <a:gd name="connsiteY26" fmla="*/ 1324520 h 1446947"/>
              <a:gd name="connsiteX27" fmla="*/ 1564383 w 5468419"/>
              <a:gd name="connsiteY27" fmla="*/ 1377023 h 1446947"/>
              <a:gd name="connsiteX28" fmla="*/ 1966409 w 5468419"/>
              <a:gd name="connsiteY28" fmla="*/ 1446947 h 1446947"/>
              <a:gd name="connsiteX0" fmla="*/ 1813568 w 5468419"/>
              <a:gd name="connsiteY0" fmla="*/ 1108867 h 1446947"/>
              <a:gd name="connsiteX1" fmla="*/ 2247787 w 5468419"/>
              <a:gd name="connsiteY1" fmla="*/ 1088550 h 1446947"/>
              <a:gd name="connsiteX2" fmla="*/ 2235488 w 5468419"/>
              <a:gd name="connsiteY2" fmla="*/ 1173217 h 1446947"/>
              <a:gd name="connsiteX3" fmla="*/ 2351770 w 5468419"/>
              <a:gd name="connsiteY3" fmla="*/ 1136218 h 1446947"/>
              <a:gd name="connsiteX4" fmla="*/ 2716473 w 5468419"/>
              <a:gd name="connsiteY4" fmla="*/ 1294785 h 1446947"/>
              <a:gd name="connsiteX5" fmla="*/ 3074448 w 5468419"/>
              <a:gd name="connsiteY5" fmla="*/ 1209304 h 1446947"/>
              <a:gd name="connsiteX6" fmla="*/ 3044177 w 5468419"/>
              <a:gd name="connsiteY6" fmla="*/ 1189074 h 1446947"/>
              <a:gd name="connsiteX7" fmla="*/ 4151157 w 5468419"/>
              <a:gd name="connsiteY7" fmla="*/ 1048352 h 1446947"/>
              <a:gd name="connsiteX8" fmla="*/ 4748288 w 5468419"/>
              <a:gd name="connsiteY8" fmla="*/ 778123 h 1446947"/>
              <a:gd name="connsiteX9" fmla="*/ 5468416 w 5468419"/>
              <a:gd name="connsiteY9" fmla="*/ 50545 h 1446947"/>
              <a:gd name="connsiteX10" fmla="*/ 4741176 w 5468419"/>
              <a:gd name="connsiteY10" fmla="*/ 87854 h 1446947"/>
              <a:gd name="connsiteX11" fmla="*/ 4099843 w 5468419"/>
              <a:gd name="connsiteY11" fmla="*/ 55969 h 1446947"/>
              <a:gd name="connsiteX12" fmla="*/ 3678055 w 5468419"/>
              <a:gd name="connsiteY12" fmla="*/ 2320 h 1446947"/>
              <a:gd name="connsiteX13" fmla="*/ 3594407 w 5468419"/>
              <a:gd name="connsiteY13" fmla="*/ 140015 h 1446947"/>
              <a:gd name="connsiteX14" fmla="*/ 3683069 w 5468419"/>
              <a:gd name="connsiteY14" fmla="*/ 301095 h 1446947"/>
              <a:gd name="connsiteX15" fmla="*/ 4105788 w 5468419"/>
              <a:gd name="connsiteY15" fmla="*/ 412054 h 1446947"/>
              <a:gd name="connsiteX16" fmla="*/ 2005341 w 5468419"/>
              <a:gd name="connsiteY16" fmla="*/ 602929 h 1446947"/>
              <a:gd name="connsiteX17" fmla="*/ 1867366 w 5468419"/>
              <a:gd name="connsiteY17" fmla="*/ 604146 h 1446947"/>
              <a:gd name="connsiteX18" fmla="*/ 1606255 w 5468419"/>
              <a:gd name="connsiteY18" fmla="*/ 639441 h 1446947"/>
              <a:gd name="connsiteX19" fmla="*/ 1252032 w 5468419"/>
              <a:gd name="connsiteY19" fmla="*/ 613504 h 1446947"/>
              <a:gd name="connsiteX20" fmla="*/ 702474 w 5468419"/>
              <a:gd name="connsiteY20" fmla="*/ 638603 h 1446947"/>
              <a:gd name="connsiteX21" fmla="*/ 260886 w 5468419"/>
              <a:gd name="connsiteY21" fmla="*/ 677386 h 1446947"/>
              <a:gd name="connsiteX22" fmla="*/ 132 w 5468419"/>
              <a:gd name="connsiteY22" fmla="*/ 690466 h 1446947"/>
              <a:gd name="connsiteX23" fmla="*/ 291952 w 5468419"/>
              <a:gd name="connsiteY23" fmla="*/ 1014957 h 1446947"/>
              <a:gd name="connsiteX24" fmla="*/ 281879 w 5468419"/>
              <a:gd name="connsiteY24" fmla="*/ 1107785 h 1446947"/>
              <a:gd name="connsiteX25" fmla="*/ 458263 w 5468419"/>
              <a:gd name="connsiteY25" fmla="*/ 1160958 h 1446947"/>
              <a:gd name="connsiteX26" fmla="*/ 558381 w 5468419"/>
              <a:gd name="connsiteY26" fmla="*/ 1198986 h 1446947"/>
              <a:gd name="connsiteX27" fmla="*/ 1131054 w 5468419"/>
              <a:gd name="connsiteY27" fmla="*/ 1324520 h 1446947"/>
              <a:gd name="connsiteX28" fmla="*/ 1564383 w 5468419"/>
              <a:gd name="connsiteY28" fmla="*/ 1377023 h 1446947"/>
              <a:gd name="connsiteX29" fmla="*/ 1966409 w 5468419"/>
              <a:gd name="connsiteY29" fmla="*/ 1446947 h 1446947"/>
              <a:gd name="connsiteX0" fmla="*/ 1813568 w 5468419"/>
              <a:gd name="connsiteY0" fmla="*/ 1108867 h 1446947"/>
              <a:gd name="connsiteX1" fmla="*/ 2247787 w 5468419"/>
              <a:gd name="connsiteY1" fmla="*/ 1088550 h 1446947"/>
              <a:gd name="connsiteX2" fmla="*/ 2235488 w 5468419"/>
              <a:gd name="connsiteY2" fmla="*/ 1173217 h 1446947"/>
              <a:gd name="connsiteX3" fmla="*/ 2351770 w 5468419"/>
              <a:gd name="connsiteY3" fmla="*/ 1136218 h 1446947"/>
              <a:gd name="connsiteX4" fmla="*/ 2716473 w 5468419"/>
              <a:gd name="connsiteY4" fmla="*/ 1294785 h 1446947"/>
              <a:gd name="connsiteX5" fmla="*/ 3074448 w 5468419"/>
              <a:gd name="connsiteY5" fmla="*/ 1209304 h 1446947"/>
              <a:gd name="connsiteX6" fmla="*/ 3044177 w 5468419"/>
              <a:gd name="connsiteY6" fmla="*/ 1189074 h 1446947"/>
              <a:gd name="connsiteX7" fmla="*/ 4151157 w 5468419"/>
              <a:gd name="connsiteY7" fmla="*/ 1048352 h 1446947"/>
              <a:gd name="connsiteX8" fmla="*/ 4748288 w 5468419"/>
              <a:gd name="connsiteY8" fmla="*/ 778123 h 1446947"/>
              <a:gd name="connsiteX9" fmla="*/ 5468416 w 5468419"/>
              <a:gd name="connsiteY9" fmla="*/ 50545 h 1446947"/>
              <a:gd name="connsiteX10" fmla="*/ 4741176 w 5468419"/>
              <a:gd name="connsiteY10" fmla="*/ 87854 h 1446947"/>
              <a:gd name="connsiteX11" fmla="*/ 4099843 w 5468419"/>
              <a:gd name="connsiteY11" fmla="*/ 55969 h 1446947"/>
              <a:gd name="connsiteX12" fmla="*/ 3678055 w 5468419"/>
              <a:gd name="connsiteY12" fmla="*/ 2320 h 1446947"/>
              <a:gd name="connsiteX13" fmla="*/ 3594407 w 5468419"/>
              <a:gd name="connsiteY13" fmla="*/ 140015 h 1446947"/>
              <a:gd name="connsiteX14" fmla="*/ 3683069 w 5468419"/>
              <a:gd name="connsiteY14" fmla="*/ 301095 h 1446947"/>
              <a:gd name="connsiteX15" fmla="*/ 4105788 w 5468419"/>
              <a:gd name="connsiteY15" fmla="*/ 412054 h 1446947"/>
              <a:gd name="connsiteX16" fmla="*/ 4491930 w 5468419"/>
              <a:gd name="connsiteY16" fmla="*/ 495893 h 1446947"/>
              <a:gd name="connsiteX17" fmla="*/ 1867366 w 5468419"/>
              <a:gd name="connsiteY17" fmla="*/ 604146 h 1446947"/>
              <a:gd name="connsiteX18" fmla="*/ 1606255 w 5468419"/>
              <a:gd name="connsiteY18" fmla="*/ 639441 h 1446947"/>
              <a:gd name="connsiteX19" fmla="*/ 1252032 w 5468419"/>
              <a:gd name="connsiteY19" fmla="*/ 613504 h 1446947"/>
              <a:gd name="connsiteX20" fmla="*/ 702474 w 5468419"/>
              <a:gd name="connsiteY20" fmla="*/ 638603 h 1446947"/>
              <a:gd name="connsiteX21" fmla="*/ 260886 w 5468419"/>
              <a:gd name="connsiteY21" fmla="*/ 677386 h 1446947"/>
              <a:gd name="connsiteX22" fmla="*/ 132 w 5468419"/>
              <a:gd name="connsiteY22" fmla="*/ 690466 h 1446947"/>
              <a:gd name="connsiteX23" fmla="*/ 291952 w 5468419"/>
              <a:gd name="connsiteY23" fmla="*/ 1014957 h 1446947"/>
              <a:gd name="connsiteX24" fmla="*/ 281879 w 5468419"/>
              <a:gd name="connsiteY24" fmla="*/ 1107785 h 1446947"/>
              <a:gd name="connsiteX25" fmla="*/ 458263 w 5468419"/>
              <a:gd name="connsiteY25" fmla="*/ 1160958 h 1446947"/>
              <a:gd name="connsiteX26" fmla="*/ 558381 w 5468419"/>
              <a:gd name="connsiteY26" fmla="*/ 1198986 h 1446947"/>
              <a:gd name="connsiteX27" fmla="*/ 1131054 w 5468419"/>
              <a:gd name="connsiteY27" fmla="*/ 1324520 h 1446947"/>
              <a:gd name="connsiteX28" fmla="*/ 1564383 w 5468419"/>
              <a:gd name="connsiteY28" fmla="*/ 1377023 h 1446947"/>
              <a:gd name="connsiteX29" fmla="*/ 1966409 w 5468419"/>
              <a:gd name="connsiteY29" fmla="*/ 1446947 h 1446947"/>
              <a:gd name="connsiteX0" fmla="*/ 1813568 w 5468419"/>
              <a:gd name="connsiteY0" fmla="*/ 1108867 h 1446947"/>
              <a:gd name="connsiteX1" fmla="*/ 2247787 w 5468419"/>
              <a:gd name="connsiteY1" fmla="*/ 1088550 h 1446947"/>
              <a:gd name="connsiteX2" fmla="*/ 2235488 w 5468419"/>
              <a:gd name="connsiteY2" fmla="*/ 1173217 h 1446947"/>
              <a:gd name="connsiteX3" fmla="*/ 2351770 w 5468419"/>
              <a:gd name="connsiteY3" fmla="*/ 1136218 h 1446947"/>
              <a:gd name="connsiteX4" fmla="*/ 2716473 w 5468419"/>
              <a:gd name="connsiteY4" fmla="*/ 1294785 h 1446947"/>
              <a:gd name="connsiteX5" fmla="*/ 3074448 w 5468419"/>
              <a:gd name="connsiteY5" fmla="*/ 1209304 h 1446947"/>
              <a:gd name="connsiteX6" fmla="*/ 3044177 w 5468419"/>
              <a:gd name="connsiteY6" fmla="*/ 1189074 h 1446947"/>
              <a:gd name="connsiteX7" fmla="*/ 4151157 w 5468419"/>
              <a:gd name="connsiteY7" fmla="*/ 1048352 h 1446947"/>
              <a:gd name="connsiteX8" fmla="*/ 4748288 w 5468419"/>
              <a:gd name="connsiteY8" fmla="*/ 778123 h 1446947"/>
              <a:gd name="connsiteX9" fmla="*/ 5468416 w 5468419"/>
              <a:gd name="connsiteY9" fmla="*/ 50545 h 1446947"/>
              <a:gd name="connsiteX10" fmla="*/ 4741176 w 5468419"/>
              <a:gd name="connsiteY10" fmla="*/ 87854 h 1446947"/>
              <a:gd name="connsiteX11" fmla="*/ 4099843 w 5468419"/>
              <a:gd name="connsiteY11" fmla="*/ 55969 h 1446947"/>
              <a:gd name="connsiteX12" fmla="*/ 3678055 w 5468419"/>
              <a:gd name="connsiteY12" fmla="*/ 2320 h 1446947"/>
              <a:gd name="connsiteX13" fmla="*/ 3594407 w 5468419"/>
              <a:gd name="connsiteY13" fmla="*/ 140015 h 1446947"/>
              <a:gd name="connsiteX14" fmla="*/ 3683069 w 5468419"/>
              <a:gd name="connsiteY14" fmla="*/ 301095 h 1446947"/>
              <a:gd name="connsiteX15" fmla="*/ 4105788 w 5468419"/>
              <a:gd name="connsiteY15" fmla="*/ 412054 h 1446947"/>
              <a:gd name="connsiteX16" fmla="*/ 4491930 w 5468419"/>
              <a:gd name="connsiteY16" fmla="*/ 495893 h 1446947"/>
              <a:gd name="connsiteX17" fmla="*/ 4709181 w 5468419"/>
              <a:gd name="connsiteY17" fmla="*/ 586306 h 1446947"/>
              <a:gd name="connsiteX18" fmla="*/ 1606255 w 5468419"/>
              <a:gd name="connsiteY18" fmla="*/ 639441 h 1446947"/>
              <a:gd name="connsiteX19" fmla="*/ 1252032 w 5468419"/>
              <a:gd name="connsiteY19" fmla="*/ 613504 h 1446947"/>
              <a:gd name="connsiteX20" fmla="*/ 702474 w 5468419"/>
              <a:gd name="connsiteY20" fmla="*/ 638603 h 1446947"/>
              <a:gd name="connsiteX21" fmla="*/ 260886 w 5468419"/>
              <a:gd name="connsiteY21" fmla="*/ 677386 h 1446947"/>
              <a:gd name="connsiteX22" fmla="*/ 132 w 5468419"/>
              <a:gd name="connsiteY22" fmla="*/ 690466 h 1446947"/>
              <a:gd name="connsiteX23" fmla="*/ 291952 w 5468419"/>
              <a:gd name="connsiteY23" fmla="*/ 1014957 h 1446947"/>
              <a:gd name="connsiteX24" fmla="*/ 281879 w 5468419"/>
              <a:gd name="connsiteY24" fmla="*/ 1107785 h 1446947"/>
              <a:gd name="connsiteX25" fmla="*/ 458263 w 5468419"/>
              <a:gd name="connsiteY25" fmla="*/ 1160958 h 1446947"/>
              <a:gd name="connsiteX26" fmla="*/ 558381 w 5468419"/>
              <a:gd name="connsiteY26" fmla="*/ 1198986 h 1446947"/>
              <a:gd name="connsiteX27" fmla="*/ 1131054 w 5468419"/>
              <a:gd name="connsiteY27" fmla="*/ 1324520 h 1446947"/>
              <a:gd name="connsiteX28" fmla="*/ 1564383 w 5468419"/>
              <a:gd name="connsiteY28" fmla="*/ 1377023 h 1446947"/>
              <a:gd name="connsiteX29" fmla="*/ 1966409 w 5468419"/>
              <a:gd name="connsiteY29" fmla="*/ 1446947 h 1446947"/>
              <a:gd name="connsiteX0" fmla="*/ 1813568 w 5468419"/>
              <a:gd name="connsiteY0" fmla="*/ 1108867 h 1446947"/>
              <a:gd name="connsiteX1" fmla="*/ 2247787 w 5468419"/>
              <a:gd name="connsiteY1" fmla="*/ 1088550 h 1446947"/>
              <a:gd name="connsiteX2" fmla="*/ 2235488 w 5468419"/>
              <a:gd name="connsiteY2" fmla="*/ 1173217 h 1446947"/>
              <a:gd name="connsiteX3" fmla="*/ 2351770 w 5468419"/>
              <a:gd name="connsiteY3" fmla="*/ 1136218 h 1446947"/>
              <a:gd name="connsiteX4" fmla="*/ 2716473 w 5468419"/>
              <a:gd name="connsiteY4" fmla="*/ 1294785 h 1446947"/>
              <a:gd name="connsiteX5" fmla="*/ 3074448 w 5468419"/>
              <a:gd name="connsiteY5" fmla="*/ 1209304 h 1446947"/>
              <a:gd name="connsiteX6" fmla="*/ 3044177 w 5468419"/>
              <a:gd name="connsiteY6" fmla="*/ 1189074 h 1446947"/>
              <a:gd name="connsiteX7" fmla="*/ 4151157 w 5468419"/>
              <a:gd name="connsiteY7" fmla="*/ 1048352 h 1446947"/>
              <a:gd name="connsiteX8" fmla="*/ 4748288 w 5468419"/>
              <a:gd name="connsiteY8" fmla="*/ 778123 h 1446947"/>
              <a:gd name="connsiteX9" fmla="*/ 5468416 w 5468419"/>
              <a:gd name="connsiteY9" fmla="*/ 50545 h 1446947"/>
              <a:gd name="connsiteX10" fmla="*/ 4741176 w 5468419"/>
              <a:gd name="connsiteY10" fmla="*/ 87854 h 1446947"/>
              <a:gd name="connsiteX11" fmla="*/ 4099843 w 5468419"/>
              <a:gd name="connsiteY11" fmla="*/ 55969 h 1446947"/>
              <a:gd name="connsiteX12" fmla="*/ 3678055 w 5468419"/>
              <a:gd name="connsiteY12" fmla="*/ 2320 h 1446947"/>
              <a:gd name="connsiteX13" fmla="*/ 3594407 w 5468419"/>
              <a:gd name="connsiteY13" fmla="*/ 140015 h 1446947"/>
              <a:gd name="connsiteX14" fmla="*/ 3683069 w 5468419"/>
              <a:gd name="connsiteY14" fmla="*/ 301095 h 1446947"/>
              <a:gd name="connsiteX15" fmla="*/ 4105788 w 5468419"/>
              <a:gd name="connsiteY15" fmla="*/ 412054 h 1446947"/>
              <a:gd name="connsiteX16" fmla="*/ 4491930 w 5468419"/>
              <a:gd name="connsiteY16" fmla="*/ 495893 h 1446947"/>
              <a:gd name="connsiteX17" fmla="*/ 4709181 w 5468419"/>
              <a:gd name="connsiteY17" fmla="*/ 586306 h 1446947"/>
              <a:gd name="connsiteX18" fmla="*/ 1606255 w 5468419"/>
              <a:gd name="connsiteY18" fmla="*/ 639441 h 1446947"/>
              <a:gd name="connsiteX19" fmla="*/ 1252032 w 5468419"/>
              <a:gd name="connsiteY19" fmla="*/ 613504 h 1446947"/>
              <a:gd name="connsiteX20" fmla="*/ 702474 w 5468419"/>
              <a:gd name="connsiteY20" fmla="*/ 638603 h 1446947"/>
              <a:gd name="connsiteX21" fmla="*/ 260886 w 5468419"/>
              <a:gd name="connsiteY21" fmla="*/ 677386 h 1446947"/>
              <a:gd name="connsiteX22" fmla="*/ 132 w 5468419"/>
              <a:gd name="connsiteY22" fmla="*/ 690466 h 1446947"/>
              <a:gd name="connsiteX23" fmla="*/ 291952 w 5468419"/>
              <a:gd name="connsiteY23" fmla="*/ 1014957 h 1446947"/>
              <a:gd name="connsiteX24" fmla="*/ 281879 w 5468419"/>
              <a:gd name="connsiteY24" fmla="*/ 1107785 h 1446947"/>
              <a:gd name="connsiteX25" fmla="*/ 458263 w 5468419"/>
              <a:gd name="connsiteY25" fmla="*/ 1160958 h 1446947"/>
              <a:gd name="connsiteX26" fmla="*/ 558381 w 5468419"/>
              <a:gd name="connsiteY26" fmla="*/ 1198986 h 1446947"/>
              <a:gd name="connsiteX27" fmla="*/ 1131054 w 5468419"/>
              <a:gd name="connsiteY27" fmla="*/ 1324520 h 1446947"/>
              <a:gd name="connsiteX28" fmla="*/ 1564383 w 5468419"/>
              <a:gd name="connsiteY28" fmla="*/ 1377023 h 1446947"/>
              <a:gd name="connsiteX29" fmla="*/ 1966409 w 5468419"/>
              <a:gd name="connsiteY29" fmla="*/ 1446947 h 1446947"/>
              <a:gd name="connsiteX0" fmla="*/ 1813568 w 5468419"/>
              <a:gd name="connsiteY0" fmla="*/ 1108867 h 1446947"/>
              <a:gd name="connsiteX1" fmla="*/ 2247787 w 5468419"/>
              <a:gd name="connsiteY1" fmla="*/ 1088550 h 1446947"/>
              <a:gd name="connsiteX2" fmla="*/ 2235488 w 5468419"/>
              <a:gd name="connsiteY2" fmla="*/ 1173217 h 1446947"/>
              <a:gd name="connsiteX3" fmla="*/ 2351770 w 5468419"/>
              <a:gd name="connsiteY3" fmla="*/ 1136218 h 1446947"/>
              <a:gd name="connsiteX4" fmla="*/ 2716473 w 5468419"/>
              <a:gd name="connsiteY4" fmla="*/ 1294785 h 1446947"/>
              <a:gd name="connsiteX5" fmla="*/ 3074448 w 5468419"/>
              <a:gd name="connsiteY5" fmla="*/ 1209304 h 1446947"/>
              <a:gd name="connsiteX6" fmla="*/ 3044177 w 5468419"/>
              <a:gd name="connsiteY6" fmla="*/ 1189074 h 1446947"/>
              <a:gd name="connsiteX7" fmla="*/ 4151157 w 5468419"/>
              <a:gd name="connsiteY7" fmla="*/ 1048352 h 1446947"/>
              <a:gd name="connsiteX8" fmla="*/ 4748288 w 5468419"/>
              <a:gd name="connsiteY8" fmla="*/ 778123 h 1446947"/>
              <a:gd name="connsiteX9" fmla="*/ 5468416 w 5468419"/>
              <a:gd name="connsiteY9" fmla="*/ 50545 h 1446947"/>
              <a:gd name="connsiteX10" fmla="*/ 4741176 w 5468419"/>
              <a:gd name="connsiteY10" fmla="*/ 87854 h 1446947"/>
              <a:gd name="connsiteX11" fmla="*/ 4099843 w 5468419"/>
              <a:gd name="connsiteY11" fmla="*/ 55969 h 1446947"/>
              <a:gd name="connsiteX12" fmla="*/ 3678055 w 5468419"/>
              <a:gd name="connsiteY12" fmla="*/ 2320 h 1446947"/>
              <a:gd name="connsiteX13" fmla="*/ 3594407 w 5468419"/>
              <a:gd name="connsiteY13" fmla="*/ 140015 h 1446947"/>
              <a:gd name="connsiteX14" fmla="*/ 3683069 w 5468419"/>
              <a:gd name="connsiteY14" fmla="*/ 301095 h 1446947"/>
              <a:gd name="connsiteX15" fmla="*/ 4105788 w 5468419"/>
              <a:gd name="connsiteY15" fmla="*/ 412054 h 1446947"/>
              <a:gd name="connsiteX16" fmla="*/ 4491930 w 5468419"/>
              <a:gd name="connsiteY16" fmla="*/ 495893 h 1446947"/>
              <a:gd name="connsiteX17" fmla="*/ 4709181 w 5468419"/>
              <a:gd name="connsiteY17" fmla="*/ 586306 h 1446947"/>
              <a:gd name="connsiteX18" fmla="*/ 4189371 w 5468419"/>
              <a:gd name="connsiteY18" fmla="*/ 822356 h 1446947"/>
              <a:gd name="connsiteX19" fmla="*/ 1606255 w 5468419"/>
              <a:gd name="connsiteY19" fmla="*/ 639441 h 1446947"/>
              <a:gd name="connsiteX20" fmla="*/ 1252032 w 5468419"/>
              <a:gd name="connsiteY20" fmla="*/ 613504 h 1446947"/>
              <a:gd name="connsiteX21" fmla="*/ 702474 w 5468419"/>
              <a:gd name="connsiteY21" fmla="*/ 638603 h 1446947"/>
              <a:gd name="connsiteX22" fmla="*/ 260886 w 5468419"/>
              <a:gd name="connsiteY22" fmla="*/ 677386 h 1446947"/>
              <a:gd name="connsiteX23" fmla="*/ 132 w 5468419"/>
              <a:gd name="connsiteY23" fmla="*/ 690466 h 1446947"/>
              <a:gd name="connsiteX24" fmla="*/ 291952 w 5468419"/>
              <a:gd name="connsiteY24" fmla="*/ 1014957 h 1446947"/>
              <a:gd name="connsiteX25" fmla="*/ 281879 w 5468419"/>
              <a:gd name="connsiteY25" fmla="*/ 1107785 h 1446947"/>
              <a:gd name="connsiteX26" fmla="*/ 458263 w 5468419"/>
              <a:gd name="connsiteY26" fmla="*/ 1160958 h 1446947"/>
              <a:gd name="connsiteX27" fmla="*/ 558381 w 5468419"/>
              <a:gd name="connsiteY27" fmla="*/ 1198986 h 1446947"/>
              <a:gd name="connsiteX28" fmla="*/ 1131054 w 5468419"/>
              <a:gd name="connsiteY28" fmla="*/ 1324520 h 1446947"/>
              <a:gd name="connsiteX29" fmla="*/ 1564383 w 5468419"/>
              <a:gd name="connsiteY29" fmla="*/ 1377023 h 1446947"/>
              <a:gd name="connsiteX30" fmla="*/ 1966409 w 5468419"/>
              <a:gd name="connsiteY30" fmla="*/ 1446947 h 1446947"/>
              <a:gd name="connsiteX0" fmla="*/ 1813568 w 5468419"/>
              <a:gd name="connsiteY0" fmla="*/ 1108867 h 1446947"/>
              <a:gd name="connsiteX1" fmla="*/ 2247787 w 5468419"/>
              <a:gd name="connsiteY1" fmla="*/ 1088550 h 1446947"/>
              <a:gd name="connsiteX2" fmla="*/ 2235488 w 5468419"/>
              <a:gd name="connsiteY2" fmla="*/ 1173217 h 1446947"/>
              <a:gd name="connsiteX3" fmla="*/ 2351770 w 5468419"/>
              <a:gd name="connsiteY3" fmla="*/ 1136218 h 1446947"/>
              <a:gd name="connsiteX4" fmla="*/ 2716473 w 5468419"/>
              <a:gd name="connsiteY4" fmla="*/ 1294785 h 1446947"/>
              <a:gd name="connsiteX5" fmla="*/ 3074448 w 5468419"/>
              <a:gd name="connsiteY5" fmla="*/ 1209304 h 1446947"/>
              <a:gd name="connsiteX6" fmla="*/ 3044177 w 5468419"/>
              <a:gd name="connsiteY6" fmla="*/ 1189074 h 1446947"/>
              <a:gd name="connsiteX7" fmla="*/ 4151157 w 5468419"/>
              <a:gd name="connsiteY7" fmla="*/ 1048352 h 1446947"/>
              <a:gd name="connsiteX8" fmla="*/ 4748288 w 5468419"/>
              <a:gd name="connsiteY8" fmla="*/ 778123 h 1446947"/>
              <a:gd name="connsiteX9" fmla="*/ 5468416 w 5468419"/>
              <a:gd name="connsiteY9" fmla="*/ 50545 h 1446947"/>
              <a:gd name="connsiteX10" fmla="*/ 4741176 w 5468419"/>
              <a:gd name="connsiteY10" fmla="*/ 87854 h 1446947"/>
              <a:gd name="connsiteX11" fmla="*/ 4099843 w 5468419"/>
              <a:gd name="connsiteY11" fmla="*/ 55969 h 1446947"/>
              <a:gd name="connsiteX12" fmla="*/ 3678055 w 5468419"/>
              <a:gd name="connsiteY12" fmla="*/ 2320 h 1446947"/>
              <a:gd name="connsiteX13" fmla="*/ 3594407 w 5468419"/>
              <a:gd name="connsiteY13" fmla="*/ 140015 h 1446947"/>
              <a:gd name="connsiteX14" fmla="*/ 3683069 w 5468419"/>
              <a:gd name="connsiteY14" fmla="*/ 301095 h 1446947"/>
              <a:gd name="connsiteX15" fmla="*/ 4105788 w 5468419"/>
              <a:gd name="connsiteY15" fmla="*/ 412054 h 1446947"/>
              <a:gd name="connsiteX16" fmla="*/ 4491930 w 5468419"/>
              <a:gd name="connsiteY16" fmla="*/ 495893 h 1446947"/>
              <a:gd name="connsiteX17" fmla="*/ 4709181 w 5468419"/>
              <a:gd name="connsiteY17" fmla="*/ 586306 h 1446947"/>
              <a:gd name="connsiteX18" fmla="*/ 4126684 w 5468419"/>
              <a:gd name="connsiteY18" fmla="*/ 768838 h 1446947"/>
              <a:gd name="connsiteX19" fmla="*/ 1606255 w 5468419"/>
              <a:gd name="connsiteY19" fmla="*/ 639441 h 1446947"/>
              <a:gd name="connsiteX20" fmla="*/ 1252032 w 5468419"/>
              <a:gd name="connsiteY20" fmla="*/ 613504 h 1446947"/>
              <a:gd name="connsiteX21" fmla="*/ 702474 w 5468419"/>
              <a:gd name="connsiteY21" fmla="*/ 638603 h 1446947"/>
              <a:gd name="connsiteX22" fmla="*/ 260886 w 5468419"/>
              <a:gd name="connsiteY22" fmla="*/ 677386 h 1446947"/>
              <a:gd name="connsiteX23" fmla="*/ 132 w 5468419"/>
              <a:gd name="connsiteY23" fmla="*/ 690466 h 1446947"/>
              <a:gd name="connsiteX24" fmla="*/ 291952 w 5468419"/>
              <a:gd name="connsiteY24" fmla="*/ 1014957 h 1446947"/>
              <a:gd name="connsiteX25" fmla="*/ 281879 w 5468419"/>
              <a:gd name="connsiteY25" fmla="*/ 1107785 h 1446947"/>
              <a:gd name="connsiteX26" fmla="*/ 458263 w 5468419"/>
              <a:gd name="connsiteY26" fmla="*/ 1160958 h 1446947"/>
              <a:gd name="connsiteX27" fmla="*/ 558381 w 5468419"/>
              <a:gd name="connsiteY27" fmla="*/ 1198986 h 1446947"/>
              <a:gd name="connsiteX28" fmla="*/ 1131054 w 5468419"/>
              <a:gd name="connsiteY28" fmla="*/ 1324520 h 1446947"/>
              <a:gd name="connsiteX29" fmla="*/ 1564383 w 5468419"/>
              <a:gd name="connsiteY29" fmla="*/ 1377023 h 1446947"/>
              <a:gd name="connsiteX30" fmla="*/ 1966409 w 5468419"/>
              <a:gd name="connsiteY30" fmla="*/ 1446947 h 1446947"/>
              <a:gd name="connsiteX0" fmla="*/ 1813568 w 5468419"/>
              <a:gd name="connsiteY0" fmla="*/ 1108867 h 1446947"/>
              <a:gd name="connsiteX1" fmla="*/ 2247787 w 5468419"/>
              <a:gd name="connsiteY1" fmla="*/ 1088550 h 1446947"/>
              <a:gd name="connsiteX2" fmla="*/ 2235488 w 5468419"/>
              <a:gd name="connsiteY2" fmla="*/ 1173217 h 1446947"/>
              <a:gd name="connsiteX3" fmla="*/ 2351770 w 5468419"/>
              <a:gd name="connsiteY3" fmla="*/ 1136218 h 1446947"/>
              <a:gd name="connsiteX4" fmla="*/ 2716473 w 5468419"/>
              <a:gd name="connsiteY4" fmla="*/ 1294785 h 1446947"/>
              <a:gd name="connsiteX5" fmla="*/ 3074448 w 5468419"/>
              <a:gd name="connsiteY5" fmla="*/ 1209304 h 1446947"/>
              <a:gd name="connsiteX6" fmla="*/ 3044177 w 5468419"/>
              <a:gd name="connsiteY6" fmla="*/ 1189074 h 1446947"/>
              <a:gd name="connsiteX7" fmla="*/ 4151157 w 5468419"/>
              <a:gd name="connsiteY7" fmla="*/ 1048352 h 1446947"/>
              <a:gd name="connsiteX8" fmla="*/ 4748288 w 5468419"/>
              <a:gd name="connsiteY8" fmla="*/ 778123 h 1446947"/>
              <a:gd name="connsiteX9" fmla="*/ 5468416 w 5468419"/>
              <a:gd name="connsiteY9" fmla="*/ 50545 h 1446947"/>
              <a:gd name="connsiteX10" fmla="*/ 4741176 w 5468419"/>
              <a:gd name="connsiteY10" fmla="*/ 87854 h 1446947"/>
              <a:gd name="connsiteX11" fmla="*/ 4099843 w 5468419"/>
              <a:gd name="connsiteY11" fmla="*/ 55969 h 1446947"/>
              <a:gd name="connsiteX12" fmla="*/ 3678055 w 5468419"/>
              <a:gd name="connsiteY12" fmla="*/ 2320 h 1446947"/>
              <a:gd name="connsiteX13" fmla="*/ 3594407 w 5468419"/>
              <a:gd name="connsiteY13" fmla="*/ 140015 h 1446947"/>
              <a:gd name="connsiteX14" fmla="*/ 3683069 w 5468419"/>
              <a:gd name="connsiteY14" fmla="*/ 301095 h 1446947"/>
              <a:gd name="connsiteX15" fmla="*/ 4105788 w 5468419"/>
              <a:gd name="connsiteY15" fmla="*/ 412054 h 1446947"/>
              <a:gd name="connsiteX16" fmla="*/ 4491930 w 5468419"/>
              <a:gd name="connsiteY16" fmla="*/ 495893 h 1446947"/>
              <a:gd name="connsiteX17" fmla="*/ 4709181 w 5468419"/>
              <a:gd name="connsiteY17" fmla="*/ 586306 h 1446947"/>
              <a:gd name="connsiteX18" fmla="*/ 4126684 w 5468419"/>
              <a:gd name="connsiteY18" fmla="*/ 768838 h 1446947"/>
              <a:gd name="connsiteX19" fmla="*/ 2964475 w 5468419"/>
              <a:gd name="connsiteY19" fmla="*/ 621601 h 1446947"/>
              <a:gd name="connsiteX20" fmla="*/ 1252032 w 5468419"/>
              <a:gd name="connsiteY20" fmla="*/ 613504 h 1446947"/>
              <a:gd name="connsiteX21" fmla="*/ 702474 w 5468419"/>
              <a:gd name="connsiteY21" fmla="*/ 638603 h 1446947"/>
              <a:gd name="connsiteX22" fmla="*/ 260886 w 5468419"/>
              <a:gd name="connsiteY22" fmla="*/ 677386 h 1446947"/>
              <a:gd name="connsiteX23" fmla="*/ 132 w 5468419"/>
              <a:gd name="connsiteY23" fmla="*/ 690466 h 1446947"/>
              <a:gd name="connsiteX24" fmla="*/ 291952 w 5468419"/>
              <a:gd name="connsiteY24" fmla="*/ 1014957 h 1446947"/>
              <a:gd name="connsiteX25" fmla="*/ 281879 w 5468419"/>
              <a:gd name="connsiteY25" fmla="*/ 1107785 h 1446947"/>
              <a:gd name="connsiteX26" fmla="*/ 458263 w 5468419"/>
              <a:gd name="connsiteY26" fmla="*/ 1160958 h 1446947"/>
              <a:gd name="connsiteX27" fmla="*/ 558381 w 5468419"/>
              <a:gd name="connsiteY27" fmla="*/ 1198986 h 1446947"/>
              <a:gd name="connsiteX28" fmla="*/ 1131054 w 5468419"/>
              <a:gd name="connsiteY28" fmla="*/ 1324520 h 1446947"/>
              <a:gd name="connsiteX29" fmla="*/ 1564383 w 5468419"/>
              <a:gd name="connsiteY29" fmla="*/ 1377023 h 1446947"/>
              <a:gd name="connsiteX30" fmla="*/ 1966409 w 5468419"/>
              <a:gd name="connsiteY30" fmla="*/ 1446947 h 1446947"/>
              <a:gd name="connsiteX0" fmla="*/ 1813568 w 5468419"/>
              <a:gd name="connsiteY0" fmla="*/ 1108867 h 1446947"/>
              <a:gd name="connsiteX1" fmla="*/ 2247787 w 5468419"/>
              <a:gd name="connsiteY1" fmla="*/ 1088550 h 1446947"/>
              <a:gd name="connsiteX2" fmla="*/ 2235488 w 5468419"/>
              <a:gd name="connsiteY2" fmla="*/ 1173217 h 1446947"/>
              <a:gd name="connsiteX3" fmla="*/ 2351770 w 5468419"/>
              <a:gd name="connsiteY3" fmla="*/ 1136218 h 1446947"/>
              <a:gd name="connsiteX4" fmla="*/ 2716473 w 5468419"/>
              <a:gd name="connsiteY4" fmla="*/ 1294785 h 1446947"/>
              <a:gd name="connsiteX5" fmla="*/ 3074448 w 5468419"/>
              <a:gd name="connsiteY5" fmla="*/ 1209304 h 1446947"/>
              <a:gd name="connsiteX6" fmla="*/ 3044177 w 5468419"/>
              <a:gd name="connsiteY6" fmla="*/ 1189074 h 1446947"/>
              <a:gd name="connsiteX7" fmla="*/ 4151157 w 5468419"/>
              <a:gd name="connsiteY7" fmla="*/ 1048352 h 1446947"/>
              <a:gd name="connsiteX8" fmla="*/ 4748288 w 5468419"/>
              <a:gd name="connsiteY8" fmla="*/ 778123 h 1446947"/>
              <a:gd name="connsiteX9" fmla="*/ 5468416 w 5468419"/>
              <a:gd name="connsiteY9" fmla="*/ 50545 h 1446947"/>
              <a:gd name="connsiteX10" fmla="*/ 4741176 w 5468419"/>
              <a:gd name="connsiteY10" fmla="*/ 87854 h 1446947"/>
              <a:gd name="connsiteX11" fmla="*/ 4099843 w 5468419"/>
              <a:gd name="connsiteY11" fmla="*/ 55969 h 1446947"/>
              <a:gd name="connsiteX12" fmla="*/ 3678055 w 5468419"/>
              <a:gd name="connsiteY12" fmla="*/ 2320 h 1446947"/>
              <a:gd name="connsiteX13" fmla="*/ 3594407 w 5468419"/>
              <a:gd name="connsiteY13" fmla="*/ 140015 h 1446947"/>
              <a:gd name="connsiteX14" fmla="*/ 3683069 w 5468419"/>
              <a:gd name="connsiteY14" fmla="*/ 301095 h 1446947"/>
              <a:gd name="connsiteX15" fmla="*/ 4105788 w 5468419"/>
              <a:gd name="connsiteY15" fmla="*/ 412054 h 1446947"/>
              <a:gd name="connsiteX16" fmla="*/ 4491930 w 5468419"/>
              <a:gd name="connsiteY16" fmla="*/ 495893 h 1446947"/>
              <a:gd name="connsiteX17" fmla="*/ 4709181 w 5468419"/>
              <a:gd name="connsiteY17" fmla="*/ 586306 h 1446947"/>
              <a:gd name="connsiteX18" fmla="*/ 4126684 w 5468419"/>
              <a:gd name="connsiteY18" fmla="*/ 768838 h 1446947"/>
              <a:gd name="connsiteX19" fmla="*/ 2964475 w 5468419"/>
              <a:gd name="connsiteY19" fmla="*/ 621601 h 1446947"/>
              <a:gd name="connsiteX20" fmla="*/ 2025174 w 5468419"/>
              <a:gd name="connsiteY20" fmla="*/ 595664 h 1446947"/>
              <a:gd name="connsiteX21" fmla="*/ 702474 w 5468419"/>
              <a:gd name="connsiteY21" fmla="*/ 638603 h 1446947"/>
              <a:gd name="connsiteX22" fmla="*/ 260886 w 5468419"/>
              <a:gd name="connsiteY22" fmla="*/ 677386 h 1446947"/>
              <a:gd name="connsiteX23" fmla="*/ 132 w 5468419"/>
              <a:gd name="connsiteY23" fmla="*/ 690466 h 1446947"/>
              <a:gd name="connsiteX24" fmla="*/ 291952 w 5468419"/>
              <a:gd name="connsiteY24" fmla="*/ 1014957 h 1446947"/>
              <a:gd name="connsiteX25" fmla="*/ 281879 w 5468419"/>
              <a:gd name="connsiteY25" fmla="*/ 1107785 h 1446947"/>
              <a:gd name="connsiteX26" fmla="*/ 458263 w 5468419"/>
              <a:gd name="connsiteY26" fmla="*/ 1160958 h 1446947"/>
              <a:gd name="connsiteX27" fmla="*/ 558381 w 5468419"/>
              <a:gd name="connsiteY27" fmla="*/ 1198986 h 1446947"/>
              <a:gd name="connsiteX28" fmla="*/ 1131054 w 5468419"/>
              <a:gd name="connsiteY28" fmla="*/ 1324520 h 1446947"/>
              <a:gd name="connsiteX29" fmla="*/ 1564383 w 5468419"/>
              <a:gd name="connsiteY29" fmla="*/ 1377023 h 1446947"/>
              <a:gd name="connsiteX30" fmla="*/ 1966409 w 5468419"/>
              <a:gd name="connsiteY30" fmla="*/ 1446947 h 1446947"/>
              <a:gd name="connsiteX0" fmla="*/ 1813568 w 5468419"/>
              <a:gd name="connsiteY0" fmla="*/ 1108867 h 1446947"/>
              <a:gd name="connsiteX1" fmla="*/ 2247787 w 5468419"/>
              <a:gd name="connsiteY1" fmla="*/ 1088550 h 1446947"/>
              <a:gd name="connsiteX2" fmla="*/ 2235488 w 5468419"/>
              <a:gd name="connsiteY2" fmla="*/ 1173217 h 1446947"/>
              <a:gd name="connsiteX3" fmla="*/ 2351770 w 5468419"/>
              <a:gd name="connsiteY3" fmla="*/ 1136218 h 1446947"/>
              <a:gd name="connsiteX4" fmla="*/ 2716473 w 5468419"/>
              <a:gd name="connsiteY4" fmla="*/ 1294785 h 1446947"/>
              <a:gd name="connsiteX5" fmla="*/ 3074448 w 5468419"/>
              <a:gd name="connsiteY5" fmla="*/ 1209304 h 1446947"/>
              <a:gd name="connsiteX6" fmla="*/ 3044177 w 5468419"/>
              <a:gd name="connsiteY6" fmla="*/ 1189074 h 1446947"/>
              <a:gd name="connsiteX7" fmla="*/ 4151157 w 5468419"/>
              <a:gd name="connsiteY7" fmla="*/ 1048352 h 1446947"/>
              <a:gd name="connsiteX8" fmla="*/ 4748288 w 5468419"/>
              <a:gd name="connsiteY8" fmla="*/ 778123 h 1446947"/>
              <a:gd name="connsiteX9" fmla="*/ 5468416 w 5468419"/>
              <a:gd name="connsiteY9" fmla="*/ 50545 h 1446947"/>
              <a:gd name="connsiteX10" fmla="*/ 4741176 w 5468419"/>
              <a:gd name="connsiteY10" fmla="*/ 87854 h 1446947"/>
              <a:gd name="connsiteX11" fmla="*/ 4099843 w 5468419"/>
              <a:gd name="connsiteY11" fmla="*/ 55969 h 1446947"/>
              <a:gd name="connsiteX12" fmla="*/ 3678055 w 5468419"/>
              <a:gd name="connsiteY12" fmla="*/ 2320 h 1446947"/>
              <a:gd name="connsiteX13" fmla="*/ 3594407 w 5468419"/>
              <a:gd name="connsiteY13" fmla="*/ 140015 h 1446947"/>
              <a:gd name="connsiteX14" fmla="*/ 3683069 w 5468419"/>
              <a:gd name="connsiteY14" fmla="*/ 301095 h 1446947"/>
              <a:gd name="connsiteX15" fmla="*/ 4105788 w 5468419"/>
              <a:gd name="connsiteY15" fmla="*/ 412054 h 1446947"/>
              <a:gd name="connsiteX16" fmla="*/ 4491930 w 5468419"/>
              <a:gd name="connsiteY16" fmla="*/ 495893 h 1446947"/>
              <a:gd name="connsiteX17" fmla="*/ 4709181 w 5468419"/>
              <a:gd name="connsiteY17" fmla="*/ 586306 h 1446947"/>
              <a:gd name="connsiteX18" fmla="*/ 4126684 w 5468419"/>
              <a:gd name="connsiteY18" fmla="*/ 768838 h 1446947"/>
              <a:gd name="connsiteX19" fmla="*/ 2964475 w 5468419"/>
              <a:gd name="connsiteY19" fmla="*/ 621601 h 1446947"/>
              <a:gd name="connsiteX20" fmla="*/ 2255026 w 5468419"/>
              <a:gd name="connsiteY20" fmla="*/ 542147 h 1446947"/>
              <a:gd name="connsiteX21" fmla="*/ 702474 w 5468419"/>
              <a:gd name="connsiteY21" fmla="*/ 638603 h 1446947"/>
              <a:gd name="connsiteX22" fmla="*/ 260886 w 5468419"/>
              <a:gd name="connsiteY22" fmla="*/ 677386 h 1446947"/>
              <a:gd name="connsiteX23" fmla="*/ 132 w 5468419"/>
              <a:gd name="connsiteY23" fmla="*/ 690466 h 1446947"/>
              <a:gd name="connsiteX24" fmla="*/ 291952 w 5468419"/>
              <a:gd name="connsiteY24" fmla="*/ 1014957 h 1446947"/>
              <a:gd name="connsiteX25" fmla="*/ 281879 w 5468419"/>
              <a:gd name="connsiteY25" fmla="*/ 1107785 h 1446947"/>
              <a:gd name="connsiteX26" fmla="*/ 458263 w 5468419"/>
              <a:gd name="connsiteY26" fmla="*/ 1160958 h 1446947"/>
              <a:gd name="connsiteX27" fmla="*/ 558381 w 5468419"/>
              <a:gd name="connsiteY27" fmla="*/ 1198986 h 1446947"/>
              <a:gd name="connsiteX28" fmla="*/ 1131054 w 5468419"/>
              <a:gd name="connsiteY28" fmla="*/ 1324520 h 1446947"/>
              <a:gd name="connsiteX29" fmla="*/ 1564383 w 5468419"/>
              <a:gd name="connsiteY29" fmla="*/ 1377023 h 1446947"/>
              <a:gd name="connsiteX30" fmla="*/ 1966409 w 5468419"/>
              <a:gd name="connsiteY30" fmla="*/ 1446947 h 1446947"/>
              <a:gd name="connsiteX0" fmla="*/ 1813568 w 5468419"/>
              <a:gd name="connsiteY0" fmla="*/ 1108867 h 1446947"/>
              <a:gd name="connsiteX1" fmla="*/ 2247787 w 5468419"/>
              <a:gd name="connsiteY1" fmla="*/ 1088550 h 1446947"/>
              <a:gd name="connsiteX2" fmla="*/ 2235488 w 5468419"/>
              <a:gd name="connsiteY2" fmla="*/ 1173217 h 1446947"/>
              <a:gd name="connsiteX3" fmla="*/ 2351770 w 5468419"/>
              <a:gd name="connsiteY3" fmla="*/ 1136218 h 1446947"/>
              <a:gd name="connsiteX4" fmla="*/ 2716473 w 5468419"/>
              <a:gd name="connsiteY4" fmla="*/ 1294785 h 1446947"/>
              <a:gd name="connsiteX5" fmla="*/ 3074448 w 5468419"/>
              <a:gd name="connsiteY5" fmla="*/ 1209304 h 1446947"/>
              <a:gd name="connsiteX6" fmla="*/ 3044177 w 5468419"/>
              <a:gd name="connsiteY6" fmla="*/ 1189074 h 1446947"/>
              <a:gd name="connsiteX7" fmla="*/ 4151157 w 5468419"/>
              <a:gd name="connsiteY7" fmla="*/ 1048352 h 1446947"/>
              <a:gd name="connsiteX8" fmla="*/ 4748288 w 5468419"/>
              <a:gd name="connsiteY8" fmla="*/ 778123 h 1446947"/>
              <a:gd name="connsiteX9" fmla="*/ 5468416 w 5468419"/>
              <a:gd name="connsiteY9" fmla="*/ 50545 h 1446947"/>
              <a:gd name="connsiteX10" fmla="*/ 4741176 w 5468419"/>
              <a:gd name="connsiteY10" fmla="*/ 87854 h 1446947"/>
              <a:gd name="connsiteX11" fmla="*/ 4099843 w 5468419"/>
              <a:gd name="connsiteY11" fmla="*/ 55969 h 1446947"/>
              <a:gd name="connsiteX12" fmla="*/ 3678055 w 5468419"/>
              <a:gd name="connsiteY12" fmla="*/ 2320 h 1446947"/>
              <a:gd name="connsiteX13" fmla="*/ 3594407 w 5468419"/>
              <a:gd name="connsiteY13" fmla="*/ 140015 h 1446947"/>
              <a:gd name="connsiteX14" fmla="*/ 3683069 w 5468419"/>
              <a:gd name="connsiteY14" fmla="*/ 301095 h 1446947"/>
              <a:gd name="connsiteX15" fmla="*/ 4105788 w 5468419"/>
              <a:gd name="connsiteY15" fmla="*/ 412054 h 1446947"/>
              <a:gd name="connsiteX16" fmla="*/ 4345660 w 5468419"/>
              <a:gd name="connsiteY16" fmla="*/ 495893 h 1446947"/>
              <a:gd name="connsiteX17" fmla="*/ 4709181 w 5468419"/>
              <a:gd name="connsiteY17" fmla="*/ 586306 h 1446947"/>
              <a:gd name="connsiteX18" fmla="*/ 4126684 w 5468419"/>
              <a:gd name="connsiteY18" fmla="*/ 768838 h 1446947"/>
              <a:gd name="connsiteX19" fmla="*/ 2964475 w 5468419"/>
              <a:gd name="connsiteY19" fmla="*/ 621601 h 1446947"/>
              <a:gd name="connsiteX20" fmla="*/ 2255026 w 5468419"/>
              <a:gd name="connsiteY20" fmla="*/ 542147 h 1446947"/>
              <a:gd name="connsiteX21" fmla="*/ 702474 w 5468419"/>
              <a:gd name="connsiteY21" fmla="*/ 638603 h 1446947"/>
              <a:gd name="connsiteX22" fmla="*/ 260886 w 5468419"/>
              <a:gd name="connsiteY22" fmla="*/ 677386 h 1446947"/>
              <a:gd name="connsiteX23" fmla="*/ 132 w 5468419"/>
              <a:gd name="connsiteY23" fmla="*/ 690466 h 1446947"/>
              <a:gd name="connsiteX24" fmla="*/ 291952 w 5468419"/>
              <a:gd name="connsiteY24" fmla="*/ 1014957 h 1446947"/>
              <a:gd name="connsiteX25" fmla="*/ 281879 w 5468419"/>
              <a:gd name="connsiteY25" fmla="*/ 1107785 h 1446947"/>
              <a:gd name="connsiteX26" fmla="*/ 458263 w 5468419"/>
              <a:gd name="connsiteY26" fmla="*/ 1160958 h 1446947"/>
              <a:gd name="connsiteX27" fmla="*/ 558381 w 5468419"/>
              <a:gd name="connsiteY27" fmla="*/ 1198986 h 1446947"/>
              <a:gd name="connsiteX28" fmla="*/ 1131054 w 5468419"/>
              <a:gd name="connsiteY28" fmla="*/ 1324520 h 1446947"/>
              <a:gd name="connsiteX29" fmla="*/ 1564383 w 5468419"/>
              <a:gd name="connsiteY29" fmla="*/ 1377023 h 1446947"/>
              <a:gd name="connsiteX30" fmla="*/ 1966409 w 5468419"/>
              <a:gd name="connsiteY30" fmla="*/ 1446947 h 1446947"/>
              <a:gd name="connsiteX0" fmla="*/ 1813568 w 5468419"/>
              <a:gd name="connsiteY0" fmla="*/ 1108867 h 1446947"/>
              <a:gd name="connsiteX1" fmla="*/ 2247787 w 5468419"/>
              <a:gd name="connsiteY1" fmla="*/ 1088550 h 1446947"/>
              <a:gd name="connsiteX2" fmla="*/ 2235488 w 5468419"/>
              <a:gd name="connsiteY2" fmla="*/ 1173217 h 1446947"/>
              <a:gd name="connsiteX3" fmla="*/ 2351770 w 5468419"/>
              <a:gd name="connsiteY3" fmla="*/ 1136218 h 1446947"/>
              <a:gd name="connsiteX4" fmla="*/ 2716473 w 5468419"/>
              <a:gd name="connsiteY4" fmla="*/ 1294785 h 1446947"/>
              <a:gd name="connsiteX5" fmla="*/ 3074448 w 5468419"/>
              <a:gd name="connsiteY5" fmla="*/ 1209304 h 1446947"/>
              <a:gd name="connsiteX6" fmla="*/ 3044177 w 5468419"/>
              <a:gd name="connsiteY6" fmla="*/ 1189074 h 1446947"/>
              <a:gd name="connsiteX7" fmla="*/ 4151157 w 5468419"/>
              <a:gd name="connsiteY7" fmla="*/ 1048352 h 1446947"/>
              <a:gd name="connsiteX8" fmla="*/ 4748288 w 5468419"/>
              <a:gd name="connsiteY8" fmla="*/ 778123 h 1446947"/>
              <a:gd name="connsiteX9" fmla="*/ 5468416 w 5468419"/>
              <a:gd name="connsiteY9" fmla="*/ 50545 h 1446947"/>
              <a:gd name="connsiteX10" fmla="*/ 4741176 w 5468419"/>
              <a:gd name="connsiteY10" fmla="*/ 87854 h 1446947"/>
              <a:gd name="connsiteX11" fmla="*/ 4099843 w 5468419"/>
              <a:gd name="connsiteY11" fmla="*/ 55969 h 1446947"/>
              <a:gd name="connsiteX12" fmla="*/ 3678055 w 5468419"/>
              <a:gd name="connsiteY12" fmla="*/ 2320 h 1446947"/>
              <a:gd name="connsiteX13" fmla="*/ 3594407 w 5468419"/>
              <a:gd name="connsiteY13" fmla="*/ 140015 h 1446947"/>
              <a:gd name="connsiteX14" fmla="*/ 3683069 w 5468419"/>
              <a:gd name="connsiteY14" fmla="*/ 301095 h 1446947"/>
              <a:gd name="connsiteX15" fmla="*/ 4105788 w 5468419"/>
              <a:gd name="connsiteY15" fmla="*/ 412054 h 1446947"/>
              <a:gd name="connsiteX16" fmla="*/ 4345660 w 5468419"/>
              <a:gd name="connsiteY16" fmla="*/ 495893 h 1446947"/>
              <a:gd name="connsiteX17" fmla="*/ 4709181 w 5468419"/>
              <a:gd name="connsiteY17" fmla="*/ 586306 h 1446947"/>
              <a:gd name="connsiteX18" fmla="*/ 4126684 w 5468419"/>
              <a:gd name="connsiteY18" fmla="*/ 768838 h 1446947"/>
              <a:gd name="connsiteX19" fmla="*/ 4147580 w 5468419"/>
              <a:gd name="connsiteY19" fmla="*/ 786677 h 1446947"/>
              <a:gd name="connsiteX20" fmla="*/ 2964475 w 5468419"/>
              <a:gd name="connsiteY20" fmla="*/ 621601 h 1446947"/>
              <a:gd name="connsiteX21" fmla="*/ 2255026 w 5468419"/>
              <a:gd name="connsiteY21" fmla="*/ 542147 h 1446947"/>
              <a:gd name="connsiteX22" fmla="*/ 702474 w 5468419"/>
              <a:gd name="connsiteY22" fmla="*/ 638603 h 1446947"/>
              <a:gd name="connsiteX23" fmla="*/ 260886 w 5468419"/>
              <a:gd name="connsiteY23" fmla="*/ 677386 h 1446947"/>
              <a:gd name="connsiteX24" fmla="*/ 132 w 5468419"/>
              <a:gd name="connsiteY24" fmla="*/ 690466 h 1446947"/>
              <a:gd name="connsiteX25" fmla="*/ 291952 w 5468419"/>
              <a:gd name="connsiteY25" fmla="*/ 1014957 h 1446947"/>
              <a:gd name="connsiteX26" fmla="*/ 281879 w 5468419"/>
              <a:gd name="connsiteY26" fmla="*/ 1107785 h 1446947"/>
              <a:gd name="connsiteX27" fmla="*/ 458263 w 5468419"/>
              <a:gd name="connsiteY27" fmla="*/ 1160958 h 1446947"/>
              <a:gd name="connsiteX28" fmla="*/ 558381 w 5468419"/>
              <a:gd name="connsiteY28" fmla="*/ 1198986 h 1446947"/>
              <a:gd name="connsiteX29" fmla="*/ 1131054 w 5468419"/>
              <a:gd name="connsiteY29" fmla="*/ 1324520 h 1446947"/>
              <a:gd name="connsiteX30" fmla="*/ 1564383 w 5468419"/>
              <a:gd name="connsiteY30" fmla="*/ 1377023 h 1446947"/>
              <a:gd name="connsiteX31" fmla="*/ 1966409 w 5468419"/>
              <a:gd name="connsiteY31" fmla="*/ 1446947 h 1446947"/>
              <a:gd name="connsiteX0" fmla="*/ 1813568 w 5468419"/>
              <a:gd name="connsiteY0" fmla="*/ 1108867 h 1446947"/>
              <a:gd name="connsiteX1" fmla="*/ 2247787 w 5468419"/>
              <a:gd name="connsiteY1" fmla="*/ 1088550 h 1446947"/>
              <a:gd name="connsiteX2" fmla="*/ 2235488 w 5468419"/>
              <a:gd name="connsiteY2" fmla="*/ 1173217 h 1446947"/>
              <a:gd name="connsiteX3" fmla="*/ 2351770 w 5468419"/>
              <a:gd name="connsiteY3" fmla="*/ 1136218 h 1446947"/>
              <a:gd name="connsiteX4" fmla="*/ 2716473 w 5468419"/>
              <a:gd name="connsiteY4" fmla="*/ 1294785 h 1446947"/>
              <a:gd name="connsiteX5" fmla="*/ 3074448 w 5468419"/>
              <a:gd name="connsiteY5" fmla="*/ 1209304 h 1446947"/>
              <a:gd name="connsiteX6" fmla="*/ 3044177 w 5468419"/>
              <a:gd name="connsiteY6" fmla="*/ 1189074 h 1446947"/>
              <a:gd name="connsiteX7" fmla="*/ 4151157 w 5468419"/>
              <a:gd name="connsiteY7" fmla="*/ 1048352 h 1446947"/>
              <a:gd name="connsiteX8" fmla="*/ 4748288 w 5468419"/>
              <a:gd name="connsiteY8" fmla="*/ 778123 h 1446947"/>
              <a:gd name="connsiteX9" fmla="*/ 5468416 w 5468419"/>
              <a:gd name="connsiteY9" fmla="*/ 50545 h 1446947"/>
              <a:gd name="connsiteX10" fmla="*/ 4741176 w 5468419"/>
              <a:gd name="connsiteY10" fmla="*/ 87854 h 1446947"/>
              <a:gd name="connsiteX11" fmla="*/ 4099843 w 5468419"/>
              <a:gd name="connsiteY11" fmla="*/ 55969 h 1446947"/>
              <a:gd name="connsiteX12" fmla="*/ 3678055 w 5468419"/>
              <a:gd name="connsiteY12" fmla="*/ 2320 h 1446947"/>
              <a:gd name="connsiteX13" fmla="*/ 3594407 w 5468419"/>
              <a:gd name="connsiteY13" fmla="*/ 140015 h 1446947"/>
              <a:gd name="connsiteX14" fmla="*/ 3683069 w 5468419"/>
              <a:gd name="connsiteY14" fmla="*/ 301095 h 1446947"/>
              <a:gd name="connsiteX15" fmla="*/ 4105788 w 5468419"/>
              <a:gd name="connsiteY15" fmla="*/ 412054 h 1446947"/>
              <a:gd name="connsiteX16" fmla="*/ 4345660 w 5468419"/>
              <a:gd name="connsiteY16" fmla="*/ 495893 h 1446947"/>
              <a:gd name="connsiteX17" fmla="*/ 4709181 w 5468419"/>
              <a:gd name="connsiteY17" fmla="*/ 586306 h 1446947"/>
              <a:gd name="connsiteX18" fmla="*/ 4126684 w 5468419"/>
              <a:gd name="connsiteY18" fmla="*/ 768838 h 1446947"/>
              <a:gd name="connsiteX19" fmla="*/ 4147580 w 5468419"/>
              <a:gd name="connsiteY19" fmla="*/ 786677 h 1446947"/>
              <a:gd name="connsiteX20" fmla="*/ 2964475 w 5468419"/>
              <a:gd name="connsiteY20" fmla="*/ 621601 h 1446947"/>
              <a:gd name="connsiteX21" fmla="*/ 2255026 w 5468419"/>
              <a:gd name="connsiteY21" fmla="*/ 542147 h 1446947"/>
              <a:gd name="connsiteX22" fmla="*/ 702474 w 5468419"/>
              <a:gd name="connsiteY22" fmla="*/ 638603 h 1446947"/>
              <a:gd name="connsiteX23" fmla="*/ 260886 w 5468419"/>
              <a:gd name="connsiteY23" fmla="*/ 677386 h 1446947"/>
              <a:gd name="connsiteX24" fmla="*/ 132 w 5468419"/>
              <a:gd name="connsiteY24" fmla="*/ 690466 h 1446947"/>
              <a:gd name="connsiteX25" fmla="*/ 291952 w 5468419"/>
              <a:gd name="connsiteY25" fmla="*/ 1014957 h 1446947"/>
              <a:gd name="connsiteX26" fmla="*/ 281879 w 5468419"/>
              <a:gd name="connsiteY26" fmla="*/ 1107785 h 1446947"/>
              <a:gd name="connsiteX27" fmla="*/ 458263 w 5468419"/>
              <a:gd name="connsiteY27" fmla="*/ 1160958 h 1446947"/>
              <a:gd name="connsiteX28" fmla="*/ 558381 w 5468419"/>
              <a:gd name="connsiteY28" fmla="*/ 1198986 h 1446947"/>
              <a:gd name="connsiteX29" fmla="*/ 1131054 w 5468419"/>
              <a:gd name="connsiteY29" fmla="*/ 1324520 h 1446947"/>
              <a:gd name="connsiteX30" fmla="*/ 1564383 w 5468419"/>
              <a:gd name="connsiteY30" fmla="*/ 1377023 h 1446947"/>
              <a:gd name="connsiteX31" fmla="*/ 1966409 w 5468419"/>
              <a:gd name="connsiteY31" fmla="*/ 1446947 h 1446947"/>
              <a:gd name="connsiteX0" fmla="*/ 1813568 w 5468419"/>
              <a:gd name="connsiteY0" fmla="*/ 1108867 h 1446947"/>
              <a:gd name="connsiteX1" fmla="*/ 2247787 w 5468419"/>
              <a:gd name="connsiteY1" fmla="*/ 1088550 h 1446947"/>
              <a:gd name="connsiteX2" fmla="*/ 2235488 w 5468419"/>
              <a:gd name="connsiteY2" fmla="*/ 1173217 h 1446947"/>
              <a:gd name="connsiteX3" fmla="*/ 2351770 w 5468419"/>
              <a:gd name="connsiteY3" fmla="*/ 1136218 h 1446947"/>
              <a:gd name="connsiteX4" fmla="*/ 2716473 w 5468419"/>
              <a:gd name="connsiteY4" fmla="*/ 1294785 h 1446947"/>
              <a:gd name="connsiteX5" fmla="*/ 3074448 w 5468419"/>
              <a:gd name="connsiteY5" fmla="*/ 1209304 h 1446947"/>
              <a:gd name="connsiteX6" fmla="*/ 3044177 w 5468419"/>
              <a:gd name="connsiteY6" fmla="*/ 1189074 h 1446947"/>
              <a:gd name="connsiteX7" fmla="*/ 4151157 w 5468419"/>
              <a:gd name="connsiteY7" fmla="*/ 1048352 h 1446947"/>
              <a:gd name="connsiteX8" fmla="*/ 4748288 w 5468419"/>
              <a:gd name="connsiteY8" fmla="*/ 778123 h 1446947"/>
              <a:gd name="connsiteX9" fmla="*/ 5468416 w 5468419"/>
              <a:gd name="connsiteY9" fmla="*/ 50545 h 1446947"/>
              <a:gd name="connsiteX10" fmla="*/ 4741176 w 5468419"/>
              <a:gd name="connsiteY10" fmla="*/ 87854 h 1446947"/>
              <a:gd name="connsiteX11" fmla="*/ 4099843 w 5468419"/>
              <a:gd name="connsiteY11" fmla="*/ 55969 h 1446947"/>
              <a:gd name="connsiteX12" fmla="*/ 3678055 w 5468419"/>
              <a:gd name="connsiteY12" fmla="*/ 2320 h 1446947"/>
              <a:gd name="connsiteX13" fmla="*/ 3594407 w 5468419"/>
              <a:gd name="connsiteY13" fmla="*/ 140015 h 1446947"/>
              <a:gd name="connsiteX14" fmla="*/ 3499813 w 5468419"/>
              <a:gd name="connsiteY14" fmla="*/ 251503 h 1446947"/>
              <a:gd name="connsiteX15" fmla="*/ 3683069 w 5468419"/>
              <a:gd name="connsiteY15" fmla="*/ 301095 h 1446947"/>
              <a:gd name="connsiteX16" fmla="*/ 4105788 w 5468419"/>
              <a:gd name="connsiteY16" fmla="*/ 412054 h 1446947"/>
              <a:gd name="connsiteX17" fmla="*/ 4345660 w 5468419"/>
              <a:gd name="connsiteY17" fmla="*/ 495893 h 1446947"/>
              <a:gd name="connsiteX18" fmla="*/ 4709181 w 5468419"/>
              <a:gd name="connsiteY18" fmla="*/ 586306 h 1446947"/>
              <a:gd name="connsiteX19" fmla="*/ 4126684 w 5468419"/>
              <a:gd name="connsiteY19" fmla="*/ 768838 h 1446947"/>
              <a:gd name="connsiteX20" fmla="*/ 4147580 w 5468419"/>
              <a:gd name="connsiteY20" fmla="*/ 786677 h 1446947"/>
              <a:gd name="connsiteX21" fmla="*/ 2964475 w 5468419"/>
              <a:gd name="connsiteY21" fmla="*/ 621601 h 1446947"/>
              <a:gd name="connsiteX22" fmla="*/ 2255026 w 5468419"/>
              <a:gd name="connsiteY22" fmla="*/ 542147 h 1446947"/>
              <a:gd name="connsiteX23" fmla="*/ 702474 w 5468419"/>
              <a:gd name="connsiteY23" fmla="*/ 638603 h 1446947"/>
              <a:gd name="connsiteX24" fmla="*/ 260886 w 5468419"/>
              <a:gd name="connsiteY24" fmla="*/ 677386 h 1446947"/>
              <a:gd name="connsiteX25" fmla="*/ 132 w 5468419"/>
              <a:gd name="connsiteY25" fmla="*/ 690466 h 1446947"/>
              <a:gd name="connsiteX26" fmla="*/ 291952 w 5468419"/>
              <a:gd name="connsiteY26" fmla="*/ 1014957 h 1446947"/>
              <a:gd name="connsiteX27" fmla="*/ 281879 w 5468419"/>
              <a:gd name="connsiteY27" fmla="*/ 1107785 h 1446947"/>
              <a:gd name="connsiteX28" fmla="*/ 458263 w 5468419"/>
              <a:gd name="connsiteY28" fmla="*/ 1160958 h 1446947"/>
              <a:gd name="connsiteX29" fmla="*/ 558381 w 5468419"/>
              <a:gd name="connsiteY29" fmla="*/ 1198986 h 1446947"/>
              <a:gd name="connsiteX30" fmla="*/ 1131054 w 5468419"/>
              <a:gd name="connsiteY30" fmla="*/ 1324520 h 1446947"/>
              <a:gd name="connsiteX31" fmla="*/ 1564383 w 5468419"/>
              <a:gd name="connsiteY31" fmla="*/ 1377023 h 1446947"/>
              <a:gd name="connsiteX32" fmla="*/ 1966409 w 5468419"/>
              <a:gd name="connsiteY32" fmla="*/ 1446947 h 1446947"/>
              <a:gd name="connsiteX0" fmla="*/ 1813568 w 5468469"/>
              <a:gd name="connsiteY0" fmla="*/ 1125420 h 1463500"/>
              <a:gd name="connsiteX1" fmla="*/ 2247787 w 5468469"/>
              <a:gd name="connsiteY1" fmla="*/ 1105103 h 1463500"/>
              <a:gd name="connsiteX2" fmla="*/ 2235488 w 5468469"/>
              <a:gd name="connsiteY2" fmla="*/ 1189770 h 1463500"/>
              <a:gd name="connsiteX3" fmla="*/ 2351770 w 5468469"/>
              <a:gd name="connsiteY3" fmla="*/ 1152771 h 1463500"/>
              <a:gd name="connsiteX4" fmla="*/ 2716473 w 5468469"/>
              <a:gd name="connsiteY4" fmla="*/ 1311338 h 1463500"/>
              <a:gd name="connsiteX5" fmla="*/ 3074448 w 5468469"/>
              <a:gd name="connsiteY5" fmla="*/ 1225857 h 1463500"/>
              <a:gd name="connsiteX6" fmla="*/ 3044177 w 5468469"/>
              <a:gd name="connsiteY6" fmla="*/ 1205627 h 1463500"/>
              <a:gd name="connsiteX7" fmla="*/ 4151157 w 5468469"/>
              <a:gd name="connsiteY7" fmla="*/ 1064905 h 1463500"/>
              <a:gd name="connsiteX8" fmla="*/ 4748288 w 5468469"/>
              <a:gd name="connsiteY8" fmla="*/ 794676 h 1463500"/>
              <a:gd name="connsiteX9" fmla="*/ 5468416 w 5468469"/>
              <a:gd name="connsiteY9" fmla="*/ 67098 h 1463500"/>
              <a:gd name="connsiteX10" fmla="*/ 4782968 w 5468469"/>
              <a:gd name="connsiteY10" fmla="*/ 33050 h 1463500"/>
              <a:gd name="connsiteX11" fmla="*/ 4099843 w 5468469"/>
              <a:gd name="connsiteY11" fmla="*/ 72522 h 1463500"/>
              <a:gd name="connsiteX12" fmla="*/ 3678055 w 5468469"/>
              <a:gd name="connsiteY12" fmla="*/ 18873 h 1463500"/>
              <a:gd name="connsiteX13" fmla="*/ 3594407 w 5468469"/>
              <a:gd name="connsiteY13" fmla="*/ 156568 h 1463500"/>
              <a:gd name="connsiteX14" fmla="*/ 3499813 w 5468469"/>
              <a:gd name="connsiteY14" fmla="*/ 268056 h 1463500"/>
              <a:gd name="connsiteX15" fmla="*/ 3683069 w 5468469"/>
              <a:gd name="connsiteY15" fmla="*/ 317648 h 1463500"/>
              <a:gd name="connsiteX16" fmla="*/ 4105788 w 5468469"/>
              <a:gd name="connsiteY16" fmla="*/ 428607 h 1463500"/>
              <a:gd name="connsiteX17" fmla="*/ 4345660 w 5468469"/>
              <a:gd name="connsiteY17" fmla="*/ 512446 h 1463500"/>
              <a:gd name="connsiteX18" fmla="*/ 4709181 w 5468469"/>
              <a:gd name="connsiteY18" fmla="*/ 602859 h 1463500"/>
              <a:gd name="connsiteX19" fmla="*/ 4126684 w 5468469"/>
              <a:gd name="connsiteY19" fmla="*/ 785391 h 1463500"/>
              <a:gd name="connsiteX20" fmla="*/ 4147580 w 5468469"/>
              <a:gd name="connsiteY20" fmla="*/ 803230 h 1463500"/>
              <a:gd name="connsiteX21" fmla="*/ 2964475 w 5468469"/>
              <a:gd name="connsiteY21" fmla="*/ 638154 h 1463500"/>
              <a:gd name="connsiteX22" fmla="*/ 2255026 w 5468469"/>
              <a:gd name="connsiteY22" fmla="*/ 558700 h 1463500"/>
              <a:gd name="connsiteX23" fmla="*/ 702474 w 5468469"/>
              <a:gd name="connsiteY23" fmla="*/ 655156 h 1463500"/>
              <a:gd name="connsiteX24" fmla="*/ 260886 w 5468469"/>
              <a:gd name="connsiteY24" fmla="*/ 693939 h 1463500"/>
              <a:gd name="connsiteX25" fmla="*/ 132 w 5468469"/>
              <a:gd name="connsiteY25" fmla="*/ 707019 h 1463500"/>
              <a:gd name="connsiteX26" fmla="*/ 291952 w 5468469"/>
              <a:gd name="connsiteY26" fmla="*/ 1031510 h 1463500"/>
              <a:gd name="connsiteX27" fmla="*/ 281879 w 5468469"/>
              <a:gd name="connsiteY27" fmla="*/ 1124338 h 1463500"/>
              <a:gd name="connsiteX28" fmla="*/ 458263 w 5468469"/>
              <a:gd name="connsiteY28" fmla="*/ 1177511 h 1463500"/>
              <a:gd name="connsiteX29" fmla="*/ 558381 w 5468469"/>
              <a:gd name="connsiteY29" fmla="*/ 1215539 h 1463500"/>
              <a:gd name="connsiteX30" fmla="*/ 1131054 w 5468469"/>
              <a:gd name="connsiteY30" fmla="*/ 1341073 h 1463500"/>
              <a:gd name="connsiteX31" fmla="*/ 1564383 w 5468469"/>
              <a:gd name="connsiteY31" fmla="*/ 1393576 h 1463500"/>
              <a:gd name="connsiteX32" fmla="*/ 1966409 w 5468469"/>
              <a:gd name="connsiteY32" fmla="*/ 1463500 h 1463500"/>
              <a:gd name="connsiteX0" fmla="*/ 1813568 w 5468469"/>
              <a:gd name="connsiteY0" fmla="*/ 1125420 h 1463500"/>
              <a:gd name="connsiteX1" fmla="*/ 2247787 w 5468469"/>
              <a:gd name="connsiteY1" fmla="*/ 1105103 h 1463500"/>
              <a:gd name="connsiteX2" fmla="*/ 2235488 w 5468469"/>
              <a:gd name="connsiteY2" fmla="*/ 1189770 h 1463500"/>
              <a:gd name="connsiteX3" fmla="*/ 2351770 w 5468469"/>
              <a:gd name="connsiteY3" fmla="*/ 1152771 h 1463500"/>
              <a:gd name="connsiteX4" fmla="*/ 2716473 w 5468469"/>
              <a:gd name="connsiteY4" fmla="*/ 1311338 h 1463500"/>
              <a:gd name="connsiteX5" fmla="*/ 3074448 w 5468469"/>
              <a:gd name="connsiteY5" fmla="*/ 1225857 h 1463500"/>
              <a:gd name="connsiteX6" fmla="*/ 3044177 w 5468469"/>
              <a:gd name="connsiteY6" fmla="*/ 1205627 h 1463500"/>
              <a:gd name="connsiteX7" fmla="*/ 4151157 w 5468469"/>
              <a:gd name="connsiteY7" fmla="*/ 1064905 h 1463500"/>
              <a:gd name="connsiteX8" fmla="*/ 4748288 w 5468469"/>
              <a:gd name="connsiteY8" fmla="*/ 794676 h 1463500"/>
              <a:gd name="connsiteX9" fmla="*/ 5468416 w 5468469"/>
              <a:gd name="connsiteY9" fmla="*/ 67098 h 1463500"/>
              <a:gd name="connsiteX10" fmla="*/ 4782968 w 5468469"/>
              <a:gd name="connsiteY10" fmla="*/ 33050 h 1463500"/>
              <a:gd name="connsiteX11" fmla="*/ 4099843 w 5468469"/>
              <a:gd name="connsiteY11" fmla="*/ 72522 h 1463500"/>
              <a:gd name="connsiteX12" fmla="*/ 3678055 w 5468469"/>
              <a:gd name="connsiteY12" fmla="*/ 18873 h 1463500"/>
              <a:gd name="connsiteX13" fmla="*/ 3594407 w 5468469"/>
              <a:gd name="connsiteY13" fmla="*/ 156568 h 1463500"/>
              <a:gd name="connsiteX14" fmla="*/ 3499813 w 5468469"/>
              <a:gd name="connsiteY14" fmla="*/ 268056 h 1463500"/>
              <a:gd name="connsiteX15" fmla="*/ 3683069 w 5468469"/>
              <a:gd name="connsiteY15" fmla="*/ 317648 h 1463500"/>
              <a:gd name="connsiteX16" fmla="*/ 4105788 w 5468469"/>
              <a:gd name="connsiteY16" fmla="*/ 428607 h 1463500"/>
              <a:gd name="connsiteX17" fmla="*/ 4262077 w 5468469"/>
              <a:gd name="connsiteY17" fmla="*/ 530285 h 1463500"/>
              <a:gd name="connsiteX18" fmla="*/ 4709181 w 5468469"/>
              <a:gd name="connsiteY18" fmla="*/ 602859 h 1463500"/>
              <a:gd name="connsiteX19" fmla="*/ 4126684 w 5468469"/>
              <a:gd name="connsiteY19" fmla="*/ 785391 h 1463500"/>
              <a:gd name="connsiteX20" fmla="*/ 4147580 w 5468469"/>
              <a:gd name="connsiteY20" fmla="*/ 803230 h 1463500"/>
              <a:gd name="connsiteX21" fmla="*/ 2964475 w 5468469"/>
              <a:gd name="connsiteY21" fmla="*/ 638154 h 1463500"/>
              <a:gd name="connsiteX22" fmla="*/ 2255026 w 5468469"/>
              <a:gd name="connsiteY22" fmla="*/ 558700 h 1463500"/>
              <a:gd name="connsiteX23" fmla="*/ 702474 w 5468469"/>
              <a:gd name="connsiteY23" fmla="*/ 655156 h 1463500"/>
              <a:gd name="connsiteX24" fmla="*/ 260886 w 5468469"/>
              <a:gd name="connsiteY24" fmla="*/ 693939 h 1463500"/>
              <a:gd name="connsiteX25" fmla="*/ 132 w 5468469"/>
              <a:gd name="connsiteY25" fmla="*/ 707019 h 1463500"/>
              <a:gd name="connsiteX26" fmla="*/ 291952 w 5468469"/>
              <a:gd name="connsiteY26" fmla="*/ 1031510 h 1463500"/>
              <a:gd name="connsiteX27" fmla="*/ 281879 w 5468469"/>
              <a:gd name="connsiteY27" fmla="*/ 1124338 h 1463500"/>
              <a:gd name="connsiteX28" fmla="*/ 458263 w 5468469"/>
              <a:gd name="connsiteY28" fmla="*/ 1177511 h 1463500"/>
              <a:gd name="connsiteX29" fmla="*/ 558381 w 5468469"/>
              <a:gd name="connsiteY29" fmla="*/ 1215539 h 1463500"/>
              <a:gd name="connsiteX30" fmla="*/ 1131054 w 5468469"/>
              <a:gd name="connsiteY30" fmla="*/ 1341073 h 1463500"/>
              <a:gd name="connsiteX31" fmla="*/ 1564383 w 5468469"/>
              <a:gd name="connsiteY31" fmla="*/ 1393576 h 1463500"/>
              <a:gd name="connsiteX32" fmla="*/ 1966409 w 5468469"/>
              <a:gd name="connsiteY32" fmla="*/ 1463500 h 1463500"/>
              <a:gd name="connsiteX0" fmla="*/ 1813568 w 5468469"/>
              <a:gd name="connsiteY0" fmla="*/ 1125420 h 1463500"/>
              <a:gd name="connsiteX1" fmla="*/ 2247787 w 5468469"/>
              <a:gd name="connsiteY1" fmla="*/ 1105103 h 1463500"/>
              <a:gd name="connsiteX2" fmla="*/ 2235488 w 5468469"/>
              <a:gd name="connsiteY2" fmla="*/ 1189770 h 1463500"/>
              <a:gd name="connsiteX3" fmla="*/ 2351770 w 5468469"/>
              <a:gd name="connsiteY3" fmla="*/ 1152771 h 1463500"/>
              <a:gd name="connsiteX4" fmla="*/ 2716473 w 5468469"/>
              <a:gd name="connsiteY4" fmla="*/ 1311338 h 1463500"/>
              <a:gd name="connsiteX5" fmla="*/ 3074448 w 5468469"/>
              <a:gd name="connsiteY5" fmla="*/ 1225857 h 1463500"/>
              <a:gd name="connsiteX6" fmla="*/ 3044177 w 5468469"/>
              <a:gd name="connsiteY6" fmla="*/ 1205627 h 1463500"/>
              <a:gd name="connsiteX7" fmla="*/ 4151157 w 5468469"/>
              <a:gd name="connsiteY7" fmla="*/ 1064905 h 1463500"/>
              <a:gd name="connsiteX8" fmla="*/ 4748288 w 5468469"/>
              <a:gd name="connsiteY8" fmla="*/ 794676 h 1463500"/>
              <a:gd name="connsiteX9" fmla="*/ 5468416 w 5468469"/>
              <a:gd name="connsiteY9" fmla="*/ 67098 h 1463500"/>
              <a:gd name="connsiteX10" fmla="*/ 4782968 w 5468469"/>
              <a:gd name="connsiteY10" fmla="*/ 33050 h 1463500"/>
              <a:gd name="connsiteX11" fmla="*/ 4099843 w 5468469"/>
              <a:gd name="connsiteY11" fmla="*/ 72522 h 1463500"/>
              <a:gd name="connsiteX12" fmla="*/ 3678055 w 5468469"/>
              <a:gd name="connsiteY12" fmla="*/ 18873 h 1463500"/>
              <a:gd name="connsiteX13" fmla="*/ 3469033 w 5468469"/>
              <a:gd name="connsiteY13" fmla="*/ 120889 h 1463500"/>
              <a:gd name="connsiteX14" fmla="*/ 3499813 w 5468469"/>
              <a:gd name="connsiteY14" fmla="*/ 268056 h 1463500"/>
              <a:gd name="connsiteX15" fmla="*/ 3683069 w 5468469"/>
              <a:gd name="connsiteY15" fmla="*/ 317648 h 1463500"/>
              <a:gd name="connsiteX16" fmla="*/ 4105788 w 5468469"/>
              <a:gd name="connsiteY16" fmla="*/ 428607 h 1463500"/>
              <a:gd name="connsiteX17" fmla="*/ 4262077 w 5468469"/>
              <a:gd name="connsiteY17" fmla="*/ 530285 h 1463500"/>
              <a:gd name="connsiteX18" fmla="*/ 4709181 w 5468469"/>
              <a:gd name="connsiteY18" fmla="*/ 602859 h 1463500"/>
              <a:gd name="connsiteX19" fmla="*/ 4126684 w 5468469"/>
              <a:gd name="connsiteY19" fmla="*/ 785391 h 1463500"/>
              <a:gd name="connsiteX20" fmla="*/ 4147580 w 5468469"/>
              <a:gd name="connsiteY20" fmla="*/ 803230 h 1463500"/>
              <a:gd name="connsiteX21" fmla="*/ 2964475 w 5468469"/>
              <a:gd name="connsiteY21" fmla="*/ 638154 h 1463500"/>
              <a:gd name="connsiteX22" fmla="*/ 2255026 w 5468469"/>
              <a:gd name="connsiteY22" fmla="*/ 558700 h 1463500"/>
              <a:gd name="connsiteX23" fmla="*/ 702474 w 5468469"/>
              <a:gd name="connsiteY23" fmla="*/ 655156 h 1463500"/>
              <a:gd name="connsiteX24" fmla="*/ 260886 w 5468469"/>
              <a:gd name="connsiteY24" fmla="*/ 693939 h 1463500"/>
              <a:gd name="connsiteX25" fmla="*/ 132 w 5468469"/>
              <a:gd name="connsiteY25" fmla="*/ 707019 h 1463500"/>
              <a:gd name="connsiteX26" fmla="*/ 291952 w 5468469"/>
              <a:gd name="connsiteY26" fmla="*/ 1031510 h 1463500"/>
              <a:gd name="connsiteX27" fmla="*/ 281879 w 5468469"/>
              <a:gd name="connsiteY27" fmla="*/ 1124338 h 1463500"/>
              <a:gd name="connsiteX28" fmla="*/ 458263 w 5468469"/>
              <a:gd name="connsiteY28" fmla="*/ 1177511 h 1463500"/>
              <a:gd name="connsiteX29" fmla="*/ 558381 w 5468469"/>
              <a:gd name="connsiteY29" fmla="*/ 1215539 h 1463500"/>
              <a:gd name="connsiteX30" fmla="*/ 1131054 w 5468469"/>
              <a:gd name="connsiteY30" fmla="*/ 1341073 h 1463500"/>
              <a:gd name="connsiteX31" fmla="*/ 1564383 w 5468469"/>
              <a:gd name="connsiteY31" fmla="*/ 1393576 h 1463500"/>
              <a:gd name="connsiteX32" fmla="*/ 1966409 w 5468469"/>
              <a:gd name="connsiteY32" fmla="*/ 1463500 h 1463500"/>
              <a:gd name="connsiteX0" fmla="*/ 1813568 w 5468469"/>
              <a:gd name="connsiteY0" fmla="*/ 1142740 h 1480820"/>
              <a:gd name="connsiteX1" fmla="*/ 2247787 w 5468469"/>
              <a:gd name="connsiteY1" fmla="*/ 1122423 h 1480820"/>
              <a:gd name="connsiteX2" fmla="*/ 2235488 w 5468469"/>
              <a:gd name="connsiteY2" fmla="*/ 1207090 h 1480820"/>
              <a:gd name="connsiteX3" fmla="*/ 2351770 w 5468469"/>
              <a:gd name="connsiteY3" fmla="*/ 1170091 h 1480820"/>
              <a:gd name="connsiteX4" fmla="*/ 2716473 w 5468469"/>
              <a:gd name="connsiteY4" fmla="*/ 1328658 h 1480820"/>
              <a:gd name="connsiteX5" fmla="*/ 3074448 w 5468469"/>
              <a:gd name="connsiteY5" fmla="*/ 1243177 h 1480820"/>
              <a:gd name="connsiteX6" fmla="*/ 3044177 w 5468469"/>
              <a:gd name="connsiteY6" fmla="*/ 1222947 h 1480820"/>
              <a:gd name="connsiteX7" fmla="*/ 4151157 w 5468469"/>
              <a:gd name="connsiteY7" fmla="*/ 1082225 h 1480820"/>
              <a:gd name="connsiteX8" fmla="*/ 4748288 w 5468469"/>
              <a:gd name="connsiteY8" fmla="*/ 811996 h 1480820"/>
              <a:gd name="connsiteX9" fmla="*/ 5468416 w 5468469"/>
              <a:gd name="connsiteY9" fmla="*/ 84418 h 1480820"/>
              <a:gd name="connsiteX10" fmla="*/ 4782968 w 5468469"/>
              <a:gd name="connsiteY10" fmla="*/ 50370 h 1480820"/>
              <a:gd name="connsiteX11" fmla="*/ 4099843 w 5468469"/>
              <a:gd name="connsiteY11" fmla="*/ 89842 h 1480820"/>
              <a:gd name="connsiteX12" fmla="*/ 3573577 w 5468469"/>
              <a:gd name="connsiteY12" fmla="*/ 514 h 1480820"/>
              <a:gd name="connsiteX13" fmla="*/ 3469033 w 5468469"/>
              <a:gd name="connsiteY13" fmla="*/ 138209 h 1480820"/>
              <a:gd name="connsiteX14" fmla="*/ 3499813 w 5468469"/>
              <a:gd name="connsiteY14" fmla="*/ 285376 h 1480820"/>
              <a:gd name="connsiteX15" fmla="*/ 3683069 w 5468469"/>
              <a:gd name="connsiteY15" fmla="*/ 334968 h 1480820"/>
              <a:gd name="connsiteX16" fmla="*/ 4105788 w 5468469"/>
              <a:gd name="connsiteY16" fmla="*/ 445927 h 1480820"/>
              <a:gd name="connsiteX17" fmla="*/ 4262077 w 5468469"/>
              <a:gd name="connsiteY17" fmla="*/ 547605 h 1480820"/>
              <a:gd name="connsiteX18" fmla="*/ 4709181 w 5468469"/>
              <a:gd name="connsiteY18" fmla="*/ 620179 h 1480820"/>
              <a:gd name="connsiteX19" fmla="*/ 4126684 w 5468469"/>
              <a:gd name="connsiteY19" fmla="*/ 802711 h 1480820"/>
              <a:gd name="connsiteX20" fmla="*/ 4147580 w 5468469"/>
              <a:gd name="connsiteY20" fmla="*/ 820550 h 1480820"/>
              <a:gd name="connsiteX21" fmla="*/ 2964475 w 5468469"/>
              <a:gd name="connsiteY21" fmla="*/ 655474 h 1480820"/>
              <a:gd name="connsiteX22" fmla="*/ 2255026 w 5468469"/>
              <a:gd name="connsiteY22" fmla="*/ 576020 h 1480820"/>
              <a:gd name="connsiteX23" fmla="*/ 702474 w 5468469"/>
              <a:gd name="connsiteY23" fmla="*/ 672476 h 1480820"/>
              <a:gd name="connsiteX24" fmla="*/ 260886 w 5468469"/>
              <a:gd name="connsiteY24" fmla="*/ 711259 h 1480820"/>
              <a:gd name="connsiteX25" fmla="*/ 132 w 5468469"/>
              <a:gd name="connsiteY25" fmla="*/ 724339 h 1480820"/>
              <a:gd name="connsiteX26" fmla="*/ 291952 w 5468469"/>
              <a:gd name="connsiteY26" fmla="*/ 1048830 h 1480820"/>
              <a:gd name="connsiteX27" fmla="*/ 281879 w 5468469"/>
              <a:gd name="connsiteY27" fmla="*/ 1141658 h 1480820"/>
              <a:gd name="connsiteX28" fmla="*/ 458263 w 5468469"/>
              <a:gd name="connsiteY28" fmla="*/ 1194831 h 1480820"/>
              <a:gd name="connsiteX29" fmla="*/ 558381 w 5468469"/>
              <a:gd name="connsiteY29" fmla="*/ 1232859 h 1480820"/>
              <a:gd name="connsiteX30" fmla="*/ 1131054 w 5468469"/>
              <a:gd name="connsiteY30" fmla="*/ 1358393 h 1480820"/>
              <a:gd name="connsiteX31" fmla="*/ 1564383 w 5468469"/>
              <a:gd name="connsiteY31" fmla="*/ 1410896 h 1480820"/>
              <a:gd name="connsiteX32" fmla="*/ 1966409 w 5468469"/>
              <a:gd name="connsiteY32" fmla="*/ 1480820 h 1480820"/>
              <a:gd name="connsiteX0" fmla="*/ 1813568 w 5468469"/>
              <a:gd name="connsiteY0" fmla="*/ 1142740 h 1480820"/>
              <a:gd name="connsiteX1" fmla="*/ 2247787 w 5468469"/>
              <a:gd name="connsiteY1" fmla="*/ 1122423 h 1480820"/>
              <a:gd name="connsiteX2" fmla="*/ 2235488 w 5468469"/>
              <a:gd name="connsiteY2" fmla="*/ 1207090 h 1480820"/>
              <a:gd name="connsiteX3" fmla="*/ 2351770 w 5468469"/>
              <a:gd name="connsiteY3" fmla="*/ 1170091 h 1480820"/>
              <a:gd name="connsiteX4" fmla="*/ 2716473 w 5468469"/>
              <a:gd name="connsiteY4" fmla="*/ 1328658 h 1480820"/>
              <a:gd name="connsiteX5" fmla="*/ 3074448 w 5468469"/>
              <a:gd name="connsiteY5" fmla="*/ 1243177 h 1480820"/>
              <a:gd name="connsiteX6" fmla="*/ 3044177 w 5468469"/>
              <a:gd name="connsiteY6" fmla="*/ 1222947 h 1480820"/>
              <a:gd name="connsiteX7" fmla="*/ 4151157 w 5468469"/>
              <a:gd name="connsiteY7" fmla="*/ 1082225 h 1480820"/>
              <a:gd name="connsiteX8" fmla="*/ 4748288 w 5468469"/>
              <a:gd name="connsiteY8" fmla="*/ 811996 h 1480820"/>
              <a:gd name="connsiteX9" fmla="*/ 5468416 w 5468469"/>
              <a:gd name="connsiteY9" fmla="*/ 84418 h 1480820"/>
              <a:gd name="connsiteX10" fmla="*/ 4782968 w 5468469"/>
              <a:gd name="connsiteY10" fmla="*/ 50370 h 1480820"/>
              <a:gd name="connsiteX11" fmla="*/ 4099843 w 5468469"/>
              <a:gd name="connsiteY11" fmla="*/ 89842 h 1480820"/>
              <a:gd name="connsiteX12" fmla="*/ 3573577 w 5468469"/>
              <a:gd name="connsiteY12" fmla="*/ 514 h 1480820"/>
              <a:gd name="connsiteX13" fmla="*/ 3469033 w 5468469"/>
              <a:gd name="connsiteY13" fmla="*/ 138209 h 1480820"/>
              <a:gd name="connsiteX14" fmla="*/ 3499813 w 5468469"/>
              <a:gd name="connsiteY14" fmla="*/ 285376 h 1480820"/>
              <a:gd name="connsiteX15" fmla="*/ 3683069 w 5468469"/>
              <a:gd name="connsiteY15" fmla="*/ 334968 h 1480820"/>
              <a:gd name="connsiteX16" fmla="*/ 4043101 w 5468469"/>
              <a:gd name="connsiteY16" fmla="*/ 499445 h 1480820"/>
              <a:gd name="connsiteX17" fmla="*/ 4262077 w 5468469"/>
              <a:gd name="connsiteY17" fmla="*/ 547605 h 1480820"/>
              <a:gd name="connsiteX18" fmla="*/ 4709181 w 5468469"/>
              <a:gd name="connsiteY18" fmla="*/ 620179 h 1480820"/>
              <a:gd name="connsiteX19" fmla="*/ 4126684 w 5468469"/>
              <a:gd name="connsiteY19" fmla="*/ 802711 h 1480820"/>
              <a:gd name="connsiteX20" fmla="*/ 4147580 w 5468469"/>
              <a:gd name="connsiteY20" fmla="*/ 820550 h 1480820"/>
              <a:gd name="connsiteX21" fmla="*/ 2964475 w 5468469"/>
              <a:gd name="connsiteY21" fmla="*/ 655474 h 1480820"/>
              <a:gd name="connsiteX22" fmla="*/ 2255026 w 5468469"/>
              <a:gd name="connsiteY22" fmla="*/ 576020 h 1480820"/>
              <a:gd name="connsiteX23" fmla="*/ 702474 w 5468469"/>
              <a:gd name="connsiteY23" fmla="*/ 672476 h 1480820"/>
              <a:gd name="connsiteX24" fmla="*/ 260886 w 5468469"/>
              <a:gd name="connsiteY24" fmla="*/ 711259 h 1480820"/>
              <a:gd name="connsiteX25" fmla="*/ 132 w 5468469"/>
              <a:gd name="connsiteY25" fmla="*/ 724339 h 1480820"/>
              <a:gd name="connsiteX26" fmla="*/ 291952 w 5468469"/>
              <a:gd name="connsiteY26" fmla="*/ 1048830 h 1480820"/>
              <a:gd name="connsiteX27" fmla="*/ 281879 w 5468469"/>
              <a:gd name="connsiteY27" fmla="*/ 1141658 h 1480820"/>
              <a:gd name="connsiteX28" fmla="*/ 458263 w 5468469"/>
              <a:gd name="connsiteY28" fmla="*/ 1194831 h 1480820"/>
              <a:gd name="connsiteX29" fmla="*/ 558381 w 5468469"/>
              <a:gd name="connsiteY29" fmla="*/ 1232859 h 1480820"/>
              <a:gd name="connsiteX30" fmla="*/ 1131054 w 5468469"/>
              <a:gd name="connsiteY30" fmla="*/ 1358393 h 1480820"/>
              <a:gd name="connsiteX31" fmla="*/ 1564383 w 5468469"/>
              <a:gd name="connsiteY31" fmla="*/ 1410896 h 1480820"/>
              <a:gd name="connsiteX32" fmla="*/ 1966409 w 5468469"/>
              <a:gd name="connsiteY32" fmla="*/ 1480820 h 1480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468469" h="1480820">
                <a:moveTo>
                  <a:pt x="1813568" y="1142740"/>
                </a:moveTo>
                <a:cubicBezTo>
                  <a:pt x="1898425" y="1115415"/>
                  <a:pt x="2177467" y="1111698"/>
                  <a:pt x="2247787" y="1122423"/>
                </a:cubicBezTo>
                <a:cubicBezTo>
                  <a:pt x="2318107" y="1133148"/>
                  <a:pt x="2218158" y="1199145"/>
                  <a:pt x="2235488" y="1207090"/>
                </a:cubicBezTo>
                <a:cubicBezTo>
                  <a:pt x="2252818" y="1215035"/>
                  <a:pt x="2271606" y="1149830"/>
                  <a:pt x="2351770" y="1170091"/>
                </a:cubicBezTo>
                <a:cubicBezTo>
                  <a:pt x="2431934" y="1190352"/>
                  <a:pt x="2596027" y="1316477"/>
                  <a:pt x="2716473" y="1328658"/>
                </a:cubicBezTo>
                <a:cubicBezTo>
                  <a:pt x="2836919" y="1340839"/>
                  <a:pt x="3019831" y="1260795"/>
                  <a:pt x="3074448" y="1243177"/>
                </a:cubicBezTo>
                <a:cubicBezTo>
                  <a:pt x="3129065" y="1225559"/>
                  <a:pt x="2864726" y="1249772"/>
                  <a:pt x="3044177" y="1222947"/>
                </a:cubicBezTo>
                <a:cubicBezTo>
                  <a:pt x="3223628" y="1196122"/>
                  <a:pt x="4149395" y="1138604"/>
                  <a:pt x="4151157" y="1082225"/>
                </a:cubicBezTo>
                <a:cubicBezTo>
                  <a:pt x="4167014" y="1019679"/>
                  <a:pt x="4528745" y="978297"/>
                  <a:pt x="4748288" y="811996"/>
                </a:cubicBezTo>
                <a:cubicBezTo>
                  <a:pt x="4967831" y="645695"/>
                  <a:pt x="5462636" y="211356"/>
                  <a:pt x="5468416" y="84418"/>
                </a:cubicBezTo>
                <a:cubicBezTo>
                  <a:pt x="5474196" y="-42520"/>
                  <a:pt x="5011063" y="49466"/>
                  <a:pt x="4782968" y="50370"/>
                </a:cubicBezTo>
                <a:cubicBezTo>
                  <a:pt x="4554873" y="51274"/>
                  <a:pt x="4301408" y="98151"/>
                  <a:pt x="4099843" y="89842"/>
                </a:cubicBezTo>
                <a:cubicBezTo>
                  <a:pt x="3898278" y="81533"/>
                  <a:pt x="3678712" y="-7547"/>
                  <a:pt x="3573577" y="514"/>
                </a:cubicBezTo>
                <a:cubicBezTo>
                  <a:pt x="3468442" y="8575"/>
                  <a:pt x="3474362" y="102625"/>
                  <a:pt x="3469033" y="138209"/>
                </a:cubicBezTo>
                <a:cubicBezTo>
                  <a:pt x="3463704" y="173793"/>
                  <a:pt x="3485036" y="258529"/>
                  <a:pt x="3499813" y="285376"/>
                </a:cubicBezTo>
                <a:cubicBezTo>
                  <a:pt x="3514590" y="312223"/>
                  <a:pt x="3592521" y="299290"/>
                  <a:pt x="3683069" y="334968"/>
                </a:cubicBezTo>
                <a:cubicBezTo>
                  <a:pt x="3773617" y="370646"/>
                  <a:pt x="4322722" y="449139"/>
                  <a:pt x="4043101" y="499445"/>
                </a:cubicBezTo>
                <a:cubicBezTo>
                  <a:pt x="3763480" y="549751"/>
                  <a:pt x="4151064" y="527483"/>
                  <a:pt x="4262077" y="547605"/>
                </a:cubicBezTo>
                <a:cubicBezTo>
                  <a:pt x="4373090" y="567727"/>
                  <a:pt x="4731746" y="577661"/>
                  <a:pt x="4709181" y="620179"/>
                </a:cubicBezTo>
                <a:cubicBezTo>
                  <a:pt x="4686616" y="662697"/>
                  <a:pt x="4220284" y="769316"/>
                  <a:pt x="4126684" y="802711"/>
                </a:cubicBezTo>
                <a:cubicBezTo>
                  <a:pt x="4033084" y="836106"/>
                  <a:pt x="4341282" y="845090"/>
                  <a:pt x="4147580" y="820550"/>
                </a:cubicBezTo>
                <a:cubicBezTo>
                  <a:pt x="3535965" y="671136"/>
                  <a:pt x="3279901" y="696229"/>
                  <a:pt x="2964475" y="655474"/>
                </a:cubicBezTo>
                <a:cubicBezTo>
                  <a:pt x="2649049" y="614719"/>
                  <a:pt x="2632026" y="573186"/>
                  <a:pt x="2255026" y="576020"/>
                </a:cubicBezTo>
                <a:cubicBezTo>
                  <a:pt x="1878026" y="578854"/>
                  <a:pt x="1034831" y="649936"/>
                  <a:pt x="702474" y="672476"/>
                </a:cubicBezTo>
                <a:cubicBezTo>
                  <a:pt x="370117" y="695016"/>
                  <a:pt x="377943" y="702615"/>
                  <a:pt x="260886" y="711259"/>
                </a:cubicBezTo>
                <a:cubicBezTo>
                  <a:pt x="143829" y="719903"/>
                  <a:pt x="-5046" y="668077"/>
                  <a:pt x="132" y="724339"/>
                </a:cubicBezTo>
                <a:cubicBezTo>
                  <a:pt x="5310" y="780601"/>
                  <a:pt x="244994" y="979277"/>
                  <a:pt x="291952" y="1048830"/>
                </a:cubicBezTo>
                <a:cubicBezTo>
                  <a:pt x="338910" y="1118383"/>
                  <a:pt x="187991" y="1132190"/>
                  <a:pt x="281879" y="1141658"/>
                </a:cubicBezTo>
                <a:cubicBezTo>
                  <a:pt x="375767" y="1151126"/>
                  <a:pt x="495762" y="1173685"/>
                  <a:pt x="458263" y="1194831"/>
                </a:cubicBezTo>
                <a:cubicBezTo>
                  <a:pt x="420764" y="1215977"/>
                  <a:pt x="446249" y="1205599"/>
                  <a:pt x="558381" y="1232859"/>
                </a:cubicBezTo>
                <a:cubicBezTo>
                  <a:pt x="670513" y="1260119"/>
                  <a:pt x="963387" y="1328720"/>
                  <a:pt x="1131054" y="1358393"/>
                </a:cubicBezTo>
                <a:cubicBezTo>
                  <a:pt x="1298721" y="1388066"/>
                  <a:pt x="1425157" y="1390492"/>
                  <a:pt x="1564383" y="1410896"/>
                </a:cubicBezTo>
                <a:cubicBezTo>
                  <a:pt x="1703609" y="1431300"/>
                  <a:pt x="1697115" y="1331066"/>
                  <a:pt x="1966409" y="1480820"/>
                </a:cubicBezTo>
              </a:path>
            </a:pathLst>
          </a:custGeom>
          <a:solidFill>
            <a:srgbClr val="FF0000">
              <a:alpha val="2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15" name="Freeform 14"/>
          <p:cNvSpPr/>
          <p:nvPr/>
        </p:nvSpPr>
        <p:spPr>
          <a:xfrm rot="10242579">
            <a:off x="4434505" y="2572318"/>
            <a:ext cx="1853680" cy="317888"/>
          </a:xfrm>
          <a:custGeom>
            <a:avLst/>
            <a:gdLst>
              <a:gd name="connsiteX0" fmla="*/ 3332224 w 3338072"/>
              <a:gd name="connsiteY0" fmla="*/ 1011918 h 1160656"/>
              <a:gd name="connsiteX1" fmla="*/ 2989324 w 3338072"/>
              <a:gd name="connsiteY1" fmla="*/ 507093 h 1160656"/>
              <a:gd name="connsiteX2" fmla="*/ 1989199 w 3338072"/>
              <a:gd name="connsiteY2" fmla="*/ 30843 h 1160656"/>
              <a:gd name="connsiteX3" fmla="*/ 722374 w 3338072"/>
              <a:gd name="connsiteY3" fmla="*/ 78468 h 1160656"/>
              <a:gd name="connsiteX4" fmla="*/ 65149 w 3338072"/>
              <a:gd name="connsiteY4" fmla="*/ 335643 h 1160656"/>
              <a:gd name="connsiteX5" fmla="*/ 84199 w 3338072"/>
              <a:gd name="connsiteY5" fmla="*/ 745218 h 1160656"/>
              <a:gd name="connsiteX6" fmla="*/ 598549 w 3338072"/>
              <a:gd name="connsiteY6" fmla="*/ 878568 h 1160656"/>
              <a:gd name="connsiteX7" fmla="*/ 1179574 w 3338072"/>
              <a:gd name="connsiteY7" fmla="*/ 783318 h 1160656"/>
              <a:gd name="connsiteX8" fmla="*/ 1722499 w 3338072"/>
              <a:gd name="connsiteY8" fmla="*/ 602343 h 1160656"/>
              <a:gd name="connsiteX9" fmla="*/ 1884424 w 3338072"/>
              <a:gd name="connsiteY9" fmla="*/ 535668 h 1160656"/>
              <a:gd name="connsiteX10" fmla="*/ 2160649 w 3338072"/>
              <a:gd name="connsiteY10" fmla="*/ 497568 h 1160656"/>
              <a:gd name="connsiteX11" fmla="*/ 2484499 w 3338072"/>
              <a:gd name="connsiteY11" fmla="*/ 669018 h 1160656"/>
              <a:gd name="connsiteX12" fmla="*/ 2741674 w 3338072"/>
              <a:gd name="connsiteY12" fmla="*/ 973818 h 1160656"/>
              <a:gd name="connsiteX13" fmla="*/ 2875024 w 3338072"/>
              <a:gd name="connsiteY13" fmla="*/ 1126218 h 1160656"/>
              <a:gd name="connsiteX14" fmla="*/ 2979799 w 3338072"/>
              <a:gd name="connsiteY14" fmla="*/ 1154793 h 1160656"/>
              <a:gd name="connsiteX15" fmla="*/ 3189349 w 3338072"/>
              <a:gd name="connsiteY15" fmla="*/ 1040493 h 1160656"/>
              <a:gd name="connsiteX16" fmla="*/ 3332224 w 3338072"/>
              <a:gd name="connsiteY16" fmla="*/ 1011918 h 1160656"/>
              <a:gd name="connsiteX0" fmla="*/ 3331908 w 3337756"/>
              <a:gd name="connsiteY0" fmla="*/ 1011918 h 1160656"/>
              <a:gd name="connsiteX1" fmla="*/ 2989008 w 3337756"/>
              <a:gd name="connsiteY1" fmla="*/ 507093 h 1160656"/>
              <a:gd name="connsiteX2" fmla="*/ 1988883 w 3337756"/>
              <a:gd name="connsiteY2" fmla="*/ 30843 h 1160656"/>
              <a:gd name="connsiteX3" fmla="*/ 722058 w 3337756"/>
              <a:gd name="connsiteY3" fmla="*/ 78468 h 1160656"/>
              <a:gd name="connsiteX4" fmla="*/ 64833 w 3337756"/>
              <a:gd name="connsiteY4" fmla="*/ 335643 h 1160656"/>
              <a:gd name="connsiteX5" fmla="*/ 83883 w 3337756"/>
              <a:gd name="connsiteY5" fmla="*/ 745218 h 1160656"/>
              <a:gd name="connsiteX6" fmla="*/ 592234 w 3337756"/>
              <a:gd name="connsiteY6" fmla="*/ 600050 h 1160656"/>
              <a:gd name="connsiteX7" fmla="*/ 1179258 w 3337756"/>
              <a:gd name="connsiteY7" fmla="*/ 783318 h 1160656"/>
              <a:gd name="connsiteX8" fmla="*/ 1722183 w 3337756"/>
              <a:gd name="connsiteY8" fmla="*/ 602343 h 1160656"/>
              <a:gd name="connsiteX9" fmla="*/ 1884108 w 3337756"/>
              <a:gd name="connsiteY9" fmla="*/ 535668 h 1160656"/>
              <a:gd name="connsiteX10" fmla="*/ 2160333 w 3337756"/>
              <a:gd name="connsiteY10" fmla="*/ 497568 h 1160656"/>
              <a:gd name="connsiteX11" fmla="*/ 2484183 w 3337756"/>
              <a:gd name="connsiteY11" fmla="*/ 669018 h 1160656"/>
              <a:gd name="connsiteX12" fmla="*/ 2741358 w 3337756"/>
              <a:gd name="connsiteY12" fmla="*/ 973818 h 1160656"/>
              <a:gd name="connsiteX13" fmla="*/ 2874708 w 3337756"/>
              <a:gd name="connsiteY13" fmla="*/ 1126218 h 1160656"/>
              <a:gd name="connsiteX14" fmla="*/ 2979483 w 3337756"/>
              <a:gd name="connsiteY14" fmla="*/ 1154793 h 1160656"/>
              <a:gd name="connsiteX15" fmla="*/ 3189033 w 3337756"/>
              <a:gd name="connsiteY15" fmla="*/ 1040493 h 1160656"/>
              <a:gd name="connsiteX16" fmla="*/ 3331908 w 3337756"/>
              <a:gd name="connsiteY16" fmla="*/ 1011918 h 1160656"/>
              <a:gd name="connsiteX0" fmla="*/ 3316724 w 3322572"/>
              <a:gd name="connsiteY0" fmla="*/ 1011918 h 1160656"/>
              <a:gd name="connsiteX1" fmla="*/ 2973824 w 3322572"/>
              <a:gd name="connsiteY1" fmla="*/ 507093 h 1160656"/>
              <a:gd name="connsiteX2" fmla="*/ 1973699 w 3322572"/>
              <a:gd name="connsiteY2" fmla="*/ 30843 h 1160656"/>
              <a:gd name="connsiteX3" fmla="*/ 706874 w 3322572"/>
              <a:gd name="connsiteY3" fmla="*/ 78468 h 1160656"/>
              <a:gd name="connsiteX4" fmla="*/ 49649 w 3322572"/>
              <a:gd name="connsiteY4" fmla="*/ 335643 h 1160656"/>
              <a:gd name="connsiteX5" fmla="*/ 105716 w 3322572"/>
              <a:gd name="connsiteY5" fmla="*/ 524950 h 1160656"/>
              <a:gd name="connsiteX6" fmla="*/ 577050 w 3322572"/>
              <a:gd name="connsiteY6" fmla="*/ 600050 h 1160656"/>
              <a:gd name="connsiteX7" fmla="*/ 1164074 w 3322572"/>
              <a:gd name="connsiteY7" fmla="*/ 783318 h 1160656"/>
              <a:gd name="connsiteX8" fmla="*/ 1706999 w 3322572"/>
              <a:gd name="connsiteY8" fmla="*/ 602343 h 1160656"/>
              <a:gd name="connsiteX9" fmla="*/ 1868924 w 3322572"/>
              <a:gd name="connsiteY9" fmla="*/ 535668 h 1160656"/>
              <a:gd name="connsiteX10" fmla="*/ 2145149 w 3322572"/>
              <a:gd name="connsiteY10" fmla="*/ 497568 h 1160656"/>
              <a:gd name="connsiteX11" fmla="*/ 2468999 w 3322572"/>
              <a:gd name="connsiteY11" fmla="*/ 669018 h 1160656"/>
              <a:gd name="connsiteX12" fmla="*/ 2726174 w 3322572"/>
              <a:gd name="connsiteY12" fmla="*/ 973818 h 1160656"/>
              <a:gd name="connsiteX13" fmla="*/ 2859524 w 3322572"/>
              <a:gd name="connsiteY13" fmla="*/ 1126218 h 1160656"/>
              <a:gd name="connsiteX14" fmla="*/ 2964299 w 3322572"/>
              <a:gd name="connsiteY14" fmla="*/ 1154793 h 1160656"/>
              <a:gd name="connsiteX15" fmla="*/ 3173849 w 3322572"/>
              <a:gd name="connsiteY15" fmla="*/ 1040493 h 1160656"/>
              <a:gd name="connsiteX16" fmla="*/ 3316724 w 3322572"/>
              <a:gd name="connsiteY16" fmla="*/ 1011918 h 1160656"/>
              <a:gd name="connsiteX0" fmla="*/ 3316799 w 3322647"/>
              <a:gd name="connsiteY0" fmla="*/ 1011918 h 1160656"/>
              <a:gd name="connsiteX1" fmla="*/ 2973899 w 3322647"/>
              <a:gd name="connsiteY1" fmla="*/ 507093 h 1160656"/>
              <a:gd name="connsiteX2" fmla="*/ 1973774 w 3322647"/>
              <a:gd name="connsiteY2" fmla="*/ 30843 h 1160656"/>
              <a:gd name="connsiteX3" fmla="*/ 706949 w 3322647"/>
              <a:gd name="connsiteY3" fmla="*/ 78468 h 1160656"/>
              <a:gd name="connsiteX4" fmla="*/ 49724 w 3322647"/>
              <a:gd name="connsiteY4" fmla="*/ 335643 h 1160656"/>
              <a:gd name="connsiteX5" fmla="*/ 105791 w 3322647"/>
              <a:gd name="connsiteY5" fmla="*/ 524950 h 1160656"/>
              <a:gd name="connsiteX6" fmla="*/ 578998 w 3322647"/>
              <a:gd name="connsiteY6" fmla="*/ 651749 h 1160656"/>
              <a:gd name="connsiteX7" fmla="*/ 1164149 w 3322647"/>
              <a:gd name="connsiteY7" fmla="*/ 783318 h 1160656"/>
              <a:gd name="connsiteX8" fmla="*/ 1707074 w 3322647"/>
              <a:gd name="connsiteY8" fmla="*/ 602343 h 1160656"/>
              <a:gd name="connsiteX9" fmla="*/ 1868999 w 3322647"/>
              <a:gd name="connsiteY9" fmla="*/ 535668 h 1160656"/>
              <a:gd name="connsiteX10" fmla="*/ 2145224 w 3322647"/>
              <a:gd name="connsiteY10" fmla="*/ 497568 h 1160656"/>
              <a:gd name="connsiteX11" fmla="*/ 2469074 w 3322647"/>
              <a:gd name="connsiteY11" fmla="*/ 669018 h 1160656"/>
              <a:gd name="connsiteX12" fmla="*/ 2726249 w 3322647"/>
              <a:gd name="connsiteY12" fmla="*/ 973818 h 1160656"/>
              <a:gd name="connsiteX13" fmla="*/ 2859599 w 3322647"/>
              <a:gd name="connsiteY13" fmla="*/ 1126218 h 1160656"/>
              <a:gd name="connsiteX14" fmla="*/ 2964374 w 3322647"/>
              <a:gd name="connsiteY14" fmla="*/ 1154793 h 1160656"/>
              <a:gd name="connsiteX15" fmla="*/ 3173924 w 3322647"/>
              <a:gd name="connsiteY15" fmla="*/ 1040493 h 1160656"/>
              <a:gd name="connsiteX16" fmla="*/ 3316799 w 3322647"/>
              <a:gd name="connsiteY16" fmla="*/ 1011918 h 1160656"/>
              <a:gd name="connsiteX0" fmla="*/ 3297619 w 3303467"/>
              <a:gd name="connsiteY0" fmla="*/ 987235 h 1135973"/>
              <a:gd name="connsiteX1" fmla="*/ 2954719 w 3303467"/>
              <a:gd name="connsiteY1" fmla="*/ 482410 h 1135973"/>
              <a:gd name="connsiteX2" fmla="*/ 1954594 w 3303467"/>
              <a:gd name="connsiteY2" fmla="*/ 6160 h 1135973"/>
              <a:gd name="connsiteX3" fmla="*/ 427826 w 3303467"/>
              <a:gd name="connsiteY3" fmla="*/ 217996 h 1135973"/>
              <a:gd name="connsiteX4" fmla="*/ 30544 w 3303467"/>
              <a:gd name="connsiteY4" fmla="*/ 310960 h 1135973"/>
              <a:gd name="connsiteX5" fmla="*/ 86611 w 3303467"/>
              <a:gd name="connsiteY5" fmla="*/ 500267 h 1135973"/>
              <a:gd name="connsiteX6" fmla="*/ 559818 w 3303467"/>
              <a:gd name="connsiteY6" fmla="*/ 627066 h 1135973"/>
              <a:gd name="connsiteX7" fmla="*/ 1144969 w 3303467"/>
              <a:gd name="connsiteY7" fmla="*/ 758635 h 1135973"/>
              <a:gd name="connsiteX8" fmla="*/ 1687894 w 3303467"/>
              <a:gd name="connsiteY8" fmla="*/ 577660 h 1135973"/>
              <a:gd name="connsiteX9" fmla="*/ 1849819 w 3303467"/>
              <a:gd name="connsiteY9" fmla="*/ 510985 h 1135973"/>
              <a:gd name="connsiteX10" fmla="*/ 2126044 w 3303467"/>
              <a:gd name="connsiteY10" fmla="*/ 472885 h 1135973"/>
              <a:gd name="connsiteX11" fmla="*/ 2449894 w 3303467"/>
              <a:gd name="connsiteY11" fmla="*/ 644335 h 1135973"/>
              <a:gd name="connsiteX12" fmla="*/ 2707069 w 3303467"/>
              <a:gd name="connsiteY12" fmla="*/ 949135 h 1135973"/>
              <a:gd name="connsiteX13" fmla="*/ 2840419 w 3303467"/>
              <a:gd name="connsiteY13" fmla="*/ 1101535 h 1135973"/>
              <a:gd name="connsiteX14" fmla="*/ 2945194 w 3303467"/>
              <a:gd name="connsiteY14" fmla="*/ 1130110 h 1135973"/>
              <a:gd name="connsiteX15" fmla="*/ 3154744 w 3303467"/>
              <a:gd name="connsiteY15" fmla="*/ 1015810 h 1135973"/>
              <a:gd name="connsiteX16" fmla="*/ 3297619 w 3303467"/>
              <a:gd name="connsiteY16" fmla="*/ 987235 h 1135973"/>
              <a:gd name="connsiteX0" fmla="*/ 3297618 w 3303466"/>
              <a:gd name="connsiteY0" fmla="*/ 770681 h 919419"/>
              <a:gd name="connsiteX1" fmla="*/ 2954718 w 3303466"/>
              <a:gd name="connsiteY1" fmla="*/ 265856 h 919419"/>
              <a:gd name="connsiteX2" fmla="*/ 1194958 w 3303466"/>
              <a:gd name="connsiteY2" fmla="*/ 162096 h 919419"/>
              <a:gd name="connsiteX3" fmla="*/ 427825 w 3303466"/>
              <a:gd name="connsiteY3" fmla="*/ 1442 h 919419"/>
              <a:gd name="connsiteX4" fmla="*/ 30543 w 3303466"/>
              <a:gd name="connsiteY4" fmla="*/ 94406 h 919419"/>
              <a:gd name="connsiteX5" fmla="*/ 86610 w 3303466"/>
              <a:gd name="connsiteY5" fmla="*/ 283713 h 919419"/>
              <a:gd name="connsiteX6" fmla="*/ 559817 w 3303466"/>
              <a:gd name="connsiteY6" fmla="*/ 410512 h 919419"/>
              <a:gd name="connsiteX7" fmla="*/ 1144968 w 3303466"/>
              <a:gd name="connsiteY7" fmla="*/ 542081 h 919419"/>
              <a:gd name="connsiteX8" fmla="*/ 1687893 w 3303466"/>
              <a:gd name="connsiteY8" fmla="*/ 361106 h 919419"/>
              <a:gd name="connsiteX9" fmla="*/ 1849818 w 3303466"/>
              <a:gd name="connsiteY9" fmla="*/ 294431 h 919419"/>
              <a:gd name="connsiteX10" fmla="*/ 2126043 w 3303466"/>
              <a:gd name="connsiteY10" fmla="*/ 256331 h 919419"/>
              <a:gd name="connsiteX11" fmla="*/ 2449893 w 3303466"/>
              <a:gd name="connsiteY11" fmla="*/ 427781 h 919419"/>
              <a:gd name="connsiteX12" fmla="*/ 2707068 w 3303466"/>
              <a:gd name="connsiteY12" fmla="*/ 732581 h 919419"/>
              <a:gd name="connsiteX13" fmla="*/ 2840418 w 3303466"/>
              <a:gd name="connsiteY13" fmla="*/ 884981 h 919419"/>
              <a:gd name="connsiteX14" fmla="*/ 2945193 w 3303466"/>
              <a:gd name="connsiteY14" fmla="*/ 913556 h 919419"/>
              <a:gd name="connsiteX15" fmla="*/ 3154743 w 3303466"/>
              <a:gd name="connsiteY15" fmla="*/ 799256 h 919419"/>
              <a:gd name="connsiteX16" fmla="*/ 3297618 w 3303466"/>
              <a:gd name="connsiteY16" fmla="*/ 770681 h 919419"/>
              <a:gd name="connsiteX0" fmla="*/ 3297618 w 3303466"/>
              <a:gd name="connsiteY0" fmla="*/ 770681 h 919419"/>
              <a:gd name="connsiteX1" fmla="*/ 2954718 w 3303466"/>
              <a:gd name="connsiteY1" fmla="*/ 265856 h 919419"/>
              <a:gd name="connsiteX2" fmla="*/ 1194958 w 3303466"/>
              <a:gd name="connsiteY2" fmla="*/ 162096 h 919419"/>
              <a:gd name="connsiteX3" fmla="*/ 427825 w 3303466"/>
              <a:gd name="connsiteY3" fmla="*/ 1442 h 919419"/>
              <a:gd name="connsiteX4" fmla="*/ 30543 w 3303466"/>
              <a:gd name="connsiteY4" fmla="*/ 94406 h 919419"/>
              <a:gd name="connsiteX5" fmla="*/ 86610 w 3303466"/>
              <a:gd name="connsiteY5" fmla="*/ 283713 h 919419"/>
              <a:gd name="connsiteX6" fmla="*/ 559817 w 3303466"/>
              <a:gd name="connsiteY6" fmla="*/ 410512 h 919419"/>
              <a:gd name="connsiteX7" fmla="*/ 1144968 w 3303466"/>
              <a:gd name="connsiteY7" fmla="*/ 542081 h 919419"/>
              <a:gd name="connsiteX8" fmla="*/ 1687893 w 3303466"/>
              <a:gd name="connsiteY8" fmla="*/ 361106 h 919419"/>
              <a:gd name="connsiteX9" fmla="*/ 1849818 w 3303466"/>
              <a:gd name="connsiteY9" fmla="*/ 294431 h 919419"/>
              <a:gd name="connsiteX10" fmla="*/ 2126043 w 3303466"/>
              <a:gd name="connsiteY10" fmla="*/ 256331 h 919419"/>
              <a:gd name="connsiteX11" fmla="*/ 2449893 w 3303466"/>
              <a:gd name="connsiteY11" fmla="*/ 427781 h 919419"/>
              <a:gd name="connsiteX12" fmla="*/ 2840418 w 3303466"/>
              <a:gd name="connsiteY12" fmla="*/ 884981 h 919419"/>
              <a:gd name="connsiteX13" fmla="*/ 2945193 w 3303466"/>
              <a:gd name="connsiteY13" fmla="*/ 913556 h 919419"/>
              <a:gd name="connsiteX14" fmla="*/ 3154743 w 3303466"/>
              <a:gd name="connsiteY14" fmla="*/ 799256 h 919419"/>
              <a:gd name="connsiteX15" fmla="*/ 3297618 w 3303466"/>
              <a:gd name="connsiteY15" fmla="*/ 770681 h 919419"/>
              <a:gd name="connsiteX0" fmla="*/ 3297618 w 3297897"/>
              <a:gd name="connsiteY0" fmla="*/ 770681 h 919419"/>
              <a:gd name="connsiteX1" fmla="*/ 2954718 w 3297897"/>
              <a:gd name="connsiteY1" fmla="*/ 265856 h 919419"/>
              <a:gd name="connsiteX2" fmla="*/ 1194958 w 3297897"/>
              <a:gd name="connsiteY2" fmla="*/ 162096 h 919419"/>
              <a:gd name="connsiteX3" fmla="*/ 427825 w 3297897"/>
              <a:gd name="connsiteY3" fmla="*/ 1442 h 919419"/>
              <a:gd name="connsiteX4" fmla="*/ 30543 w 3297897"/>
              <a:gd name="connsiteY4" fmla="*/ 94406 h 919419"/>
              <a:gd name="connsiteX5" fmla="*/ 86610 w 3297897"/>
              <a:gd name="connsiteY5" fmla="*/ 283713 h 919419"/>
              <a:gd name="connsiteX6" fmla="*/ 559817 w 3297897"/>
              <a:gd name="connsiteY6" fmla="*/ 410512 h 919419"/>
              <a:gd name="connsiteX7" fmla="*/ 1144968 w 3297897"/>
              <a:gd name="connsiteY7" fmla="*/ 542081 h 919419"/>
              <a:gd name="connsiteX8" fmla="*/ 1687893 w 3297897"/>
              <a:gd name="connsiteY8" fmla="*/ 361106 h 919419"/>
              <a:gd name="connsiteX9" fmla="*/ 1849818 w 3297897"/>
              <a:gd name="connsiteY9" fmla="*/ 294431 h 919419"/>
              <a:gd name="connsiteX10" fmla="*/ 2126043 w 3297897"/>
              <a:gd name="connsiteY10" fmla="*/ 256331 h 919419"/>
              <a:gd name="connsiteX11" fmla="*/ 2449893 w 3297897"/>
              <a:gd name="connsiteY11" fmla="*/ 427781 h 919419"/>
              <a:gd name="connsiteX12" fmla="*/ 2840418 w 3297897"/>
              <a:gd name="connsiteY12" fmla="*/ 884981 h 919419"/>
              <a:gd name="connsiteX13" fmla="*/ 2945193 w 3297897"/>
              <a:gd name="connsiteY13" fmla="*/ 913556 h 919419"/>
              <a:gd name="connsiteX14" fmla="*/ 3297618 w 3297897"/>
              <a:gd name="connsiteY14" fmla="*/ 770681 h 919419"/>
              <a:gd name="connsiteX0" fmla="*/ 2945193 w 3086139"/>
              <a:gd name="connsiteY0" fmla="*/ 913556 h 919419"/>
              <a:gd name="connsiteX1" fmla="*/ 2954718 w 3086139"/>
              <a:gd name="connsiteY1" fmla="*/ 265856 h 919419"/>
              <a:gd name="connsiteX2" fmla="*/ 1194958 w 3086139"/>
              <a:gd name="connsiteY2" fmla="*/ 162096 h 919419"/>
              <a:gd name="connsiteX3" fmla="*/ 427825 w 3086139"/>
              <a:gd name="connsiteY3" fmla="*/ 1442 h 919419"/>
              <a:gd name="connsiteX4" fmla="*/ 30543 w 3086139"/>
              <a:gd name="connsiteY4" fmla="*/ 94406 h 919419"/>
              <a:gd name="connsiteX5" fmla="*/ 86610 w 3086139"/>
              <a:gd name="connsiteY5" fmla="*/ 283713 h 919419"/>
              <a:gd name="connsiteX6" fmla="*/ 559817 w 3086139"/>
              <a:gd name="connsiteY6" fmla="*/ 410512 h 919419"/>
              <a:gd name="connsiteX7" fmla="*/ 1144968 w 3086139"/>
              <a:gd name="connsiteY7" fmla="*/ 542081 h 919419"/>
              <a:gd name="connsiteX8" fmla="*/ 1687893 w 3086139"/>
              <a:gd name="connsiteY8" fmla="*/ 361106 h 919419"/>
              <a:gd name="connsiteX9" fmla="*/ 1849818 w 3086139"/>
              <a:gd name="connsiteY9" fmla="*/ 294431 h 919419"/>
              <a:gd name="connsiteX10" fmla="*/ 2126043 w 3086139"/>
              <a:gd name="connsiteY10" fmla="*/ 256331 h 919419"/>
              <a:gd name="connsiteX11" fmla="*/ 2449893 w 3086139"/>
              <a:gd name="connsiteY11" fmla="*/ 427781 h 919419"/>
              <a:gd name="connsiteX12" fmla="*/ 2840418 w 3086139"/>
              <a:gd name="connsiteY12" fmla="*/ 884981 h 919419"/>
              <a:gd name="connsiteX13" fmla="*/ 2945193 w 3086139"/>
              <a:gd name="connsiteY13" fmla="*/ 913556 h 919419"/>
              <a:gd name="connsiteX0" fmla="*/ 2840418 w 3066874"/>
              <a:gd name="connsiteY0" fmla="*/ 884981 h 884981"/>
              <a:gd name="connsiteX1" fmla="*/ 2954718 w 3066874"/>
              <a:gd name="connsiteY1" fmla="*/ 265856 h 884981"/>
              <a:gd name="connsiteX2" fmla="*/ 1194958 w 3066874"/>
              <a:gd name="connsiteY2" fmla="*/ 162096 h 884981"/>
              <a:gd name="connsiteX3" fmla="*/ 427825 w 3066874"/>
              <a:gd name="connsiteY3" fmla="*/ 1442 h 884981"/>
              <a:gd name="connsiteX4" fmla="*/ 30543 w 3066874"/>
              <a:gd name="connsiteY4" fmla="*/ 94406 h 884981"/>
              <a:gd name="connsiteX5" fmla="*/ 86610 w 3066874"/>
              <a:gd name="connsiteY5" fmla="*/ 283713 h 884981"/>
              <a:gd name="connsiteX6" fmla="*/ 559817 w 3066874"/>
              <a:gd name="connsiteY6" fmla="*/ 410512 h 884981"/>
              <a:gd name="connsiteX7" fmla="*/ 1144968 w 3066874"/>
              <a:gd name="connsiteY7" fmla="*/ 542081 h 884981"/>
              <a:gd name="connsiteX8" fmla="*/ 1687893 w 3066874"/>
              <a:gd name="connsiteY8" fmla="*/ 361106 h 884981"/>
              <a:gd name="connsiteX9" fmla="*/ 1849818 w 3066874"/>
              <a:gd name="connsiteY9" fmla="*/ 294431 h 884981"/>
              <a:gd name="connsiteX10" fmla="*/ 2126043 w 3066874"/>
              <a:gd name="connsiteY10" fmla="*/ 256331 h 884981"/>
              <a:gd name="connsiteX11" fmla="*/ 2449893 w 3066874"/>
              <a:gd name="connsiteY11" fmla="*/ 427781 h 884981"/>
              <a:gd name="connsiteX12" fmla="*/ 2840418 w 3066874"/>
              <a:gd name="connsiteY12" fmla="*/ 884981 h 884981"/>
              <a:gd name="connsiteX0" fmla="*/ 2840418 w 2864549"/>
              <a:gd name="connsiteY0" fmla="*/ 884981 h 885580"/>
              <a:gd name="connsiteX1" fmla="*/ 1698916 w 2864549"/>
              <a:gd name="connsiteY1" fmla="*/ 322897 h 885580"/>
              <a:gd name="connsiteX2" fmla="*/ 1194958 w 2864549"/>
              <a:gd name="connsiteY2" fmla="*/ 162096 h 885580"/>
              <a:gd name="connsiteX3" fmla="*/ 427825 w 2864549"/>
              <a:gd name="connsiteY3" fmla="*/ 1442 h 885580"/>
              <a:gd name="connsiteX4" fmla="*/ 30543 w 2864549"/>
              <a:gd name="connsiteY4" fmla="*/ 94406 h 885580"/>
              <a:gd name="connsiteX5" fmla="*/ 86610 w 2864549"/>
              <a:gd name="connsiteY5" fmla="*/ 283713 h 885580"/>
              <a:gd name="connsiteX6" fmla="*/ 559817 w 2864549"/>
              <a:gd name="connsiteY6" fmla="*/ 410512 h 885580"/>
              <a:gd name="connsiteX7" fmla="*/ 1144968 w 2864549"/>
              <a:gd name="connsiteY7" fmla="*/ 542081 h 885580"/>
              <a:gd name="connsiteX8" fmla="*/ 1687893 w 2864549"/>
              <a:gd name="connsiteY8" fmla="*/ 361106 h 885580"/>
              <a:gd name="connsiteX9" fmla="*/ 1849818 w 2864549"/>
              <a:gd name="connsiteY9" fmla="*/ 294431 h 885580"/>
              <a:gd name="connsiteX10" fmla="*/ 2126043 w 2864549"/>
              <a:gd name="connsiteY10" fmla="*/ 256331 h 885580"/>
              <a:gd name="connsiteX11" fmla="*/ 2449893 w 2864549"/>
              <a:gd name="connsiteY11" fmla="*/ 427781 h 885580"/>
              <a:gd name="connsiteX12" fmla="*/ 2840418 w 2864549"/>
              <a:gd name="connsiteY12" fmla="*/ 884981 h 885580"/>
              <a:gd name="connsiteX0" fmla="*/ 2888992 w 2911280"/>
              <a:gd name="connsiteY0" fmla="*/ 650 h 575719"/>
              <a:gd name="connsiteX1" fmla="*/ 1698916 w 2911280"/>
              <a:gd name="connsiteY1" fmla="*/ 356042 h 575719"/>
              <a:gd name="connsiteX2" fmla="*/ 1194958 w 2911280"/>
              <a:gd name="connsiteY2" fmla="*/ 195241 h 575719"/>
              <a:gd name="connsiteX3" fmla="*/ 427825 w 2911280"/>
              <a:gd name="connsiteY3" fmla="*/ 34587 h 575719"/>
              <a:gd name="connsiteX4" fmla="*/ 30543 w 2911280"/>
              <a:gd name="connsiteY4" fmla="*/ 127551 h 575719"/>
              <a:gd name="connsiteX5" fmla="*/ 86610 w 2911280"/>
              <a:gd name="connsiteY5" fmla="*/ 316858 h 575719"/>
              <a:gd name="connsiteX6" fmla="*/ 559817 w 2911280"/>
              <a:gd name="connsiteY6" fmla="*/ 443657 h 575719"/>
              <a:gd name="connsiteX7" fmla="*/ 1144968 w 2911280"/>
              <a:gd name="connsiteY7" fmla="*/ 575226 h 575719"/>
              <a:gd name="connsiteX8" fmla="*/ 1687893 w 2911280"/>
              <a:gd name="connsiteY8" fmla="*/ 394251 h 575719"/>
              <a:gd name="connsiteX9" fmla="*/ 1849818 w 2911280"/>
              <a:gd name="connsiteY9" fmla="*/ 327576 h 575719"/>
              <a:gd name="connsiteX10" fmla="*/ 2126043 w 2911280"/>
              <a:gd name="connsiteY10" fmla="*/ 289476 h 575719"/>
              <a:gd name="connsiteX11" fmla="*/ 2449893 w 2911280"/>
              <a:gd name="connsiteY11" fmla="*/ 460926 h 575719"/>
              <a:gd name="connsiteX12" fmla="*/ 2888992 w 2911280"/>
              <a:gd name="connsiteY12" fmla="*/ 650 h 575719"/>
              <a:gd name="connsiteX0" fmla="*/ 2888992 w 2930610"/>
              <a:gd name="connsiteY0" fmla="*/ 10104 h 838423"/>
              <a:gd name="connsiteX1" fmla="*/ 1698916 w 2930610"/>
              <a:gd name="connsiteY1" fmla="*/ 365496 h 838423"/>
              <a:gd name="connsiteX2" fmla="*/ 1194958 w 2930610"/>
              <a:gd name="connsiteY2" fmla="*/ 204695 h 838423"/>
              <a:gd name="connsiteX3" fmla="*/ 427825 w 2930610"/>
              <a:gd name="connsiteY3" fmla="*/ 44041 h 838423"/>
              <a:gd name="connsiteX4" fmla="*/ 30543 w 2930610"/>
              <a:gd name="connsiteY4" fmla="*/ 137005 h 838423"/>
              <a:gd name="connsiteX5" fmla="*/ 86610 w 2930610"/>
              <a:gd name="connsiteY5" fmla="*/ 326312 h 838423"/>
              <a:gd name="connsiteX6" fmla="*/ 559817 w 2930610"/>
              <a:gd name="connsiteY6" fmla="*/ 453111 h 838423"/>
              <a:gd name="connsiteX7" fmla="*/ 1144968 w 2930610"/>
              <a:gd name="connsiteY7" fmla="*/ 584680 h 838423"/>
              <a:gd name="connsiteX8" fmla="*/ 1687893 w 2930610"/>
              <a:gd name="connsiteY8" fmla="*/ 403705 h 838423"/>
              <a:gd name="connsiteX9" fmla="*/ 1849818 w 2930610"/>
              <a:gd name="connsiteY9" fmla="*/ 337030 h 838423"/>
              <a:gd name="connsiteX10" fmla="*/ 2126043 w 2930610"/>
              <a:gd name="connsiteY10" fmla="*/ 298930 h 838423"/>
              <a:gd name="connsiteX11" fmla="*/ 2610369 w 2930610"/>
              <a:gd name="connsiteY11" fmla="*/ 835175 h 838423"/>
              <a:gd name="connsiteX12" fmla="*/ 2888992 w 2930610"/>
              <a:gd name="connsiteY12" fmla="*/ 10104 h 838423"/>
              <a:gd name="connsiteX0" fmla="*/ 2888992 w 2930610"/>
              <a:gd name="connsiteY0" fmla="*/ 10104 h 838014"/>
              <a:gd name="connsiteX1" fmla="*/ 1698916 w 2930610"/>
              <a:gd name="connsiteY1" fmla="*/ 365496 h 838014"/>
              <a:gd name="connsiteX2" fmla="*/ 1194958 w 2930610"/>
              <a:gd name="connsiteY2" fmla="*/ 204695 h 838014"/>
              <a:gd name="connsiteX3" fmla="*/ 427825 w 2930610"/>
              <a:gd name="connsiteY3" fmla="*/ 44041 h 838014"/>
              <a:gd name="connsiteX4" fmla="*/ 30543 w 2930610"/>
              <a:gd name="connsiteY4" fmla="*/ 137005 h 838014"/>
              <a:gd name="connsiteX5" fmla="*/ 86610 w 2930610"/>
              <a:gd name="connsiteY5" fmla="*/ 326312 h 838014"/>
              <a:gd name="connsiteX6" fmla="*/ 559817 w 2930610"/>
              <a:gd name="connsiteY6" fmla="*/ 453111 h 838014"/>
              <a:gd name="connsiteX7" fmla="*/ 1144968 w 2930610"/>
              <a:gd name="connsiteY7" fmla="*/ 584680 h 838014"/>
              <a:gd name="connsiteX8" fmla="*/ 1687893 w 2930610"/>
              <a:gd name="connsiteY8" fmla="*/ 403705 h 838014"/>
              <a:gd name="connsiteX9" fmla="*/ 1897532 w 2930610"/>
              <a:gd name="connsiteY9" fmla="*/ 807233 h 838014"/>
              <a:gd name="connsiteX10" fmla="*/ 2126043 w 2930610"/>
              <a:gd name="connsiteY10" fmla="*/ 298930 h 838014"/>
              <a:gd name="connsiteX11" fmla="*/ 2610369 w 2930610"/>
              <a:gd name="connsiteY11" fmla="*/ 835175 h 838014"/>
              <a:gd name="connsiteX12" fmla="*/ 2888992 w 2930610"/>
              <a:gd name="connsiteY12" fmla="*/ 10104 h 838014"/>
              <a:gd name="connsiteX0" fmla="*/ 2888992 w 2930610"/>
              <a:gd name="connsiteY0" fmla="*/ 10104 h 838014"/>
              <a:gd name="connsiteX1" fmla="*/ 1698916 w 2930610"/>
              <a:gd name="connsiteY1" fmla="*/ 365496 h 838014"/>
              <a:gd name="connsiteX2" fmla="*/ 1194958 w 2930610"/>
              <a:gd name="connsiteY2" fmla="*/ 204695 h 838014"/>
              <a:gd name="connsiteX3" fmla="*/ 427825 w 2930610"/>
              <a:gd name="connsiteY3" fmla="*/ 44041 h 838014"/>
              <a:gd name="connsiteX4" fmla="*/ 30543 w 2930610"/>
              <a:gd name="connsiteY4" fmla="*/ 137005 h 838014"/>
              <a:gd name="connsiteX5" fmla="*/ 86610 w 2930610"/>
              <a:gd name="connsiteY5" fmla="*/ 326312 h 838014"/>
              <a:gd name="connsiteX6" fmla="*/ 559817 w 2930610"/>
              <a:gd name="connsiteY6" fmla="*/ 453111 h 838014"/>
              <a:gd name="connsiteX7" fmla="*/ 1144968 w 2930610"/>
              <a:gd name="connsiteY7" fmla="*/ 584680 h 838014"/>
              <a:gd name="connsiteX8" fmla="*/ 1663034 w 2930610"/>
              <a:gd name="connsiteY8" fmla="*/ 677309 h 838014"/>
              <a:gd name="connsiteX9" fmla="*/ 1897532 w 2930610"/>
              <a:gd name="connsiteY9" fmla="*/ 807233 h 838014"/>
              <a:gd name="connsiteX10" fmla="*/ 2126043 w 2930610"/>
              <a:gd name="connsiteY10" fmla="*/ 298930 h 838014"/>
              <a:gd name="connsiteX11" fmla="*/ 2610369 w 2930610"/>
              <a:gd name="connsiteY11" fmla="*/ 835175 h 838014"/>
              <a:gd name="connsiteX12" fmla="*/ 2888992 w 2930610"/>
              <a:gd name="connsiteY12" fmla="*/ 10104 h 838014"/>
              <a:gd name="connsiteX0" fmla="*/ 2888992 w 2934474"/>
              <a:gd name="connsiteY0" fmla="*/ 3110 h 831020"/>
              <a:gd name="connsiteX1" fmla="*/ 1637773 w 2934474"/>
              <a:gd name="connsiteY1" fmla="*/ 533808 h 831020"/>
              <a:gd name="connsiteX2" fmla="*/ 1194958 w 2934474"/>
              <a:gd name="connsiteY2" fmla="*/ 197701 h 831020"/>
              <a:gd name="connsiteX3" fmla="*/ 427825 w 2934474"/>
              <a:gd name="connsiteY3" fmla="*/ 37047 h 831020"/>
              <a:gd name="connsiteX4" fmla="*/ 30543 w 2934474"/>
              <a:gd name="connsiteY4" fmla="*/ 130011 h 831020"/>
              <a:gd name="connsiteX5" fmla="*/ 86610 w 2934474"/>
              <a:gd name="connsiteY5" fmla="*/ 319318 h 831020"/>
              <a:gd name="connsiteX6" fmla="*/ 559817 w 2934474"/>
              <a:gd name="connsiteY6" fmla="*/ 446117 h 831020"/>
              <a:gd name="connsiteX7" fmla="*/ 1144968 w 2934474"/>
              <a:gd name="connsiteY7" fmla="*/ 577686 h 831020"/>
              <a:gd name="connsiteX8" fmla="*/ 1663034 w 2934474"/>
              <a:gd name="connsiteY8" fmla="*/ 670315 h 831020"/>
              <a:gd name="connsiteX9" fmla="*/ 1897532 w 2934474"/>
              <a:gd name="connsiteY9" fmla="*/ 800239 h 831020"/>
              <a:gd name="connsiteX10" fmla="*/ 2126043 w 2934474"/>
              <a:gd name="connsiteY10" fmla="*/ 291936 h 831020"/>
              <a:gd name="connsiteX11" fmla="*/ 2610369 w 2934474"/>
              <a:gd name="connsiteY11" fmla="*/ 828181 h 831020"/>
              <a:gd name="connsiteX12" fmla="*/ 2888992 w 2934474"/>
              <a:gd name="connsiteY12" fmla="*/ 3110 h 831020"/>
              <a:gd name="connsiteX0" fmla="*/ 2888992 w 2934474"/>
              <a:gd name="connsiteY0" fmla="*/ 3196 h 831106"/>
              <a:gd name="connsiteX1" fmla="*/ 1637773 w 2934474"/>
              <a:gd name="connsiteY1" fmla="*/ 533894 h 831106"/>
              <a:gd name="connsiteX2" fmla="*/ 1157560 w 2934474"/>
              <a:gd name="connsiteY2" fmla="*/ 294634 h 831106"/>
              <a:gd name="connsiteX3" fmla="*/ 427825 w 2934474"/>
              <a:gd name="connsiteY3" fmla="*/ 37133 h 831106"/>
              <a:gd name="connsiteX4" fmla="*/ 30543 w 2934474"/>
              <a:gd name="connsiteY4" fmla="*/ 130097 h 831106"/>
              <a:gd name="connsiteX5" fmla="*/ 86610 w 2934474"/>
              <a:gd name="connsiteY5" fmla="*/ 319404 h 831106"/>
              <a:gd name="connsiteX6" fmla="*/ 559817 w 2934474"/>
              <a:gd name="connsiteY6" fmla="*/ 446203 h 831106"/>
              <a:gd name="connsiteX7" fmla="*/ 1144968 w 2934474"/>
              <a:gd name="connsiteY7" fmla="*/ 577772 h 831106"/>
              <a:gd name="connsiteX8" fmla="*/ 1663034 w 2934474"/>
              <a:gd name="connsiteY8" fmla="*/ 670401 h 831106"/>
              <a:gd name="connsiteX9" fmla="*/ 1897532 w 2934474"/>
              <a:gd name="connsiteY9" fmla="*/ 800325 h 831106"/>
              <a:gd name="connsiteX10" fmla="*/ 2126043 w 2934474"/>
              <a:gd name="connsiteY10" fmla="*/ 292022 h 831106"/>
              <a:gd name="connsiteX11" fmla="*/ 2610369 w 2934474"/>
              <a:gd name="connsiteY11" fmla="*/ 828267 h 831106"/>
              <a:gd name="connsiteX12" fmla="*/ 2888992 w 2934474"/>
              <a:gd name="connsiteY12" fmla="*/ 3196 h 831106"/>
              <a:gd name="connsiteX0" fmla="*/ 2888992 w 2938311"/>
              <a:gd name="connsiteY0" fmla="*/ 3196 h 885985"/>
              <a:gd name="connsiteX1" fmla="*/ 1637773 w 2938311"/>
              <a:gd name="connsiteY1" fmla="*/ 533894 h 885985"/>
              <a:gd name="connsiteX2" fmla="*/ 1157560 w 2938311"/>
              <a:gd name="connsiteY2" fmla="*/ 294634 h 885985"/>
              <a:gd name="connsiteX3" fmla="*/ 427825 w 2938311"/>
              <a:gd name="connsiteY3" fmla="*/ 37133 h 885985"/>
              <a:gd name="connsiteX4" fmla="*/ 30543 w 2938311"/>
              <a:gd name="connsiteY4" fmla="*/ 130097 h 885985"/>
              <a:gd name="connsiteX5" fmla="*/ 86610 w 2938311"/>
              <a:gd name="connsiteY5" fmla="*/ 319404 h 885985"/>
              <a:gd name="connsiteX6" fmla="*/ 559817 w 2938311"/>
              <a:gd name="connsiteY6" fmla="*/ 446203 h 885985"/>
              <a:gd name="connsiteX7" fmla="*/ 1144968 w 2938311"/>
              <a:gd name="connsiteY7" fmla="*/ 577772 h 885985"/>
              <a:gd name="connsiteX8" fmla="*/ 1663034 w 2938311"/>
              <a:gd name="connsiteY8" fmla="*/ 670401 h 885985"/>
              <a:gd name="connsiteX9" fmla="*/ 1897532 w 2938311"/>
              <a:gd name="connsiteY9" fmla="*/ 800325 h 885985"/>
              <a:gd name="connsiteX10" fmla="*/ 2610369 w 2938311"/>
              <a:gd name="connsiteY10" fmla="*/ 828267 h 885985"/>
              <a:gd name="connsiteX11" fmla="*/ 2888992 w 2938311"/>
              <a:gd name="connsiteY11" fmla="*/ 3196 h 885985"/>
              <a:gd name="connsiteX0" fmla="*/ 2421490 w 2640558"/>
              <a:gd name="connsiteY0" fmla="*/ 617198 h 807240"/>
              <a:gd name="connsiteX1" fmla="*/ 1637773 w 2640558"/>
              <a:gd name="connsiteY1" fmla="*/ 502729 h 807240"/>
              <a:gd name="connsiteX2" fmla="*/ 1157560 w 2640558"/>
              <a:gd name="connsiteY2" fmla="*/ 263469 h 807240"/>
              <a:gd name="connsiteX3" fmla="*/ 427825 w 2640558"/>
              <a:gd name="connsiteY3" fmla="*/ 5968 h 807240"/>
              <a:gd name="connsiteX4" fmla="*/ 30543 w 2640558"/>
              <a:gd name="connsiteY4" fmla="*/ 98932 h 807240"/>
              <a:gd name="connsiteX5" fmla="*/ 86610 w 2640558"/>
              <a:gd name="connsiteY5" fmla="*/ 288239 h 807240"/>
              <a:gd name="connsiteX6" fmla="*/ 559817 w 2640558"/>
              <a:gd name="connsiteY6" fmla="*/ 415038 h 807240"/>
              <a:gd name="connsiteX7" fmla="*/ 1144968 w 2640558"/>
              <a:gd name="connsiteY7" fmla="*/ 546607 h 807240"/>
              <a:gd name="connsiteX8" fmla="*/ 1663034 w 2640558"/>
              <a:gd name="connsiteY8" fmla="*/ 639236 h 807240"/>
              <a:gd name="connsiteX9" fmla="*/ 1897532 w 2640558"/>
              <a:gd name="connsiteY9" fmla="*/ 769160 h 807240"/>
              <a:gd name="connsiteX10" fmla="*/ 2610369 w 2640558"/>
              <a:gd name="connsiteY10" fmla="*/ 797102 h 807240"/>
              <a:gd name="connsiteX11" fmla="*/ 2421490 w 2640558"/>
              <a:gd name="connsiteY11" fmla="*/ 617198 h 807240"/>
              <a:gd name="connsiteX0" fmla="*/ 2421490 w 2421544"/>
              <a:gd name="connsiteY0" fmla="*/ 617198 h 770387"/>
              <a:gd name="connsiteX1" fmla="*/ 1637773 w 2421544"/>
              <a:gd name="connsiteY1" fmla="*/ 502729 h 770387"/>
              <a:gd name="connsiteX2" fmla="*/ 1157560 w 2421544"/>
              <a:gd name="connsiteY2" fmla="*/ 263469 h 770387"/>
              <a:gd name="connsiteX3" fmla="*/ 427825 w 2421544"/>
              <a:gd name="connsiteY3" fmla="*/ 5968 h 770387"/>
              <a:gd name="connsiteX4" fmla="*/ 30543 w 2421544"/>
              <a:gd name="connsiteY4" fmla="*/ 98932 h 770387"/>
              <a:gd name="connsiteX5" fmla="*/ 86610 w 2421544"/>
              <a:gd name="connsiteY5" fmla="*/ 288239 h 770387"/>
              <a:gd name="connsiteX6" fmla="*/ 559817 w 2421544"/>
              <a:gd name="connsiteY6" fmla="*/ 415038 h 770387"/>
              <a:gd name="connsiteX7" fmla="*/ 1144968 w 2421544"/>
              <a:gd name="connsiteY7" fmla="*/ 546607 h 770387"/>
              <a:gd name="connsiteX8" fmla="*/ 1663034 w 2421544"/>
              <a:gd name="connsiteY8" fmla="*/ 639236 h 770387"/>
              <a:gd name="connsiteX9" fmla="*/ 1897532 w 2421544"/>
              <a:gd name="connsiteY9" fmla="*/ 769160 h 770387"/>
              <a:gd name="connsiteX10" fmla="*/ 1679210 w 2421544"/>
              <a:gd name="connsiteY10" fmla="*/ 556313 h 770387"/>
              <a:gd name="connsiteX11" fmla="*/ 2421490 w 2421544"/>
              <a:gd name="connsiteY11" fmla="*/ 617198 h 770387"/>
              <a:gd name="connsiteX0" fmla="*/ 2421490 w 2421546"/>
              <a:gd name="connsiteY0" fmla="*/ 617198 h 639259"/>
              <a:gd name="connsiteX1" fmla="*/ 1637773 w 2421546"/>
              <a:gd name="connsiteY1" fmla="*/ 502729 h 639259"/>
              <a:gd name="connsiteX2" fmla="*/ 1157560 w 2421546"/>
              <a:gd name="connsiteY2" fmla="*/ 263469 h 639259"/>
              <a:gd name="connsiteX3" fmla="*/ 427825 w 2421546"/>
              <a:gd name="connsiteY3" fmla="*/ 5968 h 639259"/>
              <a:gd name="connsiteX4" fmla="*/ 30543 w 2421546"/>
              <a:gd name="connsiteY4" fmla="*/ 98932 h 639259"/>
              <a:gd name="connsiteX5" fmla="*/ 86610 w 2421546"/>
              <a:gd name="connsiteY5" fmla="*/ 288239 h 639259"/>
              <a:gd name="connsiteX6" fmla="*/ 559817 w 2421546"/>
              <a:gd name="connsiteY6" fmla="*/ 415038 h 639259"/>
              <a:gd name="connsiteX7" fmla="*/ 1144968 w 2421546"/>
              <a:gd name="connsiteY7" fmla="*/ 546607 h 639259"/>
              <a:gd name="connsiteX8" fmla="*/ 1663034 w 2421546"/>
              <a:gd name="connsiteY8" fmla="*/ 639236 h 639259"/>
              <a:gd name="connsiteX9" fmla="*/ 1679210 w 2421546"/>
              <a:gd name="connsiteY9" fmla="*/ 556313 h 639259"/>
              <a:gd name="connsiteX10" fmla="*/ 2421490 w 2421546"/>
              <a:gd name="connsiteY10" fmla="*/ 617198 h 639259"/>
              <a:gd name="connsiteX0" fmla="*/ 1679210 w 1708432"/>
              <a:gd name="connsiteY0" fmla="*/ 556313 h 639267"/>
              <a:gd name="connsiteX1" fmla="*/ 1637773 w 1708432"/>
              <a:gd name="connsiteY1" fmla="*/ 502729 h 639267"/>
              <a:gd name="connsiteX2" fmla="*/ 1157560 w 1708432"/>
              <a:gd name="connsiteY2" fmla="*/ 263469 h 639267"/>
              <a:gd name="connsiteX3" fmla="*/ 427825 w 1708432"/>
              <a:gd name="connsiteY3" fmla="*/ 5968 h 639267"/>
              <a:gd name="connsiteX4" fmla="*/ 30543 w 1708432"/>
              <a:gd name="connsiteY4" fmla="*/ 98932 h 639267"/>
              <a:gd name="connsiteX5" fmla="*/ 86610 w 1708432"/>
              <a:gd name="connsiteY5" fmla="*/ 288239 h 639267"/>
              <a:gd name="connsiteX6" fmla="*/ 559817 w 1708432"/>
              <a:gd name="connsiteY6" fmla="*/ 415038 h 639267"/>
              <a:gd name="connsiteX7" fmla="*/ 1144968 w 1708432"/>
              <a:gd name="connsiteY7" fmla="*/ 546607 h 639267"/>
              <a:gd name="connsiteX8" fmla="*/ 1663034 w 1708432"/>
              <a:gd name="connsiteY8" fmla="*/ 639236 h 639267"/>
              <a:gd name="connsiteX9" fmla="*/ 1679210 w 1708432"/>
              <a:gd name="connsiteY9" fmla="*/ 556313 h 639267"/>
              <a:gd name="connsiteX0" fmla="*/ 1679210 w 1708432"/>
              <a:gd name="connsiteY0" fmla="*/ 550352 h 633306"/>
              <a:gd name="connsiteX1" fmla="*/ 1637773 w 1708432"/>
              <a:gd name="connsiteY1" fmla="*/ 496768 h 633306"/>
              <a:gd name="connsiteX2" fmla="*/ 1167465 w 1708432"/>
              <a:gd name="connsiteY2" fmla="*/ 96606 h 633306"/>
              <a:gd name="connsiteX3" fmla="*/ 427825 w 1708432"/>
              <a:gd name="connsiteY3" fmla="*/ 7 h 633306"/>
              <a:gd name="connsiteX4" fmla="*/ 30543 w 1708432"/>
              <a:gd name="connsiteY4" fmla="*/ 92971 h 633306"/>
              <a:gd name="connsiteX5" fmla="*/ 86610 w 1708432"/>
              <a:gd name="connsiteY5" fmla="*/ 282278 h 633306"/>
              <a:gd name="connsiteX6" fmla="*/ 559817 w 1708432"/>
              <a:gd name="connsiteY6" fmla="*/ 409077 h 633306"/>
              <a:gd name="connsiteX7" fmla="*/ 1144968 w 1708432"/>
              <a:gd name="connsiteY7" fmla="*/ 540646 h 633306"/>
              <a:gd name="connsiteX8" fmla="*/ 1663034 w 1708432"/>
              <a:gd name="connsiteY8" fmla="*/ 633275 h 633306"/>
              <a:gd name="connsiteX9" fmla="*/ 1679210 w 1708432"/>
              <a:gd name="connsiteY9" fmla="*/ 550352 h 633306"/>
              <a:gd name="connsiteX0" fmla="*/ 1679210 w 1744732"/>
              <a:gd name="connsiteY0" fmla="*/ 550350 h 633367"/>
              <a:gd name="connsiteX1" fmla="*/ 1712570 w 1744732"/>
              <a:gd name="connsiteY1" fmla="*/ 240856 h 633367"/>
              <a:gd name="connsiteX2" fmla="*/ 1167465 w 1744732"/>
              <a:gd name="connsiteY2" fmla="*/ 96604 h 633367"/>
              <a:gd name="connsiteX3" fmla="*/ 427825 w 1744732"/>
              <a:gd name="connsiteY3" fmla="*/ 5 h 633367"/>
              <a:gd name="connsiteX4" fmla="*/ 30543 w 1744732"/>
              <a:gd name="connsiteY4" fmla="*/ 92969 h 633367"/>
              <a:gd name="connsiteX5" fmla="*/ 86610 w 1744732"/>
              <a:gd name="connsiteY5" fmla="*/ 282276 h 633367"/>
              <a:gd name="connsiteX6" fmla="*/ 559817 w 1744732"/>
              <a:gd name="connsiteY6" fmla="*/ 409075 h 633367"/>
              <a:gd name="connsiteX7" fmla="*/ 1144968 w 1744732"/>
              <a:gd name="connsiteY7" fmla="*/ 540644 h 633367"/>
              <a:gd name="connsiteX8" fmla="*/ 1663034 w 1744732"/>
              <a:gd name="connsiteY8" fmla="*/ 633273 h 633367"/>
              <a:gd name="connsiteX9" fmla="*/ 1679210 w 1744732"/>
              <a:gd name="connsiteY9" fmla="*/ 550350 h 633367"/>
              <a:gd name="connsiteX0" fmla="*/ 1679210 w 1739278"/>
              <a:gd name="connsiteY0" fmla="*/ 616057 h 699072"/>
              <a:gd name="connsiteX1" fmla="*/ 1712570 w 1739278"/>
              <a:gd name="connsiteY1" fmla="*/ 306563 h 699072"/>
              <a:gd name="connsiteX2" fmla="*/ 1243139 w 1739278"/>
              <a:gd name="connsiteY2" fmla="*/ 2283 h 699072"/>
              <a:gd name="connsiteX3" fmla="*/ 1167465 w 1739278"/>
              <a:gd name="connsiteY3" fmla="*/ 162311 h 699072"/>
              <a:gd name="connsiteX4" fmla="*/ 427825 w 1739278"/>
              <a:gd name="connsiteY4" fmla="*/ 65712 h 699072"/>
              <a:gd name="connsiteX5" fmla="*/ 30543 w 1739278"/>
              <a:gd name="connsiteY5" fmla="*/ 158676 h 699072"/>
              <a:gd name="connsiteX6" fmla="*/ 86610 w 1739278"/>
              <a:gd name="connsiteY6" fmla="*/ 347983 h 699072"/>
              <a:gd name="connsiteX7" fmla="*/ 559817 w 1739278"/>
              <a:gd name="connsiteY7" fmla="*/ 474782 h 699072"/>
              <a:gd name="connsiteX8" fmla="*/ 1144968 w 1739278"/>
              <a:gd name="connsiteY8" fmla="*/ 606351 h 699072"/>
              <a:gd name="connsiteX9" fmla="*/ 1663034 w 1739278"/>
              <a:gd name="connsiteY9" fmla="*/ 698980 h 699072"/>
              <a:gd name="connsiteX10" fmla="*/ 1679210 w 1739278"/>
              <a:gd name="connsiteY10" fmla="*/ 616057 h 699072"/>
              <a:gd name="connsiteX0" fmla="*/ 1679210 w 1745468"/>
              <a:gd name="connsiteY0" fmla="*/ 687893 h 770910"/>
              <a:gd name="connsiteX1" fmla="*/ 1712570 w 1745468"/>
              <a:gd name="connsiteY1" fmla="*/ 378399 h 770910"/>
              <a:gd name="connsiteX2" fmla="*/ 1157295 w 1745468"/>
              <a:gd name="connsiteY2" fmla="*/ 1730 h 770910"/>
              <a:gd name="connsiteX3" fmla="*/ 1167465 w 1745468"/>
              <a:gd name="connsiteY3" fmla="*/ 234147 h 770910"/>
              <a:gd name="connsiteX4" fmla="*/ 427825 w 1745468"/>
              <a:gd name="connsiteY4" fmla="*/ 137548 h 770910"/>
              <a:gd name="connsiteX5" fmla="*/ 30543 w 1745468"/>
              <a:gd name="connsiteY5" fmla="*/ 230512 h 770910"/>
              <a:gd name="connsiteX6" fmla="*/ 86610 w 1745468"/>
              <a:gd name="connsiteY6" fmla="*/ 419819 h 770910"/>
              <a:gd name="connsiteX7" fmla="*/ 559817 w 1745468"/>
              <a:gd name="connsiteY7" fmla="*/ 546618 h 770910"/>
              <a:gd name="connsiteX8" fmla="*/ 1144968 w 1745468"/>
              <a:gd name="connsiteY8" fmla="*/ 678187 h 770910"/>
              <a:gd name="connsiteX9" fmla="*/ 1663034 w 1745468"/>
              <a:gd name="connsiteY9" fmla="*/ 770816 h 770910"/>
              <a:gd name="connsiteX10" fmla="*/ 1679210 w 1745468"/>
              <a:gd name="connsiteY10" fmla="*/ 687893 h 770910"/>
              <a:gd name="connsiteX0" fmla="*/ 1679210 w 1768392"/>
              <a:gd name="connsiteY0" fmla="*/ 687895 h 689340"/>
              <a:gd name="connsiteX1" fmla="*/ 1712570 w 1768392"/>
              <a:gd name="connsiteY1" fmla="*/ 378401 h 689340"/>
              <a:gd name="connsiteX2" fmla="*/ 1157295 w 1768392"/>
              <a:gd name="connsiteY2" fmla="*/ 1732 h 689340"/>
              <a:gd name="connsiteX3" fmla="*/ 1167465 w 1768392"/>
              <a:gd name="connsiteY3" fmla="*/ 234149 h 689340"/>
              <a:gd name="connsiteX4" fmla="*/ 427825 w 1768392"/>
              <a:gd name="connsiteY4" fmla="*/ 137550 h 689340"/>
              <a:gd name="connsiteX5" fmla="*/ 30543 w 1768392"/>
              <a:gd name="connsiteY5" fmla="*/ 230514 h 689340"/>
              <a:gd name="connsiteX6" fmla="*/ 86610 w 1768392"/>
              <a:gd name="connsiteY6" fmla="*/ 419821 h 689340"/>
              <a:gd name="connsiteX7" fmla="*/ 559817 w 1768392"/>
              <a:gd name="connsiteY7" fmla="*/ 546620 h 689340"/>
              <a:gd name="connsiteX8" fmla="*/ 1144968 w 1768392"/>
              <a:gd name="connsiteY8" fmla="*/ 678189 h 689340"/>
              <a:gd name="connsiteX9" fmla="*/ 1739512 w 1768392"/>
              <a:gd name="connsiteY9" fmla="*/ 501680 h 689340"/>
              <a:gd name="connsiteX10" fmla="*/ 1679210 w 1768392"/>
              <a:gd name="connsiteY10" fmla="*/ 687895 h 689340"/>
              <a:gd name="connsiteX0" fmla="*/ 1679210 w 1755499"/>
              <a:gd name="connsiteY0" fmla="*/ 687895 h 689580"/>
              <a:gd name="connsiteX1" fmla="*/ 1712570 w 1755499"/>
              <a:gd name="connsiteY1" fmla="*/ 378401 h 689580"/>
              <a:gd name="connsiteX2" fmla="*/ 1157295 w 1755499"/>
              <a:gd name="connsiteY2" fmla="*/ 1732 h 689580"/>
              <a:gd name="connsiteX3" fmla="*/ 1167465 w 1755499"/>
              <a:gd name="connsiteY3" fmla="*/ 234149 h 689580"/>
              <a:gd name="connsiteX4" fmla="*/ 427825 w 1755499"/>
              <a:gd name="connsiteY4" fmla="*/ 137550 h 689580"/>
              <a:gd name="connsiteX5" fmla="*/ 30543 w 1755499"/>
              <a:gd name="connsiteY5" fmla="*/ 230514 h 689580"/>
              <a:gd name="connsiteX6" fmla="*/ 86610 w 1755499"/>
              <a:gd name="connsiteY6" fmla="*/ 419821 h 689580"/>
              <a:gd name="connsiteX7" fmla="*/ 559817 w 1755499"/>
              <a:gd name="connsiteY7" fmla="*/ 546620 h 689580"/>
              <a:gd name="connsiteX8" fmla="*/ 1338146 w 1755499"/>
              <a:gd name="connsiteY8" fmla="*/ 487930 h 689580"/>
              <a:gd name="connsiteX9" fmla="*/ 1739512 w 1755499"/>
              <a:gd name="connsiteY9" fmla="*/ 501680 h 689580"/>
              <a:gd name="connsiteX10" fmla="*/ 1679210 w 1755499"/>
              <a:gd name="connsiteY10" fmla="*/ 687895 h 689580"/>
              <a:gd name="connsiteX0" fmla="*/ 1678412 w 1754701"/>
              <a:gd name="connsiteY0" fmla="*/ 687895 h 689580"/>
              <a:gd name="connsiteX1" fmla="*/ 1711772 w 1754701"/>
              <a:gd name="connsiteY1" fmla="*/ 378401 h 689580"/>
              <a:gd name="connsiteX2" fmla="*/ 1156497 w 1754701"/>
              <a:gd name="connsiteY2" fmla="*/ 1732 h 689580"/>
              <a:gd name="connsiteX3" fmla="*/ 1166667 w 1754701"/>
              <a:gd name="connsiteY3" fmla="*/ 234149 h 689580"/>
              <a:gd name="connsiteX4" fmla="*/ 427027 w 1754701"/>
              <a:gd name="connsiteY4" fmla="*/ 137550 h 689580"/>
              <a:gd name="connsiteX5" fmla="*/ 29745 w 1754701"/>
              <a:gd name="connsiteY5" fmla="*/ 230514 h 689580"/>
              <a:gd name="connsiteX6" fmla="*/ 85812 w 1754701"/>
              <a:gd name="connsiteY6" fmla="*/ 419821 h 689580"/>
              <a:gd name="connsiteX7" fmla="*/ 539749 w 1754701"/>
              <a:gd name="connsiteY7" fmla="*/ 365997 h 689580"/>
              <a:gd name="connsiteX8" fmla="*/ 1337348 w 1754701"/>
              <a:gd name="connsiteY8" fmla="*/ 487930 h 689580"/>
              <a:gd name="connsiteX9" fmla="*/ 1738714 w 1754701"/>
              <a:gd name="connsiteY9" fmla="*/ 501680 h 689580"/>
              <a:gd name="connsiteX10" fmla="*/ 1678412 w 1754701"/>
              <a:gd name="connsiteY10" fmla="*/ 687895 h 689580"/>
              <a:gd name="connsiteX0" fmla="*/ 1675494 w 1751783"/>
              <a:gd name="connsiteY0" fmla="*/ 687895 h 689580"/>
              <a:gd name="connsiteX1" fmla="*/ 1708854 w 1751783"/>
              <a:gd name="connsiteY1" fmla="*/ 378401 h 689580"/>
              <a:gd name="connsiteX2" fmla="*/ 1153579 w 1751783"/>
              <a:gd name="connsiteY2" fmla="*/ 1732 h 689580"/>
              <a:gd name="connsiteX3" fmla="*/ 1163749 w 1751783"/>
              <a:gd name="connsiteY3" fmla="*/ 234149 h 689580"/>
              <a:gd name="connsiteX4" fmla="*/ 424109 w 1751783"/>
              <a:gd name="connsiteY4" fmla="*/ 137550 h 689580"/>
              <a:gd name="connsiteX5" fmla="*/ 26827 w 1751783"/>
              <a:gd name="connsiteY5" fmla="*/ 230514 h 689580"/>
              <a:gd name="connsiteX6" fmla="*/ 91307 w 1751783"/>
              <a:gd name="connsiteY6" fmla="*/ 353678 h 689580"/>
              <a:gd name="connsiteX7" fmla="*/ 536831 w 1751783"/>
              <a:gd name="connsiteY7" fmla="*/ 365997 h 689580"/>
              <a:gd name="connsiteX8" fmla="*/ 1334430 w 1751783"/>
              <a:gd name="connsiteY8" fmla="*/ 487930 h 689580"/>
              <a:gd name="connsiteX9" fmla="*/ 1735796 w 1751783"/>
              <a:gd name="connsiteY9" fmla="*/ 501680 h 689580"/>
              <a:gd name="connsiteX10" fmla="*/ 1675494 w 1751783"/>
              <a:gd name="connsiteY10" fmla="*/ 687895 h 689580"/>
              <a:gd name="connsiteX0" fmla="*/ 1907166 w 1983455"/>
              <a:gd name="connsiteY0" fmla="*/ 687895 h 689580"/>
              <a:gd name="connsiteX1" fmla="*/ 1940526 w 1983455"/>
              <a:gd name="connsiteY1" fmla="*/ 378401 h 689580"/>
              <a:gd name="connsiteX2" fmla="*/ 1385251 w 1983455"/>
              <a:gd name="connsiteY2" fmla="*/ 1732 h 689580"/>
              <a:gd name="connsiteX3" fmla="*/ 1395421 w 1983455"/>
              <a:gd name="connsiteY3" fmla="*/ 234149 h 689580"/>
              <a:gd name="connsiteX4" fmla="*/ 655781 w 1983455"/>
              <a:gd name="connsiteY4" fmla="*/ 137550 h 689580"/>
              <a:gd name="connsiteX5" fmla="*/ 8083 w 1983455"/>
              <a:gd name="connsiteY5" fmla="*/ 123503 h 689580"/>
              <a:gd name="connsiteX6" fmla="*/ 322979 w 1983455"/>
              <a:gd name="connsiteY6" fmla="*/ 353678 h 689580"/>
              <a:gd name="connsiteX7" fmla="*/ 768503 w 1983455"/>
              <a:gd name="connsiteY7" fmla="*/ 365997 h 689580"/>
              <a:gd name="connsiteX8" fmla="*/ 1566102 w 1983455"/>
              <a:gd name="connsiteY8" fmla="*/ 487930 h 689580"/>
              <a:gd name="connsiteX9" fmla="*/ 1967468 w 1983455"/>
              <a:gd name="connsiteY9" fmla="*/ 501680 h 689580"/>
              <a:gd name="connsiteX10" fmla="*/ 1907166 w 1983455"/>
              <a:gd name="connsiteY10" fmla="*/ 687895 h 689580"/>
              <a:gd name="connsiteX0" fmla="*/ 2086503 w 2086868"/>
              <a:gd name="connsiteY0" fmla="*/ 440396 h 506780"/>
              <a:gd name="connsiteX1" fmla="*/ 1940526 w 2086868"/>
              <a:gd name="connsiteY1" fmla="*/ 378401 h 506780"/>
              <a:gd name="connsiteX2" fmla="*/ 1385251 w 2086868"/>
              <a:gd name="connsiteY2" fmla="*/ 1732 h 506780"/>
              <a:gd name="connsiteX3" fmla="*/ 1395421 w 2086868"/>
              <a:gd name="connsiteY3" fmla="*/ 234149 h 506780"/>
              <a:gd name="connsiteX4" fmla="*/ 655781 w 2086868"/>
              <a:gd name="connsiteY4" fmla="*/ 137550 h 506780"/>
              <a:gd name="connsiteX5" fmla="*/ 8083 w 2086868"/>
              <a:gd name="connsiteY5" fmla="*/ 123503 h 506780"/>
              <a:gd name="connsiteX6" fmla="*/ 322979 w 2086868"/>
              <a:gd name="connsiteY6" fmla="*/ 353678 h 506780"/>
              <a:gd name="connsiteX7" fmla="*/ 768503 w 2086868"/>
              <a:gd name="connsiteY7" fmla="*/ 365997 h 506780"/>
              <a:gd name="connsiteX8" fmla="*/ 1566102 w 2086868"/>
              <a:gd name="connsiteY8" fmla="*/ 487930 h 506780"/>
              <a:gd name="connsiteX9" fmla="*/ 1967468 w 2086868"/>
              <a:gd name="connsiteY9" fmla="*/ 501680 h 506780"/>
              <a:gd name="connsiteX10" fmla="*/ 2086503 w 2086868"/>
              <a:gd name="connsiteY10" fmla="*/ 440396 h 506780"/>
              <a:gd name="connsiteX0" fmla="*/ 2086503 w 2104766"/>
              <a:gd name="connsiteY0" fmla="*/ 440396 h 506780"/>
              <a:gd name="connsiteX1" fmla="*/ 2027670 w 2104766"/>
              <a:gd name="connsiteY1" fmla="*/ 274496 h 506780"/>
              <a:gd name="connsiteX2" fmla="*/ 1385251 w 2104766"/>
              <a:gd name="connsiteY2" fmla="*/ 1732 h 506780"/>
              <a:gd name="connsiteX3" fmla="*/ 1395421 w 2104766"/>
              <a:gd name="connsiteY3" fmla="*/ 234149 h 506780"/>
              <a:gd name="connsiteX4" fmla="*/ 655781 w 2104766"/>
              <a:gd name="connsiteY4" fmla="*/ 137550 h 506780"/>
              <a:gd name="connsiteX5" fmla="*/ 8083 w 2104766"/>
              <a:gd name="connsiteY5" fmla="*/ 123503 h 506780"/>
              <a:gd name="connsiteX6" fmla="*/ 322979 w 2104766"/>
              <a:gd name="connsiteY6" fmla="*/ 353678 h 506780"/>
              <a:gd name="connsiteX7" fmla="*/ 768503 w 2104766"/>
              <a:gd name="connsiteY7" fmla="*/ 365997 h 506780"/>
              <a:gd name="connsiteX8" fmla="*/ 1566102 w 2104766"/>
              <a:gd name="connsiteY8" fmla="*/ 487930 h 506780"/>
              <a:gd name="connsiteX9" fmla="*/ 1967468 w 2104766"/>
              <a:gd name="connsiteY9" fmla="*/ 501680 h 506780"/>
              <a:gd name="connsiteX10" fmla="*/ 2086503 w 2104766"/>
              <a:gd name="connsiteY10" fmla="*/ 440396 h 506780"/>
              <a:gd name="connsiteX0" fmla="*/ 2302506 w 2303043"/>
              <a:gd name="connsiteY0" fmla="*/ 485839 h 507927"/>
              <a:gd name="connsiteX1" fmla="*/ 2027670 w 2303043"/>
              <a:gd name="connsiteY1" fmla="*/ 274496 h 507927"/>
              <a:gd name="connsiteX2" fmla="*/ 1385251 w 2303043"/>
              <a:gd name="connsiteY2" fmla="*/ 1732 h 507927"/>
              <a:gd name="connsiteX3" fmla="*/ 1395421 w 2303043"/>
              <a:gd name="connsiteY3" fmla="*/ 234149 h 507927"/>
              <a:gd name="connsiteX4" fmla="*/ 655781 w 2303043"/>
              <a:gd name="connsiteY4" fmla="*/ 137550 h 507927"/>
              <a:gd name="connsiteX5" fmla="*/ 8083 w 2303043"/>
              <a:gd name="connsiteY5" fmla="*/ 123503 h 507927"/>
              <a:gd name="connsiteX6" fmla="*/ 322979 w 2303043"/>
              <a:gd name="connsiteY6" fmla="*/ 353678 h 507927"/>
              <a:gd name="connsiteX7" fmla="*/ 768503 w 2303043"/>
              <a:gd name="connsiteY7" fmla="*/ 365997 h 507927"/>
              <a:gd name="connsiteX8" fmla="*/ 1566102 w 2303043"/>
              <a:gd name="connsiteY8" fmla="*/ 487930 h 507927"/>
              <a:gd name="connsiteX9" fmla="*/ 1967468 w 2303043"/>
              <a:gd name="connsiteY9" fmla="*/ 501680 h 507927"/>
              <a:gd name="connsiteX10" fmla="*/ 2302506 w 2303043"/>
              <a:gd name="connsiteY10" fmla="*/ 485839 h 507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03043" h="507927">
                <a:moveTo>
                  <a:pt x="2302506" y="485839"/>
                </a:moveTo>
                <a:cubicBezTo>
                  <a:pt x="2312540" y="447975"/>
                  <a:pt x="2180546" y="355180"/>
                  <a:pt x="2027670" y="274496"/>
                </a:cubicBezTo>
                <a:cubicBezTo>
                  <a:pt x="1874794" y="193812"/>
                  <a:pt x="1476102" y="25774"/>
                  <a:pt x="1385251" y="1732"/>
                </a:cubicBezTo>
                <a:cubicBezTo>
                  <a:pt x="1294400" y="-22310"/>
                  <a:pt x="1516999" y="211513"/>
                  <a:pt x="1395421" y="234149"/>
                </a:cubicBezTo>
                <a:cubicBezTo>
                  <a:pt x="1273843" y="256785"/>
                  <a:pt x="887004" y="155991"/>
                  <a:pt x="655781" y="137550"/>
                </a:cubicBezTo>
                <a:cubicBezTo>
                  <a:pt x="424558" y="119109"/>
                  <a:pt x="63550" y="87482"/>
                  <a:pt x="8083" y="123503"/>
                </a:cubicBezTo>
                <a:cubicBezTo>
                  <a:pt x="-47384" y="159524"/>
                  <a:pt x="196242" y="313262"/>
                  <a:pt x="322979" y="353678"/>
                </a:cubicBezTo>
                <a:cubicBezTo>
                  <a:pt x="449716" y="394094"/>
                  <a:pt x="561316" y="343622"/>
                  <a:pt x="768503" y="365997"/>
                </a:cubicBezTo>
                <a:cubicBezTo>
                  <a:pt x="975690" y="388372"/>
                  <a:pt x="1366275" y="465316"/>
                  <a:pt x="1566102" y="487930"/>
                </a:cubicBezTo>
                <a:cubicBezTo>
                  <a:pt x="1765929" y="510544"/>
                  <a:pt x="1844734" y="502028"/>
                  <a:pt x="1967468" y="501680"/>
                </a:cubicBezTo>
                <a:cubicBezTo>
                  <a:pt x="2090202" y="501332"/>
                  <a:pt x="2292472" y="523703"/>
                  <a:pt x="2302506" y="485839"/>
                </a:cubicBezTo>
                <a:close/>
              </a:path>
            </a:pathLst>
          </a:custGeom>
          <a:solidFill>
            <a:srgbClr val="FF0000">
              <a:alpha val="25098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hreePt" dir="t"/>
          </a:scene3d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2" y="1484784"/>
            <a:ext cx="3168352" cy="2683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182234" y="3140968"/>
            <a:ext cx="32608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Flexor carpi radialis tenosynovitis </a:t>
            </a:r>
            <a:endParaRPr lang="en-GB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partial tendon tear</a:t>
            </a:r>
            <a:endParaRPr lang="en-GB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prstClr val="white"/>
                </a:solidFill>
                <a:cs typeface="Arial" panose="020B0604020202020204" pitchFamily="34" charset="0"/>
              </a:rPr>
              <a:t>Longitudinal</a:t>
            </a:r>
          </a:p>
        </p:txBody>
      </p:sp>
    </p:spTree>
    <p:extLst>
      <p:ext uri="{BB962C8B-B14F-4D97-AF65-F5344CB8AC3E}">
        <p14:creationId xmlns:p14="http://schemas.microsoft.com/office/powerpoint/2010/main" val="13405491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OcTI1CMFbuswEati7wdVJZ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0VdaqviQFOkIIqcTCUztM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gtld8fgqhdg4NZcphMyDR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Bmf2ofW3N4Zv0M6dvrhejH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Jwh8dHPSCo3g06L03AXDz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gtld8fgqhdg4NZcphMyDR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gtld8fgqhdg4NZcphMyD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kNB0Goq5Jnrl3RxGL29z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7kxbHx8JjZwAe4ck5ALiP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gtld8fgqhdg4NZcphMyDR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tes7cFtDDF1ChuW2dVqIf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z0uPhdSPLCk9t7qweAj0b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tlotW55ytrOBwtYexI7Ho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elsJDVwdr3rFt2dr2THzN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C1wJjBDXgOwpchnrlcFCn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3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4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5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6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7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8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41</Words>
  <Application>Microsoft Office PowerPoint</Application>
  <PresentationFormat>On-screen Show (4:3)</PresentationFormat>
  <Paragraphs>22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1_Module</vt:lpstr>
      <vt:lpstr>2_Module</vt:lpstr>
      <vt:lpstr>Ultrasound of the Wrist: Pathology in Rheumatic Diseases   </vt:lpstr>
      <vt:lpstr>Wrist  (radiocarpal, midcarpal)</vt:lpstr>
      <vt:lpstr>Wrist</vt:lpstr>
      <vt:lpstr>Wrist Extensor Tendon</vt:lpstr>
      <vt:lpstr>Wrist </vt:lpstr>
    </vt:vector>
  </TitlesOfParts>
  <Company>GCU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Wrist  (radiocarpal, midcarpal)</dc:title>
  <dc:creator>setup</dc:creator>
  <cp:lastModifiedBy>setup</cp:lastModifiedBy>
  <cp:revision>4</cp:revision>
  <dcterms:created xsi:type="dcterms:W3CDTF">2017-09-05T12:25:07Z</dcterms:created>
  <dcterms:modified xsi:type="dcterms:W3CDTF">2017-11-10T11:01:28Z</dcterms:modified>
</cp:coreProperties>
</file>