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1" r:id="rId1"/>
    <p:sldMasterId id="2147483711" r:id="rId2"/>
    <p:sldMasterId id="2147483682" r:id="rId3"/>
  </p:sldMasterIdLst>
  <p:notesMasterIdLst>
    <p:notesMasterId r:id="rId15"/>
  </p:notesMasterIdLst>
  <p:handoutMasterIdLst>
    <p:handoutMasterId r:id="rId16"/>
  </p:handoutMasterIdLst>
  <p:sldIdLst>
    <p:sldId id="278" r:id="rId4"/>
    <p:sldId id="259" r:id="rId5"/>
    <p:sldId id="264" r:id="rId6"/>
    <p:sldId id="280" r:id="rId7"/>
    <p:sldId id="279" r:id="rId8"/>
    <p:sldId id="281" r:id="rId9"/>
    <p:sldId id="282" r:id="rId10"/>
    <p:sldId id="283" r:id="rId11"/>
    <p:sldId id="286" r:id="rId12"/>
    <p:sldId id="284" r:id="rId13"/>
    <p:sldId id="285" r:id="rId14"/>
  </p:sldIdLst>
  <p:sldSz cx="9144000" cy="6858000" type="screen4x3"/>
  <p:notesSz cx="9144000" cy="685800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ening Slide" id="{885F766A-7AEC-455B-BCF9-E8B6C269F7BA}">
          <p14:sldIdLst>
            <p14:sldId id="278"/>
          </p14:sldIdLst>
        </p14:section>
        <p14:section name="Section Dividers" id="{82575F4C-A2F0-4EE9-9AE0-39F65A27CD48}">
          <p14:sldIdLst>
            <p14:sldId id="259"/>
          </p14:sldIdLst>
        </p14:section>
        <p14:section name="Generic Slides" id="{CEC8951E-5280-470D-9367-390EE319EB8C}">
          <p14:sldIdLst>
            <p14:sldId id="264"/>
            <p14:sldId id="280"/>
            <p14:sldId id="279"/>
            <p14:sldId id="281"/>
            <p14:sldId id="282"/>
            <p14:sldId id="283"/>
            <p14:sldId id="286"/>
            <p14:sldId id="284"/>
          </p14:sldIdLst>
        </p14:section>
        <p14:section name="Closing Slide" id="{18BF6BD7-647C-4898-8490-009901F6A820}">
          <p14:sldIdLst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398"/>
    <a:srgbClr val="01498E"/>
    <a:srgbClr val="AF1685"/>
    <a:srgbClr val="97D700"/>
    <a:srgbClr val="753BBD"/>
    <a:srgbClr val="006CB4"/>
    <a:srgbClr val="009681"/>
    <a:srgbClr val="EFEEED"/>
    <a:srgbClr val="C6003D"/>
    <a:srgbClr val="684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5" autoAdjust="0"/>
    <p:restoredTop sz="94648" autoAdjust="0"/>
  </p:normalViewPr>
  <p:slideViewPr>
    <p:cSldViewPr snapToObjects="1">
      <p:cViewPr varScale="1">
        <p:scale>
          <a:sx n="111" d="100"/>
          <a:sy n="111" d="100"/>
        </p:scale>
        <p:origin x="-1614" y="-78"/>
      </p:cViewPr>
      <p:guideLst>
        <p:guide orient="horz" pos="2161"/>
        <p:guide orient="horz" pos="4201"/>
        <p:guide orient="horz" pos="119"/>
        <p:guide orient="horz" pos="232"/>
        <p:guide orient="horz" pos="4088"/>
        <p:guide orient="horz" pos="5"/>
        <p:guide pos="2880"/>
        <p:guide pos="159"/>
        <p:guide pos="5603"/>
        <p:guide pos="2993"/>
        <p:guide pos="2767"/>
        <p:guide pos="272"/>
        <p:guide pos="5488"/>
      </p:guideLst>
    </p:cSldViewPr>
  </p:slideViewPr>
  <p:outlineViewPr>
    <p:cViewPr>
      <p:scale>
        <a:sx n="33" d="100"/>
        <a:sy n="33" d="100"/>
      </p:scale>
      <p:origin x="0" y="61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125" d="100"/>
          <a:sy n="125" d="100"/>
        </p:scale>
        <p:origin x="-966" y="-90"/>
      </p:cViewPr>
      <p:guideLst>
        <p:guide orient="horz" pos="2160"/>
        <p:guide orient="horz" pos="4201"/>
        <p:guide orient="horz" pos="119"/>
        <p:guide pos="2880"/>
        <p:guide pos="5601"/>
        <p:guide pos="158"/>
        <p:guide pos="2993"/>
        <p:guide pos="2767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C6561C-E5DA-4A0C-B145-E181AD6CBE5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B5F997E-CE6F-4F02-952B-DF188B691B1D}">
      <dgm:prSet/>
      <dgm:spPr/>
      <dgm:t>
        <a:bodyPr/>
        <a:lstStyle/>
        <a:p>
          <a:pPr rtl="0"/>
          <a:r>
            <a:rPr lang="en-GB" baseline="0" dirty="0" smtClean="0"/>
            <a:t>2002-2013     SpokenWord</a:t>
          </a:r>
          <a:endParaRPr lang="en-GB" dirty="0"/>
        </a:p>
      </dgm:t>
    </dgm:pt>
    <dgm:pt modelId="{747705FF-8BB2-4CD3-B1C4-34BE44D077BD}" type="parTrans" cxnId="{8B9B6919-EDAE-42DA-AF4F-41B6677B6494}">
      <dgm:prSet/>
      <dgm:spPr/>
      <dgm:t>
        <a:bodyPr/>
        <a:lstStyle/>
        <a:p>
          <a:endParaRPr lang="en-GB"/>
        </a:p>
      </dgm:t>
    </dgm:pt>
    <dgm:pt modelId="{1AF44A55-54BD-4E78-AC98-C6BBBE51C93E}" type="sibTrans" cxnId="{8B9B6919-EDAE-42DA-AF4F-41B6677B6494}">
      <dgm:prSet/>
      <dgm:spPr/>
      <dgm:t>
        <a:bodyPr/>
        <a:lstStyle/>
        <a:p>
          <a:endParaRPr lang="en-GB"/>
        </a:p>
      </dgm:t>
    </dgm:pt>
    <dgm:pt modelId="{F6FFD7E7-F5F8-40BB-8D7E-B85F30750CB6}">
      <dgm:prSet/>
      <dgm:spPr/>
      <dgm:t>
        <a:bodyPr/>
        <a:lstStyle/>
        <a:p>
          <a:pPr rtl="0"/>
          <a:r>
            <a:rPr lang="en-GB" baseline="0" dirty="0" smtClean="0"/>
            <a:t>2013-2015     GCUStore</a:t>
          </a:r>
          <a:endParaRPr lang="en-GB" dirty="0"/>
        </a:p>
      </dgm:t>
    </dgm:pt>
    <dgm:pt modelId="{9C2202C1-6A30-4D4E-AB6D-CC57D2B8CF85}" type="parTrans" cxnId="{20977D5B-5D7A-4B9C-B32D-D256C756DF4D}">
      <dgm:prSet/>
      <dgm:spPr/>
      <dgm:t>
        <a:bodyPr/>
        <a:lstStyle/>
        <a:p>
          <a:endParaRPr lang="en-GB"/>
        </a:p>
      </dgm:t>
    </dgm:pt>
    <dgm:pt modelId="{84C0701E-301B-43B5-8D93-83B18F214271}" type="sibTrans" cxnId="{20977D5B-5D7A-4B9C-B32D-D256C756DF4D}">
      <dgm:prSet/>
      <dgm:spPr/>
      <dgm:t>
        <a:bodyPr/>
        <a:lstStyle/>
        <a:p>
          <a:endParaRPr lang="en-GB"/>
        </a:p>
      </dgm:t>
    </dgm:pt>
    <dgm:pt modelId="{E7B22910-F242-435A-BD1E-55E01D03BE22}">
      <dgm:prSet/>
      <dgm:spPr/>
      <dgm:t>
        <a:bodyPr/>
        <a:lstStyle/>
        <a:p>
          <a:pPr rtl="0"/>
          <a:r>
            <a:rPr lang="en-GB" baseline="0" dirty="0" smtClean="0"/>
            <a:t>2016-             edShare@GCU</a:t>
          </a:r>
          <a:endParaRPr lang="en-GB" dirty="0"/>
        </a:p>
      </dgm:t>
    </dgm:pt>
    <dgm:pt modelId="{5A18CFA0-584F-443B-8726-B20A3247C646}" type="parTrans" cxnId="{12F0C521-EF73-4B9B-8C67-2E0C81FE8235}">
      <dgm:prSet/>
      <dgm:spPr/>
      <dgm:t>
        <a:bodyPr/>
        <a:lstStyle/>
        <a:p>
          <a:endParaRPr lang="en-GB"/>
        </a:p>
      </dgm:t>
    </dgm:pt>
    <dgm:pt modelId="{3E6DA412-BB8A-48FF-99FC-5DEFD0DAC618}" type="sibTrans" cxnId="{12F0C521-EF73-4B9B-8C67-2E0C81FE8235}">
      <dgm:prSet/>
      <dgm:spPr/>
      <dgm:t>
        <a:bodyPr/>
        <a:lstStyle/>
        <a:p>
          <a:endParaRPr lang="en-GB"/>
        </a:p>
      </dgm:t>
    </dgm:pt>
    <dgm:pt modelId="{6BAFD927-A224-4344-8366-AC4F67C8F529}" type="pres">
      <dgm:prSet presAssocID="{F6C6561C-E5DA-4A0C-B145-E181AD6CBE5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D28A1C8-F367-405A-BF99-D0BC689E941A}" type="pres">
      <dgm:prSet presAssocID="{F6C6561C-E5DA-4A0C-B145-E181AD6CBE56}" presName="arrow" presStyleLbl="bgShp" presStyleIdx="0" presStyleCnt="1"/>
      <dgm:spPr/>
    </dgm:pt>
    <dgm:pt modelId="{CF16DEF0-8D7F-433F-9463-B615F00B4800}" type="pres">
      <dgm:prSet presAssocID="{F6C6561C-E5DA-4A0C-B145-E181AD6CBE56}" presName="linearProcess" presStyleCnt="0"/>
      <dgm:spPr/>
    </dgm:pt>
    <dgm:pt modelId="{BF1EF744-525E-4DAB-AD58-66F02110C2AA}" type="pres">
      <dgm:prSet presAssocID="{2B5F997E-CE6F-4F02-952B-DF188B691B1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F1B140-12DA-4A9A-8918-D4F95BF63AFB}" type="pres">
      <dgm:prSet presAssocID="{1AF44A55-54BD-4E78-AC98-C6BBBE51C93E}" presName="sibTrans" presStyleCnt="0"/>
      <dgm:spPr/>
    </dgm:pt>
    <dgm:pt modelId="{9E2C92AF-F35F-48BB-9BAE-AF3F6CD01F73}" type="pres">
      <dgm:prSet presAssocID="{F6FFD7E7-F5F8-40BB-8D7E-B85F30750CB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3EDA186-9C39-4E44-B3FC-FE472D08FE51}" type="pres">
      <dgm:prSet presAssocID="{84C0701E-301B-43B5-8D93-83B18F214271}" presName="sibTrans" presStyleCnt="0"/>
      <dgm:spPr/>
    </dgm:pt>
    <dgm:pt modelId="{69ABDE2F-8539-42E3-8492-FFCAAE881D34}" type="pres">
      <dgm:prSet presAssocID="{E7B22910-F242-435A-BD1E-55E01D03BE22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B9B6919-EDAE-42DA-AF4F-41B6677B6494}" srcId="{F6C6561C-E5DA-4A0C-B145-E181AD6CBE56}" destId="{2B5F997E-CE6F-4F02-952B-DF188B691B1D}" srcOrd="0" destOrd="0" parTransId="{747705FF-8BB2-4CD3-B1C4-34BE44D077BD}" sibTransId="{1AF44A55-54BD-4E78-AC98-C6BBBE51C93E}"/>
    <dgm:cxn modelId="{7BD25B24-B87C-424A-BD8F-D71F38DB4497}" type="presOf" srcId="{E7B22910-F242-435A-BD1E-55E01D03BE22}" destId="{69ABDE2F-8539-42E3-8492-FFCAAE881D34}" srcOrd="0" destOrd="0" presId="urn:microsoft.com/office/officeart/2005/8/layout/hProcess9"/>
    <dgm:cxn modelId="{7D75994D-9865-4CAC-9DAA-83E415619475}" type="presOf" srcId="{F6C6561C-E5DA-4A0C-B145-E181AD6CBE56}" destId="{6BAFD927-A224-4344-8366-AC4F67C8F529}" srcOrd="0" destOrd="0" presId="urn:microsoft.com/office/officeart/2005/8/layout/hProcess9"/>
    <dgm:cxn modelId="{20977D5B-5D7A-4B9C-B32D-D256C756DF4D}" srcId="{F6C6561C-E5DA-4A0C-B145-E181AD6CBE56}" destId="{F6FFD7E7-F5F8-40BB-8D7E-B85F30750CB6}" srcOrd="1" destOrd="0" parTransId="{9C2202C1-6A30-4D4E-AB6D-CC57D2B8CF85}" sibTransId="{84C0701E-301B-43B5-8D93-83B18F214271}"/>
    <dgm:cxn modelId="{12F0C521-EF73-4B9B-8C67-2E0C81FE8235}" srcId="{F6C6561C-E5DA-4A0C-B145-E181AD6CBE56}" destId="{E7B22910-F242-435A-BD1E-55E01D03BE22}" srcOrd="2" destOrd="0" parTransId="{5A18CFA0-584F-443B-8726-B20A3247C646}" sibTransId="{3E6DA412-BB8A-48FF-99FC-5DEFD0DAC618}"/>
    <dgm:cxn modelId="{3FC7A23A-93D5-4514-90B5-EBA554DE5668}" type="presOf" srcId="{F6FFD7E7-F5F8-40BB-8D7E-B85F30750CB6}" destId="{9E2C92AF-F35F-48BB-9BAE-AF3F6CD01F73}" srcOrd="0" destOrd="0" presId="urn:microsoft.com/office/officeart/2005/8/layout/hProcess9"/>
    <dgm:cxn modelId="{6C46C263-2A97-458B-88FA-CD021AD68B69}" type="presOf" srcId="{2B5F997E-CE6F-4F02-952B-DF188B691B1D}" destId="{BF1EF744-525E-4DAB-AD58-66F02110C2AA}" srcOrd="0" destOrd="0" presId="urn:microsoft.com/office/officeart/2005/8/layout/hProcess9"/>
    <dgm:cxn modelId="{076D87B6-CE61-4A9C-B74F-F29AF021C7C3}" type="presParOf" srcId="{6BAFD927-A224-4344-8366-AC4F67C8F529}" destId="{3D28A1C8-F367-405A-BF99-D0BC689E941A}" srcOrd="0" destOrd="0" presId="urn:microsoft.com/office/officeart/2005/8/layout/hProcess9"/>
    <dgm:cxn modelId="{C8866EC0-52D7-49FB-BCFD-93EA713CE884}" type="presParOf" srcId="{6BAFD927-A224-4344-8366-AC4F67C8F529}" destId="{CF16DEF0-8D7F-433F-9463-B615F00B4800}" srcOrd="1" destOrd="0" presId="urn:microsoft.com/office/officeart/2005/8/layout/hProcess9"/>
    <dgm:cxn modelId="{502B9244-27EC-4472-8C93-29BA105E6A4F}" type="presParOf" srcId="{CF16DEF0-8D7F-433F-9463-B615F00B4800}" destId="{BF1EF744-525E-4DAB-AD58-66F02110C2AA}" srcOrd="0" destOrd="0" presId="urn:microsoft.com/office/officeart/2005/8/layout/hProcess9"/>
    <dgm:cxn modelId="{51C2A862-3460-4348-89B6-03F1F833B74C}" type="presParOf" srcId="{CF16DEF0-8D7F-433F-9463-B615F00B4800}" destId="{B8F1B140-12DA-4A9A-8918-D4F95BF63AFB}" srcOrd="1" destOrd="0" presId="urn:microsoft.com/office/officeart/2005/8/layout/hProcess9"/>
    <dgm:cxn modelId="{6C7FDF84-6E12-487D-9682-9FFF76CF77E1}" type="presParOf" srcId="{CF16DEF0-8D7F-433F-9463-B615F00B4800}" destId="{9E2C92AF-F35F-48BB-9BAE-AF3F6CD01F73}" srcOrd="2" destOrd="0" presId="urn:microsoft.com/office/officeart/2005/8/layout/hProcess9"/>
    <dgm:cxn modelId="{CCB94ECE-9062-4286-A12B-7AF5527E25F1}" type="presParOf" srcId="{CF16DEF0-8D7F-433F-9463-B615F00B4800}" destId="{E3EDA186-9C39-4E44-B3FC-FE472D08FE51}" srcOrd="3" destOrd="0" presId="urn:microsoft.com/office/officeart/2005/8/layout/hProcess9"/>
    <dgm:cxn modelId="{D26FCD8A-1877-4F65-ACE8-8B3273A5B5D5}" type="presParOf" srcId="{CF16DEF0-8D7F-433F-9463-B615F00B4800}" destId="{69ABDE2F-8539-42E3-8492-FFCAAE881D3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8C65C9-EFF1-4DD3-AAD7-754CFA2842FB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3888121-5BBB-4741-AEDF-D5EF02B582AF}">
      <dgm:prSet/>
      <dgm:spPr/>
      <dgm:t>
        <a:bodyPr/>
        <a:lstStyle/>
        <a:p>
          <a:pPr rtl="0"/>
          <a:r>
            <a:rPr lang="en-GB" dirty="0" smtClean="0"/>
            <a:t>KEY FINDINGS</a:t>
          </a:r>
          <a:endParaRPr lang="en-GB" dirty="0"/>
        </a:p>
      </dgm:t>
    </dgm:pt>
    <dgm:pt modelId="{1F437BB3-40D5-42DA-B660-0A5C2C7E90E6}" type="parTrans" cxnId="{377101C5-7F89-4948-84AF-0010CECDDB47}">
      <dgm:prSet/>
      <dgm:spPr/>
      <dgm:t>
        <a:bodyPr/>
        <a:lstStyle/>
        <a:p>
          <a:endParaRPr lang="en-GB"/>
        </a:p>
      </dgm:t>
    </dgm:pt>
    <dgm:pt modelId="{144576B1-7633-4F03-AA17-B594331EE4AD}" type="sibTrans" cxnId="{377101C5-7F89-4948-84AF-0010CECDDB47}">
      <dgm:prSet/>
      <dgm:spPr/>
      <dgm:t>
        <a:bodyPr/>
        <a:lstStyle/>
        <a:p>
          <a:endParaRPr lang="en-GB"/>
        </a:p>
      </dgm:t>
    </dgm:pt>
    <dgm:pt modelId="{5B0D0105-D5AE-4508-BAB2-9094C26BC259}">
      <dgm:prSet/>
      <dgm:spPr/>
      <dgm:t>
        <a:bodyPr/>
        <a:lstStyle/>
        <a:p>
          <a:pPr rtl="0"/>
          <a:r>
            <a:rPr lang="en-GB" smtClean="0"/>
            <a:t>Copyright</a:t>
          </a:r>
          <a:endParaRPr lang="en-GB"/>
        </a:p>
      </dgm:t>
    </dgm:pt>
    <dgm:pt modelId="{4CA6CA88-52CF-4B64-8D0A-8EBF1BF8AD59}" type="parTrans" cxnId="{E85D08D8-D4DE-4974-AFE5-A203E334F910}">
      <dgm:prSet/>
      <dgm:spPr/>
      <dgm:t>
        <a:bodyPr/>
        <a:lstStyle/>
        <a:p>
          <a:endParaRPr lang="en-GB"/>
        </a:p>
      </dgm:t>
    </dgm:pt>
    <dgm:pt modelId="{75193E0C-2318-46FB-9F7D-9E31CA6106DE}" type="sibTrans" cxnId="{E85D08D8-D4DE-4974-AFE5-A203E334F910}">
      <dgm:prSet/>
      <dgm:spPr/>
      <dgm:t>
        <a:bodyPr/>
        <a:lstStyle/>
        <a:p>
          <a:endParaRPr lang="en-GB"/>
        </a:p>
      </dgm:t>
    </dgm:pt>
    <dgm:pt modelId="{BAD898FC-3EAC-4D2A-887A-26D63EAFF25B}">
      <dgm:prSet/>
      <dgm:spPr/>
      <dgm:t>
        <a:bodyPr/>
        <a:lstStyle/>
        <a:p>
          <a:pPr rtl="0"/>
          <a:r>
            <a:rPr lang="en-GB" dirty="0" smtClean="0"/>
            <a:t>Dissemination</a:t>
          </a:r>
          <a:endParaRPr lang="en-GB" dirty="0"/>
        </a:p>
      </dgm:t>
    </dgm:pt>
    <dgm:pt modelId="{CA522088-9F52-40B5-BF5E-B7D898B4E61E}" type="parTrans" cxnId="{82E0A4D9-8AC8-49A9-A37C-E1616EDE5B49}">
      <dgm:prSet/>
      <dgm:spPr/>
      <dgm:t>
        <a:bodyPr/>
        <a:lstStyle/>
        <a:p>
          <a:endParaRPr lang="en-GB"/>
        </a:p>
      </dgm:t>
    </dgm:pt>
    <dgm:pt modelId="{54F97FBE-8B30-4113-A37D-B9BBC1C3ED31}" type="sibTrans" cxnId="{82E0A4D9-8AC8-49A9-A37C-E1616EDE5B49}">
      <dgm:prSet/>
      <dgm:spPr/>
      <dgm:t>
        <a:bodyPr/>
        <a:lstStyle/>
        <a:p>
          <a:endParaRPr lang="en-GB"/>
        </a:p>
      </dgm:t>
    </dgm:pt>
    <dgm:pt modelId="{97BB945A-1E07-4194-81CF-A2A1E5ED3F9F}">
      <dgm:prSet/>
      <dgm:spPr/>
      <dgm:t>
        <a:bodyPr/>
        <a:lstStyle/>
        <a:p>
          <a:pPr rtl="0"/>
          <a:r>
            <a:rPr lang="en-GB" smtClean="0"/>
            <a:t>Storage</a:t>
          </a:r>
          <a:endParaRPr lang="en-GB"/>
        </a:p>
      </dgm:t>
    </dgm:pt>
    <dgm:pt modelId="{A2353808-EC12-45AF-9FCC-E55389DAE31F}" type="parTrans" cxnId="{2D508561-7A9D-4E5F-8304-58D4330D21B2}">
      <dgm:prSet/>
      <dgm:spPr/>
      <dgm:t>
        <a:bodyPr/>
        <a:lstStyle/>
        <a:p>
          <a:endParaRPr lang="en-GB"/>
        </a:p>
      </dgm:t>
    </dgm:pt>
    <dgm:pt modelId="{F06D5B80-02CA-4604-AF56-051B7BB9BCAD}" type="sibTrans" cxnId="{2D508561-7A9D-4E5F-8304-58D4330D21B2}">
      <dgm:prSet/>
      <dgm:spPr/>
      <dgm:t>
        <a:bodyPr/>
        <a:lstStyle/>
        <a:p>
          <a:endParaRPr lang="en-GB"/>
        </a:p>
      </dgm:t>
    </dgm:pt>
    <dgm:pt modelId="{8E29AC61-0B1C-4EAA-8FBD-56350C3CFA1E}">
      <dgm:prSet/>
      <dgm:spPr/>
      <dgm:t>
        <a:bodyPr/>
        <a:lstStyle/>
        <a:p>
          <a:pPr rtl="0"/>
          <a:r>
            <a:rPr lang="en-GB" dirty="0" smtClean="0"/>
            <a:t>Variety</a:t>
          </a:r>
          <a:endParaRPr lang="en-GB" dirty="0"/>
        </a:p>
      </dgm:t>
    </dgm:pt>
    <dgm:pt modelId="{08A81FE3-DF4C-4517-A136-F8467635FE48}" type="parTrans" cxnId="{B7BC5CE2-0EB9-4A87-89ED-AB19CBA59E41}">
      <dgm:prSet/>
      <dgm:spPr/>
      <dgm:t>
        <a:bodyPr/>
        <a:lstStyle/>
        <a:p>
          <a:endParaRPr lang="en-GB"/>
        </a:p>
      </dgm:t>
    </dgm:pt>
    <dgm:pt modelId="{2A6582C9-EA6C-49FF-A76F-CE52812F8149}" type="sibTrans" cxnId="{B7BC5CE2-0EB9-4A87-89ED-AB19CBA59E41}">
      <dgm:prSet/>
      <dgm:spPr/>
      <dgm:t>
        <a:bodyPr/>
        <a:lstStyle/>
        <a:p>
          <a:endParaRPr lang="en-GB"/>
        </a:p>
      </dgm:t>
    </dgm:pt>
    <dgm:pt modelId="{9CCB1478-165F-4E41-8820-209BB0DDD9B7}" type="pres">
      <dgm:prSet presAssocID="{3D8C65C9-EFF1-4DD3-AAD7-754CFA2842FB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93CA0F1-B862-458C-9C15-9ED8755A41F6}" type="pres">
      <dgm:prSet presAssocID="{3D8C65C9-EFF1-4DD3-AAD7-754CFA2842FB}" presName="matrix" presStyleCnt="0"/>
      <dgm:spPr/>
    </dgm:pt>
    <dgm:pt modelId="{6B2DD9B3-1BC2-4D69-819E-618BCE7BCAB2}" type="pres">
      <dgm:prSet presAssocID="{3D8C65C9-EFF1-4DD3-AAD7-754CFA2842FB}" presName="tile1" presStyleLbl="node1" presStyleIdx="0" presStyleCnt="4"/>
      <dgm:spPr/>
      <dgm:t>
        <a:bodyPr/>
        <a:lstStyle/>
        <a:p>
          <a:endParaRPr lang="en-GB"/>
        </a:p>
      </dgm:t>
    </dgm:pt>
    <dgm:pt modelId="{1F449402-712B-4B5E-B2DD-FFEE729B4DEA}" type="pres">
      <dgm:prSet presAssocID="{3D8C65C9-EFF1-4DD3-AAD7-754CFA2842F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A60E329-5D8F-4809-B76F-8B570FB87172}" type="pres">
      <dgm:prSet presAssocID="{3D8C65C9-EFF1-4DD3-AAD7-754CFA2842FB}" presName="tile2" presStyleLbl="node1" presStyleIdx="1" presStyleCnt="4"/>
      <dgm:spPr/>
      <dgm:t>
        <a:bodyPr/>
        <a:lstStyle/>
        <a:p>
          <a:endParaRPr lang="en-GB"/>
        </a:p>
      </dgm:t>
    </dgm:pt>
    <dgm:pt modelId="{2320B1FB-9F79-4673-A8A4-A1F954AE596C}" type="pres">
      <dgm:prSet presAssocID="{3D8C65C9-EFF1-4DD3-AAD7-754CFA2842F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8A6B6E-12C7-444C-A9D4-9274BD3B1216}" type="pres">
      <dgm:prSet presAssocID="{3D8C65C9-EFF1-4DD3-AAD7-754CFA2842FB}" presName="tile3" presStyleLbl="node1" presStyleIdx="2" presStyleCnt="4"/>
      <dgm:spPr/>
      <dgm:t>
        <a:bodyPr/>
        <a:lstStyle/>
        <a:p>
          <a:endParaRPr lang="en-GB"/>
        </a:p>
      </dgm:t>
    </dgm:pt>
    <dgm:pt modelId="{1C652DB8-3E99-4E4D-A36E-9AC5026A6C2F}" type="pres">
      <dgm:prSet presAssocID="{3D8C65C9-EFF1-4DD3-AAD7-754CFA2842F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90FA7DA-1DF0-48EC-AC3A-0E125FD41ACB}" type="pres">
      <dgm:prSet presAssocID="{3D8C65C9-EFF1-4DD3-AAD7-754CFA2842FB}" presName="tile4" presStyleLbl="node1" presStyleIdx="3" presStyleCnt="4"/>
      <dgm:spPr/>
      <dgm:t>
        <a:bodyPr/>
        <a:lstStyle/>
        <a:p>
          <a:endParaRPr lang="en-GB"/>
        </a:p>
      </dgm:t>
    </dgm:pt>
    <dgm:pt modelId="{1E7C98AF-FCB9-431E-A9C3-30B2E6A065EB}" type="pres">
      <dgm:prSet presAssocID="{3D8C65C9-EFF1-4DD3-AAD7-754CFA2842F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1852B26-1BF1-4401-BC1F-F26E6009D795}" type="pres">
      <dgm:prSet presAssocID="{3D8C65C9-EFF1-4DD3-AAD7-754CFA2842FB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</dgm:ptLst>
  <dgm:cxnLst>
    <dgm:cxn modelId="{BA446B38-469D-4775-B754-4603D90A0DDB}" type="presOf" srcId="{5B0D0105-D5AE-4508-BAB2-9094C26BC259}" destId="{6B2DD9B3-1BC2-4D69-819E-618BCE7BCAB2}" srcOrd="0" destOrd="0" presId="urn:microsoft.com/office/officeart/2005/8/layout/matrix1"/>
    <dgm:cxn modelId="{82E0A4D9-8AC8-49A9-A37C-E1616EDE5B49}" srcId="{03888121-5BBB-4741-AEDF-D5EF02B582AF}" destId="{BAD898FC-3EAC-4D2A-887A-26D63EAFF25B}" srcOrd="1" destOrd="0" parTransId="{CA522088-9F52-40B5-BF5E-B7D898B4E61E}" sibTransId="{54F97FBE-8B30-4113-A37D-B9BBC1C3ED31}"/>
    <dgm:cxn modelId="{E85D08D8-D4DE-4974-AFE5-A203E334F910}" srcId="{03888121-5BBB-4741-AEDF-D5EF02B582AF}" destId="{5B0D0105-D5AE-4508-BAB2-9094C26BC259}" srcOrd="0" destOrd="0" parTransId="{4CA6CA88-52CF-4B64-8D0A-8EBF1BF8AD59}" sibTransId="{75193E0C-2318-46FB-9F7D-9E31CA6106DE}"/>
    <dgm:cxn modelId="{2D508561-7A9D-4E5F-8304-58D4330D21B2}" srcId="{03888121-5BBB-4741-AEDF-D5EF02B582AF}" destId="{97BB945A-1E07-4194-81CF-A2A1E5ED3F9F}" srcOrd="2" destOrd="0" parTransId="{A2353808-EC12-45AF-9FCC-E55389DAE31F}" sibTransId="{F06D5B80-02CA-4604-AF56-051B7BB9BCAD}"/>
    <dgm:cxn modelId="{1780CF09-1900-43B8-8C01-DDC35B1C7DC6}" type="presOf" srcId="{5B0D0105-D5AE-4508-BAB2-9094C26BC259}" destId="{1F449402-712B-4B5E-B2DD-FFEE729B4DEA}" srcOrd="1" destOrd="0" presId="urn:microsoft.com/office/officeart/2005/8/layout/matrix1"/>
    <dgm:cxn modelId="{AB96B6F2-F76D-4FB4-8E4B-0144B3253C9C}" type="presOf" srcId="{97BB945A-1E07-4194-81CF-A2A1E5ED3F9F}" destId="{B48A6B6E-12C7-444C-A9D4-9274BD3B1216}" srcOrd="0" destOrd="0" presId="urn:microsoft.com/office/officeart/2005/8/layout/matrix1"/>
    <dgm:cxn modelId="{F918A32B-5E6D-485C-B245-5F39A215978C}" type="presOf" srcId="{BAD898FC-3EAC-4D2A-887A-26D63EAFF25B}" destId="{2320B1FB-9F79-4673-A8A4-A1F954AE596C}" srcOrd="1" destOrd="0" presId="urn:microsoft.com/office/officeart/2005/8/layout/matrix1"/>
    <dgm:cxn modelId="{B7BC5CE2-0EB9-4A87-89ED-AB19CBA59E41}" srcId="{03888121-5BBB-4741-AEDF-D5EF02B582AF}" destId="{8E29AC61-0B1C-4EAA-8FBD-56350C3CFA1E}" srcOrd="3" destOrd="0" parTransId="{08A81FE3-DF4C-4517-A136-F8467635FE48}" sibTransId="{2A6582C9-EA6C-49FF-A76F-CE52812F8149}"/>
    <dgm:cxn modelId="{DDE5C593-0483-4835-A168-2C53D069F93B}" type="presOf" srcId="{97BB945A-1E07-4194-81CF-A2A1E5ED3F9F}" destId="{1C652DB8-3E99-4E4D-A36E-9AC5026A6C2F}" srcOrd="1" destOrd="0" presId="urn:microsoft.com/office/officeart/2005/8/layout/matrix1"/>
    <dgm:cxn modelId="{B454BFD9-4D44-4E1D-BBFA-F440DBC68366}" type="presOf" srcId="{BAD898FC-3EAC-4D2A-887A-26D63EAFF25B}" destId="{9A60E329-5D8F-4809-B76F-8B570FB87172}" srcOrd="0" destOrd="0" presId="urn:microsoft.com/office/officeart/2005/8/layout/matrix1"/>
    <dgm:cxn modelId="{2AC69AB0-1721-41ED-9C36-E3380635E738}" type="presOf" srcId="{8E29AC61-0B1C-4EAA-8FBD-56350C3CFA1E}" destId="{1E7C98AF-FCB9-431E-A9C3-30B2E6A065EB}" srcOrd="1" destOrd="0" presId="urn:microsoft.com/office/officeart/2005/8/layout/matrix1"/>
    <dgm:cxn modelId="{E766473B-1799-4140-A1D6-6F7AEE09122D}" type="presOf" srcId="{3D8C65C9-EFF1-4DD3-AAD7-754CFA2842FB}" destId="{9CCB1478-165F-4E41-8820-209BB0DDD9B7}" srcOrd="0" destOrd="0" presId="urn:microsoft.com/office/officeart/2005/8/layout/matrix1"/>
    <dgm:cxn modelId="{F64D9BBE-01D7-4C6F-8125-A2D738F2542F}" type="presOf" srcId="{03888121-5BBB-4741-AEDF-D5EF02B582AF}" destId="{31852B26-1BF1-4401-BC1F-F26E6009D795}" srcOrd="0" destOrd="0" presId="urn:microsoft.com/office/officeart/2005/8/layout/matrix1"/>
    <dgm:cxn modelId="{E8547C24-F5A8-404D-A0D2-25AA85E25979}" type="presOf" srcId="{8E29AC61-0B1C-4EAA-8FBD-56350C3CFA1E}" destId="{C90FA7DA-1DF0-48EC-AC3A-0E125FD41ACB}" srcOrd="0" destOrd="0" presId="urn:microsoft.com/office/officeart/2005/8/layout/matrix1"/>
    <dgm:cxn modelId="{377101C5-7F89-4948-84AF-0010CECDDB47}" srcId="{3D8C65C9-EFF1-4DD3-AAD7-754CFA2842FB}" destId="{03888121-5BBB-4741-AEDF-D5EF02B582AF}" srcOrd="0" destOrd="0" parTransId="{1F437BB3-40D5-42DA-B660-0A5C2C7E90E6}" sibTransId="{144576B1-7633-4F03-AA17-B594331EE4AD}"/>
    <dgm:cxn modelId="{1B7AD8B7-69CA-4AC4-A1B0-80B4F36EAED0}" type="presParOf" srcId="{9CCB1478-165F-4E41-8820-209BB0DDD9B7}" destId="{093CA0F1-B862-458C-9C15-9ED8755A41F6}" srcOrd="0" destOrd="0" presId="urn:microsoft.com/office/officeart/2005/8/layout/matrix1"/>
    <dgm:cxn modelId="{1F323395-3D94-478D-9257-B71FB42EF7D4}" type="presParOf" srcId="{093CA0F1-B862-458C-9C15-9ED8755A41F6}" destId="{6B2DD9B3-1BC2-4D69-819E-618BCE7BCAB2}" srcOrd="0" destOrd="0" presId="urn:microsoft.com/office/officeart/2005/8/layout/matrix1"/>
    <dgm:cxn modelId="{DACAE9AB-17E0-4C1D-81E6-8A07AB83E666}" type="presParOf" srcId="{093CA0F1-B862-458C-9C15-9ED8755A41F6}" destId="{1F449402-712B-4B5E-B2DD-FFEE729B4DEA}" srcOrd="1" destOrd="0" presId="urn:microsoft.com/office/officeart/2005/8/layout/matrix1"/>
    <dgm:cxn modelId="{589C87EE-6600-4BF2-A545-34B083D2F5B9}" type="presParOf" srcId="{093CA0F1-B862-458C-9C15-9ED8755A41F6}" destId="{9A60E329-5D8F-4809-B76F-8B570FB87172}" srcOrd="2" destOrd="0" presId="urn:microsoft.com/office/officeart/2005/8/layout/matrix1"/>
    <dgm:cxn modelId="{326D0B8C-F67E-4188-8638-2EF64BAE8617}" type="presParOf" srcId="{093CA0F1-B862-458C-9C15-9ED8755A41F6}" destId="{2320B1FB-9F79-4673-A8A4-A1F954AE596C}" srcOrd="3" destOrd="0" presId="urn:microsoft.com/office/officeart/2005/8/layout/matrix1"/>
    <dgm:cxn modelId="{C5530C67-90AF-4E6F-8C5A-084931EE050C}" type="presParOf" srcId="{093CA0F1-B862-458C-9C15-9ED8755A41F6}" destId="{B48A6B6E-12C7-444C-A9D4-9274BD3B1216}" srcOrd="4" destOrd="0" presId="urn:microsoft.com/office/officeart/2005/8/layout/matrix1"/>
    <dgm:cxn modelId="{0356D179-8362-41A6-A796-16AB82626285}" type="presParOf" srcId="{093CA0F1-B862-458C-9C15-9ED8755A41F6}" destId="{1C652DB8-3E99-4E4D-A36E-9AC5026A6C2F}" srcOrd="5" destOrd="0" presId="urn:microsoft.com/office/officeart/2005/8/layout/matrix1"/>
    <dgm:cxn modelId="{568F1BC9-FE4D-41E9-B4ED-915D74A7AA46}" type="presParOf" srcId="{093CA0F1-B862-458C-9C15-9ED8755A41F6}" destId="{C90FA7DA-1DF0-48EC-AC3A-0E125FD41ACB}" srcOrd="6" destOrd="0" presId="urn:microsoft.com/office/officeart/2005/8/layout/matrix1"/>
    <dgm:cxn modelId="{98DDA382-0374-473D-B51E-E697545CF1BA}" type="presParOf" srcId="{093CA0F1-B862-458C-9C15-9ED8755A41F6}" destId="{1E7C98AF-FCB9-431E-A9C3-30B2E6A065EB}" srcOrd="7" destOrd="0" presId="urn:microsoft.com/office/officeart/2005/8/layout/matrix1"/>
    <dgm:cxn modelId="{6E5ED235-2D0F-4572-B8E1-FC7F35FD5D24}" type="presParOf" srcId="{9CCB1478-165F-4E41-8820-209BB0DDD9B7}" destId="{31852B26-1BF1-4401-BC1F-F26E6009D79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59E33A-3957-40A5-8796-DFB5CA01AEB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853CD24-9F23-4052-B2E6-A44B6018A90C}">
      <dgm:prSet/>
      <dgm:spPr/>
      <dgm:t>
        <a:bodyPr/>
        <a:lstStyle/>
        <a:p>
          <a:pPr rtl="0"/>
          <a:r>
            <a:rPr lang="en-GB" dirty="0" smtClean="0"/>
            <a:t>Community driven</a:t>
          </a:r>
          <a:endParaRPr lang="en-GB" dirty="0"/>
        </a:p>
      </dgm:t>
    </dgm:pt>
    <dgm:pt modelId="{83A76DF7-7E47-4CF7-A726-1F61EB76D184}" type="parTrans" cxnId="{3C12DA8D-17E4-4679-96BA-096D7282A591}">
      <dgm:prSet/>
      <dgm:spPr/>
      <dgm:t>
        <a:bodyPr/>
        <a:lstStyle/>
        <a:p>
          <a:endParaRPr lang="en-GB"/>
        </a:p>
      </dgm:t>
    </dgm:pt>
    <dgm:pt modelId="{505F9398-7249-44CC-BBC4-38FCEC8050DA}" type="sibTrans" cxnId="{3C12DA8D-17E4-4679-96BA-096D7282A591}">
      <dgm:prSet/>
      <dgm:spPr/>
      <dgm:t>
        <a:bodyPr/>
        <a:lstStyle/>
        <a:p>
          <a:endParaRPr lang="en-GB"/>
        </a:p>
      </dgm:t>
    </dgm:pt>
    <dgm:pt modelId="{B27A0A4A-AF4C-4291-A816-7BF9E890CF50}">
      <dgm:prSet/>
      <dgm:spPr/>
      <dgm:t>
        <a:bodyPr/>
        <a:lstStyle/>
        <a:p>
          <a:r>
            <a:rPr lang="en-GB" dirty="0" smtClean="0"/>
            <a:t>Self-policing</a:t>
          </a:r>
          <a:endParaRPr lang="en-GB" dirty="0"/>
        </a:p>
      </dgm:t>
    </dgm:pt>
    <dgm:pt modelId="{4F88128D-9FCB-4EA6-9AF2-F1533BC78062}" type="parTrans" cxnId="{2C85186F-8CE9-42C4-B54E-123667097668}">
      <dgm:prSet/>
      <dgm:spPr/>
      <dgm:t>
        <a:bodyPr/>
        <a:lstStyle/>
        <a:p>
          <a:endParaRPr lang="en-GB"/>
        </a:p>
      </dgm:t>
    </dgm:pt>
    <dgm:pt modelId="{7D508C09-9E32-4A0C-9D56-E687E8549166}" type="sibTrans" cxnId="{2C85186F-8CE9-42C4-B54E-123667097668}">
      <dgm:prSet/>
      <dgm:spPr/>
      <dgm:t>
        <a:bodyPr/>
        <a:lstStyle/>
        <a:p>
          <a:endParaRPr lang="en-GB"/>
        </a:p>
      </dgm:t>
    </dgm:pt>
    <dgm:pt modelId="{57E7880D-3F18-4DCB-B1C2-C1343C47B214}">
      <dgm:prSet/>
      <dgm:spPr/>
      <dgm:t>
        <a:bodyPr/>
        <a:lstStyle/>
        <a:p>
          <a:r>
            <a:rPr lang="en-GB" dirty="0" smtClean="0"/>
            <a:t>Community content</a:t>
          </a:r>
          <a:endParaRPr lang="en-GB" dirty="0"/>
        </a:p>
      </dgm:t>
    </dgm:pt>
    <dgm:pt modelId="{4940C0D9-FA9F-46B5-B364-4368934B5B4F}" type="parTrans" cxnId="{6D1CC802-1DAA-40D6-9A64-07521807F036}">
      <dgm:prSet/>
      <dgm:spPr/>
      <dgm:t>
        <a:bodyPr/>
        <a:lstStyle/>
        <a:p>
          <a:endParaRPr lang="en-GB"/>
        </a:p>
      </dgm:t>
    </dgm:pt>
    <dgm:pt modelId="{C2871641-2DC7-4BA1-8FB2-1334CDFE9E9B}" type="sibTrans" cxnId="{6D1CC802-1DAA-40D6-9A64-07521807F036}">
      <dgm:prSet/>
      <dgm:spPr/>
      <dgm:t>
        <a:bodyPr/>
        <a:lstStyle/>
        <a:p>
          <a:endParaRPr lang="en-GB"/>
        </a:p>
      </dgm:t>
    </dgm:pt>
    <dgm:pt modelId="{3AB68592-C795-4642-A526-18C4CF49F35F}">
      <dgm:prSet/>
      <dgm:spPr/>
      <dgm:t>
        <a:bodyPr/>
        <a:lstStyle/>
        <a:p>
          <a:r>
            <a:rPr lang="en-GB" dirty="0" smtClean="0"/>
            <a:t>Community led development</a:t>
          </a:r>
          <a:endParaRPr lang="en-GB" dirty="0"/>
        </a:p>
      </dgm:t>
    </dgm:pt>
    <dgm:pt modelId="{206353E3-5533-44A4-A808-223E48B06F99}" type="parTrans" cxnId="{06F1FFEE-ECE7-46BB-97DA-0E327523792C}">
      <dgm:prSet/>
      <dgm:spPr/>
      <dgm:t>
        <a:bodyPr/>
        <a:lstStyle/>
        <a:p>
          <a:endParaRPr lang="en-GB"/>
        </a:p>
      </dgm:t>
    </dgm:pt>
    <dgm:pt modelId="{4C5EBF7C-3466-4DC6-980A-F83E3F31C9C3}" type="sibTrans" cxnId="{06F1FFEE-ECE7-46BB-97DA-0E327523792C}">
      <dgm:prSet/>
      <dgm:spPr/>
      <dgm:t>
        <a:bodyPr/>
        <a:lstStyle/>
        <a:p>
          <a:endParaRPr lang="en-GB"/>
        </a:p>
      </dgm:t>
    </dgm:pt>
    <dgm:pt modelId="{C7B13C5E-149D-4A3C-9BEA-A8B94F04A932}" type="pres">
      <dgm:prSet presAssocID="{6359E33A-3957-40A5-8796-DFB5CA01AEB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0106D69-22AB-4CE7-AEE5-2917CE2D6DB0}" type="pres">
      <dgm:prSet presAssocID="{B853CD24-9F23-4052-B2E6-A44B6018A90C}" presName="parentLin" presStyleCnt="0"/>
      <dgm:spPr/>
    </dgm:pt>
    <dgm:pt modelId="{12535D47-65A6-4C10-BCD3-0CCAED9A8C89}" type="pres">
      <dgm:prSet presAssocID="{B853CD24-9F23-4052-B2E6-A44B6018A90C}" presName="parentLeftMargin" presStyleLbl="node1" presStyleIdx="0" presStyleCnt="1"/>
      <dgm:spPr/>
      <dgm:t>
        <a:bodyPr/>
        <a:lstStyle/>
        <a:p>
          <a:endParaRPr lang="en-GB"/>
        </a:p>
      </dgm:t>
    </dgm:pt>
    <dgm:pt modelId="{C36F3D8D-82D9-4DBF-9006-9E1BA41960AA}" type="pres">
      <dgm:prSet presAssocID="{B853CD24-9F23-4052-B2E6-A44B6018A90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2666290-9318-4C19-BC05-9F8D81259899}" type="pres">
      <dgm:prSet presAssocID="{B853CD24-9F23-4052-B2E6-A44B6018A90C}" presName="negativeSpace" presStyleCnt="0"/>
      <dgm:spPr/>
    </dgm:pt>
    <dgm:pt modelId="{E7B2C0A1-CB01-4C62-BF0F-3DBEE812B3D6}" type="pres">
      <dgm:prSet presAssocID="{B853CD24-9F23-4052-B2E6-A44B6018A90C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042B13E-158F-4729-80EB-5199E3416273}" type="presOf" srcId="{B853CD24-9F23-4052-B2E6-A44B6018A90C}" destId="{C36F3D8D-82D9-4DBF-9006-9E1BA41960AA}" srcOrd="1" destOrd="0" presId="urn:microsoft.com/office/officeart/2005/8/layout/list1"/>
    <dgm:cxn modelId="{9F39BD8D-82E8-4451-977D-1B819010C24C}" type="presOf" srcId="{3AB68592-C795-4642-A526-18C4CF49F35F}" destId="{E7B2C0A1-CB01-4C62-BF0F-3DBEE812B3D6}" srcOrd="0" destOrd="1" presId="urn:microsoft.com/office/officeart/2005/8/layout/list1"/>
    <dgm:cxn modelId="{3C6D545E-BF01-480D-9EC7-B004C3111BC3}" type="presOf" srcId="{B853CD24-9F23-4052-B2E6-A44B6018A90C}" destId="{12535D47-65A6-4C10-BCD3-0CCAED9A8C89}" srcOrd="0" destOrd="0" presId="urn:microsoft.com/office/officeart/2005/8/layout/list1"/>
    <dgm:cxn modelId="{06F1FFEE-ECE7-46BB-97DA-0E327523792C}" srcId="{B853CD24-9F23-4052-B2E6-A44B6018A90C}" destId="{3AB68592-C795-4642-A526-18C4CF49F35F}" srcOrd="1" destOrd="0" parTransId="{206353E3-5533-44A4-A808-223E48B06F99}" sibTransId="{4C5EBF7C-3466-4DC6-980A-F83E3F31C9C3}"/>
    <dgm:cxn modelId="{15BAC43D-6918-4197-BDF9-80F3DEA829FF}" type="presOf" srcId="{6359E33A-3957-40A5-8796-DFB5CA01AEBA}" destId="{C7B13C5E-149D-4A3C-9BEA-A8B94F04A932}" srcOrd="0" destOrd="0" presId="urn:microsoft.com/office/officeart/2005/8/layout/list1"/>
    <dgm:cxn modelId="{3C12DA8D-17E4-4679-96BA-096D7282A591}" srcId="{6359E33A-3957-40A5-8796-DFB5CA01AEBA}" destId="{B853CD24-9F23-4052-B2E6-A44B6018A90C}" srcOrd="0" destOrd="0" parTransId="{83A76DF7-7E47-4CF7-A726-1F61EB76D184}" sibTransId="{505F9398-7249-44CC-BBC4-38FCEC8050DA}"/>
    <dgm:cxn modelId="{DD71E3BC-0352-43F9-ABE2-302F331CBD51}" type="presOf" srcId="{57E7880D-3F18-4DCB-B1C2-C1343C47B214}" destId="{E7B2C0A1-CB01-4C62-BF0F-3DBEE812B3D6}" srcOrd="0" destOrd="0" presId="urn:microsoft.com/office/officeart/2005/8/layout/list1"/>
    <dgm:cxn modelId="{A1626747-A79A-4422-AEFB-ADAD236A28E8}" type="presOf" srcId="{B27A0A4A-AF4C-4291-A816-7BF9E890CF50}" destId="{E7B2C0A1-CB01-4C62-BF0F-3DBEE812B3D6}" srcOrd="0" destOrd="2" presId="urn:microsoft.com/office/officeart/2005/8/layout/list1"/>
    <dgm:cxn modelId="{2C85186F-8CE9-42C4-B54E-123667097668}" srcId="{B853CD24-9F23-4052-B2E6-A44B6018A90C}" destId="{B27A0A4A-AF4C-4291-A816-7BF9E890CF50}" srcOrd="2" destOrd="0" parTransId="{4F88128D-9FCB-4EA6-9AF2-F1533BC78062}" sibTransId="{7D508C09-9E32-4A0C-9D56-E687E8549166}"/>
    <dgm:cxn modelId="{6D1CC802-1DAA-40D6-9A64-07521807F036}" srcId="{B853CD24-9F23-4052-B2E6-A44B6018A90C}" destId="{57E7880D-3F18-4DCB-B1C2-C1343C47B214}" srcOrd="0" destOrd="0" parTransId="{4940C0D9-FA9F-46B5-B364-4368934B5B4F}" sibTransId="{C2871641-2DC7-4BA1-8FB2-1334CDFE9E9B}"/>
    <dgm:cxn modelId="{8E19F16C-2843-4376-B77B-724A89C957F9}" type="presParOf" srcId="{C7B13C5E-149D-4A3C-9BEA-A8B94F04A932}" destId="{E0106D69-22AB-4CE7-AEE5-2917CE2D6DB0}" srcOrd="0" destOrd="0" presId="urn:microsoft.com/office/officeart/2005/8/layout/list1"/>
    <dgm:cxn modelId="{6404BE11-497C-4FA0-829F-F4E65CB251E1}" type="presParOf" srcId="{E0106D69-22AB-4CE7-AEE5-2917CE2D6DB0}" destId="{12535D47-65A6-4C10-BCD3-0CCAED9A8C89}" srcOrd="0" destOrd="0" presId="urn:microsoft.com/office/officeart/2005/8/layout/list1"/>
    <dgm:cxn modelId="{4AD9AB00-EE37-4502-9F20-9C611E4D77A1}" type="presParOf" srcId="{E0106D69-22AB-4CE7-AEE5-2917CE2D6DB0}" destId="{C36F3D8D-82D9-4DBF-9006-9E1BA41960AA}" srcOrd="1" destOrd="0" presId="urn:microsoft.com/office/officeart/2005/8/layout/list1"/>
    <dgm:cxn modelId="{74B93686-07F2-48CF-BFAA-3B652DAB5FE7}" type="presParOf" srcId="{C7B13C5E-149D-4A3C-9BEA-A8B94F04A932}" destId="{32666290-9318-4C19-BC05-9F8D81259899}" srcOrd="1" destOrd="0" presId="urn:microsoft.com/office/officeart/2005/8/layout/list1"/>
    <dgm:cxn modelId="{53FF1D99-DD40-4627-B471-A43143B255EE}" type="presParOf" srcId="{C7B13C5E-149D-4A3C-9BEA-A8B94F04A932}" destId="{E7B2C0A1-CB01-4C62-BF0F-3DBEE812B3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838CD0-6CD8-41A2-B04A-E643B0E5747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77E8E82-0454-44F5-BE00-C95575C238AB}">
      <dgm:prSet/>
      <dgm:spPr/>
      <dgm:t>
        <a:bodyPr/>
        <a:lstStyle/>
        <a:p>
          <a:pPr rtl="0"/>
          <a:r>
            <a:rPr lang="en-GB" dirty="0" smtClean="0"/>
            <a:t>However…</a:t>
          </a:r>
          <a:endParaRPr lang="en-GB" dirty="0"/>
        </a:p>
      </dgm:t>
    </dgm:pt>
    <dgm:pt modelId="{269D7480-C6D9-4CF1-BD1B-94CEC5F524B7}" type="parTrans" cxnId="{43FA1963-6EF1-4CEC-AC14-13DBA144BF66}">
      <dgm:prSet/>
      <dgm:spPr/>
      <dgm:t>
        <a:bodyPr/>
        <a:lstStyle/>
        <a:p>
          <a:endParaRPr lang="en-GB"/>
        </a:p>
      </dgm:t>
    </dgm:pt>
    <dgm:pt modelId="{3B5DA15D-044F-4942-BC2D-A909A5C7A306}" type="sibTrans" cxnId="{43FA1963-6EF1-4CEC-AC14-13DBA144BF66}">
      <dgm:prSet/>
      <dgm:spPr/>
      <dgm:t>
        <a:bodyPr/>
        <a:lstStyle/>
        <a:p>
          <a:endParaRPr lang="en-GB"/>
        </a:p>
      </dgm:t>
    </dgm:pt>
    <dgm:pt modelId="{CBD9F83F-815F-4A12-ADAC-6F607A19C4A8}">
      <dgm:prSet/>
      <dgm:spPr/>
      <dgm:t>
        <a:bodyPr/>
        <a:lstStyle/>
        <a:p>
          <a:pPr rtl="0"/>
          <a:r>
            <a:rPr lang="en-GB" dirty="0" smtClean="0"/>
            <a:t>No research</a:t>
          </a:r>
          <a:endParaRPr lang="en-GB" dirty="0"/>
        </a:p>
      </dgm:t>
    </dgm:pt>
    <dgm:pt modelId="{5F21A853-DE6A-4C30-8D9B-D295BA09E72F}" type="parTrans" cxnId="{D477BF96-9928-4E31-84EB-217A7FA09F27}">
      <dgm:prSet/>
      <dgm:spPr/>
      <dgm:t>
        <a:bodyPr/>
        <a:lstStyle/>
        <a:p>
          <a:endParaRPr lang="en-GB"/>
        </a:p>
      </dgm:t>
    </dgm:pt>
    <dgm:pt modelId="{17D464AD-2BAC-42C5-9CAA-C8F9F2114EFF}" type="sibTrans" cxnId="{D477BF96-9928-4E31-84EB-217A7FA09F27}">
      <dgm:prSet/>
      <dgm:spPr/>
      <dgm:t>
        <a:bodyPr/>
        <a:lstStyle/>
        <a:p>
          <a:endParaRPr lang="en-GB"/>
        </a:p>
      </dgm:t>
    </dgm:pt>
    <dgm:pt modelId="{D8739E60-A8DD-4B5D-821C-44E7D83CE14F}">
      <dgm:prSet/>
      <dgm:spPr/>
      <dgm:t>
        <a:bodyPr/>
        <a:lstStyle/>
        <a:p>
          <a:pPr rtl="0"/>
          <a:r>
            <a:rPr lang="en-GB" dirty="0" smtClean="0"/>
            <a:t>Permanent resources only</a:t>
          </a:r>
          <a:endParaRPr lang="en-GB" dirty="0"/>
        </a:p>
      </dgm:t>
    </dgm:pt>
    <dgm:pt modelId="{192E5328-4165-4B65-ADC7-5932F485BC0B}" type="parTrans" cxnId="{334B2C21-B555-4B92-9486-F27C29AE8296}">
      <dgm:prSet/>
      <dgm:spPr/>
      <dgm:t>
        <a:bodyPr/>
        <a:lstStyle/>
        <a:p>
          <a:endParaRPr lang="en-GB"/>
        </a:p>
      </dgm:t>
    </dgm:pt>
    <dgm:pt modelId="{63F25FE6-81C6-4CD3-BD45-1492C9EFAEB4}" type="sibTrans" cxnId="{334B2C21-B555-4B92-9486-F27C29AE8296}">
      <dgm:prSet/>
      <dgm:spPr/>
      <dgm:t>
        <a:bodyPr/>
        <a:lstStyle/>
        <a:p>
          <a:endParaRPr lang="en-GB"/>
        </a:p>
      </dgm:t>
    </dgm:pt>
    <dgm:pt modelId="{60083821-FB83-46E4-8E6E-EF4F03E39CF3}">
      <dgm:prSet/>
      <dgm:spPr/>
      <dgm:t>
        <a:bodyPr/>
        <a:lstStyle/>
        <a:p>
          <a:pPr rtl="0"/>
          <a:r>
            <a:rPr lang="en-GB" smtClean="0"/>
            <a:t>Staff deposit only</a:t>
          </a:r>
          <a:endParaRPr lang="en-GB"/>
        </a:p>
      </dgm:t>
    </dgm:pt>
    <dgm:pt modelId="{E746FD52-402B-4B72-AE3F-01BF58DA97E9}" type="parTrans" cxnId="{92C9B24E-27FB-4FDB-9F5C-1682B20CB814}">
      <dgm:prSet/>
      <dgm:spPr/>
      <dgm:t>
        <a:bodyPr/>
        <a:lstStyle/>
        <a:p>
          <a:endParaRPr lang="en-GB"/>
        </a:p>
      </dgm:t>
    </dgm:pt>
    <dgm:pt modelId="{827E7CB1-34B9-4654-B3CC-84122C0358B2}" type="sibTrans" cxnId="{92C9B24E-27FB-4FDB-9F5C-1682B20CB814}">
      <dgm:prSet/>
      <dgm:spPr/>
      <dgm:t>
        <a:bodyPr/>
        <a:lstStyle/>
        <a:p>
          <a:endParaRPr lang="en-GB"/>
        </a:p>
      </dgm:t>
    </dgm:pt>
    <dgm:pt modelId="{3149FD23-C896-477E-8CA2-02E31231F02F}">
      <dgm:prSet/>
      <dgm:spPr/>
      <dgm:t>
        <a:bodyPr/>
        <a:lstStyle/>
        <a:p>
          <a:pPr rtl="0"/>
          <a:r>
            <a:rPr lang="en-GB" dirty="0" smtClean="0"/>
            <a:t>No published resources</a:t>
          </a:r>
          <a:endParaRPr lang="en-GB" dirty="0"/>
        </a:p>
      </dgm:t>
    </dgm:pt>
    <dgm:pt modelId="{37CA2B6C-81E9-4107-81B5-A1F3E909810B}" type="parTrans" cxnId="{DBC52462-1FD9-4ADE-919B-9489A01B0DAF}">
      <dgm:prSet/>
      <dgm:spPr/>
      <dgm:t>
        <a:bodyPr/>
        <a:lstStyle/>
        <a:p>
          <a:endParaRPr lang="en-GB"/>
        </a:p>
      </dgm:t>
    </dgm:pt>
    <dgm:pt modelId="{E6ED2DA1-4B47-42B4-9C6C-12A0FC121B71}" type="sibTrans" cxnId="{DBC52462-1FD9-4ADE-919B-9489A01B0DAF}">
      <dgm:prSet/>
      <dgm:spPr/>
      <dgm:t>
        <a:bodyPr/>
        <a:lstStyle/>
        <a:p>
          <a:endParaRPr lang="en-GB"/>
        </a:p>
      </dgm:t>
    </dgm:pt>
    <dgm:pt modelId="{12AAE66F-CDD4-4DE9-A7C6-897E33EA6FCE}" type="pres">
      <dgm:prSet presAssocID="{0E838CD0-6CD8-41A2-B04A-E643B0E5747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CB78E15-A78E-4E78-A7CA-0A0E89FAFAC8}" type="pres">
      <dgm:prSet presAssocID="{777E8E82-0454-44F5-BE00-C95575C238AB}" presName="parentLin" presStyleCnt="0"/>
      <dgm:spPr/>
    </dgm:pt>
    <dgm:pt modelId="{15E1C5A8-5397-4BC2-BA90-EED09B8D91A7}" type="pres">
      <dgm:prSet presAssocID="{777E8E82-0454-44F5-BE00-C95575C238AB}" presName="parentLeftMargin" presStyleLbl="node1" presStyleIdx="0" presStyleCnt="1"/>
      <dgm:spPr/>
      <dgm:t>
        <a:bodyPr/>
        <a:lstStyle/>
        <a:p>
          <a:endParaRPr lang="en-GB"/>
        </a:p>
      </dgm:t>
    </dgm:pt>
    <dgm:pt modelId="{E9578A92-191C-45E1-8506-5CED8EEA77E1}" type="pres">
      <dgm:prSet presAssocID="{777E8E82-0454-44F5-BE00-C95575C238A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62FD722-4D1E-4A1C-87D0-6A67A3310AF6}" type="pres">
      <dgm:prSet presAssocID="{777E8E82-0454-44F5-BE00-C95575C238AB}" presName="negativeSpace" presStyleCnt="0"/>
      <dgm:spPr/>
    </dgm:pt>
    <dgm:pt modelId="{8166C99D-6671-4B77-8142-F25EE9C744D9}" type="pres">
      <dgm:prSet presAssocID="{777E8E82-0454-44F5-BE00-C95575C238AB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BC52462-1FD9-4ADE-919B-9489A01B0DAF}" srcId="{777E8E82-0454-44F5-BE00-C95575C238AB}" destId="{3149FD23-C896-477E-8CA2-02E31231F02F}" srcOrd="1" destOrd="0" parTransId="{37CA2B6C-81E9-4107-81B5-A1F3E909810B}" sibTransId="{E6ED2DA1-4B47-42B4-9C6C-12A0FC121B71}"/>
    <dgm:cxn modelId="{D477BF96-9928-4E31-84EB-217A7FA09F27}" srcId="{777E8E82-0454-44F5-BE00-C95575C238AB}" destId="{CBD9F83F-815F-4A12-ADAC-6F607A19C4A8}" srcOrd="0" destOrd="0" parTransId="{5F21A853-DE6A-4C30-8D9B-D295BA09E72F}" sibTransId="{17D464AD-2BAC-42C5-9CAA-C8F9F2114EFF}"/>
    <dgm:cxn modelId="{C2B17ADF-1D1F-4497-9DFF-5DC106C8D112}" type="presOf" srcId="{D8739E60-A8DD-4B5D-821C-44E7D83CE14F}" destId="{8166C99D-6671-4B77-8142-F25EE9C744D9}" srcOrd="0" destOrd="2" presId="urn:microsoft.com/office/officeart/2005/8/layout/list1"/>
    <dgm:cxn modelId="{7A0F3890-583C-4CED-A17F-303F42C71678}" type="presOf" srcId="{3149FD23-C896-477E-8CA2-02E31231F02F}" destId="{8166C99D-6671-4B77-8142-F25EE9C744D9}" srcOrd="0" destOrd="1" presId="urn:microsoft.com/office/officeart/2005/8/layout/list1"/>
    <dgm:cxn modelId="{334B2C21-B555-4B92-9486-F27C29AE8296}" srcId="{777E8E82-0454-44F5-BE00-C95575C238AB}" destId="{D8739E60-A8DD-4B5D-821C-44E7D83CE14F}" srcOrd="2" destOrd="0" parTransId="{192E5328-4165-4B65-ADC7-5932F485BC0B}" sibTransId="{63F25FE6-81C6-4CD3-BD45-1492C9EFAEB4}"/>
    <dgm:cxn modelId="{421A59E4-C2CB-40D9-A59C-BC43E628B6AF}" type="presOf" srcId="{CBD9F83F-815F-4A12-ADAC-6F607A19C4A8}" destId="{8166C99D-6671-4B77-8142-F25EE9C744D9}" srcOrd="0" destOrd="0" presId="urn:microsoft.com/office/officeart/2005/8/layout/list1"/>
    <dgm:cxn modelId="{C0EBDCF5-0BAD-474D-ADD9-F7588356C9A2}" type="presOf" srcId="{777E8E82-0454-44F5-BE00-C95575C238AB}" destId="{E9578A92-191C-45E1-8506-5CED8EEA77E1}" srcOrd="1" destOrd="0" presId="urn:microsoft.com/office/officeart/2005/8/layout/list1"/>
    <dgm:cxn modelId="{2CA5DEF3-2398-45AA-9492-395EBA2997A1}" type="presOf" srcId="{0E838CD0-6CD8-41A2-B04A-E643B0E57478}" destId="{12AAE66F-CDD4-4DE9-A7C6-897E33EA6FCE}" srcOrd="0" destOrd="0" presId="urn:microsoft.com/office/officeart/2005/8/layout/list1"/>
    <dgm:cxn modelId="{43FA1963-6EF1-4CEC-AC14-13DBA144BF66}" srcId="{0E838CD0-6CD8-41A2-B04A-E643B0E57478}" destId="{777E8E82-0454-44F5-BE00-C95575C238AB}" srcOrd="0" destOrd="0" parTransId="{269D7480-C6D9-4CF1-BD1B-94CEC5F524B7}" sibTransId="{3B5DA15D-044F-4942-BC2D-A909A5C7A306}"/>
    <dgm:cxn modelId="{68AC2A94-401E-494B-A407-493807144DCE}" type="presOf" srcId="{777E8E82-0454-44F5-BE00-C95575C238AB}" destId="{15E1C5A8-5397-4BC2-BA90-EED09B8D91A7}" srcOrd="0" destOrd="0" presId="urn:microsoft.com/office/officeart/2005/8/layout/list1"/>
    <dgm:cxn modelId="{F1CEB870-69BE-4D85-A700-E5B720844233}" type="presOf" srcId="{60083821-FB83-46E4-8E6E-EF4F03E39CF3}" destId="{8166C99D-6671-4B77-8142-F25EE9C744D9}" srcOrd="0" destOrd="3" presId="urn:microsoft.com/office/officeart/2005/8/layout/list1"/>
    <dgm:cxn modelId="{92C9B24E-27FB-4FDB-9F5C-1682B20CB814}" srcId="{777E8E82-0454-44F5-BE00-C95575C238AB}" destId="{60083821-FB83-46E4-8E6E-EF4F03E39CF3}" srcOrd="3" destOrd="0" parTransId="{E746FD52-402B-4B72-AE3F-01BF58DA97E9}" sibTransId="{827E7CB1-34B9-4654-B3CC-84122C0358B2}"/>
    <dgm:cxn modelId="{D37EA574-CA9B-4FEE-ABA9-5DA9F11452FB}" type="presParOf" srcId="{12AAE66F-CDD4-4DE9-A7C6-897E33EA6FCE}" destId="{8CB78E15-A78E-4E78-A7CA-0A0E89FAFAC8}" srcOrd="0" destOrd="0" presId="urn:microsoft.com/office/officeart/2005/8/layout/list1"/>
    <dgm:cxn modelId="{A2762DDC-FD55-4EE9-BFD4-7CBF7D706625}" type="presParOf" srcId="{8CB78E15-A78E-4E78-A7CA-0A0E89FAFAC8}" destId="{15E1C5A8-5397-4BC2-BA90-EED09B8D91A7}" srcOrd="0" destOrd="0" presId="urn:microsoft.com/office/officeart/2005/8/layout/list1"/>
    <dgm:cxn modelId="{F87D50D1-EC2A-4156-899C-CE736CBDF7D2}" type="presParOf" srcId="{8CB78E15-A78E-4E78-A7CA-0A0E89FAFAC8}" destId="{E9578A92-191C-45E1-8506-5CED8EEA77E1}" srcOrd="1" destOrd="0" presId="urn:microsoft.com/office/officeart/2005/8/layout/list1"/>
    <dgm:cxn modelId="{7834D15D-396F-4A6F-8517-CEDEB7AC39FE}" type="presParOf" srcId="{12AAE66F-CDD4-4DE9-A7C6-897E33EA6FCE}" destId="{C62FD722-4D1E-4A1C-87D0-6A67A3310AF6}" srcOrd="1" destOrd="0" presId="urn:microsoft.com/office/officeart/2005/8/layout/list1"/>
    <dgm:cxn modelId="{3EA6619A-6CC7-44DD-B608-AEDADE4D8FAD}" type="presParOf" srcId="{12AAE66F-CDD4-4DE9-A7C6-897E33EA6FCE}" destId="{8166C99D-6671-4B77-8142-F25EE9C744D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3ECD80-9FCA-44CF-BBFF-5A8F52925CF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2FA30EE-76A0-4596-9A2E-BD2B4FC9E189}">
      <dgm:prSet/>
      <dgm:spPr/>
      <dgm:t>
        <a:bodyPr/>
        <a:lstStyle/>
        <a:p>
          <a:pPr rtl="0"/>
          <a:r>
            <a:rPr lang="en-GB" dirty="0" smtClean="0"/>
            <a:t>In return…</a:t>
          </a:r>
          <a:endParaRPr lang="en-GB" dirty="0"/>
        </a:p>
      </dgm:t>
    </dgm:pt>
    <dgm:pt modelId="{1671C890-ADA4-4646-94E5-D485D8228433}" type="parTrans" cxnId="{C24B598E-19BD-4AB0-AF48-628CA31BD9A1}">
      <dgm:prSet/>
      <dgm:spPr/>
      <dgm:t>
        <a:bodyPr/>
        <a:lstStyle/>
        <a:p>
          <a:endParaRPr lang="en-GB"/>
        </a:p>
      </dgm:t>
    </dgm:pt>
    <dgm:pt modelId="{190AD94B-5BDD-44E8-9335-E2406C4E44CD}" type="sibTrans" cxnId="{C24B598E-19BD-4AB0-AF48-628CA31BD9A1}">
      <dgm:prSet/>
      <dgm:spPr/>
      <dgm:t>
        <a:bodyPr/>
        <a:lstStyle/>
        <a:p>
          <a:endParaRPr lang="en-GB"/>
        </a:p>
      </dgm:t>
    </dgm:pt>
    <dgm:pt modelId="{258A9BC0-A591-41AF-B252-E0DCB7FD4699}">
      <dgm:prSet/>
      <dgm:spPr/>
      <dgm:t>
        <a:bodyPr/>
        <a:lstStyle/>
        <a:p>
          <a:pPr rtl="0"/>
          <a:r>
            <a:rPr lang="en-GB" dirty="0" smtClean="0"/>
            <a:t>Copyright and </a:t>
          </a:r>
          <a:r>
            <a:rPr lang="en-GB" smtClean="0"/>
            <a:t>licensing </a:t>
          </a:r>
          <a:r>
            <a:rPr lang="en-GB" smtClean="0"/>
            <a:t>advice</a:t>
          </a:r>
          <a:endParaRPr lang="en-GB" dirty="0"/>
        </a:p>
      </dgm:t>
    </dgm:pt>
    <dgm:pt modelId="{B6452B01-C216-4281-B8B0-1854B0863BC6}" type="parTrans" cxnId="{58D6B474-7A39-4312-A6DD-D89C2878D113}">
      <dgm:prSet/>
      <dgm:spPr/>
      <dgm:t>
        <a:bodyPr/>
        <a:lstStyle/>
        <a:p>
          <a:endParaRPr lang="en-GB"/>
        </a:p>
      </dgm:t>
    </dgm:pt>
    <dgm:pt modelId="{0143A48E-82CE-47F9-8B55-1E6A9CFE5E52}" type="sibTrans" cxnId="{58D6B474-7A39-4312-A6DD-D89C2878D113}">
      <dgm:prSet/>
      <dgm:spPr/>
      <dgm:t>
        <a:bodyPr/>
        <a:lstStyle/>
        <a:p>
          <a:endParaRPr lang="en-GB"/>
        </a:p>
      </dgm:t>
    </dgm:pt>
    <dgm:pt modelId="{04AEEB3B-BF42-40F4-8D53-5B0A629279DB}">
      <dgm:prSet/>
      <dgm:spPr/>
      <dgm:t>
        <a:bodyPr/>
        <a:lstStyle/>
        <a:p>
          <a:pPr rtl="0"/>
          <a:r>
            <a:rPr lang="en-GB" dirty="0" smtClean="0"/>
            <a:t>Development</a:t>
          </a:r>
          <a:endParaRPr lang="en-GB" dirty="0"/>
        </a:p>
      </dgm:t>
    </dgm:pt>
    <dgm:pt modelId="{A356999B-D839-439E-833B-FB07B764EF0B}" type="parTrans" cxnId="{C245313C-4C40-43EC-8F75-B7515C8BF372}">
      <dgm:prSet/>
      <dgm:spPr/>
      <dgm:t>
        <a:bodyPr/>
        <a:lstStyle/>
        <a:p>
          <a:endParaRPr lang="en-GB"/>
        </a:p>
      </dgm:t>
    </dgm:pt>
    <dgm:pt modelId="{F0D7658E-2DC2-4852-BC56-425802CEF799}" type="sibTrans" cxnId="{C245313C-4C40-43EC-8F75-B7515C8BF372}">
      <dgm:prSet/>
      <dgm:spPr/>
      <dgm:t>
        <a:bodyPr/>
        <a:lstStyle/>
        <a:p>
          <a:endParaRPr lang="en-GB"/>
        </a:p>
      </dgm:t>
    </dgm:pt>
    <dgm:pt modelId="{D43DC5B8-EC99-450E-8287-A8095D667493}">
      <dgm:prSet/>
      <dgm:spPr/>
      <dgm:t>
        <a:bodyPr/>
        <a:lstStyle/>
        <a:p>
          <a:pPr rtl="0"/>
          <a:r>
            <a:rPr lang="en-GB" smtClean="0"/>
            <a:t>Training and advocacy</a:t>
          </a:r>
          <a:endParaRPr lang="en-GB"/>
        </a:p>
      </dgm:t>
    </dgm:pt>
    <dgm:pt modelId="{95F7E0BF-B6F4-40BF-A971-E5B319DE33D4}" type="parTrans" cxnId="{632E29FA-F1DE-4150-B503-9A25D91012A3}">
      <dgm:prSet/>
      <dgm:spPr/>
      <dgm:t>
        <a:bodyPr/>
        <a:lstStyle/>
        <a:p>
          <a:endParaRPr lang="en-GB"/>
        </a:p>
      </dgm:t>
    </dgm:pt>
    <dgm:pt modelId="{66BEF73B-FAE1-4867-AD61-79171C4BF350}" type="sibTrans" cxnId="{632E29FA-F1DE-4150-B503-9A25D91012A3}">
      <dgm:prSet/>
      <dgm:spPr/>
      <dgm:t>
        <a:bodyPr/>
        <a:lstStyle/>
        <a:p>
          <a:endParaRPr lang="en-GB"/>
        </a:p>
      </dgm:t>
    </dgm:pt>
    <dgm:pt modelId="{742C708D-0E89-4453-9D3E-E52277796391}" type="pres">
      <dgm:prSet presAssocID="{F23ECD80-9FCA-44CF-BBFF-5A8F52925CF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A1BDBB2-0F1B-4F50-A3D1-3B65EB389401}" type="pres">
      <dgm:prSet presAssocID="{12FA30EE-76A0-4596-9A2E-BD2B4FC9E189}" presName="parentLin" presStyleCnt="0"/>
      <dgm:spPr/>
    </dgm:pt>
    <dgm:pt modelId="{F800C765-6CBA-4EF8-BDD9-C8DDB28B4441}" type="pres">
      <dgm:prSet presAssocID="{12FA30EE-76A0-4596-9A2E-BD2B4FC9E189}" presName="parentLeftMargin" presStyleLbl="node1" presStyleIdx="0" presStyleCnt="1"/>
      <dgm:spPr/>
      <dgm:t>
        <a:bodyPr/>
        <a:lstStyle/>
        <a:p>
          <a:endParaRPr lang="en-GB"/>
        </a:p>
      </dgm:t>
    </dgm:pt>
    <dgm:pt modelId="{5B7E0DE3-F6C4-4100-B07D-4E579547525E}" type="pres">
      <dgm:prSet presAssocID="{12FA30EE-76A0-4596-9A2E-BD2B4FC9E18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3F90754-F0D8-463C-9525-398659BBF89E}" type="pres">
      <dgm:prSet presAssocID="{12FA30EE-76A0-4596-9A2E-BD2B4FC9E189}" presName="negativeSpace" presStyleCnt="0"/>
      <dgm:spPr/>
    </dgm:pt>
    <dgm:pt modelId="{7D4C7663-2411-4B9D-9FB6-D77C92BED00B}" type="pres">
      <dgm:prSet presAssocID="{12FA30EE-76A0-4596-9A2E-BD2B4FC9E18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24B598E-19BD-4AB0-AF48-628CA31BD9A1}" srcId="{F23ECD80-9FCA-44CF-BBFF-5A8F52925CF2}" destId="{12FA30EE-76A0-4596-9A2E-BD2B4FC9E189}" srcOrd="0" destOrd="0" parTransId="{1671C890-ADA4-4646-94E5-D485D8228433}" sibTransId="{190AD94B-5BDD-44E8-9335-E2406C4E44CD}"/>
    <dgm:cxn modelId="{E3D492AC-2B6D-4F68-AC2B-27A4F4DF79B0}" type="presOf" srcId="{258A9BC0-A591-41AF-B252-E0DCB7FD4699}" destId="{7D4C7663-2411-4B9D-9FB6-D77C92BED00B}" srcOrd="0" destOrd="0" presId="urn:microsoft.com/office/officeart/2005/8/layout/list1"/>
    <dgm:cxn modelId="{58D6B474-7A39-4312-A6DD-D89C2878D113}" srcId="{12FA30EE-76A0-4596-9A2E-BD2B4FC9E189}" destId="{258A9BC0-A591-41AF-B252-E0DCB7FD4699}" srcOrd="0" destOrd="0" parTransId="{B6452B01-C216-4281-B8B0-1854B0863BC6}" sibTransId="{0143A48E-82CE-47F9-8B55-1E6A9CFE5E52}"/>
    <dgm:cxn modelId="{D857CC47-B028-4DF3-A724-B0EDD2673E43}" type="presOf" srcId="{12FA30EE-76A0-4596-9A2E-BD2B4FC9E189}" destId="{F800C765-6CBA-4EF8-BDD9-C8DDB28B4441}" srcOrd="0" destOrd="0" presId="urn:microsoft.com/office/officeart/2005/8/layout/list1"/>
    <dgm:cxn modelId="{973C802A-6959-42CE-A768-B9672FE094B8}" type="presOf" srcId="{12FA30EE-76A0-4596-9A2E-BD2B4FC9E189}" destId="{5B7E0DE3-F6C4-4100-B07D-4E579547525E}" srcOrd="1" destOrd="0" presId="urn:microsoft.com/office/officeart/2005/8/layout/list1"/>
    <dgm:cxn modelId="{6912FE43-69F1-4177-AADF-77C2317F5D63}" type="presOf" srcId="{D43DC5B8-EC99-450E-8287-A8095D667493}" destId="{7D4C7663-2411-4B9D-9FB6-D77C92BED00B}" srcOrd="0" destOrd="2" presId="urn:microsoft.com/office/officeart/2005/8/layout/list1"/>
    <dgm:cxn modelId="{632E29FA-F1DE-4150-B503-9A25D91012A3}" srcId="{12FA30EE-76A0-4596-9A2E-BD2B4FC9E189}" destId="{D43DC5B8-EC99-450E-8287-A8095D667493}" srcOrd="2" destOrd="0" parTransId="{95F7E0BF-B6F4-40BF-A971-E5B319DE33D4}" sibTransId="{66BEF73B-FAE1-4867-AD61-79171C4BF350}"/>
    <dgm:cxn modelId="{5A173FC3-81C6-4557-AD41-580CA4E651DD}" type="presOf" srcId="{F23ECD80-9FCA-44CF-BBFF-5A8F52925CF2}" destId="{742C708D-0E89-4453-9D3E-E52277796391}" srcOrd="0" destOrd="0" presId="urn:microsoft.com/office/officeart/2005/8/layout/list1"/>
    <dgm:cxn modelId="{6533D4A5-8AAC-499F-A4BC-FA6E8ED878FF}" type="presOf" srcId="{04AEEB3B-BF42-40F4-8D53-5B0A629279DB}" destId="{7D4C7663-2411-4B9D-9FB6-D77C92BED00B}" srcOrd="0" destOrd="1" presId="urn:microsoft.com/office/officeart/2005/8/layout/list1"/>
    <dgm:cxn modelId="{C245313C-4C40-43EC-8F75-B7515C8BF372}" srcId="{12FA30EE-76A0-4596-9A2E-BD2B4FC9E189}" destId="{04AEEB3B-BF42-40F4-8D53-5B0A629279DB}" srcOrd="1" destOrd="0" parTransId="{A356999B-D839-439E-833B-FB07B764EF0B}" sibTransId="{F0D7658E-2DC2-4852-BC56-425802CEF799}"/>
    <dgm:cxn modelId="{66492B46-F1C2-4845-A91A-03BB12F3A93E}" type="presParOf" srcId="{742C708D-0E89-4453-9D3E-E52277796391}" destId="{CA1BDBB2-0F1B-4F50-A3D1-3B65EB389401}" srcOrd="0" destOrd="0" presId="urn:microsoft.com/office/officeart/2005/8/layout/list1"/>
    <dgm:cxn modelId="{9E061C26-93EC-4CDD-9BA8-4DF4B7E4FC0B}" type="presParOf" srcId="{CA1BDBB2-0F1B-4F50-A3D1-3B65EB389401}" destId="{F800C765-6CBA-4EF8-BDD9-C8DDB28B4441}" srcOrd="0" destOrd="0" presId="urn:microsoft.com/office/officeart/2005/8/layout/list1"/>
    <dgm:cxn modelId="{28774A51-6572-4777-B62E-CE084B037756}" type="presParOf" srcId="{CA1BDBB2-0F1B-4F50-A3D1-3B65EB389401}" destId="{5B7E0DE3-F6C4-4100-B07D-4E579547525E}" srcOrd="1" destOrd="0" presId="urn:microsoft.com/office/officeart/2005/8/layout/list1"/>
    <dgm:cxn modelId="{098FFC93-2C57-4A34-9686-23FBA1BAFF26}" type="presParOf" srcId="{742C708D-0E89-4453-9D3E-E52277796391}" destId="{03F90754-F0D8-463C-9525-398659BBF89E}" srcOrd="1" destOrd="0" presId="urn:microsoft.com/office/officeart/2005/8/layout/list1"/>
    <dgm:cxn modelId="{53D387F2-4475-4194-A9C6-274812CCDF33}" type="presParOf" srcId="{742C708D-0E89-4453-9D3E-E52277796391}" destId="{7D4C7663-2411-4B9D-9FB6-D77C92BED00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34A0537-AED8-46DE-A57F-A874446BD0F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5C040EE-4B08-4243-A037-64DC31623E78}">
      <dgm:prSet custT="1"/>
      <dgm:spPr/>
      <dgm:t>
        <a:bodyPr/>
        <a:lstStyle/>
        <a:p>
          <a:pPr rtl="0"/>
          <a:r>
            <a:rPr lang="en-GB" sz="3600" dirty="0" smtClean="0"/>
            <a:t>What?</a:t>
          </a:r>
          <a:endParaRPr lang="en-GB" sz="3600" dirty="0"/>
        </a:p>
      </dgm:t>
    </dgm:pt>
    <dgm:pt modelId="{105DA854-69F0-47F3-ABC7-FD38015E2C2D}" type="parTrans" cxnId="{A70F15A5-1FF6-447F-9613-A9F5E1656195}">
      <dgm:prSet/>
      <dgm:spPr/>
      <dgm:t>
        <a:bodyPr/>
        <a:lstStyle/>
        <a:p>
          <a:endParaRPr lang="en-GB"/>
        </a:p>
      </dgm:t>
    </dgm:pt>
    <dgm:pt modelId="{0D106817-46E7-4FFB-9033-2219373C01EA}" type="sibTrans" cxnId="{A70F15A5-1FF6-447F-9613-A9F5E1656195}">
      <dgm:prSet/>
      <dgm:spPr/>
      <dgm:t>
        <a:bodyPr/>
        <a:lstStyle/>
        <a:p>
          <a:endParaRPr lang="en-GB"/>
        </a:p>
      </dgm:t>
    </dgm:pt>
    <dgm:pt modelId="{ABA40976-5624-4A5E-8C1B-2D5A6CDFAD09}">
      <dgm:prSet/>
      <dgm:spPr/>
      <dgm:t>
        <a:bodyPr/>
        <a:lstStyle/>
        <a:p>
          <a:pPr rtl="0"/>
          <a:r>
            <a:rPr lang="en-GB" dirty="0" smtClean="0"/>
            <a:t>“Freely accessible, openly licensed resources that are used for teaching, learning, educational, assessment and research purposes” ¹</a:t>
          </a:r>
          <a:endParaRPr lang="en-GB" dirty="0"/>
        </a:p>
      </dgm:t>
    </dgm:pt>
    <dgm:pt modelId="{18258715-4A88-4E0E-813D-C2C44F5F6076}" type="parTrans" cxnId="{A2909B2A-4AA7-46AE-96C3-2097E1928E0E}">
      <dgm:prSet/>
      <dgm:spPr/>
      <dgm:t>
        <a:bodyPr/>
        <a:lstStyle/>
        <a:p>
          <a:endParaRPr lang="en-GB"/>
        </a:p>
      </dgm:t>
    </dgm:pt>
    <dgm:pt modelId="{7754B469-7E2B-46C2-9A51-95CF82D58EB8}" type="sibTrans" cxnId="{A2909B2A-4AA7-46AE-96C3-2097E1928E0E}">
      <dgm:prSet/>
      <dgm:spPr/>
      <dgm:t>
        <a:bodyPr/>
        <a:lstStyle/>
        <a:p>
          <a:endParaRPr lang="en-GB"/>
        </a:p>
      </dgm:t>
    </dgm:pt>
    <dgm:pt modelId="{97B7B374-0A7F-442C-92CC-0B6F6C2B9074}">
      <dgm:prSet/>
      <dgm:spPr/>
      <dgm:t>
        <a:bodyPr/>
        <a:lstStyle/>
        <a:p>
          <a:pPr rtl="0"/>
          <a:r>
            <a:rPr lang="en-GB" b="0" i="0" dirty="0" smtClean="0"/>
            <a:t>MOOCs, course materials, lesson plans, presentations, videos, podcasts, games, images, past papers, software</a:t>
          </a:r>
          <a:endParaRPr lang="en-GB" dirty="0"/>
        </a:p>
      </dgm:t>
    </dgm:pt>
    <dgm:pt modelId="{23A9D4CA-C868-406D-BF20-CC5DB83935BB}" type="parTrans" cxnId="{A4261198-C956-4F93-BC15-FD3F0CD4EFFC}">
      <dgm:prSet/>
      <dgm:spPr/>
      <dgm:t>
        <a:bodyPr/>
        <a:lstStyle/>
        <a:p>
          <a:endParaRPr lang="en-GB"/>
        </a:p>
      </dgm:t>
    </dgm:pt>
    <dgm:pt modelId="{DA6726C8-17A2-4EBA-B0B7-0A2D22684594}" type="sibTrans" cxnId="{A4261198-C956-4F93-BC15-FD3F0CD4EFFC}">
      <dgm:prSet/>
      <dgm:spPr/>
      <dgm:t>
        <a:bodyPr/>
        <a:lstStyle/>
        <a:p>
          <a:endParaRPr lang="en-GB"/>
        </a:p>
      </dgm:t>
    </dgm:pt>
    <dgm:pt modelId="{B941C2DF-5591-471C-904D-5B1C1DE743FA}" type="pres">
      <dgm:prSet presAssocID="{134A0537-AED8-46DE-A57F-A874446BD0F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023AF9C2-E9F1-4440-92A2-044A6E89B674}" type="pres">
      <dgm:prSet presAssocID="{85C040EE-4B08-4243-A037-64DC31623E78}" presName="horFlow" presStyleCnt="0"/>
      <dgm:spPr/>
    </dgm:pt>
    <dgm:pt modelId="{488B4BFF-1639-46DA-9956-11C35C98886F}" type="pres">
      <dgm:prSet presAssocID="{85C040EE-4B08-4243-A037-64DC31623E78}" presName="bigChev" presStyleLbl="node1" presStyleIdx="0" presStyleCnt="1"/>
      <dgm:spPr/>
      <dgm:t>
        <a:bodyPr/>
        <a:lstStyle/>
        <a:p>
          <a:endParaRPr lang="en-GB"/>
        </a:p>
      </dgm:t>
    </dgm:pt>
    <dgm:pt modelId="{36293CC6-6345-4ABC-8C40-2B7E135869F1}" type="pres">
      <dgm:prSet presAssocID="{18258715-4A88-4E0E-813D-C2C44F5F6076}" presName="parTrans" presStyleCnt="0"/>
      <dgm:spPr/>
    </dgm:pt>
    <dgm:pt modelId="{DE22DFEB-B8D1-4797-8E86-B75E223F346B}" type="pres">
      <dgm:prSet presAssocID="{ABA40976-5624-4A5E-8C1B-2D5A6CDFAD09}" presName="node" presStyleLbl="alignAccFollowNode1" presStyleIdx="0" presStyleCnt="2" custScaleX="14278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B44D10-27AC-4B08-A967-86845A4587C3}" type="pres">
      <dgm:prSet presAssocID="{7754B469-7E2B-46C2-9A51-95CF82D58EB8}" presName="sibTrans" presStyleCnt="0"/>
      <dgm:spPr/>
    </dgm:pt>
    <dgm:pt modelId="{2B284217-6E3A-4883-B0C9-A282C37B4F9B}" type="pres">
      <dgm:prSet presAssocID="{97B7B374-0A7F-442C-92CC-0B6F6C2B9074}" presName="node" presStyleLbl="alignAccFollowNode1" presStyleIdx="1" presStyleCnt="2" custScaleX="14411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EEE865A-C76B-430C-B221-4B4EE9605103}" type="presOf" srcId="{134A0537-AED8-46DE-A57F-A874446BD0F7}" destId="{B941C2DF-5591-471C-904D-5B1C1DE743FA}" srcOrd="0" destOrd="0" presId="urn:microsoft.com/office/officeart/2005/8/layout/lProcess3"/>
    <dgm:cxn modelId="{CE850476-F8ED-42C4-9C44-038D02420F21}" type="presOf" srcId="{85C040EE-4B08-4243-A037-64DC31623E78}" destId="{488B4BFF-1639-46DA-9956-11C35C98886F}" srcOrd="0" destOrd="0" presId="urn:microsoft.com/office/officeart/2005/8/layout/lProcess3"/>
    <dgm:cxn modelId="{A70F15A5-1FF6-447F-9613-A9F5E1656195}" srcId="{134A0537-AED8-46DE-A57F-A874446BD0F7}" destId="{85C040EE-4B08-4243-A037-64DC31623E78}" srcOrd="0" destOrd="0" parTransId="{105DA854-69F0-47F3-ABC7-FD38015E2C2D}" sibTransId="{0D106817-46E7-4FFB-9033-2219373C01EA}"/>
    <dgm:cxn modelId="{A4261198-C956-4F93-BC15-FD3F0CD4EFFC}" srcId="{85C040EE-4B08-4243-A037-64DC31623E78}" destId="{97B7B374-0A7F-442C-92CC-0B6F6C2B9074}" srcOrd="1" destOrd="0" parTransId="{23A9D4CA-C868-406D-BF20-CC5DB83935BB}" sibTransId="{DA6726C8-17A2-4EBA-B0B7-0A2D22684594}"/>
    <dgm:cxn modelId="{A2909B2A-4AA7-46AE-96C3-2097E1928E0E}" srcId="{85C040EE-4B08-4243-A037-64DC31623E78}" destId="{ABA40976-5624-4A5E-8C1B-2D5A6CDFAD09}" srcOrd="0" destOrd="0" parTransId="{18258715-4A88-4E0E-813D-C2C44F5F6076}" sibTransId="{7754B469-7E2B-46C2-9A51-95CF82D58EB8}"/>
    <dgm:cxn modelId="{AF34237E-836A-4C32-B3C5-A85A470855B5}" type="presOf" srcId="{97B7B374-0A7F-442C-92CC-0B6F6C2B9074}" destId="{2B284217-6E3A-4883-B0C9-A282C37B4F9B}" srcOrd="0" destOrd="0" presId="urn:microsoft.com/office/officeart/2005/8/layout/lProcess3"/>
    <dgm:cxn modelId="{06F2DEBC-9C19-4AAA-AA19-0C3DFF75B2CD}" type="presOf" srcId="{ABA40976-5624-4A5E-8C1B-2D5A6CDFAD09}" destId="{DE22DFEB-B8D1-4797-8E86-B75E223F346B}" srcOrd="0" destOrd="0" presId="urn:microsoft.com/office/officeart/2005/8/layout/lProcess3"/>
    <dgm:cxn modelId="{3E7C01D0-2DCB-4026-A4B2-AB8EC62104C8}" type="presParOf" srcId="{B941C2DF-5591-471C-904D-5B1C1DE743FA}" destId="{023AF9C2-E9F1-4440-92A2-044A6E89B674}" srcOrd="0" destOrd="0" presId="urn:microsoft.com/office/officeart/2005/8/layout/lProcess3"/>
    <dgm:cxn modelId="{E236F82B-8002-4A34-B96F-9BAE60A0C2C8}" type="presParOf" srcId="{023AF9C2-E9F1-4440-92A2-044A6E89B674}" destId="{488B4BFF-1639-46DA-9956-11C35C98886F}" srcOrd="0" destOrd="0" presId="urn:microsoft.com/office/officeart/2005/8/layout/lProcess3"/>
    <dgm:cxn modelId="{74F1430D-5D38-433B-9D63-B3912965FDB9}" type="presParOf" srcId="{023AF9C2-E9F1-4440-92A2-044A6E89B674}" destId="{36293CC6-6345-4ABC-8C40-2B7E135869F1}" srcOrd="1" destOrd="0" presId="urn:microsoft.com/office/officeart/2005/8/layout/lProcess3"/>
    <dgm:cxn modelId="{60FC2DCC-58D0-4DA8-911F-02EB6BD82AD5}" type="presParOf" srcId="{023AF9C2-E9F1-4440-92A2-044A6E89B674}" destId="{DE22DFEB-B8D1-4797-8E86-B75E223F346B}" srcOrd="2" destOrd="0" presId="urn:microsoft.com/office/officeart/2005/8/layout/lProcess3"/>
    <dgm:cxn modelId="{132E8FCA-6B5D-45E6-A11E-A1EDC91BD64C}" type="presParOf" srcId="{023AF9C2-E9F1-4440-92A2-044A6E89B674}" destId="{B6B44D10-27AC-4B08-A967-86845A4587C3}" srcOrd="3" destOrd="0" presId="urn:microsoft.com/office/officeart/2005/8/layout/lProcess3"/>
    <dgm:cxn modelId="{12808E2F-06B9-405D-8E77-F78512157BAC}" type="presParOf" srcId="{023AF9C2-E9F1-4440-92A2-044A6E89B674}" destId="{2B284217-6E3A-4883-B0C9-A282C37B4F9B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B66A0D-BF5E-4763-8947-379F6D93701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EE32911B-847D-4C77-A3F7-13D85900146D}">
      <dgm:prSet custT="1"/>
      <dgm:spPr/>
      <dgm:t>
        <a:bodyPr/>
        <a:lstStyle/>
        <a:p>
          <a:pPr rtl="0"/>
          <a:r>
            <a:rPr lang="en-GB" sz="3600" dirty="0" smtClean="0"/>
            <a:t>Why?</a:t>
          </a:r>
          <a:endParaRPr lang="en-GB" sz="3600" dirty="0"/>
        </a:p>
      </dgm:t>
    </dgm:pt>
    <dgm:pt modelId="{413C5BA6-9218-4394-B13A-D193A406F1B5}" type="parTrans" cxnId="{C376CBEB-E2A5-43EB-B7F1-E7E31BF461E8}">
      <dgm:prSet/>
      <dgm:spPr/>
      <dgm:t>
        <a:bodyPr/>
        <a:lstStyle/>
        <a:p>
          <a:endParaRPr lang="en-GB"/>
        </a:p>
      </dgm:t>
    </dgm:pt>
    <dgm:pt modelId="{E5510A0F-F54A-4FC6-9CD5-ADDA61BEE300}" type="sibTrans" cxnId="{C376CBEB-E2A5-43EB-B7F1-E7E31BF461E8}">
      <dgm:prSet/>
      <dgm:spPr/>
      <dgm:t>
        <a:bodyPr/>
        <a:lstStyle/>
        <a:p>
          <a:endParaRPr lang="en-GB"/>
        </a:p>
      </dgm:t>
    </dgm:pt>
    <dgm:pt modelId="{1BAA8E4B-035B-4F57-9783-FA96C9D93502}">
      <dgm:prSet custT="1"/>
      <dgm:spPr/>
      <dgm:t>
        <a:bodyPr/>
        <a:lstStyle/>
        <a:p>
          <a:pPr rtl="0"/>
          <a:r>
            <a:rPr lang="en-GB" sz="1200" dirty="0" smtClean="0"/>
            <a:t>Increase access to education</a:t>
          </a:r>
          <a:endParaRPr lang="en-GB" sz="1200" dirty="0"/>
        </a:p>
      </dgm:t>
    </dgm:pt>
    <dgm:pt modelId="{B239A377-AC3C-4F14-946A-7A67A803248A}" type="parTrans" cxnId="{67F476EF-9840-4F70-B2E4-74A1F2BCB597}">
      <dgm:prSet/>
      <dgm:spPr/>
      <dgm:t>
        <a:bodyPr/>
        <a:lstStyle/>
        <a:p>
          <a:endParaRPr lang="en-GB"/>
        </a:p>
      </dgm:t>
    </dgm:pt>
    <dgm:pt modelId="{AEFC0E59-4611-4230-A577-2896DAD6B76C}" type="sibTrans" cxnId="{67F476EF-9840-4F70-B2E4-74A1F2BCB597}">
      <dgm:prSet/>
      <dgm:spPr/>
      <dgm:t>
        <a:bodyPr/>
        <a:lstStyle/>
        <a:p>
          <a:endParaRPr lang="en-GB"/>
        </a:p>
      </dgm:t>
    </dgm:pt>
    <dgm:pt modelId="{643CC22E-3245-4A63-8E9A-13008A5E87C2}">
      <dgm:prSet custT="1"/>
      <dgm:spPr/>
      <dgm:t>
        <a:bodyPr/>
        <a:lstStyle/>
        <a:p>
          <a:pPr rtl="0"/>
          <a:r>
            <a:rPr lang="en-GB" sz="1200" dirty="0" smtClean="0"/>
            <a:t>Improve teaching and learning</a:t>
          </a:r>
          <a:endParaRPr lang="en-GB" sz="1200" dirty="0"/>
        </a:p>
      </dgm:t>
    </dgm:pt>
    <dgm:pt modelId="{C4DAA77B-107A-4AB7-8D24-0E5F261ED5A4}" type="parTrans" cxnId="{E548A1ED-3E67-452F-AE72-6654D83FB834}">
      <dgm:prSet/>
      <dgm:spPr/>
      <dgm:t>
        <a:bodyPr/>
        <a:lstStyle/>
        <a:p>
          <a:endParaRPr lang="en-GB"/>
        </a:p>
      </dgm:t>
    </dgm:pt>
    <dgm:pt modelId="{92EFC56E-C7F9-459D-B40F-7491AD8A0B49}" type="sibTrans" cxnId="{E548A1ED-3E67-452F-AE72-6654D83FB834}">
      <dgm:prSet/>
      <dgm:spPr/>
      <dgm:t>
        <a:bodyPr/>
        <a:lstStyle/>
        <a:p>
          <a:endParaRPr lang="en-GB"/>
        </a:p>
      </dgm:t>
    </dgm:pt>
    <dgm:pt modelId="{9281B037-63A7-45F5-BDE4-76471D457CF6}">
      <dgm:prSet custT="1"/>
      <dgm:spPr/>
      <dgm:t>
        <a:bodyPr/>
        <a:lstStyle/>
        <a:p>
          <a:pPr rtl="0"/>
          <a:r>
            <a:rPr lang="en-GB" sz="1200" dirty="0" smtClean="0"/>
            <a:t>Self promotion</a:t>
          </a:r>
          <a:endParaRPr lang="en-GB" sz="1200" dirty="0"/>
        </a:p>
      </dgm:t>
    </dgm:pt>
    <dgm:pt modelId="{46ACCFBE-9429-4A58-826F-E8B333BCCEB3}" type="parTrans" cxnId="{88718668-ECCD-4888-BA05-1D6BFA9FD0B9}">
      <dgm:prSet/>
      <dgm:spPr/>
      <dgm:t>
        <a:bodyPr/>
        <a:lstStyle/>
        <a:p>
          <a:endParaRPr lang="en-GB"/>
        </a:p>
      </dgm:t>
    </dgm:pt>
    <dgm:pt modelId="{68F25AB7-AEA7-4F93-BA41-DDC87617C139}" type="sibTrans" cxnId="{88718668-ECCD-4888-BA05-1D6BFA9FD0B9}">
      <dgm:prSet/>
      <dgm:spPr/>
      <dgm:t>
        <a:bodyPr/>
        <a:lstStyle/>
        <a:p>
          <a:endParaRPr lang="en-GB"/>
        </a:p>
      </dgm:t>
    </dgm:pt>
    <dgm:pt modelId="{DFBD0884-89E4-425E-9C38-765E42DC9AD7}" type="pres">
      <dgm:prSet presAssocID="{6BB66A0D-BF5E-4763-8947-379F6D937015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8C594FE4-DDE3-44EC-8ADB-557CE990317C}" type="pres">
      <dgm:prSet presAssocID="{EE32911B-847D-4C77-A3F7-13D85900146D}" presName="horFlow" presStyleCnt="0"/>
      <dgm:spPr/>
    </dgm:pt>
    <dgm:pt modelId="{FCC76A18-E9FC-4D5E-8D0D-8370A75C42B5}" type="pres">
      <dgm:prSet presAssocID="{EE32911B-847D-4C77-A3F7-13D85900146D}" presName="bigChev" presStyleLbl="node1" presStyleIdx="0" presStyleCnt="1"/>
      <dgm:spPr/>
      <dgm:t>
        <a:bodyPr/>
        <a:lstStyle/>
        <a:p>
          <a:endParaRPr lang="en-GB"/>
        </a:p>
      </dgm:t>
    </dgm:pt>
    <dgm:pt modelId="{23763470-55D6-403F-8345-26A378F5FD56}" type="pres">
      <dgm:prSet presAssocID="{B239A377-AC3C-4F14-946A-7A67A803248A}" presName="parTrans" presStyleCnt="0"/>
      <dgm:spPr/>
    </dgm:pt>
    <dgm:pt modelId="{8F9AE74B-5B29-49BC-934E-CF0EE29E61C4}" type="pres">
      <dgm:prSet presAssocID="{1BAA8E4B-035B-4F57-9783-FA96C9D93502}" presName="node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16C56AA-A0AB-42B6-B21B-32A4DD8AED4A}" type="pres">
      <dgm:prSet presAssocID="{AEFC0E59-4611-4230-A577-2896DAD6B76C}" presName="sibTrans" presStyleCnt="0"/>
      <dgm:spPr/>
    </dgm:pt>
    <dgm:pt modelId="{F33C44A5-C9F7-4297-B7C7-AF18B2ADF779}" type="pres">
      <dgm:prSet presAssocID="{643CC22E-3245-4A63-8E9A-13008A5E87C2}" presName="node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EDFAFB-C426-4A67-A49B-84B5BCAD0E10}" type="pres">
      <dgm:prSet presAssocID="{92EFC56E-C7F9-459D-B40F-7491AD8A0B49}" presName="sibTrans" presStyleCnt="0"/>
      <dgm:spPr/>
    </dgm:pt>
    <dgm:pt modelId="{DC5E83C3-09C5-494A-BC13-0E3B471B650D}" type="pres">
      <dgm:prSet presAssocID="{9281B037-63A7-45F5-BDE4-76471D457CF6}" presName="node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548A1ED-3E67-452F-AE72-6654D83FB834}" srcId="{EE32911B-847D-4C77-A3F7-13D85900146D}" destId="{643CC22E-3245-4A63-8E9A-13008A5E87C2}" srcOrd="1" destOrd="0" parTransId="{C4DAA77B-107A-4AB7-8D24-0E5F261ED5A4}" sibTransId="{92EFC56E-C7F9-459D-B40F-7491AD8A0B49}"/>
    <dgm:cxn modelId="{4660BD00-D29F-4548-9CC9-8707033DC90F}" type="presOf" srcId="{9281B037-63A7-45F5-BDE4-76471D457CF6}" destId="{DC5E83C3-09C5-494A-BC13-0E3B471B650D}" srcOrd="0" destOrd="0" presId="urn:microsoft.com/office/officeart/2005/8/layout/lProcess3"/>
    <dgm:cxn modelId="{C31879CF-20EC-4A85-A61F-A98AA297096D}" type="presOf" srcId="{EE32911B-847D-4C77-A3F7-13D85900146D}" destId="{FCC76A18-E9FC-4D5E-8D0D-8370A75C42B5}" srcOrd="0" destOrd="0" presId="urn:microsoft.com/office/officeart/2005/8/layout/lProcess3"/>
    <dgm:cxn modelId="{88718668-ECCD-4888-BA05-1D6BFA9FD0B9}" srcId="{EE32911B-847D-4C77-A3F7-13D85900146D}" destId="{9281B037-63A7-45F5-BDE4-76471D457CF6}" srcOrd="2" destOrd="0" parTransId="{46ACCFBE-9429-4A58-826F-E8B333BCCEB3}" sibTransId="{68F25AB7-AEA7-4F93-BA41-DDC87617C139}"/>
    <dgm:cxn modelId="{67F476EF-9840-4F70-B2E4-74A1F2BCB597}" srcId="{EE32911B-847D-4C77-A3F7-13D85900146D}" destId="{1BAA8E4B-035B-4F57-9783-FA96C9D93502}" srcOrd="0" destOrd="0" parTransId="{B239A377-AC3C-4F14-946A-7A67A803248A}" sibTransId="{AEFC0E59-4611-4230-A577-2896DAD6B76C}"/>
    <dgm:cxn modelId="{C376CBEB-E2A5-43EB-B7F1-E7E31BF461E8}" srcId="{6BB66A0D-BF5E-4763-8947-379F6D937015}" destId="{EE32911B-847D-4C77-A3F7-13D85900146D}" srcOrd="0" destOrd="0" parTransId="{413C5BA6-9218-4394-B13A-D193A406F1B5}" sibTransId="{E5510A0F-F54A-4FC6-9CD5-ADDA61BEE300}"/>
    <dgm:cxn modelId="{5802C6B1-152A-466F-A608-A1221B1862EA}" type="presOf" srcId="{643CC22E-3245-4A63-8E9A-13008A5E87C2}" destId="{F33C44A5-C9F7-4297-B7C7-AF18B2ADF779}" srcOrd="0" destOrd="0" presId="urn:microsoft.com/office/officeart/2005/8/layout/lProcess3"/>
    <dgm:cxn modelId="{8D973D80-02B6-4DD6-9B7E-9050223488CC}" type="presOf" srcId="{1BAA8E4B-035B-4F57-9783-FA96C9D93502}" destId="{8F9AE74B-5B29-49BC-934E-CF0EE29E61C4}" srcOrd="0" destOrd="0" presId="urn:microsoft.com/office/officeart/2005/8/layout/lProcess3"/>
    <dgm:cxn modelId="{26A11C91-3BA9-41B6-9D67-C73D3924C2F1}" type="presOf" srcId="{6BB66A0D-BF5E-4763-8947-379F6D937015}" destId="{DFBD0884-89E4-425E-9C38-765E42DC9AD7}" srcOrd="0" destOrd="0" presId="urn:microsoft.com/office/officeart/2005/8/layout/lProcess3"/>
    <dgm:cxn modelId="{34849AA1-0ED5-4035-A767-536EC1C5C4BA}" type="presParOf" srcId="{DFBD0884-89E4-425E-9C38-765E42DC9AD7}" destId="{8C594FE4-DDE3-44EC-8ADB-557CE990317C}" srcOrd="0" destOrd="0" presId="urn:microsoft.com/office/officeart/2005/8/layout/lProcess3"/>
    <dgm:cxn modelId="{A7EF81B3-F04F-49F8-A318-90C1470B16ED}" type="presParOf" srcId="{8C594FE4-DDE3-44EC-8ADB-557CE990317C}" destId="{FCC76A18-E9FC-4D5E-8D0D-8370A75C42B5}" srcOrd="0" destOrd="0" presId="urn:microsoft.com/office/officeart/2005/8/layout/lProcess3"/>
    <dgm:cxn modelId="{07BFEB09-2DC1-4DD4-8D2A-0F8C99FD01E2}" type="presParOf" srcId="{8C594FE4-DDE3-44EC-8ADB-557CE990317C}" destId="{23763470-55D6-403F-8345-26A378F5FD56}" srcOrd="1" destOrd="0" presId="urn:microsoft.com/office/officeart/2005/8/layout/lProcess3"/>
    <dgm:cxn modelId="{756C9266-6551-49F7-897B-1E1BCAC727C2}" type="presParOf" srcId="{8C594FE4-DDE3-44EC-8ADB-557CE990317C}" destId="{8F9AE74B-5B29-49BC-934E-CF0EE29E61C4}" srcOrd="2" destOrd="0" presId="urn:microsoft.com/office/officeart/2005/8/layout/lProcess3"/>
    <dgm:cxn modelId="{D5E23618-5673-4606-8909-F098F9085499}" type="presParOf" srcId="{8C594FE4-DDE3-44EC-8ADB-557CE990317C}" destId="{A16C56AA-A0AB-42B6-B21B-32A4DD8AED4A}" srcOrd="3" destOrd="0" presId="urn:microsoft.com/office/officeart/2005/8/layout/lProcess3"/>
    <dgm:cxn modelId="{371DFBB8-2301-43C3-A2A6-500E29638254}" type="presParOf" srcId="{8C594FE4-DDE3-44EC-8ADB-557CE990317C}" destId="{F33C44A5-C9F7-4297-B7C7-AF18B2ADF779}" srcOrd="4" destOrd="0" presId="urn:microsoft.com/office/officeart/2005/8/layout/lProcess3"/>
    <dgm:cxn modelId="{95148662-D701-423C-9603-B033C98269D7}" type="presParOf" srcId="{8C594FE4-DDE3-44EC-8ADB-557CE990317C}" destId="{40EDFAFB-C426-4A67-A49B-84B5BCAD0E10}" srcOrd="5" destOrd="0" presId="urn:microsoft.com/office/officeart/2005/8/layout/lProcess3"/>
    <dgm:cxn modelId="{4DCBA84D-777C-44E8-9AB7-0947D4CF9DAF}" type="presParOf" srcId="{8C594FE4-DDE3-44EC-8ADB-557CE990317C}" destId="{DC5E83C3-09C5-494A-BC13-0E3B471B650D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D7DA7CA-CFA9-496C-87A3-05C669527B76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038E80CC-83EE-4DFE-A09F-8130A808F2A3}">
      <dgm:prSet custT="1"/>
      <dgm:spPr/>
      <dgm:t>
        <a:bodyPr/>
        <a:lstStyle/>
        <a:p>
          <a:pPr rtl="0"/>
          <a:r>
            <a:rPr lang="en-GB" sz="3600" dirty="0" smtClean="0"/>
            <a:t>How?</a:t>
          </a:r>
          <a:endParaRPr lang="en-GB" sz="3600" dirty="0"/>
        </a:p>
      </dgm:t>
    </dgm:pt>
    <dgm:pt modelId="{29780AAA-48B9-437A-A56F-E8AA38D7D829}" type="parTrans" cxnId="{56899D5B-7319-44A3-97E9-A6E6C3EDD146}">
      <dgm:prSet/>
      <dgm:spPr/>
      <dgm:t>
        <a:bodyPr/>
        <a:lstStyle/>
        <a:p>
          <a:endParaRPr lang="en-GB"/>
        </a:p>
      </dgm:t>
    </dgm:pt>
    <dgm:pt modelId="{63B63C06-1775-43D4-9DCC-17BA4CCAF5F1}" type="sibTrans" cxnId="{56899D5B-7319-44A3-97E9-A6E6C3EDD146}">
      <dgm:prSet/>
      <dgm:spPr/>
      <dgm:t>
        <a:bodyPr/>
        <a:lstStyle/>
        <a:p>
          <a:endParaRPr lang="en-GB"/>
        </a:p>
      </dgm:t>
    </dgm:pt>
    <dgm:pt modelId="{7531FF8F-5B9E-45FA-916E-B0ACB634A741}">
      <dgm:prSet custT="1"/>
      <dgm:spPr/>
      <dgm:t>
        <a:bodyPr/>
        <a:lstStyle/>
        <a:p>
          <a:pPr rtl="0"/>
          <a:r>
            <a:rPr lang="en-GB" sz="1200" dirty="0" smtClean="0"/>
            <a:t>Create</a:t>
          </a:r>
          <a:endParaRPr lang="en-GB" sz="1200" dirty="0"/>
        </a:p>
      </dgm:t>
    </dgm:pt>
    <dgm:pt modelId="{3CB5C0BB-7ECB-477C-9AB7-6121192F322C}" type="parTrans" cxnId="{17546154-E07C-456A-B39B-A992816C2398}">
      <dgm:prSet/>
      <dgm:spPr/>
      <dgm:t>
        <a:bodyPr/>
        <a:lstStyle/>
        <a:p>
          <a:endParaRPr lang="en-GB"/>
        </a:p>
      </dgm:t>
    </dgm:pt>
    <dgm:pt modelId="{D4AEF5E2-1EEF-41F1-899A-D4147824D9E9}" type="sibTrans" cxnId="{17546154-E07C-456A-B39B-A992816C2398}">
      <dgm:prSet/>
      <dgm:spPr/>
      <dgm:t>
        <a:bodyPr/>
        <a:lstStyle/>
        <a:p>
          <a:endParaRPr lang="en-GB"/>
        </a:p>
      </dgm:t>
    </dgm:pt>
    <dgm:pt modelId="{B403373E-5ACA-4084-8B6A-F2F029DF00CD}">
      <dgm:prSet custT="1"/>
      <dgm:spPr/>
      <dgm:t>
        <a:bodyPr/>
        <a:lstStyle/>
        <a:p>
          <a:pPr rtl="0"/>
          <a:r>
            <a:rPr lang="en-GB" sz="1200" dirty="0" smtClean="0"/>
            <a:t>Upload</a:t>
          </a:r>
          <a:endParaRPr lang="en-GB" sz="1200" dirty="0"/>
        </a:p>
      </dgm:t>
    </dgm:pt>
    <dgm:pt modelId="{176FD957-5C20-460E-B002-7CEEA7B77641}" type="parTrans" cxnId="{9C967208-341C-4B95-BFCF-AFFC92DEFE5F}">
      <dgm:prSet/>
      <dgm:spPr/>
      <dgm:t>
        <a:bodyPr/>
        <a:lstStyle/>
        <a:p>
          <a:endParaRPr lang="en-GB"/>
        </a:p>
      </dgm:t>
    </dgm:pt>
    <dgm:pt modelId="{2DEC076C-45A9-406D-9763-22A2816B4626}" type="sibTrans" cxnId="{9C967208-341C-4B95-BFCF-AFFC92DEFE5F}">
      <dgm:prSet/>
      <dgm:spPr/>
      <dgm:t>
        <a:bodyPr/>
        <a:lstStyle/>
        <a:p>
          <a:endParaRPr lang="en-GB"/>
        </a:p>
      </dgm:t>
    </dgm:pt>
    <dgm:pt modelId="{92076BCE-5798-46DE-8C20-E1694A504C5F}">
      <dgm:prSet custT="1"/>
      <dgm:spPr/>
      <dgm:t>
        <a:bodyPr/>
        <a:lstStyle/>
        <a:p>
          <a:pPr rtl="0"/>
          <a:r>
            <a:rPr lang="en-GB" sz="1200" dirty="0" smtClean="0"/>
            <a:t>License</a:t>
          </a:r>
          <a:endParaRPr lang="en-GB" sz="1200" dirty="0"/>
        </a:p>
      </dgm:t>
    </dgm:pt>
    <dgm:pt modelId="{13D5E76F-B6C7-4F97-847C-A3675B8F2AF7}" type="parTrans" cxnId="{E5E05537-6247-49F6-B0F3-8ECECB70014B}">
      <dgm:prSet/>
      <dgm:spPr/>
      <dgm:t>
        <a:bodyPr/>
        <a:lstStyle/>
        <a:p>
          <a:endParaRPr lang="en-GB"/>
        </a:p>
      </dgm:t>
    </dgm:pt>
    <dgm:pt modelId="{7AFD7830-6C53-448F-98E4-04143E85A728}" type="sibTrans" cxnId="{E5E05537-6247-49F6-B0F3-8ECECB70014B}">
      <dgm:prSet/>
      <dgm:spPr/>
      <dgm:t>
        <a:bodyPr/>
        <a:lstStyle/>
        <a:p>
          <a:endParaRPr lang="en-GB"/>
        </a:p>
      </dgm:t>
    </dgm:pt>
    <dgm:pt modelId="{33A62C08-4AA5-4EE3-9410-D84ABE9E5242}" type="pres">
      <dgm:prSet presAssocID="{CD7DA7CA-CFA9-496C-87A3-05C669527B76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1CD5C7C-947D-4A95-BC79-D2F3E974DB55}" type="pres">
      <dgm:prSet presAssocID="{038E80CC-83EE-4DFE-A09F-8130A808F2A3}" presName="horFlow" presStyleCnt="0"/>
      <dgm:spPr/>
    </dgm:pt>
    <dgm:pt modelId="{B864FEBD-5744-4522-A8DF-A70B45C53A76}" type="pres">
      <dgm:prSet presAssocID="{038E80CC-83EE-4DFE-A09F-8130A808F2A3}" presName="bigChev" presStyleLbl="node1" presStyleIdx="0" presStyleCnt="1"/>
      <dgm:spPr/>
      <dgm:t>
        <a:bodyPr/>
        <a:lstStyle/>
        <a:p>
          <a:endParaRPr lang="en-GB"/>
        </a:p>
      </dgm:t>
    </dgm:pt>
    <dgm:pt modelId="{6B93EA1C-591C-4D37-ADC3-14C84BA8EC2E}" type="pres">
      <dgm:prSet presAssocID="{3CB5C0BB-7ECB-477C-9AB7-6121192F322C}" presName="parTrans" presStyleCnt="0"/>
      <dgm:spPr/>
    </dgm:pt>
    <dgm:pt modelId="{7F4121EC-607B-499A-9A79-BCB7B50AFD44}" type="pres">
      <dgm:prSet presAssocID="{7531FF8F-5B9E-45FA-916E-B0ACB634A741}" presName="node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9BDA74-1563-4D28-B269-F38F85217533}" type="pres">
      <dgm:prSet presAssocID="{D4AEF5E2-1EEF-41F1-899A-D4147824D9E9}" presName="sibTrans" presStyleCnt="0"/>
      <dgm:spPr/>
    </dgm:pt>
    <dgm:pt modelId="{F545DC10-57F5-40EA-B3AE-482E4AE47B9A}" type="pres">
      <dgm:prSet presAssocID="{B403373E-5ACA-4084-8B6A-F2F029DF00CD}" presName="node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E486DD4-D6E3-45F3-9C22-476C2FC8E908}" type="pres">
      <dgm:prSet presAssocID="{2DEC076C-45A9-406D-9763-22A2816B4626}" presName="sibTrans" presStyleCnt="0"/>
      <dgm:spPr/>
    </dgm:pt>
    <dgm:pt modelId="{85AB34FF-FAFA-4C55-8E76-0835E62A4DBC}" type="pres">
      <dgm:prSet presAssocID="{92076BCE-5798-46DE-8C20-E1694A504C5F}" presName="node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F07C644-6F7C-4C98-8C18-7BCCFF579109}" type="presOf" srcId="{CD7DA7CA-CFA9-496C-87A3-05C669527B76}" destId="{33A62C08-4AA5-4EE3-9410-D84ABE9E5242}" srcOrd="0" destOrd="0" presId="urn:microsoft.com/office/officeart/2005/8/layout/lProcess3"/>
    <dgm:cxn modelId="{E3D9DAC6-CADB-4CFB-B3C3-6ED1693D3AB7}" type="presOf" srcId="{038E80CC-83EE-4DFE-A09F-8130A808F2A3}" destId="{B864FEBD-5744-4522-A8DF-A70B45C53A76}" srcOrd="0" destOrd="0" presId="urn:microsoft.com/office/officeart/2005/8/layout/lProcess3"/>
    <dgm:cxn modelId="{E5E05537-6247-49F6-B0F3-8ECECB70014B}" srcId="{038E80CC-83EE-4DFE-A09F-8130A808F2A3}" destId="{92076BCE-5798-46DE-8C20-E1694A504C5F}" srcOrd="2" destOrd="0" parTransId="{13D5E76F-B6C7-4F97-847C-A3675B8F2AF7}" sibTransId="{7AFD7830-6C53-448F-98E4-04143E85A728}"/>
    <dgm:cxn modelId="{56899D5B-7319-44A3-97E9-A6E6C3EDD146}" srcId="{CD7DA7CA-CFA9-496C-87A3-05C669527B76}" destId="{038E80CC-83EE-4DFE-A09F-8130A808F2A3}" srcOrd="0" destOrd="0" parTransId="{29780AAA-48B9-437A-A56F-E8AA38D7D829}" sibTransId="{63B63C06-1775-43D4-9DCC-17BA4CCAF5F1}"/>
    <dgm:cxn modelId="{993F545A-2682-46CF-B453-42E5E9D47BD9}" type="presOf" srcId="{92076BCE-5798-46DE-8C20-E1694A504C5F}" destId="{85AB34FF-FAFA-4C55-8E76-0835E62A4DBC}" srcOrd="0" destOrd="0" presId="urn:microsoft.com/office/officeart/2005/8/layout/lProcess3"/>
    <dgm:cxn modelId="{9C967208-341C-4B95-BFCF-AFFC92DEFE5F}" srcId="{038E80CC-83EE-4DFE-A09F-8130A808F2A3}" destId="{B403373E-5ACA-4084-8B6A-F2F029DF00CD}" srcOrd="1" destOrd="0" parTransId="{176FD957-5C20-460E-B002-7CEEA7B77641}" sibTransId="{2DEC076C-45A9-406D-9763-22A2816B4626}"/>
    <dgm:cxn modelId="{0FDB45C3-452B-49BA-A3FE-A642C3DEA410}" type="presOf" srcId="{B403373E-5ACA-4084-8B6A-F2F029DF00CD}" destId="{F545DC10-57F5-40EA-B3AE-482E4AE47B9A}" srcOrd="0" destOrd="0" presId="urn:microsoft.com/office/officeart/2005/8/layout/lProcess3"/>
    <dgm:cxn modelId="{583A0DC2-37B8-410B-97DC-A8277F2B2190}" type="presOf" srcId="{7531FF8F-5B9E-45FA-916E-B0ACB634A741}" destId="{7F4121EC-607B-499A-9A79-BCB7B50AFD44}" srcOrd="0" destOrd="0" presId="urn:microsoft.com/office/officeart/2005/8/layout/lProcess3"/>
    <dgm:cxn modelId="{17546154-E07C-456A-B39B-A992816C2398}" srcId="{038E80CC-83EE-4DFE-A09F-8130A808F2A3}" destId="{7531FF8F-5B9E-45FA-916E-B0ACB634A741}" srcOrd="0" destOrd="0" parTransId="{3CB5C0BB-7ECB-477C-9AB7-6121192F322C}" sibTransId="{D4AEF5E2-1EEF-41F1-899A-D4147824D9E9}"/>
    <dgm:cxn modelId="{1C12B23D-6108-4B49-8FA5-F92A97C1C629}" type="presParOf" srcId="{33A62C08-4AA5-4EE3-9410-D84ABE9E5242}" destId="{E1CD5C7C-947D-4A95-BC79-D2F3E974DB55}" srcOrd="0" destOrd="0" presId="urn:microsoft.com/office/officeart/2005/8/layout/lProcess3"/>
    <dgm:cxn modelId="{A27758B9-B5B1-4D2E-975E-0813D0B76D68}" type="presParOf" srcId="{E1CD5C7C-947D-4A95-BC79-D2F3E974DB55}" destId="{B864FEBD-5744-4522-A8DF-A70B45C53A76}" srcOrd="0" destOrd="0" presId="urn:microsoft.com/office/officeart/2005/8/layout/lProcess3"/>
    <dgm:cxn modelId="{B8D371D6-1002-49B2-B9DF-9025E16C18B6}" type="presParOf" srcId="{E1CD5C7C-947D-4A95-BC79-D2F3E974DB55}" destId="{6B93EA1C-591C-4D37-ADC3-14C84BA8EC2E}" srcOrd="1" destOrd="0" presId="urn:microsoft.com/office/officeart/2005/8/layout/lProcess3"/>
    <dgm:cxn modelId="{B31486B5-4EDA-475A-AA66-A9D29A05A95F}" type="presParOf" srcId="{E1CD5C7C-947D-4A95-BC79-D2F3E974DB55}" destId="{7F4121EC-607B-499A-9A79-BCB7B50AFD44}" srcOrd="2" destOrd="0" presId="urn:microsoft.com/office/officeart/2005/8/layout/lProcess3"/>
    <dgm:cxn modelId="{6A45F4AE-E554-450C-82B1-A9D7A7CD4B8F}" type="presParOf" srcId="{E1CD5C7C-947D-4A95-BC79-D2F3E974DB55}" destId="{389BDA74-1563-4D28-B269-F38F85217533}" srcOrd="3" destOrd="0" presId="urn:microsoft.com/office/officeart/2005/8/layout/lProcess3"/>
    <dgm:cxn modelId="{14BABF87-A55A-4981-B26A-597E9A4F1A0E}" type="presParOf" srcId="{E1CD5C7C-947D-4A95-BC79-D2F3E974DB55}" destId="{F545DC10-57F5-40EA-B3AE-482E4AE47B9A}" srcOrd="4" destOrd="0" presId="urn:microsoft.com/office/officeart/2005/8/layout/lProcess3"/>
    <dgm:cxn modelId="{13A84C0A-BB7E-40A6-9C66-FC5AA2A9E809}" type="presParOf" srcId="{E1CD5C7C-947D-4A95-BC79-D2F3E974DB55}" destId="{7E486DD4-D6E3-45F3-9C22-476C2FC8E908}" srcOrd="5" destOrd="0" presId="urn:microsoft.com/office/officeart/2005/8/layout/lProcess3"/>
    <dgm:cxn modelId="{C8E2A2D1-ECE1-44DC-804F-B884B8FE45E2}" type="presParOf" srcId="{E1CD5C7C-947D-4A95-BC79-D2F3E974DB55}" destId="{85AB34FF-FAFA-4C55-8E76-0835E62A4DBC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5B42751-BC07-4FD4-A733-0CFE619D0AA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CCBA7BAF-A5F9-4E73-B65B-68038F3A0963}">
      <dgm:prSet/>
      <dgm:spPr/>
      <dgm:t>
        <a:bodyPr/>
        <a:lstStyle/>
        <a:p>
          <a:pPr rtl="0"/>
          <a:r>
            <a:rPr lang="en-GB" baseline="0" dirty="0" smtClean="0"/>
            <a:t>Blackboard integration</a:t>
          </a:r>
          <a:endParaRPr lang="en-GB" dirty="0"/>
        </a:p>
      </dgm:t>
    </dgm:pt>
    <dgm:pt modelId="{5EA6A2DA-4EA3-4AC3-86B1-72620231E231}" type="parTrans" cxnId="{BA6D833A-7ECA-44FF-A7AB-FA32E31D2AB2}">
      <dgm:prSet/>
      <dgm:spPr/>
      <dgm:t>
        <a:bodyPr/>
        <a:lstStyle/>
        <a:p>
          <a:endParaRPr lang="en-GB"/>
        </a:p>
      </dgm:t>
    </dgm:pt>
    <dgm:pt modelId="{649C6524-04DE-43AD-85C5-EA771C49CE35}" type="sibTrans" cxnId="{BA6D833A-7ECA-44FF-A7AB-FA32E31D2AB2}">
      <dgm:prSet/>
      <dgm:spPr/>
      <dgm:t>
        <a:bodyPr/>
        <a:lstStyle/>
        <a:p>
          <a:endParaRPr lang="en-GB"/>
        </a:p>
      </dgm:t>
    </dgm:pt>
    <dgm:pt modelId="{C2B25800-D94A-4F93-A806-C4DC8AE0BB96}">
      <dgm:prSet/>
      <dgm:spPr/>
      <dgm:t>
        <a:bodyPr/>
        <a:lstStyle/>
        <a:p>
          <a:pPr rtl="0"/>
          <a:r>
            <a:rPr lang="en-GB" baseline="0" dirty="0" smtClean="0"/>
            <a:t>Embeddable HTML5 player</a:t>
          </a:r>
          <a:endParaRPr lang="en-GB" dirty="0"/>
        </a:p>
      </dgm:t>
    </dgm:pt>
    <dgm:pt modelId="{2896BC11-1AF7-4800-97E2-A6A8B30A2BA8}" type="parTrans" cxnId="{0DA8DF0C-B675-4035-9CC0-3713FD933BDB}">
      <dgm:prSet/>
      <dgm:spPr/>
      <dgm:t>
        <a:bodyPr/>
        <a:lstStyle/>
        <a:p>
          <a:endParaRPr lang="en-GB"/>
        </a:p>
      </dgm:t>
    </dgm:pt>
    <dgm:pt modelId="{36077C04-8E83-45E1-AE89-978559936345}" type="sibTrans" cxnId="{0DA8DF0C-B675-4035-9CC0-3713FD933BDB}">
      <dgm:prSet/>
      <dgm:spPr/>
      <dgm:t>
        <a:bodyPr/>
        <a:lstStyle/>
        <a:p>
          <a:endParaRPr lang="en-GB"/>
        </a:p>
      </dgm:t>
    </dgm:pt>
    <dgm:pt modelId="{F247D0CA-400C-43AE-AFB0-F26BD853D036}">
      <dgm:prSet/>
      <dgm:spPr/>
      <dgm:t>
        <a:bodyPr/>
        <a:lstStyle/>
        <a:p>
          <a:pPr rtl="0"/>
          <a:r>
            <a:rPr lang="en-GB" baseline="0" smtClean="0"/>
            <a:t>Responsive site</a:t>
          </a:r>
          <a:endParaRPr lang="en-GB"/>
        </a:p>
      </dgm:t>
    </dgm:pt>
    <dgm:pt modelId="{333C4A44-14B1-4C89-A5E5-C0437022C601}" type="parTrans" cxnId="{FA9A963D-FB89-495A-AC16-8DEA62F8DC19}">
      <dgm:prSet/>
      <dgm:spPr/>
      <dgm:t>
        <a:bodyPr/>
        <a:lstStyle/>
        <a:p>
          <a:endParaRPr lang="en-GB"/>
        </a:p>
      </dgm:t>
    </dgm:pt>
    <dgm:pt modelId="{ABB9DA32-265B-435F-AC66-350CD72D2271}" type="sibTrans" cxnId="{FA9A963D-FB89-495A-AC16-8DEA62F8DC19}">
      <dgm:prSet/>
      <dgm:spPr/>
      <dgm:t>
        <a:bodyPr/>
        <a:lstStyle/>
        <a:p>
          <a:endParaRPr lang="en-GB"/>
        </a:p>
      </dgm:t>
    </dgm:pt>
    <dgm:pt modelId="{5639BDFD-641C-4E11-8194-2BC28C9A2C4C}">
      <dgm:prSet/>
      <dgm:spPr/>
      <dgm:t>
        <a:bodyPr/>
        <a:lstStyle/>
        <a:p>
          <a:pPr rtl="0"/>
          <a:r>
            <a:rPr lang="en-GB" baseline="0" smtClean="0"/>
            <a:t>T4 integration</a:t>
          </a:r>
          <a:endParaRPr lang="en-GB"/>
        </a:p>
      </dgm:t>
    </dgm:pt>
    <dgm:pt modelId="{09D5E5DB-3A92-4C33-AD0F-B52950023D70}" type="parTrans" cxnId="{71CA15CC-D1A6-4DA1-BC88-0429D6A6AF5B}">
      <dgm:prSet/>
      <dgm:spPr/>
      <dgm:t>
        <a:bodyPr/>
        <a:lstStyle/>
        <a:p>
          <a:endParaRPr lang="en-GB"/>
        </a:p>
      </dgm:t>
    </dgm:pt>
    <dgm:pt modelId="{91335F8D-DE29-40E0-9C2A-C3817DBEA9BA}" type="sibTrans" cxnId="{71CA15CC-D1A6-4DA1-BC88-0429D6A6AF5B}">
      <dgm:prSet/>
      <dgm:spPr/>
      <dgm:t>
        <a:bodyPr/>
        <a:lstStyle/>
        <a:p>
          <a:endParaRPr lang="en-GB"/>
        </a:p>
      </dgm:t>
    </dgm:pt>
    <dgm:pt modelId="{91A29B1B-95C9-4AC1-9C01-115BA7C00355}">
      <dgm:prSet/>
      <dgm:spPr/>
      <dgm:t>
        <a:bodyPr/>
        <a:lstStyle/>
        <a:p>
          <a:pPr rtl="0"/>
          <a:r>
            <a:rPr lang="en-GB" baseline="0" dirty="0" smtClean="0"/>
            <a:t>What else?</a:t>
          </a:r>
          <a:endParaRPr lang="en-GB" dirty="0"/>
        </a:p>
      </dgm:t>
    </dgm:pt>
    <dgm:pt modelId="{048EF62F-FEF3-44F9-BD18-B176F024AD92}" type="parTrans" cxnId="{2994E04F-8A2C-4DC3-9040-CA317F69781A}">
      <dgm:prSet/>
      <dgm:spPr/>
      <dgm:t>
        <a:bodyPr/>
        <a:lstStyle/>
        <a:p>
          <a:endParaRPr lang="en-GB"/>
        </a:p>
      </dgm:t>
    </dgm:pt>
    <dgm:pt modelId="{81E639E5-F59C-4218-92B3-8180E2689C52}" type="sibTrans" cxnId="{2994E04F-8A2C-4DC3-9040-CA317F69781A}">
      <dgm:prSet/>
      <dgm:spPr/>
      <dgm:t>
        <a:bodyPr/>
        <a:lstStyle/>
        <a:p>
          <a:endParaRPr lang="en-GB"/>
        </a:p>
      </dgm:t>
    </dgm:pt>
    <dgm:pt modelId="{9F8BE491-D948-4FC6-AA6C-33CDC4E5E140}" type="pres">
      <dgm:prSet presAssocID="{B5B42751-BC07-4FD4-A733-0CFE619D0AA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B9E252C1-A181-42AE-9B20-C2E1E49CEB09}" type="pres">
      <dgm:prSet presAssocID="{B5B42751-BC07-4FD4-A733-0CFE619D0AA9}" presName="Name1" presStyleCnt="0"/>
      <dgm:spPr/>
    </dgm:pt>
    <dgm:pt modelId="{59CBD393-A990-441C-8B2F-15DFD3B27AD2}" type="pres">
      <dgm:prSet presAssocID="{B5B42751-BC07-4FD4-A733-0CFE619D0AA9}" presName="cycle" presStyleCnt="0"/>
      <dgm:spPr/>
    </dgm:pt>
    <dgm:pt modelId="{E7E4FBAB-ACA3-4333-924E-493D21D1301A}" type="pres">
      <dgm:prSet presAssocID="{B5B42751-BC07-4FD4-A733-0CFE619D0AA9}" presName="srcNode" presStyleLbl="node1" presStyleIdx="0" presStyleCnt="5"/>
      <dgm:spPr/>
    </dgm:pt>
    <dgm:pt modelId="{EBC3B414-8C3A-4A21-B0DA-630A6CF83EDD}" type="pres">
      <dgm:prSet presAssocID="{B5B42751-BC07-4FD4-A733-0CFE619D0AA9}" presName="conn" presStyleLbl="parChTrans1D2" presStyleIdx="0" presStyleCnt="1"/>
      <dgm:spPr/>
      <dgm:t>
        <a:bodyPr/>
        <a:lstStyle/>
        <a:p>
          <a:endParaRPr lang="en-GB"/>
        </a:p>
      </dgm:t>
    </dgm:pt>
    <dgm:pt modelId="{12A14DCC-93AE-4143-9996-AF9624B56E29}" type="pres">
      <dgm:prSet presAssocID="{B5B42751-BC07-4FD4-A733-0CFE619D0AA9}" presName="extraNode" presStyleLbl="node1" presStyleIdx="0" presStyleCnt="5"/>
      <dgm:spPr/>
    </dgm:pt>
    <dgm:pt modelId="{8B9C8D8B-15BC-4310-A266-347E1D342206}" type="pres">
      <dgm:prSet presAssocID="{B5B42751-BC07-4FD4-A733-0CFE619D0AA9}" presName="dstNode" presStyleLbl="node1" presStyleIdx="0" presStyleCnt="5"/>
      <dgm:spPr/>
    </dgm:pt>
    <dgm:pt modelId="{91AF2884-70A3-4BB7-AF70-14D6833FA59E}" type="pres">
      <dgm:prSet presAssocID="{CCBA7BAF-A5F9-4E73-B65B-68038F3A0963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85A2234-3BB6-46C1-AA43-0989DB80FF08}" type="pres">
      <dgm:prSet presAssocID="{CCBA7BAF-A5F9-4E73-B65B-68038F3A0963}" presName="accent_1" presStyleCnt="0"/>
      <dgm:spPr/>
    </dgm:pt>
    <dgm:pt modelId="{D71A66BF-13F3-44FC-B713-3AF3EA367A0B}" type="pres">
      <dgm:prSet presAssocID="{CCBA7BAF-A5F9-4E73-B65B-68038F3A0963}" presName="accentRepeatNode" presStyleLbl="solidFgAcc1" presStyleIdx="0" presStyleCnt="5"/>
      <dgm:spPr/>
    </dgm:pt>
    <dgm:pt modelId="{580240CE-5F9F-430D-80AB-228993ABB007}" type="pres">
      <dgm:prSet presAssocID="{C2B25800-D94A-4F93-A806-C4DC8AE0BB96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3448D2E-E0FA-4C25-9E7A-21E88E900397}" type="pres">
      <dgm:prSet presAssocID="{C2B25800-D94A-4F93-A806-C4DC8AE0BB96}" presName="accent_2" presStyleCnt="0"/>
      <dgm:spPr/>
    </dgm:pt>
    <dgm:pt modelId="{A5E04E92-490D-444A-8AED-EBCC330295DC}" type="pres">
      <dgm:prSet presAssocID="{C2B25800-D94A-4F93-A806-C4DC8AE0BB96}" presName="accentRepeatNode" presStyleLbl="solidFgAcc1" presStyleIdx="1" presStyleCnt="5"/>
      <dgm:spPr/>
    </dgm:pt>
    <dgm:pt modelId="{C87C1AD3-6005-4233-A07D-7ECF50E513BC}" type="pres">
      <dgm:prSet presAssocID="{F247D0CA-400C-43AE-AFB0-F26BD853D036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78517FF-508F-480C-B5F7-AD73319E012B}" type="pres">
      <dgm:prSet presAssocID="{F247D0CA-400C-43AE-AFB0-F26BD853D036}" presName="accent_3" presStyleCnt="0"/>
      <dgm:spPr/>
    </dgm:pt>
    <dgm:pt modelId="{623F809C-2A26-4289-9AF2-F8E7F5BF3908}" type="pres">
      <dgm:prSet presAssocID="{F247D0CA-400C-43AE-AFB0-F26BD853D036}" presName="accentRepeatNode" presStyleLbl="solidFgAcc1" presStyleIdx="2" presStyleCnt="5"/>
      <dgm:spPr/>
    </dgm:pt>
    <dgm:pt modelId="{CB2BF4BF-22E1-4A06-8D40-223208119457}" type="pres">
      <dgm:prSet presAssocID="{5639BDFD-641C-4E11-8194-2BC28C9A2C4C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065363-147B-476A-936C-54E61EB46E71}" type="pres">
      <dgm:prSet presAssocID="{5639BDFD-641C-4E11-8194-2BC28C9A2C4C}" presName="accent_4" presStyleCnt="0"/>
      <dgm:spPr/>
    </dgm:pt>
    <dgm:pt modelId="{C53AB698-B1AC-42C9-B1B1-56DE155E0022}" type="pres">
      <dgm:prSet presAssocID="{5639BDFD-641C-4E11-8194-2BC28C9A2C4C}" presName="accentRepeatNode" presStyleLbl="solidFgAcc1" presStyleIdx="3" presStyleCnt="5"/>
      <dgm:spPr/>
    </dgm:pt>
    <dgm:pt modelId="{7448FFD9-877F-4CA4-A474-90C6522E0047}" type="pres">
      <dgm:prSet presAssocID="{91A29B1B-95C9-4AC1-9C01-115BA7C00355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5CDCFCC-EF21-4F30-BF4B-7450A501C770}" type="pres">
      <dgm:prSet presAssocID="{91A29B1B-95C9-4AC1-9C01-115BA7C00355}" presName="accent_5" presStyleCnt="0"/>
      <dgm:spPr/>
    </dgm:pt>
    <dgm:pt modelId="{471C61FD-353F-481B-9257-4E7F0760AE15}" type="pres">
      <dgm:prSet presAssocID="{91A29B1B-95C9-4AC1-9C01-115BA7C00355}" presName="accentRepeatNode" presStyleLbl="solidFgAcc1" presStyleIdx="4" presStyleCnt="5"/>
      <dgm:spPr/>
    </dgm:pt>
  </dgm:ptLst>
  <dgm:cxnLst>
    <dgm:cxn modelId="{9E1E847B-A25E-40C6-9170-BBDB84614F7C}" type="presOf" srcId="{C2B25800-D94A-4F93-A806-C4DC8AE0BB96}" destId="{580240CE-5F9F-430D-80AB-228993ABB007}" srcOrd="0" destOrd="0" presId="urn:microsoft.com/office/officeart/2008/layout/VerticalCurvedList"/>
    <dgm:cxn modelId="{0DA8DF0C-B675-4035-9CC0-3713FD933BDB}" srcId="{B5B42751-BC07-4FD4-A733-0CFE619D0AA9}" destId="{C2B25800-D94A-4F93-A806-C4DC8AE0BB96}" srcOrd="1" destOrd="0" parTransId="{2896BC11-1AF7-4800-97E2-A6A8B30A2BA8}" sibTransId="{36077C04-8E83-45E1-AE89-978559936345}"/>
    <dgm:cxn modelId="{FA9A963D-FB89-495A-AC16-8DEA62F8DC19}" srcId="{B5B42751-BC07-4FD4-A733-0CFE619D0AA9}" destId="{F247D0CA-400C-43AE-AFB0-F26BD853D036}" srcOrd="2" destOrd="0" parTransId="{333C4A44-14B1-4C89-A5E5-C0437022C601}" sibTransId="{ABB9DA32-265B-435F-AC66-350CD72D2271}"/>
    <dgm:cxn modelId="{4EA3352E-56F2-480F-90AD-77CCCCBC672A}" type="presOf" srcId="{CCBA7BAF-A5F9-4E73-B65B-68038F3A0963}" destId="{91AF2884-70A3-4BB7-AF70-14D6833FA59E}" srcOrd="0" destOrd="0" presId="urn:microsoft.com/office/officeart/2008/layout/VerticalCurvedList"/>
    <dgm:cxn modelId="{784082CE-CC3A-4E2E-9F6F-22E86A77BE37}" type="presOf" srcId="{649C6524-04DE-43AD-85C5-EA771C49CE35}" destId="{EBC3B414-8C3A-4A21-B0DA-630A6CF83EDD}" srcOrd="0" destOrd="0" presId="urn:microsoft.com/office/officeart/2008/layout/VerticalCurvedList"/>
    <dgm:cxn modelId="{A49CDA19-4648-4A87-AF29-11B4BC2FCF87}" type="presOf" srcId="{5639BDFD-641C-4E11-8194-2BC28C9A2C4C}" destId="{CB2BF4BF-22E1-4A06-8D40-223208119457}" srcOrd="0" destOrd="0" presId="urn:microsoft.com/office/officeart/2008/layout/VerticalCurvedList"/>
    <dgm:cxn modelId="{54CB970A-791A-42D2-A1E9-141B2CC67F57}" type="presOf" srcId="{F247D0CA-400C-43AE-AFB0-F26BD853D036}" destId="{C87C1AD3-6005-4233-A07D-7ECF50E513BC}" srcOrd="0" destOrd="0" presId="urn:microsoft.com/office/officeart/2008/layout/VerticalCurvedList"/>
    <dgm:cxn modelId="{71CA15CC-D1A6-4DA1-BC88-0429D6A6AF5B}" srcId="{B5B42751-BC07-4FD4-A733-0CFE619D0AA9}" destId="{5639BDFD-641C-4E11-8194-2BC28C9A2C4C}" srcOrd="3" destOrd="0" parTransId="{09D5E5DB-3A92-4C33-AD0F-B52950023D70}" sibTransId="{91335F8D-DE29-40E0-9C2A-C3817DBEA9BA}"/>
    <dgm:cxn modelId="{2994E04F-8A2C-4DC3-9040-CA317F69781A}" srcId="{B5B42751-BC07-4FD4-A733-0CFE619D0AA9}" destId="{91A29B1B-95C9-4AC1-9C01-115BA7C00355}" srcOrd="4" destOrd="0" parTransId="{048EF62F-FEF3-44F9-BD18-B176F024AD92}" sibTransId="{81E639E5-F59C-4218-92B3-8180E2689C52}"/>
    <dgm:cxn modelId="{0924A36B-CD9B-4429-A389-1B5C4BCB679B}" type="presOf" srcId="{B5B42751-BC07-4FD4-A733-0CFE619D0AA9}" destId="{9F8BE491-D948-4FC6-AA6C-33CDC4E5E140}" srcOrd="0" destOrd="0" presId="urn:microsoft.com/office/officeart/2008/layout/VerticalCurvedList"/>
    <dgm:cxn modelId="{BA6D833A-7ECA-44FF-A7AB-FA32E31D2AB2}" srcId="{B5B42751-BC07-4FD4-A733-0CFE619D0AA9}" destId="{CCBA7BAF-A5F9-4E73-B65B-68038F3A0963}" srcOrd="0" destOrd="0" parTransId="{5EA6A2DA-4EA3-4AC3-86B1-72620231E231}" sibTransId="{649C6524-04DE-43AD-85C5-EA771C49CE35}"/>
    <dgm:cxn modelId="{8290AD1F-5240-4077-9426-0B9939277C64}" type="presOf" srcId="{91A29B1B-95C9-4AC1-9C01-115BA7C00355}" destId="{7448FFD9-877F-4CA4-A474-90C6522E0047}" srcOrd="0" destOrd="0" presId="urn:microsoft.com/office/officeart/2008/layout/VerticalCurvedList"/>
    <dgm:cxn modelId="{D6C45C2D-A96F-48E9-8E06-6FEC5AB3C65A}" type="presParOf" srcId="{9F8BE491-D948-4FC6-AA6C-33CDC4E5E140}" destId="{B9E252C1-A181-42AE-9B20-C2E1E49CEB09}" srcOrd="0" destOrd="0" presId="urn:microsoft.com/office/officeart/2008/layout/VerticalCurvedList"/>
    <dgm:cxn modelId="{A9685EDA-5359-4339-84B6-DB5A5502B9F7}" type="presParOf" srcId="{B9E252C1-A181-42AE-9B20-C2E1E49CEB09}" destId="{59CBD393-A990-441C-8B2F-15DFD3B27AD2}" srcOrd="0" destOrd="0" presId="urn:microsoft.com/office/officeart/2008/layout/VerticalCurvedList"/>
    <dgm:cxn modelId="{9DFC977E-1CA0-4C1C-8CF1-C2AA6BC50D15}" type="presParOf" srcId="{59CBD393-A990-441C-8B2F-15DFD3B27AD2}" destId="{E7E4FBAB-ACA3-4333-924E-493D21D1301A}" srcOrd="0" destOrd="0" presId="urn:microsoft.com/office/officeart/2008/layout/VerticalCurvedList"/>
    <dgm:cxn modelId="{BE26AE3C-4E24-4924-8F6C-303499989B9B}" type="presParOf" srcId="{59CBD393-A990-441C-8B2F-15DFD3B27AD2}" destId="{EBC3B414-8C3A-4A21-B0DA-630A6CF83EDD}" srcOrd="1" destOrd="0" presId="urn:microsoft.com/office/officeart/2008/layout/VerticalCurvedList"/>
    <dgm:cxn modelId="{BDE188A3-9790-437C-80D5-8BA5090A1F0A}" type="presParOf" srcId="{59CBD393-A990-441C-8B2F-15DFD3B27AD2}" destId="{12A14DCC-93AE-4143-9996-AF9624B56E29}" srcOrd="2" destOrd="0" presId="urn:microsoft.com/office/officeart/2008/layout/VerticalCurvedList"/>
    <dgm:cxn modelId="{4EA351CF-E16A-4D9B-A805-2D6DBCC169BA}" type="presParOf" srcId="{59CBD393-A990-441C-8B2F-15DFD3B27AD2}" destId="{8B9C8D8B-15BC-4310-A266-347E1D342206}" srcOrd="3" destOrd="0" presId="urn:microsoft.com/office/officeart/2008/layout/VerticalCurvedList"/>
    <dgm:cxn modelId="{E6AB2040-8CA0-4FCD-855F-E6A62FA6F4DC}" type="presParOf" srcId="{B9E252C1-A181-42AE-9B20-C2E1E49CEB09}" destId="{91AF2884-70A3-4BB7-AF70-14D6833FA59E}" srcOrd="1" destOrd="0" presId="urn:microsoft.com/office/officeart/2008/layout/VerticalCurvedList"/>
    <dgm:cxn modelId="{D117A5CC-2E02-41A5-932C-13FDBBC138A6}" type="presParOf" srcId="{B9E252C1-A181-42AE-9B20-C2E1E49CEB09}" destId="{085A2234-3BB6-46C1-AA43-0989DB80FF08}" srcOrd="2" destOrd="0" presId="urn:microsoft.com/office/officeart/2008/layout/VerticalCurvedList"/>
    <dgm:cxn modelId="{6C83E3CA-5034-4C61-89B0-A50CF46D086D}" type="presParOf" srcId="{085A2234-3BB6-46C1-AA43-0989DB80FF08}" destId="{D71A66BF-13F3-44FC-B713-3AF3EA367A0B}" srcOrd="0" destOrd="0" presId="urn:microsoft.com/office/officeart/2008/layout/VerticalCurvedList"/>
    <dgm:cxn modelId="{7901704F-F9D5-483E-92E6-5D5012A21270}" type="presParOf" srcId="{B9E252C1-A181-42AE-9B20-C2E1E49CEB09}" destId="{580240CE-5F9F-430D-80AB-228993ABB007}" srcOrd="3" destOrd="0" presId="urn:microsoft.com/office/officeart/2008/layout/VerticalCurvedList"/>
    <dgm:cxn modelId="{86441BA3-2360-4233-B69D-14F8373B5EF0}" type="presParOf" srcId="{B9E252C1-A181-42AE-9B20-C2E1E49CEB09}" destId="{53448D2E-E0FA-4C25-9E7A-21E88E900397}" srcOrd="4" destOrd="0" presId="urn:microsoft.com/office/officeart/2008/layout/VerticalCurvedList"/>
    <dgm:cxn modelId="{D801A654-A103-46AB-8977-FED5BA52A633}" type="presParOf" srcId="{53448D2E-E0FA-4C25-9E7A-21E88E900397}" destId="{A5E04E92-490D-444A-8AED-EBCC330295DC}" srcOrd="0" destOrd="0" presId="urn:microsoft.com/office/officeart/2008/layout/VerticalCurvedList"/>
    <dgm:cxn modelId="{DCEE5D52-DD65-4286-83DF-162EC2E64076}" type="presParOf" srcId="{B9E252C1-A181-42AE-9B20-C2E1E49CEB09}" destId="{C87C1AD3-6005-4233-A07D-7ECF50E513BC}" srcOrd="5" destOrd="0" presId="urn:microsoft.com/office/officeart/2008/layout/VerticalCurvedList"/>
    <dgm:cxn modelId="{A6D72B6B-6734-4658-984F-F2909D0D9D29}" type="presParOf" srcId="{B9E252C1-A181-42AE-9B20-C2E1E49CEB09}" destId="{578517FF-508F-480C-B5F7-AD73319E012B}" srcOrd="6" destOrd="0" presId="urn:microsoft.com/office/officeart/2008/layout/VerticalCurvedList"/>
    <dgm:cxn modelId="{D18B6239-D8A7-4F4E-8427-989AB01ED246}" type="presParOf" srcId="{578517FF-508F-480C-B5F7-AD73319E012B}" destId="{623F809C-2A26-4289-9AF2-F8E7F5BF3908}" srcOrd="0" destOrd="0" presId="urn:microsoft.com/office/officeart/2008/layout/VerticalCurvedList"/>
    <dgm:cxn modelId="{4D4A484A-3ABA-40B3-BB9B-9286E0672415}" type="presParOf" srcId="{B9E252C1-A181-42AE-9B20-C2E1E49CEB09}" destId="{CB2BF4BF-22E1-4A06-8D40-223208119457}" srcOrd="7" destOrd="0" presId="urn:microsoft.com/office/officeart/2008/layout/VerticalCurvedList"/>
    <dgm:cxn modelId="{B1316EE9-75A3-4596-B788-05C8EC3B56EB}" type="presParOf" srcId="{B9E252C1-A181-42AE-9B20-C2E1E49CEB09}" destId="{66065363-147B-476A-936C-54E61EB46E71}" srcOrd="8" destOrd="0" presId="urn:microsoft.com/office/officeart/2008/layout/VerticalCurvedList"/>
    <dgm:cxn modelId="{8F9ADD47-C39B-4AA3-A6BD-764ACCDDFE90}" type="presParOf" srcId="{66065363-147B-476A-936C-54E61EB46E71}" destId="{C53AB698-B1AC-42C9-B1B1-56DE155E0022}" srcOrd="0" destOrd="0" presId="urn:microsoft.com/office/officeart/2008/layout/VerticalCurvedList"/>
    <dgm:cxn modelId="{FBC4F5BF-0F46-4D3D-9743-F98D81809361}" type="presParOf" srcId="{B9E252C1-A181-42AE-9B20-C2E1E49CEB09}" destId="{7448FFD9-877F-4CA4-A474-90C6522E0047}" srcOrd="9" destOrd="0" presId="urn:microsoft.com/office/officeart/2008/layout/VerticalCurvedList"/>
    <dgm:cxn modelId="{7115C00F-E0BA-43FD-A2B9-B427F531E0F1}" type="presParOf" srcId="{B9E252C1-A181-42AE-9B20-C2E1E49CEB09}" destId="{15CDCFCC-EF21-4F30-BF4B-7450A501C770}" srcOrd="10" destOrd="0" presId="urn:microsoft.com/office/officeart/2008/layout/VerticalCurvedList"/>
    <dgm:cxn modelId="{5214DE0D-422A-4377-BA11-4444CE8AC34D}" type="presParOf" srcId="{15CDCFCC-EF21-4F30-BF4B-7450A501C770}" destId="{471C61FD-353F-481B-9257-4E7F0760AE1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8A1C8-F367-405A-BF99-D0BC689E941A}">
      <dsp:nvSpPr>
        <dsp:cNvPr id="0" name=""/>
        <dsp:cNvSpPr/>
      </dsp:nvSpPr>
      <dsp:spPr>
        <a:xfrm>
          <a:off x="621029" y="0"/>
          <a:ext cx="7038340" cy="32388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1EF744-525E-4DAB-AD58-66F02110C2AA}">
      <dsp:nvSpPr>
        <dsp:cNvPr id="0" name=""/>
        <dsp:cNvSpPr/>
      </dsp:nvSpPr>
      <dsp:spPr>
        <a:xfrm>
          <a:off x="8894" y="971651"/>
          <a:ext cx="2665253" cy="1295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baseline="0" dirty="0" smtClean="0"/>
            <a:t>2002-2013     SpokenWord</a:t>
          </a:r>
          <a:endParaRPr lang="en-GB" sz="2600" kern="1200" dirty="0"/>
        </a:p>
      </dsp:txBody>
      <dsp:txXfrm>
        <a:off x="72137" y="1034894"/>
        <a:ext cx="2538767" cy="1169048"/>
      </dsp:txXfrm>
    </dsp:sp>
    <dsp:sp modelId="{9E2C92AF-F35F-48BB-9BAE-AF3F6CD01F73}">
      <dsp:nvSpPr>
        <dsp:cNvPr id="0" name=""/>
        <dsp:cNvSpPr/>
      </dsp:nvSpPr>
      <dsp:spPr>
        <a:xfrm>
          <a:off x="2807573" y="971651"/>
          <a:ext cx="2665253" cy="1295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baseline="0" dirty="0" smtClean="0"/>
            <a:t>2013-2015     GCUStore</a:t>
          </a:r>
          <a:endParaRPr lang="en-GB" sz="2600" kern="1200" dirty="0"/>
        </a:p>
      </dsp:txBody>
      <dsp:txXfrm>
        <a:off x="2870816" y="1034894"/>
        <a:ext cx="2538767" cy="1169048"/>
      </dsp:txXfrm>
    </dsp:sp>
    <dsp:sp modelId="{69ABDE2F-8539-42E3-8492-FFCAAE881D34}">
      <dsp:nvSpPr>
        <dsp:cNvPr id="0" name=""/>
        <dsp:cNvSpPr/>
      </dsp:nvSpPr>
      <dsp:spPr>
        <a:xfrm>
          <a:off x="5606251" y="971651"/>
          <a:ext cx="2665253" cy="1295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baseline="0" dirty="0" smtClean="0"/>
            <a:t>2016-             edShare@GCU</a:t>
          </a:r>
          <a:endParaRPr lang="en-GB" sz="2600" kern="1200" dirty="0"/>
        </a:p>
      </dsp:txBody>
      <dsp:txXfrm>
        <a:off x="5669494" y="1034894"/>
        <a:ext cx="2538767" cy="11690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2DD9B3-1BC2-4D69-819E-618BCE7BCAB2}">
      <dsp:nvSpPr>
        <dsp:cNvPr id="0" name=""/>
        <dsp:cNvSpPr/>
      </dsp:nvSpPr>
      <dsp:spPr>
        <a:xfrm rot="16200000">
          <a:off x="760448" y="-760448"/>
          <a:ext cx="1170156" cy="269105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smtClean="0"/>
            <a:t>Copyright</a:t>
          </a:r>
          <a:endParaRPr lang="en-GB" sz="1600" kern="1200"/>
        </a:p>
      </dsp:txBody>
      <dsp:txXfrm rot="5400000">
        <a:off x="0" y="0"/>
        <a:ext cx="2691053" cy="877617"/>
      </dsp:txXfrm>
    </dsp:sp>
    <dsp:sp modelId="{9A60E329-5D8F-4809-B76F-8B570FB87172}">
      <dsp:nvSpPr>
        <dsp:cNvPr id="0" name=""/>
        <dsp:cNvSpPr/>
      </dsp:nvSpPr>
      <dsp:spPr>
        <a:xfrm>
          <a:off x="2691053" y="0"/>
          <a:ext cx="2691053" cy="117015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Dissemination</a:t>
          </a:r>
          <a:endParaRPr lang="en-GB" sz="1600" kern="1200" dirty="0"/>
        </a:p>
      </dsp:txBody>
      <dsp:txXfrm>
        <a:off x="2691053" y="0"/>
        <a:ext cx="2691053" cy="877617"/>
      </dsp:txXfrm>
    </dsp:sp>
    <dsp:sp modelId="{B48A6B6E-12C7-444C-A9D4-9274BD3B1216}">
      <dsp:nvSpPr>
        <dsp:cNvPr id="0" name=""/>
        <dsp:cNvSpPr/>
      </dsp:nvSpPr>
      <dsp:spPr>
        <a:xfrm rot="10800000">
          <a:off x="0" y="1170156"/>
          <a:ext cx="2691053" cy="117015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smtClean="0"/>
            <a:t>Storage</a:t>
          </a:r>
          <a:endParaRPr lang="en-GB" sz="1600" kern="1200"/>
        </a:p>
      </dsp:txBody>
      <dsp:txXfrm rot="10800000">
        <a:off x="0" y="1462694"/>
        <a:ext cx="2691053" cy="877617"/>
      </dsp:txXfrm>
    </dsp:sp>
    <dsp:sp modelId="{C90FA7DA-1DF0-48EC-AC3A-0E125FD41ACB}">
      <dsp:nvSpPr>
        <dsp:cNvPr id="0" name=""/>
        <dsp:cNvSpPr/>
      </dsp:nvSpPr>
      <dsp:spPr>
        <a:xfrm rot="5400000">
          <a:off x="3451502" y="409707"/>
          <a:ext cx="1170156" cy="269105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Variety</a:t>
          </a:r>
          <a:endParaRPr lang="en-GB" sz="1600" kern="1200" dirty="0"/>
        </a:p>
      </dsp:txBody>
      <dsp:txXfrm rot="-5400000">
        <a:off x="2691054" y="1462694"/>
        <a:ext cx="2691053" cy="877617"/>
      </dsp:txXfrm>
    </dsp:sp>
    <dsp:sp modelId="{31852B26-1BF1-4401-BC1F-F26E6009D795}">
      <dsp:nvSpPr>
        <dsp:cNvPr id="0" name=""/>
        <dsp:cNvSpPr/>
      </dsp:nvSpPr>
      <dsp:spPr>
        <a:xfrm>
          <a:off x="1883737" y="877617"/>
          <a:ext cx="1614632" cy="585078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KEY FINDINGS</a:t>
          </a:r>
          <a:endParaRPr lang="en-GB" sz="1600" kern="1200" dirty="0"/>
        </a:p>
      </dsp:txBody>
      <dsp:txXfrm>
        <a:off x="1912298" y="906178"/>
        <a:ext cx="1557510" cy="5279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B2C0A1-CB01-4C62-BF0F-3DBEE812B3D6}">
      <dsp:nvSpPr>
        <dsp:cNvPr id="0" name=""/>
        <dsp:cNvSpPr/>
      </dsp:nvSpPr>
      <dsp:spPr>
        <a:xfrm>
          <a:off x="0" y="226254"/>
          <a:ext cx="8280400" cy="101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91592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Community content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Community led development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Self-policing</a:t>
          </a:r>
          <a:endParaRPr lang="en-GB" sz="1400" kern="1200" dirty="0"/>
        </a:p>
      </dsp:txBody>
      <dsp:txXfrm>
        <a:off x="0" y="226254"/>
        <a:ext cx="8280400" cy="1014300"/>
      </dsp:txXfrm>
    </dsp:sp>
    <dsp:sp modelId="{C36F3D8D-82D9-4DBF-9006-9E1BA41960AA}">
      <dsp:nvSpPr>
        <dsp:cNvPr id="0" name=""/>
        <dsp:cNvSpPr/>
      </dsp:nvSpPr>
      <dsp:spPr>
        <a:xfrm>
          <a:off x="414020" y="19613"/>
          <a:ext cx="579628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Community driven</a:t>
          </a:r>
          <a:endParaRPr lang="en-GB" sz="1400" kern="1200" dirty="0"/>
        </a:p>
      </dsp:txBody>
      <dsp:txXfrm>
        <a:off x="434195" y="39788"/>
        <a:ext cx="5755930" cy="372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66C99D-6671-4B77-8142-F25EE9C744D9}">
      <dsp:nvSpPr>
        <dsp:cNvPr id="0" name=""/>
        <dsp:cNvSpPr/>
      </dsp:nvSpPr>
      <dsp:spPr>
        <a:xfrm>
          <a:off x="0" y="251021"/>
          <a:ext cx="8279732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599" tIns="291592" rIns="642599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No research</a:t>
          </a:r>
          <a:endParaRPr lang="en-GB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No published resources</a:t>
          </a:r>
          <a:endParaRPr lang="en-GB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Permanent resources only</a:t>
          </a:r>
          <a:endParaRPr lang="en-GB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smtClean="0"/>
            <a:t>Staff deposit only</a:t>
          </a:r>
          <a:endParaRPr lang="en-GB" sz="1400" kern="1200"/>
        </a:p>
      </dsp:txBody>
      <dsp:txXfrm>
        <a:off x="0" y="251021"/>
        <a:ext cx="8279732" cy="1234800"/>
      </dsp:txXfrm>
    </dsp:sp>
    <dsp:sp modelId="{E9578A92-191C-45E1-8506-5CED8EEA77E1}">
      <dsp:nvSpPr>
        <dsp:cNvPr id="0" name=""/>
        <dsp:cNvSpPr/>
      </dsp:nvSpPr>
      <dsp:spPr>
        <a:xfrm>
          <a:off x="413986" y="44381"/>
          <a:ext cx="5795812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68" tIns="0" rIns="219068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However…</a:t>
          </a:r>
          <a:endParaRPr lang="en-GB" sz="1400" kern="1200" dirty="0"/>
        </a:p>
      </dsp:txBody>
      <dsp:txXfrm>
        <a:off x="434161" y="64556"/>
        <a:ext cx="5755462" cy="3729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C7663-2411-4B9D-9FB6-D77C92BED00B}">
      <dsp:nvSpPr>
        <dsp:cNvPr id="0" name=""/>
        <dsp:cNvSpPr/>
      </dsp:nvSpPr>
      <dsp:spPr>
        <a:xfrm>
          <a:off x="0" y="226254"/>
          <a:ext cx="8279732" cy="101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599" tIns="291592" rIns="642599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Copyright and </a:t>
          </a:r>
          <a:r>
            <a:rPr lang="en-GB" sz="1400" kern="1200" smtClean="0"/>
            <a:t>licensing </a:t>
          </a:r>
          <a:r>
            <a:rPr lang="en-GB" sz="1400" kern="1200" smtClean="0"/>
            <a:t>advice</a:t>
          </a:r>
          <a:endParaRPr lang="en-GB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Development</a:t>
          </a:r>
          <a:endParaRPr lang="en-GB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smtClean="0"/>
            <a:t>Training and advocacy</a:t>
          </a:r>
          <a:endParaRPr lang="en-GB" sz="1400" kern="1200"/>
        </a:p>
      </dsp:txBody>
      <dsp:txXfrm>
        <a:off x="0" y="226254"/>
        <a:ext cx="8279732" cy="1014300"/>
      </dsp:txXfrm>
    </dsp:sp>
    <dsp:sp modelId="{5B7E0DE3-F6C4-4100-B07D-4E579547525E}">
      <dsp:nvSpPr>
        <dsp:cNvPr id="0" name=""/>
        <dsp:cNvSpPr/>
      </dsp:nvSpPr>
      <dsp:spPr>
        <a:xfrm>
          <a:off x="413986" y="19613"/>
          <a:ext cx="5795812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68" tIns="0" rIns="219068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In return…</a:t>
          </a:r>
          <a:endParaRPr lang="en-GB" sz="1400" kern="1200" dirty="0"/>
        </a:p>
      </dsp:txBody>
      <dsp:txXfrm>
        <a:off x="434161" y="39788"/>
        <a:ext cx="5755462" cy="3729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B4BFF-1639-46DA-9956-11C35C98886F}">
      <dsp:nvSpPr>
        <dsp:cNvPr id="0" name=""/>
        <dsp:cNvSpPr/>
      </dsp:nvSpPr>
      <dsp:spPr>
        <a:xfrm>
          <a:off x="1506" y="709036"/>
          <a:ext cx="2530626" cy="10122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kern="1200" dirty="0" smtClean="0"/>
            <a:t>What?</a:t>
          </a:r>
          <a:endParaRPr lang="en-GB" sz="3600" kern="1200" dirty="0"/>
        </a:p>
      </dsp:txBody>
      <dsp:txXfrm>
        <a:off x="507631" y="709036"/>
        <a:ext cx="1518376" cy="1012250"/>
      </dsp:txXfrm>
    </dsp:sp>
    <dsp:sp modelId="{DE22DFEB-B8D1-4797-8E86-B75E223F346B}">
      <dsp:nvSpPr>
        <dsp:cNvPr id="0" name=""/>
        <dsp:cNvSpPr/>
      </dsp:nvSpPr>
      <dsp:spPr>
        <a:xfrm>
          <a:off x="2203151" y="795078"/>
          <a:ext cx="2999168" cy="8401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“Freely accessible, openly licensed resources that are used for teaching, learning, educational, assessment and research purposes” ¹</a:t>
          </a:r>
          <a:endParaRPr lang="en-GB" sz="1200" kern="1200" dirty="0"/>
        </a:p>
      </dsp:txBody>
      <dsp:txXfrm>
        <a:off x="2623235" y="795078"/>
        <a:ext cx="2159001" cy="840167"/>
      </dsp:txXfrm>
    </dsp:sp>
    <dsp:sp modelId="{2B284217-6E3A-4883-B0C9-A282C37B4F9B}">
      <dsp:nvSpPr>
        <dsp:cNvPr id="0" name=""/>
        <dsp:cNvSpPr/>
      </dsp:nvSpPr>
      <dsp:spPr>
        <a:xfrm>
          <a:off x="4908261" y="795078"/>
          <a:ext cx="3027019" cy="8401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0" i="0" kern="1200" dirty="0" smtClean="0"/>
            <a:t>MOOCs, course materials, lesson plans, presentations, videos, podcasts, games, images, past papers, software</a:t>
          </a:r>
          <a:endParaRPr lang="en-GB" sz="1200" kern="1200" dirty="0"/>
        </a:p>
      </dsp:txBody>
      <dsp:txXfrm>
        <a:off x="5328345" y="795078"/>
        <a:ext cx="2186852" cy="84016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76A18-E9FC-4D5E-8D0D-8370A75C42B5}">
      <dsp:nvSpPr>
        <dsp:cNvPr id="0" name=""/>
        <dsp:cNvSpPr/>
      </dsp:nvSpPr>
      <dsp:spPr>
        <a:xfrm>
          <a:off x="4940" y="647261"/>
          <a:ext cx="2534501" cy="10138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kern="1200" dirty="0" smtClean="0"/>
            <a:t>Why?</a:t>
          </a:r>
          <a:endParaRPr lang="en-GB" sz="3600" kern="1200" dirty="0"/>
        </a:p>
      </dsp:txBody>
      <dsp:txXfrm>
        <a:off x="511840" y="647261"/>
        <a:ext cx="1520701" cy="1013800"/>
      </dsp:txXfrm>
    </dsp:sp>
    <dsp:sp modelId="{8F9AE74B-5B29-49BC-934E-CF0EE29E61C4}">
      <dsp:nvSpPr>
        <dsp:cNvPr id="0" name=""/>
        <dsp:cNvSpPr/>
      </dsp:nvSpPr>
      <dsp:spPr>
        <a:xfrm>
          <a:off x="2209956" y="733434"/>
          <a:ext cx="2103636" cy="8414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Increase access to education</a:t>
          </a:r>
          <a:endParaRPr lang="en-GB" sz="1200" kern="1200" dirty="0"/>
        </a:p>
      </dsp:txBody>
      <dsp:txXfrm>
        <a:off x="2630683" y="733434"/>
        <a:ext cx="1262182" cy="841454"/>
      </dsp:txXfrm>
    </dsp:sp>
    <dsp:sp modelId="{F33C44A5-C9F7-4297-B7C7-AF18B2ADF779}">
      <dsp:nvSpPr>
        <dsp:cNvPr id="0" name=""/>
        <dsp:cNvSpPr/>
      </dsp:nvSpPr>
      <dsp:spPr>
        <a:xfrm>
          <a:off x="4019084" y="733434"/>
          <a:ext cx="2103636" cy="8414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Improve teaching and learning</a:t>
          </a:r>
          <a:endParaRPr lang="en-GB" sz="1200" kern="1200" dirty="0"/>
        </a:p>
      </dsp:txBody>
      <dsp:txXfrm>
        <a:off x="4439811" y="733434"/>
        <a:ext cx="1262182" cy="841454"/>
      </dsp:txXfrm>
    </dsp:sp>
    <dsp:sp modelId="{DC5E83C3-09C5-494A-BC13-0E3B471B650D}">
      <dsp:nvSpPr>
        <dsp:cNvPr id="0" name=""/>
        <dsp:cNvSpPr/>
      </dsp:nvSpPr>
      <dsp:spPr>
        <a:xfrm>
          <a:off x="5828211" y="733434"/>
          <a:ext cx="2103636" cy="8414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Self promotion</a:t>
          </a:r>
          <a:endParaRPr lang="en-GB" sz="1200" kern="1200" dirty="0"/>
        </a:p>
      </dsp:txBody>
      <dsp:txXfrm>
        <a:off x="6248938" y="733434"/>
        <a:ext cx="1262182" cy="84145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4FEBD-5744-4522-A8DF-A70B45C53A76}">
      <dsp:nvSpPr>
        <dsp:cNvPr id="0" name=""/>
        <dsp:cNvSpPr/>
      </dsp:nvSpPr>
      <dsp:spPr>
        <a:xfrm>
          <a:off x="4940" y="123183"/>
          <a:ext cx="2534501" cy="10138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kern="1200" dirty="0" smtClean="0"/>
            <a:t>How?</a:t>
          </a:r>
          <a:endParaRPr lang="en-GB" sz="3600" kern="1200" dirty="0"/>
        </a:p>
      </dsp:txBody>
      <dsp:txXfrm>
        <a:off x="511840" y="123183"/>
        <a:ext cx="1520701" cy="1013800"/>
      </dsp:txXfrm>
    </dsp:sp>
    <dsp:sp modelId="{7F4121EC-607B-499A-9A79-BCB7B50AFD44}">
      <dsp:nvSpPr>
        <dsp:cNvPr id="0" name=""/>
        <dsp:cNvSpPr/>
      </dsp:nvSpPr>
      <dsp:spPr>
        <a:xfrm>
          <a:off x="2209956" y="209356"/>
          <a:ext cx="2103636" cy="8414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Create</a:t>
          </a:r>
          <a:endParaRPr lang="en-GB" sz="1200" kern="1200" dirty="0"/>
        </a:p>
      </dsp:txBody>
      <dsp:txXfrm>
        <a:off x="2630683" y="209356"/>
        <a:ext cx="1262182" cy="841454"/>
      </dsp:txXfrm>
    </dsp:sp>
    <dsp:sp modelId="{F545DC10-57F5-40EA-B3AE-482E4AE47B9A}">
      <dsp:nvSpPr>
        <dsp:cNvPr id="0" name=""/>
        <dsp:cNvSpPr/>
      </dsp:nvSpPr>
      <dsp:spPr>
        <a:xfrm>
          <a:off x="4019084" y="209356"/>
          <a:ext cx="2103636" cy="8414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Upload</a:t>
          </a:r>
          <a:endParaRPr lang="en-GB" sz="1200" kern="1200" dirty="0"/>
        </a:p>
      </dsp:txBody>
      <dsp:txXfrm>
        <a:off x="4439811" y="209356"/>
        <a:ext cx="1262182" cy="841454"/>
      </dsp:txXfrm>
    </dsp:sp>
    <dsp:sp modelId="{85AB34FF-FAFA-4C55-8E76-0835E62A4DBC}">
      <dsp:nvSpPr>
        <dsp:cNvPr id="0" name=""/>
        <dsp:cNvSpPr/>
      </dsp:nvSpPr>
      <dsp:spPr>
        <a:xfrm>
          <a:off x="5828211" y="209356"/>
          <a:ext cx="2103636" cy="8414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License</a:t>
          </a:r>
          <a:endParaRPr lang="en-GB" sz="1200" kern="1200" dirty="0"/>
        </a:p>
      </dsp:txBody>
      <dsp:txXfrm>
        <a:off x="6248938" y="209356"/>
        <a:ext cx="1262182" cy="84145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C3B414-8C3A-4A21-B0DA-630A6CF83EDD}">
      <dsp:nvSpPr>
        <dsp:cNvPr id="0" name=""/>
        <dsp:cNvSpPr/>
      </dsp:nvSpPr>
      <dsp:spPr>
        <a:xfrm>
          <a:off x="-4477270" y="-686610"/>
          <a:ext cx="5333750" cy="5333750"/>
        </a:xfrm>
        <a:prstGeom prst="blockArc">
          <a:avLst>
            <a:gd name="adj1" fmla="val 18900000"/>
            <a:gd name="adj2" fmla="val 2700000"/>
            <a:gd name="adj3" fmla="val 40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AF2884-70A3-4BB7-AF70-14D6833FA59E}">
      <dsp:nvSpPr>
        <dsp:cNvPr id="0" name=""/>
        <dsp:cNvSpPr/>
      </dsp:nvSpPr>
      <dsp:spPr>
        <a:xfrm>
          <a:off x="374976" y="247453"/>
          <a:ext cx="7851870" cy="4952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084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baseline="0" dirty="0" smtClean="0"/>
            <a:t>Blackboard integration</a:t>
          </a:r>
          <a:endParaRPr lang="en-GB" sz="2700" kern="1200" dirty="0"/>
        </a:p>
      </dsp:txBody>
      <dsp:txXfrm>
        <a:off x="374976" y="247453"/>
        <a:ext cx="7851870" cy="495224"/>
      </dsp:txXfrm>
    </dsp:sp>
    <dsp:sp modelId="{D71A66BF-13F3-44FC-B713-3AF3EA367A0B}">
      <dsp:nvSpPr>
        <dsp:cNvPr id="0" name=""/>
        <dsp:cNvSpPr/>
      </dsp:nvSpPr>
      <dsp:spPr>
        <a:xfrm>
          <a:off x="65461" y="185550"/>
          <a:ext cx="619030" cy="6190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0240CE-5F9F-430D-80AB-228993ABB007}">
      <dsp:nvSpPr>
        <dsp:cNvPr id="0" name=""/>
        <dsp:cNvSpPr/>
      </dsp:nvSpPr>
      <dsp:spPr>
        <a:xfrm>
          <a:off x="729840" y="990053"/>
          <a:ext cx="7497007" cy="4952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084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baseline="0" dirty="0" smtClean="0"/>
            <a:t>Embeddable HTML5 player</a:t>
          </a:r>
          <a:endParaRPr lang="en-GB" sz="2700" kern="1200" dirty="0"/>
        </a:p>
      </dsp:txBody>
      <dsp:txXfrm>
        <a:off x="729840" y="990053"/>
        <a:ext cx="7497007" cy="495224"/>
      </dsp:txXfrm>
    </dsp:sp>
    <dsp:sp modelId="{A5E04E92-490D-444A-8AED-EBCC330295DC}">
      <dsp:nvSpPr>
        <dsp:cNvPr id="0" name=""/>
        <dsp:cNvSpPr/>
      </dsp:nvSpPr>
      <dsp:spPr>
        <a:xfrm>
          <a:off x="420324" y="928149"/>
          <a:ext cx="619030" cy="6190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7C1AD3-6005-4233-A07D-7ECF50E513BC}">
      <dsp:nvSpPr>
        <dsp:cNvPr id="0" name=""/>
        <dsp:cNvSpPr/>
      </dsp:nvSpPr>
      <dsp:spPr>
        <a:xfrm>
          <a:off x="838754" y="1732652"/>
          <a:ext cx="7388092" cy="4952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084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baseline="0" smtClean="0"/>
            <a:t>Responsive site</a:t>
          </a:r>
          <a:endParaRPr lang="en-GB" sz="2700" kern="1200"/>
        </a:p>
      </dsp:txBody>
      <dsp:txXfrm>
        <a:off x="838754" y="1732652"/>
        <a:ext cx="7388092" cy="495224"/>
      </dsp:txXfrm>
    </dsp:sp>
    <dsp:sp modelId="{623F809C-2A26-4289-9AF2-F8E7F5BF3908}">
      <dsp:nvSpPr>
        <dsp:cNvPr id="0" name=""/>
        <dsp:cNvSpPr/>
      </dsp:nvSpPr>
      <dsp:spPr>
        <a:xfrm>
          <a:off x="529239" y="1670749"/>
          <a:ext cx="619030" cy="6190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2BF4BF-22E1-4A06-8D40-223208119457}">
      <dsp:nvSpPr>
        <dsp:cNvPr id="0" name=""/>
        <dsp:cNvSpPr/>
      </dsp:nvSpPr>
      <dsp:spPr>
        <a:xfrm>
          <a:off x="729840" y="2475251"/>
          <a:ext cx="7497007" cy="4952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084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baseline="0" smtClean="0"/>
            <a:t>T4 integration</a:t>
          </a:r>
          <a:endParaRPr lang="en-GB" sz="2700" kern="1200"/>
        </a:p>
      </dsp:txBody>
      <dsp:txXfrm>
        <a:off x="729840" y="2475251"/>
        <a:ext cx="7497007" cy="495224"/>
      </dsp:txXfrm>
    </dsp:sp>
    <dsp:sp modelId="{C53AB698-B1AC-42C9-B1B1-56DE155E0022}">
      <dsp:nvSpPr>
        <dsp:cNvPr id="0" name=""/>
        <dsp:cNvSpPr/>
      </dsp:nvSpPr>
      <dsp:spPr>
        <a:xfrm>
          <a:off x="420324" y="2413348"/>
          <a:ext cx="619030" cy="6190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48FFD9-877F-4CA4-A474-90C6522E0047}">
      <dsp:nvSpPr>
        <dsp:cNvPr id="0" name=""/>
        <dsp:cNvSpPr/>
      </dsp:nvSpPr>
      <dsp:spPr>
        <a:xfrm>
          <a:off x="374976" y="3217850"/>
          <a:ext cx="7851870" cy="4952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084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baseline="0" dirty="0" smtClean="0"/>
            <a:t>What else?</a:t>
          </a:r>
          <a:endParaRPr lang="en-GB" sz="2700" kern="1200" dirty="0"/>
        </a:p>
      </dsp:txBody>
      <dsp:txXfrm>
        <a:off x="374976" y="3217850"/>
        <a:ext cx="7851870" cy="495224"/>
      </dsp:txXfrm>
    </dsp:sp>
    <dsp:sp modelId="{471C61FD-353F-481B-9257-4E7F0760AE15}">
      <dsp:nvSpPr>
        <dsp:cNvPr id="0" name=""/>
        <dsp:cNvSpPr/>
      </dsp:nvSpPr>
      <dsp:spPr>
        <a:xfrm>
          <a:off x="65461" y="3155947"/>
          <a:ext cx="619030" cy="6190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752024" y="188913"/>
            <a:ext cx="4141151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200"/>
            </a:lvl1pPr>
          </a:lstStyle>
          <a:p>
            <a:fld id="{F6D8AFBE-B7CA-4D46-A31C-75EC41E50D85}" type="datetimeFigureOut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17/12/2015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752024" y="6411676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200"/>
            </a:lvl1pPr>
          </a:lstStyle>
          <a:p>
            <a:fld id="{7BFE86A2-DB0B-48E3-B43C-FE4600C96B70}" type="slidenum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>
          <a:xfrm>
            <a:off x="259080" y="190500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259080" y="6411675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71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50825" y="183675"/>
            <a:ext cx="4141150" cy="246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752024" y="183674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9ED64-0ADF-46CE-9E4F-53EDBA1EDEC4}" type="datetimeFigureOut">
              <a:rPr lang="en-GB" smtClean="0"/>
              <a:pPr/>
              <a:t>17/12/2015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50825" y="6420090"/>
            <a:ext cx="4141150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752024" y="6422867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A478A9A-ADE8-49A2-AF0A-1FE9A88297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Notes Placeholder 8"/>
          <p:cNvSpPr>
            <a:spLocks noGrp="1"/>
          </p:cNvSpPr>
          <p:nvPr>
            <p:ph type="body" sz="quarter" idx="3"/>
          </p:nvPr>
        </p:nvSpPr>
        <p:spPr>
          <a:xfrm>
            <a:off x="4752024" y="548616"/>
            <a:ext cx="4139564" cy="57607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9852" y="548616"/>
            <a:ext cx="4142123" cy="310659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332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Presentation Title (click to edit)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89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651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31800" y="2168525"/>
            <a:ext cx="8280400" cy="369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8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616733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31800" y="1358899"/>
            <a:ext cx="8280400" cy="450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9889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31802" y="368301"/>
            <a:ext cx="8101012" cy="50409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31802" y="368299"/>
            <a:ext cx="8280399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782026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31801" y="368301"/>
            <a:ext cx="8280729" cy="54911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036" y="375319"/>
            <a:ext cx="3780165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 smtClean="0">
                <a:latin typeface="Arial" pitchFamily="34" charset="0"/>
                <a:cs typeface="Arial" pitchFamily="34" charset="0"/>
              </a:rPr>
              <a:t>Subtitle (click to edit)</a:t>
            </a:r>
            <a:endParaRPr lang="en-GB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872124"/>
            <a:ext cx="3780167" cy="25584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110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431801" y="368300"/>
            <a:ext cx="8280400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1801" y="2935552"/>
            <a:ext cx="3780152" cy="496805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Subtitle (click to edit)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2" y="3429001"/>
            <a:ext cx="3780150" cy="2430462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256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751389" y="368609"/>
            <a:ext cx="3960812" cy="5490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14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2" y="368300"/>
            <a:ext cx="3960811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751388" y="368300"/>
            <a:ext cx="3960812" cy="5491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473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1" y="368300"/>
            <a:ext cx="3960812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9" y="368609"/>
            <a:ext cx="39608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30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51389" y="368609"/>
            <a:ext cx="3960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393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1988817"/>
            <a:ext cx="8280400" cy="461665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Thank you note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409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3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5" y="190500"/>
            <a:ext cx="8642349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3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753B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93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0B3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77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587"/>
            <a:ext cx="8642351" cy="6480501"/>
          </a:xfrm>
          <a:prstGeom prst="rect">
            <a:avLst/>
          </a:prstGeom>
          <a:solidFill>
            <a:srgbClr val="AF16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9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Transpar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074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1132" y="2170427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7973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95215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29680" y="13589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099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image" Target="../media/image7.emf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3" y="5409700"/>
            <a:ext cx="1909853" cy="10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946" y="6229061"/>
            <a:ext cx="3704684" cy="25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08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68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1" y="5949700"/>
            <a:ext cx="957659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6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714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56" y="5945640"/>
            <a:ext cx="957330" cy="540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932046" y="6453644"/>
            <a:ext cx="39627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68E1414-5F24-4E3F-ACA1-76792B015177}" type="slidenum">
              <a:rPr lang="en-GB" sz="800" smtClean="0">
                <a:latin typeface="+mn-lt"/>
              </a:rPr>
              <a:pPr algn="r"/>
              <a:t>‹#›</a:t>
            </a:fld>
            <a:endParaRPr lang="en-GB" sz="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009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1" r:id="rId2"/>
    <p:sldLayoutId id="2147483693" r:id="rId3"/>
    <p:sldLayoutId id="2147483690" r:id="rId4"/>
    <p:sldLayoutId id="2147483692" r:id="rId5"/>
    <p:sldLayoutId id="2147483694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3" r:id="rId12"/>
    <p:sldLayoutId id="214748371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471" y="1088688"/>
            <a:ext cx="5760746" cy="646331"/>
          </a:xfrm>
        </p:spPr>
        <p:txBody>
          <a:bodyPr/>
          <a:lstStyle/>
          <a:p>
            <a:r>
              <a:rPr lang="en-GB" sz="3600" dirty="0" smtClean="0"/>
              <a:t>Toby Hanning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412" y="2348856"/>
            <a:ext cx="7020972" cy="1458861"/>
          </a:xfrm>
        </p:spPr>
        <p:txBody>
          <a:bodyPr/>
          <a:lstStyle/>
          <a:p>
            <a:r>
              <a:rPr lang="en-GB" sz="3600" dirty="0" smtClean="0"/>
              <a:t>edShare@GCU</a:t>
            </a:r>
          </a:p>
          <a:p>
            <a:r>
              <a:rPr lang="en-GB" sz="2400" dirty="0"/>
              <a:t>Sharing and preserving our educational resources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2456" y="5589288"/>
            <a:ext cx="720096" cy="251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53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Future Development</a:t>
            </a:r>
            <a:endParaRPr lang="en-GB" sz="30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06485102"/>
              </p:ext>
            </p:extLst>
          </p:nvPr>
        </p:nvGraphicFramePr>
        <p:xfrm>
          <a:off x="431132" y="1448736"/>
          <a:ext cx="8280400" cy="3960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090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31800" y="548616"/>
            <a:ext cx="8280400" cy="769441"/>
          </a:xfrm>
        </p:spPr>
        <p:txBody>
          <a:bodyPr/>
          <a:lstStyle/>
          <a:p>
            <a:r>
              <a:rPr lang="en-GB" sz="4400" dirty="0" smtClean="0"/>
              <a:t>Thank you</a:t>
            </a:r>
            <a:endParaRPr lang="en-GB" sz="4400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431800" y="1448736"/>
            <a:ext cx="8280400" cy="3564053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Contact details and links:</a:t>
            </a:r>
          </a:p>
          <a:p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https://edshare.gcu.ac.uk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http://www.gcu.ac.uk/library/servicesforstaff/copyright/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edshare@gcu.ac.uk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copyright@gcu.ac.uk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x</a:t>
            </a:r>
            <a:r>
              <a:rPr lang="en-GB" dirty="0" smtClean="0"/>
              <a:t>1249</a:t>
            </a:r>
          </a:p>
        </p:txBody>
      </p:sp>
    </p:spTree>
    <p:extLst>
      <p:ext uri="{BB962C8B-B14F-4D97-AF65-F5344CB8AC3E}">
        <p14:creationId xmlns:p14="http://schemas.microsoft.com/office/powerpoint/2010/main" val="322749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88331" y="548633"/>
            <a:ext cx="7920868" cy="553998"/>
          </a:xfrm>
        </p:spPr>
        <p:txBody>
          <a:bodyPr/>
          <a:lstStyle/>
          <a:p>
            <a:r>
              <a:rPr lang="en-GB" sz="3000" dirty="0" smtClean="0"/>
              <a:t>edShare@GCU – Presentation Summary</a:t>
            </a:r>
            <a:endParaRPr lang="en-GB"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88330" y="1448736"/>
            <a:ext cx="7920869" cy="267765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Project history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Project features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Live demo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Open educational 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Future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Questions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4408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Project History</a:t>
            </a:r>
            <a:endParaRPr lang="en-GB" sz="30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33872279"/>
              </p:ext>
            </p:extLst>
          </p:nvPr>
        </p:nvGraphicFramePr>
        <p:xfrm>
          <a:off x="431132" y="2170427"/>
          <a:ext cx="8280400" cy="3238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75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Project History</a:t>
            </a:r>
            <a:endParaRPr lang="en-GB"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2079" y="1718772"/>
            <a:ext cx="8280400" cy="97872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November 2013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Aim: “to </a:t>
            </a:r>
            <a:r>
              <a:rPr lang="en-GB" sz="1800" dirty="0"/>
              <a:t>ascertain the issues surrounding the use of digital resources in the University, both for learning and teaching, and support </a:t>
            </a:r>
            <a:r>
              <a:rPr lang="en-GB" sz="1800" dirty="0" smtClean="0"/>
              <a:t>services”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38770" y="1158845"/>
            <a:ext cx="8279732" cy="400110"/>
          </a:xfrm>
        </p:spPr>
        <p:txBody>
          <a:bodyPr/>
          <a:lstStyle/>
          <a:p>
            <a:r>
              <a:rPr lang="en-GB" dirty="0" smtClean="0"/>
              <a:t>Digital Resources Survey</a:t>
            </a:r>
            <a:endParaRPr lang="en-GB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375689669"/>
              </p:ext>
            </p:extLst>
          </p:nvPr>
        </p:nvGraphicFramePr>
        <p:xfrm>
          <a:off x="1850557" y="2888928"/>
          <a:ext cx="5382108" cy="23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/>
          <p:cNvSpPr/>
          <p:nvPr/>
        </p:nvSpPr>
        <p:spPr>
          <a:xfrm>
            <a:off x="611472" y="5589288"/>
            <a:ext cx="594079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/>
              <a:t>Summary findings and full survey results available at https://edshare.gcu.ac.uk/1011/</a:t>
            </a:r>
          </a:p>
        </p:txBody>
      </p:sp>
    </p:spTree>
    <p:extLst>
      <p:ext uri="{BB962C8B-B14F-4D97-AF65-F5344CB8AC3E}">
        <p14:creationId xmlns:p14="http://schemas.microsoft.com/office/powerpoint/2010/main" val="198966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Repository Software</a:t>
            </a:r>
            <a:endParaRPr lang="en-GB"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132" y="1628760"/>
            <a:ext cx="8280400" cy="410573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>
                <a:latin typeface="+mn-lt"/>
              </a:rPr>
              <a:t>ePrints</a:t>
            </a:r>
            <a:r>
              <a:rPr lang="en-GB" dirty="0" smtClean="0">
                <a:latin typeface="+mn-lt"/>
              </a:rPr>
              <a:t> – open source software developed by the University of Southampton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+mn-lt"/>
              </a:rPr>
              <a:t>Mature repository solution used by over 500 institutions*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>
                <a:latin typeface="+mn-lt"/>
              </a:rPr>
              <a:t>edShare</a:t>
            </a:r>
            <a:r>
              <a:rPr lang="en-GB" dirty="0" smtClean="0">
                <a:latin typeface="+mn-lt"/>
              </a:rPr>
              <a:t> – educational resources version of </a:t>
            </a:r>
            <a:r>
              <a:rPr lang="en-GB" dirty="0" err="1" smtClean="0">
                <a:latin typeface="+mn-lt"/>
              </a:rPr>
              <a:t>ePrints</a:t>
            </a:r>
            <a:endParaRPr lang="en-GB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+mn-lt"/>
              </a:rPr>
              <a:t>Build and support by </a:t>
            </a:r>
            <a:r>
              <a:rPr lang="en-GB" dirty="0" err="1" smtClean="0">
                <a:latin typeface="+mn-lt"/>
              </a:rPr>
              <a:t>ePrints</a:t>
            </a:r>
            <a:r>
              <a:rPr lang="en-GB" dirty="0" smtClean="0">
                <a:latin typeface="+mn-lt"/>
              </a:rPr>
              <a:t>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+mn-lt"/>
              </a:rPr>
              <a:t>Built on the key principals of: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Storing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Sharing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Preserving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1485900" lvl="2" indent="-342900">
              <a:buFont typeface="Arial" panose="020B0604020202020204" pitchFamily="34" charset="0"/>
              <a:buChar char="•"/>
            </a:pPr>
            <a:endParaRPr lang="en-GB" sz="1600" dirty="0" smtClean="0"/>
          </a:p>
          <a:p>
            <a:r>
              <a:rPr lang="en-GB" sz="1000" dirty="0" smtClean="0"/>
              <a:t>* Figures taken from the Repository of Open </a:t>
            </a:r>
            <a:r>
              <a:rPr lang="en-GB" sz="1000" dirty="0"/>
              <a:t>Access Repositories http://roar.eprints.org/</a:t>
            </a:r>
            <a:endParaRPr lang="en-GB" sz="10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080" y="3699036"/>
            <a:ext cx="365760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727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Key Features</a:t>
            </a:r>
            <a:endParaRPr lang="en-GB" sz="3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556" y="1538748"/>
            <a:ext cx="1957387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56" y="1538748"/>
            <a:ext cx="1957387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156" y="1538748"/>
            <a:ext cx="1957387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556" y="2888928"/>
            <a:ext cx="1957387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56" y="2888928"/>
            <a:ext cx="1957387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156" y="2888928"/>
            <a:ext cx="2005013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200" y="4329120"/>
            <a:ext cx="215265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480" y="4329120"/>
            <a:ext cx="2116137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968" y="4329120"/>
            <a:ext cx="1957387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975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Repository Parameters</a:t>
            </a:r>
            <a:endParaRPr lang="en-GB" sz="30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334045652"/>
              </p:ext>
            </p:extLst>
          </p:nvPr>
        </p:nvGraphicFramePr>
        <p:xfrm>
          <a:off x="460360" y="1178700"/>
          <a:ext cx="8280400" cy="1260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867204850"/>
              </p:ext>
            </p:extLst>
          </p:nvPr>
        </p:nvGraphicFramePr>
        <p:xfrm>
          <a:off x="461028" y="2528880"/>
          <a:ext cx="8279732" cy="1530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1469069778"/>
              </p:ext>
            </p:extLst>
          </p:nvPr>
        </p:nvGraphicFramePr>
        <p:xfrm>
          <a:off x="459798" y="4149096"/>
          <a:ext cx="8279732" cy="1260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60913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10" grpId="0">
        <p:bldAsOne/>
      </p:bldGraphic>
      <p:bldGraphic spid="1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edShare@GCU – Live Demo</a:t>
            </a:r>
            <a:endParaRPr lang="en-GB" sz="3000" dirty="0"/>
          </a:p>
        </p:txBody>
      </p:sp>
      <p:pic>
        <p:nvPicPr>
          <p:cNvPr id="1026" name="Picture 2" descr="https://upload.wikimedia.org/wikipedia/commons/thumb/f/fb/Exclamation_mark_2.svg/691px-Exclamation_mark_2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676" y="1088688"/>
            <a:ext cx="4872199" cy="4230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01604" y="6039348"/>
            <a:ext cx="39116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Image: </a:t>
            </a:r>
            <a:r>
              <a:rPr lang="en-GB" sz="1000" dirty="0" smtClean="0"/>
              <a:t>Archimëa</a:t>
            </a:r>
            <a:r>
              <a:rPr lang="en-GB" sz="1000" dirty="0"/>
              <a:t>. https://commons.wikimedia.org </a:t>
            </a:r>
            <a:r>
              <a:rPr lang="en-GB" sz="1000" dirty="0" smtClean="0"/>
              <a:t>(</a:t>
            </a:r>
            <a:r>
              <a:rPr lang="en-GB" sz="1000" dirty="0"/>
              <a:t>CC BY-SA </a:t>
            </a:r>
            <a:r>
              <a:rPr lang="en-GB" sz="1000" dirty="0" smtClean="0"/>
              <a:t>4.0)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19166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51424" y="368301"/>
            <a:ext cx="8641152" cy="1015663"/>
          </a:xfrm>
        </p:spPr>
        <p:txBody>
          <a:bodyPr/>
          <a:lstStyle/>
          <a:p>
            <a:r>
              <a:rPr lang="en-GB" sz="3000" dirty="0" smtClean="0"/>
              <a:t>edShare@GCU – Open Educational Resources</a:t>
            </a:r>
            <a:endParaRPr lang="en-GB" sz="30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13547569"/>
              </p:ext>
            </p:extLst>
          </p:nvPr>
        </p:nvGraphicFramePr>
        <p:xfrm>
          <a:off x="521460" y="818652"/>
          <a:ext cx="7936788" cy="2430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49854446"/>
              </p:ext>
            </p:extLst>
          </p:nvPr>
        </p:nvGraphicFramePr>
        <p:xfrm>
          <a:off x="521460" y="2258844"/>
          <a:ext cx="7936788" cy="2308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891084334"/>
              </p:ext>
            </p:extLst>
          </p:nvPr>
        </p:nvGraphicFramePr>
        <p:xfrm>
          <a:off x="521460" y="4149096"/>
          <a:ext cx="7936788" cy="1260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11592" y="5949335"/>
            <a:ext cx="35044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¹ Open Education </a:t>
            </a:r>
            <a:r>
              <a:rPr lang="en-GB" sz="1000" dirty="0"/>
              <a:t>Working Group http://education.okfn.org/</a:t>
            </a:r>
          </a:p>
        </p:txBody>
      </p:sp>
    </p:spTree>
    <p:extLst>
      <p:ext uri="{BB962C8B-B14F-4D97-AF65-F5344CB8AC3E}">
        <p14:creationId xmlns:p14="http://schemas.microsoft.com/office/powerpoint/2010/main" val="1305017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8" grpId="0">
        <p:bldAsOne/>
      </p:bldGraphic>
      <p:bldGraphic spid="10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5161a5ae4753c1619fe5fea56675a6d90f62aa4"/>
</p:tagLst>
</file>

<file path=ppt/theme/theme1.xml><?xml version="1.0" encoding="utf-8"?>
<a:theme xmlns:a="http://schemas.openxmlformats.org/drawingml/2006/main" name="Fra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Divid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GCU Template v8</Template>
  <TotalTime>0</TotalTime>
  <Words>319</Words>
  <Application>Microsoft Office PowerPoint</Application>
  <PresentationFormat>On-screen Show (4:3)</PresentationFormat>
  <Paragraphs>83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Frame</vt:lpstr>
      <vt:lpstr>Section Dividers</vt:lpstr>
      <vt:lpstr>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2013-06-18T15:06:41Z</dcterms:created>
  <dcterms:modified xsi:type="dcterms:W3CDTF">2015-12-17T12:06:58Z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Tfs.LastKnownPath">
    <vt:lpwstr>\\enterprise.gcal.ac.uk\gcu\MPR\Common\Marketing\Brand\Powerpoint templates\GCU4x3March2015r6.pptx</vt:lpwstr>
  </property>
</Properties>
</file>