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FF"/>
    <a:srgbClr val="DC00A0"/>
    <a:srgbClr val="14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78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6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4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9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03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82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0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0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6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77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3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68148-837A-4D73-B5CE-52CB97691492}" type="datetimeFigureOut">
              <a:rPr lang="en-GB" smtClean="0"/>
              <a:t>19/03/2018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56D40-DB5E-40DF-BCAE-E55A606C5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18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1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145192" y="0"/>
            <a:ext cx="7046808" cy="685800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477070" y="307910"/>
            <a:ext cx="6095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>
                <a:solidFill>
                  <a:srgbClr val="00C4FF"/>
                </a:solidFill>
              </a:rPr>
              <a:t>DIGITAL PRESENCE</a:t>
            </a:r>
            <a:endParaRPr lang="en-GB" sz="6000" b="1" dirty="0">
              <a:solidFill>
                <a:srgbClr val="00C4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0927" y="815741"/>
            <a:ext cx="4428576" cy="5045006"/>
            <a:chOff x="814875" y="385666"/>
            <a:chExt cx="5396201" cy="6147318"/>
          </a:xfrm>
          <a:blipFill dpi="0" rotWithShape="1">
            <a:blip r:embed="rId3"/>
            <a:srcRect/>
            <a:stretch>
              <a:fillRect r="-2000"/>
            </a:stretch>
          </a:blipFill>
        </p:grpSpPr>
        <p:sp>
          <p:nvSpPr>
            <p:cNvPr id="5" name="Oval 4"/>
            <p:cNvSpPr/>
            <p:nvPr/>
          </p:nvSpPr>
          <p:spPr>
            <a:xfrm>
              <a:off x="1492898" y="1800808"/>
              <a:ext cx="3890865" cy="38908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814875" y="1222310"/>
              <a:ext cx="2382416" cy="2382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702768" y="385666"/>
              <a:ext cx="1328056" cy="1328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2006083" y="472752"/>
              <a:ext cx="662473" cy="6624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4920346" y="4774169"/>
              <a:ext cx="1290730" cy="1290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4657533" y="6007358"/>
              <a:ext cx="525626" cy="5256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38919" y="1588552"/>
            <a:ext cx="61722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 smtClean="0">
                <a:solidFill>
                  <a:schemeClr val="bg1"/>
                </a:solidFill>
              </a:rPr>
              <a:t>Enhance student experience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GB" sz="3600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 smtClean="0">
                <a:solidFill>
                  <a:schemeClr val="bg1"/>
                </a:solidFill>
              </a:rPr>
              <a:t>Support high level digital literacy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GB" sz="3600" dirty="0" smtClean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 smtClean="0">
                <a:solidFill>
                  <a:schemeClr val="bg1"/>
                </a:solidFill>
              </a:rPr>
              <a:t>Scale up our online and distance learning offerings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9" y="5860747"/>
            <a:ext cx="1460161" cy="8267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22333" y="130536"/>
            <a:ext cx="45719" cy="6473464"/>
          </a:xfrm>
          <a:prstGeom prst="rect">
            <a:avLst/>
          </a:prstGeom>
          <a:gradFill>
            <a:gsLst>
              <a:gs pos="0">
                <a:srgbClr val="DC00A0">
                  <a:alpha val="0"/>
                </a:srgbClr>
              </a:gs>
              <a:gs pos="54000">
                <a:srgbClr val="DC00A0"/>
              </a:gs>
              <a:gs pos="100000">
                <a:srgbClr val="DC00A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3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2" grpId="0" build="p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460501" y="2644170"/>
            <a:ext cx="5270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 err="1" smtClean="0">
                <a:solidFill>
                  <a:srgbClr val="00C4FF"/>
                </a:solidFill>
              </a:rPr>
              <a:t>GCULearn</a:t>
            </a:r>
            <a:endParaRPr lang="en-GB" sz="9600" b="1" dirty="0">
              <a:solidFill>
                <a:srgbClr val="00C4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9" y="5860747"/>
            <a:ext cx="1460161" cy="8267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5400000">
            <a:off x="6326831" y="98158"/>
            <a:ext cx="61878" cy="8025205"/>
          </a:xfrm>
          <a:prstGeom prst="rect">
            <a:avLst/>
          </a:prstGeom>
          <a:gradFill>
            <a:gsLst>
              <a:gs pos="0">
                <a:srgbClr val="DC00A0">
                  <a:alpha val="0"/>
                </a:srgbClr>
              </a:gs>
              <a:gs pos="54000">
                <a:srgbClr val="DC00A0"/>
              </a:gs>
              <a:gs pos="100000">
                <a:srgbClr val="DC00A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42" y="2644170"/>
            <a:ext cx="1229173" cy="12542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78" y="2644170"/>
            <a:ext cx="1229173" cy="12542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14" y="2768733"/>
            <a:ext cx="1408468" cy="1019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44" y="2761336"/>
            <a:ext cx="1408468" cy="1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15073" y="1032574"/>
            <a:ext cx="7361853" cy="4792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GB" sz="12000" b="1" dirty="0" smtClean="0">
                <a:solidFill>
                  <a:srgbClr val="DC00A0"/>
                </a:solidFill>
              </a:rPr>
              <a:t>TOP TEN</a:t>
            </a:r>
          </a:p>
          <a:p>
            <a:pPr algn="ctr">
              <a:lnSpc>
                <a:spcPts val="9000"/>
              </a:lnSpc>
            </a:pPr>
            <a:r>
              <a:rPr lang="en-GB" sz="8800" dirty="0">
                <a:solidFill>
                  <a:schemeClr val="bg1"/>
                </a:solidFill>
              </a:rPr>
              <a:t>a</a:t>
            </a:r>
            <a:r>
              <a:rPr lang="en-GB" sz="8800" dirty="0" smtClean="0">
                <a:solidFill>
                  <a:schemeClr val="bg1"/>
                </a:solidFill>
              </a:rPr>
              <a:t>pplications</a:t>
            </a:r>
          </a:p>
          <a:p>
            <a:pPr algn="ctr">
              <a:lnSpc>
                <a:spcPts val="9000"/>
              </a:lnSpc>
            </a:pPr>
            <a:r>
              <a:rPr lang="en-GB" sz="8800" dirty="0">
                <a:solidFill>
                  <a:schemeClr val="bg1"/>
                </a:solidFill>
              </a:rPr>
              <a:t>t</a:t>
            </a:r>
            <a:r>
              <a:rPr lang="en-GB" sz="8800" dirty="0" smtClean="0">
                <a:solidFill>
                  <a:schemeClr val="bg1"/>
                </a:solidFill>
              </a:rPr>
              <a:t>o embed in</a:t>
            </a:r>
          </a:p>
          <a:p>
            <a:pPr algn="ctr">
              <a:lnSpc>
                <a:spcPts val="9000"/>
              </a:lnSpc>
            </a:pPr>
            <a:r>
              <a:rPr lang="en-GB" sz="11000" b="1" dirty="0" err="1" smtClean="0">
                <a:solidFill>
                  <a:srgbClr val="00C4FF"/>
                </a:solidFill>
              </a:rPr>
              <a:t>GCULearn</a:t>
            </a:r>
            <a:endParaRPr lang="en-GB" sz="11000" b="1" dirty="0">
              <a:solidFill>
                <a:srgbClr val="00C4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9" y="5860747"/>
            <a:ext cx="1460161" cy="82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Ten things to embed in Blackbo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285877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00C4FF"/>
                </a:solidFill>
              </a:rPr>
              <a:t>pollev.com/johnnybriggs141</a:t>
            </a:r>
            <a:endParaRPr lang="en-GB" sz="6600" b="1" dirty="0">
              <a:solidFill>
                <a:srgbClr val="00C4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9" y="5860747"/>
            <a:ext cx="1460161" cy="8267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5400000">
            <a:off x="6326831" y="98158"/>
            <a:ext cx="61878" cy="8025205"/>
          </a:xfrm>
          <a:prstGeom prst="rect">
            <a:avLst/>
          </a:prstGeom>
          <a:gradFill>
            <a:gsLst>
              <a:gs pos="0">
                <a:srgbClr val="DC00A0">
                  <a:alpha val="0"/>
                </a:srgbClr>
              </a:gs>
              <a:gs pos="54000">
                <a:srgbClr val="DC00A0"/>
              </a:gs>
              <a:gs pos="100000">
                <a:srgbClr val="DC00A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1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27</Words>
  <Application>Microsoft Office PowerPoint</Application>
  <PresentationFormat>Widescreen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Briggs, John</dc:creator>
  <cp:lastModifiedBy>Briggs, John</cp:lastModifiedBy>
  <cp:revision>12</cp:revision>
  <dcterms:created xsi:type="dcterms:W3CDTF">2018-03-19T14:17:34Z</dcterms:created>
  <dcterms:modified xsi:type="dcterms:W3CDTF">2018-03-19T16:14:00Z</dcterms:modified>
</cp:coreProperties>
</file>