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notesMasterIdLst>
    <p:notesMasterId r:id="rId24"/>
  </p:notesMasterIdLst>
  <p:sldIdLst>
    <p:sldId id="256" r:id="rId3"/>
    <p:sldId id="257" r:id="rId4"/>
    <p:sldId id="258" r:id="rId5"/>
    <p:sldId id="262" r:id="rId6"/>
    <p:sldId id="274" r:id="rId7"/>
    <p:sldId id="272" r:id="rId8"/>
    <p:sldId id="279" r:id="rId9"/>
    <p:sldId id="267" r:id="rId10"/>
    <p:sldId id="265" r:id="rId11"/>
    <p:sldId id="269" r:id="rId12"/>
    <p:sldId id="278" r:id="rId13"/>
    <p:sldId id="280" r:id="rId14"/>
    <p:sldId id="281" r:id="rId15"/>
    <p:sldId id="284" r:id="rId16"/>
    <p:sldId id="268" r:id="rId17"/>
    <p:sldId id="282" r:id="rId18"/>
    <p:sldId id="270" r:id="rId19"/>
    <p:sldId id="285" r:id="rId20"/>
    <p:sldId id="283" r:id="rId21"/>
    <p:sldId id="276" r:id="rId22"/>
    <p:sldId id="277" r:id="rId23"/>
  </p:sldIdLst>
  <p:sldSz cx="9144000" cy="6858000" type="screen4x3"/>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904" autoAdjust="0"/>
  </p:normalViewPr>
  <p:slideViewPr>
    <p:cSldViewPr>
      <p:cViewPr varScale="1">
        <p:scale>
          <a:sx n="60" d="100"/>
          <a:sy n="60" d="100"/>
        </p:scale>
        <p:origin x="-175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CB4E3A-1917-42F0-A461-9CDC25541AFF}"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GB"/>
        </a:p>
      </dgm:t>
    </dgm:pt>
    <dgm:pt modelId="{B56220C6-6863-4131-9DE5-D0463AC27AFE}">
      <dgm:prSet/>
      <dgm:spPr/>
      <dgm:t>
        <a:bodyPr/>
        <a:lstStyle/>
        <a:p>
          <a:pPr rtl="0"/>
          <a:r>
            <a:rPr lang="en-GB" dirty="0" smtClean="0"/>
            <a:t>System admin</a:t>
          </a:r>
          <a:endParaRPr lang="en-GB" dirty="0"/>
        </a:p>
      </dgm:t>
    </dgm:pt>
    <dgm:pt modelId="{1BE613AC-44BD-499A-9BFB-60E0ECE3EDA4}" type="parTrans" cxnId="{3B2FF13F-01AA-4E47-9EE8-C7F2B317D04A}">
      <dgm:prSet/>
      <dgm:spPr/>
      <dgm:t>
        <a:bodyPr/>
        <a:lstStyle/>
        <a:p>
          <a:endParaRPr lang="en-GB"/>
        </a:p>
      </dgm:t>
    </dgm:pt>
    <dgm:pt modelId="{334639CB-96A8-4AB1-8EF4-DAA591B6462E}" type="sibTrans" cxnId="{3B2FF13F-01AA-4E47-9EE8-C7F2B317D04A}">
      <dgm:prSet/>
      <dgm:spPr/>
      <dgm:t>
        <a:bodyPr/>
        <a:lstStyle/>
        <a:p>
          <a:endParaRPr lang="en-GB"/>
        </a:p>
      </dgm:t>
    </dgm:pt>
    <dgm:pt modelId="{2D327AB6-8AED-425A-A62F-E61D6D1D344F}">
      <dgm:prSet/>
      <dgm:spPr/>
      <dgm:t>
        <a:bodyPr/>
        <a:lstStyle/>
        <a:p>
          <a:pPr rtl="0"/>
          <a:r>
            <a:rPr lang="en-GB" dirty="0" smtClean="0"/>
            <a:t>Manage development</a:t>
          </a:r>
          <a:endParaRPr lang="en-GB" dirty="0"/>
        </a:p>
      </dgm:t>
    </dgm:pt>
    <dgm:pt modelId="{799201F1-95D3-4374-8B40-D2C3DA9DC47C}" type="parTrans" cxnId="{7D33FCE4-9DE4-4AB6-A10C-9F9008E2468C}">
      <dgm:prSet/>
      <dgm:spPr/>
      <dgm:t>
        <a:bodyPr/>
        <a:lstStyle/>
        <a:p>
          <a:endParaRPr lang="en-GB"/>
        </a:p>
      </dgm:t>
    </dgm:pt>
    <dgm:pt modelId="{0589FB9C-D96F-48CB-BB8E-676BB44A7F98}" type="sibTrans" cxnId="{7D33FCE4-9DE4-4AB6-A10C-9F9008E2468C}">
      <dgm:prSet/>
      <dgm:spPr/>
      <dgm:t>
        <a:bodyPr/>
        <a:lstStyle/>
        <a:p>
          <a:endParaRPr lang="en-GB"/>
        </a:p>
      </dgm:t>
    </dgm:pt>
    <dgm:pt modelId="{5F3C9D25-5D36-4B39-A3AB-FC632679647F}">
      <dgm:prSet/>
      <dgm:spPr/>
      <dgm:t>
        <a:bodyPr/>
        <a:lstStyle/>
        <a:p>
          <a:pPr rtl="0"/>
          <a:r>
            <a:rPr lang="en-GB" dirty="0" smtClean="0"/>
            <a:t>Digital preservation</a:t>
          </a:r>
          <a:endParaRPr lang="en-GB" dirty="0"/>
        </a:p>
      </dgm:t>
    </dgm:pt>
    <dgm:pt modelId="{302669CE-4419-446E-B00B-1F9DD3028E96}" type="parTrans" cxnId="{2F9D8F2B-70F1-40A3-9C4E-19AFC10BF0C0}">
      <dgm:prSet/>
      <dgm:spPr/>
      <dgm:t>
        <a:bodyPr/>
        <a:lstStyle/>
        <a:p>
          <a:endParaRPr lang="en-GB"/>
        </a:p>
      </dgm:t>
    </dgm:pt>
    <dgm:pt modelId="{80D4B23C-9C81-42B0-BC12-83C757FC4510}" type="sibTrans" cxnId="{2F9D8F2B-70F1-40A3-9C4E-19AFC10BF0C0}">
      <dgm:prSet/>
      <dgm:spPr/>
      <dgm:t>
        <a:bodyPr/>
        <a:lstStyle/>
        <a:p>
          <a:endParaRPr lang="en-GB"/>
        </a:p>
      </dgm:t>
    </dgm:pt>
    <dgm:pt modelId="{7E594897-DEDC-4E14-96CA-EF9781BFCE1E}">
      <dgm:prSet/>
      <dgm:spPr/>
      <dgm:t>
        <a:bodyPr/>
        <a:lstStyle/>
        <a:p>
          <a:pPr rtl="0"/>
          <a:r>
            <a:rPr lang="en-GB" dirty="0" smtClean="0"/>
            <a:t>Training</a:t>
          </a:r>
          <a:endParaRPr lang="en-GB" dirty="0"/>
        </a:p>
      </dgm:t>
    </dgm:pt>
    <dgm:pt modelId="{26CFC9B1-7B58-41EC-9BD4-5809A01F2FA4}" type="parTrans" cxnId="{019F56D8-E1E9-4F2F-A604-CDF71C5BF33C}">
      <dgm:prSet/>
      <dgm:spPr/>
      <dgm:t>
        <a:bodyPr/>
        <a:lstStyle/>
        <a:p>
          <a:endParaRPr lang="en-GB"/>
        </a:p>
      </dgm:t>
    </dgm:pt>
    <dgm:pt modelId="{11FEB5D3-C6F4-4A49-BBAA-AC280C819168}" type="sibTrans" cxnId="{019F56D8-E1E9-4F2F-A604-CDF71C5BF33C}">
      <dgm:prSet/>
      <dgm:spPr/>
      <dgm:t>
        <a:bodyPr/>
        <a:lstStyle/>
        <a:p>
          <a:endParaRPr lang="en-GB"/>
        </a:p>
      </dgm:t>
    </dgm:pt>
    <dgm:pt modelId="{37F7E5D8-71C8-4854-B1AB-18105F5F0D56}">
      <dgm:prSet/>
      <dgm:spPr/>
      <dgm:t>
        <a:bodyPr/>
        <a:lstStyle/>
        <a:p>
          <a:pPr rtl="0"/>
          <a:r>
            <a:rPr lang="en-GB" dirty="0" smtClean="0"/>
            <a:t>Advocacy</a:t>
          </a:r>
          <a:endParaRPr lang="en-GB" dirty="0"/>
        </a:p>
      </dgm:t>
    </dgm:pt>
    <dgm:pt modelId="{F7547312-8537-4D5F-BC90-D21CADE4E2A7}" type="parTrans" cxnId="{0988098C-0887-4B5A-8207-482FAAC75B79}">
      <dgm:prSet/>
      <dgm:spPr/>
      <dgm:t>
        <a:bodyPr/>
        <a:lstStyle/>
        <a:p>
          <a:endParaRPr lang="en-GB"/>
        </a:p>
      </dgm:t>
    </dgm:pt>
    <dgm:pt modelId="{6CAE67B7-0F0C-4E23-8333-B8D23433F10B}" type="sibTrans" cxnId="{0988098C-0887-4B5A-8207-482FAAC75B79}">
      <dgm:prSet/>
      <dgm:spPr/>
      <dgm:t>
        <a:bodyPr/>
        <a:lstStyle/>
        <a:p>
          <a:endParaRPr lang="en-GB"/>
        </a:p>
      </dgm:t>
    </dgm:pt>
    <dgm:pt modelId="{ACE4426C-B7EF-4363-86EF-DE2E9DF05BB4}">
      <dgm:prSet/>
      <dgm:spPr/>
      <dgm:t>
        <a:bodyPr/>
        <a:lstStyle/>
        <a:p>
          <a:pPr rtl="0"/>
          <a:r>
            <a:rPr lang="en-GB" dirty="0" smtClean="0"/>
            <a:t>Copyright and licensing advice</a:t>
          </a:r>
          <a:endParaRPr lang="en-GB" dirty="0"/>
        </a:p>
      </dgm:t>
    </dgm:pt>
    <dgm:pt modelId="{6675B0DE-BBA3-4EB0-BEB1-637CCB422A61}" type="parTrans" cxnId="{A03B35AA-0C2F-4BAD-AE0E-DF7D53E713DC}">
      <dgm:prSet/>
      <dgm:spPr/>
      <dgm:t>
        <a:bodyPr/>
        <a:lstStyle/>
        <a:p>
          <a:endParaRPr lang="en-GB"/>
        </a:p>
      </dgm:t>
    </dgm:pt>
    <dgm:pt modelId="{EC2CED47-1419-45E7-B9D4-D482556D65E5}" type="sibTrans" cxnId="{A03B35AA-0C2F-4BAD-AE0E-DF7D53E713DC}">
      <dgm:prSet/>
      <dgm:spPr/>
      <dgm:t>
        <a:bodyPr/>
        <a:lstStyle/>
        <a:p>
          <a:endParaRPr lang="en-GB"/>
        </a:p>
      </dgm:t>
    </dgm:pt>
    <dgm:pt modelId="{3EA88404-F318-4EDF-92A2-F6A8ECB16CA9}" type="pres">
      <dgm:prSet presAssocID="{01CB4E3A-1917-42F0-A461-9CDC25541AFF}" presName="Name0" presStyleCnt="0">
        <dgm:presLayoutVars>
          <dgm:dir/>
          <dgm:animLvl val="lvl"/>
          <dgm:resizeHandles val="exact"/>
        </dgm:presLayoutVars>
      </dgm:prSet>
      <dgm:spPr/>
      <dgm:t>
        <a:bodyPr/>
        <a:lstStyle/>
        <a:p>
          <a:endParaRPr lang="en-GB"/>
        </a:p>
      </dgm:t>
    </dgm:pt>
    <dgm:pt modelId="{8E9122BB-EF8D-40E2-A13A-BE41B8BA004D}" type="pres">
      <dgm:prSet presAssocID="{B56220C6-6863-4131-9DE5-D0463AC27AFE}" presName="linNode" presStyleCnt="0"/>
      <dgm:spPr/>
    </dgm:pt>
    <dgm:pt modelId="{47FC2584-16E3-4213-8862-29205BBFD17E}" type="pres">
      <dgm:prSet presAssocID="{B56220C6-6863-4131-9DE5-D0463AC27AFE}" presName="parentText" presStyleLbl="node1" presStyleIdx="0" presStyleCnt="6">
        <dgm:presLayoutVars>
          <dgm:chMax val="1"/>
          <dgm:bulletEnabled val="1"/>
        </dgm:presLayoutVars>
      </dgm:prSet>
      <dgm:spPr/>
      <dgm:t>
        <a:bodyPr/>
        <a:lstStyle/>
        <a:p>
          <a:endParaRPr lang="en-GB"/>
        </a:p>
      </dgm:t>
    </dgm:pt>
    <dgm:pt modelId="{7EBE1F54-296F-49B5-9BB0-264056DB04E9}" type="pres">
      <dgm:prSet presAssocID="{334639CB-96A8-4AB1-8EF4-DAA591B6462E}" presName="sp" presStyleCnt="0"/>
      <dgm:spPr/>
    </dgm:pt>
    <dgm:pt modelId="{E790768F-4C67-419A-B8D6-355341EBD130}" type="pres">
      <dgm:prSet presAssocID="{2D327AB6-8AED-425A-A62F-E61D6D1D344F}" presName="linNode" presStyleCnt="0"/>
      <dgm:spPr/>
    </dgm:pt>
    <dgm:pt modelId="{7BB64EE6-E402-431A-BC6D-F3F049679E50}" type="pres">
      <dgm:prSet presAssocID="{2D327AB6-8AED-425A-A62F-E61D6D1D344F}" presName="parentText" presStyleLbl="node1" presStyleIdx="1" presStyleCnt="6">
        <dgm:presLayoutVars>
          <dgm:chMax val="1"/>
          <dgm:bulletEnabled val="1"/>
        </dgm:presLayoutVars>
      </dgm:prSet>
      <dgm:spPr/>
      <dgm:t>
        <a:bodyPr/>
        <a:lstStyle/>
        <a:p>
          <a:endParaRPr lang="en-GB"/>
        </a:p>
      </dgm:t>
    </dgm:pt>
    <dgm:pt modelId="{72C188F4-26F5-4A7F-99C0-7177685226F1}" type="pres">
      <dgm:prSet presAssocID="{0589FB9C-D96F-48CB-BB8E-676BB44A7F98}" presName="sp" presStyleCnt="0"/>
      <dgm:spPr/>
    </dgm:pt>
    <dgm:pt modelId="{F7CC2E30-27BE-407E-80D1-E15DFF94572B}" type="pres">
      <dgm:prSet presAssocID="{5F3C9D25-5D36-4B39-A3AB-FC632679647F}" presName="linNode" presStyleCnt="0"/>
      <dgm:spPr/>
    </dgm:pt>
    <dgm:pt modelId="{6330569D-AFA2-4264-B86A-A9244952179D}" type="pres">
      <dgm:prSet presAssocID="{5F3C9D25-5D36-4B39-A3AB-FC632679647F}" presName="parentText" presStyleLbl="node1" presStyleIdx="2" presStyleCnt="6">
        <dgm:presLayoutVars>
          <dgm:chMax val="1"/>
          <dgm:bulletEnabled val="1"/>
        </dgm:presLayoutVars>
      </dgm:prSet>
      <dgm:spPr/>
      <dgm:t>
        <a:bodyPr/>
        <a:lstStyle/>
        <a:p>
          <a:endParaRPr lang="en-GB"/>
        </a:p>
      </dgm:t>
    </dgm:pt>
    <dgm:pt modelId="{0BC326F6-3AC8-40F2-BA27-A341473D7E13}" type="pres">
      <dgm:prSet presAssocID="{80D4B23C-9C81-42B0-BC12-83C757FC4510}" presName="sp" presStyleCnt="0"/>
      <dgm:spPr/>
    </dgm:pt>
    <dgm:pt modelId="{31F0CEDD-2FCD-430C-BE8E-3B3368F3F704}" type="pres">
      <dgm:prSet presAssocID="{7E594897-DEDC-4E14-96CA-EF9781BFCE1E}" presName="linNode" presStyleCnt="0"/>
      <dgm:spPr/>
    </dgm:pt>
    <dgm:pt modelId="{EFE02645-9C4A-4094-9DA8-58779007B7A4}" type="pres">
      <dgm:prSet presAssocID="{7E594897-DEDC-4E14-96CA-EF9781BFCE1E}" presName="parentText" presStyleLbl="node1" presStyleIdx="3" presStyleCnt="6">
        <dgm:presLayoutVars>
          <dgm:chMax val="1"/>
          <dgm:bulletEnabled val="1"/>
        </dgm:presLayoutVars>
      </dgm:prSet>
      <dgm:spPr/>
      <dgm:t>
        <a:bodyPr/>
        <a:lstStyle/>
        <a:p>
          <a:endParaRPr lang="en-GB"/>
        </a:p>
      </dgm:t>
    </dgm:pt>
    <dgm:pt modelId="{19788863-5345-4181-BBA8-A5D89417C582}" type="pres">
      <dgm:prSet presAssocID="{11FEB5D3-C6F4-4A49-BBAA-AC280C819168}" presName="sp" presStyleCnt="0"/>
      <dgm:spPr/>
    </dgm:pt>
    <dgm:pt modelId="{73F3284E-7CAD-49A7-8357-3211BBB01150}" type="pres">
      <dgm:prSet presAssocID="{37F7E5D8-71C8-4854-B1AB-18105F5F0D56}" presName="linNode" presStyleCnt="0"/>
      <dgm:spPr/>
    </dgm:pt>
    <dgm:pt modelId="{6DFA9257-BA98-4366-AB82-36AC3062638E}" type="pres">
      <dgm:prSet presAssocID="{37F7E5D8-71C8-4854-B1AB-18105F5F0D56}" presName="parentText" presStyleLbl="node1" presStyleIdx="4" presStyleCnt="6">
        <dgm:presLayoutVars>
          <dgm:chMax val="1"/>
          <dgm:bulletEnabled val="1"/>
        </dgm:presLayoutVars>
      </dgm:prSet>
      <dgm:spPr/>
      <dgm:t>
        <a:bodyPr/>
        <a:lstStyle/>
        <a:p>
          <a:endParaRPr lang="en-GB"/>
        </a:p>
      </dgm:t>
    </dgm:pt>
    <dgm:pt modelId="{B760CEA4-542B-41D5-84AE-C2C3C53F471B}" type="pres">
      <dgm:prSet presAssocID="{6CAE67B7-0F0C-4E23-8333-B8D23433F10B}" presName="sp" presStyleCnt="0"/>
      <dgm:spPr/>
    </dgm:pt>
    <dgm:pt modelId="{D73FF7F4-A863-4BF9-B94C-17ED04DE09CD}" type="pres">
      <dgm:prSet presAssocID="{ACE4426C-B7EF-4363-86EF-DE2E9DF05BB4}" presName="linNode" presStyleCnt="0"/>
      <dgm:spPr/>
    </dgm:pt>
    <dgm:pt modelId="{2E4856BC-15B8-45C3-84DC-187C0BF8AD0D}" type="pres">
      <dgm:prSet presAssocID="{ACE4426C-B7EF-4363-86EF-DE2E9DF05BB4}" presName="parentText" presStyleLbl="node1" presStyleIdx="5" presStyleCnt="6">
        <dgm:presLayoutVars>
          <dgm:chMax val="1"/>
          <dgm:bulletEnabled val="1"/>
        </dgm:presLayoutVars>
      </dgm:prSet>
      <dgm:spPr/>
      <dgm:t>
        <a:bodyPr/>
        <a:lstStyle/>
        <a:p>
          <a:endParaRPr lang="en-GB"/>
        </a:p>
      </dgm:t>
    </dgm:pt>
  </dgm:ptLst>
  <dgm:cxnLst>
    <dgm:cxn modelId="{2F9D8F2B-70F1-40A3-9C4E-19AFC10BF0C0}" srcId="{01CB4E3A-1917-42F0-A461-9CDC25541AFF}" destId="{5F3C9D25-5D36-4B39-A3AB-FC632679647F}" srcOrd="2" destOrd="0" parTransId="{302669CE-4419-446E-B00B-1F9DD3028E96}" sibTransId="{80D4B23C-9C81-42B0-BC12-83C757FC4510}"/>
    <dgm:cxn modelId="{7D33FCE4-9DE4-4AB6-A10C-9F9008E2468C}" srcId="{01CB4E3A-1917-42F0-A461-9CDC25541AFF}" destId="{2D327AB6-8AED-425A-A62F-E61D6D1D344F}" srcOrd="1" destOrd="0" parTransId="{799201F1-95D3-4374-8B40-D2C3DA9DC47C}" sibTransId="{0589FB9C-D96F-48CB-BB8E-676BB44A7F98}"/>
    <dgm:cxn modelId="{0988098C-0887-4B5A-8207-482FAAC75B79}" srcId="{01CB4E3A-1917-42F0-A461-9CDC25541AFF}" destId="{37F7E5D8-71C8-4854-B1AB-18105F5F0D56}" srcOrd="4" destOrd="0" parTransId="{F7547312-8537-4D5F-BC90-D21CADE4E2A7}" sibTransId="{6CAE67B7-0F0C-4E23-8333-B8D23433F10B}"/>
    <dgm:cxn modelId="{B1E93C9A-F56F-4192-9A47-57356CEFC7AE}" type="presOf" srcId="{ACE4426C-B7EF-4363-86EF-DE2E9DF05BB4}" destId="{2E4856BC-15B8-45C3-84DC-187C0BF8AD0D}" srcOrd="0" destOrd="0" presId="urn:microsoft.com/office/officeart/2005/8/layout/vList5"/>
    <dgm:cxn modelId="{66D9645B-8736-40EE-9879-AD0BFE569165}" type="presOf" srcId="{5F3C9D25-5D36-4B39-A3AB-FC632679647F}" destId="{6330569D-AFA2-4264-B86A-A9244952179D}" srcOrd="0" destOrd="0" presId="urn:microsoft.com/office/officeart/2005/8/layout/vList5"/>
    <dgm:cxn modelId="{094F135F-077E-431A-8464-2980ED0321C5}" type="presOf" srcId="{B56220C6-6863-4131-9DE5-D0463AC27AFE}" destId="{47FC2584-16E3-4213-8862-29205BBFD17E}" srcOrd="0" destOrd="0" presId="urn:microsoft.com/office/officeart/2005/8/layout/vList5"/>
    <dgm:cxn modelId="{98C3B2B7-3367-4C6D-A7E9-1FCCA6EA48E1}" type="presOf" srcId="{01CB4E3A-1917-42F0-A461-9CDC25541AFF}" destId="{3EA88404-F318-4EDF-92A2-F6A8ECB16CA9}" srcOrd="0" destOrd="0" presId="urn:microsoft.com/office/officeart/2005/8/layout/vList5"/>
    <dgm:cxn modelId="{3B2FF13F-01AA-4E47-9EE8-C7F2B317D04A}" srcId="{01CB4E3A-1917-42F0-A461-9CDC25541AFF}" destId="{B56220C6-6863-4131-9DE5-D0463AC27AFE}" srcOrd="0" destOrd="0" parTransId="{1BE613AC-44BD-499A-9BFB-60E0ECE3EDA4}" sibTransId="{334639CB-96A8-4AB1-8EF4-DAA591B6462E}"/>
    <dgm:cxn modelId="{22BEFA47-9E74-4BB9-8562-D72CD345610B}" type="presOf" srcId="{7E594897-DEDC-4E14-96CA-EF9781BFCE1E}" destId="{EFE02645-9C4A-4094-9DA8-58779007B7A4}" srcOrd="0" destOrd="0" presId="urn:microsoft.com/office/officeart/2005/8/layout/vList5"/>
    <dgm:cxn modelId="{A03B35AA-0C2F-4BAD-AE0E-DF7D53E713DC}" srcId="{01CB4E3A-1917-42F0-A461-9CDC25541AFF}" destId="{ACE4426C-B7EF-4363-86EF-DE2E9DF05BB4}" srcOrd="5" destOrd="0" parTransId="{6675B0DE-BBA3-4EB0-BEB1-637CCB422A61}" sibTransId="{EC2CED47-1419-45E7-B9D4-D482556D65E5}"/>
    <dgm:cxn modelId="{019F56D8-E1E9-4F2F-A604-CDF71C5BF33C}" srcId="{01CB4E3A-1917-42F0-A461-9CDC25541AFF}" destId="{7E594897-DEDC-4E14-96CA-EF9781BFCE1E}" srcOrd="3" destOrd="0" parTransId="{26CFC9B1-7B58-41EC-9BD4-5809A01F2FA4}" sibTransId="{11FEB5D3-C6F4-4A49-BBAA-AC280C819168}"/>
    <dgm:cxn modelId="{EBBB3BB0-C289-4FCF-BA51-F874E4CB7BD9}" type="presOf" srcId="{37F7E5D8-71C8-4854-B1AB-18105F5F0D56}" destId="{6DFA9257-BA98-4366-AB82-36AC3062638E}" srcOrd="0" destOrd="0" presId="urn:microsoft.com/office/officeart/2005/8/layout/vList5"/>
    <dgm:cxn modelId="{46848554-26C3-445A-9263-352B1DDDDB6C}" type="presOf" srcId="{2D327AB6-8AED-425A-A62F-E61D6D1D344F}" destId="{7BB64EE6-E402-431A-BC6D-F3F049679E50}" srcOrd="0" destOrd="0" presId="urn:microsoft.com/office/officeart/2005/8/layout/vList5"/>
    <dgm:cxn modelId="{C0E68F4A-83DC-477B-B461-D3EF3FB9CD35}" type="presParOf" srcId="{3EA88404-F318-4EDF-92A2-F6A8ECB16CA9}" destId="{8E9122BB-EF8D-40E2-A13A-BE41B8BA004D}" srcOrd="0" destOrd="0" presId="urn:microsoft.com/office/officeart/2005/8/layout/vList5"/>
    <dgm:cxn modelId="{213F8F31-B62D-46BA-A5BB-41EC7E8AEA13}" type="presParOf" srcId="{8E9122BB-EF8D-40E2-A13A-BE41B8BA004D}" destId="{47FC2584-16E3-4213-8862-29205BBFD17E}" srcOrd="0" destOrd="0" presId="urn:microsoft.com/office/officeart/2005/8/layout/vList5"/>
    <dgm:cxn modelId="{14A936FF-1232-4159-95A5-F441BEE5F7B8}" type="presParOf" srcId="{3EA88404-F318-4EDF-92A2-F6A8ECB16CA9}" destId="{7EBE1F54-296F-49B5-9BB0-264056DB04E9}" srcOrd="1" destOrd="0" presId="urn:microsoft.com/office/officeart/2005/8/layout/vList5"/>
    <dgm:cxn modelId="{5062A491-1B0E-42D1-828D-33E92BDD9E10}" type="presParOf" srcId="{3EA88404-F318-4EDF-92A2-F6A8ECB16CA9}" destId="{E790768F-4C67-419A-B8D6-355341EBD130}" srcOrd="2" destOrd="0" presId="urn:microsoft.com/office/officeart/2005/8/layout/vList5"/>
    <dgm:cxn modelId="{3C87FEF7-1C21-44EF-8189-712AEDF87F2C}" type="presParOf" srcId="{E790768F-4C67-419A-B8D6-355341EBD130}" destId="{7BB64EE6-E402-431A-BC6D-F3F049679E50}" srcOrd="0" destOrd="0" presId="urn:microsoft.com/office/officeart/2005/8/layout/vList5"/>
    <dgm:cxn modelId="{2A419BD0-CB4A-479E-889D-287C46B018BC}" type="presParOf" srcId="{3EA88404-F318-4EDF-92A2-F6A8ECB16CA9}" destId="{72C188F4-26F5-4A7F-99C0-7177685226F1}" srcOrd="3" destOrd="0" presId="urn:microsoft.com/office/officeart/2005/8/layout/vList5"/>
    <dgm:cxn modelId="{20E6F8D5-3EB9-44E6-995D-5F70D8AE019A}" type="presParOf" srcId="{3EA88404-F318-4EDF-92A2-F6A8ECB16CA9}" destId="{F7CC2E30-27BE-407E-80D1-E15DFF94572B}" srcOrd="4" destOrd="0" presId="urn:microsoft.com/office/officeart/2005/8/layout/vList5"/>
    <dgm:cxn modelId="{00CFA00F-EC3A-48F8-8F02-1B7F58EB2F49}" type="presParOf" srcId="{F7CC2E30-27BE-407E-80D1-E15DFF94572B}" destId="{6330569D-AFA2-4264-B86A-A9244952179D}" srcOrd="0" destOrd="0" presId="urn:microsoft.com/office/officeart/2005/8/layout/vList5"/>
    <dgm:cxn modelId="{E07EEB0D-B81C-461B-866B-CBDCB4956437}" type="presParOf" srcId="{3EA88404-F318-4EDF-92A2-F6A8ECB16CA9}" destId="{0BC326F6-3AC8-40F2-BA27-A341473D7E13}" srcOrd="5" destOrd="0" presId="urn:microsoft.com/office/officeart/2005/8/layout/vList5"/>
    <dgm:cxn modelId="{57F55465-0EFA-4AF7-8166-F96E1C655D6C}" type="presParOf" srcId="{3EA88404-F318-4EDF-92A2-F6A8ECB16CA9}" destId="{31F0CEDD-2FCD-430C-BE8E-3B3368F3F704}" srcOrd="6" destOrd="0" presId="urn:microsoft.com/office/officeart/2005/8/layout/vList5"/>
    <dgm:cxn modelId="{735BA4F6-85AF-4CC3-B861-BB3EC8E12F6F}" type="presParOf" srcId="{31F0CEDD-2FCD-430C-BE8E-3B3368F3F704}" destId="{EFE02645-9C4A-4094-9DA8-58779007B7A4}" srcOrd="0" destOrd="0" presId="urn:microsoft.com/office/officeart/2005/8/layout/vList5"/>
    <dgm:cxn modelId="{433AF5BC-1392-49AB-8011-1DA56ECD8436}" type="presParOf" srcId="{3EA88404-F318-4EDF-92A2-F6A8ECB16CA9}" destId="{19788863-5345-4181-BBA8-A5D89417C582}" srcOrd="7" destOrd="0" presId="urn:microsoft.com/office/officeart/2005/8/layout/vList5"/>
    <dgm:cxn modelId="{5FE29F72-7AE3-4871-B75A-EFA918A410CC}" type="presParOf" srcId="{3EA88404-F318-4EDF-92A2-F6A8ECB16CA9}" destId="{73F3284E-7CAD-49A7-8357-3211BBB01150}" srcOrd="8" destOrd="0" presId="urn:microsoft.com/office/officeart/2005/8/layout/vList5"/>
    <dgm:cxn modelId="{3BC25918-5580-4A14-BA5D-5A4029146AA0}" type="presParOf" srcId="{73F3284E-7CAD-49A7-8357-3211BBB01150}" destId="{6DFA9257-BA98-4366-AB82-36AC3062638E}" srcOrd="0" destOrd="0" presId="urn:microsoft.com/office/officeart/2005/8/layout/vList5"/>
    <dgm:cxn modelId="{D05B7CD6-F6B9-43DE-90C0-45907C7A9647}" type="presParOf" srcId="{3EA88404-F318-4EDF-92A2-F6A8ECB16CA9}" destId="{B760CEA4-542B-41D5-84AE-C2C3C53F471B}" srcOrd="9" destOrd="0" presId="urn:microsoft.com/office/officeart/2005/8/layout/vList5"/>
    <dgm:cxn modelId="{0DEEA865-A444-43E2-95A9-A8C31D92C17D}" type="presParOf" srcId="{3EA88404-F318-4EDF-92A2-F6A8ECB16CA9}" destId="{D73FF7F4-A863-4BF9-B94C-17ED04DE09CD}" srcOrd="10" destOrd="0" presId="urn:microsoft.com/office/officeart/2005/8/layout/vList5"/>
    <dgm:cxn modelId="{1FFE5AE6-9F5A-4B29-8B2A-D165FC6AC95C}" type="presParOf" srcId="{D73FF7F4-A863-4BF9-B94C-17ED04DE09CD}" destId="{2E4856BC-15B8-45C3-84DC-187C0BF8AD0D}"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3A491E-24F1-4ED2-A7CA-C510CA562B69}"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GB"/>
        </a:p>
      </dgm:t>
    </dgm:pt>
    <dgm:pt modelId="{83AE61C4-4283-45DD-A50E-43C5A082CCFC}">
      <dgm:prSet/>
      <dgm:spPr/>
      <dgm:t>
        <a:bodyPr/>
        <a:lstStyle/>
        <a:p>
          <a:pPr rtl="0"/>
          <a:r>
            <a:rPr lang="en-GB" dirty="0" smtClean="0"/>
            <a:t>Increase access to education</a:t>
          </a:r>
          <a:endParaRPr lang="en-GB" dirty="0"/>
        </a:p>
      </dgm:t>
    </dgm:pt>
    <dgm:pt modelId="{7072CD0C-F534-4647-9F75-6C0A3B9B500F}" type="parTrans" cxnId="{6A42EA69-34BB-435B-B6E2-779F2D593D7A}">
      <dgm:prSet/>
      <dgm:spPr/>
      <dgm:t>
        <a:bodyPr/>
        <a:lstStyle/>
        <a:p>
          <a:endParaRPr lang="en-GB"/>
        </a:p>
      </dgm:t>
    </dgm:pt>
    <dgm:pt modelId="{29BCF238-21B4-4D77-AA2B-3E2837E8E505}" type="sibTrans" cxnId="{6A42EA69-34BB-435B-B6E2-779F2D593D7A}">
      <dgm:prSet/>
      <dgm:spPr/>
      <dgm:t>
        <a:bodyPr/>
        <a:lstStyle/>
        <a:p>
          <a:endParaRPr lang="en-GB"/>
        </a:p>
      </dgm:t>
    </dgm:pt>
    <dgm:pt modelId="{EC64D43E-72FD-437D-AF68-054C1DF11DB0}">
      <dgm:prSet/>
      <dgm:spPr/>
      <dgm:t>
        <a:bodyPr/>
        <a:lstStyle/>
        <a:p>
          <a:pPr rtl="0"/>
          <a:r>
            <a:rPr lang="en-GB" dirty="0" smtClean="0"/>
            <a:t>Improve teaching quality</a:t>
          </a:r>
          <a:endParaRPr lang="en-GB" dirty="0"/>
        </a:p>
      </dgm:t>
    </dgm:pt>
    <dgm:pt modelId="{C70ACA99-71D2-4F55-A6A9-E706447A57B9}" type="parTrans" cxnId="{88AEF635-714B-4217-99FC-E08B95143318}">
      <dgm:prSet/>
      <dgm:spPr/>
      <dgm:t>
        <a:bodyPr/>
        <a:lstStyle/>
        <a:p>
          <a:endParaRPr lang="en-GB"/>
        </a:p>
      </dgm:t>
    </dgm:pt>
    <dgm:pt modelId="{B9FF7C78-5FEA-4F1C-AC84-231BF6AB7073}" type="sibTrans" cxnId="{88AEF635-714B-4217-99FC-E08B95143318}">
      <dgm:prSet/>
      <dgm:spPr/>
      <dgm:t>
        <a:bodyPr/>
        <a:lstStyle/>
        <a:p>
          <a:endParaRPr lang="en-GB"/>
        </a:p>
      </dgm:t>
    </dgm:pt>
    <dgm:pt modelId="{1FA72CB1-330C-4847-B0BF-FDDFE457100C}">
      <dgm:prSet/>
      <dgm:spPr/>
      <dgm:t>
        <a:bodyPr/>
        <a:lstStyle/>
        <a:p>
          <a:pPr rtl="0"/>
          <a:r>
            <a:rPr lang="en-GB" smtClean="0"/>
            <a:t>Self-promotion</a:t>
          </a:r>
          <a:endParaRPr lang="en-GB"/>
        </a:p>
      </dgm:t>
    </dgm:pt>
    <dgm:pt modelId="{BEC834B1-1BB6-4585-B6DD-64CEC92A88CF}" type="parTrans" cxnId="{B51244C7-6143-4A9D-98E6-6068E1748154}">
      <dgm:prSet/>
      <dgm:spPr/>
      <dgm:t>
        <a:bodyPr/>
        <a:lstStyle/>
        <a:p>
          <a:endParaRPr lang="en-GB"/>
        </a:p>
      </dgm:t>
    </dgm:pt>
    <dgm:pt modelId="{E9177E8D-C2CE-46E9-BE39-F225D9A4B09D}" type="sibTrans" cxnId="{B51244C7-6143-4A9D-98E6-6068E1748154}">
      <dgm:prSet/>
      <dgm:spPr/>
      <dgm:t>
        <a:bodyPr/>
        <a:lstStyle/>
        <a:p>
          <a:endParaRPr lang="en-GB"/>
        </a:p>
      </dgm:t>
    </dgm:pt>
    <dgm:pt modelId="{7C9F2ABC-41E4-4DBC-89AC-0E5752CAD66F}">
      <dgm:prSet/>
      <dgm:spPr/>
      <dgm:t>
        <a:bodyPr/>
        <a:lstStyle/>
        <a:p>
          <a:pPr rtl="0"/>
          <a:r>
            <a:rPr lang="en-GB" smtClean="0"/>
            <a:t>Retain access to your own resources</a:t>
          </a:r>
          <a:endParaRPr lang="en-GB"/>
        </a:p>
      </dgm:t>
    </dgm:pt>
    <dgm:pt modelId="{58C1DB6B-39A3-41DD-A2E0-1771CEDD6C42}" type="parTrans" cxnId="{AA9130C1-1DC5-4600-9E25-049A3B8213C6}">
      <dgm:prSet/>
      <dgm:spPr/>
      <dgm:t>
        <a:bodyPr/>
        <a:lstStyle/>
        <a:p>
          <a:endParaRPr lang="en-GB"/>
        </a:p>
      </dgm:t>
    </dgm:pt>
    <dgm:pt modelId="{92CB3602-B9DE-45E8-BAB6-38C8EA5B7C96}" type="sibTrans" cxnId="{AA9130C1-1DC5-4600-9E25-049A3B8213C6}">
      <dgm:prSet/>
      <dgm:spPr/>
      <dgm:t>
        <a:bodyPr/>
        <a:lstStyle/>
        <a:p>
          <a:endParaRPr lang="en-GB"/>
        </a:p>
      </dgm:t>
    </dgm:pt>
    <dgm:pt modelId="{1622C89C-B91D-4DD8-9542-DF8AD524B70B}" type="pres">
      <dgm:prSet presAssocID="{D63A491E-24F1-4ED2-A7CA-C510CA562B69}" presName="matrix" presStyleCnt="0">
        <dgm:presLayoutVars>
          <dgm:chMax val="1"/>
          <dgm:dir/>
          <dgm:resizeHandles val="exact"/>
        </dgm:presLayoutVars>
      </dgm:prSet>
      <dgm:spPr/>
      <dgm:t>
        <a:bodyPr/>
        <a:lstStyle/>
        <a:p>
          <a:endParaRPr lang="en-GB"/>
        </a:p>
      </dgm:t>
    </dgm:pt>
    <dgm:pt modelId="{23952B57-05DD-445A-9E6B-43DD9D8439B3}" type="pres">
      <dgm:prSet presAssocID="{D63A491E-24F1-4ED2-A7CA-C510CA562B69}" presName="diamond" presStyleLbl="bgShp" presStyleIdx="0" presStyleCnt="1"/>
      <dgm:spPr/>
    </dgm:pt>
    <dgm:pt modelId="{50D6CD1C-1270-4C34-9684-D922ABFA0D22}" type="pres">
      <dgm:prSet presAssocID="{D63A491E-24F1-4ED2-A7CA-C510CA562B69}" presName="quad1" presStyleLbl="node1" presStyleIdx="0" presStyleCnt="4">
        <dgm:presLayoutVars>
          <dgm:chMax val="0"/>
          <dgm:chPref val="0"/>
          <dgm:bulletEnabled val="1"/>
        </dgm:presLayoutVars>
      </dgm:prSet>
      <dgm:spPr/>
      <dgm:t>
        <a:bodyPr/>
        <a:lstStyle/>
        <a:p>
          <a:endParaRPr lang="en-GB"/>
        </a:p>
      </dgm:t>
    </dgm:pt>
    <dgm:pt modelId="{F94A1746-12AF-41D6-8600-B07260E9FB2A}" type="pres">
      <dgm:prSet presAssocID="{D63A491E-24F1-4ED2-A7CA-C510CA562B69}" presName="quad2" presStyleLbl="node1" presStyleIdx="1" presStyleCnt="4">
        <dgm:presLayoutVars>
          <dgm:chMax val="0"/>
          <dgm:chPref val="0"/>
          <dgm:bulletEnabled val="1"/>
        </dgm:presLayoutVars>
      </dgm:prSet>
      <dgm:spPr/>
      <dgm:t>
        <a:bodyPr/>
        <a:lstStyle/>
        <a:p>
          <a:endParaRPr lang="en-GB"/>
        </a:p>
      </dgm:t>
    </dgm:pt>
    <dgm:pt modelId="{F7ED77DE-6386-4887-BD3F-82C535AC3FBB}" type="pres">
      <dgm:prSet presAssocID="{D63A491E-24F1-4ED2-A7CA-C510CA562B69}" presName="quad3" presStyleLbl="node1" presStyleIdx="2" presStyleCnt="4">
        <dgm:presLayoutVars>
          <dgm:chMax val="0"/>
          <dgm:chPref val="0"/>
          <dgm:bulletEnabled val="1"/>
        </dgm:presLayoutVars>
      </dgm:prSet>
      <dgm:spPr/>
      <dgm:t>
        <a:bodyPr/>
        <a:lstStyle/>
        <a:p>
          <a:endParaRPr lang="en-GB"/>
        </a:p>
      </dgm:t>
    </dgm:pt>
    <dgm:pt modelId="{6E65A4AA-3E7F-4FBD-AA12-2535429864F0}" type="pres">
      <dgm:prSet presAssocID="{D63A491E-24F1-4ED2-A7CA-C510CA562B69}" presName="quad4" presStyleLbl="node1" presStyleIdx="3" presStyleCnt="4">
        <dgm:presLayoutVars>
          <dgm:chMax val="0"/>
          <dgm:chPref val="0"/>
          <dgm:bulletEnabled val="1"/>
        </dgm:presLayoutVars>
      </dgm:prSet>
      <dgm:spPr/>
      <dgm:t>
        <a:bodyPr/>
        <a:lstStyle/>
        <a:p>
          <a:endParaRPr lang="en-GB"/>
        </a:p>
      </dgm:t>
    </dgm:pt>
  </dgm:ptLst>
  <dgm:cxnLst>
    <dgm:cxn modelId="{88AEF635-714B-4217-99FC-E08B95143318}" srcId="{D63A491E-24F1-4ED2-A7CA-C510CA562B69}" destId="{EC64D43E-72FD-437D-AF68-054C1DF11DB0}" srcOrd="1" destOrd="0" parTransId="{C70ACA99-71D2-4F55-A6A9-E706447A57B9}" sibTransId="{B9FF7C78-5FEA-4F1C-AC84-231BF6AB7073}"/>
    <dgm:cxn modelId="{6A42EA69-34BB-435B-B6E2-779F2D593D7A}" srcId="{D63A491E-24F1-4ED2-A7CA-C510CA562B69}" destId="{83AE61C4-4283-45DD-A50E-43C5A082CCFC}" srcOrd="0" destOrd="0" parTransId="{7072CD0C-F534-4647-9F75-6C0A3B9B500F}" sibTransId="{29BCF238-21B4-4D77-AA2B-3E2837E8E505}"/>
    <dgm:cxn modelId="{28E95B4A-D2D5-4BFC-B6D4-A519F5169CFA}" type="presOf" srcId="{7C9F2ABC-41E4-4DBC-89AC-0E5752CAD66F}" destId="{6E65A4AA-3E7F-4FBD-AA12-2535429864F0}" srcOrd="0" destOrd="0" presId="urn:microsoft.com/office/officeart/2005/8/layout/matrix3"/>
    <dgm:cxn modelId="{B51244C7-6143-4A9D-98E6-6068E1748154}" srcId="{D63A491E-24F1-4ED2-A7CA-C510CA562B69}" destId="{1FA72CB1-330C-4847-B0BF-FDDFE457100C}" srcOrd="2" destOrd="0" parTransId="{BEC834B1-1BB6-4585-B6DD-64CEC92A88CF}" sibTransId="{E9177E8D-C2CE-46E9-BE39-F225D9A4B09D}"/>
    <dgm:cxn modelId="{AE94EECC-51E9-475C-BDCF-38AE8CFE4053}" type="presOf" srcId="{83AE61C4-4283-45DD-A50E-43C5A082CCFC}" destId="{50D6CD1C-1270-4C34-9684-D922ABFA0D22}" srcOrd="0" destOrd="0" presId="urn:microsoft.com/office/officeart/2005/8/layout/matrix3"/>
    <dgm:cxn modelId="{195235FF-3B3C-48B6-BE12-8DA66930E856}" type="presOf" srcId="{EC64D43E-72FD-437D-AF68-054C1DF11DB0}" destId="{F94A1746-12AF-41D6-8600-B07260E9FB2A}" srcOrd="0" destOrd="0" presId="urn:microsoft.com/office/officeart/2005/8/layout/matrix3"/>
    <dgm:cxn modelId="{AA9130C1-1DC5-4600-9E25-049A3B8213C6}" srcId="{D63A491E-24F1-4ED2-A7CA-C510CA562B69}" destId="{7C9F2ABC-41E4-4DBC-89AC-0E5752CAD66F}" srcOrd="3" destOrd="0" parTransId="{58C1DB6B-39A3-41DD-A2E0-1771CEDD6C42}" sibTransId="{92CB3602-B9DE-45E8-BAB6-38C8EA5B7C96}"/>
    <dgm:cxn modelId="{0FA20D1D-40CF-43EA-B6F5-B948DC794C98}" type="presOf" srcId="{1FA72CB1-330C-4847-B0BF-FDDFE457100C}" destId="{F7ED77DE-6386-4887-BD3F-82C535AC3FBB}" srcOrd="0" destOrd="0" presId="urn:microsoft.com/office/officeart/2005/8/layout/matrix3"/>
    <dgm:cxn modelId="{57A4DD67-5028-4BBD-893E-3A812B2C1872}" type="presOf" srcId="{D63A491E-24F1-4ED2-A7CA-C510CA562B69}" destId="{1622C89C-B91D-4DD8-9542-DF8AD524B70B}" srcOrd="0" destOrd="0" presId="urn:microsoft.com/office/officeart/2005/8/layout/matrix3"/>
    <dgm:cxn modelId="{93BCA4DF-796F-4335-A07C-303E5A14F944}" type="presParOf" srcId="{1622C89C-B91D-4DD8-9542-DF8AD524B70B}" destId="{23952B57-05DD-445A-9E6B-43DD9D8439B3}" srcOrd="0" destOrd="0" presId="urn:microsoft.com/office/officeart/2005/8/layout/matrix3"/>
    <dgm:cxn modelId="{C7F32E50-90DA-4231-870D-789A6DBC01D7}" type="presParOf" srcId="{1622C89C-B91D-4DD8-9542-DF8AD524B70B}" destId="{50D6CD1C-1270-4C34-9684-D922ABFA0D22}" srcOrd="1" destOrd="0" presId="urn:microsoft.com/office/officeart/2005/8/layout/matrix3"/>
    <dgm:cxn modelId="{E75EFE68-7525-4BBC-A473-84F16C53198B}" type="presParOf" srcId="{1622C89C-B91D-4DD8-9542-DF8AD524B70B}" destId="{F94A1746-12AF-41D6-8600-B07260E9FB2A}" srcOrd="2" destOrd="0" presId="urn:microsoft.com/office/officeart/2005/8/layout/matrix3"/>
    <dgm:cxn modelId="{96FC5A9B-D0B8-45AC-9100-8A2B9D65AA55}" type="presParOf" srcId="{1622C89C-B91D-4DD8-9542-DF8AD524B70B}" destId="{F7ED77DE-6386-4887-BD3F-82C535AC3FBB}" srcOrd="3" destOrd="0" presId="urn:microsoft.com/office/officeart/2005/8/layout/matrix3"/>
    <dgm:cxn modelId="{49B978BA-838B-4391-B07E-1CEB7C5066B7}" type="presParOf" srcId="{1622C89C-B91D-4DD8-9542-DF8AD524B70B}" destId="{6E65A4AA-3E7F-4FBD-AA12-2535429864F0}"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DE3861-931C-4E6C-B5E6-29773F6D6232}" type="doc">
      <dgm:prSet loTypeId="urn:microsoft.com/office/officeart/2005/8/layout/lProcess3" loCatId="process" qsTypeId="urn:microsoft.com/office/officeart/2005/8/quickstyle/simple1" qsCatId="simple" csTypeId="urn:microsoft.com/office/officeart/2005/8/colors/accent1_2" csCatId="accent1"/>
      <dgm:spPr/>
      <dgm:t>
        <a:bodyPr/>
        <a:lstStyle/>
        <a:p>
          <a:endParaRPr lang="en-GB"/>
        </a:p>
      </dgm:t>
    </dgm:pt>
    <dgm:pt modelId="{23AAA284-6B58-446F-AD3C-61AF38BEAE0D}">
      <dgm:prSet/>
      <dgm:spPr/>
      <dgm:t>
        <a:bodyPr/>
        <a:lstStyle/>
        <a:p>
          <a:pPr rtl="0"/>
          <a:r>
            <a:rPr lang="en-GB" dirty="0" smtClean="0"/>
            <a:t>Prevent autoplay by using HTML5 video</a:t>
          </a:r>
          <a:endParaRPr lang="en-GB" dirty="0"/>
        </a:p>
      </dgm:t>
    </dgm:pt>
    <dgm:pt modelId="{6D6B2F05-F34C-458B-BB47-226971C4FF57}" type="parTrans" cxnId="{54A8F0A0-E2A4-444C-8A80-90776C400C26}">
      <dgm:prSet/>
      <dgm:spPr/>
      <dgm:t>
        <a:bodyPr/>
        <a:lstStyle/>
        <a:p>
          <a:endParaRPr lang="en-GB"/>
        </a:p>
      </dgm:t>
    </dgm:pt>
    <dgm:pt modelId="{CB5B68A1-6595-499A-8594-1199D114B1C6}" type="sibTrans" cxnId="{54A8F0A0-E2A4-444C-8A80-90776C400C26}">
      <dgm:prSet/>
      <dgm:spPr/>
      <dgm:t>
        <a:bodyPr/>
        <a:lstStyle/>
        <a:p>
          <a:endParaRPr lang="en-GB"/>
        </a:p>
      </dgm:t>
    </dgm:pt>
    <dgm:pt modelId="{72AD12B9-1784-4301-8A60-F3658B999E6D}">
      <dgm:prSet/>
      <dgm:spPr/>
      <dgm:t>
        <a:bodyPr/>
        <a:lstStyle/>
        <a:p>
          <a:pPr rtl="0"/>
          <a:r>
            <a:rPr lang="en-GB" smtClean="0"/>
            <a:t>Use attributes to loop, mute or add a poster to your video</a:t>
          </a:r>
          <a:endParaRPr lang="en-GB"/>
        </a:p>
      </dgm:t>
    </dgm:pt>
    <dgm:pt modelId="{72613BA7-18C8-432A-B1D4-D1B86BE504F7}" type="parTrans" cxnId="{A2E88187-39D9-47F9-A040-EDD4EF014031}">
      <dgm:prSet/>
      <dgm:spPr/>
      <dgm:t>
        <a:bodyPr/>
        <a:lstStyle/>
        <a:p>
          <a:endParaRPr lang="en-GB"/>
        </a:p>
      </dgm:t>
    </dgm:pt>
    <dgm:pt modelId="{76821C00-F4F7-428E-8F27-5B37BD336F89}" type="sibTrans" cxnId="{A2E88187-39D9-47F9-A040-EDD4EF014031}">
      <dgm:prSet/>
      <dgm:spPr/>
      <dgm:t>
        <a:bodyPr/>
        <a:lstStyle/>
        <a:p>
          <a:endParaRPr lang="en-GB"/>
        </a:p>
      </dgm:t>
    </dgm:pt>
    <dgm:pt modelId="{52EF1949-4A91-45A4-9B80-353DD21E9448}">
      <dgm:prSet/>
      <dgm:spPr/>
      <dgm:t>
        <a:bodyPr/>
        <a:lstStyle/>
        <a:p>
          <a:pPr rtl="0"/>
          <a:r>
            <a:rPr lang="en-GB" smtClean="0"/>
            <a:t>If not using HTML5 embed no more than one video per page</a:t>
          </a:r>
          <a:endParaRPr lang="en-GB"/>
        </a:p>
      </dgm:t>
    </dgm:pt>
    <dgm:pt modelId="{BE583F48-FF91-4DB3-8ABE-EADDC57E26C0}" type="parTrans" cxnId="{DFEFE7FC-AC5B-4AB6-8D2B-C09870E0D0E0}">
      <dgm:prSet/>
      <dgm:spPr/>
      <dgm:t>
        <a:bodyPr/>
        <a:lstStyle/>
        <a:p>
          <a:endParaRPr lang="en-GB"/>
        </a:p>
      </dgm:t>
    </dgm:pt>
    <dgm:pt modelId="{4B8C6801-CD67-4B2E-B20F-58A77804B380}" type="sibTrans" cxnId="{DFEFE7FC-AC5B-4AB6-8D2B-C09870E0D0E0}">
      <dgm:prSet/>
      <dgm:spPr/>
      <dgm:t>
        <a:bodyPr/>
        <a:lstStyle/>
        <a:p>
          <a:endParaRPr lang="en-GB"/>
        </a:p>
      </dgm:t>
    </dgm:pt>
    <dgm:pt modelId="{5DB052D4-EF7C-4866-B5D8-4C305DF9678F}">
      <dgm:prSet/>
      <dgm:spPr/>
      <dgm:t>
        <a:bodyPr/>
        <a:lstStyle/>
        <a:p>
          <a:pPr rtl="0"/>
          <a:r>
            <a:rPr lang="en-GB" dirty="0" smtClean="0"/>
            <a:t>Use % widths to make your video responsive</a:t>
          </a:r>
          <a:endParaRPr lang="en-GB" dirty="0"/>
        </a:p>
      </dgm:t>
    </dgm:pt>
    <dgm:pt modelId="{C855AF32-EDC5-4273-BDB2-2EE48EEA4CE6}" type="parTrans" cxnId="{039D7080-FB0F-4273-955A-FAB497D7E111}">
      <dgm:prSet/>
      <dgm:spPr/>
      <dgm:t>
        <a:bodyPr/>
        <a:lstStyle/>
        <a:p>
          <a:endParaRPr lang="en-GB"/>
        </a:p>
      </dgm:t>
    </dgm:pt>
    <dgm:pt modelId="{C040EB07-62D8-47F3-A6D2-A6DF7A3C03A8}" type="sibTrans" cxnId="{039D7080-FB0F-4273-955A-FAB497D7E111}">
      <dgm:prSet/>
      <dgm:spPr/>
      <dgm:t>
        <a:bodyPr/>
        <a:lstStyle/>
        <a:p>
          <a:endParaRPr lang="en-GB"/>
        </a:p>
      </dgm:t>
    </dgm:pt>
    <dgm:pt modelId="{FF62AA3A-F24A-4DFC-8552-98A717B42D30}">
      <dgm:prSet/>
      <dgm:spPr/>
      <dgm:t>
        <a:bodyPr/>
        <a:lstStyle/>
        <a:p>
          <a:pPr rtl="0"/>
          <a:r>
            <a:rPr lang="en-GB" smtClean="0"/>
            <a:t>The % applies to the div, not the whole page</a:t>
          </a:r>
          <a:endParaRPr lang="en-GB"/>
        </a:p>
      </dgm:t>
    </dgm:pt>
    <dgm:pt modelId="{3DFC0440-D81C-4102-AA5E-28EC77D2CEEA}" type="parTrans" cxnId="{9A395894-5CB0-4271-8917-7F2E84D7EF64}">
      <dgm:prSet/>
      <dgm:spPr/>
      <dgm:t>
        <a:bodyPr/>
        <a:lstStyle/>
        <a:p>
          <a:endParaRPr lang="en-GB"/>
        </a:p>
      </dgm:t>
    </dgm:pt>
    <dgm:pt modelId="{EE80AD4F-6677-4DE2-8894-6E44F136C862}" type="sibTrans" cxnId="{9A395894-5CB0-4271-8917-7F2E84D7EF64}">
      <dgm:prSet/>
      <dgm:spPr/>
      <dgm:t>
        <a:bodyPr/>
        <a:lstStyle/>
        <a:p>
          <a:endParaRPr lang="en-GB"/>
        </a:p>
      </dgm:t>
    </dgm:pt>
    <dgm:pt modelId="{42CAAB41-B895-401D-A578-DB7E84951395}">
      <dgm:prSet/>
      <dgm:spPr/>
      <dgm:t>
        <a:bodyPr/>
        <a:lstStyle/>
        <a:p>
          <a:pPr rtl="0"/>
          <a:r>
            <a:rPr lang="en-GB" smtClean="0"/>
            <a:t>Use an aspect ratio calculator if non-standard ratio</a:t>
          </a:r>
          <a:endParaRPr lang="en-GB"/>
        </a:p>
      </dgm:t>
    </dgm:pt>
    <dgm:pt modelId="{BB541185-5D15-4625-AC4E-1C3EACCA35F0}" type="parTrans" cxnId="{A82B4E8B-2ED5-4756-BCDF-B806B2B345C6}">
      <dgm:prSet/>
      <dgm:spPr/>
      <dgm:t>
        <a:bodyPr/>
        <a:lstStyle/>
        <a:p>
          <a:endParaRPr lang="en-GB"/>
        </a:p>
      </dgm:t>
    </dgm:pt>
    <dgm:pt modelId="{3639FE3C-8EB6-4045-8462-FD4573566C64}" type="sibTrans" cxnId="{A82B4E8B-2ED5-4756-BCDF-B806B2B345C6}">
      <dgm:prSet/>
      <dgm:spPr/>
      <dgm:t>
        <a:bodyPr/>
        <a:lstStyle/>
        <a:p>
          <a:endParaRPr lang="en-GB"/>
        </a:p>
      </dgm:t>
    </dgm:pt>
    <dgm:pt modelId="{3A1EB1DF-A94E-44ED-B4CB-1AC4DCA90D67}">
      <dgm:prSet/>
      <dgm:spPr/>
      <dgm:t>
        <a:bodyPr/>
        <a:lstStyle/>
        <a:p>
          <a:pPr rtl="0"/>
          <a:r>
            <a:rPr lang="en-GB" smtClean="0"/>
            <a:t>Use coversheets, especially for web integration</a:t>
          </a:r>
          <a:endParaRPr lang="en-GB"/>
        </a:p>
      </dgm:t>
    </dgm:pt>
    <dgm:pt modelId="{4C976E01-2EB7-4688-993F-BBBF7DCFBB5E}" type="parTrans" cxnId="{145A99F2-67D4-47A6-AECE-397F4C2DFF74}">
      <dgm:prSet/>
      <dgm:spPr/>
      <dgm:t>
        <a:bodyPr/>
        <a:lstStyle/>
        <a:p>
          <a:endParaRPr lang="en-GB"/>
        </a:p>
      </dgm:t>
    </dgm:pt>
    <dgm:pt modelId="{70A3C9C1-24AC-4554-A1CD-00A327CDC7D2}" type="sibTrans" cxnId="{145A99F2-67D4-47A6-AECE-397F4C2DFF74}">
      <dgm:prSet/>
      <dgm:spPr/>
      <dgm:t>
        <a:bodyPr/>
        <a:lstStyle/>
        <a:p>
          <a:endParaRPr lang="en-GB"/>
        </a:p>
      </dgm:t>
    </dgm:pt>
    <dgm:pt modelId="{69EAF118-6D71-4B22-8388-676FD37B251F}">
      <dgm:prSet/>
      <dgm:spPr/>
      <dgm:t>
        <a:bodyPr/>
        <a:lstStyle/>
        <a:p>
          <a:pPr rtl="0"/>
          <a:r>
            <a:rPr lang="en-GB" smtClean="0"/>
            <a:t>Provide branding</a:t>
          </a:r>
          <a:endParaRPr lang="en-GB"/>
        </a:p>
      </dgm:t>
    </dgm:pt>
    <dgm:pt modelId="{859351CE-0D4F-402E-8B11-D5E3A080676C}" type="parTrans" cxnId="{58DDAE93-B9CB-477A-8FBF-A1990FE7F5B2}">
      <dgm:prSet/>
      <dgm:spPr/>
      <dgm:t>
        <a:bodyPr/>
        <a:lstStyle/>
        <a:p>
          <a:endParaRPr lang="en-GB"/>
        </a:p>
      </dgm:t>
    </dgm:pt>
    <dgm:pt modelId="{C066C1C9-F299-4ED3-8E90-BCCB896F6615}" type="sibTrans" cxnId="{58DDAE93-B9CB-477A-8FBF-A1990FE7F5B2}">
      <dgm:prSet/>
      <dgm:spPr/>
      <dgm:t>
        <a:bodyPr/>
        <a:lstStyle/>
        <a:p>
          <a:endParaRPr lang="en-GB"/>
        </a:p>
      </dgm:t>
    </dgm:pt>
    <dgm:pt modelId="{F438B433-F139-4B15-9ED8-590D96A908E5}">
      <dgm:prSet/>
      <dgm:spPr/>
      <dgm:t>
        <a:bodyPr/>
        <a:lstStyle/>
        <a:p>
          <a:pPr rtl="0"/>
          <a:r>
            <a:rPr lang="en-GB" smtClean="0"/>
            <a:t>Clearly identify title and copyright holder</a:t>
          </a:r>
          <a:endParaRPr lang="en-GB"/>
        </a:p>
      </dgm:t>
    </dgm:pt>
    <dgm:pt modelId="{DF8064CD-EAC7-4707-836E-9F455523916B}" type="parTrans" cxnId="{4B512719-C871-43DC-820F-302D8F6CCA09}">
      <dgm:prSet/>
      <dgm:spPr/>
      <dgm:t>
        <a:bodyPr/>
        <a:lstStyle/>
        <a:p>
          <a:endParaRPr lang="en-GB"/>
        </a:p>
      </dgm:t>
    </dgm:pt>
    <dgm:pt modelId="{56A1E5EC-E788-4D5B-AE82-805B5386744C}" type="sibTrans" cxnId="{4B512719-C871-43DC-820F-302D8F6CCA09}">
      <dgm:prSet/>
      <dgm:spPr/>
      <dgm:t>
        <a:bodyPr/>
        <a:lstStyle/>
        <a:p>
          <a:endParaRPr lang="en-GB"/>
        </a:p>
      </dgm:t>
    </dgm:pt>
    <dgm:pt modelId="{F5DC9EE2-6FFF-4988-B0BD-2AE766095DD7}">
      <dgm:prSet/>
      <dgm:spPr/>
      <dgm:t>
        <a:bodyPr/>
        <a:lstStyle/>
        <a:p>
          <a:pPr rtl="0"/>
          <a:r>
            <a:rPr lang="en-GB" smtClean="0"/>
            <a:t>Display metadata elements using the REST API</a:t>
          </a:r>
          <a:endParaRPr lang="en-GB"/>
        </a:p>
      </dgm:t>
    </dgm:pt>
    <dgm:pt modelId="{AF201ABB-A1E7-474B-B330-D65274EFEFCD}" type="parTrans" cxnId="{5561B3D2-175B-4915-8C59-44D16693ED5B}">
      <dgm:prSet/>
      <dgm:spPr/>
      <dgm:t>
        <a:bodyPr/>
        <a:lstStyle/>
        <a:p>
          <a:endParaRPr lang="en-GB"/>
        </a:p>
      </dgm:t>
    </dgm:pt>
    <dgm:pt modelId="{4B71C897-4DAD-4B63-AF11-AEA214F8256F}" type="sibTrans" cxnId="{5561B3D2-175B-4915-8C59-44D16693ED5B}">
      <dgm:prSet/>
      <dgm:spPr/>
      <dgm:t>
        <a:bodyPr/>
        <a:lstStyle/>
        <a:p>
          <a:endParaRPr lang="en-GB"/>
        </a:p>
      </dgm:t>
    </dgm:pt>
    <dgm:pt modelId="{9EE4DB67-FD08-4840-BF49-FAF3999AE448}">
      <dgm:prSet/>
      <dgm:spPr/>
      <dgm:t>
        <a:bodyPr/>
        <a:lstStyle/>
        <a:p>
          <a:pPr rtl="0"/>
          <a:r>
            <a:rPr lang="en-GB" smtClean="0"/>
            <a:t>Always use a separate VTT or SRT file for closed captions</a:t>
          </a:r>
          <a:endParaRPr lang="en-GB"/>
        </a:p>
      </dgm:t>
    </dgm:pt>
    <dgm:pt modelId="{81AED715-66FC-4714-9C3A-D9BF289ED1E4}" type="parTrans" cxnId="{426A7BDF-F356-4068-962B-AB3D971D6890}">
      <dgm:prSet/>
      <dgm:spPr/>
      <dgm:t>
        <a:bodyPr/>
        <a:lstStyle/>
        <a:p>
          <a:endParaRPr lang="en-GB"/>
        </a:p>
      </dgm:t>
    </dgm:pt>
    <dgm:pt modelId="{EF4A81A2-7BB6-4423-8943-17F461A3155D}" type="sibTrans" cxnId="{426A7BDF-F356-4068-962B-AB3D971D6890}">
      <dgm:prSet/>
      <dgm:spPr/>
      <dgm:t>
        <a:bodyPr/>
        <a:lstStyle/>
        <a:p>
          <a:endParaRPr lang="en-GB"/>
        </a:p>
      </dgm:t>
    </dgm:pt>
    <dgm:pt modelId="{C71F4279-63EE-4CBB-BB70-C822B1DF0C5A}">
      <dgm:prSet/>
      <dgm:spPr/>
      <dgm:t>
        <a:bodyPr/>
        <a:lstStyle/>
        <a:p>
          <a:pPr rtl="0"/>
          <a:r>
            <a:rPr lang="en-GB" smtClean="0"/>
            <a:t>Closed captions can be switched on or off</a:t>
          </a:r>
          <a:endParaRPr lang="en-GB"/>
        </a:p>
      </dgm:t>
    </dgm:pt>
    <dgm:pt modelId="{7AE3D09E-F08B-4676-B2CA-739088C4A741}" type="parTrans" cxnId="{6C9A5228-1894-40A5-8CF0-BC613ECD44F8}">
      <dgm:prSet/>
      <dgm:spPr/>
      <dgm:t>
        <a:bodyPr/>
        <a:lstStyle/>
        <a:p>
          <a:endParaRPr lang="en-GB"/>
        </a:p>
      </dgm:t>
    </dgm:pt>
    <dgm:pt modelId="{AA168D66-710B-4E52-8F65-0A30980BE9AD}" type="sibTrans" cxnId="{6C9A5228-1894-40A5-8CF0-BC613ECD44F8}">
      <dgm:prSet/>
      <dgm:spPr/>
      <dgm:t>
        <a:bodyPr/>
        <a:lstStyle/>
        <a:p>
          <a:endParaRPr lang="en-GB"/>
        </a:p>
      </dgm:t>
    </dgm:pt>
    <dgm:pt modelId="{9AD6BF03-C49F-4C7B-8136-13D212ACB5A4}">
      <dgm:prSet/>
      <dgm:spPr/>
      <dgm:t>
        <a:bodyPr/>
        <a:lstStyle/>
        <a:p>
          <a:pPr rtl="0"/>
          <a:r>
            <a:rPr lang="en-GB" smtClean="0"/>
            <a:t>VTT or SRT acts as a transcript and is fully indexed</a:t>
          </a:r>
          <a:endParaRPr lang="en-GB"/>
        </a:p>
      </dgm:t>
    </dgm:pt>
    <dgm:pt modelId="{DAB62449-BAFC-4143-9A19-7BA58A502136}" type="parTrans" cxnId="{4FBA20E1-B743-4429-886D-31F073FDE67E}">
      <dgm:prSet/>
      <dgm:spPr/>
      <dgm:t>
        <a:bodyPr/>
        <a:lstStyle/>
        <a:p>
          <a:endParaRPr lang="en-GB"/>
        </a:p>
      </dgm:t>
    </dgm:pt>
    <dgm:pt modelId="{D0071B2A-2E0A-4EAC-B819-EB251EB530B8}" type="sibTrans" cxnId="{4FBA20E1-B743-4429-886D-31F073FDE67E}">
      <dgm:prSet/>
      <dgm:spPr/>
      <dgm:t>
        <a:bodyPr/>
        <a:lstStyle/>
        <a:p>
          <a:endParaRPr lang="en-GB"/>
        </a:p>
      </dgm:t>
    </dgm:pt>
    <dgm:pt modelId="{3303FE2F-7D07-491B-BCD6-740CC22D5791}">
      <dgm:prSet/>
      <dgm:spPr/>
      <dgm:t>
        <a:bodyPr/>
        <a:lstStyle/>
        <a:p>
          <a:pPr rtl="0"/>
          <a:r>
            <a:rPr lang="en-GB" smtClean="0"/>
            <a:t>Accessibility compliant – can be read by a screen reader</a:t>
          </a:r>
          <a:endParaRPr lang="en-GB"/>
        </a:p>
      </dgm:t>
    </dgm:pt>
    <dgm:pt modelId="{5DA385A1-DE17-448E-8E75-77EEC18AC2A1}" type="parTrans" cxnId="{243DDFC9-7C84-41E7-B74F-568440E6AF48}">
      <dgm:prSet/>
      <dgm:spPr/>
      <dgm:t>
        <a:bodyPr/>
        <a:lstStyle/>
        <a:p>
          <a:endParaRPr lang="en-GB"/>
        </a:p>
      </dgm:t>
    </dgm:pt>
    <dgm:pt modelId="{705C73D7-8311-46CF-98FF-8051EF10531C}" type="sibTrans" cxnId="{243DDFC9-7C84-41E7-B74F-568440E6AF48}">
      <dgm:prSet/>
      <dgm:spPr/>
      <dgm:t>
        <a:bodyPr/>
        <a:lstStyle/>
        <a:p>
          <a:endParaRPr lang="en-GB"/>
        </a:p>
      </dgm:t>
    </dgm:pt>
    <dgm:pt modelId="{36C33249-31CE-4EFE-BE85-E6FFDF2CE8AD}" type="pres">
      <dgm:prSet presAssocID="{02DE3861-931C-4E6C-B5E6-29773F6D6232}" presName="Name0" presStyleCnt="0">
        <dgm:presLayoutVars>
          <dgm:chPref val="3"/>
          <dgm:dir/>
          <dgm:animLvl val="lvl"/>
          <dgm:resizeHandles/>
        </dgm:presLayoutVars>
      </dgm:prSet>
      <dgm:spPr/>
      <dgm:t>
        <a:bodyPr/>
        <a:lstStyle/>
        <a:p>
          <a:endParaRPr lang="en-GB"/>
        </a:p>
      </dgm:t>
    </dgm:pt>
    <dgm:pt modelId="{2517897D-FCEE-4C70-A803-F5C3C3A7E712}" type="pres">
      <dgm:prSet presAssocID="{23AAA284-6B58-446F-AD3C-61AF38BEAE0D}" presName="horFlow" presStyleCnt="0"/>
      <dgm:spPr/>
    </dgm:pt>
    <dgm:pt modelId="{B0A33D4B-4B71-4F36-A7CD-F6342D06F9BC}" type="pres">
      <dgm:prSet presAssocID="{23AAA284-6B58-446F-AD3C-61AF38BEAE0D}" presName="bigChev" presStyleLbl="node1" presStyleIdx="0" presStyleCnt="4"/>
      <dgm:spPr/>
      <dgm:t>
        <a:bodyPr/>
        <a:lstStyle/>
        <a:p>
          <a:endParaRPr lang="en-GB"/>
        </a:p>
      </dgm:t>
    </dgm:pt>
    <dgm:pt modelId="{1BD19F79-A4E8-42D1-B5D8-9B241DEA2B13}" type="pres">
      <dgm:prSet presAssocID="{72613BA7-18C8-432A-B1D4-D1B86BE504F7}" presName="parTrans" presStyleCnt="0"/>
      <dgm:spPr/>
    </dgm:pt>
    <dgm:pt modelId="{65818D31-3C39-4C2D-B3C6-BAAB877A6FDD}" type="pres">
      <dgm:prSet presAssocID="{72AD12B9-1784-4301-8A60-F3658B999E6D}" presName="node" presStyleLbl="alignAccFollowNode1" presStyleIdx="0" presStyleCnt="10">
        <dgm:presLayoutVars>
          <dgm:bulletEnabled val="1"/>
        </dgm:presLayoutVars>
      </dgm:prSet>
      <dgm:spPr/>
      <dgm:t>
        <a:bodyPr/>
        <a:lstStyle/>
        <a:p>
          <a:endParaRPr lang="en-GB"/>
        </a:p>
      </dgm:t>
    </dgm:pt>
    <dgm:pt modelId="{81F53429-CA0D-44F3-AE1E-881EB581D10A}" type="pres">
      <dgm:prSet presAssocID="{76821C00-F4F7-428E-8F27-5B37BD336F89}" presName="sibTrans" presStyleCnt="0"/>
      <dgm:spPr/>
    </dgm:pt>
    <dgm:pt modelId="{352F0E2B-05C1-4200-92D3-E07CF4D30DFC}" type="pres">
      <dgm:prSet presAssocID="{52EF1949-4A91-45A4-9B80-353DD21E9448}" presName="node" presStyleLbl="alignAccFollowNode1" presStyleIdx="1" presStyleCnt="10">
        <dgm:presLayoutVars>
          <dgm:bulletEnabled val="1"/>
        </dgm:presLayoutVars>
      </dgm:prSet>
      <dgm:spPr/>
      <dgm:t>
        <a:bodyPr/>
        <a:lstStyle/>
        <a:p>
          <a:endParaRPr lang="en-GB"/>
        </a:p>
      </dgm:t>
    </dgm:pt>
    <dgm:pt modelId="{DBDAE536-2F05-47FD-93AA-B3966CAB83DE}" type="pres">
      <dgm:prSet presAssocID="{23AAA284-6B58-446F-AD3C-61AF38BEAE0D}" presName="vSp" presStyleCnt="0"/>
      <dgm:spPr/>
    </dgm:pt>
    <dgm:pt modelId="{3DB3D3DF-B0C0-4356-B9B2-C6B21579EBDD}" type="pres">
      <dgm:prSet presAssocID="{5DB052D4-EF7C-4866-B5D8-4C305DF9678F}" presName="horFlow" presStyleCnt="0"/>
      <dgm:spPr/>
    </dgm:pt>
    <dgm:pt modelId="{9B36073C-BB8E-431D-87C5-E330AA9557B4}" type="pres">
      <dgm:prSet presAssocID="{5DB052D4-EF7C-4866-B5D8-4C305DF9678F}" presName="bigChev" presStyleLbl="node1" presStyleIdx="1" presStyleCnt="4"/>
      <dgm:spPr/>
      <dgm:t>
        <a:bodyPr/>
        <a:lstStyle/>
        <a:p>
          <a:endParaRPr lang="en-GB"/>
        </a:p>
      </dgm:t>
    </dgm:pt>
    <dgm:pt modelId="{5BED0DA3-7B3C-4482-88ED-874DE1EC6151}" type="pres">
      <dgm:prSet presAssocID="{3DFC0440-D81C-4102-AA5E-28EC77D2CEEA}" presName="parTrans" presStyleCnt="0"/>
      <dgm:spPr/>
    </dgm:pt>
    <dgm:pt modelId="{3AB5522F-764E-4F2A-8A26-9B1E676E758F}" type="pres">
      <dgm:prSet presAssocID="{FF62AA3A-F24A-4DFC-8552-98A717B42D30}" presName="node" presStyleLbl="alignAccFollowNode1" presStyleIdx="2" presStyleCnt="10">
        <dgm:presLayoutVars>
          <dgm:bulletEnabled val="1"/>
        </dgm:presLayoutVars>
      </dgm:prSet>
      <dgm:spPr/>
      <dgm:t>
        <a:bodyPr/>
        <a:lstStyle/>
        <a:p>
          <a:endParaRPr lang="en-GB"/>
        </a:p>
      </dgm:t>
    </dgm:pt>
    <dgm:pt modelId="{80D8B868-94EB-414B-8773-76C8233B7CEC}" type="pres">
      <dgm:prSet presAssocID="{EE80AD4F-6677-4DE2-8894-6E44F136C862}" presName="sibTrans" presStyleCnt="0"/>
      <dgm:spPr/>
    </dgm:pt>
    <dgm:pt modelId="{C05AC8A2-6EB7-4FA6-958E-D5EF74E6CD68}" type="pres">
      <dgm:prSet presAssocID="{42CAAB41-B895-401D-A578-DB7E84951395}" presName="node" presStyleLbl="alignAccFollowNode1" presStyleIdx="3" presStyleCnt="10">
        <dgm:presLayoutVars>
          <dgm:bulletEnabled val="1"/>
        </dgm:presLayoutVars>
      </dgm:prSet>
      <dgm:spPr/>
      <dgm:t>
        <a:bodyPr/>
        <a:lstStyle/>
        <a:p>
          <a:endParaRPr lang="en-GB"/>
        </a:p>
      </dgm:t>
    </dgm:pt>
    <dgm:pt modelId="{C7BBAA63-4CB3-4896-8ED1-95276D3E3C9B}" type="pres">
      <dgm:prSet presAssocID="{5DB052D4-EF7C-4866-B5D8-4C305DF9678F}" presName="vSp" presStyleCnt="0"/>
      <dgm:spPr/>
    </dgm:pt>
    <dgm:pt modelId="{5551FA33-B4BD-4315-81FC-F252F0B21D1E}" type="pres">
      <dgm:prSet presAssocID="{3A1EB1DF-A94E-44ED-B4CB-1AC4DCA90D67}" presName="horFlow" presStyleCnt="0"/>
      <dgm:spPr/>
    </dgm:pt>
    <dgm:pt modelId="{61EB964E-F429-4C00-AD38-849139E2BA13}" type="pres">
      <dgm:prSet presAssocID="{3A1EB1DF-A94E-44ED-B4CB-1AC4DCA90D67}" presName="bigChev" presStyleLbl="node1" presStyleIdx="2" presStyleCnt="4"/>
      <dgm:spPr/>
      <dgm:t>
        <a:bodyPr/>
        <a:lstStyle/>
        <a:p>
          <a:endParaRPr lang="en-GB"/>
        </a:p>
      </dgm:t>
    </dgm:pt>
    <dgm:pt modelId="{D4EF4995-5396-42F6-BC08-3274520161D3}" type="pres">
      <dgm:prSet presAssocID="{859351CE-0D4F-402E-8B11-D5E3A080676C}" presName="parTrans" presStyleCnt="0"/>
      <dgm:spPr/>
    </dgm:pt>
    <dgm:pt modelId="{61E6DB97-C788-4628-9D0C-DCFBD6FEF3A0}" type="pres">
      <dgm:prSet presAssocID="{69EAF118-6D71-4B22-8388-676FD37B251F}" presName="node" presStyleLbl="alignAccFollowNode1" presStyleIdx="4" presStyleCnt="10">
        <dgm:presLayoutVars>
          <dgm:bulletEnabled val="1"/>
        </dgm:presLayoutVars>
      </dgm:prSet>
      <dgm:spPr/>
      <dgm:t>
        <a:bodyPr/>
        <a:lstStyle/>
        <a:p>
          <a:endParaRPr lang="en-GB"/>
        </a:p>
      </dgm:t>
    </dgm:pt>
    <dgm:pt modelId="{8F9A260C-B453-45EE-A443-D716EA0FCDFA}" type="pres">
      <dgm:prSet presAssocID="{C066C1C9-F299-4ED3-8E90-BCCB896F6615}" presName="sibTrans" presStyleCnt="0"/>
      <dgm:spPr/>
    </dgm:pt>
    <dgm:pt modelId="{61D4BA5E-EBA9-4AC2-A2AE-5CC3E671B163}" type="pres">
      <dgm:prSet presAssocID="{F438B433-F139-4B15-9ED8-590D96A908E5}" presName="node" presStyleLbl="alignAccFollowNode1" presStyleIdx="5" presStyleCnt="10">
        <dgm:presLayoutVars>
          <dgm:bulletEnabled val="1"/>
        </dgm:presLayoutVars>
      </dgm:prSet>
      <dgm:spPr/>
      <dgm:t>
        <a:bodyPr/>
        <a:lstStyle/>
        <a:p>
          <a:endParaRPr lang="en-GB"/>
        </a:p>
      </dgm:t>
    </dgm:pt>
    <dgm:pt modelId="{44198B2E-9B59-4B7D-91CE-A47696E2402B}" type="pres">
      <dgm:prSet presAssocID="{56A1E5EC-E788-4D5B-AE82-805B5386744C}" presName="sibTrans" presStyleCnt="0"/>
      <dgm:spPr/>
    </dgm:pt>
    <dgm:pt modelId="{A93F4B9B-8329-4BA1-A8CA-1FF02E3E2C4D}" type="pres">
      <dgm:prSet presAssocID="{F5DC9EE2-6FFF-4988-B0BD-2AE766095DD7}" presName="node" presStyleLbl="alignAccFollowNode1" presStyleIdx="6" presStyleCnt="10">
        <dgm:presLayoutVars>
          <dgm:bulletEnabled val="1"/>
        </dgm:presLayoutVars>
      </dgm:prSet>
      <dgm:spPr/>
      <dgm:t>
        <a:bodyPr/>
        <a:lstStyle/>
        <a:p>
          <a:endParaRPr lang="en-GB"/>
        </a:p>
      </dgm:t>
    </dgm:pt>
    <dgm:pt modelId="{1CEC88C7-A53E-4F90-B3E7-F2C7BBEC66E8}" type="pres">
      <dgm:prSet presAssocID="{3A1EB1DF-A94E-44ED-B4CB-1AC4DCA90D67}" presName="vSp" presStyleCnt="0"/>
      <dgm:spPr/>
    </dgm:pt>
    <dgm:pt modelId="{6AF7953C-1E48-4824-B9B8-F22492261F2E}" type="pres">
      <dgm:prSet presAssocID="{9EE4DB67-FD08-4840-BF49-FAF3999AE448}" presName="horFlow" presStyleCnt="0"/>
      <dgm:spPr/>
    </dgm:pt>
    <dgm:pt modelId="{435F81B4-0186-4B0E-85FF-DDB819E294DB}" type="pres">
      <dgm:prSet presAssocID="{9EE4DB67-FD08-4840-BF49-FAF3999AE448}" presName="bigChev" presStyleLbl="node1" presStyleIdx="3" presStyleCnt="4"/>
      <dgm:spPr/>
      <dgm:t>
        <a:bodyPr/>
        <a:lstStyle/>
        <a:p>
          <a:endParaRPr lang="en-GB"/>
        </a:p>
      </dgm:t>
    </dgm:pt>
    <dgm:pt modelId="{2A6DB3E2-8D0B-481C-BC29-7F73E23CDBF9}" type="pres">
      <dgm:prSet presAssocID="{7AE3D09E-F08B-4676-B2CA-739088C4A741}" presName="parTrans" presStyleCnt="0"/>
      <dgm:spPr/>
    </dgm:pt>
    <dgm:pt modelId="{3BCA4EB0-4BF3-451E-9F06-BED2F60198F4}" type="pres">
      <dgm:prSet presAssocID="{C71F4279-63EE-4CBB-BB70-C822B1DF0C5A}" presName="node" presStyleLbl="alignAccFollowNode1" presStyleIdx="7" presStyleCnt="10">
        <dgm:presLayoutVars>
          <dgm:bulletEnabled val="1"/>
        </dgm:presLayoutVars>
      </dgm:prSet>
      <dgm:spPr/>
      <dgm:t>
        <a:bodyPr/>
        <a:lstStyle/>
        <a:p>
          <a:endParaRPr lang="en-GB"/>
        </a:p>
      </dgm:t>
    </dgm:pt>
    <dgm:pt modelId="{AC667F0D-B6DF-48A2-83E4-F608B07F0D77}" type="pres">
      <dgm:prSet presAssocID="{AA168D66-710B-4E52-8F65-0A30980BE9AD}" presName="sibTrans" presStyleCnt="0"/>
      <dgm:spPr/>
    </dgm:pt>
    <dgm:pt modelId="{A1397B93-A298-424D-8589-3D0848AB0071}" type="pres">
      <dgm:prSet presAssocID="{9AD6BF03-C49F-4C7B-8136-13D212ACB5A4}" presName="node" presStyleLbl="alignAccFollowNode1" presStyleIdx="8" presStyleCnt="10">
        <dgm:presLayoutVars>
          <dgm:bulletEnabled val="1"/>
        </dgm:presLayoutVars>
      </dgm:prSet>
      <dgm:spPr/>
      <dgm:t>
        <a:bodyPr/>
        <a:lstStyle/>
        <a:p>
          <a:endParaRPr lang="en-GB"/>
        </a:p>
      </dgm:t>
    </dgm:pt>
    <dgm:pt modelId="{070A3E09-CBBC-4C17-A97D-3FFAACDD1FAE}" type="pres">
      <dgm:prSet presAssocID="{D0071B2A-2E0A-4EAC-B819-EB251EB530B8}" presName="sibTrans" presStyleCnt="0"/>
      <dgm:spPr/>
    </dgm:pt>
    <dgm:pt modelId="{377E1D06-1D11-4574-B78F-FE950F2DF98B}" type="pres">
      <dgm:prSet presAssocID="{3303FE2F-7D07-491B-BCD6-740CC22D5791}" presName="node" presStyleLbl="alignAccFollowNode1" presStyleIdx="9" presStyleCnt="10">
        <dgm:presLayoutVars>
          <dgm:bulletEnabled val="1"/>
        </dgm:presLayoutVars>
      </dgm:prSet>
      <dgm:spPr/>
      <dgm:t>
        <a:bodyPr/>
        <a:lstStyle/>
        <a:p>
          <a:endParaRPr lang="en-GB"/>
        </a:p>
      </dgm:t>
    </dgm:pt>
  </dgm:ptLst>
  <dgm:cxnLst>
    <dgm:cxn modelId="{426A7BDF-F356-4068-962B-AB3D971D6890}" srcId="{02DE3861-931C-4E6C-B5E6-29773F6D6232}" destId="{9EE4DB67-FD08-4840-BF49-FAF3999AE448}" srcOrd="3" destOrd="0" parTransId="{81AED715-66FC-4714-9C3A-D9BF289ED1E4}" sibTransId="{EF4A81A2-7BB6-4423-8943-17F461A3155D}"/>
    <dgm:cxn modelId="{7C1A01D8-997F-4313-9E3C-6BA8AA2A7B0A}" type="presOf" srcId="{02DE3861-931C-4E6C-B5E6-29773F6D6232}" destId="{36C33249-31CE-4EFE-BE85-E6FFDF2CE8AD}" srcOrd="0" destOrd="0" presId="urn:microsoft.com/office/officeart/2005/8/layout/lProcess3"/>
    <dgm:cxn modelId="{293E7BAE-D64F-4711-81F3-9C21AD1A2F72}" type="presOf" srcId="{F438B433-F139-4B15-9ED8-590D96A908E5}" destId="{61D4BA5E-EBA9-4AC2-A2AE-5CC3E671B163}" srcOrd="0" destOrd="0" presId="urn:microsoft.com/office/officeart/2005/8/layout/lProcess3"/>
    <dgm:cxn modelId="{912497BD-915A-4FA5-9956-9614B63853FE}" type="presOf" srcId="{5DB052D4-EF7C-4866-B5D8-4C305DF9678F}" destId="{9B36073C-BB8E-431D-87C5-E330AA9557B4}" srcOrd="0" destOrd="0" presId="urn:microsoft.com/office/officeart/2005/8/layout/lProcess3"/>
    <dgm:cxn modelId="{A2E88187-39D9-47F9-A040-EDD4EF014031}" srcId="{23AAA284-6B58-446F-AD3C-61AF38BEAE0D}" destId="{72AD12B9-1784-4301-8A60-F3658B999E6D}" srcOrd="0" destOrd="0" parTransId="{72613BA7-18C8-432A-B1D4-D1B86BE504F7}" sibTransId="{76821C00-F4F7-428E-8F27-5B37BD336F89}"/>
    <dgm:cxn modelId="{145A99F2-67D4-47A6-AECE-397F4C2DFF74}" srcId="{02DE3861-931C-4E6C-B5E6-29773F6D6232}" destId="{3A1EB1DF-A94E-44ED-B4CB-1AC4DCA90D67}" srcOrd="2" destOrd="0" parTransId="{4C976E01-2EB7-4688-993F-BBBF7DCFBB5E}" sibTransId="{70A3C9C1-24AC-4554-A1CD-00A327CDC7D2}"/>
    <dgm:cxn modelId="{C293407E-F8B7-414D-89D4-C55BF8A4A2E1}" type="presOf" srcId="{72AD12B9-1784-4301-8A60-F3658B999E6D}" destId="{65818D31-3C39-4C2D-B3C6-BAAB877A6FDD}" srcOrd="0" destOrd="0" presId="urn:microsoft.com/office/officeart/2005/8/layout/lProcess3"/>
    <dgm:cxn modelId="{DEBC6CB4-9C5C-43D3-8053-6A0A279522F4}" type="presOf" srcId="{F5DC9EE2-6FFF-4988-B0BD-2AE766095DD7}" destId="{A93F4B9B-8329-4BA1-A8CA-1FF02E3E2C4D}" srcOrd="0" destOrd="0" presId="urn:microsoft.com/office/officeart/2005/8/layout/lProcess3"/>
    <dgm:cxn modelId="{A82B4E8B-2ED5-4756-BCDF-B806B2B345C6}" srcId="{5DB052D4-EF7C-4866-B5D8-4C305DF9678F}" destId="{42CAAB41-B895-401D-A578-DB7E84951395}" srcOrd="1" destOrd="0" parTransId="{BB541185-5D15-4625-AC4E-1C3EACCA35F0}" sibTransId="{3639FE3C-8EB6-4045-8462-FD4573566C64}"/>
    <dgm:cxn modelId="{47FDC179-6781-4BFB-9FA1-0CB0D92AA3E6}" type="presOf" srcId="{FF62AA3A-F24A-4DFC-8552-98A717B42D30}" destId="{3AB5522F-764E-4F2A-8A26-9B1E676E758F}" srcOrd="0" destOrd="0" presId="urn:microsoft.com/office/officeart/2005/8/layout/lProcess3"/>
    <dgm:cxn modelId="{54A8F0A0-E2A4-444C-8A80-90776C400C26}" srcId="{02DE3861-931C-4E6C-B5E6-29773F6D6232}" destId="{23AAA284-6B58-446F-AD3C-61AF38BEAE0D}" srcOrd="0" destOrd="0" parTransId="{6D6B2F05-F34C-458B-BB47-226971C4FF57}" sibTransId="{CB5B68A1-6595-499A-8594-1199D114B1C6}"/>
    <dgm:cxn modelId="{CB17415E-6039-4015-B638-3B9DCDF32656}" type="presOf" srcId="{9EE4DB67-FD08-4840-BF49-FAF3999AE448}" destId="{435F81B4-0186-4B0E-85FF-DDB819E294DB}" srcOrd="0" destOrd="0" presId="urn:microsoft.com/office/officeart/2005/8/layout/lProcess3"/>
    <dgm:cxn modelId="{B0865EDF-FF27-4585-9D96-CFE72001DAF7}" type="presOf" srcId="{69EAF118-6D71-4B22-8388-676FD37B251F}" destId="{61E6DB97-C788-4628-9D0C-DCFBD6FEF3A0}" srcOrd="0" destOrd="0" presId="urn:microsoft.com/office/officeart/2005/8/layout/lProcess3"/>
    <dgm:cxn modelId="{9A395894-5CB0-4271-8917-7F2E84D7EF64}" srcId="{5DB052D4-EF7C-4866-B5D8-4C305DF9678F}" destId="{FF62AA3A-F24A-4DFC-8552-98A717B42D30}" srcOrd="0" destOrd="0" parTransId="{3DFC0440-D81C-4102-AA5E-28EC77D2CEEA}" sibTransId="{EE80AD4F-6677-4DE2-8894-6E44F136C862}"/>
    <dgm:cxn modelId="{BD8E9B60-5EB4-4149-B2D7-A8B4A0149D4F}" type="presOf" srcId="{3303FE2F-7D07-491B-BCD6-740CC22D5791}" destId="{377E1D06-1D11-4574-B78F-FE950F2DF98B}" srcOrd="0" destOrd="0" presId="urn:microsoft.com/office/officeart/2005/8/layout/lProcess3"/>
    <dgm:cxn modelId="{4B512719-C871-43DC-820F-302D8F6CCA09}" srcId="{3A1EB1DF-A94E-44ED-B4CB-1AC4DCA90D67}" destId="{F438B433-F139-4B15-9ED8-590D96A908E5}" srcOrd="1" destOrd="0" parTransId="{DF8064CD-EAC7-4707-836E-9F455523916B}" sibTransId="{56A1E5EC-E788-4D5B-AE82-805B5386744C}"/>
    <dgm:cxn modelId="{58DDAE93-B9CB-477A-8FBF-A1990FE7F5B2}" srcId="{3A1EB1DF-A94E-44ED-B4CB-1AC4DCA90D67}" destId="{69EAF118-6D71-4B22-8388-676FD37B251F}" srcOrd="0" destOrd="0" parTransId="{859351CE-0D4F-402E-8B11-D5E3A080676C}" sibTransId="{C066C1C9-F299-4ED3-8E90-BCCB896F6615}"/>
    <dgm:cxn modelId="{66931990-33F5-4105-86E5-DE02F5632FA0}" type="presOf" srcId="{52EF1949-4A91-45A4-9B80-353DD21E9448}" destId="{352F0E2B-05C1-4200-92D3-E07CF4D30DFC}" srcOrd="0" destOrd="0" presId="urn:microsoft.com/office/officeart/2005/8/layout/lProcess3"/>
    <dgm:cxn modelId="{039D7080-FB0F-4273-955A-FAB497D7E111}" srcId="{02DE3861-931C-4E6C-B5E6-29773F6D6232}" destId="{5DB052D4-EF7C-4866-B5D8-4C305DF9678F}" srcOrd="1" destOrd="0" parTransId="{C855AF32-EDC5-4273-BDB2-2EE48EEA4CE6}" sibTransId="{C040EB07-62D8-47F3-A6D2-A6DF7A3C03A8}"/>
    <dgm:cxn modelId="{DFEFE7FC-AC5B-4AB6-8D2B-C09870E0D0E0}" srcId="{23AAA284-6B58-446F-AD3C-61AF38BEAE0D}" destId="{52EF1949-4A91-45A4-9B80-353DD21E9448}" srcOrd="1" destOrd="0" parTransId="{BE583F48-FF91-4DB3-8ABE-EADDC57E26C0}" sibTransId="{4B8C6801-CD67-4B2E-B20F-58A77804B380}"/>
    <dgm:cxn modelId="{FB075617-6DCC-44AA-8171-DCC0735962C9}" type="presOf" srcId="{9AD6BF03-C49F-4C7B-8136-13D212ACB5A4}" destId="{A1397B93-A298-424D-8589-3D0848AB0071}" srcOrd="0" destOrd="0" presId="urn:microsoft.com/office/officeart/2005/8/layout/lProcess3"/>
    <dgm:cxn modelId="{D317A146-33EB-48CE-9208-F47726B1A0AE}" type="presOf" srcId="{23AAA284-6B58-446F-AD3C-61AF38BEAE0D}" destId="{B0A33D4B-4B71-4F36-A7CD-F6342D06F9BC}" srcOrd="0" destOrd="0" presId="urn:microsoft.com/office/officeart/2005/8/layout/lProcess3"/>
    <dgm:cxn modelId="{7088488E-7105-4458-820B-8D60C1B15283}" type="presOf" srcId="{42CAAB41-B895-401D-A578-DB7E84951395}" destId="{C05AC8A2-6EB7-4FA6-958E-D5EF74E6CD68}" srcOrd="0" destOrd="0" presId="urn:microsoft.com/office/officeart/2005/8/layout/lProcess3"/>
    <dgm:cxn modelId="{5584711D-8111-4262-8ABB-2DA000A46EC1}" type="presOf" srcId="{3A1EB1DF-A94E-44ED-B4CB-1AC4DCA90D67}" destId="{61EB964E-F429-4C00-AD38-849139E2BA13}" srcOrd="0" destOrd="0" presId="urn:microsoft.com/office/officeart/2005/8/layout/lProcess3"/>
    <dgm:cxn modelId="{243DDFC9-7C84-41E7-B74F-568440E6AF48}" srcId="{9EE4DB67-FD08-4840-BF49-FAF3999AE448}" destId="{3303FE2F-7D07-491B-BCD6-740CC22D5791}" srcOrd="2" destOrd="0" parTransId="{5DA385A1-DE17-448E-8E75-77EEC18AC2A1}" sibTransId="{705C73D7-8311-46CF-98FF-8051EF10531C}"/>
    <dgm:cxn modelId="{5561B3D2-175B-4915-8C59-44D16693ED5B}" srcId="{3A1EB1DF-A94E-44ED-B4CB-1AC4DCA90D67}" destId="{F5DC9EE2-6FFF-4988-B0BD-2AE766095DD7}" srcOrd="2" destOrd="0" parTransId="{AF201ABB-A1E7-474B-B330-D65274EFEFCD}" sibTransId="{4B71C897-4DAD-4B63-AF11-AEA214F8256F}"/>
    <dgm:cxn modelId="{5F84B0DF-52B8-4BF0-BC1E-D79CE35ABAB2}" type="presOf" srcId="{C71F4279-63EE-4CBB-BB70-C822B1DF0C5A}" destId="{3BCA4EB0-4BF3-451E-9F06-BED2F60198F4}" srcOrd="0" destOrd="0" presId="urn:microsoft.com/office/officeart/2005/8/layout/lProcess3"/>
    <dgm:cxn modelId="{4FBA20E1-B743-4429-886D-31F073FDE67E}" srcId="{9EE4DB67-FD08-4840-BF49-FAF3999AE448}" destId="{9AD6BF03-C49F-4C7B-8136-13D212ACB5A4}" srcOrd="1" destOrd="0" parTransId="{DAB62449-BAFC-4143-9A19-7BA58A502136}" sibTransId="{D0071B2A-2E0A-4EAC-B819-EB251EB530B8}"/>
    <dgm:cxn modelId="{6C9A5228-1894-40A5-8CF0-BC613ECD44F8}" srcId="{9EE4DB67-FD08-4840-BF49-FAF3999AE448}" destId="{C71F4279-63EE-4CBB-BB70-C822B1DF0C5A}" srcOrd="0" destOrd="0" parTransId="{7AE3D09E-F08B-4676-B2CA-739088C4A741}" sibTransId="{AA168D66-710B-4E52-8F65-0A30980BE9AD}"/>
    <dgm:cxn modelId="{05D92387-00F4-434B-876F-709918AB98A3}" type="presParOf" srcId="{36C33249-31CE-4EFE-BE85-E6FFDF2CE8AD}" destId="{2517897D-FCEE-4C70-A803-F5C3C3A7E712}" srcOrd="0" destOrd="0" presId="urn:microsoft.com/office/officeart/2005/8/layout/lProcess3"/>
    <dgm:cxn modelId="{FAF816A5-16C6-4201-9951-8164E8ACC269}" type="presParOf" srcId="{2517897D-FCEE-4C70-A803-F5C3C3A7E712}" destId="{B0A33D4B-4B71-4F36-A7CD-F6342D06F9BC}" srcOrd="0" destOrd="0" presId="urn:microsoft.com/office/officeart/2005/8/layout/lProcess3"/>
    <dgm:cxn modelId="{73F5911B-A2AE-41EE-AF2E-A76551E7FA8F}" type="presParOf" srcId="{2517897D-FCEE-4C70-A803-F5C3C3A7E712}" destId="{1BD19F79-A4E8-42D1-B5D8-9B241DEA2B13}" srcOrd="1" destOrd="0" presId="urn:microsoft.com/office/officeart/2005/8/layout/lProcess3"/>
    <dgm:cxn modelId="{BB63669C-3B53-4AE2-AE37-8B8159BB9D8B}" type="presParOf" srcId="{2517897D-FCEE-4C70-A803-F5C3C3A7E712}" destId="{65818D31-3C39-4C2D-B3C6-BAAB877A6FDD}" srcOrd="2" destOrd="0" presId="urn:microsoft.com/office/officeart/2005/8/layout/lProcess3"/>
    <dgm:cxn modelId="{14FDD66D-4DD7-459B-9138-47DD541FD82D}" type="presParOf" srcId="{2517897D-FCEE-4C70-A803-F5C3C3A7E712}" destId="{81F53429-CA0D-44F3-AE1E-881EB581D10A}" srcOrd="3" destOrd="0" presId="urn:microsoft.com/office/officeart/2005/8/layout/lProcess3"/>
    <dgm:cxn modelId="{A7F48E91-6952-4757-864C-28CBE3A3CF89}" type="presParOf" srcId="{2517897D-FCEE-4C70-A803-F5C3C3A7E712}" destId="{352F0E2B-05C1-4200-92D3-E07CF4D30DFC}" srcOrd="4" destOrd="0" presId="urn:microsoft.com/office/officeart/2005/8/layout/lProcess3"/>
    <dgm:cxn modelId="{01AE9665-E65F-479E-9EBF-BD0224CBA02E}" type="presParOf" srcId="{36C33249-31CE-4EFE-BE85-E6FFDF2CE8AD}" destId="{DBDAE536-2F05-47FD-93AA-B3966CAB83DE}" srcOrd="1" destOrd="0" presId="urn:microsoft.com/office/officeart/2005/8/layout/lProcess3"/>
    <dgm:cxn modelId="{11D9F6E8-8B33-4480-95EE-40B1E7228D18}" type="presParOf" srcId="{36C33249-31CE-4EFE-BE85-E6FFDF2CE8AD}" destId="{3DB3D3DF-B0C0-4356-B9B2-C6B21579EBDD}" srcOrd="2" destOrd="0" presId="urn:microsoft.com/office/officeart/2005/8/layout/lProcess3"/>
    <dgm:cxn modelId="{9A23E470-A683-4E4B-94A2-443903D97014}" type="presParOf" srcId="{3DB3D3DF-B0C0-4356-B9B2-C6B21579EBDD}" destId="{9B36073C-BB8E-431D-87C5-E330AA9557B4}" srcOrd="0" destOrd="0" presId="urn:microsoft.com/office/officeart/2005/8/layout/lProcess3"/>
    <dgm:cxn modelId="{ACDC5D21-FAF4-4F76-8630-D903525921CC}" type="presParOf" srcId="{3DB3D3DF-B0C0-4356-B9B2-C6B21579EBDD}" destId="{5BED0DA3-7B3C-4482-88ED-874DE1EC6151}" srcOrd="1" destOrd="0" presId="urn:microsoft.com/office/officeart/2005/8/layout/lProcess3"/>
    <dgm:cxn modelId="{BFB888FD-321A-41D6-9C0F-E92452957134}" type="presParOf" srcId="{3DB3D3DF-B0C0-4356-B9B2-C6B21579EBDD}" destId="{3AB5522F-764E-4F2A-8A26-9B1E676E758F}" srcOrd="2" destOrd="0" presId="urn:microsoft.com/office/officeart/2005/8/layout/lProcess3"/>
    <dgm:cxn modelId="{68FC6FAC-75F9-461C-BD29-D335872B0B11}" type="presParOf" srcId="{3DB3D3DF-B0C0-4356-B9B2-C6B21579EBDD}" destId="{80D8B868-94EB-414B-8773-76C8233B7CEC}" srcOrd="3" destOrd="0" presId="urn:microsoft.com/office/officeart/2005/8/layout/lProcess3"/>
    <dgm:cxn modelId="{0A1160D5-EF10-4722-A316-D51FCB780D3F}" type="presParOf" srcId="{3DB3D3DF-B0C0-4356-B9B2-C6B21579EBDD}" destId="{C05AC8A2-6EB7-4FA6-958E-D5EF74E6CD68}" srcOrd="4" destOrd="0" presId="urn:microsoft.com/office/officeart/2005/8/layout/lProcess3"/>
    <dgm:cxn modelId="{5D4EE119-DDB5-4F11-9E90-56734C169052}" type="presParOf" srcId="{36C33249-31CE-4EFE-BE85-E6FFDF2CE8AD}" destId="{C7BBAA63-4CB3-4896-8ED1-95276D3E3C9B}" srcOrd="3" destOrd="0" presId="urn:microsoft.com/office/officeart/2005/8/layout/lProcess3"/>
    <dgm:cxn modelId="{D41E4142-EFB0-42A9-97E4-197D7DB066A4}" type="presParOf" srcId="{36C33249-31CE-4EFE-BE85-E6FFDF2CE8AD}" destId="{5551FA33-B4BD-4315-81FC-F252F0B21D1E}" srcOrd="4" destOrd="0" presId="urn:microsoft.com/office/officeart/2005/8/layout/lProcess3"/>
    <dgm:cxn modelId="{D05291F2-D6BF-454E-A051-B901E41D02D7}" type="presParOf" srcId="{5551FA33-B4BD-4315-81FC-F252F0B21D1E}" destId="{61EB964E-F429-4C00-AD38-849139E2BA13}" srcOrd="0" destOrd="0" presId="urn:microsoft.com/office/officeart/2005/8/layout/lProcess3"/>
    <dgm:cxn modelId="{5A3B0766-4525-4B6E-9372-0B89FEFA9BA7}" type="presParOf" srcId="{5551FA33-B4BD-4315-81FC-F252F0B21D1E}" destId="{D4EF4995-5396-42F6-BC08-3274520161D3}" srcOrd="1" destOrd="0" presId="urn:microsoft.com/office/officeart/2005/8/layout/lProcess3"/>
    <dgm:cxn modelId="{D2B652E5-CE3B-4D4E-9816-54B661D8156F}" type="presParOf" srcId="{5551FA33-B4BD-4315-81FC-F252F0B21D1E}" destId="{61E6DB97-C788-4628-9D0C-DCFBD6FEF3A0}" srcOrd="2" destOrd="0" presId="urn:microsoft.com/office/officeart/2005/8/layout/lProcess3"/>
    <dgm:cxn modelId="{1EAF442F-22AA-4579-BFF2-EC9613B3575E}" type="presParOf" srcId="{5551FA33-B4BD-4315-81FC-F252F0B21D1E}" destId="{8F9A260C-B453-45EE-A443-D716EA0FCDFA}" srcOrd="3" destOrd="0" presId="urn:microsoft.com/office/officeart/2005/8/layout/lProcess3"/>
    <dgm:cxn modelId="{418AB98D-5479-4011-B86A-A5D3E12533EB}" type="presParOf" srcId="{5551FA33-B4BD-4315-81FC-F252F0B21D1E}" destId="{61D4BA5E-EBA9-4AC2-A2AE-5CC3E671B163}" srcOrd="4" destOrd="0" presId="urn:microsoft.com/office/officeart/2005/8/layout/lProcess3"/>
    <dgm:cxn modelId="{C27D9A2C-F681-4853-8FD8-68D802A78E7A}" type="presParOf" srcId="{5551FA33-B4BD-4315-81FC-F252F0B21D1E}" destId="{44198B2E-9B59-4B7D-91CE-A47696E2402B}" srcOrd="5" destOrd="0" presId="urn:microsoft.com/office/officeart/2005/8/layout/lProcess3"/>
    <dgm:cxn modelId="{6A20D63B-46AB-4A1F-83A9-681A784E77F6}" type="presParOf" srcId="{5551FA33-B4BD-4315-81FC-F252F0B21D1E}" destId="{A93F4B9B-8329-4BA1-A8CA-1FF02E3E2C4D}" srcOrd="6" destOrd="0" presId="urn:microsoft.com/office/officeart/2005/8/layout/lProcess3"/>
    <dgm:cxn modelId="{12A27AF7-5155-4A47-9D58-B443F2177E27}" type="presParOf" srcId="{36C33249-31CE-4EFE-BE85-E6FFDF2CE8AD}" destId="{1CEC88C7-A53E-4F90-B3E7-F2C7BBEC66E8}" srcOrd="5" destOrd="0" presId="urn:microsoft.com/office/officeart/2005/8/layout/lProcess3"/>
    <dgm:cxn modelId="{9B54BEF1-5EDE-4283-B6C0-0268AD4EF0A5}" type="presParOf" srcId="{36C33249-31CE-4EFE-BE85-E6FFDF2CE8AD}" destId="{6AF7953C-1E48-4824-B9B8-F22492261F2E}" srcOrd="6" destOrd="0" presId="urn:microsoft.com/office/officeart/2005/8/layout/lProcess3"/>
    <dgm:cxn modelId="{2E823A06-F65A-45C7-B7C9-CD5912034C0F}" type="presParOf" srcId="{6AF7953C-1E48-4824-B9B8-F22492261F2E}" destId="{435F81B4-0186-4B0E-85FF-DDB819E294DB}" srcOrd="0" destOrd="0" presId="urn:microsoft.com/office/officeart/2005/8/layout/lProcess3"/>
    <dgm:cxn modelId="{FCBC422E-DECE-4AAD-BB7F-5BC16668D66C}" type="presParOf" srcId="{6AF7953C-1E48-4824-B9B8-F22492261F2E}" destId="{2A6DB3E2-8D0B-481C-BC29-7F73E23CDBF9}" srcOrd="1" destOrd="0" presId="urn:microsoft.com/office/officeart/2005/8/layout/lProcess3"/>
    <dgm:cxn modelId="{DF41A218-2B9E-4044-A459-B39AE146C693}" type="presParOf" srcId="{6AF7953C-1E48-4824-B9B8-F22492261F2E}" destId="{3BCA4EB0-4BF3-451E-9F06-BED2F60198F4}" srcOrd="2" destOrd="0" presId="urn:microsoft.com/office/officeart/2005/8/layout/lProcess3"/>
    <dgm:cxn modelId="{F454EB59-B02B-4513-922E-CE3DFFA0DE39}" type="presParOf" srcId="{6AF7953C-1E48-4824-B9B8-F22492261F2E}" destId="{AC667F0D-B6DF-48A2-83E4-F608B07F0D77}" srcOrd="3" destOrd="0" presId="urn:microsoft.com/office/officeart/2005/8/layout/lProcess3"/>
    <dgm:cxn modelId="{ECA3FAB1-DF43-4024-8896-1A0F626061D2}" type="presParOf" srcId="{6AF7953C-1E48-4824-B9B8-F22492261F2E}" destId="{A1397B93-A298-424D-8589-3D0848AB0071}" srcOrd="4" destOrd="0" presId="urn:microsoft.com/office/officeart/2005/8/layout/lProcess3"/>
    <dgm:cxn modelId="{626F8367-7986-4073-82D1-88B907193F58}" type="presParOf" srcId="{6AF7953C-1E48-4824-B9B8-F22492261F2E}" destId="{070A3E09-CBBC-4C17-A97D-3FFAACDD1FAE}" srcOrd="5" destOrd="0" presId="urn:microsoft.com/office/officeart/2005/8/layout/lProcess3"/>
    <dgm:cxn modelId="{EDE65101-64D7-46C3-98A4-FAC4E718D627}" type="presParOf" srcId="{6AF7953C-1E48-4824-B9B8-F22492261F2E}" destId="{377E1D06-1D11-4574-B78F-FE950F2DF98B}" srcOrd="6"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FC2584-16E3-4213-8862-29205BBFD17E}">
      <dsp:nvSpPr>
        <dsp:cNvPr id="0" name=""/>
        <dsp:cNvSpPr/>
      </dsp:nvSpPr>
      <dsp:spPr>
        <a:xfrm>
          <a:off x="2633471" y="1243"/>
          <a:ext cx="2962656" cy="7237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GB" sz="2000" kern="1200" dirty="0" smtClean="0"/>
            <a:t>System admin</a:t>
          </a:r>
          <a:endParaRPr lang="en-GB" sz="2000" kern="1200" dirty="0"/>
        </a:p>
      </dsp:txBody>
      <dsp:txXfrm>
        <a:off x="2668802" y="36574"/>
        <a:ext cx="2891994" cy="653094"/>
      </dsp:txXfrm>
    </dsp:sp>
    <dsp:sp modelId="{7BB64EE6-E402-431A-BC6D-F3F049679E50}">
      <dsp:nvSpPr>
        <dsp:cNvPr id="0" name=""/>
        <dsp:cNvSpPr/>
      </dsp:nvSpPr>
      <dsp:spPr>
        <a:xfrm>
          <a:off x="2633471" y="761187"/>
          <a:ext cx="2962656" cy="7237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GB" sz="2000" kern="1200" dirty="0" smtClean="0"/>
            <a:t>Manage development</a:t>
          </a:r>
          <a:endParaRPr lang="en-GB" sz="2000" kern="1200" dirty="0"/>
        </a:p>
      </dsp:txBody>
      <dsp:txXfrm>
        <a:off x="2668802" y="796518"/>
        <a:ext cx="2891994" cy="653094"/>
      </dsp:txXfrm>
    </dsp:sp>
    <dsp:sp modelId="{6330569D-AFA2-4264-B86A-A9244952179D}">
      <dsp:nvSpPr>
        <dsp:cNvPr id="0" name=""/>
        <dsp:cNvSpPr/>
      </dsp:nvSpPr>
      <dsp:spPr>
        <a:xfrm>
          <a:off x="2633471" y="1521131"/>
          <a:ext cx="2962656" cy="7237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GB" sz="2000" kern="1200" dirty="0" smtClean="0"/>
            <a:t>Digital preservation</a:t>
          </a:r>
          <a:endParaRPr lang="en-GB" sz="2000" kern="1200" dirty="0"/>
        </a:p>
      </dsp:txBody>
      <dsp:txXfrm>
        <a:off x="2668802" y="1556462"/>
        <a:ext cx="2891994" cy="653094"/>
      </dsp:txXfrm>
    </dsp:sp>
    <dsp:sp modelId="{EFE02645-9C4A-4094-9DA8-58779007B7A4}">
      <dsp:nvSpPr>
        <dsp:cNvPr id="0" name=""/>
        <dsp:cNvSpPr/>
      </dsp:nvSpPr>
      <dsp:spPr>
        <a:xfrm>
          <a:off x="2633471" y="2281075"/>
          <a:ext cx="2962656" cy="7237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GB" sz="2000" kern="1200" dirty="0" smtClean="0"/>
            <a:t>Training</a:t>
          </a:r>
          <a:endParaRPr lang="en-GB" sz="2000" kern="1200" dirty="0"/>
        </a:p>
      </dsp:txBody>
      <dsp:txXfrm>
        <a:off x="2668802" y="2316406"/>
        <a:ext cx="2891994" cy="653094"/>
      </dsp:txXfrm>
    </dsp:sp>
    <dsp:sp modelId="{6DFA9257-BA98-4366-AB82-36AC3062638E}">
      <dsp:nvSpPr>
        <dsp:cNvPr id="0" name=""/>
        <dsp:cNvSpPr/>
      </dsp:nvSpPr>
      <dsp:spPr>
        <a:xfrm>
          <a:off x="2633471" y="3041019"/>
          <a:ext cx="2962656" cy="7237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GB" sz="2000" kern="1200" dirty="0" smtClean="0"/>
            <a:t>Advocacy</a:t>
          </a:r>
          <a:endParaRPr lang="en-GB" sz="2000" kern="1200" dirty="0"/>
        </a:p>
      </dsp:txBody>
      <dsp:txXfrm>
        <a:off x="2668802" y="3076350"/>
        <a:ext cx="2891994" cy="653094"/>
      </dsp:txXfrm>
    </dsp:sp>
    <dsp:sp modelId="{2E4856BC-15B8-45C3-84DC-187C0BF8AD0D}">
      <dsp:nvSpPr>
        <dsp:cNvPr id="0" name=""/>
        <dsp:cNvSpPr/>
      </dsp:nvSpPr>
      <dsp:spPr>
        <a:xfrm>
          <a:off x="2633471" y="3800963"/>
          <a:ext cx="2962656" cy="7237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GB" sz="2000" kern="1200" dirty="0" smtClean="0"/>
            <a:t>Copyright and licensing advice</a:t>
          </a:r>
          <a:endParaRPr lang="en-GB" sz="2000" kern="1200" dirty="0"/>
        </a:p>
      </dsp:txBody>
      <dsp:txXfrm>
        <a:off x="2668802" y="3836294"/>
        <a:ext cx="2891994" cy="6530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952B57-05DD-445A-9E6B-43DD9D8439B3}">
      <dsp:nvSpPr>
        <dsp:cNvPr id="0" name=""/>
        <dsp:cNvSpPr/>
      </dsp:nvSpPr>
      <dsp:spPr>
        <a:xfrm>
          <a:off x="1548171" y="0"/>
          <a:ext cx="4536505" cy="4536505"/>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D6CD1C-1270-4C34-9684-D922ABFA0D22}">
      <dsp:nvSpPr>
        <dsp:cNvPr id="0" name=""/>
        <dsp:cNvSpPr/>
      </dsp:nvSpPr>
      <dsp:spPr>
        <a:xfrm>
          <a:off x="1979139" y="430967"/>
          <a:ext cx="1769236" cy="176923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GB" sz="2500" kern="1200" dirty="0" smtClean="0"/>
            <a:t>Increase access to education</a:t>
          </a:r>
          <a:endParaRPr lang="en-GB" sz="2500" kern="1200" dirty="0"/>
        </a:p>
      </dsp:txBody>
      <dsp:txXfrm>
        <a:off x="2065506" y="517334"/>
        <a:ext cx="1596502" cy="1596502"/>
      </dsp:txXfrm>
    </dsp:sp>
    <dsp:sp modelId="{F94A1746-12AF-41D6-8600-B07260E9FB2A}">
      <dsp:nvSpPr>
        <dsp:cNvPr id="0" name=""/>
        <dsp:cNvSpPr/>
      </dsp:nvSpPr>
      <dsp:spPr>
        <a:xfrm>
          <a:off x="3884471" y="430967"/>
          <a:ext cx="1769236" cy="176923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GB" sz="2500" kern="1200" dirty="0" smtClean="0"/>
            <a:t>Improve teaching quality</a:t>
          </a:r>
          <a:endParaRPr lang="en-GB" sz="2500" kern="1200" dirty="0"/>
        </a:p>
      </dsp:txBody>
      <dsp:txXfrm>
        <a:off x="3970838" y="517334"/>
        <a:ext cx="1596502" cy="1596502"/>
      </dsp:txXfrm>
    </dsp:sp>
    <dsp:sp modelId="{F7ED77DE-6386-4887-BD3F-82C535AC3FBB}">
      <dsp:nvSpPr>
        <dsp:cNvPr id="0" name=""/>
        <dsp:cNvSpPr/>
      </dsp:nvSpPr>
      <dsp:spPr>
        <a:xfrm>
          <a:off x="1979139" y="2336300"/>
          <a:ext cx="1769236" cy="176923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GB" sz="2500" kern="1200" smtClean="0"/>
            <a:t>Self-promotion</a:t>
          </a:r>
          <a:endParaRPr lang="en-GB" sz="2500" kern="1200"/>
        </a:p>
      </dsp:txBody>
      <dsp:txXfrm>
        <a:off x="2065506" y="2422667"/>
        <a:ext cx="1596502" cy="1596502"/>
      </dsp:txXfrm>
    </dsp:sp>
    <dsp:sp modelId="{6E65A4AA-3E7F-4FBD-AA12-2535429864F0}">
      <dsp:nvSpPr>
        <dsp:cNvPr id="0" name=""/>
        <dsp:cNvSpPr/>
      </dsp:nvSpPr>
      <dsp:spPr>
        <a:xfrm>
          <a:off x="3884471" y="2336300"/>
          <a:ext cx="1769236" cy="176923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GB" sz="2500" kern="1200" smtClean="0"/>
            <a:t>Retain access to your own resources</a:t>
          </a:r>
          <a:endParaRPr lang="en-GB" sz="2500" kern="1200"/>
        </a:p>
      </dsp:txBody>
      <dsp:txXfrm>
        <a:off x="3970838" y="2422667"/>
        <a:ext cx="1596502" cy="15965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3D4B-4B71-4F36-A7CD-F6342D06F9BC}">
      <dsp:nvSpPr>
        <dsp:cNvPr id="0" name=""/>
        <dsp:cNvSpPr/>
      </dsp:nvSpPr>
      <dsp:spPr>
        <a:xfrm>
          <a:off x="5109" y="94949"/>
          <a:ext cx="2621400" cy="104856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en-GB" sz="1800" kern="1200" dirty="0" smtClean="0"/>
            <a:t>Prevent autoplay by using HTML5 video</a:t>
          </a:r>
          <a:endParaRPr lang="en-GB" sz="1800" kern="1200" dirty="0"/>
        </a:p>
      </dsp:txBody>
      <dsp:txXfrm>
        <a:off x="529389" y="94949"/>
        <a:ext cx="1572840" cy="1048560"/>
      </dsp:txXfrm>
    </dsp:sp>
    <dsp:sp modelId="{65818D31-3C39-4C2D-B3C6-BAAB877A6FDD}">
      <dsp:nvSpPr>
        <dsp:cNvPr id="0" name=""/>
        <dsp:cNvSpPr/>
      </dsp:nvSpPr>
      <dsp:spPr>
        <a:xfrm>
          <a:off x="2285728" y="184077"/>
          <a:ext cx="2175762" cy="870305"/>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rtl="0">
            <a:lnSpc>
              <a:spcPct val="90000"/>
            </a:lnSpc>
            <a:spcBef>
              <a:spcPct val="0"/>
            </a:spcBef>
            <a:spcAft>
              <a:spcPct val="35000"/>
            </a:spcAft>
          </a:pPr>
          <a:r>
            <a:rPr lang="en-GB" sz="1400" kern="1200" smtClean="0"/>
            <a:t>Use attributes to loop, mute or add a poster to your video</a:t>
          </a:r>
          <a:endParaRPr lang="en-GB" sz="1400" kern="1200"/>
        </a:p>
      </dsp:txBody>
      <dsp:txXfrm>
        <a:off x="2720881" y="184077"/>
        <a:ext cx="1305457" cy="870305"/>
      </dsp:txXfrm>
    </dsp:sp>
    <dsp:sp modelId="{352F0E2B-05C1-4200-92D3-E07CF4D30DFC}">
      <dsp:nvSpPr>
        <dsp:cNvPr id="0" name=""/>
        <dsp:cNvSpPr/>
      </dsp:nvSpPr>
      <dsp:spPr>
        <a:xfrm>
          <a:off x="4156884" y="184077"/>
          <a:ext cx="2175762" cy="870305"/>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rtl="0">
            <a:lnSpc>
              <a:spcPct val="90000"/>
            </a:lnSpc>
            <a:spcBef>
              <a:spcPct val="0"/>
            </a:spcBef>
            <a:spcAft>
              <a:spcPct val="35000"/>
            </a:spcAft>
          </a:pPr>
          <a:r>
            <a:rPr lang="en-GB" sz="1400" kern="1200" smtClean="0"/>
            <a:t>If not using HTML5 embed no more than one video per page</a:t>
          </a:r>
          <a:endParaRPr lang="en-GB" sz="1400" kern="1200"/>
        </a:p>
      </dsp:txBody>
      <dsp:txXfrm>
        <a:off x="4592037" y="184077"/>
        <a:ext cx="1305457" cy="870305"/>
      </dsp:txXfrm>
    </dsp:sp>
    <dsp:sp modelId="{9B36073C-BB8E-431D-87C5-E330AA9557B4}">
      <dsp:nvSpPr>
        <dsp:cNvPr id="0" name=""/>
        <dsp:cNvSpPr/>
      </dsp:nvSpPr>
      <dsp:spPr>
        <a:xfrm>
          <a:off x="5109" y="1290308"/>
          <a:ext cx="2621400" cy="104856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en-GB" sz="1800" kern="1200" dirty="0" smtClean="0"/>
            <a:t>Use % widths to make your video responsive</a:t>
          </a:r>
          <a:endParaRPr lang="en-GB" sz="1800" kern="1200" dirty="0"/>
        </a:p>
      </dsp:txBody>
      <dsp:txXfrm>
        <a:off x="529389" y="1290308"/>
        <a:ext cx="1572840" cy="1048560"/>
      </dsp:txXfrm>
    </dsp:sp>
    <dsp:sp modelId="{3AB5522F-764E-4F2A-8A26-9B1E676E758F}">
      <dsp:nvSpPr>
        <dsp:cNvPr id="0" name=""/>
        <dsp:cNvSpPr/>
      </dsp:nvSpPr>
      <dsp:spPr>
        <a:xfrm>
          <a:off x="2285728" y="1379436"/>
          <a:ext cx="2175762" cy="870305"/>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rtl="0">
            <a:lnSpc>
              <a:spcPct val="90000"/>
            </a:lnSpc>
            <a:spcBef>
              <a:spcPct val="0"/>
            </a:spcBef>
            <a:spcAft>
              <a:spcPct val="35000"/>
            </a:spcAft>
          </a:pPr>
          <a:r>
            <a:rPr lang="en-GB" sz="1400" kern="1200" smtClean="0"/>
            <a:t>The % applies to the div, not the whole page</a:t>
          </a:r>
          <a:endParaRPr lang="en-GB" sz="1400" kern="1200"/>
        </a:p>
      </dsp:txBody>
      <dsp:txXfrm>
        <a:off x="2720881" y="1379436"/>
        <a:ext cx="1305457" cy="870305"/>
      </dsp:txXfrm>
    </dsp:sp>
    <dsp:sp modelId="{C05AC8A2-6EB7-4FA6-958E-D5EF74E6CD68}">
      <dsp:nvSpPr>
        <dsp:cNvPr id="0" name=""/>
        <dsp:cNvSpPr/>
      </dsp:nvSpPr>
      <dsp:spPr>
        <a:xfrm>
          <a:off x="4156884" y="1379436"/>
          <a:ext cx="2175762" cy="870305"/>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rtl="0">
            <a:lnSpc>
              <a:spcPct val="90000"/>
            </a:lnSpc>
            <a:spcBef>
              <a:spcPct val="0"/>
            </a:spcBef>
            <a:spcAft>
              <a:spcPct val="35000"/>
            </a:spcAft>
          </a:pPr>
          <a:r>
            <a:rPr lang="en-GB" sz="1400" kern="1200" smtClean="0"/>
            <a:t>Use an aspect ratio calculator if non-standard ratio</a:t>
          </a:r>
          <a:endParaRPr lang="en-GB" sz="1400" kern="1200"/>
        </a:p>
      </dsp:txBody>
      <dsp:txXfrm>
        <a:off x="4592037" y="1379436"/>
        <a:ext cx="1305457" cy="870305"/>
      </dsp:txXfrm>
    </dsp:sp>
    <dsp:sp modelId="{61EB964E-F429-4C00-AD38-849139E2BA13}">
      <dsp:nvSpPr>
        <dsp:cNvPr id="0" name=""/>
        <dsp:cNvSpPr/>
      </dsp:nvSpPr>
      <dsp:spPr>
        <a:xfrm>
          <a:off x="5109" y="2485667"/>
          <a:ext cx="2621400" cy="104856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en-GB" sz="1800" kern="1200" smtClean="0"/>
            <a:t>Use coversheets, especially for web integration</a:t>
          </a:r>
          <a:endParaRPr lang="en-GB" sz="1800" kern="1200"/>
        </a:p>
      </dsp:txBody>
      <dsp:txXfrm>
        <a:off x="529389" y="2485667"/>
        <a:ext cx="1572840" cy="1048560"/>
      </dsp:txXfrm>
    </dsp:sp>
    <dsp:sp modelId="{61E6DB97-C788-4628-9D0C-DCFBD6FEF3A0}">
      <dsp:nvSpPr>
        <dsp:cNvPr id="0" name=""/>
        <dsp:cNvSpPr/>
      </dsp:nvSpPr>
      <dsp:spPr>
        <a:xfrm>
          <a:off x="2285728" y="2574794"/>
          <a:ext cx="2175762" cy="870305"/>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rtl="0">
            <a:lnSpc>
              <a:spcPct val="90000"/>
            </a:lnSpc>
            <a:spcBef>
              <a:spcPct val="0"/>
            </a:spcBef>
            <a:spcAft>
              <a:spcPct val="35000"/>
            </a:spcAft>
          </a:pPr>
          <a:r>
            <a:rPr lang="en-GB" sz="1400" kern="1200" smtClean="0"/>
            <a:t>Provide branding</a:t>
          </a:r>
          <a:endParaRPr lang="en-GB" sz="1400" kern="1200"/>
        </a:p>
      </dsp:txBody>
      <dsp:txXfrm>
        <a:off x="2720881" y="2574794"/>
        <a:ext cx="1305457" cy="870305"/>
      </dsp:txXfrm>
    </dsp:sp>
    <dsp:sp modelId="{61D4BA5E-EBA9-4AC2-A2AE-5CC3E671B163}">
      <dsp:nvSpPr>
        <dsp:cNvPr id="0" name=""/>
        <dsp:cNvSpPr/>
      </dsp:nvSpPr>
      <dsp:spPr>
        <a:xfrm>
          <a:off x="4156884" y="2574794"/>
          <a:ext cx="2175762" cy="870305"/>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rtl="0">
            <a:lnSpc>
              <a:spcPct val="90000"/>
            </a:lnSpc>
            <a:spcBef>
              <a:spcPct val="0"/>
            </a:spcBef>
            <a:spcAft>
              <a:spcPct val="35000"/>
            </a:spcAft>
          </a:pPr>
          <a:r>
            <a:rPr lang="en-GB" sz="1400" kern="1200" smtClean="0"/>
            <a:t>Clearly identify title and copyright holder</a:t>
          </a:r>
          <a:endParaRPr lang="en-GB" sz="1400" kern="1200"/>
        </a:p>
      </dsp:txBody>
      <dsp:txXfrm>
        <a:off x="4592037" y="2574794"/>
        <a:ext cx="1305457" cy="870305"/>
      </dsp:txXfrm>
    </dsp:sp>
    <dsp:sp modelId="{A93F4B9B-8329-4BA1-A8CA-1FF02E3E2C4D}">
      <dsp:nvSpPr>
        <dsp:cNvPr id="0" name=""/>
        <dsp:cNvSpPr/>
      </dsp:nvSpPr>
      <dsp:spPr>
        <a:xfrm>
          <a:off x="6028039" y="2574794"/>
          <a:ext cx="2175762" cy="870305"/>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rtl="0">
            <a:lnSpc>
              <a:spcPct val="90000"/>
            </a:lnSpc>
            <a:spcBef>
              <a:spcPct val="0"/>
            </a:spcBef>
            <a:spcAft>
              <a:spcPct val="35000"/>
            </a:spcAft>
          </a:pPr>
          <a:r>
            <a:rPr lang="en-GB" sz="1400" kern="1200" smtClean="0"/>
            <a:t>Display metadata elements using the REST API</a:t>
          </a:r>
          <a:endParaRPr lang="en-GB" sz="1400" kern="1200"/>
        </a:p>
      </dsp:txBody>
      <dsp:txXfrm>
        <a:off x="6463192" y="2574794"/>
        <a:ext cx="1305457" cy="870305"/>
      </dsp:txXfrm>
    </dsp:sp>
    <dsp:sp modelId="{435F81B4-0186-4B0E-85FF-DDB819E294DB}">
      <dsp:nvSpPr>
        <dsp:cNvPr id="0" name=""/>
        <dsp:cNvSpPr/>
      </dsp:nvSpPr>
      <dsp:spPr>
        <a:xfrm>
          <a:off x="5109" y="3681025"/>
          <a:ext cx="2621400" cy="104856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en-GB" sz="1800" kern="1200" smtClean="0"/>
            <a:t>Always use a separate VTT or SRT file for closed captions</a:t>
          </a:r>
          <a:endParaRPr lang="en-GB" sz="1800" kern="1200"/>
        </a:p>
      </dsp:txBody>
      <dsp:txXfrm>
        <a:off x="529389" y="3681025"/>
        <a:ext cx="1572840" cy="1048560"/>
      </dsp:txXfrm>
    </dsp:sp>
    <dsp:sp modelId="{3BCA4EB0-4BF3-451E-9F06-BED2F60198F4}">
      <dsp:nvSpPr>
        <dsp:cNvPr id="0" name=""/>
        <dsp:cNvSpPr/>
      </dsp:nvSpPr>
      <dsp:spPr>
        <a:xfrm>
          <a:off x="2285728" y="3770153"/>
          <a:ext cx="2175762" cy="870305"/>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rtl="0">
            <a:lnSpc>
              <a:spcPct val="90000"/>
            </a:lnSpc>
            <a:spcBef>
              <a:spcPct val="0"/>
            </a:spcBef>
            <a:spcAft>
              <a:spcPct val="35000"/>
            </a:spcAft>
          </a:pPr>
          <a:r>
            <a:rPr lang="en-GB" sz="1400" kern="1200" smtClean="0"/>
            <a:t>Closed captions can be switched on or off</a:t>
          </a:r>
          <a:endParaRPr lang="en-GB" sz="1400" kern="1200"/>
        </a:p>
      </dsp:txBody>
      <dsp:txXfrm>
        <a:off x="2720881" y="3770153"/>
        <a:ext cx="1305457" cy="870305"/>
      </dsp:txXfrm>
    </dsp:sp>
    <dsp:sp modelId="{A1397B93-A298-424D-8589-3D0848AB0071}">
      <dsp:nvSpPr>
        <dsp:cNvPr id="0" name=""/>
        <dsp:cNvSpPr/>
      </dsp:nvSpPr>
      <dsp:spPr>
        <a:xfrm>
          <a:off x="4156884" y="3770153"/>
          <a:ext cx="2175762" cy="870305"/>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rtl="0">
            <a:lnSpc>
              <a:spcPct val="90000"/>
            </a:lnSpc>
            <a:spcBef>
              <a:spcPct val="0"/>
            </a:spcBef>
            <a:spcAft>
              <a:spcPct val="35000"/>
            </a:spcAft>
          </a:pPr>
          <a:r>
            <a:rPr lang="en-GB" sz="1400" kern="1200" smtClean="0"/>
            <a:t>VTT or SRT acts as a transcript and is fully indexed</a:t>
          </a:r>
          <a:endParaRPr lang="en-GB" sz="1400" kern="1200"/>
        </a:p>
      </dsp:txBody>
      <dsp:txXfrm>
        <a:off x="4592037" y="3770153"/>
        <a:ext cx="1305457" cy="870305"/>
      </dsp:txXfrm>
    </dsp:sp>
    <dsp:sp modelId="{377E1D06-1D11-4574-B78F-FE950F2DF98B}">
      <dsp:nvSpPr>
        <dsp:cNvPr id="0" name=""/>
        <dsp:cNvSpPr/>
      </dsp:nvSpPr>
      <dsp:spPr>
        <a:xfrm>
          <a:off x="6028039" y="3770153"/>
          <a:ext cx="2175762" cy="870305"/>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rtl="0">
            <a:lnSpc>
              <a:spcPct val="90000"/>
            </a:lnSpc>
            <a:spcBef>
              <a:spcPct val="0"/>
            </a:spcBef>
            <a:spcAft>
              <a:spcPct val="35000"/>
            </a:spcAft>
          </a:pPr>
          <a:r>
            <a:rPr lang="en-GB" sz="1400" kern="1200" smtClean="0"/>
            <a:t>Accessibility compliant – can be read by a screen reader</a:t>
          </a:r>
          <a:endParaRPr lang="en-GB" sz="1400" kern="1200"/>
        </a:p>
      </dsp:txBody>
      <dsp:txXfrm>
        <a:off x="6463192" y="3770153"/>
        <a:ext cx="1305457" cy="87030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3D31B5-D94D-44C4-8028-FD48B614431F}" type="datetimeFigureOut">
              <a:rPr lang="en-GB" smtClean="0"/>
              <a:t>26/04/2018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D41E93-0B3F-4844-AE7D-F39183921585}" type="slidenum">
              <a:rPr lang="en-GB" smtClean="0"/>
              <a:t>‹#›</a:t>
            </a:fld>
            <a:endParaRPr lang="en-GB"/>
          </a:p>
        </p:txBody>
      </p:sp>
    </p:spTree>
    <p:extLst>
      <p:ext uri="{BB962C8B-B14F-4D97-AF65-F5344CB8AC3E}">
        <p14:creationId xmlns:p14="http://schemas.microsoft.com/office/powerpoint/2010/main" val="818735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6D41E93-0B3F-4844-AE7D-F39183921585}" type="slidenum">
              <a:rPr lang="en-GB" smtClean="0"/>
              <a:t>1</a:t>
            </a:fld>
            <a:endParaRPr lang="en-GB"/>
          </a:p>
        </p:txBody>
      </p:sp>
    </p:spTree>
    <p:extLst>
      <p:ext uri="{BB962C8B-B14F-4D97-AF65-F5344CB8AC3E}">
        <p14:creationId xmlns:p14="http://schemas.microsoft.com/office/powerpoint/2010/main" val="2790309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Resources are available immediately,</a:t>
            </a:r>
            <a:r>
              <a:rPr lang="en-GB" baseline="0" dirty="0" smtClean="0"/>
              <a:t> pending processing time for some resource types.</a:t>
            </a:r>
          </a:p>
          <a:p>
            <a:pPr marL="171450" indent="-171450">
              <a:buFont typeface="Arial" panose="020B0604020202020204" pitchFamily="34" charset="0"/>
              <a:buChar char="•"/>
            </a:pPr>
            <a:r>
              <a:rPr lang="en-GB" baseline="0" dirty="0" smtClean="0"/>
              <a:t>If you do have a review process then what are you going to review? Metadata, resources, or both? Based on what standards? What happens if you discover an issue?</a:t>
            </a:r>
          </a:p>
          <a:p>
            <a:pPr marL="171450" indent="-171450">
              <a:buFont typeface="Arial" panose="020B0604020202020204" pitchFamily="34" charset="0"/>
              <a:buChar char="•"/>
            </a:pPr>
            <a:r>
              <a:rPr lang="en-GB" baseline="0" dirty="0" smtClean="0"/>
              <a:t>Solutions for no review (see slide)</a:t>
            </a:r>
            <a:endParaRPr lang="en-GB" dirty="0"/>
          </a:p>
        </p:txBody>
      </p:sp>
      <p:sp>
        <p:nvSpPr>
          <p:cNvPr id="4" name="Slide Number Placeholder 3"/>
          <p:cNvSpPr>
            <a:spLocks noGrp="1"/>
          </p:cNvSpPr>
          <p:nvPr>
            <p:ph type="sldNum" sz="quarter" idx="10"/>
          </p:nvPr>
        </p:nvSpPr>
        <p:spPr/>
        <p:txBody>
          <a:bodyPr/>
          <a:lstStyle/>
          <a:p>
            <a:fld id="{36D41E93-0B3F-4844-AE7D-F39183921585}" type="slidenum">
              <a:rPr lang="en-GB" smtClean="0"/>
              <a:t>10</a:t>
            </a:fld>
            <a:endParaRPr lang="en-GB"/>
          </a:p>
        </p:txBody>
      </p:sp>
    </p:spTree>
    <p:extLst>
      <p:ext uri="{BB962C8B-B14F-4D97-AF65-F5344CB8AC3E}">
        <p14:creationId xmlns:p14="http://schemas.microsoft.com/office/powerpoint/2010/main" val="2086977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Get staff</a:t>
            </a:r>
            <a:r>
              <a:rPr lang="en-GB" baseline="0" dirty="0" smtClean="0"/>
              <a:t> doing the basics regardless of whether they plan to make their resource open access or not</a:t>
            </a:r>
          </a:p>
          <a:p>
            <a:pPr marL="171450" indent="-171450">
              <a:buFont typeface="Arial" panose="020B0604020202020204" pitchFamily="34" charset="0"/>
              <a:buChar char="•"/>
            </a:pPr>
            <a:r>
              <a:rPr lang="en-GB" baseline="0" dirty="0" smtClean="0"/>
              <a:t>Also encourage them to think about how their resource will be shared BEFORE they start building it</a:t>
            </a:r>
          </a:p>
          <a:p>
            <a:pPr marL="171450" indent="-171450">
              <a:buFont typeface="Arial" panose="020B0604020202020204" pitchFamily="34" charset="0"/>
              <a:buChar char="•"/>
            </a:pPr>
            <a:r>
              <a:rPr lang="en-GB" baseline="0" dirty="0" smtClean="0"/>
              <a:t>You can still break copyright </a:t>
            </a:r>
            <a:r>
              <a:rPr lang="en-GB" baseline="0" dirty="0" smtClean="0"/>
              <a:t>law even </a:t>
            </a:r>
            <a:r>
              <a:rPr lang="en-GB" baseline="0" dirty="0" smtClean="0"/>
              <a:t>if your resource is closed access (it’s just a breach is less likely to be discovered)</a:t>
            </a:r>
          </a:p>
          <a:p>
            <a:pPr marL="171450" indent="-171450">
              <a:buFont typeface="Arial" panose="020B0604020202020204" pitchFamily="34" charset="0"/>
              <a:buChar char="•"/>
            </a:pPr>
            <a:r>
              <a:rPr lang="en-GB" baseline="0" dirty="0" smtClean="0"/>
              <a:t>Adhering to these basics (see slide) will guarantee copyright compliance</a:t>
            </a:r>
          </a:p>
        </p:txBody>
      </p:sp>
      <p:sp>
        <p:nvSpPr>
          <p:cNvPr id="4" name="Slide Number Placeholder 3"/>
          <p:cNvSpPr>
            <a:spLocks noGrp="1"/>
          </p:cNvSpPr>
          <p:nvPr>
            <p:ph type="sldNum" sz="quarter" idx="10"/>
          </p:nvPr>
        </p:nvSpPr>
        <p:spPr/>
        <p:txBody>
          <a:bodyPr/>
          <a:lstStyle/>
          <a:p>
            <a:fld id="{36D41E93-0B3F-4844-AE7D-F39183921585}" type="slidenum">
              <a:rPr lang="en-GB" smtClean="0"/>
              <a:t>11</a:t>
            </a:fld>
            <a:endParaRPr lang="en-GB"/>
          </a:p>
        </p:txBody>
      </p:sp>
    </p:spTree>
    <p:extLst>
      <p:ext uri="{BB962C8B-B14F-4D97-AF65-F5344CB8AC3E}">
        <p14:creationId xmlns:p14="http://schemas.microsoft.com/office/powerpoint/2010/main" val="4233431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The law makes a number of exceptions to allow for the use of all types of copyright work for certain educational purposes.</a:t>
            </a:r>
            <a:r>
              <a:rPr lang="en-GB" baseline="0" dirty="0" smtClean="0"/>
              <a:t> These are you get out of jail free card, but you must adhere to ALL conditions (see slide)</a:t>
            </a:r>
          </a:p>
        </p:txBody>
      </p:sp>
      <p:sp>
        <p:nvSpPr>
          <p:cNvPr id="4" name="Slide Number Placeholder 3"/>
          <p:cNvSpPr>
            <a:spLocks noGrp="1"/>
          </p:cNvSpPr>
          <p:nvPr>
            <p:ph type="sldNum" sz="quarter" idx="10"/>
          </p:nvPr>
        </p:nvSpPr>
        <p:spPr/>
        <p:txBody>
          <a:bodyPr/>
          <a:lstStyle/>
          <a:p>
            <a:fld id="{36D41E93-0B3F-4844-AE7D-F39183921585}" type="slidenum">
              <a:rPr lang="en-GB" smtClean="0"/>
              <a:t>12</a:t>
            </a:fld>
            <a:endParaRPr lang="en-GB"/>
          </a:p>
        </p:txBody>
      </p:sp>
    </p:spTree>
    <p:extLst>
      <p:ext uri="{BB962C8B-B14F-4D97-AF65-F5344CB8AC3E}">
        <p14:creationId xmlns:p14="http://schemas.microsoft.com/office/powerpoint/2010/main" val="311176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6D41E93-0B3F-4844-AE7D-F39183921585}" type="slidenum">
              <a:rPr lang="en-GB" smtClean="0"/>
              <a:t>13</a:t>
            </a:fld>
            <a:endParaRPr lang="en-GB"/>
          </a:p>
        </p:txBody>
      </p:sp>
    </p:spTree>
    <p:extLst>
      <p:ext uri="{BB962C8B-B14F-4D97-AF65-F5344CB8AC3E}">
        <p14:creationId xmlns:p14="http://schemas.microsoft.com/office/powerpoint/2010/main" val="411863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Psychology video – clearly uploaded illegally, but technically legal for us to link to it (we’re not responsible</a:t>
            </a:r>
            <a:r>
              <a:rPr lang="en-GB" baseline="0" dirty="0" smtClean="0"/>
              <a:t> for this content). However, what sort of example does this set to students and, more practically, what happens when the video is taken down halfway through your course?</a:t>
            </a:r>
          </a:p>
          <a:p>
            <a:pPr marL="171450" indent="-171450">
              <a:buFont typeface="Arial" panose="020B0604020202020204" pitchFamily="34" charset="0"/>
              <a:buChar char="•"/>
            </a:pPr>
            <a:r>
              <a:rPr lang="en-GB" baseline="0" dirty="0" smtClean="0"/>
              <a:t>X-rays – usually a straight ‘no’. NHSGGC copyright holders, permission to make open if anonymised</a:t>
            </a:r>
          </a:p>
          <a:p>
            <a:pPr marL="171450" indent="-171450">
              <a:buFont typeface="Arial" panose="020B0604020202020204" pitchFamily="34" charset="0"/>
              <a:buChar char="•"/>
            </a:pPr>
            <a:r>
              <a:rPr lang="en-GB" baseline="0" dirty="0" smtClean="0"/>
              <a:t>Cadavers – usually a straight ‘no’ again. NHSGGC copyright holders. Bodies left to medical research. Legally images and videos could be made open as long as non-commercial and educational use only. Difficult to ensure anonymity. Worth the risk? Restrict to all staff – many would be shocked or take offense. Restricted to selected users with a warning notice.</a:t>
            </a:r>
            <a:endParaRPr lang="en-GB" dirty="0"/>
          </a:p>
        </p:txBody>
      </p:sp>
      <p:sp>
        <p:nvSpPr>
          <p:cNvPr id="4" name="Slide Number Placeholder 3"/>
          <p:cNvSpPr>
            <a:spLocks noGrp="1"/>
          </p:cNvSpPr>
          <p:nvPr>
            <p:ph type="sldNum" sz="quarter" idx="10"/>
          </p:nvPr>
        </p:nvSpPr>
        <p:spPr/>
        <p:txBody>
          <a:bodyPr/>
          <a:lstStyle/>
          <a:p>
            <a:fld id="{36D41E93-0B3F-4844-AE7D-F39183921585}" type="slidenum">
              <a:rPr lang="en-GB" smtClean="0"/>
              <a:t>14</a:t>
            </a:fld>
            <a:endParaRPr lang="en-GB"/>
          </a:p>
        </p:txBody>
      </p:sp>
    </p:spTree>
    <p:extLst>
      <p:ext uri="{BB962C8B-B14F-4D97-AF65-F5344CB8AC3E}">
        <p14:creationId xmlns:p14="http://schemas.microsoft.com/office/powerpoint/2010/main" val="2988263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Risk aware rather than risk averse. Assess the risk on</a:t>
            </a:r>
            <a:r>
              <a:rPr lang="en-GB" baseline="0" dirty="0" smtClean="0"/>
              <a:t> a case-by-case basis</a:t>
            </a:r>
            <a:endParaRPr lang="en-GB" dirty="0"/>
          </a:p>
        </p:txBody>
      </p:sp>
      <p:sp>
        <p:nvSpPr>
          <p:cNvPr id="4" name="Slide Number Placeholder 3"/>
          <p:cNvSpPr>
            <a:spLocks noGrp="1"/>
          </p:cNvSpPr>
          <p:nvPr>
            <p:ph type="sldNum" sz="quarter" idx="10"/>
          </p:nvPr>
        </p:nvSpPr>
        <p:spPr/>
        <p:txBody>
          <a:bodyPr/>
          <a:lstStyle/>
          <a:p>
            <a:fld id="{36D41E93-0B3F-4844-AE7D-F39183921585}" type="slidenum">
              <a:rPr lang="en-GB" smtClean="0"/>
              <a:t>15</a:t>
            </a:fld>
            <a:endParaRPr lang="en-GB"/>
          </a:p>
        </p:txBody>
      </p:sp>
    </p:spTree>
    <p:extLst>
      <p:ext uri="{BB962C8B-B14F-4D97-AF65-F5344CB8AC3E}">
        <p14:creationId xmlns:p14="http://schemas.microsoft.com/office/powerpoint/2010/main" val="2136726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Blink Tower OER</a:t>
            </a:r>
            <a:r>
              <a:rPr lang="en-GB" baseline="0" dirty="0" smtClean="0"/>
              <a:t> video on </a:t>
            </a:r>
            <a:r>
              <a:rPr lang="en-GB" baseline="0" dirty="0" smtClean="0"/>
              <a:t>YouTube: https://www.youtube.com/watch?v=ZFeyCc6we-s</a:t>
            </a:r>
            <a:endParaRPr lang="en-GB" baseline="0" dirty="0" smtClean="0"/>
          </a:p>
          <a:p>
            <a:pPr marL="171450" indent="-171450">
              <a:buFont typeface="Arial" panose="020B0604020202020204" pitchFamily="34" charset="0"/>
              <a:buChar char="•"/>
            </a:pPr>
            <a:r>
              <a:rPr lang="en-GB" baseline="0" dirty="0" smtClean="0"/>
              <a:t>Work collaboratively rather than individually or in silos</a:t>
            </a:r>
          </a:p>
          <a:p>
            <a:pPr marL="171450" indent="-171450">
              <a:buFont typeface="Arial" panose="020B0604020202020204" pitchFamily="34" charset="0"/>
              <a:buChar char="•"/>
            </a:pPr>
            <a:r>
              <a:rPr lang="en-GB" baseline="0" dirty="0" smtClean="0"/>
              <a:t>Opportunity to showcase resources and expertise</a:t>
            </a:r>
          </a:p>
          <a:p>
            <a:pPr marL="171450" indent="-171450">
              <a:buFont typeface="Arial" panose="020B0604020202020204" pitchFamily="34" charset="0"/>
              <a:buChar char="•"/>
            </a:pPr>
            <a:r>
              <a:rPr lang="en-GB" baseline="0" dirty="0" smtClean="0"/>
              <a:t>In most academic contracts the University holds copyright of any materials created as part of your employment. Licence your resources openly to use them legally if you move to another institution or to another career</a:t>
            </a:r>
            <a:endParaRPr lang="en-GB" dirty="0"/>
          </a:p>
        </p:txBody>
      </p:sp>
      <p:sp>
        <p:nvSpPr>
          <p:cNvPr id="4" name="Slide Number Placeholder 3"/>
          <p:cNvSpPr>
            <a:spLocks noGrp="1"/>
          </p:cNvSpPr>
          <p:nvPr>
            <p:ph type="sldNum" sz="quarter" idx="10"/>
          </p:nvPr>
        </p:nvSpPr>
        <p:spPr/>
        <p:txBody>
          <a:bodyPr/>
          <a:lstStyle/>
          <a:p>
            <a:fld id="{36D41E93-0B3F-4844-AE7D-F39183921585}" type="slidenum">
              <a:rPr lang="en-GB" smtClean="0"/>
              <a:t>16</a:t>
            </a:fld>
            <a:endParaRPr lang="en-GB"/>
          </a:p>
        </p:txBody>
      </p:sp>
    </p:spTree>
    <p:extLst>
      <p:ext uri="{BB962C8B-B14F-4D97-AF65-F5344CB8AC3E}">
        <p14:creationId xmlns:p14="http://schemas.microsoft.com/office/powerpoint/2010/main" val="2136726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Repository is for</a:t>
            </a:r>
            <a:r>
              <a:rPr lang="en-GB" baseline="0" dirty="0" smtClean="0"/>
              <a:t> permanent resource; CMS is for temporary (time-bound) resources</a:t>
            </a:r>
          </a:p>
          <a:p>
            <a:pPr marL="171450" indent="-171450">
              <a:buFont typeface="Arial" panose="020B0604020202020204" pitchFamily="34" charset="0"/>
              <a:buChar char="•"/>
            </a:pPr>
            <a:r>
              <a:rPr lang="en-GB" baseline="0" dirty="0" smtClean="0"/>
              <a:t>Permanent is any resource with no definitive take-down date. For example assessments would belong in a CMS, not in </a:t>
            </a:r>
            <a:r>
              <a:rPr lang="en-GB" baseline="0" dirty="0" err="1" smtClean="0"/>
              <a:t>edShare</a:t>
            </a:r>
            <a:endParaRPr lang="en-GB" baseline="0" dirty="0" smtClean="0"/>
          </a:p>
          <a:p>
            <a:pPr marL="171450" indent="-171450">
              <a:buFont typeface="Arial" panose="020B0604020202020204" pitchFamily="34" charset="0"/>
              <a:buChar char="•"/>
            </a:pPr>
            <a:r>
              <a:rPr lang="en-GB" baseline="0" dirty="0" smtClean="0"/>
              <a:t>Version control </a:t>
            </a:r>
            <a:r>
              <a:rPr lang="en-GB" baseline="0" dirty="0" smtClean="0"/>
              <a:t>is </a:t>
            </a:r>
            <a:r>
              <a:rPr lang="en-GB" baseline="0" dirty="0" smtClean="0"/>
              <a:t>key. Links the old and new resource, but supresses the old resource from search indexes</a:t>
            </a:r>
            <a:endParaRPr lang="en-GB" dirty="0"/>
          </a:p>
        </p:txBody>
      </p:sp>
      <p:sp>
        <p:nvSpPr>
          <p:cNvPr id="4" name="Slide Number Placeholder 3"/>
          <p:cNvSpPr>
            <a:spLocks noGrp="1"/>
          </p:cNvSpPr>
          <p:nvPr>
            <p:ph type="sldNum" sz="quarter" idx="10"/>
          </p:nvPr>
        </p:nvSpPr>
        <p:spPr/>
        <p:txBody>
          <a:bodyPr/>
          <a:lstStyle/>
          <a:p>
            <a:fld id="{36D41E93-0B3F-4844-AE7D-F39183921585}" type="slidenum">
              <a:rPr lang="en-GB" smtClean="0"/>
              <a:t>17</a:t>
            </a:fld>
            <a:endParaRPr lang="en-GB"/>
          </a:p>
        </p:txBody>
      </p:sp>
    </p:spTree>
    <p:extLst>
      <p:ext uri="{BB962C8B-B14F-4D97-AF65-F5344CB8AC3E}">
        <p14:creationId xmlns:p14="http://schemas.microsoft.com/office/powerpoint/2010/main" val="2611707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36D41E93-0B3F-4844-AE7D-F39183921585}" type="slidenum">
              <a:rPr lang="en-GB" smtClean="0"/>
              <a:t>18</a:t>
            </a:fld>
            <a:endParaRPr lang="en-GB"/>
          </a:p>
        </p:txBody>
      </p:sp>
    </p:spTree>
    <p:extLst>
      <p:ext uri="{BB962C8B-B14F-4D97-AF65-F5344CB8AC3E}">
        <p14:creationId xmlns:p14="http://schemas.microsoft.com/office/powerpoint/2010/main" val="1318091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If</a:t>
            </a:r>
            <a:r>
              <a:rPr lang="en-GB" baseline="0" dirty="0" smtClean="0"/>
              <a:t> you embed a single video file (e.g. MP4, </a:t>
            </a:r>
            <a:r>
              <a:rPr lang="en-GB" baseline="0" dirty="0" err="1" smtClean="0"/>
              <a:t>WebM</a:t>
            </a:r>
            <a:r>
              <a:rPr lang="en-GB" baseline="0" dirty="0" smtClean="0"/>
              <a:t>, MOV) in an iframe, most browsers will autoplay the video</a:t>
            </a:r>
          </a:p>
          <a:p>
            <a:pPr marL="171450" indent="-171450">
              <a:buFont typeface="Arial" panose="020B0604020202020204" pitchFamily="34" charset="0"/>
              <a:buChar char="•"/>
            </a:pPr>
            <a:r>
              <a:rPr lang="en-GB" baseline="0" dirty="0" smtClean="0"/>
              <a:t>Static widths are fine but your video will not be responsive. Standard aspect ratios are 16x9 or 4x3; anything else is non-standard</a:t>
            </a:r>
          </a:p>
          <a:p>
            <a:pPr marL="171450" indent="-171450">
              <a:buFont typeface="Arial" panose="020B0604020202020204" pitchFamily="34" charset="0"/>
              <a:buChar char="•"/>
            </a:pPr>
            <a:r>
              <a:rPr lang="en-GB" baseline="0" dirty="0" smtClean="0"/>
              <a:t>Coversheets provides </a:t>
            </a:r>
            <a:r>
              <a:rPr lang="en-GB" baseline="0" dirty="0" smtClean="0"/>
              <a:t>consistent experience, regardless of how video has been produced. For example borders or blank first frames can look bad or hide video controls</a:t>
            </a:r>
          </a:p>
          <a:p>
            <a:pPr marL="171450" indent="-171450">
              <a:buFont typeface="Arial" panose="020B0604020202020204" pitchFamily="34" charset="0"/>
              <a:buChar char="•"/>
            </a:pPr>
            <a:r>
              <a:rPr lang="en-GB" baseline="0" dirty="0" smtClean="0"/>
              <a:t>Hard coding your closed captions or subtitles will provide a worse user experience (they can’t be switched off) and make your video </a:t>
            </a:r>
            <a:r>
              <a:rPr lang="en-GB" baseline="0" dirty="0" smtClean="0"/>
              <a:t>inaccessible </a:t>
            </a:r>
            <a:r>
              <a:rPr lang="en-GB" baseline="0" dirty="0" smtClean="0"/>
              <a:t>(screen readers won’t be able to read the captions)</a:t>
            </a:r>
          </a:p>
        </p:txBody>
      </p:sp>
      <p:sp>
        <p:nvSpPr>
          <p:cNvPr id="4" name="Slide Number Placeholder 3"/>
          <p:cNvSpPr>
            <a:spLocks noGrp="1"/>
          </p:cNvSpPr>
          <p:nvPr>
            <p:ph type="sldNum" sz="quarter" idx="10"/>
          </p:nvPr>
        </p:nvSpPr>
        <p:spPr/>
        <p:txBody>
          <a:bodyPr/>
          <a:lstStyle/>
          <a:p>
            <a:fld id="{36D41E93-0B3F-4844-AE7D-F39183921585}" type="slidenum">
              <a:rPr lang="en-GB" smtClean="0"/>
              <a:t>19</a:t>
            </a:fld>
            <a:endParaRPr lang="en-GB"/>
          </a:p>
        </p:txBody>
      </p:sp>
    </p:spTree>
    <p:extLst>
      <p:ext uri="{BB962C8B-B14F-4D97-AF65-F5344CB8AC3E}">
        <p14:creationId xmlns:p14="http://schemas.microsoft.com/office/powerpoint/2010/main" val="2136726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800" dirty="0" err="1" smtClean="0"/>
              <a:t>SpokenWord</a:t>
            </a:r>
            <a:endParaRPr lang="en-GB" sz="1800" dirty="0" smtClean="0"/>
          </a:p>
          <a:p>
            <a:pPr marL="171450" indent="-171450">
              <a:buFont typeface="Arial" panose="020B0604020202020204" pitchFamily="34" charset="0"/>
              <a:buChar char="•"/>
            </a:pPr>
            <a:r>
              <a:rPr lang="en-GB" sz="1800" dirty="0" smtClean="0"/>
              <a:t>OER</a:t>
            </a:r>
            <a:r>
              <a:rPr lang="en-GB" sz="1800" baseline="0" dirty="0" smtClean="0"/>
              <a:t> policy encourages staff to share their resources, openly where possible</a:t>
            </a:r>
            <a:endParaRPr lang="en-GB" sz="1800" dirty="0"/>
          </a:p>
        </p:txBody>
      </p:sp>
      <p:sp>
        <p:nvSpPr>
          <p:cNvPr id="4" name="Slide Number Placeholder 3"/>
          <p:cNvSpPr>
            <a:spLocks noGrp="1"/>
          </p:cNvSpPr>
          <p:nvPr>
            <p:ph type="sldNum" sz="quarter" idx="10"/>
          </p:nvPr>
        </p:nvSpPr>
        <p:spPr/>
        <p:txBody>
          <a:bodyPr/>
          <a:lstStyle/>
          <a:p>
            <a:fld id="{36D41E93-0B3F-4844-AE7D-F39183921585}" type="slidenum">
              <a:rPr lang="en-GB" smtClean="0"/>
              <a:t>2</a:t>
            </a:fld>
            <a:endParaRPr lang="en-GB"/>
          </a:p>
        </p:txBody>
      </p:sp>
    </p:spTree>
    <p:extLst>
      <p:ext uri="{BB962C8B-B14F-4D97-AF65-F5344CB8AC3E}">
        <p14:creationId xmlns:p14="http://schemas.microsoft.com/office/powerpoint/2010/main" val="4170800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6D41E93-0B3F-4844-AE7D-F39183921585}" type="slidenum">
              <a:rPr lang="en-GB" smtClean="0"/>
              <a:t>20</a:t>
            </a:fld>
            <a:endParaRPr lang="en-GB"/>
          </a:p>
        </p:txBody>
      </p:sp>
    </p:spTree>
    <p:extLst>
      <p:ext uri="{BB962C8B-B14F-4D97-AF65-F5344CB8AC3E}">
        <p14:creationId xmlns:p14="http://schemas.microsoft.com/office/powerpoint/2010/main" val="13311705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6D41E93-0B3F-4844-AE7D-F39183921585}" type="slidenum">
              <a:rPr lang="en-GB" smtClean="0"/>
              <a:t>21</a:t>
            </a:fld>
            <a:endParaRPr lang="en-GB"/>
          </a:p>
        </p:txBody>
      </p:sp>
    </p:spTree>
    <p:extLst>
      <p:ext uri="{BB962C8B-B14F-4D97-AF65-F5344CB8AC3E}">
        <p14:creationId xmlns:p14="http://schemas.microsoft.com/office/powerpoint/2010/main" val="2906119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Copyright –</a:t>
            </a:r>
            <a:r>
              <a:rPr lang="en-GB" baseline="0" dirty="0" smtClean="0"/>
              <a:t> those with no knowledge, those with little knowledge</a:t>
            </a:r>
          </a:p>
          <a:p>
            <a:pPr marL="171450" indent="-171450">
              <a:buFont typeface="Arial" panose="020B0604020202020204" pitchFamily="34" charset="0"/>
              <a:buChar char="•"/>
            </a:pPr>
            <a:r>
              <a:rPr lang="en-GB" baseline="0" dirty="0" smtClean="0"/>
              <a:t>Sharing – desire to share with world, </a:t>
            </a:r>
            <a:r>
              <a:rPr lang="en-GB" baseline="0" dirty="0" err="1" smtClean="0"/>
              <a:t>uni</a:t>
            </a:r>
            <a:r>
              <a:rPr lang="en-GB" baseline="0" dirty="0" smtClean="0"/>
              <a:t>, just staff, selected users</a:t>
            </a:r>
          </a:p>
          <a:p>
            <a:pPr marL="171450" indent="-171450">
              <a:buFont typeface="Arial" panose="020B0604020202020204" pitchFamily="34" charset="0"/>
              <a:buChar char="•"/>
            </a:pPr>
            <a:r>
              <a:rPr lang="en-GB" baseline="0" dirty="0" smtClean="0"/>
              <a:t>Storage – people store resources in a wide variety of places, often unsecure</a:t>
            </a:r>
          </a:p>
          <a:p>
            <a:pPr marL="171450" indent="-171450">
              <a:buFont typeface="Arial" panose="020B0604020202020204" pitchFamily="34" charset="0"/>
              <a:buChar char="•"/>
            </a:pPr>
            <a:r>
              <a:rPr lang="en-GB" baseline="0" dirty="0" smtClean="0"/>
              <a:t>Variety – a wide variety of resources</a:t>
            </a:r>
            <a:endParaRPr lang="en-GB" dirty="0"/>
          </a:p>
        </p:txBody>
      </p:sp>
      <p:sp>
        <p:nvSpPr>
          <p:cNvPr id="4" name="Slide Number Placeholder 3"/>
          <p:cNvSpPr>
            <a:spLocks noGrp="1"/>
          </p:cNvSpPr>
          <p:nvPr>
            <p:ph type="sldNum" sz="quarter" idx="10"/>
          </p:nvPr>
        </p:nvSpPr>
        <p:spPr/>
        <p:txBody>
          <a:bodyPr/>
          <a:lstStyle/>
          <a:p>
            <a:fld id="{36D41E93-0B3F-4844-AE7D-F39183921585}" type="slidenum">
              <a:rPr lang="en-GB" smtClean="0"/>
              <a:t>3</a:t>
            </a:fld>
            <a:endParaRPr lang="en-GB"/>
          </a:p>
        </p:txBody>
      </p:sp>
    </p:spTree>
    <p:extLst>
      <p:ext uri="{BB962C8B-B14F-4D97-AF65-F5344CB8AC3E}">
        <p14:creationId xmlns:p14="http://schemas.microsoft.com/office/powerpoint/2010/main" val="204971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6D41E93-0B3F-4844-AE7D-F39183921585}" type="slidenum">
              <a:rPr lang="en-GB" smtClean="0"/>
              <a:t>4</a:t>
            </a:fld>
            <a:endParaRPr lang="en-GB"/>
          </a:p>
        </p:txBody>
      </p:sp>
    </p:spTree>
    <p:extLst>
      <p:ext uri="{BB962C8B-B14F-4D97-AF65-F5344CB8AC3E}">
        <p14:creationId xmlns:p14="http://schemas.microsoft.com/office/powerpoint/2010/main" val="3587258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36D41E93-0B3F-4844-AE7D-F39183921585}" type="slidenum">
              <a:rPr lang="en-GB" smtClean="0"/>
              <a:t>5</a:t>
            </a:fld>
            <a:endParaRPr lang="en-GB"/>
          </a:p>
        </p:txBody>
      </p:sp>
    </p:spTree>
    <p:extLst>
      <p:ext uri="{BB962C8B-B14F-4D97-AF65-F5344CB8AC3E}">
        <p14:creationId xmlns:p14="http://schemas.microsoft.com/office/powerpoint/2010/main" val="3419862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Not difficult to find scepticism or closed-mindedness to open access</a:t>
            </a:r>
          </a:p>
          <a:p>
            <a:pPr marL="171450" indent="-171450">
              <a:buFont typeface="Arial" panose="020B0604020202020204" pitchFamily="34" charset="0"/>
              <a:buChar char="•"/>
            </a:pPr>
            <a:r>
              <a:rPr lang="en-GB" dirty="0" smtClean="0"/>
              <a:t>Institutional policy: similar to a mandate but optional. Usually</a:t>
            </a:r>
            <a:r>
              <a:rPr lang="en-GB" baseline="0" dirty="0" smtClean="0"/>
              <a:t> ‘encourages’ openness where appropriate</a:t>
            </a:r>
          </a:p>
          <a:p>
            <a:pPr marL="171450" indent="-171450">
              <a:buFont typeface="Arial" panose="020B0604020202020204" pitchFamily="34" charset="0"/>
              <a:buChar char="•"/>
            </a:pPr>
            <a:r>
              <a:rPr lang="en-GB" baseline="0" dirty="0" smtClean="0"/>
              <a:t>Useful but not a solution. Often senior figures at college or school level have greater influence</a:t>
            </a:r>
            <a:endParaRPr lang="en-GB" dirty="0"/>
          </a:p>
        </p:txBody>
      </p:sp>
      <p:sp>
        <p:nvSpPr>
          <p:cNvPr id="4" name="Slide Number Placeholder 3"/>
          <p:cNvSpPr>
            <a:spLocks noGrp="1"/>
          </p:cNvSpPr>
          <p:nvPr>
            <p:ph type="sldNum" sz="quarter" idx="10"/>
          </p:nvPr>
        </p:nvSpPr>
        <p:spPr/>
        <p:txBody>
          <a:bodyPr/>
          <a:lstStyle/>
          <a:p>
            <a:fld id="{36D41E93-0B3F-4844-AE7D-F39183921585}" type="slidenum">
              <a:rPr lang="en-GB" smtClean="0"/>
              <a:t>6</a:t>
            </a:fld>
            <a:endParaRPr lang="en-GB"/>
          </a:p>
        </p:txBody>
      </p:sp>
    </p:spTree>
    <p:extLst>
      <p:ext uri="{BB962C8B-B14F-4D97-AF65-F5344CB8AC3E}">
        <p14:creationId xmlns:p14="http://schemas.microsoft.com/office/powerpoint/2010/main" val="670629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Not all educators are also researchers – many have little or no experience or knowledge of open access</a:t>
            </a:r>
          </a:p>
          <a:p>
            <a:pPr marL="171450" indent="-171450">
              <a:buFont typeface="Arial" panose="020B0604020202020204" pitchFamily="34" charset="0"/>
              <a:buChar char="•"/>
            </a:pPr>
            <a:r>
              <a:rPr lang="en-GB" dirty="0" smtClean="0"/>
              <a:t>Many researchers will have some awareness of copyright – after all they’ll be signing a CTA or exclusive licence every</a:t>
            </a:r>
            <a:r>
              <a:rPr lang="en-GB" baseline="0" dirty="0" smtClean="0"/>
              <a:t> time they publish. Most educators will have no experience of copyright</a:t>
            </a:r>
            <a:endParaRPr lang="en-GB" dirty="0" smtClean="0"/>
          </a:p>
          <a:p>
            <a:pPr marL="171450" indent="-171450">
              <a:buFont typeface="Arial" panose="020B0604020202020204" pitchFamily="34" charset="0"/>
              <a:buChar char="•"/>
            </a:pPr>
            <a:r>
              <a:rPr lang="en-GB" dirty="0" smtClean="0"/>
              <a:t>Researchers</a:t>
            </a:r>
            <a:r>
              <a:rPr lang="en-GB" baseline="0" dirty="0" smtClean="0"/>
              <a:t> are used to peer review, they take part in assessment exercises such as the REF. Educators have programme review but these rarely, if ever, focus down to the level of resources e.g. lecture slides</a:t>
            </a:r>
          </a:p>
          <a:p>
            <a:pPr marL="171450" indent="-171450">
              <a:buFont typeface="Arial" panose="020B0604020202020204" pitchFamily="34" charset="0"/>
              <a:buChar char="•"/>
            </a:pPr>
            <a:r>
              <a:rPr lang="en-GB" baseline="0" dirty="0" smtClean="0"/>
              <a:t>Research outputs are usually fixed and permanent at the point of deposit. Educational resources are fluid; they are constantly being updated and improved. Permanent resources belong in </a:t>
            </a:r>
            <a:r>
              <a:rPr lang="en-GB" baseline="0" dirty="0" smtClean="0"/>
              <a:t>our </a:t>
            </a:r>
            <a:r>
              <a:rPr lang="en-GB" baseline="0" dirty="0" smtClean="0"/>
              <a:t>repository; temporary resources belong in </a:t>
            </a:r>
            <a:r>
              <a:rPr lang="en-GB" baseline="0" dirty="0" smtClean="0"/>
              <a:t>our </a:t>
            </a:r>
            <a:r>
              <a:rPr lang="en-GB" baseline="0" dirty="0" smtClean="0"/>
              <a:t>CMS. Many educators do not see any resource as ‘permanent’ </a:t>
            </a:r>
            <a:endParaRPr lang="en-GB" dirty="0"/>
          </a:p>
        </p:txBody>
      </p:sp>
      <p:sp>
        <p:nvSpPr>
          <p:cNvPr id="4" name="Slide Number Placeholder 3"/>
          <p:cNvSpPr>
            <a:spLocks noGrp="1"/>
          </p:cNvSpPr>
          <p:nvPr>
            <p:ph type="sldNum" sz="quarter" idx="10"/>
          </p:nvPr>
        </p:nvSpPr>
        <p:spPr/>
        <p:txBody>
          <a:bodyPr/>
          <a:lstStyle/>
          <a:p>
            <a:fld id="{36D41E93-0B3F-4844-AE7D-F39183921585}" type="slidenum">
              <a:rPr lang="en-GB" smtClean="0"/>
              <a:t>7</a:t>
            </a:fld>
            <a:endParaRPr lang="en-GB"/>
          </a:p>
        </p:txBody>
      </p:sp>
    </p:spTree>
    <p:extLst>
      <p:ext uri="{BB962C8B-B14F-4D97-AF65-F5344CB8AC3E}">
        <p14:creationId xmlns:p14="http://schemas.microsoft.com/office/powerpoint/2010/main" val="230462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You have a choice – metadata volume / quality versus quick upload.</a:t>
            </a:r>
          </a:p>
          <a:p>
            <a:pPr marL="171450" indent="-171450">
              <a:buFont typeface="Arial" panose="020B0604020202020204" pitchFamily="34" charset="0"/>
              <a:buChar char="•"/>
            </a:pPr>
            <a:r>
              <a:rPr lang="en-GB" dirty="0" smtClean="0"/>
              <a:t>We’ve gone for quick upload – only</a:t>
            </a:r>
            <a:r>
              <a:rPr lang="en-GB" baseline="0" dirty="0" smtClean="0"/>
              <a:t> mandatory fields are </a:t>
            </a:r>
            <a:r>
              <a:rPr lang="en-GB" baseline="0" dirty="0" smtClean="0"/>
              <a:t>title and viewing </a:t>
            </a:r>
            <a:r>
              <a:rPr lang="en-GB" baseline="0" dirty="0" smtClean="0"/>
              <a:t>permissions.</a:t>
            </a:r>
          </a:p>
          <a:p>
            <a:pPr marL="171450" indent="-171450">
              <a:buFont typeface="Arial" panose="020B0604020202020204" pitchFamily="34" charset="0"/>
              <a:buChar char="•"/>
            </a:pPr>
            <a:r>
              <a:rPr lang="en-GB" baseline="0" dirty="0" smtClean="0"/>
              <a:t>In this case you need to find ways to enhance discoverability (see slide).</a:t>
            </a:r>
          </a:p>
          <a:p>
            <a:pPr marL="171450" indent="-171450">
              <a:buFont typeface="Arial" panose="020B0604020202020204" pitchFamily="34" charset="0"/>
              <a:buChar char="•"/>
            </a:pPr>
            <a:r>
              <a:rPr lang="en-GB" baseline="0" dirty="0" smtClean="0"/>
              <a:t>The longer it takes to upload the less likely people will bother.</a:t>
            </a:r>
            <a:endParaRPr lang="en-GB" dirty="0"/>
          </a:p>
        </p:txBody>
      </p:sp>
      <p:sp>
        <p:nvSpPr>
          <p:cNvPr id="4" name="Slide Number Placeholder 3"/>
          <p:cNvSpPr>
            <a:spLocks noGrp="1"/>
          </p:cNvSpPr>
          <p:nvPr>
            <p:ph type="sldNum" sz="quarter" idx="10"/>
          </p:nvPr>
        </p:nvSpPr>
        <p:spPr/>
        <p:txBody>
          <a:bodyPr/>
          <a:lstStyle/>
          <a:p>
            <a:fld id="{36D41E93-0B3F-4844-AE7D-F39183921585}" type="slidenum">
              <a:rPr lang="en-GB" smtClean="0"/>
              <a:t>8</a:t>
            </a:fld>
            <a:endParaRPr lang="en-GB"/>
          </a:p>
        </p:txBody>
      </p:sp>
    </p:spTree>
    <p:extLst>
      <p:ext uri="{BB962C8B-B14F-4D97-AF65-F5344CB8AC3E}">
        <p14:creationId xmlns:p14="http://schemas.microsoft.com/office/powerpoint/2010/main" val="4142063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Example personal profile</a:t>
            </a:r>
          </a:p>
          <a:p>
            <a:pPr marL="171450" indent="-171450">
              <a:buFont typeface="Arial" panose="020B0604020202020204" pitchFamily="34" charset="0"/>
              <a:buChar char="•"/>
            </a:pPr>
            <a:r>
              <a:rPr lang="en-GB" dirty="0" smtClean="0"/>
              <a:t>Chance</a:t>
            </a:r>
            <a:r>
              <a:rPr lang="en-GB" baseline="0" dirty="0" smtClean="0"/>
              <a:t> for non-research staff to sell their professional expertise and interests</a:t>
            </a:r>
            <a:endParaRPr lang="en-GB" dirty="0"/>
          </a:p>
        </p:txBody>
      </p:sp>
      <p:sp>
        <p:nvSpPr>
          <p:cNvPr id="4" name="Slide Number Placeholder 3"/>
          <p:cNvSpPr>
            <a:spLocks noGrp="1"/>
          </p:cNvSpPr>
          <p:nvPr>
            <p:ph type="sldNum" sz="quarter" idx="10"/>
          </p:nvPr>
        </p:nvSpPr>
        <p:spPr/>
        <p:txBody>
          <a:bodyPr/>
          <a:lstStyle/>
          <a:p>
            <a:fld id="{36D41E93-0B3F-4844-AE7D-F39183921585}" type="slidenum">
              <a:rPr lang="en-GB" smtClean="0"/>
              <a:t>9</a:t>
            </a:fld>
            <a:endParaRPr lang="en-GB"/>
          </a:p>
        </p:txBody>
      </p:sp>
    </p:spTree>
    <p:extLst>
      <p:ext uri="{BB962C8B-B14F-4D97-AF65-F5344CB8AC3E}">
        <p14:creationId xmlns:p14="http://schemas.microsoft.com/office/powerpoint/2010/main" val="13180911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Start">
    <p:spTree>
      <p:nvGrpSpPr>
        <p:cNvPr id="1" name=""/>
        <p:cNvGrpSpPr/>
        <p:nvPr/>
      </p:nvGrpSpPr>
      <p:grpSpPr>
        <a:xfrm>
          <a:off x="0" y="0"/>
          <a:ext cx="0" cy="0"/>
          <a:chOff x="0" y="0"/>
          <a:chExt cx="0" cy="0"/>
        </a:xfrm>
      </p:grpSpPr>
      <p:sp>
        <p:nvSpPr>
          <p:cNvPr id="3" name="Rectangle 2"/>
          <p:cNvSpPr/>
          <p:nvPr userDrawn="1"/>
        </p:nvSpPr>
        <p:spPr>
          <a:xfrm>
            <a:off x="250826" y="188914"/>
            <a:ext cx="8642351" cy="6480175"/>
          </a:xfrm>
          <a:prstGeom prst="rect">
            <a:avLst/>
          </a:prstGeom>
          <a:solidFill>
            <a:srgbClr val="0149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srgbClr val="01498E"/>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07592" y="6229042"/>
            <a:ext cx="3704960" cy="254716"/>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2127" y="5409253"/>
            <a:ext cx="1914660" cy="1080000"/>
          </a:xfrm>
          <a:prstGeom prst="rect">
            <a:avLst/>
          </a:prstGeom>
        </p:spPr>
      </p:pic>
      <p:sp>
        <p:nvSpPr>
          <p:cNvPr id="12" name="Text Placeholder 2"/>
          <p:cNvSpPr>
            <a:spLocks noGrp="1"/>
          </p:cNvSpPr>
          <p:nvPr>
            <p:ph type="body" sz="quarter" idx="10" hasCustomPrompt="1"/>
          </p:nvPr>
        </p:nvSpPr>
        <p:spPr>
          <a:xfrm>
            <a:off x="431471" y="1178700"/>
            <a:ext cx="5760746" cy="400110"/>
          </a:xfrm>
          <a:prstGeom prst="rect">
            <a:avLst/>
          </a:prstGeom>
        </p:spPr>
        <p:txBody>
          <a:bodyPr wrap="square">
            <a:sp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GB" dirty="0" smtClean="0"/>
              <a:t>Presenter’s Name (click to edit)</a:t>
            </a:r>
          </a:p>
        </p:txBody>
      </p:sp>
      <p:sp>
        <p:nvSpPr>
          <p:cNvPr id="13" name="Text Placeholder 4"/>
          <p:cNvSpPr>
            <a:spLocks noGrp="1"/>
          </p:cNvSpPr>
          <p:nvPr>
            <p:ph type="body" sz="quarter" idx="11" hasCustomPrompt="1"/>
          </p:nvPr>
        </p:nvSpPr>
        <p:spPr>
          <a:xfrm>
            <a:off x="431412" y="1988808"/>
            <a:ext cx="5760806" cy="400110"/>
          </a:xfrm>
          <a:prstGeom prst="rect">
            <a:avLst/>
          </a:prstGeom>
        </p:spPr>
        <p:txBody>
          <a:bodyPr wrap="square">
            <a:spAutoFit/>
          </a:bodyPr>
          <a:lstStyle>
            <a:lvl1pPr marL="0" indent="0">
              <a:buNone/>
              <a:defRPr sz="2000" baseline="0">
                <a:solidFill>
                  <a:schemeClr val="bg1"/>
                </a:solidFill>
                <a:latin typeface="Arial" panose="020B0604020202020204" pitchFamily="34" charset="0"/>
                <a:cs typeface="Arial" panose="020B0604020202020204" pitchFamily="34" charset="0"/>
              </a:defRPr>
            </a:lvl1pPr>
          </a:lstStyle>
          <a:p>
            <a:pPr lvl="0"/>
            <a:r>
              <a:rPr lang="en-GB" dirty="0" smtClean="0"/>
              <a:t>Presentation Title (click to edit)</a:t>
            </a:r>
            <a:endParaRPr lang="en-GB" dirty="0"/>
          </a:p>
        </p:txBody>
      </p:sp>
      <p:sp>
        <p:nvSpPr>
          <p:cNvPr id="2" name="Rectangle 1"/>
          <p:cNvSpPr/>
          <p:nvPr userDrawn="1"/>
        </p:nvSpPr>
        <p:spPr>
          <a:xfrm>
            <a:off x="6552200" y="374614"/>
            <a:ext cx="2160000" cy="2160292"/>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a:solidFill>
                <a:prstClr val="white"/>
              </a:solidFill>
            </a:endParaRPr>
          </a:p>
        </p:txBody>
      </p:sp>
    </p:spTree>
    <p:extLst>
      <p:ext uri="{BB962C8B-B14F-4D97-AF65-F5344CB8AC3E}">
        <p14:creationId xmlns:p14="http://schemas.microsoft.com/office/powerpoint/2010/main" val="210091524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C1412E-EFC5-4034-8431-D3E1D78B7010}" type="datetimeFigureOut">
              <a:rPr lang="en-GB" smtClean="0"/>
              <a:t>26/04/2018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FF77F3F-EE57-41CE-A507-B391423DE367}" type="slidenum">
              <a:rPr lang="en-GB" smtClean="0"/>
              <a:t>‹#›</a:t>
            </a:fld>
            <a:endParaRPr lang="en-GB" dirty="0"/>
          </a:p>
        </p:txBody>
      </p:sp>
    </p:spTree>
    <p:extLst>
      <p:ext uri="{BB962C8B-B14F-4D97-AF65-F5344CB8AC3E}">
        <p14:creationId xmlns:p14="http://schemas.microsoft.com/office/powerpoint/2010/main" val="3424312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C1412E-EFC5-4034-8431-D3E1D78B7010}" type="datetimeFigureOut">
              <a:rPr lang="en-GB" smtClean="0"/>
              <a:t>26/04/2018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FF77F3F-EE57-41CE-A507-B391423DE367}" type="slidenum">
              <a:rPr lang="en-GB" smtClean="0"/>
              <a:t>‹#›</a:t>
            </a:fld>
            <a:endParaRPr lang="en-GB" dirty="0"/>
          </a:p>
        </p:txBody>
      </p:sp>
    </p:spTree>
    <p:extLst>
      <p:ext uri="{BB962C8B-B14F-4D97-AF65-F5344CB8AC3E}">
        <p14:creationId xmlns:p14="http://schemas.microsoft.com/office/powerpoint/2010/main" val="3479561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6C1412E-EFC5-4034-8431-D3E1D78B7010}" type="datetimeFigureOut">
              <a:rPr lang="en-GB" smtClean="0"/>
              <a:t>26/04/2018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FF77F3F-EE57-41CE-A507-B391423DE367}" type="slidenum">
              <a:rPr lang="en-GB" smtClean="0"/>
              <a:t>‹#›</a:t>
            </a:fld>
            <a:endParaRPr lang="en-GB" dirty="0"/>
          </a:p>
        </p:txBody>
      </p:sp>
    </p:spTree>
    <p:extLst>
      <p:ext uri="{BB962C8B-B14F-4D97-AF65-F5344CB8AC3E}">
        <p14:creationId xmlns:p14="http://schemas.microsoft.com/office/powerpoint/2010/main" val="1747064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6C1412E-EFC5-4034-8431-D3E1D78B7010}" type="datetimeFigureOut">
              <a:rPr lang="en-GB" smtClean="0"/>
              <a:t>26/04/2018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FF77F3F-EE57-41CE-A507-B391423DE367}" type="slidenum">
              <a:rPr lang="en-GB" smtClean="0"/>
              <a:t>‹#›</a:t>
            </a:fld>
            <a:endParaRPr lang="en-GB" dirty="0"/>
          </a:p>
        </p:txBody>
      </p:sp>
    </p:spTree>
    <p:extLst>
      <p:ext uri="{BB962C8B-B14F-4D97-AF65-F5344CB8AC3E}">
        <p14:creationId xmlns:p14="http://schemas.microsoft.com/office/powerpoint/2010/main" val="580039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End">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431800" y="1988817"/>
            <a:ext cx="8280400" cy="461665"/>
          </a:xfrm>
          <a:prstGeom prst="rect">
            <a:avLst/>
          </a:prstGeom>
        </p:spPr>
        <p:txBody>
          <a:bodyPr>
            <a:spAutoFit/>
          </a:bodyPr>
          <a:lstStyle>
            <a:lvl1pPr marL="0" indent="0">
              <a:buNone/>
              <a:defRPr sz="2400" baseline="0">
                <a:latin typeface="Arial" panose="020B0604020202020204" pitchFamily="34" charset="0"/>
                <a:cs typeface="Arial" panose="020B0604020202020204" pitchFamily="34" charset="0"/>
              </a:defRPr>
            </a:lvl1pPr>
          </a:lstStyle>
          <a:p>
            <a:pPr lvl="0"/>
            <a:r>
              <a:rPr lang="en-GB" dirty="0" smtClean="0"/>
              <a:t>Thank you note (click to edit)</a:t>
            </a:r>
            <a:endParaRPr lang="en-GB" dirty="0"/>
          </a:p>
        </p:txBody>
      </p:sp>
    </p:spTree>
    <p:extLst>
      <p:ext uri="{BB962C8B-B14F-4D97-AF65-F5344CB8AC3E}">
        <p14:creationId xmlns:p14="http://schemas.microsoft.com/office/powerpoint/2010/main" val="22029858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6C1412E-EFC5-4034-8431-D3E1D78B7010}" type="datetimeFigureOut">
              <a:rPr lang="en-GB" smtClean="0"/>
              <a:t>26/04/2018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FF77F3F-EE57-41CE-A507-B391423DE367}" type="slidenum">
              <a:rPr lang="en-GB" smtClean="0"/>
              <a:t>‹#›</a:t>
            </a:fld>
            <a:endParaRPr lang="en-GB" dirty="0"/>
          </a:p>
        </p:txBody>
      </p:sp>
    </p:spTree>
    <p:extLst>
      <p:ext uri="{BB962C8B-B14F-4D97-AF65-F5344CB8AC3E}">
        <p14:creationId xmlns:p14="http://schemas.microsoft.com/office/powerpoint/2010/main" val="5958527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6C1412E-EFC5-4034-8431-D3E1D78B7010}" type="datetimeFigureOut">
              <a:rPr lang="en-GB" smtClean="0"/>
              <a:t>26/04/2018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FF77F3F-EE57-41CE-A507-B391423DE367}" type="slidenum">
              <a:rPr lang="en-GB" smtClean="0"/>
              <a:t>‹#›</a:t>
            </a:fld>
            <a:endParaRPr lang="en-GB" dirty="0"/>
          </a:p>
        </p:txBody>
      </p:sp>
    </p:spTree>
    <p:extLst>
      <p:ext uri="{BB962C8B-B14F-4D97-AF65-F5344CB8AC3E}">
        <p14:creationId xmlns:p14="http://schemas.microsoft.com/office/powerpoint/2010/main" val="261821931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C1412E-EFC5-4034-8431-D3E1D78B7010}" type="datetimeFigureOut">
              <a:rPr lang="en-GB" smtClean="0"/>
              <a:t>26/04/2018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FF77F3F-EE57-41CE-A507-B391423DE367}" type="slidenum">
              <a:rPr lang="en-GB" smtClean="0"/>
              <a:t>‹#›</a:t>
            </a:fld>
            <a:endParaRPr lang="en-GB" dirty="0"/>
          </a:p>
        </p:txBody>
      </p:sp>
    </p:spTree>
    <p:extLst>
      <p:ext uri="{BB962C8B-B14F-4D97-AF65-F5344CB8AC3E}">
        <p14:creationId xmlns:p14="http://schemas.microsoft.com/office/powerpoint/2010/main" val="2188342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6C1412E-EFC5-4034-8431-D3E1D78B7010}" type="datetimeFigureOut">
              <a:rPr lang="en-GB" smtClean="0"/>
              <a:t>26/04/2018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FF77F3F-EE57-41CE-A507-B391423DE367}" type="slidenum">
              <a:rPr lang="en-GB" smtClean="0"/>
              <a:t>‹#›</a:t>
            </a:fld>
            <a:endParaRPr lang="en-GB" dirty="0"/>
          </a:p>
        </p:txBody>
      </p:sp>
    </p:spTree>
    <p:extLst>
      <p:ext uri="{BB962C8B-B14F-4D97-AF65-F5344CB8AC3E}">
        <p14:creationId xmlns:p14="http://schemas.microsoft.com/office/powerpoint/2010/main" val="3642234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6C1412E-EFC5-4034-8431-D3E1D78B7010}" type="datetimeFigureOut">
              <a:rPr lang="en-GB" smtClean="0"/>
              <a:t>26/04/2018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FF77F3F-EE57-41CE-A507-B391423DE367}" type="slidenum">
              <a:rPr lang="en-GB" smtClean="0"/>
              <a:t>‹#›</a:t>
            </a:fld>
            <a:endParaRPr lang="en-GB" dirty="0"/>
          </a:p>
        </p:txBody>
      </p:sp>
    </p:spTree>
    <p:extLst>
      <p:ext uri="{BB962C8B-B14F-4D97-AF65-F5344CB8AC3E}">
        <p14:creationId xmlns:p14="http://schemas.microsoft.com/office/powerpoint/2010/main" val="1789245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6C1412E-EFC5-4034-8431-D3E1D78B7010}" type="datetimeFigureOut">
              <a:rPr lang="en-GB" smtClean="0"/>
              <a:t>26/04/2018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FF77F3F-EE57-41CE-A507-B391423DE367}" type="slidenum">
              <a:rPr lang="en-GB" smtClean="0"/>
              <a:t>‹#›</a:t>
            </a:fld>
            <a:endParaRPr lang="en-GB" dirty="0"/>
          </a:p>
        </p:txBody>
      </p:sp>
    </p:spTree>
    <p:extLst>
      <p:ext uri="{BB962C8B-B14F-4D97-AF65-F5344CB8AC3E}">
        <p14:creationId xmlns:p14="http://schemas.microsoft.com/office/powerpoint/2010/main" val="257662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C1412E-EFC5-4034-8431-D3E1D78B7010}" type="datetimeFigureOut">
              <a:rPr lang="en-GB" smtClean="0"/>
              <a:t>26/04/2018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FF77F3F-EE57-41CE-A507-B391423DE367}" type="slidenum">
              <a:rPr lang="en-GB" smtClean="0"/>
              <a:t>‹#›</a:t>
            </a:fld>
            <a:endParaRPr lang="en-GB" dirty="0"/>
          </a:p>
        </p:txBody>
      </p:sp>
    </p:spTree>
    <p:extLst>
      <p:ext uri="{BB962C8B-B14F-4D97-AF65-F5344CB8AC3E}">
        <p14:creationId xmlns:p14="http://schemas.microsoft.com/office/powerpoint/2010/main" val="15179326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4203" y="5409700"/>
            <a:ext cx="1909853" cy="1080000"/>
          </a:xfrm>
          <a:prstGeom prst="rect">
            <a:avLst/>
          </a:prstGeom>
        </p:spPr>
      </p:pic>
      <p:pic>
        <p:nvPicPr>
          <p:cNvPr id="5" name="Pictur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79946" y="6229061"/>
            <a:ext cx="3704684" cy="254697"/>
          </a:xfrm>
          <a:prstGeom prst="rect">
            <a:avLst/>
          </a:prstGeom>
        </p:spPr>
      </p:pic>
    </p:spTree>
    <p:extLst>
      <p:ext uri="{BB962C8B-B14F-4D97-AF65-F5344CB8AC3E}">
        <p14:creationId xmlns:p14="http://schemas.microsoft.com/office/powerpoint/2010/main" val="2599487702"/>
      </p:ext>
    </p:extLst>
  </p:cSld>
  <p:clrMap bg1="lt1" tx1="dk1" bg2="lt2" tx2="dk2" accent1="accent1" accent2="accent2" accent3="accent3" accent4="accent4" accent5="accent5" accent6="accent6" hlink="hlink" folHlink="folHlink"/>
  <p:sldLayoutIdLst>
    <p:sldLayoutId id="2147483661" r:id="rId1"/>
    <p:sldLayoutId id="2147483662" r:id="rId2"/>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C1412E-EFC5-4034-8431-D3E1D78B7010}" type="datetimeFigureOut">
              <a:rPr lang="en-GB" smtClean="0"/>
              <a:t>26/04/2018</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F77F3F-EE57-41CE-A507-B391423DE367}" type="slidenum">
              <a:rPr lang="en-GB" smtClean="0"/>
              <a:t>‹#›</a:t>
            </a:fld>
            <a:endParaRPr lang="en-GB" dirty="0"/>
          </a:p>
        </p:txBody>
      </p:sp>
    </p:spTree>
    <p:extLst>
      <p:ext uri="{BB962C8B-B14F-4D97-AF65-F5344CB8AC3E}">
        <p14:creationId xmlns:p14="http://schemas.microsoft.com/office/powerpoint/2010/main" val="298703000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emf"/><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hyperlink" Target="https://keydifferences.com/difference-between-law-and-ethics.html" TargetMode="External"/><Relationship Id="rId3" Type="http://schemas.openxmlformats.org/officeDocument/2006/relationships/hyperlink" Target="http://www.nuttyhistory.com/uploads/1/2/1/5/12150034/484743_orig.gif" TargetMode="External"/><Relationship Id="rId7" Type="http://schemas.openxmlformats.org/officeDocument/2006/relationships/hyperlink" Target="https://www.vcars.co.uk/news/hot-topics/10-signs-that-its-time-for-a-new-car-10202.html"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hyperlink" Target="https://commons.wikimedia.org/wiki/File:NonomiyaRickshaw0289.jpg" TargetMode="External"/><Relationship Id="rId5" Type="http://schemas.openxmlformats.org/officeDocument/2006/relationships/hyperlink" Target="https://pixabay.com/en/black-business-computer-computing-18320/" TargetMode="External"/><Relationship Id="rId10" Type="http://schemas.openxmlformats.org/officeDocument/2006/relationships/hyperlink" Target="http://africanspotlight.com/wp-content/uploads/2012/11/Picture-137.png" TargetMode="External"/><Relationship Id="rId4" Type="http://schemas.openxmlformats.org/officeDocument/2006/relationships/hyperlink" Target="https://pixabay.com/en/cloud-blog-tweet-like-share-parts-709095/" TargetMode="External"/><Relationship Id="rId9" Type="http://schemas.openxmlformats.org/officeDocument/2006/relationships/hyperlink" Target="http://www.thenational.ae/news/uae-news/world-strongmans-pulling-power-hits-abu-dhabi"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0826" y="188914"/>
            <a:ext cx="8642351" cy="6480175"/>
          </a:xfrm>
          <a:prstGeom prst="rect">
            <a:avLst/>
          </a:prstGeom>
          <a:solidFill>
            <a:srgbClr val="0149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01498E"/>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7592" y="6229042"/>
            <a:ext cx="3704960" cy="25471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127" y="5409253"/>
            <a:ext cx="1914660" cy="1080000"/>
          </a:xfrm>
          <a:prstGeom prst="rect">
            <a:avLst/>
          </a:prstGeom>
        </p:spPr>
      </p:pic>
      <p:sp>
        <p:nvSpPr>
          <p:cNvPr id="8" name="Text Placeholder 2"/>
          <p:cNvSpPr txBox="1">
            <a:spLocks/>
          </p:cNvSpPr>
          <p:nvPr/>
        </p:nvSpPr>
        <p:spPr>
          <a:xfrm>
            <a:off x="431471" y="1086368"/>
            <a:ext cx="5760746" cy="584775"/>
          </a:xfrm>
          <a:prstGeom prst="rect">
            <a:avLst/>
          </a:prstGeom>
        </p:spPr>
        <p:txBody>
          <a:bodyPr vert="horz" wrap="square" lIns="91440" tIns="45720" rIns="91440" bIns="45720" rtlCol="0" anchor="ctr">
            <a:spAutoFit/>
          </a:bodyPr>
          <a:lstStyle>
            <a:defPPr>
              <a:defRPr lang="en-US"/>
            </a:defPPr>
            <a:lvl1pPr marL="0" indent="0" algn="l" defTabSz="914400" rtl="0" eaLnBrk="1" latinLnBrk="0" hangingPunct="1">
              <a:buNone/>
              <a:defRPr sz="20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b="0" dirty="0" smtClean="0"/>
              <a:t>Toby Hanning</a:t>
            </a:r>
          </a:p>
        </p:txBody>
      </p:sp>
      <p:sp>
        <p:nvSpPr>
          <p:cNvPr id="9" name="Text Placeholder 4"/>
          <p:cNvSpPr txBox="1">
            <a:spLocks/>
          </p:cNvSpPr>
          <p:nvPr/>
        </p:nvSpPr>
        <p:spPr>
          <a:xfrm>
            <a:off x="431471" y="2420308"/>
            <a:ext cx="6804170" cy="1323439"/>
          </a:xfrm>
          <a:prstGeom prst="rect">
            <a:avLst/>
          </a:prstGeom>
        </p:spPr>
        <p:txBody>
          <a:bodyPr vert="horz" wrap="square" lIns="91440" tIns="45720" rIns="91440" bIns="45720" rtlCol="0" anchor="ctr">
            <a:spAutoFit/>
          </a:bodyPr>
          <a:lstStyle>
            <a:defPPr>
              <a:defRPr lang="en-US"/>
            </a:defPPr>
            <a:lvl1pPr marL="0" indent="0" algn="ctr" defTabSz="914400" rtl="0" eaLnBrk="1" latinLnBrk="0" hangingPunct="1">
              <a:buNone/>
              <a:defRPr sz="2000" kern="1200" baseline="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4800" dirty="0" smtClean="0"/>
              <a:t>edShare@GCU</a:t>
            </a:r>
            <a:endParaRPr lang="en-GB" sz="3600" dirty="0" smtClean="0"/>
          </a:p>
          <a:p>
            <a:pPr algn="l"/>
            <a:r>
              <a:rPr lang="en-GB" sz="3200" dirty="0" smtClean="0"/>
              <a:t>A Guide to Training and Advocacy</a:t>
            </a:r>
            <a:endParaRPr lang="en-GB" sz="3200" dirty="0"/>
          </a:p>
        </p:txBody>
      </p:sp>
      <p:sp>
        <p:nvSpPr>
          <p:cNvPr id="10" name="Rectangle 9"/>
          <p:cNvSpPr/>
          <p:nvPr/>
        </p:nvSpPr>
        <p:spPr>
          <a:xfrm>
            <a:off x="6552200" y="374614"/>
            <a:ext cx="2160000" cy="2160292"/>
          </a:xfrm>
          <a:prstGeom prst="rect">
            <a:avLst/>
          </a:prstGeom>
          <a:blipFill dpi="0" rotWithShape="1">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4167470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Challenge (2)</a:t>
            </a:r>
            <a:endParaRPr lang="en-GB" dirty="0"/>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88" y="1700808"/>
            <a:ext cx="8023225"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67544" y="3068960"/>
            <a:ext cx="6733190" cy="2523768"/>
          </a:xfrm>
          <a:prstGeom prst="rect">
            <a:avLst/>
          </a:prstGeom>
          <a:noFill/>
        </p:spPr>
        <p:txBody>
          <a:bodyPr wrap="none" rtlCol="0">
            <a:spAutoFit/>
          </a:bodyPr>
          <a:lstStyle/>
          <a:p>
            <a:pPr marL="285750" indent="-285750">
              <a:buFont typeface="Arial" panose="020B0604020202020204" pitchFamily="34" charset="0"/>
              <a:buChar char="•"/>
            </a:pPr>
            <a:r>
              <a:rPr lang="en-GB" sz="2800" dirty="0"/>
              <a:t>Clear and consistent guidance on </a:t>
            </a:r>
            <a:r>
              <a:rPr lang="en-GB" sz="2800" dirty="0" smtClean="0"/>
              <a:t>copyright</a:t>
            </a:r>
          </a:p>
          <a:p>
            <a:pPr marL="285750" indent="-285750">
              <a:buFont typeface="Arial" panose="020B0604020202020204" pitchFamily="34" charset="0"/>
              <a:buChar char="•"/>
            </a:pPr>
            <a:r>
              <a:rPr lang="en-GB" sz="2800" dirty="0"/>
              <a:t>Encourage </a:t>
            </a:r>
            <a:r>
              <a:rPr lang="en-GB" sz="2800" dirty="0" smtClean="0"/>
              <a:t>questions</a:t>
            </a:r>
          </a:p>
          <a:p>
            <a:pPr marL="285750" indent="-285750">
              <a:buFont typeface="Arial" panose="020B0604020202020204" pitchFamily="34" charset="0"/>
              <a:buChar char="•"/>
            </a:pPr>
            <a:r>
              <a:rPr lang="en-GB" sz="2800" dirty="0" smtClean="0"/>
              <a:t>Self-policing</a:t>
            </a:r>
          </a:p>
          <a:p>
            <a:pPr marL="285750" indent="-285750">
              <a:buFont typeface="Arial" panose="020B0604020202020204" pitchFamily="34" charset="0"/>
              <a:buChar char="•"/>
            </a:pPr>
            <a:r>
              <a:rPr lang="en-GB" sz="2800" dirty="0" smtClean="0"/>
              <a:t>Robust takedown policy</a:t>
            </a:r>
          </a:p>
          <a:p>
            <a:pPr marL="285750" indent="-285750">
              <a:buFont typeface="Arial" panose="020B0604020202020204" pitchFamily="34" charset="0"/>
              <a:buChar char="•"/>
            </a:pPr>
            <a:r>
              <a:rPr lang="en-GB" sz="2800" dirty="0" smtClean="0"/>
              <a:t>Advocacy</a:t>
            </a:r>
          </a:p>
          <a:p>
            <a:endParaRPr lang="en-GB" dirty="0"/>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9992" y="3809732"/>
            <a:ext cx="4083621" cy="2723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826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Toby\Desktop\3020966666_f187384ff1_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7933" y="-38232"/>
            <a:ext cx="6932150" cy="689623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38232"/>
            <a:ext cx="9144000" cy="6896232"/>
          </a:xfrm>
          <a:prstGeom prst="rect">
            <a:avLst/>
          </a:prstGeom>
          <a:solidFill>
            <a:schemeClr val="accent2">
              <a:lumMod val="20000"/>
              <a:lumOff val="80000"/>
              <a:alpha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t>Copyright: The Basics</a:t>
            </a:r>
            <a:endParaRPr lang="en-GB" dirty="0"/>
          </a:p>
        </p:txBody>
      </p:sp>
      <p:sp>
        <p:nvSpPr>
          <p:cNvPr id="5" name="AutoShape 5" descr="Image result for copyrigh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Rectangle 2"/>
          <p:cNvSpPr/>
          <p:nvPr/>
        </p:nvSpPr>
        <p:spPr>
          <a:xfrm>
            <a:off x="611560" y="1340768"/>
            <a:ext cx="8064896" cy="4824536"/>
          </a:xfrm>
          <a:prstGeom prst="rect">
            <a:avLst/>
          </a:prstGeom>
        </p:spPr>
        <p:txBody>
          <a:bodyPr/>
          <a:lstStyle/>
          <a:p>
            <a:pPr marL="457200" lvl="0" indent="-457200" rtl="0">
              <a:buFont typeface="Arial" panose="020B0604020202020204" pitchFamily="34" charset="0"/>
              <a:buChar char="•"/>
            </a:pPr>
            <a:r>
              <a:rPr lang="en-GB" sz="2800" dirty="0" smtClean="0"/>
              <a:t>Reuse only licensed content (e.g. Creative Commons)</a:t>
            </a:r>
          </a:p>
          <a:p>
            <a:pPr marL="457200" lvl="0" indent="-457200" rtl="0">
              <a:buFont typeface="Arial" panose="020B0604020202020204" pitchFamily="34" charset="0"/>
              <a:buChar char="•"/>
            </a:pPr>
            <a:endParaRPr lang="en-GB" sz="2800" dirty="0"/>
          </a:p>
          <a:p>
            <a:pPr marL="457200" lvl="0" indent="-457200" rtl="0">
              <a:buFont typeface="Arial" panose="020B0604020202020204" pitchFamily="34" charset="0"/>
              <a:buChar char="•"/>
            </a:pPr>
            <a:r>
              <a:rPr lang="en-GB" sz="2800" dirty="0" smtClean="0"/>
              <a:t>Adhere to the terms of the licence</a:t>
            </a:r>
          </a:p>
          <a:p>
            <a:pPr marL="457200" lvl="0" indent="-457200" rtl="0">
              <a:buFont typeface="Arial" panose="020B0604020202020204" pitchFamily="34" charset="0"/>
              <a:buChar char="•"/>
            </a:pPr>
            <a:endParaRPr lang="en-GB" sz="2800" dirty="0"/>
          </a:p>
          <a:p>
            <a:pPr marL="457200" lvl="0" indent="-457200" rtl="0">
              <a:buFont typeface="Arial" panose="020B0604020202020204" pitchFamily="34" charset="0"/>
              <a:buChar char="•"/>
            </a:pPr>
            <a:r>
              <a:rPr lang="en-GB" sz="2800" dirty="0" smtClean="0"/>
              <a:t>Always cite the content you use</a:t>
            </a:r>
          </a:p>
          <a:p>
            <a:pPr marL="457200" lvl="0" indent="-457200" rtl="0">
              <a:buFont typeface="Arial" panose="020B0604020202020204" pitchFamily="34" charset="0"/>
              <a:buChar char="•"/>
            </a:pPr>
            <a:endParaRPr lang="en-GB" sz="2800" dirty="0"/>
          </a:p>
          <a:p>
            <a:pPr marL="457200" lvl="0" indent="-457200" rtl="0">
              <a:buFont typeface="Arial" panose="020B0604020202020204" pitchFamily="34" charset="0"/>
              <a:buChar char="•"/>
            </a:pPr>
            <a:r>
              <a:rPr lang="en-GB" sz="2800" dirty="0" smtClean="0"/>
              <a:t>Google advanced search, filter usage rights</a:t>
            </a:r>
          </a:p>
          <a:p>
            <a:pPr marL="457200" lvl="0" indent="-457200" rtl="0">
              <a:buFont typeface="Arial" panose="020B0604020202020204" pitchFamily="34" charset="0"/>
              <a:buChar char="•"/>
            </a:pPr>
            <a:endParaRPr lang="en-GB" sz="2800" dirty="0"/>
          </a:p>
          <a:p>
            <a:pPr marL="457200" lvl="0" indent="-457200" rtl="0">
              <a:buFont typeface="Arial" panose="020B0604020202020204" pitchFamily="34" charset="0"/>
              <a:buChar char="•"/>
            </a:pPr>
            <a:r>
              <a:rPr lang="en-GB" sz="2800" dirty="0" smtClean="0"/>
              <a:t>Common sense should still apply!</a:t>
            </a:r>
            <a:endParaRPr lang="en-GB" sz="2800" dirty="0"/>
          </a:p>
        </p:txBody>
      </p:sp>
    </p:spTree>
    <p:extLst>
      <p:ext uri="{BB962C8B-B14F-4D97-AF65-F5344CB8AC3E}">
        <p14:creationId xmlns:p14="http://schemas.microsoft.com/office/powerpoint/2010/main" val="27651892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Toby\Desktop\3020966666_f187384ff1_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7933" y="-38232"/>
            <a:ext cx="6932150" cy="689623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38232"/>
            <a:ext cx="9144000" cy="6896232"/>
          </a:xfrm>
          <a:prstGeom prst="rect">
            <a:avLst/>
          </a:prstGeom>
          <a:solidFill>
            <a:schemeClr val="accent3">
              <a:lumMod val="40000"/>
              <a:lumOff val="60000"/>
              <a:alpha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t>Copyright: Educational Exceptions</a:t>
            </a:r>
            <a:endParaRPr lang="en-GB" dirty="0"/>
          </a:p>
        </p:txBody>
      </p:sp>
      <p:sp>
        <p:nvSpPr>
          <p:cNvPr id="4" name="Rectangle 3"/>
          <p:cNvSpPr/>
          <p:nvPr/>
        </p:nvSpPr>
        <p:spPr>
          <a:xfrm>
            <a:off x="611560" y="1268760"/>
            <a:ext cx="8064896" cy="4680520"/>
          </a:xfrm>
          <a:prstGeom prst="rect">
            <a:avLst/>
          </a:prstGeom>
        </p:spPr>
        <p:txBody>
          <a:bodyPr/>
          <a:lstStyle/>
          <a:p>
            <a:pPr marL="457200" lvl="0" indent="-457200" rtl="0">
              <a:buFont typeface="Arial" panose="020B0604020202020204" pitchFamily="34" charset="0"/>
              <a:buChar char="•"/>
            </a:pPr>
            <a:r>
              <a:rPr lang="en-GB" sz="2800" dirty="0" smtClean="0"/>
              <a:t>Apply to any copyright work</a:t>
            </a:r>
          </a:p>
          <a:p>
            <a:pPr marL="457200" lvl="0" indent="-457200" rtl="0">
              <a:buFont typeface="Arial" panose="020B0604020202020204" pitchFamily="34" charset="0"/>
              <a:buChar char="•"/>
            </a:pPr>
            <a:endParaRPr lang="en-GB" sz="2800" dirty="0"/>
          </a:p>
          <a:p>
            <a:pPr marL="457200" lvl="0" indent="-457200" rtl="0">
              <a:buFont typeface="Arial" panose="020B0604020202020204" pitchFamily="34" charset="0"/>
              <a:buChar char="•"/>
            </a:pPr>
            <a:r>
              <a:rPr lang="en-GB" sz="2800" dirty="0" smtClean="0"/>
              <a:t>To give or receive instruction</a:t>
            </a:r>
          </a:p>
          <a:p>
            <a:pPr marL="457200" lvl="0" indent="-457200" rtl="0">
              <a:buFont typeface="Arial" panose="020B0604020202020204" pitchFamily="34" charset="0"/>
              <a:buChar char="•"/>
            </a:pPr>
            <a:endParaRPr lang="en-GB" sz="2800" dirty="0"/>
          </a:p>
          <a:p>
            <a:pPr marL="457200" lvl="0" indent="-457200" rtl="0">
              <a:buFont typeface="Arial" panose="020B0604020202020204" pitchFamily="34" charset="0"/>
              <a:buChar char="•"/>
            </a:pPr>
            <a:r>
              <a:rPr lang="en-GB" sz="2800" dirty="0" smtClean="0"/>
              <a:t>Must illustrate a point</a:t>
            </a:r>
          </a:p>
          <a:p>
            <a:pPr marL="457200" lvl="0" indent="-457200" rtl="0">
              <a:buFont typeface="Arial" panose="020B0604020202020204" pitchFamily="34" charset="0"/>
              <a:buChar char="•"/>
            </a:pPr>
            <a:endParaRPr lang="en-GB" sz="2800" dirty="0"/>
          </a:p>
          <a:p>
            <a:pPr marL="457200" lvl="0" indent="-457200" rtl="0">
              <a:buFont typeface="Arial" panose="020B0604020202020204" pitchFamily="34" charset="0"/>
              <a:buChar char="•"/>
            </a:pPr>
            <a:r>
              <a:rPr lang="en-GB" sz="2800" dirty="0" smtClean="0"/>
              <a:t>Purpose of the use is non-commercial</a:t>
            </a:r>
          </a:p>
          <a:p>
            <a:pPr marL="457200" lvl="0" indent="-457200" rtl="0">
              <a:buFont typeface="Arial" panose="020B0604020202020204" pitchFamily="34" charset="0"/>
              <a:buChar char="•"/>
            </a:pPr>
            <a:endParaRPr lang="en-GB" sz="2800" dirty="0"/>
          </a:p>
          <a:p>
            <a:pPr marL="457200" lvl="0" indent="-457200" rtl="0">
              <a:buFont typeface="Arial" panose="020B0604020202020204" pitchFamily="34" charset="0"/>
              <a:buChar char="•"/>
            </a:pPr>
            <a:r>
              <a:rPr lang="en-GB" sz="2800" dirty="0" smtClean="0"/>
              <a:t>Sufficient acknowledgement of authorship of the work (where practical)</a:t>
            </a:r>
          </a:p>
          <a:p>
            <a:pPr marL="457200" lvl="0" indent="-457200" rtl="0">
              <a:buFont typeface="Arial" panose="020B0604020202020204" pitchFamily="34" charset="0"/>
              <a:buChar char="•"/>
            </a:pPr>
            <a:endParaRPr lang="en-GB" sz="2800" dirty="0"/>
          </a:p>
          <a:p>
            <a:pPr marL="457200" lvl="0" indent="-457200" rtl="0">
              <a:buFont typeface="Arial" panose="020B0604020202020204" pitchFamily="34" charset="0"/>
              <a:buChar char="•"/>
            </a:pPr>
            <a:r>
              <a:rPr lang="en-GB" sz="2800" dirty="0" smtClean="0"/>
              <a:t>Use of the material is fair</a:t>
            </a:r>
            <a:endParaRPr lang="en-GB" sz="2800" dirty="0"/>
          </a:p>
        </p:txBody>
      </p:sp>
    </p:spTree>
    <p:extLst>
      <p:ext uri="{BB962C8B-B14F-4D97-AF65-F5344CB8AC3E}">
        <p14:creationId xmlns:p14="http://schemas.microsoft.com/office/powerpoint/2010/main" val="42122049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Toby\Desktop\3020966666_f187384ff1_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7933" y="-38232"/>
            <a:ext cx="6932150" cy="689623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38232"/>
            <a:ext cx="9144000" cy="6896232"/>
          </a:xfrm>
          <a:prstGeom prst="rect">
            <a:avLst/>
          </a:prstGeom>
          <a:solidFill>
            <a:schemeClr val="tx2">
              <a:lumMod val="20000"/>
              <a:lumOff val="80000"/>
              <a:alpha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t>Copyright: What is Fair?</a:t>
            </a:r>
            <a:endParaRPr lang="en-GB" dirty="0"/>
          </a:p>
        </p:txBody>
      </p:sp>
      <p:sp>
        <p:nvSpPr>
          <p:cNvPr id="8" name="Rectangle 7"/>
          <p:cNvSpPr/>
          <p:nvPr/>
        </p:nvSpPr>
        <p:spPr>
          <a:xfrm>
            <a:off x="611560" y="1556792"/>
            <a:ext cx="8064896" cy="4401205"/>
          </a:xfrm>
          <a:prstGeom prst="rect">
            <a:avLst/>
          </a:prstGeom>
        </p:spPr>
        <p:txBody>
          <a:bodyPr wrap="square">
            <a:spAutoFit/>
          </a:bodyPr>
          <a:lstStyle/>
          <a:p>
            <a:pPr marL="285750" indent="-285750">
              <a:buFont typeface="Arial" panose="020B0604020202020204" pitchFamily="34" charset="0"/>
              <a:buChar char="•"/>
            </a:pPr>
            <a:r>
              <a:rPr lang="en-GB" sz="2800" dirty="0" smtClean="0"/>
              <a:t>No legal definition</a:t>
            </a:r>
          </a:p>
          <a:p>
            <a:pPr marL="285750" indent="-285750">
              <a:buFont typeface="Arial" panose="020B0604020202020204" pitchFamily="34" charset="0"/>
              <a:buChar char="•"/>
            </a:pPr>
            <a:endParaRPr lang="en-GB" sz="2800" dirty="0" smtClean="0"/>
          </a:p>
          <a:p>
            <a:pPr marL="285750" indent="-285750">
              <a:buFont typeface="Arial" panose="020B0604020202020204" pitchFamily="34" charset="0"/>
              <a:buChar char="•"/>
            </a:pPr>
            <a:r>
              <a:rPr lang="en-GB" sz="2800" dirty="0" smtClean="0"/>
              <a:t>Ultimately decided case-by-case by the courts</a:t>
            </a:r>
          </a:p>
          <a:p>
            <a:pPr marL="742950" lvl="1" indent="-285750">
              <a:buFont typeface="Arial" panose="020B0604020202020204" pitchFamily="34" charset="0"/>
              <a:buChar char="•"/>
            </a:pPr>
            <a:r>
              <a:rPr lang="en-GB" sz="2800" dirty="0" smtClean="0"/>
              <a:t>Amount of work used</a:t>
            </a:r>
          </a:p>
          <a:p>
            <a:pPr marL="742950" lvl="1" indent="-285750">
              <a:buFont typeface="Arial" panose="020B0604020202020204" pitchFamily="34" charset="0"/>
              <a:buChar char="•"/>
            </a:pPr>
            <a:r>
              <a:rPr lang="en-GB" sz="2800" dirty="0" smtClean="0"/>
              <a:t>Compete with owner’s rights</a:t>
            </a:r>
          </a:p>
          <a:p>
            <a:pPr marL="742950" lvl="1" indent="-285750">
              <a:buFont typeface="Arial" panose="020B0604020202020204" pitchFamily="34" charset="0"/>
              <a:buChar char="•"/>
            </a:pPr>
            <a:endParaRPr lang="en-GB" sz="2800" dirty="0" smtClean="0"/>
          </a:p>
          <a:p>
            <a:pPr marL="285750" indent="-285750">
              <a:buFont typeface="Arial" panose="020B0604020202020204" pitchFamily="34" charset="0"/>
              <a:buChar char="•"/>
            </a:pPr>
            <a:r>
              <a:rPr lang="en-GB" sz="2800" dirty="0" smtClean="0"/>
              <a:t>Must not undermine sales of teaching materials</a:t>
            </a:r>
          </a:p>
          <a:p>
            <a:pPr marL="285750" indent="-285750">
              <a:buFont typeface="Arial" panose="020B0604020202020204" pitchFamily="34" charset="0"/>
              <a:buChar char="•"/>
            </a:pPr>
            <a:endParaRPr lang="en-GB" sz="2800" dirty="0" smtClean="0"/>
          </a:p>
          <a:p>
            <a:pPr marL="285750" indent="-285750">
              <a:buFont typeface="Arial" panose="020B0604020202020204" pitchFamily="34" charset="0"/>
              <a:buChar char="•"/>
            </a:pPr>
            <a:r>
              <a:rPr lang="en-GB" sz="2800" dirty="0" smtClean="0"/>
              <a:t>IPO Exception to Copyright Guide: Education and Teaching - http</a:t>
            </a:r>
            <a:r>
              <a:rPr lang="en-GB" sz="2800" dirty="0"/>
              <a:t>://bit.ly/1MgxJ0O</a:t>
            </a:r>
            <a:endParaRPr lang="en-GB" sz="2800" dirty="0" smtClean="0"/>
          </a:p>
        </p:txBody>
      </p:sp>
    </p:spTree>
    <p:extLst>
      <p:ext uri="{BB962C8B-B14F-4D97-AF65-F5344CB8AC3E}">
        <p14:creationId xmlns:p14="http://schemas.microsoft.com/office/powerpoint/2010/main" val="19703140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Legal v. Ethical</a:t>
            </a:r>
            <a:endParaRPr lang="en-GB" dirty="0"/>
          </a:p>
        </p:txBody>
      </p:sp>
      <p:sp>
        <p:nvSpPr>
          <p:cNvPr id="8" name="Rectangle 7"/>
          <p:cNvSpPr/>
          <p:nvPr/>
        </p:nvSpPr>
        <p:spPr>
          <a:xfrm>
            <a:off x="611560" y="1556792"/>
            <a:ext cx="8064896" cy="2246769"/>
          </a:xfrm>
          <a:prstGeom prst="rect">
            <a:avLst/>
          </a:prstGeom>
        </p:spPr>
        <p:txBody>
          <a:bodyPr wrap="square">
            <a:spAutoFit/>
          </a:bodyPr>
          <a:lstStyle/>
          <a:p>
            <a:pPr marL="285750" indent="-285750">
              <a:buFont typeface="Arial" panose="020B0604020202020204" pitchFamily="34" charset="0"/>
              <a:buChar char="•"/>
            </a:pPr>
            <a:r>
              <a:rPr lang="en-GB" sz="2800" dirty="0" smtClean="0"/>
              <a:t>Legal ≠ ethical</a:t>
            </a:r>
            <a:endParaRPr lang="en-GB" sz="2800" dirty="0"/>
          </a:p>
          <a:p>
            <a:pPr marL="285750" indent="-285750">
              <a:buFont typeface="Arial" panose="020B0604020202020204" pitchFamily="34" charset="0"/>
              <a:buChar char="•"/>
            </a:pPr>
            <a:r>
              <a:rPr lang="en-GB" sz="2800" dirty="0" smtClean="0"/>
              <a:t>Examples:</a:t>
            </a:r>
          </a:p>
          <a:p>
            <a:pPr marL="742950" lvl="1" indent="-285750">
              <a:buFont typeface="Arial" panose="020B0604020202020204" pitchFamily="34" charset="0"/>
              <a:buChar char="•"/>
            </a:pPr>
            <a:r>
              <a:rPr lang="en-GB" sz="2800" smtClean="0"/>
              <a:t>PBS documentary </a:t>
            </a:r>
            <a:r>
              <a:rPr lang="en-GB" sz="2800" dirty="0" smtClean="0"/>
              <a:t>on YouTube</a:t>
            </a:r>
          </a:p>
          <a:p>
            <a:pPr marL="742950" lvl="1" indent="-285750">
              <a:buFont typeface="Arial" panose="020B0604020202020204" pitchFamily="34" charset="0"/>
              <a:buChar char="•"/>
            </a:pPr>
            <a:r>
              <a:rPr lang="en-GB" sz="2800" dirty="0" smtClean="0"/>
              <a:t>X-rays</a:t>
            </a:r>
          </a:p>
          <a:p>
            <a:pPr marL="742950" lvl="1" indent="-285750">
              <a:buFont typeface="Arial" panose="020B0604020202020204" pitchFamily="34" charset="0"/>
              <a:buChar char="•"/>
            </a:pPr>
            <a:r>
              <a:rPr lang="en-GB" sz="2800" dirty="0" smtClean="0"/>
              <a:t>Cadavers</a:t>
            </a:r>
          </a:p>
        </p:txBody>
      </p:sp>
      <p:pic>
        <p:nvPicPr>
          <p:cNvPr id="3074" name="Picture 2" descr="Image result for legal versus ethic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4045" y="3933056"/>
            <a:ext cx="5799926" cy="2416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48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Challenge (3)</a:t>
            </a:r>
            <a:endParaRPr lang="en-GB" dirty="0"/>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536" y="1628800"/>
            <a:ext cx="8229600" cy="1364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95536" y="3212976"/>
            <a:ext cx="5474960" cy="2523768"/>
          </a:xfrm>
          <a:prstGeom prst="rect">
            <a:avLst/>
          </a:prstGeom>
          <a:noFill/>
        </p:spPr>
        <p:txBody>
          <a:bodyPr wrap="none" rtlCol="0">
            <a:spAutoFit/>
          </a:bodyPr>
          <a:lstStyle/>
          <a:p>
            <a:pPr marL="285750" indent="-285750">
              <a:buFont typeface="Arial" panose="020B0604020202020204" pitchFamily="34" charset="0"/>
              <a:buChar char="•"/>
            </a:pPr>
            <a:r>
              <a:rPr lang="en-GB" sz="2800" dirty="0" smtClean="0"/>
              <a:t>Build confidence around copyright</a:t>
            </a:r>
          </a:p>
          <a:p>
            <a:pPr marL="285750" indent="-285750">
              <a:buFont typeface="Arial" panose="020B0604020202020204" pitchFamily="34" charset="0"/>
              <a:buChar char="•"/>
            </a:pPr>
            <a:r>
              <a:rPr lang="en-GB" sz="2800" dirty="0"/>
              <a:t>Highlight the advantages of </a:t>
            </a:r>
            <a:r>
              <a:rPr lang="en-GB" sz="2800" dirty="0" smtClean="0"/>
              <a:t>open</a:t>
            </a:r>
          </a:p>
          <a:p>
            <a:pPr marL="285750" indent="-285750">
              <a:buFont typeface="Arial" panose="020B0604020202020204" pitchFamily="34" charset="0"/>
              <a:buChar char="•"/>
            </a:pPr>
            <a:r>
              <a:rPr lang="en-GB" sz="2800" dirty="0" smtClean="0"/>
              <a:t>Take a ‘risk aware’ approach</a:t>
            </a:r>
          </a:p>
          <a:p>
            <a:pPr marL="285750" indent="-285750">
              <a:buFont typeface="Arial" panose="020B0604020202020204" pitchFamily="34" charset="0"/>
              <a:buChar char="•"/>
            </a:pPr>
            <a:r>
              <a:rPr lang="en-GB" sz="2800" dirty="0" smtClean="0"/>
              <a:t>Make open the default</a:t>
            </a:r>
          </a:p>
          <a:p>
            <a:pPr marL="285750" indent="-285750">
              <a:buFont typeface="Arial" panose="020B0604020202020204" pitchFamily="34" charset="0"/>
              <a:buChar char="•"/>
            </a:pPr>
            <a:r>
              <a:rPr lang="en-GB" sz="2800" dirty="0" smtClean="0"/>
              <a:t>Advocacy</a:t>
            </a:r>
          </a:p>
          <a:p>
            <a:pPr marL="285750" indent="-285750">
              <a:buFont typeface="Arial" panose="020B0604020202020204" pitchFamily="34" charset="0"/>
              <a:buChar char="•"/>
            </a:pPr>
            <a:endParaRPr lang="en-GB"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4186710"/>
            <a:ext cx="3456561" cy="2304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5061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Open?</a:t>
            </a:r>
            <a:endParaRPr lang="en-GB" dirty="0"/>
          </a:p>
        </p:txBody>
      </p:sp>
      <p:graphicFrame>
        <p:nvGraphicFramePr>
          <p:cNvPr id="9" name="Diagram 8"/>
          <p:cNvGraphicFramePr/>
          <p:nvPr>
            <p:extLst>
              <p:ext uri="{D42A27DB-BD31-4B8C-83A1-F6EECF244321}">
                <p14:modId xmlns:p14="http://schemas.microsoft.com/office/powerpoint/2010/main" val="1802737613"/>
              </p:ext>
            </p:extLst>
          </p:nvPr>
        </p:nvGraphicFramePr>
        <p:xfrm>
          <a:off x="827584" y="1556792"/>
          <a:ext cx="7632848" cy="4536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63847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Challenge (4)</a:t>
            </a:r>
            <a:endParaRPr lang="en-GB"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887" y="1556792"/>
            <a:ext cx="8308975"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89887" y="2780928"/>
            <a:ext cx="7359002" cy="2246769"/>
          </a:xfrm>
          <a:prstGeom prst="rect">
            <a:avLst/>
          </a:prstGeom>
          <a:noFill/>
        </p:spPr>
        <p:txBody>
          <a:bodyPr wrap="none" rtlCol="0">
            <a:spAutoFit/>
          </a:bodyPr>
          <a:lstStyle/>
          <a:p>
            <a:pPr marL="285750" indent="-285750">
              <a:buFont typeface="Arial" panose="020B0604020202020204" pitchFamily="34" charset="0"/>
              <a:buChar char="•"/>
            </a:pPr>
            <a:r>
              <a:rPr lang="en-GB" sz="2800" dirty="0" smtClean="0"/>
              <a:t>Repository versus content management system</a:t>
            </a:r>
          </a:p>
          <a:p>
            <a:pPr marL="285750" indent="-285750">
              <a:buFont typeface="Arial" panose="020B0604020202020204" pitchFamily="34" charset="0"/>
              <a:buChar char="•"/>
            </a:pPr>
            <a:r>
              <a:rPr lang="en-GB" sz="2800" dirty="0" smtClean="0"/>
              <a:t>What is permanent?</a:t>
            </a:r>
          </a:p>
          <a:p>
            <a:pPr marL="285750" indent="-285750">
              <a:buFont typeface="Arial" panose="020B0604020202020204" pitchFamily="34" charset="0"/>
              <a:buChar char="•"/>
            </a:pPr>
            <a:r>
              <a:rPr lang="en-GB" sz="2800" dirty="0" smtClean="0"/>
              <a:t>Version control</a:t>
            </a:r>
          </a:p>
          <a:p>
            <a:pPr marL="285750" indent="-285750">
              <a:buFont typeface="Arial" panose="020B0604020202020204" pitchFamily="34" charset="0"/>
              <a:buChar char="•"/>
            </a:pPr>
            <a:r>
              <a:rPr lang="en-GB" sz="2800" dirty="0" smtClean="0"/>
              <a:t>Digital preservation</a:t>
            </a:r>
          </a:p>
          <a:p>
            <a:pPr marL="285750" indent="-285750">
              <a:buFont typeface="Arial" panose="020B0604020202020204" pitchFamily="34" charset="0"/>
              <a:buChar char="•"/>
            </a:pPr>
            <a:r>
              <a:rPr lang="en-GB" sz="2800" dirty="0" smtClean="0"/>
              <a:t>Advocacy </a:t>
            </a:r>
            <a:endParaRPr lang="en-GB" sz="2800"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9388" y="3356992"/>
            <a:ext cx="4629474" cy="3092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927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Version Control</a:t>
            </a:r>
            <a:endParaRPr lang="en-GB"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966" y="3933056"/>
            <a:ext cx="8316416" cy="1553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966" y="2060848"/>
            <a:ext cx="8406333" cy="1133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66518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Top Tech Tips for Video</a:t>
            </a:r>
            <a:endParaRPr lang="en-GB" dirty="0"/>
          </a:p>
        </p:txBody>
      </p:sp>
      <p:graphicFrame>
        <p:nvGraphicFramePr>
          <p:cNvPr id="6" name="Diagram 5"/>
          <p:cNvGraphicFramePr/>
          <p:nvPr>
            <p:extLst>
              <p:ext uri="{D42A27DB-BD31-4B8C-83A1-F6EECF244321}">
                <p14:modId xmlns:p14="http://schemas.microsoft.com/office/powerpoint/2010/main" val="1439016516"/>
              </p:ext>
            </p:extLst>
          </p:nvPr>
        </p:nvGraphicFramePr>
        <p:xfrm>
          <a:off x="467544" y="1556792"/>
          <a:ext cx="8208912"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54907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a:t>
            </a:r>
            <a:endParaRPr lang="en-GB" dirty="0"/>
          </a:p>
        </p:txBody>
      </p:sp>
      <p:sp>
        <p:nvSpPr>
          <p:cNvPr id="3" name="Content Placeholder 2"/>
          <p:cNvSpPr>
            <a:spLocks noGrp="1"/>
          </p:cNvSpPr>
          <p:nvPr>
            <p:ph idx="1"/>
          </p:nvPr>
        </p:nvSpPr>
        <p:spPr/>
        <p:txBody>
          <a:bodyPr/>
          <a:lstStyle/>
          <a:p>
            <a:r>
              <a:rPr lang="en-GB" dirty="0" smtClean="0"/>
              <a:t>Legacy AV repository</a:t>
            </a:r>
          </a:p>
          <a:p>
            <a:r>
              <a:rPr lang="en-GB" dirty="0" smtClean="0"/>
              <a:t>OER policy</a:t>
            </a:r>
          </a:p>
          <a:p>
            <a:r>
              <a:rPr lang="en-GB" dirty="0" smtClean="0"/>
              <a:t>Survey of staff requirements</a:t>
            </a:r>
          </a:p>
          <a:p>
            <a:r>
              <a:rPr lang="en-GB" dirty="0" smtClean="0"/>
              <a:t>Aim: “to ascertain the issues surrounding the use of digital resources at GCU, both for learning and teaching, and support services”</a:t>
            </a:r>
          </a:p>
        </p:txBody>
      </p:sp>
    </p:spTree>
    <p:extLst>
      <p:ext uri="{BB962C8B-B14F-4D97-AF65-F5344CB8AC3E}">
        <p14:creationId xmlns:p14="http://schemas.microsoft.com/office/powerpoint/2010/main" val="7392677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Image Credits</a:t>
            </a:r>
            <a:endParaRPr lang="en-GB" dirty="0"/>
          </a:p>
        </p:txBody>
      </p:sp>
      <p:sp>
        <p:nvSpPr>
          <p:cNvPr id="3" name="Content Placeholder 2"/>
          <p:cNvSpPr>
            <a:spLocks noGrp="1"/>
          </p:cNvSpPr>
          <p:nvPr>
            <p:ph idx="1"/>
          </p:nvPr>
        </p:nvSpPr>
        <p:spPr/>
        <p:txBody>
          <a:bodyPr>
            <a:normAutofit fontScale="92500" lnSpcReduction="10000"/>
          </a:bodyPr>
          <a:lstStyle/>
          <a:p>
            <a:r>
              <a:rPr lang="en-GB" sz="1800" dirty="0" smtClean="0"/>
              <a:t>Slide 3 – Copyright </a:t>
            </a:r>
            <a:r>
              <a:rPr lang="en-GB" sz="1800" dirty="0"/>
              <a:t>Cartoon by Ted </a:t>
            </a:r>
            <a:r>
              <a:rPr lang="en-GB" sz="1800" dirty="0" smtClean="0"/>
              <a:t>Goff. </a:t>
            </a:r>
            <a:r>
              <a:rPr lang="en-GB" sz="1800" dirty="0" smtClean="0">
                <a:hlinkClick r:id="rId3"/>
              </a:rPr>
              <a:t>http</a:t>
            </a:r>
            <a:r>
              <a:rPr lang="en-GB" sz="1800" dirty="0">
                <a:hlinkClick r:id="rId3"/>
              </a:rPr>
              <a:t>://</a:t>
            </a:r>
            <a:r>
              <a:rPr lang="en-GB" sz="1800" dirty="0" smtClean="0">
                <a:hlinkClick r:id="rId3"/>
              </a:rPr>
              <a:t>www.nuttyhistory.com/uploads/1/2/1/5/12150034/484743_orig.gif</a:t>
            </a:r>
            <a:endParaRPr lang="en-GB" sz="1800" dirty="0" smtClean="0"/>
          </a:p>
          <a:p>
            <a:r>
              <a:rPr lang="en-GB" sz="1800" dirty="0" smtClean="0"/>
              <a:t>Slide </a:t>
            </a:r>
            <a:r>
              <a:rPr lang="en-GB" sz="1800" dirty="0"/>
              <a:t>3</a:t>
            </a:r>
            <a:r>
              <a:rPr lang="en-GB" sz="1800" dirty="0" smtClean="0"/>
              <a:t> </a:t>
            </a:r>
            <a:r>
              <a:rPr lang="en-GB" sz="1800" dirty="0"/>
              <a:t>– Share. </a:t>
            </a:r>
            <a:r>
              <a:rPr lang="en-GB" sz="1800" dirty="0">
                <a:hlinkClick r:id="rId4"/>
              </a:rPr>
              <a:t>https://pixabay.com/en/cloud-blog-tweet-like-share-parts-709095</a:t>
            </a:r>
            <a:r>
              <a:rPr lang="en-GB" sz="1800" dirty="0" smtClean="0">
                <a:hlinkClick r:id="rId4"/>
              </a:rPr>
              <a:t>/</a:t>
            </a:r>
            <a:r>
              <a:rPr lang="en-GB" sz="1800" dirty="0" smtClean="0"/>
              <a:t> (CC0 Public Domain)</a:t>
            </a:r>
            <a:endParaRPr lang="en-GB" sz="1800" dirty="0"/>
          </a:p>
          <a:p>
            <a:r>
              <a:rPr lang="en-GB" sz="1800" dirty="0" smtClean="0"/>
              <a:t>Slide </a:t>
            </a:r>
            <a:r>
              <a:rPr lang="en-GB" sz="1800" dirty="0"/>
              <a:t>3</a:t>
            </a:r>
            <a:r>
              <a:rPr lang="en-GB" sz="1800" dirty="0" smtClean="0"/>
              <a:t> </a:t>
            </a:r>
            <a:r>
              <a:rPr lang="en-GB" sz="1800" dirty="0"/>
              <a:t>– Floppy disk. </a:t>
            </a:r>
            <a:r>
              <a:rPr lang="en-GB" sz="1800" dirty="0">
                <a:hlinkClick r:id="rId5"/>
              </a:rPr>
              <a:t>https://pixabay.com/en/black-business-computer-computing-18320</a:t>
            </a:r>
            <a:r>
              <a:rPr lang="en-GB" sz="1800" dirty="0" smtClean="0">
                <a:hlinkClick r:id="rId5"/>
              </a:rPr>
              <a:t>/</a:t>
            </a:r>
            <a:r>
              <a:rPr lang="en-GB" sz="1800" dirty="0" smtClean="0"/>
              <a:t> (CC0 Public Domain)</a:t>
            </a:r>
          </a:p>
          <a:p>
            <a:r>
              <a:rPr lang="en-GB" sz="1800" dirty="0" smtClean="0"/>
              <a:t>Slide </a:t>
            </a:r>
            <a:r>
              <a:rPr lang="en-GB" sz="1800" dirty="0"/>
              <a:t>8</a:t>
            </a:r>
            <a:r>
              <a:rPr lang="en-GB" sz="1800" dirty="0" smtClean="0"/>
              <a:t> - </a:t>
            </a:r>
            <a:r>
              <a:rPr lang="en-GB" sz="1800" dirty="0"/>
              <a:t>NonomiyaRickshaw0289. </a:t>
            </a:r>
            <a:r>
              <a:rPr lang="en-GB" sz="1800" dirty="0">
                <a:hlinkClick r:id="rId6"/>
              </a:rPr>
              <a:t>https://</a:t>
            </a:r>
            <a:r>
              <a:rPr lang="en-GB" sz="1800" dirty="0" smtClean="0">
                <a:hlinkClick r:id="rId6"/>
              </a:rPr>
              <a:t>commons.wikimedia.org/wiki/File:NonomiyaRickshaw0289.jpg</a:t>
            </a:r>
            <a:r>
              <a:rPr lang="en-GB" sz="1800" dirty="0" smtClean="0"/>
              <a:t> (CC0 Public Domain)</a:t>
            </a:r>
          </a:p>
          <a:p>
            <a:r>
              <a:rPr lang="en-GB" sz="1800" dirty="0"/>
              <a:t>Slide 10 – Man pulling a car. </a:t>
            </a:r>
            <a:r>
              <a:rPr lang="en-GB" sz="1800" dirty="0">
                <a:hlinkClick r:id="rId7"/>
              </a:rPr>
              <a:t>https://</a:t>
            </a:r>
            <a:r>
              <a:rPr lang="en-GB" sz="1800" dirty="0" smtClean="0">
                <a:hlinkClick r:id="rId7"/>
              </a:rPr>
              <a:t>www.vcars.co.uk/news/hot-topics/10-signs-that-its-time-for-a-new-car-10202.html</a:t>
            </a:r>
            <a:endParaRPr lang="en-GB" sz="1800" dirty="0" smtClean="0"/>
          </a:p>
          <a:p>
            <a:r>
              <a:rPr lang="en-GB" sz="1800" dirty="0" smtClean="0"/>
              <a:t>Slide 14 – Law </a:t>
            </a:r>
            <a:r>
              <a:rPr lang="en-GB" sz="1800" dirty="0"/>
              <a:t>Vs Ethics. </a:t>
            </a:r>
            <a:r>
              <a:rPr lang="en-GB" sz="1800" dirty="0">
                <a:hlinkClick r:id="rId8"/>
              </a:rPr>
              <a:t>https://</a:t>
            </a:r>
            <a:r>
              <a:rPr lang="en-GB" sz="1800" dirty="0" smtClean="0">
                <a:hlinkClick r:id="rId8"/>
              </a:rPr>
              <a:t>keydifferences.com/difference-between-law-and-ethics.html</a:t>
            </a:r>
            <a:endParaRPr lang="en-GB" sz="1800" dirty="0" smtClean="0"/>
          </a:p>
          <a:p>
            <a:r>
              <a:rPr lang="en-GB" sz="1800" dirty="0" smtClean="0"/>
              <a:t>Slide 15 – Krysztof Radzikov </a:t>
            </a:r>
            <a:r>
              <a:rPr lang="en-GB" sz="1800" dirty="0"/>
              <a:t>from Poland. </a:t>
            </a:r>
            <a:r>
              <a:rPr lang="en-GB" sz="1800" dirty="0">
                <a:hlinkClick r:id="rId9"/>
              </a:rPr>
              <a:t>http://</a:t>
            </a:r>
            <a:r>
              <a:rPr lang="en-GB" sz="1800" dirty="0" smtClean="0">
                <a:hlinkClick r:id="rId9"/>
              </a:rPr>
              <a:t>www.thenational.ae/news/uae-news/world-strongmans-pulling-power-hits-abu-dhabi</a:t>
            </a:r>
            <a:endParaRPr lang="en-GB" sz="1800" dirty="0" smtClean="0"/>
          </a:p>
          <a:p>
            <a:r>
              <a:rPr lang="en-GB" sz="1800" dirty="0" smtClean="0"/>
              <a:t>Slide 17 – World’s strongest man </a:t>
            </a:r>
            <a:r>
              <a:rPr lang="en-GB" sz="1800" dirty="0"/>
              <a:t>pulls airplane. </a:t>
            </a:r>
            <a:r>
              <a:rPr lang="en-GB" sz="1800" dirty="0">
                <a:hlinkClick r:id="rId10"/>
              </a:rPr>
              <a:t>http://</a:t>
            </a:r>
            <a:r>
              <a:rPr lang="en-GB" sz="1800" dirty="0" smtClean="0">
                <a:hlinkClick r:id="rId10"/>
              </a:rPr>
              <a:t>africanspotlight.com/wp-content/uploads/2012/11/Picture-137.png</a:t>
            </a:r>
            <a:endParaRPr lang="en-GB" sz="1800" dirty="0" smtClean="0"/>
          </a:p>
        </p:txBody>
      </p:sp>
    </p:spTree>
    <p:extLst>
      <p:ext uri="{BB962C8B-B14F-4D97-AF65-F5344CB8AC3E}">
        <p14:creationId xmlns:p14="http://schemas.microsoft.com/office/powerpoint/2010/main" val="12796526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5536" y="980728"/>
            <a:ext cx="8280400" cy="707886"/>
          </a:xfrm>
        </p:spPr>
        <p:txBody>
          <a:bodyPr/>
          <a:lstStyle/>
          <a:p>
            <a:r>
              <a:rPr lang="en-GB" sz="4000" dirty="0" smtClean="0"/>
              <a:t>Thank you.</a:t>
            </a:r>
            <a:endParaRPr lang="en-GB" sz="4000" dirty="0"/>
          </a:p>
        </p:txBody>
      </p:sp>
      <p:sp>
        <p:nvSpPr>
          <p:cNvPr id="3" name="TextBox 2"/>
          <p:cNvSpPr txBox="1"/>
          <p:nvPr/>
        </p:nvSpPr>
        <p:spPr>
          <a:xfrm>
            <a:off x="467544" y="2276872"/>
            <a:ext cx="5569986" cy="1569660"/>
          </a:xfrm>
          <a:prstGeom prst="rect">
            <a:avLst/>
          </a:prstGeom>
          <a:noFill/>
        </p:spPr>
        <p:txBody>
          <a:bodyPr wrap="none" rtlCol="0">
            <a:spAutoFit/>
          </a:bodyPr>
          <a:lstStyle/>
          <a:p>
            <a:r>
              <a:rPr lang="en-GB" sz="3200" dirty="0" smtClean="0"/>
              <a:t>Visit edShare: </a:t>
            </a:r>
            <a:r>
              <a:rPr lang="en-GB" sz="3200" dirty="0" smtClean="0">
                <a:solidFill>
                  <a:schemeClr val="tx2"/>
                </a:solidFill>
              </a:rPr>
              <a:t>edshare.gcu.ac.uk</a:t>
            </a:r>
          </a:p>
          <a:p>
            <a:endParaRPr lang="en-GB" sz="3200" dirty="0"/>
          </a:p>
          <a:p>
            <a:r>
              <a:rPr lang="en-GB" sz="3200" dirty="0" smtClean="0"/>
              <a:t>Email: </a:t>
            </a:r>
            <a:r>
              <a:rPr lang="en-GB" sz="3200" dirty="0" smtClean="0">
                <a:solidFill>
                  <a:schemeClr val="tx2"/>
                </a:solidFill>
              </a:rPr>
              <a:t>toby.hanning@gcu.ac.uk</a:t>
            </a:r>
            <a:endParaRPr lang="en-GB" sz="3200" dirty="0">
              <a:solidFill>
                <a:schemeClr val="tx2"/>
              </a:solidFill>
            </a:endParaRPr>
          </a:p>
        </p:txBody>
      </p:sp>
    </p:spTree>
    <p:extLst>
      <p:ext uri="{BB962C8B-B14F-4D97-AF65-F5344CB8AC3E}">
        <p14:creationId xmlns:p14="http://schemas.microsoft.com/office/powerpoint/2010/main" val="10862293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Problems</a:t>
            </a: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556792"/>
            <a:ext cx="2736304"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7038" y="1556791"/>
            <a:ext cx="2941385" cy="208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560" y="4365104"/>
            <a:ext cx="3345773"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4968" y="3789040"/>
            <a:ext cx="4338962"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768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Aim</a:t>
            </a:r>
            <a:endParaRPr lang="en-GB" dirty="0"/>
          </a:p>
        </p:txBody>
      </p:sp>
      <p:sp>
        <p:nvSpPr>
          <p:cNvPr id="3" name="Content Placeholder 2"/>
          <p:cNvSpPr>
            <a:spLocks noGrp="1"/>
          </p:cNvSpPr>
          <p:nvPr>
            <p:ph idx="1"/>
          </p:nvPr>
        </p:nvSpPr>
        <p:spPr>
          <a:xfrm>
            <a:off x="683568" y="1628800"/>
            <a:ext cx="7776864" cy="1108719"/>
          </a:xfrm>
        </p:spPr>
        <p:txBody>
          <a:bodyPr>
            <a:normAutofit/>
          </a:bodyPr>
          <a:lstStyle/>
          <a:p>
            <a:pPr marL="0" indent="0">
              <a:buNone/>
            </a:pPr>
            <a:r>
              <a:rPr lang="en-GB" sz="6000" dirty="0" smtClean="0"/>
              <a:t>Solve </a:t>
            </a:r>
            <a:r>
              <a:rPr lang="en-GB" sz="6000" u="sng" dirty="0" smtClean="0"/>
              <a:t>all</a:t>
            </a:r>
            <a:r>
              <a:rPr lang="en-GB" sz="6000" dirty="0" smtClean="0"/>
              <a:t> these problems</a:t>
            </a:r>
            <a:endParaRPr lang="en-GB" sz="6000" dirty="0"/>
          </a:p>
        </p:txBody>
      </p:sp>
      <p:sp>
        <p:nvSpPr>
          <p:cNvPr id="4" name="TextBox 3"/>
          <p:cNvSpPr txBox="1"/>
          <p:nvPr/>
        </p:nvSpPr>
        <p:spPr>
          <a:xfrm>
            <a:off x="1287525" y="3573016"/>
            <a:ext cx="6552243" cy="830997"/>
          </a:xfrm>
          <a:prstGeom prst="rect">
            <a:avLst/>
          </a:prstGeom>
          <a:noFill/>
        </p:spPr>
        <p:txBody>
          <a:bodyPr wrap="none" rtlCol="0">
            <a:spAutoFit/>
          </a:bodyPr>
          <a:lstStyle/>
          <a:p>
            <a:r>
              <a:rPr lang="en-GB" sz="4800" dirty="0" smtClean="0"/>
              <a:t>Promoting good practice</a:t>
            </a:r>
            <a:endParaRPr lang="en-GB" sz="4800" dirty="0"/>
          </a:p>
        </p:txBody>
      </p:sp>
      <p:sp>
        <p:nvSpPr>
          <p:cNvPr id="6" name="TextBox 5"/>
          <p:cNvSpPr txBox="1"/>
          <p:nvPr/>
        </p:nvSpPr>
        <p:spPr>
          <a:xfrm>
            <a:off x="1899871" y="5304924"/>
            <a:ext cx="5327549" cy="707886"/>
          </a:xfrm>
          <a:prstGeom prst="rect">
            <a:avLst/>
          </a:prstGeom>
          <a:noFill/>
        </p:spPr>
        <p:txBody>
          <a:bodyPr wrap="none" rtlCol="0">
            <a:spAutoFit/>
          </a:bodyPr>
          <a:lstStyle/>
          <a:p>
            <a:r>
              <a:rPr lang="en-GB" sz="4000" dirty="0" smtClean="0"/>
              <a:t>Promoting open practice</a:t>
            </a:r>
            <a:endParaRPr lang="en-GB" sz="4000" dirty="0"/>
          </a:p>
        </p:txBody>
      </p:sp>
      <p:sp>
        <p:nvSpPr>
          <p:cNvPr id="7" name="TextBox 6"/>
          <p:cNvSpPr txBox="1"/>
          <p:nvPr/>
        </p:nvSpPr>
        <p:spPr>
          <a:xfrm>
            <a:off x="3975087" y="2899336"/>
            <a:ext cx="1177117" cy="584775"/>
          </a:xfrm>
          <a:prstGeom prst="rect">
            <a:avLst/>
          </a:prstGeom>
          <a:noFill/>
        </p:spPr>
        <p:txBody>
          <a:bodyPr wrap="none" rtlCol="0">
            <a:spAutoFit/>
          </a:bodyPr>
          <a:lstStyle/>
          <a:p>
            <a:r>
              <a:rPr lang="en-GB" sz="3200" dirty="0" smtClean="0">
                <a:solidFill>
                  <a:srgbClr val="FF0000"/>
                </a:solidFill>
              </a:rPr>
              <a:t>whilst</a:t>
            </a:r>
            <a:endParaRPr lang="en-GB" sz="3200" dirty="0">
              <a:solidFill>
                <a:srgbClr val="FF0000"/>
              </a:solidFill>
            </a:endParaRPr>
          </a:p>
        </p:txBody>
      </p:sp>
      <p:sp>
        <p:nvSpPr>
          <p:cNvPr id="8" name="TextBox 7"/>
          <p:cNvSpPr txBox="1"/>
          <p:nvPr/>
        </p:nvSpPr>
        <p:spPr>
          <a:xfrm>
            <a:off x="4196398" y="4679558"/>
            <a:ext cx="734496" cy="523220"/>
          </a:xfrm>
          <a:prstGeom prst="rect">
            <a:avLst/>
          </a:prstGeom>
          <a:noFill/>
        </p:spPr>
        <p:txBody>
          <a:bodyPr wrap="none" rtlCol="0">
            <a:spAutoFit/>
          </a:bodyPr>
          <a:lstStyle/>
          <a:p>
            <a:r>
              <a:rPr lang="en-GB" sz="2800" dirty="0" smtClean="0">
                <a:solidFill>
                  <a:srgbClr val="FF0000"/>
                </a:solidFill>
              </a:rPr>
              <a:t>and</a:t>
            </a:r>
            <a:endParaRPr lang="en-GB" sz="2800" dirty="0">
              <a:solidFill>
                <a:srgbClr val="FF0000"/>
              </a:solidFill>
            </a:endParaRPr>
          </a:p>
        </p:txBody>
      </p:sp>
    </p:spTree>
    <p:extLst>
      <p:ext uri="{BB962C8B-B14F-4D97-AF65-F5344CB8AC3E}">
        <p14:creationId xmlns:p14="http://schemas.microsoft.com/office/powerpoint/2010/main" val="304201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Service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2084841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6364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Advocacy</a:t>
            </a:r>
            <a:endParaRPr lang="en-GB" dirty="0"/>
          </a:p>
        </p:txBody>
      </p:sp>
      <p:sp>
        <p:nvSpPr>
          <p:cNvPr id="3" name="Content Placeholder 2"/>
          <p:cNvSpPr>
            <a:spLocks noGrp="1"/>
          </p:cNvSpPr>
          <p:nvPr>
            <p:ph idx="1"/>
          </p:nvPr>
        </p:nvSpPr>
        <p:spPr/>
        <p:txBody>
          <a:bodyPr>
            <a:normAutofit/>
          </a:bodyPr>
          <a:lstStyle/>
          <a:p>
            <a:r>
              <a:rPr lang="en-GB" dirty="0" smtClean="0"/>
              <a:t>Key users – learning technologists, policy makers, LEADS</a:t>
            </a:r>
          </a:p>
          <a:p>
            <a:r>
              <a:rPr lang="en-GB" dirty="0"/>
              <a:t>Find </a:t>
            </a:r>
            <a:r>
              <a:rPr lang="en-GB" dirty="0" smtClean="0"/>
              <a:t>champions</a:t>
            </a:r>
          </a:p>
          <a:p>
            <a:r>
              <a:rPr lang="en-GB" dirty="0" smtClean="0"/>
              <a:t>Target new members of staff</a:t>
            </a:r>
          </a:p>
          <a:p>
            <a:r>
              <a:rPr lang="en-GB" dirty="0" smtClean="0"/>
              <a:t>Include copyright in all training</a:t>
            </a:r>
          </a:p>
          <a:p>
            <a:r>
              <a:rPr lang="en-GB" dirty="0" smtClean="0"/>
              <a:t>Tailor advocacy to the audience</a:t>
            </a:r>
          </a:p>
          <a:p>
            <a:r>
              <a:rPr lang="en-GB" dirty="0" smtClean="0"/>
              <a:t>Institutional policy?</a:t>
            </a:r>
          </a:p>
          <a:p>
            <a:endParaRPr lang="en-GB"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2276872"/>
            <a:ext cx="2286000"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81933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Toby\Desktop\Images\saltire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916"/>
            <a:ext cx="9144000" cy="6870916"/>
          </a:xfrm>
          <a:prstGeom prst="rect">
            <a:avLst/>
          </a:prstGeom>
          <a:solidFill>
            <a:schemeClr val="accent1">
              <a:alpha val="19000"/>
            </a:schemeClr>
          </a:solidFill>
        </p:spPr>
      </p:pic>
      <p:sp>
        <p:nvSpPr>
          <p:cNvPr id="4" name="Rectangle 3"/>
          <p:cNvSpPr/>
          <p:nvPr/>
        </p:nvSpPr>
        <p:spPr>
          <a:xfrm>
            <a:off x="0" y="-32370"/>
            <a:ext cx="9144000" cy="6890370"/>
          </a:xfrm>
          <a:prstGeom prst="rect">
            <a:avLst/>
          </a:prstGeom>
          <a:gradFill flip="none" rotWithShape="1">
            <a:gsLst>
              <a:gs pos="0">
                <a:schemeClr val="bg1">
                  <a:lumMod val="95000"/>
                  <a:alpha val="0"/>
                </a:schemeClr>
              </a:gs>
              <a:gs pos="99000">
                <a:schemeClr val="accent1">
                  <a:tint val="44500"/>
                  <a:satMod val="160000"/>
                </a:schemeClr>
              </a:gs>
              <a:gs pos="53000">
                <a:schemeClr val="accent1">
                  <a:tint val="23500"/>
                  <a:satMod val="160000"/>
                  <a:alpha val="87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p:txBody>
          <a:bodyPr>
            <a:normAutofit/>
          </a:bodyPr>
          <a:lstStyle/>
          <a:p>
            <a:r>
              <a:rPr lang="en-GB" dirty="0" smtClean="0"/>
              <a:t>Knowledge of open access</a:t>
            </a:r>
          </a:p>
          <a:p>
            <a:r>
              <a:rPr lang="en-GB" dirty="0" smtClean="0"/>
              <a:t>Knowledge of copyright</a:t>
            </a:r>
          </a:p>
          <a:p>
            <a:r>
              <a:rPr lang="en-GB" dirty="0" smtClean="0"/>
              <a:t>Experience of peer review</a:t>
            </a:r>
          </a:p>
          <a:p>
            <a:r>
              <a:rPr lang="en-GB" dirty="0" smtClean="0"/>
              <a:t>Resource permanency</a:t>
            </a:r>
          </a:p>
          <a:p>
            <a:endParaRPr lang="en-GB" dirty="0" smtClean="0"/>
          </a:p>
        </p:txBody>
      </p:sp>
      <p:sp>
        <p:nvSpPr>
          <p:cNvPr id="2" name="Title 1"/>
          <p:cNvSpPr>
            <a:spLocks noGrp="1"/>
          </p:cNvSpPr>
          <p:nvPr>
            <p:ph type="title"/>
          </p:nvPr>
        </p:nvSpPr>
        <p:spPr/>
        <p:txBody>
          <a:bodyPr/>
          <a:lstStyle/>
          <a:p>
            <a:r>
              <a:rPr lang="en-GB" dirty="0" smtClean="0"/>
              <a:t>Advocacy: Educators v. Researchers</a:t>
            </a:r>
            <a:endParaRPr lang="en-GB" dirty="0"/>
          </a:p>
        </p:txBody>
      </p:sp>
    </p:spTree>
    <p:extLst>
      <p:ext uri="{BB962C8B-B14F-4D97-AF65-F5344CB8AC3E}">
        <p14:creationId xmlns:p14="http://schemas.microsoft.com/office/powerpoint/2010/main" val="22726034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Challenge (1)</a:t>
            </a:r>
            <a:endParaRPr lang="en-GB"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13" y="1628800"/>
            <a:ext cx="8308975"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417513" y="2637156"/>
            <a:ext cx="8186936" cy="2677656"/>
          </a:xfrm>
          <a:prstGeom prst="rect">
            <a:avLst/>
          </a:prstGeom>
          <a:noFill/>
        </p:spPr>
        <p:txBody>
          <a:bodyPr wrap="square" rtlCol="0">
            <a:spAutoFit/>
          </a:bodyPr>
          <a:lstStyle/>
          <a:p>
            <a:pPr marL="285750" indent="-285750">
              <a:buFont typeface="Arial" panose="020B0604020202020204" pitchFamily="34" charset="0"/>
              <a:buChar char="•"/>
            </a:pPr>
            <a:r>
              <a:rPr lang="en-GB" sz="2800" dirty="0" smtClean="0"/>
              <a:t>Full indexing for text files</a:t>
            </a:r>
          </a:p>
          <a:p>
            <a:pPr marL="285750" indent="-285750">
              <a:buFont typeface="Arial" panose="020B0604020202020204" pitchFamily="34" charset="0"/>
              <a:buChar char="•"/>
            </a:pPr>
            <a:r>
              <a:rPr lang="en-GB" sz="2800" dirty="0" smtClean="0"/>
              <a:t>Encourage upload of transcripts / closed caption files</a:t>
            </a:r>
          </a:p>
          <a:p>
            <a:pPr marL="285750" indent="-285750">
              <a:buFont typeface="Arial" panose="020B0604020202020204" pitchFamily="34" charset="0"/>
              <a:buChar char="•"/>
            </a:pPr>
            <a:r>
              <a:rPr lang="en-GB" sz="2800" dirty="0" smtClean="0"/>
              <a:t>Ingest metadata from other sources</a:t>
            </a:r>
          </a:p>
          <a:p>
            <a:pPr marL="285750" indent="-285750">
              <a:buFont typeface="Arial" panose="020B0604020202020204" pitchFamily="34" charset="0"/>
              <a:buChar char="•"/>
            </a:pPr>
            <a:r>
              <a:rPr lang="en-GB" sz="2800" dirty="0" smtClean="0"/>
              <a:t>Controlled vocabulary</a:t>
            </a:r>
          </a:p>
          <a:p>
            <a:pPr marL="285750" indent="-285750">
              <a:buFont typeface="Arial" panose="020B0604020202020204" pitchFamily="34" charset="0"/>
              <a:buChar char="•"/>
            </a:pPr>
            <a:r>
              <a:rPr lang="en-GB" sz="2800" dirty="0" smtClean="0"/>
              <a:t>Personal profile</a:t>
            </a:r>
          </a:p>
          <a:p>
            <a:pPr marL="285750" indent="-285750">
              <a:buFont typeface="Arial" panose="020B0604020202020204" pitchFamily="34" charset="0"/>
              <a:buChar char="•"/>
            </a:pPr>
            <a:r>
              <a:rPr lang="en-GB" sz="2800" dirty="0" smtClean="0"/>
              <a:t>Advocacy</a:t>
            </a:r>
            <a:endParaRPr lang="en-GB" sz="2800" dirty="0"/>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3546" y="4047358"/>
            <a:ext cx="3376577" cy="2534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446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Personal Profile</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1531" y="1545704"/>
            <a:ext cx="6726512" cy="46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1501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4788c8f445fc1af4e4bf8750152769f68383359"/>
</p:tagLst>
</file>

<file path=ppt/theme/theme1.xml><?xml version="1.0" encoding="utf-8"?>
<a:theme xmlns:a="http://schemas.openxmlformats.org/drawingml/2006/main" name="Fr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1030</TotalTime>
  <Words>1496</Words>
  <Application>Microsoft Office PowerPoint</Application>
  <PresentationFormat>On-screen Show (4:3)</PresentationFormat>
  <Paragraphs>195</Paragraphs>
  <Slides>21</Slides>
  <Notes>21</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Frame</vt:lpstr>
      <vt:lpstr>Office Theme</vt:lpstr>
      <vt:lpstr>PowerPoint Presentation</vt:lpstr>
      <vt:lpstr>Background</vt:lpstr>
      <vt:lpstr>Problems</vt:lpstr>
      <vt:lpstr>Our Aim</vt:lpstr>
      <vt:lpstr>The Service</vt:lpstr>
      <vt:lpstr>Advocacy</vt:lpstr>
      <vt:lpstr>Advocacy: Educators v. Researchers</vt:lpstr>
      <vt:lpstr>Challenge (1)</vt:lpstr>
      <vt:lpstr>Personal Profile</vt:lpstr>
      <vt:lpstr>Challenge (2)</vt:lpstr>
      <vt:lpstr>Copyright: The Basics</vt:lpstr>
      <vt:lpstr>Copyright: Educational Exceptions</vt:lpstr>
      <vt:lpstr>Copyright: What is Fair?</vt:lpstr>
      <vt:lpstr>Legal v. Ethical</vt:lpstr>
      <vt:lpstr>Challenge (3)</vt:lpstr>
      <vt:lpstr>Why Open?</vt:lpstr>
      <vt:lpstr>Challenge (4)</vt:lpstr>
      <vt:lpstr>Version Control</vt:lpstr>
      <vt:lpstr>Top Tech Tips for Video</vt:lpstr>
      <vt:lpstr>Image Credits</vt:lpstr>
      <vt:lpstr>PowerPoint Presentation</vt:lpstr>
    </vt:vector>
  </TitlesOfParts>
  <Company>GCU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THA4</dc:creator>
  <cp:lastModifiedBy>THA4</cp:lastModifiedBy>
  <cp:revision>102</cp:revision>
  <dcterms:created xsi:type="dcterms:W3CDTF">2016-07-21T12:29:56Z</dcterms:created>
  <dcterms:modified xsi:type="dcterms:W3CDTF">2018-04-26T10:44:23Z</dcterms:modified>
</cp:coreProperties>
</file>