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  <p:sldMasterId id="2147483720" r:id="rId4"/>
  </p:sldMasterIdLst>
  <p:notesMasterIdLst>
    <p:notesMasterId r:id="rId19"/>
  </p:notesMasterIdLst>
  <p:handoutMasterIdLst>
    <p:handoutMasterId r:id="rId20"/>
  </p:handoutMasterIdLst>
  <p:sldIdLst>
    <p:sldId id="288" r:id="rId5"/>
    <p:sldId id="296" r:id="rId6"/>
    <p:sldId id="299" r:id="rId7"/>
    <p:sldId id="297" r:id="rId8"/>
    <p:sldId id="300" r:id="rId9"/>
    <p:sldId id="298" r:id="rId10"/>
    <p:sldId id="308" r:id="rId11"/>
    <p:sldId id="302" r:id="rId12"/>
    <p:sldId id="304" r:id="rId13"/>
    <p:sldId id="306" r:id="rId14"/>
    <p:sldId id="303" r:id="rId15"/>
    <p:sldId id="307" r:id="rId16"/>
    <p:sldId id="294" r:id="rId17"/>
    <p:sldId id="293" r:id="rId18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s" id="{F4226A03-9B5C-4674-B087-1AF1DF56166A}">
          <p14:sldIdLst>
            <p14:sldId id="288"/>
            <p14:sldId id="296"/>
          </p14:sldIdLst>
        </p14:section>
        <p14:section name="edShare" id="{6B349B69-CA9B-45FA-A9E6-3400D0D1A681}">
          <p14:sldIdLst>
            <p14:sldId id="299"/>
            <p14:sldId id="297"/>
            <p14:sldId id="300"/>
            <p14:sldId id="298"/>
            <p14:sldId id="308"/>
            <p14:sldId id="302"/>
          </p14:sldIdLst>
        </p14:section>
        <p14:section name="OERs" id="{E2EB63AD-D6FD-C540-9DDE-6EA4348E7218}">
          <p14:sldIdLst>
            <p14:sldId id="304"/>
            <p14:sldId id="306"/>
            <p14:sldId id="303"/>
            <p14:sldId id="307"/>
          </p14:sldIdLst>
        </p14:section>
        <p14:section name="Closing Slides" id="{87589CEA-FF92-48F3-89AA-39B27CC35E99}">
          <p14:sldIdLst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151">
          <p15:clr>
            <a:srgbClr val="A4A3A4"/>
          </p15:clr>
        </p15:guide>
        <p15:guide id="3" orient="horz" pos="89">
          <p15:clr>
            <a:srgbClr val="A4A3A4"/>
          </p15:clr>
        </p15:guide>
        <p15:guide id="4" orient="horz" pos="202">
          <p15:clr>
            <a:srgbClr val="A4A3A4"/>
          </p15:clr>
        </p15:guide>
        <p15:guide id="5" orient="horz" pos="303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769">
          <p15:clr>
            <a:srgbClr val="A4A3A4"/>
          </p15:clr>
        </p15:guide>
        <p15:guide id="8" orient="horz" pos="1280">
          <p15:clr>
            <a:srgbClr val="A4A3A4"/>
          </p15:clr>
        </p15:guide>
        <p15:guide id="9" orient="horz" pos="2641">
          <p15:clr>
            <a:srgbClr val="A4A3A4"/>
          </p15:clr>
        </p15:guide>
        <p15:guide id="10" pos="2880">
          <p15:clr>
            <a:srgbClr val="A4A3A4"/>
          </p15:clr>
        </p15:guide>
        <p15:guide id="11" pos="102">
          <p15:clr>
            <a:srgbClr val="A4A3A4"/>
          </p15:clr>
        </p15:guide>
        <p15:guide id="12" pos="5658">
          <p15:clr>
            <a:srgbClr val="A4A3A4"/>
          </p15:clr>
        </p15:guide>
        <p15:guide id="13" pos="2993">
          <p15:clr>
            <a:srgbClr val="A4A3A4"/>
          </p15:clr>
        </p15:guide>
        <p15:guide id="14" pos="2767">
          <p15:clr>
            <a:srgbClr val="A4A3A4"/>
          </p15:clr>
        </p15:guide>
        <p15:guide id="15" pos="215">
          <p15:clr>
            <a:srgbClr val="A4A3A4"/>
          </p15:clr>
        </p15:guide>
        <p15:guide id="16" pos="55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orient="horz" pos="119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pos="2880">
          <p15:clr>
            <a:srgbClr val="A4A3A4"/>
          </p15:clr>
        </p15:guide>
        <p15:guide id="5" pos="158">
          <p15:clr>
            <a:srgbClr val="A4A3A4"/>
          </p15:clr>
        </p15:guide>
        <p15:guide id="6" pos="5602">
          <p15:clr>
            <a:srgbClr val="A4A3A4"/>
          </p15:clr>
        </p15:guide>
        <p15:guide id="7" pos="2767">
          <p15:clr>
            <a:srgbClr val="A4A3A4"/>
          </p15:clr>
        </p15:guide>
        <p15:guide id="8" pos="2993">
          <p15:clr>
            <a:srgbClr val="A4A3A4"/>
          </p15:clr>
        </p15:guide>
        <p15:guide id="9" orient="horz" pos="3110">
          <p15:clr>
            <a:srgbClr val="A4A3A4"/>
          </p15:clr>
        </p15:guide>
        <p15:guide id="10" orient="horz" pos="171">
          <p15:clr>
            <a:srgbClr val="A4A3A4"/>
          </p15:clr>
        </p15:guide>
        <p15:guide id="11" orient="horz" pos="6049">
          <p15:clr>
            <a:srgbClr val="A4A3A4"/>
          </p15:clr>
        </p15:guide>
        <p15:guide id="12" pos="2141">
          <p15:clr>
            <a:srgbClr val="A4A3A4"/>
          </p15:clr>
        </p15:guide>
        <p15:guide id="13" pos="118">
          <p15:clr>
            <a:srgbClr val="A4A3A4"/>
          </p15:clr>
        </p15:guide>
        <p15:guide id="14" pos="4164">
          <p15:clr>
            <a:srgbClr val="A4A3A4"/>
          </p15:clr>
        </p15:guide>
        <p15:guide id="15" pos="2057">
          <p15:clr>
            <a:srgbClr val="A4A3A4"/>
          </p15:clr>
        </p15:guide>
        <p15:guide id="16" pos="22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09D"/>
    <a:srgbClr val="8058A1"/>
    <a:srgbClr val="0046AD"/>
    <a:srgbClr val="00B398"/>
    <a:srgbClr val="01498E"/>
    <a:srgbClr val="AF1685"/>
    <a:srgbClr val="97D700"/>
    <a:srgbClr val="753BBD"/>
    <a:srgbClr val="006CB4"/>
    <a:srgbClr val="009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2" autoAdjust="0"/>
    <p:restoredTop sz="94674" autoAdjust="0"/>
  </p:normalViewPr>
  <p:slideViewPr>
    <p:cSldViewPr snapToObjects="1">
      <p:cViewPr>
        <p:scale>
          <a:sx n="100" d="100"/>
          <a:sy n="100" d="100"/>
        </p:scale>
        <p:origin x="680" y="1224"/>
      </p:cViewPr>
      <p:guideLst>
        <p:guide orient="horz" pos="1620"/>
        <p:guide orient="horz" pos="3151"/>
        <p:guide orient="horz" pos="89"/>
        <p:guide orient="horz" pos="202"/>
        <p:guide orient="horz" pos="3038"/>
        <p:guide orient="horz"/>
        <p:guide orient="horz" pos="769"/>
        <p:guide orient="horz" pos="1280"/>
        <p:guide orient="horz" pos="2641"/>
        <p:guide pos="2880"/>
        <p:guide pos="102"/>
        <p:guide pos="5658"/>
        <p:guide pos="2993"/>
        <p:guide pos="2767"/>
        <p:guide pos="215"/>
        <p:guide pos="55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119"/>
        <p:guide orient="horz" pos="4201"/>
        <p:guide pos="2880"/>
        <p:guide pos="158"/>
        <p:guide pos="5602"/>
        <p:guide pos="2767"/>
        <p:guide pos="2993"/>
        <p:guide orient="horz" pos="3110"/>
        <p:guide orient="horz" pos="171"/>
        <p:guide orient="horz" pos="6049"/>
        <p:guide pos="2141"/>
        <p:guide pos="118"/>
        <p:guide pos="4164"/>
        <p:guide pos="2057"/>
        <p:guide pos="2225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4A67D-1CD9-2D42-8515-D3969F1DE724}" type="doc">
      <dgm:prSet loTypeId="urn:microsoft.com/office/officeart/2005/8/layout/matrix1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837EB6-AB60-7F49-BFB8-23FE0E4C358F}">
      <dgm:prSet phldrT="[Text]"/>
      <dgm:spPr/>
      <dgm:t>
        <a:bodyPr/>
        <a:lstStyle/>
        <a:p>
          <a:r>
            <a:rPr lang="en-US" dirty="0" smtClean="0"/>
            <a:t>Key findings</a:t>
          </a:r>
          <a:endParaRPr lang="en-US" dirty="0"/>
        </a:p>
      </dgm:t>
    </dgm:pt>
    <dgm:pt modelId="{254A0EE1-D150-604F-B487-90A0A0B6743D}" type="parTrans" cxnId="{D42524B3-9C48-8D45-BBD5-30F586D073BA}">
      <dgm:prSet/>
      <dgm:spPr/>
      <dgm:t>
        <a:bodyPr/>
        <a:lstStyle/>
        <a:p>
          <a:endParaRPr lang="en-US"/>
        </a:p>
      </dgm:t>
    </dgm:pt>
    <dgm:pt modelId="{DBDB57DE-79EE-F24E-83C5-AC8A326DDD2B}" type="sibTrans" cxnId="{D42524B3-9C48-8D45-BBD5-30F586D073BA}">
      <dgm:prSet/>
      <dgm:spPr/>
      <dgm:t>
        <a:bodyPr/>
        <a:lstStyle/>
        <a:p>
          <a:endParaRPr lang="en-US"/>
        </a:p>
      </dgm:t>
    </dgm:pt>
    <dgm:pt modelId="{20287A35-903E-1F4D-90F4-C6774B4B0B64}">
      <dgm:prSet phldrT="[Text]"/>
      <dgm:spPr/>
      <dgm:t>
        <a:bodyPr/>
        <a:lstStyle/>
        <a:p>
          <a:r>
            <a:rPr lang="en-US" dirty="0" smtClean="0"/>
            <a:t>Copyright</a:t>
          </a:r>
          <a:endParaRPr lang="en-US" dirty="0"/>
        </a:p>
      </dgm:t>
    </dgm:pt>
    <dgm:pt modelId="{FF8DD44A-58C4-EA41-ACFA-1236944BDC32}" type="parTrans" cxnId="{BA4BF4B6-5D2F-F64A-B5AB-92E8C180AC9A}">
      <dgm:prSet/>
      <dgm:spPr/>
      <dgm:t>
        <a:bodyPr/>
        <a:lstStyle/>
        <a:p>
          <a:endParaRPr lang="en-US"/>
        </a:p>
      </dgm:t>
    </dgm:pt>
    <dgm:pt modelId="{375F2C6B-DDA1-BB4D-89A6-DBA9572A2853}" type="sibTrans" cxnId="{BA4BF4B6-5D2F-F64A-B5AB-92E8C180AC9A}">
      <dgm:prSet/>
      <dgm:spPr/>
      <dgm:t>
        <a:bodyPr/>
        <a:lstStyle/>
        <a:p>
          <a:endParaRPr lang="en-US"/>
        </a:p>
      </dgm:t>
    </dgm:pt>
    <dgm:pt modelId="{8DF25A37-5B0A-F449-B8E4-0728205DE217}">
      <dgm:prSet phldrT="[Text]"/>
      <dgm:spPr/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3FEF346E-A403-9F4A-9FF1-3FE23D976D21}" type="parTrans" cxnId="{191A1AFF-4255-7841-99CF-A31D988329F3}">
      <dgm:prSet/>
      <dgm:spPr/>
      <dgm:t>
        <a:bodyPr/>
        <a:lstStyle/>
        <a:p>
          <a:endParaRPr lang="en-US"/>
        </a:p>
      </dgm:t>
    </dgm:pt>
    <dgm:pt modelId="{6DCE862E-C3FF-2C44-8A91-CAF91971B232}" type="sibTrans" cxnId="{191A1AFF-4255-7841-99CF-A31D988329F3}">
      <dgm:prSet/>
      <dgm:spPr/>
      <dgm:t>
        <a:bodyPr/>
        <a:lstStyle/>
        <a:p>
          <a:endParaRPr lang="en-US"/>
        </a:p>
      </dgm:t>
    </dgm:pt>
    <dgm:pt modelId="{498A4FAF-D819-F649-9846-DA979815C992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6612A699-931C-6849-9F34-7461F5DB3DFA}" type="parTrans" cxnId="{D4D884BE-7ECE-1B43-955D-5916D1AD62B1}">
      <dgm:prSet/>
      <dgm:spPr/>
      <dgm:t>
        <a:bodyPr/>
        <a:lstStyle/>
        <a:p>
          <a:endParaRPr lang="en-US"/>
        </a:p>
      </dgm:t>
    </dgm:pt>
    <dgm:pt modelId="{A7E8A0F2-5CCC-244E-B949-EF639BD52D77}" type="sibTrans" cxnId="{D4D884BE-7ECE-1B43-955D-5916D1AD62B1}">
      <dgm:prSet/>
      <dgm:spPr/>
      <dgm:t>
        <a:bodyPr/>
        <a:lstStyle/>
        <a:p>
          <a:endParaRPr lang="en-US"/>
        </a:p>
      </dgm:t>
    </dgm:pt>
    <dgm:pt modelId="{291B8460-2E21-C341-9D62-C00A1D30005A}">
      <dgm:prSet phldrT="[Text]"/>
      <dgm:spPr/>
      <dgm:t>
        <a:bodyPr/>
        <a:lstStyle/>
        <a:p>
          <a:r>
            <a:rPr lang="en-US" dirty="0" smtClean="0"/>
            <a:t>Resource variety</a:t>
          </a:r>
          <a:endParaRPr lang="en-US" dirty="0"/>
        </a:p>
      </dgm:t>
    </dgm:pt>
    <dgm:pt modelId="{E7513101-DCA4-D04D-B6AC-19DC2E975E46}" type="parTrans" cxnId="{E046E341-B5FD-0A4E-B139-3760F959341C}">
      <dgm:prSet/>
      <dgm:spPr/>
      <dgm:t>
        <a:bodyPr/>
        <a:lstStyle/>
        <a:p>
          <a:endParaRPr lang="en-US"/>
        </a:p>
      </dgm:t>
    </dgm:pt>
    <dgm:pt modelId="{96FD19B8-1A1D-A440-8FE3-391C1A4B4B24}" type="sibTrans" cxnId="{E046E341-B5FD-0A4E-B139-3760F959341C}">
      <dgm:prSet/>
      <dgm:spPr/>
      <dgm:t>
        <a:bodyPr/>
        <a:lstStyle/>
        <a:p>
          <a:endParaRPr lang="en-US"/>
        </a:p>
      </dgm:t>
    </dgm:pt>
    <dgm:pt modelId="{7575C0D3-03EE-5240-BC90-B1B9CDE40177}" type="pres">
      <dgm:prSet presAssocID="{AAC4A67D-1CD9-2D42-8515-D3969F1DE7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B63B9F-BDB0-1C47-9674-1E7AFFE6F9F4}" type="pres">
      <dgm:prSet presAssocID="{AAC4A67D-1CD9-2D42-8515-D3969F1DE724}" presName="matrix" presStyleCnt="0"/>
      <dgm:spPr/>
    </dgm:pt>
    <dgm:pt modelId="{4A46D3D9-6CA0-404B-8519-7BCFAC442BDB}" type="pres">
      <dgm:prSet presAssocID="{AAC4A67D-1CD9-2D42-8515-D3969F1DE724}" presName="tile1" presStyleLbl="node1" presStyleIdx="0" presStyleCnt="4"/>
      <dgm:spPr/>
      <dgm:t>
        <a:bodyPr/>
        <a:lstStyle/>
        <a:p>
          <a:endParaRPr lang="en-US"/>
        </a:p>
      </dgm:t>
    </dgm:pt>
    <dgm:pt modelId="{AC5B0F65-A799-7A43-9B2D-531F1B6AAA24}" type="pres">
      <dgm:prSet presAssocID="{AAC4A67D-1CD9-2D42-8515-D3969F1DE7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3A8B6-7622-974F-B0CA-8EB046F582EC}" type="pres">
      <dgm:prSet presAssocID="{AAC4A67D-1CD9-2D42-8515-D3969F1DE724}" presName="tile2" presStyleLbl="node1" presStyleIdx="1" presStyleCnt="4"/>
      <dgm:spPr/>
      <dgm:t>
        <a:bodyPr/>
        <a:lstStyle/>
        <a:p>
          <a:endParaRPr lang="en-US"/>
        </a:p>
      </dgm:t>
    </dgm:pt>
    <dgm:pt modelId="{A110BBE6-6AFF-7D47-A645-3B28801713BA}" type="pres">
      <dgm:prSet presAssocID="{AAC4A67D-1CD9-2D42-8515-D3969F1DE7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3607C-5DDD-264D-BEBA-033B660B3798}" type="pres">
      <dgm:prSet presAssocID="{AAC4A67D-1CD9-2D42-8515-D3969F1DE724}" presName="tile3" presStyleLbl="node1" presStyleIdx="2" presStyleCnt="4"/>
      <dgm:spPr/>
      <dgm:t>
        <a:bodyPr/>
        <a:lstStyle/>
        <a:p>
          <a:endParaRPr lang="en-US"/>
        </a:p>
      </dgm:t>
    </dgm:pt>
    <dgm:pt modelId="{E6322F96-521E-2A4A-9E61-D99111B53889}" type="pres">
      <dgm:prSet presAssocID="{AAC4A67D-1CD9-2D42-8515-D3969F1DE7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152C4-6A91-C049-82C7-285A82622359}" type="pres">
      <dgm:prSet presAssocID="{AAC4A67D-1CD9-2D42-8515-D3969F1DE724}" presName="tile4" presStyleLbl="node1" presStyleIdx="3" presStyleCnt="4"/>
      <dgm:spPr/>
      <dgm:t>
        <a:bodyPr/>
        <a:lstStyle/>
        <a:p>
          <a:endParaRPr lang="en-US"/>
        </a:p>
      </dgm:t>
    </dgm:pt>
    <dgm:pt modelId="{7CD9B618-87EE-374E-AB87-28691486E44E}" type="pres">
      <dgm:prSet presAssocID="{AAC4A67D-1CD9-2D42-8515-D3969F1DE7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E0D12-1618-BC4B-8A83-D4A506E9CA6B}" type="pres">
      <dgm:prSet presAssocID="{AAC4A67D-1CD9-2D42-8515-D3969F1DE72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66CA1-F7D1-C94B-801C-193F6F424EB5}" type="presOf" srcId="{498A4FAF-D819-F649-9846-DA979815C992}" destId="{4F73607C-5DDD-264D-BEBA-033B660B3798}" srcOrd="0" destOrd="0" presId="urn:microsoft.com/office/officeart/2005/8/layout/matrix1"/>
    <dgm:cxn modelId="{7BF0829D-61B8-4C4B-853F-659AD94D576C}" type="presOf" srcId="{20287A35-903E-1F4D-90F4-C6774B4B0B64}" destId="{4A46D3D9-6CA0-404B-8519-7BCFAC442BDB}" srcOrd="0" destOrd="0" presId="urn:microsoft.com/office/officeart/2005/8/layout/matrix1"/>
    <dgm:cxn modelId="{BA4BF4B6-5D2F-F64A-B5AB-92E8C180AC9A}" srcId="{03837EB6-AB60-7F49-BFB8-23FE0E4C358F}" destId="{20287A35-903E-1F4D-90F4-C6774B4B0B64}" srcOrd="0" destOrd="0" parTransId="{FF8DD44A-58C4-EA41-ACFA-1236944BDC32}" sibTransId="{375F2C6B-DDA1-BB4D-89A6-DBA9572A2853}"/>
    <dgm:cxn modelId="{7C04E6F6-B02D-F74B-8CE6-4770059A08F5}" type="presOf" srcId="{291B8460-2E21-C341-9D62-C00A1D30005A}" destId="{7CD9B618-87EE-374E-AB87-28691486E44E}" srcOrd="1" destOrd="0" presId="urn:microsoft.com/office/officeart/2005/8/layout/matrix1"/>
    <dgm:cxn modelId="{F5C6668F-0C4F-2740-97A8-34DE915D5696}" type="presOf" srcId="{8DF25A37-5B0A-F449-B8E4-0728205DE217}" destId="{A110BBE6-6AFF-7D47-A645-3B28801713BA}" srcOrd="1" destOrd="0" presId="urn:microsoft.com/office/officeart/2005/8/layout/matrix1"/>
    <dgm:cxn modelId="{E7FD3F4F-EFDD-034E-9D33-03359603249E}" type="presOf" srcId="{20287A35-903E-1F4D-90F4-C6774B4B0B64}" destId="{AC5B0F65-A799-7A43-9B2D-531F1B6AAA24}" srcOrd="1" destOrd="0" presId="urn:microsoft.com/office/officeart/2005/8/layout/matrix1"/>
    <dgm:cxn modelId="{D42524B3-9C48-8D45-BBD5-30F586D073BA}" srcId="{AAC4A67D-1CD9-2D42-8515-D3969F1DE724}" destId="{03837EB6-AB60-7F49-BFB8-23FE0E4C358F}" srcOrd="0" destOrd="0" parTransId="{254A0EE1-D150-604F-B487-90A0A0B6743D}" sibTransId="{DBDB57DE-79EE-F24E-83C5-AC8A326DDD2B}"/>
    <dgm:cxn modelId="{191A1AFF-4255-7841-99CF-A31D988329F3}" srcId="{03837EB6-AB60-7F49-BFB8-23FE0E4C358F}" destId="{8DF25A37-5B0A-F449-B8E4-0728205DE217}" srcOrd="1" destOrd="0" parTransId="{3FEF346E-A403-9F4A-9FF1-3FE23D976D21}" sibTransId="{6DCE862E-C3FF-2C44-8A91-CAF91971B232}"/>
    <dgm:cxn modelId="{0C59882D-AF16-9B47-A6DF-209366C04B30}" type="presOf" srcId="{8DF25A37-5B0A-F449-B8E4-0728205DE217}" destId="{3013A8B6-7622-974F-B0CA-8EB046F582EC}" srcOrd="0" destOrd="0" presId="urn:microsoft.com/office/officeart/2005/8/layout/matrix1"/>
    <dgm:cxn modelId="{EB5942B8-8768-C345-A594-AC5FF44D4AD2}" type="presOf" srcId="{291B8460-2E21-C341-9D62-C00A1D30005A}" destId="{B86152C4-6A91-C049-82C7-285A82622359}" srcOrd="0" destOrd="0" presId="urn:microsoft.com/office/officeart/2005/8/layout/matrix1"/>
    <dgm:cxn modelId="{8505BF7E-53A0-1343-8615-1CAE5F7FC34A}" type="presOf" srcId="{03837EB6-AB60-7F49-BFB8-23FE0E4C358F}" destId="{EF2E0D12-1618-BC4B-8A83-D4A506E9CA6B}" srcOrd="0" destOrd="0" presId="urn:microsoft.com/office/officeart/2005/8/layout/matrix1"/>
    <dgm:cxn modelId="{E046E341-B5FD-0A4E-B139-3760F959341C}" srcId="{03837EB6-AB60-7F49-BFB8-23FE0E4C358F}" destId="{291B8460-2E21-C341-9D62-C00A1D30005A}" srcOrd="3" destOrd="0" parTransId="{E7513101-DCA4-D04D-B6AC-19DC2E975E46}" sibTransId="{96FD19B8-1A1D-A440-8FE3-391C1A4B4B24}"/>
    <dgm:cxn modelId="{C1A4F09E-B2DF-044E-908F-9A372A6232AD}" type="presOf" srcId="{498A4FAF-D819-F649-9846-DA979815C992}" destId="{E6322F96-521E-2A4A-9E61-D99111B53889}" srcOrd="1" destOrd="0" presId="urn:microsoft.com/office/officeart/2005/8/layout/matrix1"/>
    <dgm:cxn modelId="{693ACA3C-6C76-0147-A577-64252C14564D}" type="presOf" srcId="{AAC4A67D-1CD9-2D42-8515-D3969F1DE724}" destId="{7575C0D3-03EE-5240-BC90-B1B9CDE40177}" srcOrd="0" destOrd="0" presId="urn:microsoft.com/office/officeart/2005/8/layout/matrix1"/>
    <dgm:cxn modelId="{D4D884BE-7ECE-1B43-955D-5916D1AD62B1}" srcId="{03837EB6-AB60-7F49-BFB8-23FE0E4C358F}" destId="{498A4FAF-D819-F649-9846-DA979815C992}" srcOrd="2" destOrd="0" parTransId="{6612A699-931C-6849-9F34-7461F5DB3DFA}" sibTransId="{A7E8A0F2-5CCC-244E-B949-EF639BD52D77}"/>
    <dgm:cxn modelId="{D396CA48-A6A9-8D48-8147-8FB3ACB7C299}" type="presParOf" srcId="{7575C0D3-03EE-5240-BC90-B1B9CDE40177}" destId="{AFB63B9F-BDB0-1C47-9674-1E7AFFE6F9F4}" srcOrd="0" destOrd="0" presId="urn:microsoft.com/office/officeart/2005/8/layout/matrix1"/>
    <dgm:cxn modelId="{87C0BF3E-0AAB-8247-A29B-6A68C339828A}" type="presParOf" srcId="{AFB63B9F-BDB0-1C47-9674-1E7AFFE6F9F4}" destId="{4A46D3D9-6CA0-404B-8519-7BCFAC442BDB}" srcOrd="0" destOrd="0" presId="urn:microsoft.com/office/officeart/2005/8/layout/matrix1"/>
    <dgm:cxn modelId="{EB9DC42D-CDD2-2248-AEDA-0411151B03D3}" type="presParOf" srcId="{AFB63B9F-BDB0-1C47-9674-1E7AFFE6F9F4}" destId="{AC5B0F65-A799-7A43-9B2D-531F1B6AAA24}" srcOrd="1" destOrd="0" presId="urn:microsoft.com/office/officeart/2005/8/layout/matrix1"/>
    <dgm:cxn modelId="{139ABE65-50A9-D440-B832-AD8920CDF379}" type="presParOf" srcId="{AFB63B9F-BDB0-1C47-9674-1E7AFFE6F9F4}" destId="{3013A8B6-7622-974F-B0CA-8EB046F582EC}" srcOrd="2" destOrd="0" presId="urn:microsoft.com/office/officeart/2005/8/layout/matrix1"/>
    <dgm:cxn modelId="{C668EE53-37E5-9D43-B76B-08EE22ED98B4}" type="presParOf" srcId="{AFB63B9F-BDB0-1C47-9674-1E7AFFE6F9F4}" destId="{A110BBE6-6AFF-7D47-A645-3B28801713BA}" srcOrd="3" destOrd="0" presId="urn:microsoft.com/office/officeart/2005/8/layout/matrix1"/>
    <dgm:cxn modelId="{959DA1B1-D760-EB41-B5DA-4C5AE6296A3A}" type="presParOf" srcId="{AFB63B9F-BDB0-1C47-9674-1E7AFFE6F9F4}" destId="{4F73607C-5DDD-264D-BEBA-033B660B3798}" srcOrd="4" destOrd="0" presId="urn:microsoft.com/office/officeart/2005/8/layout/matrix1"/>
    <dgm:cxn modelId="{4BABE5CB-B477-9C48-BC27-AAE80DAA21C2}" type="presParOf" srcId="{AFB63B9F-BDB0-1C47-9674-1E7AFFE6F9F4}" destId="{E6322F96-521E-2A4A-9E61-D99111B53889}" srcOrd="5" destOrd="0" presId="urn:microsoft.com/office/officeart/2005/8/layout/matrix1"/>
    <dgm:cxn modelId="{39FB425C-6D85-9247-93EB-33A8149844C0}" type="presParOf" srcId="{AFB63B9F-BDB0-1C47-9674-1E7AFFE6F9F4}" destId="{B86152C4-6A91-C049-82C7-285A82622359}" srcOrd="6" destOrd="0" presId="urn:microsoft.com/office/officeart/2005/8/layout/matrix1"/>
    <dgm:cxn modelId="{C0CD070C-D6FF-C54A-91F1-25D4298DA4B7}" type="presParOf" srcId="{AFB63B9F-BDB0-1C47-9674-1E7AFFE6F9F4}" destId="{7CD9B618-87EE-374E-AB87-28691486E44E}" srcOrd="7" destOrd="0" presId="urn:microsoft.com/office/officeart/2005/8/layout/matrix1"/>
    <dgm:cxn modelId="{EF4D3DDF-225F-E249-B574-8A3C749ABA7D}" type="presParOf" srcId="{7575C0D3-03EE-5240-BC90-B1B9CDE40177}" destId="{EF2E0D12-1618-BC4B-8A83-D4A506E9CA6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504A9-01E2-3146-ADBD-37CB76BBA60A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FAEFE5-A5B4-7345-9781-93CF251527F5}">
      <dgm:prSet phldrT="[Text]"/>
      <dgm:spPr/>
      <dgm:t>
        <a:bodyPr/>
        <a:lstStyle/>
        <a:p>
          <a:r>
            <a:rPr lang="en-US" dirty="0" smtClean="0"/>
            <a:t>All file types</a:t>
          </a:r>
          <a:endParaRPr lang="en-US" dirty="0"/>
        </a:p>
      </dgm:t>
    </dgm:pt>
    <dgm:pt modelId="{53AE2606-86FE-2A4D-89A5-C9EF340E963A}" type="parTrans" cxnId="{5C8A22E7-2C99-C641-AF05-B0B49496D8C9}">
      <dgm:prSet/>
      <dgm:spPr/>
      <dgm:t>
        <a:bodyPr/>
        <a:lstStyle/>
        <a:p>
          <a:endParaRPr lang="en-US"/>
        </a:p>
      </dgm:t>
    </dgm:pt>
    <dgm:pt modelId="{16FA689C-E835-BA4B-A588-116290092355}" type="sibTrans" cxnId="{5C8A22E7-2C99-C641-AF05-B0B49496D8C9}">
      <dgm:prSet/>
      <dgm:spPr/>
      <dgm:t>
        <a:bodyPr/>
        <a:lstStyle/>
        <a:p>
          <a:endParaRPr lang="en-US"/>
        </a:p>
      </dgm:t>
    </dgm:pt>
    <dgm:pt modelId="{E3B4ECA6-D528-484B-8430-11AF35B0CFD7}">
      <dgm:prSet phldrT="[Text]"/>
      <dgm:spPr/>
      <dgm:t>
        <a:bodyPr/>
        <a:lstStyle/>
        <a:p>
          <a:r>
            <a:rPr lang="en-US" dirty="0" smtClean="0"/>
            <a:t>Full metadata indexing</a:t>
          </a:r>
          <a:endParaRPr lang="en-US" dirty="0"/>
        </a:p>
      </dgm:t>
    </dgm:pt>
    <dgm:pt modelId="{714B5D86-B396-4142-B812-5FAF0FBB8F9B}" type="parTrans" cxnId="{A29C9889-73EE-5D4A-8DED-638B2D940CB9}">
      <dgm:prSet/>
      <dgm:spPr/>
      <dgm:t>
        <a:bodyPr/>
        <a:lstStyle/>
        <a:p>
          <a:endParaRPr lang="en-US"/>
        </a:p>
      </dgm:t>
    </dgm:pt>
    <dgm:pt modelId="{90C8AA0E-3A46-C142-B116-C36E8FF14C2A}" type="sibTrans" cxnId="{A29C9889-73EE-5D4A-8DED-638B2D940CB9}">
      <dgm:prSet/>
      <dgm:spPr/>
      <dgm:t>
        <a:bodyPr/>
        <a:lstStyle/>
        <a:p>
          <a:endParaRPr lang="en-US"/>
        </a:p>
      </dgm:t>
    </dgm:pt>
    <dgm:pt modelId="{086A6D10-8D42-314B-8B25-37C2753A1AEA}">
      <dgm:prSet phldrT="[Text]"/>
      <dgm:spPr/>
      <dgm:t>
        <a:bodyPr/>
        <a:lstStyle/>
        <a:p>
          <a:r>
            <a:rPr lang="en-US" dirty="0" smtClean="0"/>
            <a:t>No storage limits</a:t>
          </a:r>
          <a:endParaRPr lang="en-US" dirty="0"/>
        </a:p>
      </dgm:t>
    </dgm:pt>
    <dgm:pt modelId="{93B41C4F-81A6-F446-A2B2-EF4757BD447F}" type="parTrans" cxnId="{95ED3141-6204-714A-8FD5-60CC28904AD3}">
      <dgm:prSet/>
      <dgm:spPr/>
      <dgm:t>
        <a:bodyPr/>
        <a:lstStyle/>
        <a:p>
          <a:endParaRPr lang="en-US"/>
        </a:p>
      </dgm:t>
    </dgm:pt>
    <dgm:pt modelId="{5A94D9AB-DE11-AF44-A98B-62D5D6D0BA5F}" type="sibTrans" cxnId="{95ED3141-6204-714A-8FD5-60CC28904AD3}">
      <dgm:prSet/>
      <dgm:spPr/>
      <dgm:t>
        <a:bodyPr/>
        <a:lstStyle/>
        <a:p>
          <a:endParaRPr lang="en-US"/>
        </a:p>
      </dgm:t>
    </dgm:pt>
    <dgm:pt modelId="{439C8495-A874-EB4E-BEE9-42A748F491CE}">
      <dgm:prSet phldrT="[Text]"/>
      <dgm:spPr/>
      <dgm:t>
        <a:bodyPr/>
        <a:lstStyle/>
        <a:p>
          <a:r>
            <a:rPr lang="en-US" dirty="0" smtClean="0"/>
            <a:t>Value add for audio, video, and text</a:t>
          </a:r>
          <a:endParaRPr lang="en-US" dirty="0"/>
        </a:p>
      </dgm:t>
    </dgm:pt>
    <dgm:pt modelId="{08243A51-D854-9C46-930B-4010ADE920B0}" type="parTrans" cxnId="{30FDB945-7879-A740-A9EB-21A0215DC04B}">
      <dgm:prSet/>
      <dgm:spPr/>
      <dgm:t>
        <a:bodyPr/>
        <a:lstStyle/>
        <a:p>
          <a:endParaRPr lang="en-US"/>
        </a:p>
      </dgm:t>
    </dgm:pt>
    <dgm:pt modelId="{50FCDB28-51F6-9B4A-A3E4-89E5C5E91C3B}" type="sibTrans" cxnId="{30FDB945-7879-A740-A9EB-21A0215DC04B}">
      <dgm:prSet/>
      <dgm:spPr/>
      <dgm:t>
        <a:bodyPr/>
        <a:lstStyle/>
        <a:p>
          <a:endParaRPr lang="en-US"/>
        </a:p>
      </dgm:t>
    </dgm:pt>
    <dgm:pt modelId="{C99A9861-7B30-E44B-ACF2-8E4355C9EBE2}" type="pres">
      <dgm:prSet presAssocID="{79B504A9-01E2-3146-ADBD-37CB76BBA6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A7427-1610-5D46-B6E7-343C644199D9}" type="pres">
      <dgm:prSet presAssocID="{82FAEFE5-A5B4-7345-9781-93CF251527F5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B28C33-88CC-DA4F-BE76-FF39D7063461}" type="pres">
      <dgm:prSet presAssocID="{16FA689C-E835-BA4B-A588-116290092355}" presName="sibTrans" presStyleCnt="0"/>
      <dgm:spPr/>
    </dgm:pt>
    <dgm:pt modelId="{72DDC4FF-4D63-EC4E-9EFE-CDC95D8CD7E9}" type="pres">
      <dgm:prSet presAssocID="{E3B4ECA6-D528-484B-8430-11AF35B0CFD7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A58A7A-D8CE-EA4F-93F0-637C9954D6BB}" type="pres">
      <dgm:prSet presAssocID="{90C8AA0E-3A46-C142-B116-C36E8FF14C2A}" presName="sibTrans" presStyleCnt="0"/>
      <dgm:spPr/>
    </dgm:pt>
    <dgm:pt modelId="{03962460-25EC-454B-B039-79AE59F07721}" type="pres">
      <dgm:prSet presAssocID="{086A6D10-8D42-314B-8B25-37C2753A1AE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D5CCC94-0194-CB4B-ABA2-A1145CB837E9}" type="pres">
      <dgm:prSet presAssocID="{5A94D9AB-DE11-AF44-A98B-62D5D6D0BA5F}" presName="sibTrans" presStyleCnt="0"/>
      <dgm:spPr/>
    </dgm:pt>
    <dgm:pt modelId="{30F07183-4AAE-DC4E-B892-F415623436DD}" type="pres">
      <dgm:prSet presAssocID="{439C8495-A874-EB4E-BEE9-42A748F491CE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612EA82-BA14-EE40-B6F8-E16AB5814D8C}" type="presOf" srcId="{82FAEFE5-A5B4-7345-9781-93CF251527F5}" destId="{0EDA7427-1610-5D46-B6E7-343C644199D9}" srcOrd="0" destOrd="0" presId="urn:microsoft.com/office/officeart/2005/8/layout/default"/>
    <dgm:cxn modelId="{6EFCD517-2B09-254A-ADAB-237723A21612}" type="presOf" srcId="{E3B4ECA6-D528-484B-8430-11AF35B0CFD7}" destId="{72DDC4FF-4D63-EC4E-9EFE-CDC95D8CD7E9}" srcOrd="0" destOrd="0" presId="urn:microsoft.com/office/officeart/2005/8/layout/default"/>
    <dgm:cxn modelId="{5C8A22E7-2C99-C641-AF05-B0B49496D8C9}" srcId="{79B504A9-01E2-3146-ADBD-37CB76BBA60A}" destId="{82FAEFE5-A5B4-7345-9781-93CF251527F5}" srcOrd="0" destOrd="0" parTransId="{53AE2606-86FE-2A4D-89A5-C9EF340E963A}" sibTransId="{16FA689C-E835-BA4B-A588-116290092355}"/>
    <dgm:cxn modelId="{7AA4BAED-0460-024F-8447-6A532F69D076}" type="presOf" srcId="{086A6D10-8D42-314B-8B25-37C2753A1AEA}" destId="{03962460-25EC-454B-B039-79AE59F07721}" srcOrd="0" destOrd="0" presId="urn:microsoft.com/office/officeart/2005/8/layout/default"/>
    <dgm:cxn modelId="{30FDB945-7879-A740-A9EB-21A0215DC04B}" srcId="{79B504A9-01E2-3146-ADBD-37CB76BBA60A}" destId="{439C8495-A874-EB4E-BEE9-42A748F491CE}" srcOrd="3" destOrd="0" parTransId="{08243A51-D854-9C46-930B-4010ADE920B0}" sibTransId="{50FCDB28-51F6-9B4A-A3E4-89E5C5E91C3B}"/>
    <dgm:cxn modelId="{A29C9889-73EE-5D4A-8DED-638B2D940CB9}" srcId="{79B504A9-01E2-3146-ADBD-37CB76BBA60A}" destId="{E3B4ECA6-D528-484B-8430-11AF35B0CFD7}" srcOrd="1" destOrd="0" parTransId="{714B5D86-B396-4142-B812-5FAF0FBB8F9B}" sibTransId="{90C8AA0E-3A46-C142-B116-C36E8FF14C2A}"/>
    <dgm:cxn modelId="{112C314C-C575-B942-8C18-93A8B1EE7E00}" type="presOf" srcId="{439C8495-A874-EB4E-BEE9-42A748F491CE}" destId="{30F07183-4AAE-DC4E-B892-F415623436DD}" srcOrd="0" destOrd="0" presId="urn:microsoft.com/office/officeart/2005/8/layout/default"/>
    <dgm:cxn modelId="{95ED3141-6204-714A-8FD5-60CC28904AD3}" srcId="{79B504A9-01E2-3146-ADBD-37CB76BBA60A}" destId="{086A6D10-8D42-314B-8B25-37C2753A1AEA}" srcOrd="2" destOrd="0" parTransId="{93B41C4F-81A6-F446-A2B2-EF4757BD447F}" sibTransId="{5A94D9AB-DE11-AF44-A98B-62D5D6D0BA5F}"/>
    <dgm:cxn modelId="{AAC0C315-FBA7-DE4A-816D-4D1589AA8F75}" type="presOf" srcId="{79B504A9-01E2-3146-ADBD-37CB76BBA60A}" destId="{C99A9861-7B30-E44B-ACF2-8E4355C9EBE2}" srcOrd="0" destOrd="0" presId="urn:microsoft.com/office/officeart/2005/8/layout/default"/>
    <dgm:cxn modelId="{B8DE12B2-6AD4-0047-9A28-69CF0CA8E7CC}" type="presParOf" srcId="{C99A9861-7B30-E44B-ACF2-8E4355C9EBE2}" destId="{0EDA7427-1610-5D46-B6E7-343C644199D9}" srcOrd="0" destOrd="0" presId="urn:microsoft.com/office/officeart/2005/8/layout/default"/>
    <dgm:cxn modelId="{9C7A4FEC-4FFA-2248-893C-923C2794A796}" type="presParOf" srcId="{C99A9861-7B30-E44B-ACF2-8E4355C9EBE2}" destId="{E7B28C33-88CC-DA4F-BE76-FF39D7063461}" srcOrd="1" destOrd="0" presId="urn:microsoft.com/office/officeart/2005/8/layout/default"/>
    <dgm:cxn modelId="{66C21298-77D2-5440-8A51-1AE10221A80B}" type="presParOf" srcId="{C99A9861-7B30-E44B-ACF2-8E4355C9EBE2}" destId="{72DDC4FF-4D63-EC4E-9EFE-CDC95D8CD7E9}" srcOrd="2" destOrd="0" presId="urn:microsoft.com/office/officeart/2005/8/layout/default"/>
    <dgm:cxn modelId="{8B285290-250A-8A4C-9E91-76C282C75A34}" type="presParOf" srcId="{C99A9861-7B30-E44B-ACF2-8E4355C9EBE2}" destId="{54A58A7A-D8CE-EA4F-93F0-637C9954D6BB}" srcOrd="3" destOrd="0" presId="urn:microsoft.com/office/officeart/2005/8/layout/default"/>
    <dgm:cxn modelId="{D1822CE0-9A73-C04A-8D1B-204FD8FF3361}" type="presParOf" srcId="{C99A9861-7B30-E44B-ACF2-8E4355C9EBE2}" destId="{03962460-25EC-454B-B039-79AE59F07721}" srcOrd="4" destOrd="0" presId="urn:microsoft.com/office/officeart/2005/8/layout/default"/>
    <dgm:cxn modelId="{3E23DD0C-8C40-694D-8E2F-43D6E0B953F2}" type="presParOf" srcId="{C99A9861-7B30-E44B-ACF2-8E4355C9EBE2}" destId="{7D5CCC94-0194-CB4B-ABA2-A1145CB837E9}" srcOrd="5" destOrd="0" presId="urn:microsoft.com/office/officeart/2005/8/layout/default"/>
    <dgm:cxn modelId="{379F4C13-958D-B34F-80CC-D55DF8B832FA}" type="presParOf" srcId="{C99A9861-7B30-E44B-ACF2-8E4355C9EBE2}" destId="{30F07183-4AAE-DC4E-B892-F415623436D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5B218A-ADEA-FA4E-8518-4E3D8D3D9825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64FD1-F115-C04A-8B67-CD8B1581F29F}">
      <dgm:prSet phldrT="[Text]"/>
      <dgm:spPr/>
      <dgm:t>
        <a:bodyPr/>
        <a:lstStyle/>
        <a:p>
          <a:r>
            <a:rPr lang="en-US" dirty="0" smtClean="0"/>
            <a:t>Self-deposit and quick upload</a:t>
          </a:r>
        </a:p>
      </dgm:t>
    </dgm:pt>
    <dgm:pt modelId="{FCE2BDB9-97C5-3B4C-8749-FCA8C6F98E48}" type="parTrans" cxnId="{B633BFBB-8EBF-544E-9BE6-913667940F94}">
      <dgm:prSet/>
      <dgm:spPr/>
      <dgm:t>
        <a:bodyPr/>
        <a:lstStyle/>
        <a:p>
          <a:endParaRPr lang="en-US"/>
        </a:p>
      </dgm:t>
    </dgm:pt>
    <dgm:pt modelId="{D9031D3E-ADDF-5E46-84BE-731011154C9F}" type="sibTrans" cxnId="{B633BFBB-8EBF-544E-9BE6-913667940F94}">
      <dgm:prSet/>
      <dgm:spPr/>
      <dgm:t>
        <a:bodyPr/>
        <a:lstStyle/>
        <a:p>
          <a:endParaRPr lang="en-US"/>
        </a:p>
      </dgm:t>
    </dgm:pt>
    <dgm:pt modelId="{2B8BA530-FB23-F548-849D-7697143E0224}">
      <dgm:prSet phldrT="[Text]"/>
      <dgm:spPr/>
      <dgm:t>
        <a:bodyPr/>
        <a:lstStyle/>
        <a:p>
          <a:r>
            <a:rPr lang="en-US" dirty="0" smtClean="0"/>
            <a:t>Version control</a:t>
          </a:r>
          <a:endParaRPr lang="en-US" dirty="0"/>
        </a:p>
      </dgm:t>
    </dgm:pt>
    <dgm:pt modelId="{EA6C7008-6EF5-5F49-A7B6-F62887FDED8F}" type="parTrans" cxnId="{6D4774E9-BCA1-E44B-A485-D03C59DD1B77}">
      <dgm:prSet/>
      <dgm:spPr/>
      <dgm:t>
        <a:bodyPr/>
        <a:lstStyle/>
        <a:p>
          <a:endParaRPr lang="en-US"/>
        </a:p>
      </dgm:t>
    </dgm:pt>
    <dgm:pt modelId="{79662AC6-AFBA-8044-A56D-1DFE499D4D5C}" type="sibTrans" cxnId="{6D4774E9-BCA1-E44B-A485-D03C59DD1B77}">
      <dgm:prSet/>
      <dgm:spPr/>
      <dgm:t>
        <a:bodyPr/>
        <a:lstStyle/>
        <a:p>
          <a:endParaRPr lang="en-US"/>
        </a:p>
      </dgm:t>
    </dgm:pt>
    <dgm:pt modelId="{50338684-5012-8942-A979-94B8DC0FBEF1}">
      <dgm:prSet phldrT="[Text]"/>
      <dgm:spPr/>
      <dgm:t>
        <a:bodyPr/>
        <a:lstStyle/>
        <a:p>
          <a:r>
            <a:rPr lang="en-US" dirty="0" smtClean="0"/>
            <a:t>Personal profile</a:t>
          </a:r>
          <a:endParaRPr lang="en-US" dirty="0"/>
        </a:p>
      </dgm:t>
    </dgm:pt>
    <dgm:pt modelId="{726FB877-C1B0-A64C-9E45-3DB5C1EB2C68}" type="parTrans" cxnId="{CA0C6C26-1D99-7345-9BD9-5B94F8698366}">
      <dgm:prSet/>
      <dgm:spPr/>
      <dgm:t>
        <a:bodyPr/>
        <a:lstStyle/>
        <a:p>
          <a:endParaRPr lang="en-US"/>
        </a:p>
      </dgm:t>
    </dgm:pt>
    <dgm:pt modelId="{BEC8F2CE-7ACB-FD47-B696-D27F882D8716}" type="sibTrans" cxnId="{CA0C6C26-1D99-7345-9BD9-5B94F8698366}">
      <dgm:prSet/>
      <dgm:spPr/>
      <dgm:t>
        <a:bodyPr/>
        <a:lstStyle/>
        <a:p>
          <a:endParaRPr lang="en-US"/>
        </a:p>
      </dgm:t>
    </dgm:pt>
    <dgm:pt modelId="{47CE0B17-C154-1849-92C9-1489A596F512}">
      <dgm:prSet/>
      <dgm:spPr/>
      <dgm:t>
        <a:bodyPr/>
        <a:lstStyle/>
        <a:p>
          <a:r>
            <a:rPr lang="en-US" smtClean="0"/>
            <a:t>Various share options</a:t>
          </a:r>
          <a:endParaRPr lang="en-US" dirty="0" smtClean="0"/>
        </a:p>
      </dgm:t>
    </dgm:pt>
    <dgm:pt modelId="{F06484F4-0E9F-D64B-8FDA-837E71337616}" type="parTrans" cxnId="{7382F84A-D6DE-964D-B65F-2B0DFCE664E0}">
      <dgm:prSet/>
      <dgm:spPr/>
      <dgm:t>
        <a:bodyPr/>
        <a:lstStyle/>
        <a:p>
          <a:endParaRPr lang="en-US"/>
        </a:p>
      </dgm:t>
    </dgm:pt>
    <dgm:pt modelId="{3FEFD646-7A18-8D42-844C-23BC91C8C391}" type="sibTrans" cxnId="{7382F84A-D6DE-964D-B65F-2B0DFCE664E0}">
      <dgm:prSet/>
      <dgm:spPr/>
      <dgm:t>
        <a:bodyPr/>
        <a:lstStyle/>
        <a:p>
          <a:endParaRPr lang="en-US"/>
        </a:p>
      </dgm:t>
    </dgm:pt>
    <dgm:pt modelId="{8CBF351A-299C-BF47-AA77-D3AB6E5BAA56}" type="pres">
      <dgm:prSet presAssocID="{495B218A-ADEA-FA4E-8518-4E3D8D3D98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10E5-7C02-D048-84E8-69605C72B72A}" type="pres">
      <dgm:prSet presAssocID="{AA464FD1-F115-C04A-8B67-CD8B1581F29F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395BF4-8918-A440-AF75-46C9428D1D39}" type="pres">
      <dgm:prSet presAssocID="{D9031D3E-ADDF-5E46-84BE-731011154C9F}" presName="sibTrans" presStyleCnt="0"/>
      <dgm:spPr/>
    </dgm:pt>
    <dgm:pt modelId="{5D7F37E8-2320-E64C-A41B-67487376D8CA}" type="pres">
      <dgm:prSet presAssocID="{2B8BA530-FB23-F548-849D-7697143E0224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8F6B534-266A-9643-9B0B-6F6AF03D9690}" type="pres">
      <dgm:prSet presAssocID="{79662AC6-AFBA-8044-A56D-1DFE499D4D5C}" presName="sibTrans" presStyleCnt="0"/>
      <dgm:spPr/>
    </dgm:pt>
    <dgm:pt modelId="{89F5EE57-FBC7-8740-960E-D1A4E530C4C9}" type="pres">
      <dgm:prSet presAssocID="{47CE0B17-C154-1849-92C9-1489A596F512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D76905-BC53-8D42-85CA-E25B47D83B97}" type="pres">
      <dgm:prSet presAssocID="{3FEFD646-7A18-8D42-844C-23BC91C8C391}" presName="sibTrans" presStyleCnt="0"/>
      <dgm:spPr/>
    </dgm:pt>
    <dgm:pt modelId="{2D550190-8590-B042-BCC3-4F20EF0623AE}" type="pres">
      <dgm:prSet presAssocID="{50338684-5012-8942-A979-94B8DC0FBEF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498EC832-8968-0C4A-80A7-327E2444D8FC}" type="presOf" srcId="{495B218A-ADEA-FA4E-8518-4E3D8D3D9825}" destId="{8CBF351A-299C-BF47-AA77-D3AB6E5BAA56}" srcOrd="0" destOrd="0" presId="urn:microsoft.com/office/officeart/2005/8/layout/default"/>
    <dgm:cxn modelId="{B633BFBB-8EBF-544E-9BE6-913667940F94}" srcId="{495B218A-ADEA-FA4E-8518-4E3D8D3D9825}" destId="{AA464FD1-F115-C04A-8B67-CD8B1581F29F}" srcOrd="0" destOrd="0" parTransId="{FCE2BDB9-97C5-3B4C-8749-FCA8C6F98E48}" sibTransId="{D9031D3E-ADDF-5E46-84BE-731011154C9F}"/>
    <dgm:cxn modelId="{7382F84A-D6DE-964D-B65F-2B0DFCE664E0}" srcId="{495B218A-ADEA-FA4E-8518-4E3D8D3D9825}" destId="{47CE0B17-C154-1849-92C9-1489A596F512}" srcOrd="2" destOrd="0" parTransId="{F06484F4-0E9F-D64B-8FDA-837E71337616}" sibTransId="{3FEFD646-7A18-8D42-844C-23BC91C8C391}"/>
    <dgm:cxn modelId="{CA0C6C26-1D99-7345-9BD9-5B94F8698366}" srcId="{495B218A-ADEA-FA4E-8518-4E3D8D3D9825}" destId="{50338684-5012-8942-A979-94B8DC0FBEF1}" srcOrd="3" destOrd="0" parTransId="{726FB877-C1B0-A64C-9E45-3DB5C1EB2C68}" sibTransId="{BEC8F2CE-7ACB-FD47-B696-D27F882D8716}"/>
    <dgm:cxn modelId="{5F7C480A-8AD8-184C-B0B4-5D7D432D27CB}" type="presOf" srcId="{2B8BA530-FB23-F548-849D-7697143E0224}" destId="{5D7F37E8-2320-E64C-A41B-67487376D8CA}" srcOrd="0" destOrd="0" presId="urn:microsoft.com/office/officeart/2005/8/layout/default"/>
    <dgm:cxn modelId="{6D4774E9-BCA1-E44B-A485-D03C59DD1B77}" srcId="{495B218A-ADEA-FA4E-8518-4E3D8D3D9825}" destId="{2B8BA530-FB23-F548-849D-7697143E0224}" srcOrd="1" destOrd="0" parTransId="{EA6C7008-6EF5-5F49-A7B6-F62887FDED8F}" sibTransId="{79662AC6-AFBA-8044-A56D-1DFE499D4D5C}"/>
    <dgm:cxn modelId="{A4323237-F803-904F-BB60-1BF732C48CD1}" type="presOf" srcId="{47CE0B17-C154-1849-92C9-1489A596F512}" destId="{89F5EE57-FBC7-8740-960E-D1A4E530C4C9}" srcOrd="0" destOrd="0" presId="urn:microsoft.com/office/officeart/2005/8/layout/default"/>
    <dgm:cxn modelId="{219AA16D-E3F6-9845-8532-43D283F4CD24}" type="presOf" srcId="{50338684-5012-8942-A979-94B8DC0FBEF1}" destId="{2D550190-8590-B042-BCC3-4F20EF0623AE}" srcOrd="0" destOrd="0" presId="urn:microsoft.com/office/officeart/2005/8/layout/default"/>
    <dgm:cxn modelId="{E0876A1F-A9ED-E047-BE99-A22DC16047CE}" type="presOf" srcId="{AA464FD1-F115-C04A-8B67-CD8B1581F29F}" destId="{A4B810E5-7C02-D048-84E8-69605C72B72A}" srcOrd="0" destOrd="0" presId="urn:microsoft.com/office/officeart/2005/8/layout/default"/>
    <dgm:cxn modelId="{C5FADE56-F4C0-744B-8DC6-DEB2C264309F}" type="presParOf" srcId="{8CBF351A-299C-BF47-AA77-D3AB6E5BAA56}" destId="{A4B810E5-7C02-D048-84E8-69605C72B72A}" srcOrd="0" destOrd="0" presId="urn:microsoft.com/office/officeart/2005/8/layout/default"/>
    <dgm:cxn modelId="{07EB717D-692C-8F45-8880-9BB75835FCCC}" type="presParOf" srcId="{8CBF351A-299C-BF47-AA77-D3AB6E5BAA56}" destId="{C5395BF4-8918-A440-AF75-46C9428D1D39}" srcOrd="1" destOrd="0" presId="urn:microsoft.com/office/officeart/2005/8/layout/default"/>
    <dgm:cxn modelId="{53B3712A-0A73-6944-B03D-A34462D33A93}" type="presParOf" srcId="{8CBF351A-299C-BF47-AA77-D3AB6E5BAA56}" destId="{5D7F37E8-2320-E64C-A41B-67487376D8CA}" srcOrd="2" destOrd="0" presId="urn:microsoft.com/office/officeart/2005/8/layout/default"/>
    <dgm:cxn modelId="{79AC1A82-6CCA-3147-B84A-4747DA4DF016}" type="presParOf" srcId="{8CBF351A-299C-BF47-AA77-D3AB6E5BAA56}" destId="{48F6B534-266A-9643-9B0B-6F6AF03D9690}" srcOrd="3" destOrd="0" presId="urn:microsoft.com/office/officeart/2005/8/layout/default"/>
    <dgm:cxn modelId="{5ED2FA9B-6E4C-944C-83F0-69A2E47D66A0}" type="presParOf" srcId="{8CBF351A-299C-BF47-AA77-D3AB6E5BAA56}" destId="{89F5EE57-FBC7-8740-960E-D1A4E530C4C9}" srcOrd="4" destOrd="0" presId="urn:microsoft.com/office/officeart/2005/8/layout/default"/>
    <dgm:cxn modelId="{0DE9B4D7-0EEF-A546-8663-300482FD7B78}" type="presParOf" srcId="{8CBF351A-299C-BF47-AA77-D3AB6E5BAA56}" destId="{85D76905-BC53-8D42-85CA-E25B47D83B97}" srcOrd="5" destOrd="0" presId="urn:microsoft.com/office/officeart/2005/8/layout/default"/>
    <dgm:cxn modelId="{48553814-B7B2-C841-89E0-DE388D2530CB}" type="presParOf" srcId="{8CBF351A-299C-BF47-AA77-D3AB6E5BAA56}" destId="{2D550190-8590-B042-BCC3-4F20EF0623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B7700-E517-AA44-BB5E-8639ED7EBC7A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D338F-DBE1-F646-A27E-F0A15D8C1E17}">
      <dgm:prSet/>
      <dgm:spPr/>
      <dgm:t>
        <a:bodyPr/>
        <a:lstStyle/>
        <a:p>
          <a:pPr rtl="0"/>
          <a:r>
            <a:rPr lang="en-GB" dirty="0" smtClean="0"/>
            <a:t>System admin</a:t>
          </a:r>
          <a:endParaRPr lang="en-US" dirty="0"/>
        </a:p>
      </dgm:t>
    </dgm:pt>
    <dgm:pt modelId="{F602A797-E016-2349-8760-33D5D61E1798}" type="parTrans" cxnId="{7FFABB39-21BF-D648-AE78-0BF266892C81}">
      <dgm:prSet/>
      <dgm:spPr/>
      <dgm:t>
        <a:bodyPr/>
        <a:lstStyle/>
        <a:p>
          <a:endParaRPr lang="en-US"/>
        </a:p>
      </dgm:t>
    </dgm:pt>
    <dgm:pt modelId="{BAEFC8EC-EE10-7048-A876-D31B884495ED}" type="sibTrans" cxnId="{7FFABB39-21BF-D648-AE78-0BF266892C81}">
      <dgm:prSet/>
      <dgm:spPr/>
      <dgm:t>
        <a:bodyPr/>
        <a:lstStyle/>
        <a:p>
          <a:endParaRPr lang="en-US"/>
        </a:p>
      </dgm:t>
    </dgm:pt>
    <dgm:pt modelId="{633CCAC1-C4D0-6247-B213-9CE7CEB2637D}">
      <dgm:prSet/>
      <dgm:spPr/>
      <dgm:t>
        <a:bodyPr/>
        <a:lstStyle/>
        <a:p>
          <a:pPr rtl="0"/>
          <a:r>
            <a:rPr lang="en-GB" dirty="0" smtClean="0"/>
            <a:t>Manage development</a:t>
          </a:r>
          <a:endParaRPr lang="en-GB" dirty="0"/>
        </a:p>
      </dgm:t>
    </dgm:pt>
    <dgm:pt modelId="{07DA71F8-E6E7-6F4F-A3E5-B8BAF60EEB9C}" type="parTrans" cxnId="{0D3E804C-2C8D-5A45-B0AE-0898F37A3D0A}">
      <dgm:prSet/>
      <dgm:spPr/>
      <dgm:t>
        <a:bodyPr/>
        <a:lstStyle/>
        <a:p>
          <a:endParaRPr lang="en-US"/>
        </a:p>
      </dgm:t>
    </dgm:pt>
    <dgm:pt modelId="{78A4D36F-382F-464F-B3E7-271DB8EA6EE6}" type="sibTrans" cxnId="{0D3E804C-2C8D-5A45-B0AE-0898F37A3D0A}">
      <dgm:prSet/>
      <dgm:spPr/>
      <dgm:t>
        <a:bodyPr/>
        <a:lstStyle/>
        <a:p>
          <a:endParaRPr lang="en-US"/>
        </a:p>
      </dgm:t>
    </dgm:pt>
    <dgm:pt modelId="{8883DFEC-941D-3040-9325-09ABD405CE1C}">
      <dgm:prSet/>
      <dgm:spPr/>
      <dgm:t>
        <a:bodyPr/>
        <a:lstStyle/>
        <a:p>
          <a:pPr rtl="0"/>
          <a:r>
            <a:rPr lang="en-GB" dirty="0" smtClean="0"/>
            <a:t>Digital preservation</a:t>
          </a:r>
          <a:endParaRPr lang="en-GB" dirty="0"/>
        </a:p>
      </dgm:t>
    </dgm:pt>
    <dgm:pt modelId="{D14D371C-E63F-1D43-A7F2-9DA0A551C5FA}" type="parTrans" cxnId="{C229724E-08C3-6F48-8703-AAA03AD248A9}">
      <dgm:prSet/>
      <dgm:spPr/>
      <dgm:t>
        <a:bodyPr/>
        <a:lstStyle/>
        <a:p>
          <a:endParaRPr lang="en-US"/>
        </a:p>
      </dgm:t>
    </dgm:pt>
    <dgm:pt modelId="{88701927-531D-654C-9688-91B072927C3B}" type="sibTrans" cxnId="{C229724E-08C3-6F48-8703-AAA03AD248A9}">
      <dgm:prSet/>
      <dgm:spPr/>
      <dgm:t>
        <a:bodyPr/>
        <a:lstStyle/>
        <a:p>
          <a:endParaRPr lang="en-US"/>
        </a:p>
      </dgm:t>
    </dgm:pt>
    <dgm:pt modelId="{375F8E42-5838-764A-9A97-44A4DB410B87}">
      <dgm:prSet/>
      <dgm:spPr/>
      <dgm:t>
        <a:bodyPr/>
        <a:lstStyle/>
        <a:p>
          <a:pPr rtl="0"/>
          <a:r>
            <a:rPr lang="en-GB" dirty="0" smtClean="0"/>
            <a:t>Training</a:t>
          </a:r>
          <a:endParaRPr lang="en-GB" dirty="0"/>
        </a:p>
      </dgm:t>
    </dgm:pt>
    <dgm:pt modelId="{C972D1B6-5013-F74C-A8F5-6DF4F5660DF2}" type="parTrans" cxnId="{F3720416-994A-284E-904C-9CBA2EFA0685}">
      <dgm:prSet/>
      <dgm:spPr/>
      <dgm:t>
        <a:bodyPr/>
        <a:lstStyle/>
        <a:p>
          <a:endParaRPr lang="en-US"/>
        </a:p>
      </dgm:t>
    </dgm:pt>
    <dgm:pt modelId="{9631520E-49B7-094F-A5E4-AF9423226EC3}" type="sibTrans" cxnId="{F3720416-994A-284E-904C-9CBA2EFA0685}">
      <dgm:prSet/>
      <dgm:spPr/>
      <dgm:t>
        <a:bodyPr/>
        <a:lstStyle/>
        <a:p>
          <a:endParaRPr lang="en-US"/>
        </a:p>
      </dgm:t>
    </dgm:pt>
    <dgm:pt modelId="{5317FA27-C8E4-8743-9D54-5249D291D060}">
      <dgm:prSet/>
      <dgm:spPr/>
      <dgm:t>
        <a:bodyPr/>
        <a:lstStyle/>
        <a:p>
          <a:pPr rtl="0"/>
          <a:r>
            <a:rPr lang="en-GB" dirty="0" smtClean="0"/>
            <a:t>Advocacy</a:t>
          </a:r>
          <a:endParaRPr lang="en-GB" dirty="0"/>
        </a:p>
      </dgm:t>
    </dgm:pt>
    <dgm:pt modelId="{ED04C3D8-8F67-F541-A3BF-EF4671EC1A60}" type="parTrans" cxnId="{0EAA1839-5706-DC41-8301-0975DA39324A}">
      <dgm:prSet/>
      <dgm:spPr/>
      <dgm:t>
        <a:bodyPr/>
        <a:lstStyle/>
        <a:p>
          <a:endParaRPr lang="en-US"/>
        </a:p>
      </dgm:t>
    </dgm:pt>
    <dgm:pt modelId="{74C00242-670B-A940-8D5B-7D059E2C1E08}" type="sibTrans" cxnId="{0EAA1839-5706-DC41-8301-0975DA39324A}">
      <dgm:prSet/>
      <dgm:spPr/>
      <dgm:t>
        <a:bodyPr/>
        <a:lstStyle/>
        <a:p>
          <a:endParaRPr lang="en-US"/>
        </a:p>
      </dgm:t>
    </dgm:pt>
    <dgm:pt modelId="{D1D86BFB-5CBD-214D-AC6B-360077BAE9A7}">
      <dgm:prSet/>
      <dgm:spPr/>
      <dgm:t>
        <a:bodyPr/>
        <a:lstStyle/>
        <a:p>
          <a:pPr rtl="0"/>
          <a:r>
            <a:rPr lang="en-GB" dirty="0" smtClean="0"/>
            <a:t>Copyright and licensing advice</a:t>
          </a:r>
          <a:endParaRPr lang="en-GB" dirty="0"/>
        </a:p>
      </dgm:t>
    </dgm:pt>
    <dgm:pt modelId="{1C550BC6-6AC8-AC4F-BB18-6227A96FFCF6}" type="parTrans" cxnId="{F6AF00D4-EB28-5A4F-8CBD-2C7D20CCB6CB}">
      <dgm:prSet/>
      <dgm:spPr/>
      <dgm:t>
        <a:bodyPr/>
        <a:lstStyle/>
        <a:p>
          <a:endParaRPr lang="en-US"/>
        </a:p>
      </dgm:t>
    </dgm:pt>
    <dgm:pt modelId="{1DCBF71C-22F8-8548-80C3-824A583A553F}" type="sibTrans" cxnId="{F6AF00D4-EB28-5A4F-8CBD-2C7D20CCB6CB}">
      <dgm:prSet/>
      <dgm:spPr/>
      <dgm:t>
        <a:bodyPr/>
        <a:lstStyle/>
        <a:p>
          <a:endParaRPr lang="en-US"/>
        </a:p>
      </dgm:t>
    </dgm:pt>
    <dgm:pt modelId="{A12B05FD-2BBA-944A-9636-946B96E88772}" type="pres">
      <dgm:prSet presAssocID="{2EDB7700-E517-AA44-BB5E-8639ED7EBC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4D114E-7DDC-FD46-B80D-D93A9C95EE49}" type="pres">
      <dgm:prSet presAssocID="{2EDB7700-E517-AA44-BB5E-8639ED7EBC7A}" presName="Name1" presStyleCnt="0"/>
      <dgm:spPr/>
      <dgm:t>
        <a:bodyPr/>
        <a:lstStyle/>
        <a:p>
          <a:endParaRPr lang="en-US"/>
        </a:p>
      </dgm:t>
    </dgm:pt>
    <dgm:pt modelId="{7271AD16-CC68-1C47-9B28-A86308C63C14}" type="pres">
      <dgm:prSet presAssocID="{2EDB7700-E517-AA44-BB5E-8639ED7EBC7A}" presName="cycle" presStyleCnt="0"/>
      <dgm:spPr/>
      <dgm:t>
        <a:bodyPr/>
        <a:lstStyle/>
        <a:p>
          <a:endParaRPr lang="en-US"/>
        </a:p>
      </dgm:t>
    </dgm:pt>
    <dgm:pt modelId="{630C9ED3-2CE7-D742-86E0-B073C5C1091C}" type="pres">
      <dgm:prSet presAssocID="{2EDB7700-E517-AA44-BB5E-8639ED7EBC7A}" presName="srcNode" presStyleLbl="node1" presStyleIdx="0" presStyleCnt="6"/>
      <dgm:spPr/>
      <dgm:t>
        <a:bodyPr/>
        <a:lstStyle/>
        <a:p>
          <a:endParaRPr lang="en-US"/>
        </a:p>
      </dgm:t>
    </dgm:pt>
    <dgm:pt modelId="{D2C4324D-D7CF-744E-9D4C-225648150183}" type="pres">
      <dgm:prSet presAssocID="{2EDB7700-E517-AA44-BB5E-8639ED7EBC7A}" presName="conn" presStyleLbl="parChTrans1D2" presStyleIdx="0" presStyleCnt="1" custLinFactNeighborX="-313" custLinFactNeighborY="941"/>
      <dgm:spPr/>
      <dgm:t>
        <a:bodyPr/>
        <a:lstStyle/>
        <a:p>
          <a:endParaRPr lang="en-US"/>
        </a:p>
      </dgm:t>
    </dgm:pt>
    <dgm:pt modelId="{A4F9BDDD-4249-5D45-8D2D-C802AC80CA18}" type="pres">
      <dgm:prSet presAssocID="{2EDB7700-E517-AA44-BB5E-8639ED7EBC7A}" presName="extraNode" presStyleLbl="node1" presStyleIdx="0" presStyleCnt="6"/>
      <dgm:spPr/>
      <dgm:t>
        <a:bodyPr/>
        <a:lstStyle/>
        <a:p>
          <a:endParaRPr lang="en-US"/>
        </a:p>
      </dgm:t>
    </dgm:pt>
    <dgm:pt modelId="{8B03F5A5-2A14-3048-B00E-6491339695C9}" type="pres">
      <dgm:prSet presAssocID="{2EDB7700-E517-AA44-BB5E-8639ED7EBC7A}" presName="dstNode" presStyleLbl="node1" presStyleIdx="0" presStyleCnt="6"/>
      <dgm:spPr/>
      <dgm:t>
        <a:bodyPr/>
        <a:lstStyle/>
        <a:p>
          <a:endParaRPr lang="en-US"/>
        </a:p>
      </dgm:t>
    </dgm:pt>
    <dgm:pt modelId="{43EBBA00-18E4-0D43-A453-A8703707F25D}" type="pres">
      <dgm:prSet presAssocID="{B29D338F-DBE1-F646-A27E-F0A15D8C1E1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3B18D-E3FC-B744-A4B5-D341A718F62D}" type="pres">
      <dgm:prSet presAssocID="{B29D338F-DBE1-F646-A27E-F0A15D8C1E17}" presName="accent_1" presStyleCnt="0"/>
      <dgm:spPr/>
      <dgm:t>
        <a:bodyPr/>
        <a:lstStyle/>
        <a:p>
          <a:endParaRPr lang="en-US"/>
        </a:p>
      </dgm:t>
    </dgm:pt>
    <dgm:pt modelId="{A03D91C8-6009-CA45-9B2A-1039878377BE}" type="pres">
      <dgm:prSet presAssocID="{B29D338F-DBE1-F646-A27E-F0A15D8C1E17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AEB67F4F-7FFC-AD41-BCEF-ADD7056A6693}" type="pres">
      <dgm:prSet presAssocID="{633CCAC1-C4D0-6247-B213-9CE7CEB2637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EE1E1-CA94-1943-8EDF-D6C066748D4F}" type="pres">
      <dgm:prSet presAssocID="{633CCAC1-C4D0-6247-B213-9CE7CEB2637D}" presName="accent_2" presStyleCnt="0"/>
      <dgm:spPr/>
      <dgm:t>
        <a:bodyPr/>
        <a:lstStyle/>
        <a:p>
          <a:endParaRPr lang="en-US"/>
        </a:p>
      </dgm:t>
    </dgm:pt>
    <dgm:pt modelId="{E49FB436-A552-E642-90ED-8C6199CD3E7D}" type="pres">
      <dgm:prSet presAssocID="{633CCAC1-C4D0-6247-B213-9CE7CEB2637D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271E5B2E-3E96-7B4A-B89C-78A68BE06560}" type="pres">
      <dgm:prSet presAssocID="{8883DFEC-941D-3040-9325-09ABD405CE1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6FEAB-2127-684E-8D29-BBE3F2D7426C}" type="pres">
      <dgm:prSet presAssocID="{8883DFEC-941D-3040-9325-09ABD405CE1C}" presName="accent_3" presStyleCnt="0"/>
      <dgm:spPr/>
      <dgm:t>
        <a:bodyPr/>
        <a:lstStyle/>
        <a:p>
          <a:endParaRPr lang="en-US"/>
        </a:p>
      </dgm:t>
    </dgm:pt>
    <dgm:pt modelId="{12CAE68E-B942-F149-9BB4-9CB46D32191B}" type="pres">
      <dgm:prSet presAssocID="{8883DFEC-941D-3040-9325-09ABD405CE1C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FCFC8FA1-A998-864A-A876-FF51BAE0305C}" type="pres">
      <dgm:prSet presAssocID="{375F8E42-5838-764A-9A97-44A4DB410B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9E09E-C581-E24C-9A4C-DA922850DE1E}" type="pres">
      <dgm:prSet presAssocID="{375F8E42-5838-764A-9A97-44A4DB410B87}" presName="accent_4" presStyleCnt="0"/>
      <dgm:spPr/>
      <dgm:t>
        <a:bodyPr/>
        <a:lstStyle/>
        <a:p>
          <a:endParaRPr lang="en-US"/>
        </a:p>
      </dgm:t>
    </dgm:pt>
    <dgm:pt modelId="{94821259-B33D-354F-BFD2-74A812B33EB1}" type="pres">
      <dgm:prSet presAssocID="{375F8E42-5838-764A-9A97-44A4DB410B87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405FD936-93F2-E34E-8B01-2BE1A72D3C32}" type="pres">
      <dgm:prSet presAssocID="{5317FA27-C8E4-8743-9D54-5249D291D06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5AC35-4264-A448-97DA-D1EC62BC1DD8}" type="pres">
      <dgm:prSet presAssocID="{5317FA27-C8E4-8743-9D54-5249D291D060}" presName="accent_5" presStyleCnt="0"/>
      <dgm:spPr/>
      <dgm:t>
        <a:bodyPr/>
        <a:lstStyle/>
        <a:p>
          <a:endParaRPr lang="en-US"/>
        </a:p>
      </dgm:t>
    </dgm:pt>
    <dgm:pt modelId="{E1699520-5D24-6048-8231-1E8DAAAF58C4}" type="pres">
      <dgm:prSet presAssocID="{5317FA27-C8E4-8743-9D54-5249D291D060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A97ABDCE-E566-3546-9D9C-28AB5490B44E}" type="pres">
      <dgm:prSet presAssocID="{D1D86BFB-5CBD-214D-AC6B-360077BAE9A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C17D8-5AEC-E34A-BF42-32E29AE37A45}" type="pres">
      <dgm:prSet presAssocID="{D1D86BFB-5CBD-214D-AC6B-360077BAE9A7}" presName="accent_6" presStyleCnt="0"/>
      <dgm:spPr/>
      <dgm:t>
        <a:bodyPr/>
        <a:lstStyle/>
        <a:p>
          <a:endParaRPr lang="en-US"/>
        </a:p>
      </dgm:t>
    </dgm:pt>
    <dgm:pt modelId="{B0A5899F-14B4-AB4F-A711-66E46141EE50}" type="pres">
      <dgm:prSet presAssocID="{D1D86BFB-5CBD-214D-AC6B-360077BAE9A7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D892CFB9-47BB-564B-AC41-397DBA892A6D}" type="presOf" srcId="{633CCAC1-C4D0-6247-B213-9CE7CEB2637D}" destId="{AEB67F4F-7FFC-AD41-BCEF-ADD7056A6693}" srcOrd="0" destOrd="0" presId="urn:microsoft.com/office/officeart/2008/layout/VerticalCurvedList"/>
    <dgm:cxn modelId="{0D3E804C-2C8D-5A45-B0AE-0898F37A3D0A}" srcId="{2EDB7700-E517-AA44-BB5E-8639ED7EBC7A}" destId="{633CCAC1-C4D0-6247-B213-9CE7CEB2637D}" srcOrd="1" destOrd="0" parTransId="{07DA71F8-E6E7-6F4F-A3E5-B8BAF60EEB9C}" sibTransId="{78A4D36F-382F-464F-B3E7-271DB8EA6EE6}"/>
    <dgm:cxn modelId="{C229724E-08C3-6F48-8703-AAA03AD248A9}" srcId="{2EDB7700-E517-AA44-BB5E-8639ED7EBC7A}" destId="{8883DFEC-941D-3040-9325-09ABD405CE1C}" srcOrd="2" destOrd="0" parTransId="{D14D371C-E63F-1D43-A7F2-9DA0A551C5FA}" sibTransId="{88701927-531D-654C-9688-91B072927C3B}"/>
    <dgm:cxn modelId="{7FFABB39-21BF-D648-AE78-0BF266892C81}" srcId="{2EDB7700-E517-AA44-BB5E-8639ED7EBC7A}" destId="{B29D338F-DBE1-F646-A27E-F0A15D8C1E17}" srcOrd="0" destOrd="0" parTransId="{F602A797-E016-2349-8760-33D5D61E1798}" sibTransId="{BAEFC8EC-EE10-7048-A876-D31B884495ED}"/>
    <dgm:cxn modelId="{B213AF78-2F70-0944-A8CB-7BB6C22026BE}" type="presOf" srcId="{D1D86BFB-5CBD-214D-AC6B-360077BAE9A7}" destId="{A97ABDCE-E566-3546-9D9C-28AB5490B44E}" srcOrd="0" destOrd="0" presId="urn:microsoft.com/office/officeart/2008/layout/VerticalCurvedList"/>
    <dgm:cxn modelId="{3BA347EB-04DC-D546-81FF-F180D903D377}" type="presOf" srcId="{BAEFC8EC-EE10-7048-A876-D31B884495ED}" destId="{D2C4324D-D7CF-744E-9D4C-225648150183}" srcOrd="0" destOrd="0" presId="urn:microsoft.com/office/officeart/2008/layout/VerticalCurvedList"/>
    <dgm:cxn modelId="{0EAA1839-5706-DC41-8301-0975DA39324A}" srcId="{2EDB7700-E517-AA44-BB5E-8639ED7EBC7A}" destId="{5317FA27-C8E4-8743-9D54-5249D291D060}" srcOrd="4" destOrd="0" parTransId="{ED04C3D8-8F67-F541-A3BF-EF4671EC1A60}" sibTransId="{74C00242-670B-A940-8D5B-7D059E2C1E08}"/>
    <dgm:cxn modelId="{F6AF00D4-EB28-5A4F-8CBD-2C7D20CCB6CB}" srcId="{2EDB7700-E517-AA44-BB5E-8639ED7EBC7A}" destId="{D1D86BFB-5CBD-214D-AC6B-360077BAE9A7}" srcOrd="5" destOrd="0" parTransId="{1C550BC6-6AC8-AC4F-BB18-6227A96FFCF6}" sibTransId="{1DCBF71C-22F8-8548-80C3-824A583A553F}"/>
    <dgm:cxn modelId="{D9A6E15A-ECB1-844B-A403-AFF6736E44A8}" type="presOf" srcId="{5317FA27-C8E4-8743-9D54-5249D291D060}" destId="{405FD936-93F2-E34E-8B01-2BE1A72D3C32}" srcOrd="0" destOrd="0" presId="urn:microsoft.com/office/officeart/2008/layout/VerticalCurvedList"/>
    <dgm:cxn modelId="{F3720416-994A-284E-904C-9CBA2EFA0685}" srcId="{2EDB7700-E517-AA44-BB5E-8639ED7EBC7A}" destId="{375F8E42-5838-764A-9A97-44A4DB410B87}" srcOrd="3" destOrd="0" parTransId="{C972D1B6-5013-F74C-A8F5-6DF4F5660DF2}" sibTransId="{9631520E-49B7-094F-A5E4-AF9423226EC3}"/>
    <dgm:cxn modelId="{F0D7C010-940F-CD40-9E4A-0926DA78C4BD}" type="presOf" srcId="{B29D338F-DBE1-F646-A27E-F0A15D8C1E17}" destId="{43EBBA00-18E4-0D43-A453-A8703707F25D}" srcOrd="0" destOrd="0" presId="urn:microsoft.com/office/officeart/2008/layout/VerticalCurvedList"/>
    <dgm:cxn modelId="{9C4F9BF4-18F9-A541-B8FF-1A45E8DD2381}" type="presOf" srcId="{8883DFEC-941D-3040-9325-09ABD405CE1C}" destId="{271E5B2E-3E96-7B4A-B89C-78A68BE06560}" srcOrd="0" destOrd="0" presId="urn:microsoft.com/office/officeart/2008/layout/VerticalCurvedList"/>
    <dgm:cxn modelId="{B154C689-CD58-4348-9488-67452779576F}" type="presOf" srcId="{2EDB7700-E517-AA44-BB5E-8639ED7EBC7A}" destId="{A12B05FD-2BBA-944A-9636-946B96E88772}" srcOrd="0" destOrd="0" presId="urn:microsoft.com/office/officeart/2008/layout/VerticalCurvedList"/>
    <dgm:cxn modelId="{B10E53E8-E89F-5045-989B-644094ADD1A4}" type="presOf" srcId="{375F8E42-5838-764A-9A97-44A4DB410B87}" destId="{FCFC8FA1-A998-864A-A876-FF51BAE0305C}" srcOrd="0" destOrd="0" presId="urn:microsoft.com/office/officeart/2008/layout/VerticalCurvedList"/>
    <dgm:cxn modelId="{D3ACD96D-FE52-EB42-B96B-C6261DA95A5F}" type="presParOf" srcId="{A12B05FD-2BBA-944A-9636-946B96E88772}" destId="{304D114E-7DDC-FD46-B80D-D93A9C95EE49}" srcOrd="0" destOrd="0" presId="urn:microsoft.com/office/officeart/2008/layout/VerticalCurvedList"/>
    <dgm:cxn modelId="{DB067CD4-40E4-5646-B2A4-3E74A42B5648}" type="presParOf" srcId="{304D114E-7DDC-FD46-B80D-D93A9C95EE49}" destId="{7271AD16-CC68-1C47-9B28-A86308C63C14}" srcOrd="0" destOrd="0" presId="urn:microsoft.com/office/officeart/2008/layout/VerticalCurvedList"/>
    <dgm:cxn modelId="{09C6950C-3887-6D46-99F8-063BE888D70C}" type="presParOf" srcId="{7271AD16-CC68-1C47-9B28-A86308C63C14}" destId="{630C9ED3-2CE7-D742-86E0-B073C5C1091C}" srcOrd="0" destOrd="0" presId="urn:microsoft.com/office/officeart/2008/layout/VerticalCurvedList"/>
    <dgm:cxn modelId="{9DC01BFD-13D4-0E49-B802-64305514C0E1}" type="presParOf" srcId="{7271AD16-CC68-1C47-9B28-A86308C63C14}" destId="{D2C4324D-D7CF-744E-9D4C-225648150183}" srcOrd="1" destOrd="0" presId="urn:microsoft.com/office/officeart/2008/layout/VerticalCurvedList"/>
    <dgm:cxn modelId="{B89B51D1-E4DB-6047-A89D-3851FDDEF67F}" type="presParOf" srcId="{7271AD16-CC68-1C47-9B28-A86308C63C14}" destId="{A4F9BDDD-4249-5D45-8D2D-C802AC80CA18}" srcOrd="2" destOrd="0" presId="urn:microsoft.com/office/officeart/2008/layout/VerticalCurvedList"/>
    <dgm:cxn modelId="{7E44E648-74DA-2343-B3F3-2A782DFE4EFF}" type="presParOf" srcId="{7271AD16-CC68-1C47-9B28-A86308C63C14}" destId="{8B03F5A5-2A14-3048-B00E-6491339695C9}" srcOrd="3" destOrd="0" presId="urn:microsoft.com/office/officeart/2008/layout/VerticalCurvedList"/>
    <dgm:cxn modelId="{8F37DE7E-B863-E540-B9A9-10E491047E91}" type="presParOf" srcId="{304D114E-7DDC-FD46-B80D-D93A9C95EE49}" destId="{43EBBA00-18E4-0D43-A453-A8703707F25D}" srcOrd="1" destOrd="0" presId="urn:microsoft.com/office/officeart/2008/layout/VerticalCurvedList"/>
    <dgm:cxn modelId="{14F3C1DD-2444-5847-B777-B77081A6E107}" type="presParOf" srcId="{304D114E-7DDC-FD46-B80D-D93A9C95EE49}" destId="{F353B18D-E3FC-B744-A4B5-D341A718F62D}" srcOrd="2" destOrd="0" presId="urn:microsoft.com/office/officeart/2008/layout/VerticalCurvedList"/>
    <dgm:cxn modelId="{6B301A71-0CE4-7045-B490-A58A04537F88}" type="presParOf" srcId="{F353B18D-E3FC-B744-A4B5-D341A718F62D}" destId="{A03D91C8-6009-CA45-9B2A-1039878377BE}" srcOrd="0" destOrd="0" presId="urn:microsoft.com/office/officeart/2008/layout/VerticalCurvedList"/>
    <dgm:cxn modelId="{790B9FFF-8654-4F42-9B32-3591234756C5}" type="presParOf" srcId="{304D114E-7DDC-FD46-B80D-D93A9C95EE49}" destId="{AEB67F4F-7FFC-AD41-BCEF-ADD7056A6693}" srcOrd="3" destOrd="0" presId="urn:microsoft.com/office/officeart/2008/layout/VerticalCurvedList"/>
    <dgm:cxn modelId="{41145AC5-9C97-8B41-B6A1-7E5D46EB213F}" type="presParOf" srcId="{304D114E-7DDC-FD46-B80D-D93A9C95EE49}" destId="{5DFEE1E1-CA94-1943-8EDF-D6C066748D4F}" srcOrd="4" destOrd="0" presId="urn:microsoft.com/office/officeart/2008/layout/VerticalCurvedList"/>
    <dgm:cxn modelId="{9BB3ECD3-2427-9A49-9056-67DEA5166652}" type="presParOf" srcId="{5DFEE1E1-CA94-1943-8EDF-D6C066748D4F}" destId="{E49FB436-A552-E642-90ED-8C6199CD3E7D}" srcOrd="0" destOrd="0" presId="urn:microsoft.com/office/officeart/2008/layout/VerticalCurvedList"/>
    <dgm:cxn modelId="{ED6754FF-5054-DD41-9CE9-1B17BB8F2C20}" type="presParOf" srcId="{304D114E-7DDC-FD46-B80D-D93A9C95EE49}" destId="{271E5B2E-3E96-7B4A-B89C-78A68BE06560}" srcOrd="5" destOrd="0" presId="urn:microsoft.com/office/officeart/2008/layout/VerticalCurvedList"/>
    <dgm:cxn modelId="{CA120DCB-79DD-8A47-99C5-CAB7D4A399E0}" type="presParOf" srcId="{304D114E-7DDC-FD46-B80D-D93A9C95EE49}" destId="{3F76FEAB-2127-684E-8D29-BBE3F2D7426C}" srcOrd="6" destOrd="0" presId="urn:microsoft.com/office/officeart/2008/layout/VerticalCurvedList"/>
    <dgm:cxn modelId="{90E3F5B8-26D1-E54D-901A-AB8D17079CAD}" type="presParOf" srcId="{3F76FEAB-2127-684E-8D29-BBE3F2D7426C}" destId="{12CAE68E-B942-F149-9BB4-9CB46D32191B}" srcOrd="0" destOrd="0" presId="urn:microsoft.com/office/officeart/2008/layout/VerticalCurvedList"/>
    <dgm:cxn modelId="{C4697E68-E371-8A4E-BC1D-F764DF0A29C4}" type="presParOf" srcId="{304D114E-7DDC-FD46-B80D-D93A9C95EE49}" destId="{FCFC8FA1-A998-864A-A876-FF51BAE0305C}" srcOrd="7" destOrd="0" presId="urn:microsoft.com/office/officeart/2008/layout/VerticalCurvedList"/>
    <dgm:cxn modelId="{4143A67C-B20B-5442-B2CA-0292F013D9FC}" type="presParOf" srcId="{304D114E-7DDC-FD46-B80D-D93A9C95EE49}" destId="{6B29E09E-C581-E24C-9A4C-DA922850DE1E}" srcOrd="8" destOrd="0" presId="urn:microsoft.com/office/officeart/2008/layout/VerticalCurvedList"/>
    <dgm:cxn modelId="{203771E0-265E-C442-BFE2-EE9C9E024DF9}" type="presParOf" srcId="{6B29E09E-C581-E24C-9A4C-DA922850DE1E}" destId="{94821259-B33D-354F-BFD2-74A812B33EB1}" srcOrd="0" destOrd="0" presId="urn:microsoft.com/office/officeart/2008/layout/VerticalCurvedList"/>
    <dgm:cxn modelId="{BE616B1A-2B6F-CC44-A560-C919F6A72317}" type="presParOf" srcId="{304D114E-7DDC-FD46-B80D-D93A9C95EE49}" destId="{405FD936-93F2-E34E-8B01-2BE1A72D3C32}" srcOrd="9" destOrd="0" presId="urn:microsoft.com/office/officeart/2008/layout/VerticalCurvedList"/>
    <dgm:cxn modelId="{67AB19F6-FB40-CC4F-928A-2D320F416BF3}" type="presParOf" srcId="{304D114E-7DDC-FD46-B80D-D93A9C95EE49}" destId="{7B45AC35-4264-A448-97DA-D1EC62BC1DD8}" srcOrd="10" destOrd="0" presId="urn:microsoft.com/office/officeart/2008/layout/VerticalCurvedList"/>
    <dgm:cxn modelId="{5CE648B5-27F2-F740-A6E7-D157C6C1F3DC}" type="presParOf" srcId="{7B45AC35-4264-A448-97DA-D1EC62BC1DD8}" destId="{E1699520-5D24-6048-8231-1E8DAAAF58C4}" srcOrd="0" destOrd="0" presId="urn:microsoft.com/office/officeart/2008/layout/VerticalCurvedList"/>
    <dgm:cxn modelId="{12429397-2BA1-7642-B539-3D05C0EFAA9F}" type="presParOf" srcId="{304D114E-7DDC-FD46-B80D-D93A9C95EE49}" destId="{A97ABDCE-E566-3546-9D9C-28AB5490B44E}" srcOrd="11" destOrd="0" presId="urn:microsoft.com/office/officeart/2008/layout/VerticalCurvedList"/>
    <dgm:cxn modelId="{B3C7A869-9BCD-4F45-B119-9B6CA6BF3544}" type="presParOf" srcId="{304D114E-7DDC-FD46-B80D-D93A9C95EE49}" destId="{31FC17D8-5AEC-E34A-BF42-32E29AE37A45}" srcOrd="12" destOrd="0" presId="urn:microsoft.com/office/officeart/2008/layout/VerticalCurvedList"/>
    <dgm:cxn modelId="{20F6A98D-A0EB-4646-94AF-ACC9AE9A85D4}" type="presParOf" srcId="{31FC17D8-5AEC-E34A-BF42-32E29AE37A45}" destId="{B0A5899F-14B4-AB4F-A711-66E46141EE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A19F4-E5AB-334D-9E84-F99DC5C04121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522706-4378-ED45-A0B5-012071325344}">
      <dgm:prSet phldrT="[Text]"/>
      <dgm:spPr/>
      <dgm:t>
        <a:bodyPr/>
        <a:lstStyle/>
        <a:p>
          <a:r>
            <a:rPr lang="en-US" dirty="0" smtClean="0"/>
            <a:t>Community driven</a:t>
          </a:r>
          <a:endParaRPr lang="en-US" dirty="0"/>
        </a:p>
      </dgm:t>
    </dgm:pt>
    <dgm:pt modelId="{A8C5F8F1-A21A-884A-95D2-9DC1425CBECA}" type="parTrans" cxnId="{3AA8F73D-A45D-B347-8207-2FBA5B0FD963}">
      <dgm:prSet/>
      <dgm:spPr/>
      <dgm:t>
        <a:bodyPr/>
        <a:lstStyle/>
        <a:p>
          <a:endParaRPr lang="en-US"/>
        </a:p>
      </dgm:t>
    </dgm:pt>
    <dgm:pt modelId="{CCB2D5D8-0BC4-9E4E-B0D1-05B7081E2E07}" type="sibTrans" cxnId="{3AA8F73D-A45D-B347-8207-2FBA5B0FD963}">
      <dgm:prSet/>
      <dgm:spPr/>
      <dgm:t>
        <a:bodyPr/>
        <a:lstStyle/>
        <a:p>
          <a:endParaRPr lang="en-US"/>
        </a:p>
      </dgm:t>
    </dgm:pt>
    <dgm:pt modelId="{0D47EF37-B5AF-E542-8557-D7C3108F7B8D}">
      <dgm:prSet phldrT="[Text]"/>
      <dgm:spPr/>
      <dgm:t>
        <a:bodyPr/>
        <a:lstStyle/>
        <a:p>
          <a:r>
            <a:rPr lang="en-US" dirty="0" smtClean="0"/>
            <a:t>Community content</a:t>
          </a:r>
          <a:endParaRPr lang="en-US" dirty="0"/>
        </a:p>
      </dgm:t>
    </dgm:pt>
    <dgm:pt modelId="{69F4D8A5-1B81-6941-AB18-BA9AA38A507F}" type="parTrans" cxnId="{B887AB4C-4440-1E41-99B4-805B8289E4CA}">
      <dgm:prSet/>
      <dgm:spPr/>
      <dgm:t>
        <a:bodyPr/>
        <a:lstStyle/>
        <a:p>
          <a:endParaRPr lang="en-US"/>
        </a:p>
      </dgm:t>
    </dgm:pt>
    <dgm:pt modelId="{5CB64962-CCFE-3545-BF97-427DA81703B6}" type="sibTrans" cxnId="{B887AB4C-4440-1E41-99B4-805B8289E4CA}">
      <dgm:prSet/>
      <dgm:spPr/>
      <dgm:t>
        <a:bodyPr/>
        <a:lstStyle/>
        <a:p>
          <a:endParaRPr lang="en-US"/>
        </a:p>
      </dgm:t>
    </dgm:pt>
    <dgm:pt modelId="{C421B3FF-3E96-B445-9614-2546494D2B7D}">
      <dgm:prSet phldrT="[Text]"/>
      <dgm:spPr/>
      <dgm:t>
        <a:bodyPr/>
        <a:lstStyle/>
        <a:p>
          <a:r>
            <a:rPr lang="en-US" dirty="0" smtClean="0"/>
            <a:t>Self policing</a:t>
          </a:r>
          <a:endParaRPr lang="en-US" dirty="0"/>
        </a:p>
      </dgm:t>
    </dgm:pt>
    <dgm:pt modelId="{3B19ACB5-C9EB-824C-A544-4AC94F923B71}" type="parTrans" cxnId="{6C8FEEFB-780E-224F-A540-F611AD4EFFFA}">
      <dgm:prSet/>
      <dgm:spPr/>
      <dgm:t>
        <a:bodyPr/>
        <a:lstStyle/>
        <a:p>
          <a:endParaRPr lang="en-US"/>
        </a:p>
      </dgm:t>
    </dgm:pt>
    <dgm:pt modelId="{A2C46A27-7F70-BF46-B7D1-512E07B37842}" type="sibTrans" cxnId="{6C8FEEFB-780E-224F-A540-F611AD4EFFFA}">
      <dgm:prSet/>
      <dgm:spPr/>
      <dgm:t>
        <a:bodyPr/>
        <a:lstStyle/>
        <a:p>
          <a:endParaRPr lang="en-US"/>
        </a:p>
      </dgm:t>
    </dgm:pt>
    <dgm:pt modelId="{6BC5960A-94A2-E54A-BDE8-B89FE30A4AB9}">
      <dgm:prSet phldrT="[Text]"/>
      <dgm:spPr/>
      <dgm:t>
        <a:bodyPr/>
        <a:lstStyle/>
        <a:p>
          <a:r>
            <a:rPr lang="en-US" dirty="0" smtClean="0"/>
            <a:t>However...</a:t>
          </a:r>
          <a:endParaRPr lang="en-US" dirty="0"/>
        </a:p>
      </dgm:t>
    </dgm:pt>
    <dgm:pt modelId="{E5C0ED96-923D-464B-B85F-377FFA8DA1E2}" type="parTrans" cxnId="{C39D06B0-3EC8-FA4A-833B-7C249C56DB86}">
      <dgm:prSet/>
      <dgm:spPr/>
      <dgm:t>
        <a:bodyPr/>
        <a:lstStyle/>
        <a:p>
          <a:endParaRPr lang="en-US"/>
        </a:p>
      </dgm:t>
    </dgm:pt>
    <dgm:pt modelId="{B453BEE7-03E2-B941-9184-34F3CDBB864C}" type="sibTrans" cxnId="{C39D06B0-3EC8-FA4A-833B-7C249C56DB86}">
      <dgm:prSet/>
      <dgm:spPr/>
      <dgm:t>
        <a:bodyPr/>
        <a:lstStyle/>
        <a:p>
          <a:endParaRPr lang="en-US"/>
        </a:p>
      </dgm:t>
    </dgm:pt>
    <dgm:pt modelId="{8E2A1EE6-00D9-854D-BBFA-34A853C59C78}">
      <dgm:prSet phldrT="[Text]"/>
      <dgm:spPr/>
      <dgm:t>
        <a:bodyPr/>
        <a:lstStyle/>
        <a:p>
          <a:r>
            <a:rPr lang="en-US" dirty="0" smtClean="0"/>
            <a:t>No published resources</a:t>
          </a:r>
          <a:endParaRPr lang="en-US" dirty="0"/>
        </a:p>
      </dgm:t>
    </dgm:pt>
    <dgm:pt modelId="{1F2527C9-7923-0244-A0AB-D28F91642470}" type="parTrans" cxnId="{663396A6-6E9F-4D49-975C-78E9BDC128B7}">
      <dgm:prSet/>
      <dgm:spPr/>
      <dgm:t>
        <a:bodyPr/>
        <a:lstStyle/>
        <a:p>
          <a:endParaRPr lang="en-US"/>
        </a:p>
      </dgm:t>
    </dgm:pt>
    <dgm:pt modelId="{9E0AFDA0-F727-0044-AD92-70770EF53475}" type="sibTrans" cxnId="{663396A6-6E9F-4D49-975C-78E9BDC128B7}">
      <dgm:prSet/>
      <dgm:spPr/>
      <dgm:t>
        <a:bodyPr/>
        <a:lstStyle/>
        <a:p>
          <a:endParaRPr lang="en-US"/>
        </a:p>
      </dgm:t>
    </dgm:pt>
    <dgm:pt modelId="{9CC09B3D-2739-2D40-8B51-FB7B4C9526E9}">
      <dgm:prSet phldrT="[Text]"/>
      <dgm:spPr/>
      <dgm:t>
        <a:bodyPr/>
        <a:lstStyle/>
        <a:p>
          <a:r>
            <a:rPr lang="en-US" dirty="0" smtClean="0"/>
            <a:t>Staff deposit only</a:t>
          </a:r>
          <a:endParaRPr lang="en-US" dirty="0"/>
        </a:p>
      </dgm:t>
    </dgm:pt>
    <dgm:pt modelId="{AEAC53A0-ABAD-A642-BC39-9335FB4B62F5}" type="parTrans" cxnId="{E4881F48-93E9-F440-8490-8B64896B7FC7}">
      <dgm:prSet/>
      <dgm:spPr/>
      <dgm:t>
        <a:bodyPr/>
        <a:lstStyle/>
        <a:p>
          <a:endParaRPr lang="en-US"/>
        </a:p>
      </dgm:t>
    </dgm:pt>
    <dgm:pt modelId="{9FED4BEB-3379-384E-8532-B7950B569FF3}" type="sibTrans" cxnId="{E4881F48-93E9-F440-8490-8B64896B7FC7}">
      <dgm:prSet/>
      <dgm:spPr/>
      <dgm:t>
        <a:bodyPr/>
        <a:lstStyle/>
        <a:p>
          <a:endParaRPr lang="en-US"/>
        </a:p>
      </dgm:t>
    </dgm:pt>
    <dgm:pt modelId="{A267A556-16DA-F54D-9725-10D2EDB315B7}">
      <dgm:prSet phldrT="[Text]"/>
      <dgm:spPr/>
      <dgm:t>
        <a:bodyPr/>
        <a:lstStyle/>
        <a:p>
          <a:r>
            <a:rPr lang="en-US" dirty="0" smtClean="0"/>
            <a:t>In return</a:t>
          </a:r>
          <a:r>
            <a:rPr lang="mr-IN" dirty="0" smtClean="0"/>
            <a:t>…</a:t>
          </a:r>
          <a:endParaRPr lang="en-US" dirty="0"/>
        </a:p>
      </dgm:t>
    </dgm:pt>
    <dgm:pt modelId="{19DE0BF0-0BC6-2A4A-9367-DC2F044CC857}" type="parTrans" cxnId="{C3C527DC-F644-8C4F-AED6-FD28EFF089ED}">
      <dgm:prSet/>
      <dgm:spPr/>
      <dgm:t>
        <a:bodyPr/>
        <a:lstStyle/>
        <a:p>
          <a:endParaRPr lang="en-US"/>
        </a:p>
      </dgm:t>
    </dgm:pt>
    <dgm:pt modelId="{763E338F-6F52-BB4E-9E60-070589A1E109}" type="sibTrans" cxnId="{C3C527DC-F644-8C4F-AED6-FD28EFF089ED}">
      <dgm:prSet/>
      <dgm:spPr/>
      <dgm:t>
        <a:bodyPr/>
        <a:lstStyle/>
        <a:p>
          <a:endParaRPr lang="en-US"/>
        </a:p>
      </dgm:t>
    </dgm:pt>
    <dgm:pt modelId="{E6D4DE71-CA65-754A-A35D-3C511A7FEF3B}">
      <dgm:prSet/>
      <dgm:spPr/>
      <dgm:t>
        <a:bodyPr/>
        <a:lstStyle/>
        <a:p>
          <a:pPr rtl="0"/>
          <a:r>
            <a:rPr lang="en-GB" dirty="0" smtClean="0"/>
            <a:t>Copyright and licensing advice</a:t>
          </a:r>
          <a:endParaRPr lang="en-US" dirty="0"/>
        </a:p>
      </dgm:t>
    </dgm:pt>
    <dgm:pt modelId="{07F82C81-D64D-1240-A4D7-D4561A0D2763}" type="parTrans" cxnId="{68EDB30E-4D92-EA44-86D6-6EE487F3A5B6}">
      <dgm:prSet/>
      <dgm:spPr/>
      <dgm:t>
        <a:bodyPr/>
        <a:lstStyle/>
        <a:p>
          <a:endParaRPr lang="en-US"/>
        </a:p>
      </dgm:t>
    </dgm:pt>
    <dgm:pt modelId="{7CE58C88-FB62-0A4B-821B-A413FA15AF72}" type="sibTrans" cxnId="{68EDB30E-4D92-EA44-86D6-6EE487F3A5B6}">
      <dgm:prSet/>
      <dgm:spPr/>
      <dgm:t>
        <a:bodyPr/>
        <a:lstStyle/>
        <a:p>
          <a:endParaRPr lang="en-US"/>
        </a:p>
      </dgm:t>
    </dgm:pt>
    <dgm:pt modelId="{C24485A0-6F1F-E146-816D-BFFE0FD7382C}">
      <dgm:prSet phldrT="[Text]"/>
      <dgm:spPr/>
      <dgm:t>
        <a:bodyPr/>
        <a:lstStyle/>
        <a:p>
          <a:r>
            <a:rPr lang="en-US" dirty="0" smtClean="0"/>
            <a:t>Community led development</a:t>
          </a:r>
          <a:endParaRPr lang="en-US" dirty="0"/>
        </a:p>
      </dgm:t>
    </dgm:pt>
    <dgm:pt modelId="{F0974F64-9A03-5A4A-B547-0898FC4DFD1E}" type="parTrans" cxnId="{6EC1EF46-852B-4C47-BD55-9985C073C1EA}">
      <dgm:prSet/>
      <dgm:spPr/>
      <dgm:t>
        <a:bodyPr/>
        <a:lstStyle/>
        <a:p>
          <a:endParaRPr lang="en-US"/>
        </a:p>
      </dgm:t>
    </dgm:pt>
    <dgm:pt modelId="{17EF8EBA-4220-B94B-A378-26C0424CB54F}" type="sibTrans" cxnId="{6EC1EF46-852B-4C47-BD55-9985C073C1EA}">
      <dgm:prSet/>
      <dgm:spPr/>
      <dgm:t>
        <a:bodyPr/>
        <a:lstStyle/>
        <a:p>
          <a:endParaRPr lang="en-US"/>
        </a:p>
      </dgm:t>
    </dgm:pt>
    <dgm:pt modelId="{9B5CF2CD-B9C7-0D45-AA2B-044C82CE2FAF}">
      <dgm:prSet phldrT="[Text]"/>
      <dgm:spPr/>
      <dgm:t>
        <a:bodyPr/>
        <a:lstStyle/>
        <a:p>
          <a:r>
            <a:rPr lang="en-US" dirty="0" smtClean="0"/>
            <a:t>Permanent resources only</a:t>
          </a:r>
          <a:endParaRPr lang="en-US" dirty="0"/>
        </a:p>
      </dgm:t>
    </dgm:pt>
    <dgm:pt modelId="{F8C39F1E-31B6-B246-B101-D100CB4AEE25}" type="parTrans" cxnId="{EBAA64AC-2D3B-5F4E-B796-C3A6ABF92A81}">
      <dgm:prSet/>
      <dgm:spPr/>
      <dgm:t>
        <a:bodyPr/>
        <a:lstStyle/>
        <a:p>
          <a:endParaRPr lang="en-US"/>
        </a:p>
      </dgm:t>
    </dgm:pt>
    <dgm:pt modelId="{3CC6C843-1432-CC4C-8036-8327D6F20C9C}" type="sibTrans" cxnId="{EBAA64AC-2D3B-5F4E-B796-C3A6ABF92A81}">
      <dgm:prSet/>
      <dgm:spPr/>
      <dgm:t>
        <a:bodyPr/>
        <a:lstStyle/>
        <a:p>
          <a:endParaRPr lang="en-US"/>
        </a:p>
      </dgm:t>
    </dgm:pt>
    <dgm:pt modelId="{39E0DFC0-77FC-1749-8838-B8014DACB653}">
      <dgm:prSet/>
      <dgm:spPr/>
      <dgm:t>
        <a:bodyPr/>
        <a:lstStyle/>
        <a:p>
          <a:pPr rtl="0"/>
          <a:r>
            <a:rPr lang="en-GB" dirty="0" smtClean="0"/>
            <a:t>Development</a:t>
          </a:r>
          <a:endParaRPr lang="en-GB" dirty="0"/>
        </a:p>
      </dgm:t>
    </dgm:pt>
    <dgm:pt modelId="{65D25754-3EBB-B54A-8D5C-D806CAECB65D}" type="parTrans" cxnId="{4C8EF54E-83D0-D342-8A99-EA3B07624911}">
      <dgm:prSet/>
      <dgm:spPr/>
      <dgm:t>
        <a:bodyPr/>
        <a:lstStyle/>
        <a:p>
          <a:endParaRPr lang="en-US"/>
        </a:p>
      </dgm:t>
    </dgm:pt>
    <dgm:pt modelId="{03BCB22F-AF2A-9A48-A060-F058AE9DAC58}" type="sibTrans" cxnId="{4C8EF54E-83D0-D342-8A99-EA3B07624911}">
      <dgm:prSet/>
      <dgm:spPr/>
      <dgm:t>
        <a:bodyPr/>
        <a:lstStyle/>
        <a:p>
          <a:endParaRPr lang="en-US"/>
        </a:p>
      </dgm:t>
    </dgm:pt>
    <dgm:pt modelId="{F23AD3A1-8912-B943-BF96-C8F416375FCA}">
      <dgm:prSet/>
      <dgm:spPr/>
      <dgm:t>
        <a:bodyPr/>
        <a:lstStyle/>
        <a:p>
          <a:pPr rtl="0"/>
          <a:r>
            <a:rPr lang="en-GB" dirty="0" smtClean="0"/>
            <a:t>Training and advocacy</a:t>
          </a:r>
          <a:endParaRPr lang="en-GB" dirty="0"/>
        </a:p>
      </dgm:t>
    </dgm:pt>
    <dgm:pt modelId="{E3781348-FCE4-0444-9620-E1F0DE6EDB18}" type="parTrans" cxnId="{D936001C-F206-AB4C-9066-7B80B97CE9D0}">
      <dgm:prSet/>
      <dgm:spPr/>
      <dgm:t>
        <a:bodyPr/>
        <a:lstStyle/>
        <a:p>
          <a:endParaRPr lang="en-US"/>
        </a:p>
      </dgm:t>
    </dgm:pt>
    <dgm:pt modelId="{9FC6C2B8-86C7-6B4D-81BD-0F3B6712D929}" type="sibTrans" cxnId="{D936001C-F206-AB4C-9066-7B80B97CE9D0}">
      <dgm:prSet/>
      <dgm:spPr/>
      <dgm:t>
        <a:bodyPr/>
        <a:lstStyle/>
        <a:p>
          <a:endParaRPr lang="en-US"/>
        </a:p>
      </dgm:t>
    </dgm:pt>
    <dgm:pt modelId="{78821196-BCE7-0C47-9A91-C45C4EC6920D}" type="pres">
      <dgm:prSet presAssocID="{2E0A19F4-E5AB-334D-9E84-F99DC5C041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EE28E-7871-8246-BA3F-15E1A3912756}" type="pres">
      <dgm:prSet presAssocID="{C7522706-4378-ED45-A0B5-012071325344}" presName="linNode" presStyleCnt="0"/>
      <dgm:spPr/>
    </dgm:pt>
    <dgm:pt modelId="{CC1D13B8-9CDF-FE45-926A-2A9BC02B244B}" type="pres">
      <dgm:prSet presAssocID="{C7522706-4378-ED45-A0B5-01207132534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14F6E-4D64-8B41-876B-D91F09ECAF6E}" type="pres">
      <dgm:prSet presAssocID="{C7522706-4378-ED45-A0B5-01207132534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FE2B4-3185-C74E-B5A0-F385DFBF059E}" type="pres">
      <dgm:prSet presAssocID="{CCB2D5D8-0BC4-9E4E-B0D1-05B7081E2E07}" presName="sp" presStyleCnt="0"/>
      <dgm:spPr/>
    </dgm:pt>
    <dgm:pt modelId="{20F01F62-5F27-1A4E-92C1-05FDA7B1F354}" type="pres">
      <dgm:prSet presAssocID="{6BC5960A-94A2-E54A-BDE8-B89FE30A4AB9}" presName="linNode" presStyleCnt="0"/>
      <dgm:spPr/>
    </dgm:pt>
    <dgm:pt modelId="{924E2379-D03B-D547-8D12-31FF576CC0CA}" type="pres">
      <dgm:prSet presAssocID="{6BC5960A-94A2-E54A-BDE8-B89FE30A4AB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35A0-AEAD-CE4B-A403-E16E69E637C4}" type="pres">
      <dgm:prSet presAssocID="{6BC5960A-94A2-E54A-BDE8-B89FE30A4AB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9BF6-66B7-7848-B388-E6A86FD7ADAE}" type="pres">
      <dgm:prSet presAssocID="{B453BEE7-03E2-B941-9184-34F3CDBB864C}" presName="sp" presStyleCnt="0"/>
      <dgm:spPr/>
    </dgm:pt>
    <dgm:pt modelId="{89F770DE-FD27-7240-8883-F2F0DA71230C}" type="pres">
      <dgm:prSet presAssocID="{A267A556-16DA-F54D-9725-10D2EDB315B7}" presName="linNode" presStyleCnt="0"/>
      <dgm:spPr/>
    </dgm:pt>
    <dgm:pt modelId="{7E7F90D8-C06F-EC4D-8D17-0C7C8BE0DDD7}" type="pres">
      <dgm:prSet presAssocID="{A267A556-16DA-F54D-9725-10D2EDB315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BFA0-4D6A-1747-906F-A8C426455133}" type="pres">
      <dgm:prSet presAssocID="{A267A556-16DA-F54D-9725-10D2EDB315B7}" presName="descendantText" presStyleLbl="alignAccFollowNode1" presStyleIdx="2" presStyleCnt="3" custLinFactNeighborX="-1245" custLinFactNeighborY="-2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C39E7-BBF7-D448-8C05-DDEEBF1F060E}" type="presOf" srcId="{0D47EF37-B5AF-E542-8557-D7C3108F7B8D}" destId="{7C014F6E-4D64-8B41-876B-D91F09ECAF6E}" srcOrd="0" destOrd="0" presId="urn:microsoft.com/office/officeart/2005/8/layout/vList5"/>
    <dgm:cxn modelId="{C39D06B0-3EC8-FA4A-833B-7C249C56DB86}" srcId="{2E0A19F4-E5AB-334D-9E84-F99DC5C04121}" destId="{6BC5960A-94A2-E54A-BDE8-B89FE30A4AB9}" srcOrd="1" destOrd="0" parTransId="{E5C0ED96-923D-464B-B85F-377FFA8DA1E2}" sibTransId="{B453BEE7-03E2-B941-9184-34F3CDBB864C}"/>
    <dgm:cxn modelId="{8B968087-AE43-A347-8BB3-57C401501155}" type="presOf" srcId="{2E0A19F4-E5AB-334D-9E84-F99DC5C04121}" destId="{78821196-BCE7-0C47-9A91-C45C4EC6920D}" srcOrd="0" destOrd="0" presId="urn:microsoft.com/office/officeart/2005/8/layout/vList5"/>
    <dgm:cxn modelId="{3AA8F73D-A45D-B347-8207-2FBA5B0FD963}" srcId="{2E0A19F4-E5AB-334D-9E84-F99DC5C04121}" destId="{C7522706-4378-ED45-A0B5-012071325344}" srcOrd="0" destOrd="0" parTransId="{A8C5F8F1-A21A-884A-95D2-9DC1425CBECA}" sibTransId="{CCB2D5D8-0BC4-9E4E-B0D1-05B7081E2E07}"/>
    <dgm:cxn modelId="{0A072335-256B-C54F-8939-511A5C9EC7AA}" type="presOf" srcId="{39E0DFC0-77FC-1749-8838-B8014DACB653}" destId="{767DBFA0-4D6A-1747-906F-A8C426455133}" srcOrd="0" destOrd="1" presId="urn:microsoft.com/office/officeart/2005/8/layout/vList5"/>
    <dgm:cxn modelId="{06643EB9-1828-E143-8EFE-7B924BCB03A6}" type="presOf" srcId="{A267A556-16DA-F54D-9725-10D2EDB315B7}" destId="{7E7F90D8-C06F-EC4D-8D17-0C7C8BE0DDD7}" srcOrd="0" destOrd="0" presId="urn:microsoft.com/office/officeart/2005/8/layout/vList5"/>
    <dgm:cxn modelId="{D936001C-F206-AB4C-9066-7B80B97CE9D0}" srcId="{A267A556-16DA-F54D-9725-10D2EDB315B7}" destId="{F23AD3A1-8912-B943-BF96-C8F416375FCA}" srcOrd="2" destOrd="0" parTransId="{E3781348-FCE4-0444-9620-E1F0DE6EDB18}" sibTransId="{9FC6C2B8-86C7-6B4D-81BD-0F3B6712D929}"/>
    <dgm:cxn modelId="{6C8FEEFB-780E-224F-A540-F611AD4EFFFA}" srcId="{C7522706-4378-ED45-A0B5-012071325344}" destId="{C421B3FF-3E96-B445-9614-2546494D2B7D}" srcOrd="2" destOrd="0" parTransId="{3B19ACB5-C9EB-824C-A544-4AC94F923B71}" sibTransId="{A2C46A27-7F70-BF46-B7D1-512E07B37842}"/>
    <dgm:cxn modelId="{C3C527DC-F644-8C4F-AED6-FD28EFF089ED}" srcId="{2E0A19F4-E5AB-334D-9E84-F99DC5C04121}" destId="{A267A556-16DA-F54D-9725-10D2EDB315B7}" srcOrd="2" destOrd="0" parTransId="{19DE0BF0-0BC6-2A4A-9367-DC2F044CC857}" sibTransId="{763E338F-6F52-BB4E-9E60-070589A1E109}"/>
    <dgm:cxn modelId="{4C8EF54E-83D0-D342-8A99-EA3B07624911}" srcId="{A267A556-16DA-F54D-9725-10D2EDB315B7}" destId="{39E0DFC0-77FC-1749-8838-B8014DACB653}" srcOrd="1" destOrd="0" parTransId="{65D25754-3EBB-B54A-8D5C-D806CAECB65D}" sibTransId="{03BCB22F-AF2A-9A48-A060-F058AE9DAC58}"/>
    <dgm:cxn modelId="{BF718A81-7BD7-954D-9EBA-725385D71B7A}" type="presOf" srcId="{9CC09B3D-2739-2D40-8B51-FB7B4C9526E9}" destId="{0FD235A0-AEAD-CE4B-A403-E16E69E637C4}" srcOrd="0" destOrd="2" presId="urn:microsoft.com/office/officeart/2005/8/layout/vList5"/>
    <dgm:cxn modelId="{E73F3E09-395F-7D46-ADF5-731ED1401933}" type="presOf" srcId="{9B5CF2CD-B9C7-0D45-AA2B-044C82CE2FAF}" destId="{0FD235A0-AEAD-CE4B-A403-E16E69E637C4}" srcOrd="0" destOrd="1" presId="urn:microsoft.com/office/officeart/2005/8/layout/vList5"/>
    <dgm:cxn modelId="{68EDB30E-4D92-EA44-86D6-6EE487F3A5B6}" srcId="{A267A556-16DA-F54D-9725-10D2EDB315B7}" destId="{E6D4DE71-CA65-754A-A35D-3C511A7FEF3B}" srcOrd="0" destOrd="0" parTransId="{07F82C81-D64D-1240-A4D7-D4561A0D2763}" sibTransId="{7CE58C88-FB62-0A4B-821B-A413FA15AF72}"/>
    <dgm:cxn modelId="{3CF9CE46-23AB-C241-827B-331A967652E7}" type="presOf" srcId="{E6D4DE71-CA65-754A-A35D-3C511A7FEF3B}" destId="{767DBFA0-4D6A-1747-906F-A8C426455133}" srcOrd="0" destOrd="0" presId="urn:microsoft.com/office/officeart/2005/8/layout/vList5"/>
    <dgm:cxn modelId="{663396A6-6E9F-4D49-975C-78E9BDC128B7}" srcId="{6BC5960A-94A2-E54A-BDE8-B89FE30A4AB9}" destId="{8E2A1EE6-00D9-854D-BBFA-34A853C59C78}" srcOrd="0" destOrd="0" parTransId="{1F2527C9-7923-0244-A0AB-D28F91642470}" sibTransId="{9E0AFDA0-F727-0044-AD92-70770EF53475}"/>
    <dgm:cxn modelId="{4A27A2B4-5147-6A45-B554-60EEE1475648}" type="presOf" srcId="{C7522706-4378-ED45-A0B5-012071325344}" destId="{CC1D13B8-9CDF-FE45-926A-2A9BC02B244B}" srcOrd="0" destOrd="0" presId="urn:microsoft.com/office/officeart/2005/8/layout/vList5"/>
    <dgm:cxn modelId="{6EC1EF46-852B-4C47-BD55-9985C073C1EA}" srcId="{C7522706-4378-ED45-A0B5-012071325344}" destId="{C24485A0-6F1F-E146-816D-BFFE0FD7382C}" srcOrd="1" destOrd="0" parTransId="{F0974F64-9A03-5A4A-B547-0898FC4DFD1E}" sibTransId="{17EF8EBA-4220-B94B-A378-26C0424CB54F}"/>
    <dgm:cxn modelId="{3A1FA49C-A9DA-0F46-8802-BF7ABD3B9537}" type="presOf" srcId="{6BC5960A-94A2-E54A-BDE8-B89FE30A4AB9}" destId="{924E2379-D03B-D547-8D12-31FF576CC0CA}" srcOrd="0" destOrd="0" presId="urn:microsoft.com/office/officeart/2005/8/layout/vList5"/>
    <dgm:cxn modelId="{EBAA64AC-2D3B-5F4E-B796-C3A6ABF92A81}" srcId="{6BC5960A-94A2-E54A-BDE8-B89FE30A4AB9}" destId="{9B5CF2CD-B9C7-0D45-AA2B-044C82CE2FAF}" srcOrd="1" destOrd="0" parTransId="{F8C39F1E-31B6-B246-B101-D100CB4AEE25}" sibTransId="{3CC6C843-1432-CC4C-8036-8327D6F20C9C}"/>
    <dgm:cxn modelId="{0B14FCE2-B602-254A-8C43-BE683C146F50}" type="presOf" srcId="{C421B3FF-3E96-B445-9614-2546494D2B7D}" destId="{7C014F6E-4D64-8B41-876B-D91F09ECAF6E}" srcOrd="0" destOrd="2" presId="urn:microsoft.com/office/officeart/2005/8/layout/vList5"/>
    <dgm:cxn modelId="{BD0D7A76-E00C-FE49-B519-46BCC433E9B4}" type="presOf" srcId="{F23AD3A1-8912-B943-BF96-C8F416375FCA}" destId="{767DBFA0-4D6A-1747-906F-A8C426455133}" srcOrd="0" destOrd="2" presId="urn:microsoft.com/office/officeart/2005/8/layout/vList5"/>
    <dgm:cxn modelId="{B887AB4C-4440-1E41-99B4-805B8289E4CA}" srcId="{C7522706-4378-ED45-A0B5-012071325344}" destId="{0D47EF37-B5AF-E542-8557-D7C3108F7B8D}" srcOrd="0" destOrd="0" parTransId="{69F4D8A5-1B81-6941-AB18-BA9AA38A507F}" sibTransId="{5CB64962-CCFE-3545-BF97-427DA81703B6}"/>
    <dgm:cxn modelId="{E4881F48-93E9-F440-8490-8B64896B7FC7}" srcId="{6BC5960A-94A2-E54A-BDE8-B89FE30A4AB9}" destId="{9CC09B3D-2739-2D40-8B51-FB7B4C9526E9}" srcOrd="2" destOrd="0" parTransId="{AEAC53A0-ABAD-A642-BC39-9335FB4B62F5}" sibTransId="{9FED4BEB-3379-384E-8532-B7950B569FF3}"/>
    <dgm:cxn modelId="{0AC87873-C047-7340-ACE5-992E44D317B7}" type="presOf" srcId="{8E2A1EE6-00D9-854D-BBFA-34A853C59C78}" destId="{0FD235A0-AEAD-CE4B-A403-E16E69E637C4}" srcOrd="0" destOrd="0" presId="urn:microsoft.com/office/officeart/2005/8/layout/vList5"/>
    <dgm:cxn modelId="{8D77506D-9E83-6444-A569-2FBE173C06A5}" type="presOf" srcId="{C24485A0-6F1F-E146-816D-BFFE0FD7382C}" destId="{7C014F6E-4D64-8B41-876B-D91F09ECAF6E}" srcOrd="0" destOrd="1" presId="urn:microsoft.com/office/officeart/2005/8/layout/vList5"/>
    <dgm:cxn modelId="{B1E5803C-7DEC-FD4C-97EC-3E9F6CAEE534}" type="presParOf" srcId="{78821196-BCE7-0C47-9A91-C45C4EC6920D}" destId="{209EE28E-7871-8246-BA3F-15E1A3912756}" srcOrd="0" destOrd="0" presId="urn:microsoft.com/office/officeart/2005/8/layout/vList5"/>
    <dgm:cxn modelId="{07365E65-48CF-CA47-9458-043062E19808}" type="presParOf" srcId="{209EE28E-7871-8246-BA3F-15E1A3912756}" destId="{CC1D13B8-9CDF-FE45-926A-2A9BC02B244B}" srcOrd="0" destOrd="0" presId="urn:microsoft.com/office/officeart/2005/8/layout/vList5"/>
    <dgm:cxn modelId="{C518B1BE-406F-8D4C-9499-810F4C9EF487}" type="presParOf" srcId="{209EE28E-7871-8246-BA3F-15E1A3912756}" destId="{7C014F6E-4D64-8B41-876B-D91F09ECAF6E}" srcOrd="1" destOrd="0" presId="urn:microsoft.com/office/officeart/2005/8/layout/vList5"/>
    <dgm:cxn modelId="{0E51BA86-53C7-3B4D-B12A-46A274515EF5}" type="presParOf" srcId="{78821196-BCE7-0C47-9A91-C45C4EC6920D}" destId="{AF4FE2B4-3185-C74E-B5A0-F385DFBF059E}" srcOrd="1" destOrd="0" presId="urn:microsoft.com/office/officeart/2005/8/layout/vList5"/>
    <dgm:cxn modelId="{72E28C3F-8B6C-0046-A19B-CEC14205BFAC}" type="presParOf" srcId="{78821196-BCE7-0C47-9A91-C45C4EC6920D}" destId="{20F01F62-5F27-1A4E-92C1-05FDA7B1F354}" srcOrd="2" destOrd="0" presId="urn:microsoft.com/office/officeart/2005/8/layout/vList5"/>
    <dgm:cxn modelId="{BCDDCA07-E83B-7F48-9B60-706EE83427DE}" type="presParOf" srcId="{20F01F62-5F27-1A4E-92C1-05FDA7B1F354}" destId="{924E2379-D03B-D547-8D12-31FF576CC0CA}" srcOrd="0" destOrd="0" presId="urn:microsoft.com/office/officeart/2005/8/layout/vList5"/>
    <dgm:cxn modelId="{52EE25E8-A771-DD4C-A821-17A99A8836C5}" type="presParOf" srcId="{20F01F62-5F27-1A4E-92C1-05FDA7B1F354}" destId="{0FD235A0-AEAD-CE4B-A403-E16E69E637C4}" srcOrd="1" destOrd="0" presId="urn:microsoft.com/office/officeart/2005/8/layout/vList5"/>
    <dgm:cxn modelId="{8223A6B2-675D-0F43-8C40-E3CBFB52D1F8}" type="presParOf" srcId="{78821196-BCE7-0C47-9A91-C45C4EC6920D}" destId="{42E69BF6-66B7-7848-B388-E6A86FD7ADAE}" srcOrd="3" destOrd="0" presId="urn:microsoft.com/office/officeart/2005/8/layout/vList5"/>
    <dgm:cxn modelId="{ABCD52ED-5002-3C42-9946-07C566D38218}" type="presParOf" srcId="{78821196-BCE7-0C47-9A91-C45C4EC6920D}" destId="{89F770DE-FD27-7240-8883-F2F0DA71230C}" srcOrd="4" destOrd="0" presId="urn:microsoft.com/office/officeart/2005/8/layout/vList5"/>
    <dgm:cxn modelId="{B1F51AC9-C80C-5A44-B710-5261C35FCB30}" type="presParOf" srcId="{89F770DE-FD27-7240-8883-F2F0DA71230C}" destId="{7E7F90D8-C06F-EC4D-8D17-0C7C8BE0DDD7}" srcOrd="0" destOrd="0" presId="urn:microsoft.com/office/officeart/2005/8/layout/vList5"/>
    <dgm:cxn modelId="{EB3EB3D9-49B6-B945-8FA2-7C2975170106}" type="presParOf" srcId="{89F770DE-FD27-7240-8883-F2F0DA71230C}" destId="{767DBFA0-4D6A-1747-906F-A8C426455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6BCEF9-F545-8847-86DD-51F84213B3A1}" type="doc">
      <dgm:prSet loTypeId="urn:microsoft.com/office/officeart/2009/layout/CircleArrow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D1A31-D208-4148-95AB-A698A06AE935}">
      <dgm:prSet phldrT="[Text]"/>
      <dgm:spPr/>
      <dgm:t>
        <a:bodyPr/>
        <a:lstStyle/>
        <a:p>
          <a:r>
            <a:rPr lang="en-US" dirty="0" smtClean="0"/>
            <a:t>Create</a:t>
          </a:r>
        </a:p>
      </dgm:t>
    </dgm:pt>
    <dgm:pt modelId="{8F4108AF-3B46-B24B-A8B0-2DD079CA2DE0}" type="parTrans" cxnId="{86C08966-B38A-7F4A-99FC-835ECE010F74}">
      <dgm:prSet/>
      <dgm:spPr/>
      <dgm:t>
        <a:bodyPr/>
        <a:lstStyle/>
        <a:p>
          <a:endParaRPr lang="en-US"/>
        </a:p>
      </dgm:t>
    </dgm:pt>
    <dgm:pt modelId="{BC821EF7-4FB2-D449-8D8D-8923A6625F19}" type="sibTrans" cxnId="{86C08966-B38A-7F4A-99FC-835ECE010F74}">
      <dgm:prSet/>
      <dgm:spPr/>
      <dgm:t>
        <a:bodyPr/>
        <a:lstStyle/>
        <a:p>
          <a:endParaRPr lang="en-US"/>
        </a:p>
      </dgm:t>
    </dgm:pt>
    <dgm:pt modelId="{B31167F5-FF8F-0F47-B045-391E2326CFAC}">
      <dgm:prSet phldrT="[Text]"/>
      <dgm:spPr/>
      <dgm:t>
        <a:bodyPr/>
        <a:lstStyle/>
        <a:p>
          <a:r>
            <a:rPr lang="en-US" dirty="0" smtClean="0"/>
            <a:t>Upload</a:t>
          </a:r>
          <a:endParaRPr lang="en-US" dirty="0"/>
        </a:p>
      </dgm:t>
    </dgm:pt>
    <dgm:pt modelId="{1774855C-F572-384A-A44C-2E967E564D3B}" type="parTrans" cxnId="{491381ED-CBA0-9F4B-AF81-33D6817EBBEA}">
      <dgm:prSet/>
      <dgm:spPr/>
      <dgm:t>
        <a:bodyPr/>
        <a:lstStyle/>
        <a:p>
          <a:endParaRPr lang="en-US"/>
        </a:p>
      </dgm:t>
    </dgm:pt>
    <dgm:pt modelId="{E14ED127-0EE9-D94E-AF35-4C9D5555F08B}" type="sibTrans" cxnId="{491381ED-CBA0-9F4B-AF81-33D6817EBBEA}">
      <dgm:prSet/>
      <dgm:spPr/>
      <dgm:t>
        <a:bodyPr/>
        <a:lstStyle/>
        <a:p>
          <a:endParaRPr lang="en-US"/>
        </a:p>
      </dgm:t>
    </dgm:pt>
    <dgm:pt modelId="{179A860E-88F9-C849-850F-84C8993C17A9}">
      <dgm:prSet phldrT="[Text]"/>
      <dgm:spPr/>
      <dgm:t>
        <a:bodyPr/>
        <a:lstStyle/>
        <a:p>
          <a:r>
            <a:rPr lang="en-US" dirty="0" smtClean="0"/>
            <a:t>License</a:t>
          </a:r>
          <a:endParaRPr lang="en-US" dirty="0"/>
        </a:p>
      </dgm:t>
    </dgm:pt>
    <dgm:pt modelId="{344BAB89-EB09-B84B-A9E7-4C70AD059AC8}" type="parTrans" cxnId="{A4910AAD-B2A2-1641-810C-84660B1823D2}">
      <dgm:prSet/>
      <dgm:spPr/>
      <dgm:t>
        <a:bodyPr/>
        <a:lstStyle/>
        <a:p>
          <a:endParaRPr lang="en-US"/>
        </a:p>
      </dgm:t>
    </dgm:pt>
    <dgm:pt modelId="{DEA7EBE3-E97E-8240-9115-961A68AF68B8}" type="sibTrans" cxnId="{A4910AAD-B2A2-1641-810C-84660B1823D2}">
      <dgm:prSet/>
      <dgm:spPr/>
      <dgm:t>
        <a:bodyPr/>
        <a:lstStyle/>
        <a:p>
          <a:endParaRPr lang="en-US"/>
        </a:p>
      </dgm:t>
    </dgm:pt>
    <dgm:pt modelId="{85E97FE8-F428-AC47-AAB8-9ACCFD06345F}" type="pres">
      <dgm:prSet presAssocID="{B26BCEF9-F545-8847-86DD-51F84213B3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7FFFBB-49AC-E84E-9D36-A997B1C4453A}" type="pres">
      <dgm:prSet presAssocID="{09FD1A31-D208-4148-95AB-A698A06AE935}" presName="Accent1" presStyleCnt="0"/>
      <dgm:spPr/>
      <dgm:t>
        <a:bodyPr/>
        <a:lstStyle/>
        <a:p>
          <a:endParaRPr lang="en-US"/>
        </a:p>
      </dgm:t>
    </dgm:pt>
    <dgm:pt modelId="{F1C7F5AF-770B-0443-B42A-AE67957D95DD}" type="pres">
      <dgm:prSet presAssocID="{09FD1A31-D208-4148-95AB-A698A06AE935}" presName="Accent" presStyleLbl="node1" presStyleIdx="0" presStyleCnt="3"/>
      <dgm:spPr/>
      <dgm:t>
        <a:bodyPr/>
        <a:lstStyle/>
        <a:p>
          <a:endParaRPr lang="en-US"/>
        </a:p>
      </dgm:t>
    </dgm:pt>
    <dgm:pt modelId="{D2B41522-801B-0C40-BFC0-03E78C6EB2AA}" type="pres">
      <dgm:prSet presAssocID="{09FD1A31-D208-4148-95AB-A698A06AE93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264D3-D5E8-6545-B651-F98C5228D8B5}" type="pres">
      <dgm:prSet presAssocID="{B31167F5-FF8F-0F47-B045-391E2326CFAC}" presName="Accent2" presStyleCnt="0"/>
      <dgm:spPr/>
      <dgm:t>
        <a:bodyPr/>
        <a:lstStyle/>
        <a:p>
          <a:endParaRPr lang="en-US"/>
        </a:p>
      </dgm:t>
    </dgm:pt>
    <dgm:pt modelId="{B9AEF47B-8AB2-914C-A1CD-E3D237635906}" type="pres">
      <dgm:prSet presAssocID="{B31167F5-FF8F-0F47-B045-391E2326CFAC}" presName="Accent" presStyleLbl="node1" presStyleIdx="1" presStyleCnt="3"/>
      <dgm:spPr/>
      <dgm:t>
        <a:bodyPr/>
        <a:lstStyle/>
        <a:p>
          <a:endParaRPr lang="en-US"/>
        </a:p>
      </dgm:t>
    </dgm:pt>
    <dgm:pt modelId="{71CD8E4B-DCBA-5841-9EC6-0C158820236D}" type="pres">
      <dgm:prSet presAssocID="{B31167F5-FF8F-0F47-B045-391E2326CFA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BB8FB-CF6B-1B41-B3A4-5D41826441CD}" type="pres">
      <dgm:prSet presAssocID="{179A860E-88F9-C849-850F-84C8993C17A9}" presName="Accent3" presStyleCnt="0"/>
      <dgm:spPr/>
      <dgm:t>
        <a:bodyPr/>
        <a:lstStyle/>
        <a:p>
          <a:endParaRPr lang="en-US"/>
        </a:p>
      </dgm:t>
    </dgm:pt>
    <dgm:pt modelId="{83F7A746-5CC3-D24A-AF14-468E4D130ACC}" type="pres">
      <dgm:prSet presAssocID="{179A860E-88F9-C849-850F-84C8993C17A9}" presName="Accent" presStyleLbl="node1" presStyleIdx="2" presStyleCnt="3"/>
      <dgm:spPr/>
      <dgm:t>
        <a:bodyPr/>
        <a:lstStyle/>
        <a:p>
          <a:endParaRPr lang="en-US"/>
        </a:p>
      </dgm:t>
    </dgm:pt>
    <dgm:pt modelId="{DC57F97F-81F2-094B-A620-5248F0E95F7E}" type="pres">
      <dgm:prSet presAssocID="{179A860E-88F9-C849-850F-84C8993C17A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94EB9-447F-A843-8217-4B222F245B77}" type="presOf" srcId="{09FD1A31-D208-4148-95AB-A698A06AE935}" destId="{D2B41522-801B-0C40-BFC0-03E78C6EB2AA}" srcOrd="0" destOrd="0" presId="urn:microsoft.com/office/officeart/2009/layout/CircleArrowProcess"/>
    <dgm:cxn modelId="{51C333CC-0EBC-2D40-B70B-23CDCB304BBD}" type="presOf" srcId="{B31167F5-FF8F-0F47-B045-391E2326CFAC}" destId="{71CD8E4B-DCBA-5841-9EC6-0C158820236D}" srcOrd="0" destOrd="0" presId="urn:microsoft.com/office/officeart/2009/layout/CircleArrowProcess"/>
    <dgm:cxn modelId="{A4910AAD-B2A2-1641-810C-84660B1823D2}" srcId="{B26BCEF9-F545-8847-86DD-51F84213B3A1}" destId="{179A860E-88F9-C849-850F-84C8993C17A9}" srcOrd="2" destOrd="0" parTransId="{344BAB89-EB09-B84B-A9E7-4C70AD059AC8}" sibTransId="{DEA7EBE3-E97E-8240-9115-961A68AF68B8}"/>
    <dgm:cxn modelId="{491381ED-CBA0-9F4B-AF81-33D6817EBBEA}" srcId="{B26BCEF9-F545-8847-86DD-51F84213B3A1}" destId="{B31167F5-FF8F-0F47-B045-391E2326CFAC}" srcOrd="1" destOrd="0" parTransId="{1774855C-F572-384A-A44C-2E967E564D3B}" sibTransId="{E14ED127-0EE9-D94E-AF35-4C9D5555F08B}"/>
    <dgm:cxn modelId="{B7B3D34B-DD7F-2441-9E35-FF06AD6D88B4}" type="presOf" srcId="{B26BCEF9-F545-8847-86DD-51F84213B3A1}" destId="{85E97FE8-F428-AC47-AAB8-9ACCFD06345F}" srcOrd="0" destOrd="0" presId="urn:microsoft.com/office/officeart/2009/layout/CircleArrowProcess"/>
    <dgm:cxn modelId="{86C08966-B38A-7F4A-99FC-835ECE010F74}" srcId="{B26BCEF9-F545-8847-86DD-51F84213B3A1}" destId="{09FD1A31-D208-4148-95AB-A698A06AE935}" srcOrd="0" destOrd="0" parTransId="{8F4108AF-3B46-B24B-A8B0-2DD079CA2DE0}" sibTransId="{BC821EF7-4FB2-D449-8D8D-8923A6625F19}"/>
    <dgm:cxn modelId="{8823B662-51EE-0941-B0B2-6A34BFFFB28A}" type="presOf" srcId="{179A860E-88F9-C849-850F-84C8993C17A9}" destId="{DC57F97F-81F2-094B-A620-5248F0E95F7E}" srcOrd="0" destOrd="0" presId="urn:microsoft.com/office/officeart/2009/layout/CircleArrowProcess"/>
    <dgm:cxn modelId="{BE4140E4-828D-4946-B5C6-6BD871CC99AD}" type="presParOf" srcId="{85E97FE8-F428-AC47-AAB8-9ACCFD06345F}" destId="{917FFFBB-49AC-E84E-9D36-A997B1C4453A}" srcOrd="0" destOrd="0" presId="urn:microsoft.com/office/officeart/2009/layout/CircleArrowProcess"/>
    <dgm:cxn modelId="{878CF815-E5FF-F642-B557-71EFA9E7692F}" type="presParOf" srcId="{917FFFBB-49AC-E84E-9D36-A997B1C4453A}" destId="{F1C7F5AF-770B-0443-B42A-AE67957D95DD}" srcOrd="0" destOrd="0" presId="urn:microsoft.com/office/officeart/2009/layout/CircleArrowProcess"/>
    <dgm:cxn modelId="{1F31659B-EF59-3145-AEF0-2FC86C6CC6C7}" type="presParOf" srcId="{85E97FE8-F428-AC47-AAB8-9ACCFD06345F}" destId="{D2B41522-801B-0C40-BFC0-03E78C6EB2AA}" srcOrd="1" destOrd="0" presId="urn:microsoft.com/office/officeart/2009/layout/CircleArrowProcess"/>
    <dgm:cxn modelId="{D649392D-001E-8E4A-A0B7-1DE6CF27DFF4}" type="presParOf" srcId="{85E97FE8-F428-AC47-AAB8-9ACCFD06345F}" destId="{745264D3-D5E8-6545-B651-F98C5228D8B5}" srcOrd="2" destOrd="0" presId="urn:microsoft.com/office/officeart/2009/layout/CircleArrowProcess"/>
    <dgm:cxn modelId="{0D088A0B-97D9-8C44-BA20-0BBED9F0A441}" type="presParOf" srcId="{745264D3-D5E8-6545-B651-F98C5228D8B5}" destId="{B9AEF47B-8AB2-914C-A1CD-E3D237635906}" srcOrd="0" destOrd="0" presId="urn:microsoft.com/office/officeart/2009/layout/CircleArrowProcess"/>
    <dgm:cxn modelId="{E59C1070-4A75-0944-B586-F492F563AEF8}" type="presParOf" srcId="{85E97FE8-F428-AC47-AAB8-9ACCFD06345F}" destId="{71CD8E4B-DCBA-5841-9EC6-0C158820236D}" srcOrd="3" destOrd="0" presId="urn:microsoft.com/office/officeart/2009/layout/CircleArrowProcess"/>
    <dgm:cxn modelId="{D8FC3C34-7CE4-D742-8539-859B9AD294A2}" type="presParOf" srcId="{85E97FE8-F428-AC47-AAB8-9ACCFD06345F}" destId="{8C5BB8FB-CF6B-1B41-B3A4-5D41826441CD}" srcOrd="4" destOrd="0" presId="urn:microsoft.com/office/officeart/2009/layout/CircleArrowProcess"/>
    <dgm:cxn modelId="{0DF03B2C-6568-9543-8B14-E97ED7D053AB}" type="presParOf" srcId="{8C5BB8FB-CF6B-1B41-B3A4-5D41826441CD}" destId="{83F7A746-5CC3-D24A-AF14-468E4D130ACC}" srcOrd="0" destOrd="0" presId="urn:microsoft.com/office/officeart/2009/layout/CircleArrowProcess"/>
    <dgm:cxn modelId="{ABF19047-5417-CF4B-AC78-AD56D98853D0}" type="presParOf" srcId="{85E97FE8-F428-AC47-AAB8-9ACCFD06345F}" destId="{DC57F97F-81F2-094B-A620-5248F0E95F7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4BC8CD-9104-6244-BE51-83B867053B98}" type="doc">
      <dgm:prSet loTypeId="urn:microsoft.com/office/officeart/2005/8/layout/matrix2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90C83-34C8-E34D-8117-D656E0533F41}">
      <dgm:prSet phldrT="[Text]"/>
      <dgm:spPr/>
      <dgm:t>
        <a:bodyPr/>
        <a:lstStyle/>
        <a:p>
          <a:pPr rtl="0"/>
          <a:r>
            <a:rPr lang="en-GB" dirty="0" smtClean="0"/>
            <a:t>Increase access to education</a:t>
          </a:r>
          <a:endParaRPr lang="en-US" dirty="0"/>
        </a:p>
      </dgm:t>
    </dgm:pt>
    <dgm:pt modelId="{7AC4576E-3AE9-C442-A9DD-158631E9F3D2}" type="parTrans" cxnId="{FA8D374A-D7AA-6F43-AF54-A44C50E0B295}">
      <dgm:prSet/>
      <dgm:spPr/>
      <dgm:t>
        <a:bodyPr/>
        <a:lstStyle/>
        <a:p>
          <a:endParaRPr lang="en-US"/>
        </a:p>
      </dgm:t>
    </dgm:pt>
    <dgm:pt modelId="{057432BC-5A56-754E-8341-D721428855DA}" type="sibTrans" cxnId="{FA8D374A-D7AA-6F43-AF54-A44C50E0B295}">
      <dgm:prSet/>
      <dgm:spPr/>
      <dgm:t>
        <a:bodyPr/>
        <a:lstStyle/>
        <a:p>
          <a:endParaRPr lang="en-US"/>
        </a:p>
      </dgm:t>
    </dgm:pt>
    <dgm:pt modelId="{582BBA99-EF16-444B-A458-651B42A0E6F9}">
      <dgm:prSet phldrT="[Text]"/>
      <dgm:spPr/>
      <dgm:t>
        <a:bodyPr/>
        <a:lstStyle/>
        <a:p>
          <a:pPr rtl="0"/>
          <a:r>
            <a:rPr lang="en-GB" dirty="0" smtClean="0"/>
            <a:t>Improve teaching and learning</a:t>
          </a:r>
          <a:endParaRPr lang="en-US" dirty="0"/>
        </a:p>
      </dgm:t>
    </dgm:pt>
    <dgm:pt modelId="{DCDFA1A4-B73F-3F48-867B-DA4FA8057F6A}" type="parTrans" cxnId="{18E26229-29C0-3748-9698-0921AEB25581}">
      <dgm:prSet/>
      <dgm:spPr/>
      <dgm:t>
        <a:bodyPr/>
        <a:lstStyle/>
        <a:p>
          <a:endParaRPr lang="en-US"/>
        </a:p>
      </dgm:t>
    </dgm:pt>
    <dgm:pt modelId="{0750EC9A-CF76-2045-91B6-2821C523A037}" type="sibTrans" cxnId="{18E26229-29C0-3748-9698-0921AEB25581}">
      <dgm:prSet/>
      <dgm:spPr/>
      <dgm:t>
        <a:bodyPr/>
        <a:lstStyle/>
        <a:p>
          <a:endParaRPr lang="en-US"/>
        </a:p>
      </dgm:t>
    </dgm:pt>
    <dgm:pt modelId="{4EEF3D1A-F852-1242-A074-0646EA87B373}">
      <dgm:prSet phldrT="[Text]"/>
      <dgm:spPr/>
      <dgm:t>
        <a:bodyPr/>
        <a:lstStyle/>
        <a:p>
          <a:pPr rtl="0"/>
          <a:r>
            <a:rPr lang="en-GB" dirty="0" smtClean="0"/>
            <a:t>Self promotion</a:t>
          </a:r>
          <a:endParaRPr lang="en-US" dirty="0"/>
        </a:p>
      </dgm:t>
    </dgm:pt>
    <dgm:pt modelId="{9983183B-759A-1B46-AE99-0AEA646242F2}" type="parTrans" cxnId="{CD7BC51E-2EF7-F64A-A260-C746F1FD646A}">
      <dgm:prSet/>
      <dgm:spPr/>
      <dgm:t>
        <a:bodyPr/>
        <a:lstStyle/>
        <a:p>
          <a:endParaRPr lang="en-US"/>
        </a:p>
      </dgm:t>
    </dgm:pt>
    <dgm:pt modelId="{A1D1BD49-28C7-5A42-8AC8-961CA98E7B7A}" type="sibTrans" cxnId="{CD7BC51E-2EF7-F64A-A260-C746F1FD646A}">
      <dgm:prSet/>
      <dgm:spPr/>
      <dgm:t>
        <a:bodyPr/>
        <a:lstStyle/>
        <a:p>
          <a:endParaRPr lang="en-US"/>
        </a:p>
      </dgm:t>
    </dgm:pt>
    <dgm:pt modelId="{115DD43C-0EF3-AE4A-9134-7F0678ACB609}">
      <dgm:prSet phldrT="[Text]"/>
      <dgm:spPr/>
      <dgm:t>
        <a:bodyPr/>
        <a:lstStyle/>
        <a:p>
          <a:pPr rtl="0"/>
          <a:r>
            <a:rPr lang="en-GB" dirty="0" smtClean="0"/>
            <a:t>Retain access to your own resources</a:t>
          </a:r>
          <a:endParaRPr lang="en-US" dirty="0"/>
        </a:p>
      </dgm:t>
    </dgm:pt>
    <dgm:pt modelId="{AF3F132A-3C2B-B442-81D0-E4232EC8B610}" type="parTrans" cxnId="{29584A17-7371-364C-97E0-8C0A609D7BBE}">
      <dgm:prSet/>
      <dgm:spPr/>
      <dgm:t>
        <a:bodyPr/>
        <a:lstStyle/>
        <a:p>
          <a:endParaRPr lang="en-US"/>
        </a:p>
      </dgm:t>
    </dgm:pt>
    <dgm:pt modelId="{EED53347-8CF7-6E4B-BDF4-7A3D04A101F3}" type="sibTrans" cxnId="{29584A17-7371-364C-97E0-8C0A609D7BBE}">
      <dgm:prSet/>
      <dgm:spPr/>
      <dgm:t>
        <a:bodyPr/>
        <a:lstStyle/>
        <a:p>
          <a:endParaRPr lang="en-US"/>
        </a:p>
      </dgm:t>
    </dgm:pt>
    <dgm:pt modelId="{3DD9133F-C8E7-7E46-B4BE-C8988FF4387A}">
      <dgm:prSet phldrT="[Text]"/>
      <dgm:spPr/>
      <dgm:t>
        <a:bodyPr/>
        <a:lstStyle/>
        <a:p>
          <a:endParaRPr lang="en-US"/>
        </a:p>
      </dgm:t>
    </dgm:pt>
    <dgm:pt modelId="{3997DAA9-E725-9245-BE60-F83C9CC7039A}" type="parTrans" cxnId="{FD949652-8B4E-C943-9CEA-9D84616B653F}">
      <dgm:prSet/>
      <dgm:spPr/>
      <dgm:t>
        <a:bodyPr/>
        <a:lstStyle/>
        <a:p>
          <a:endParaRPr lang="en-US"/>
        </a:p>
      </dgm:t>
    </dgm:pt>
    <dgm:pt modelId="{6995964D-9458-E24F-BCC8-9F1C05C93F66}" type="sibTrans" cxnId="{FD949652-8B4E-C943-9CEA-9D84616B653F}">
      <dgm:prSet/>
      <dgm:spPr/>
      <dgm:t>
        <a:bodyPr/>
        <a:lstStyle/>
        <a:p>
          <a:endParaRPr lang="en-US"/>
        </a:p>
      </dgm:t>
    </dgm:pt>
    <dgm:pt modelId="{51D22D4D-FB72-D146-BEAF-628B068CB924}" type="pres">
      <dgm:prSet presAssocID="{C34BC8CD-9104-6244-BE51-83B867053B9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D3185-52A3-8C44-BA5D-087553E7DF32}" type="pres">
      <dgm:prSet presAssocID="{C34BC8CD-9104-6244-BE51-83B867053B98}" presName="axisShape" presStyleLbl="bgShp" presStyleIdx="0" presStyleCnt="1"/>
      <dgm:spPr/>
      <dgm:t>
        <a:bodyPr/>
        <a:lstStyle/>
        <a:p>
          <a:endParaRPr lang="en-US"/>
        </a:p>
      </dgm:t>
    </dgm:pt>
    <dgm:pt modelId="{AD71A8BD-7717-B143-9C19-84E810BE6B8E}" type="pres">
      <dgm:prSet presAssocID="{C34BC8CD-9104-6244-BE51-83B867053B9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6781-307D-2946-906D-25A74F74AA23}" type="pres">
      <dgm:prSet presAssocID="{C34BC8CD-9104-6244-BE51-83B867053B9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53AF-AA6C-9A47-8ECF-45158883A696}" type="pres">
      <dgm:prSet presAssocID="{C34BC8CD-9104-6244-BE51-83B867053B9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EE29C-2BFE-3F48-8E4B-78B82A9D3E59}" type="pres">
      <dgm:prSet presAssocID="{C34BC8CD-9104-6244-BE51-83B867053B9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D374A-D7AA-6F43-AF54-A44C50E0B295}" srcId="{C34BC8CD-9104-6244-BE51-83B867053B98}" destId="{00790C83-34C8-E34D-8117-D656E0533F41}" srcOrd="0" destOrd="0" parTransId="{7AC4576E-3AE9-C442-A9DD-158631E9F3D2}" sibTransId="{057432BC-5A56-754E-8341-D721428855DA}"/>
    <dgm:cxn modelId="{FD949652-8B4E-C943-9CEA-9D84616B653F}" srcId="{C34BC8CD-9104-6244-BE51-83B867053B98}" destId="{3DD9133F-C8E7-7E46-B4BE-C8988FF4387A}" srcOrd="4" destOrd="0" parTransId="{3997DAA9-E725-9245-BE60-F83C9CC7039A}" sibTransId="{6995964D-9458-E24F-BCC8-9F1C05C93F66}"/>
    <dgm:cxn modelId="{29584A17-7371-364C-97E0-8C0A609D7BBE}" srcId="{C34BC8CD-9104-6244-BE51-83B867053B98}" destId="{115DD43C-0EF3-AE4A-9134-7F0678ACB609}" srcOrd="3" destOrd="0" parTransId="{AF3F132A-3C2B-B442-81D0-E4232EC8B610}" sibTransId="{EED53347-8CF7-6E4B-BDF4-7A3D04A101F3}"/>
    <dgm:cxn modelId="{83964153-B3BA-4242-8221-62C0B69F0539}" type="presOf" srcId="{00790C83-34C8-E34D-8117-D656E0533F41}" destId="{AD71A8BD-7717-B143-9C19-84E810BE6B8E}" srcOrd="0" destOrd="0" presId="urn:microsoft.com/office/officeart/2005/8/layout/matrix2"/>
    <dgm:cxn modelId="{CD7BC51E-2EF7-F64A-A260-C746F1FD646A}" srcId="{C34BC8CD-9104-6244-BE51-83B867053B98}" destId="{4EEF3D1A-F852-1242-A074-0646EA87B373}" srcOrd="2" destOrd="0" parTransId="{9983183B-759A-1B46-AE99-0AEA646242F2}" sibTransId="{A1D1BD49-28C7-5A42-8AC8-961CA98E7B7A}"/>
    <dgm:cxn modelId="{275BAF62-5D75-AF4D-A5CD-D530614738F2}" type="presOf" srcId="{C34BC8CD-9104-6244-BE51-83B867053B98}" destId="{51D22D4D-FB72-D146-BEAF-628B068CB924}" srcOrd="0" destOrd="0" presId="urn:microsoft.com/office/officeart/2005/8/layout/matrix2"/>
    <dgm:cxn modelId="{9A0BCF4C-7686-1245-8999-3785900C0649}" type="presOf" srcId="{115DD43C-0EF3-AE4A-9134-7F0678ACB609}" destId="{FA6EE29C-2BFE-3F48-8E4B-78B82A9D3E59}" srcOrd="0" destOrd="0" presId="urn:microsoft.com/office/officeart/2005/8/layout/matrix2"/>
    <dgm:cxn modelId="{CFC8E229-0EF4-0B42-8AB8-80D0AE23714C}" type="presOf" srcId="{582BBA99-EF16-444B-A458-651B42A0E6F9}" destId="{F5316781-307D-2946-906D-25A74F74AA23}" srcOrd="0" destOrd="0" presId="urn:microsoft.com/office/officeart/2005/8/layout/matrix2"/>
    <dgm:cxn modelId="{3F03CF60-7A4D-BE46-AC30-BD2091C921BA}" type="presOf" srcId="{4EEF3D1A-F852-1242-A074-0646EA87B373}" destId="{7CAC53AF-AA6C-9A47-8ECF-45158883A696}" srcOrd="0" destOrd="0" presId="urn:microsoft.com/office/officeart/2005/8/layout/matrix2"/>
    <dgm:cxn modelId="{18E26229-29C0-3748-9698-0921AEB25581}" srcId="{C34BC8CD-9104-6244-BE51-83B867053B98}" destId="{582BBA99-EF16-444B-A458-651B42A0E6F9}" srcOrd="1" destOrd="0" parTransId="{DCDFA1A4-B73F-3F48-867B-DA4FA8057F6A}" sibTransId="{0750EC9A-CF76-2045-91B6-2821C523A037}"/>
    <dgm:cxn modelId="{C6ADCA91-6EA9-6648-8BD1-28668DC33907}" type="presParOf" srcId="{51D22D4D-FB72-D146-BEAF-628B068CB924}" destId="{C22D3185-52A3-8C44-BA5D-087553E7DF32}" srcOrd="0" destOrd="0" presId="urn:microsoft.com/office/officeart/2005/8/layout/matrix2"/>
    <dgm:cxn modelId="{207A8890-5100-9449-AC2E-9961658FC3D5}" type="presParOf" srcId="{51D22D4D-FB72-D146-BEAF-628B068CB924}" destId="{AD71A8BD-7717-B143-9C19-84E810BE6B8E}" srcOrd="1" destOrd="0" presId="urn:microsoft.com/office/officeart/2005/8/layout/matrix2"/>
    <dgm:cxn modelId="{F783FEB6-76BB-EF47-8406-AF28AD697248}" type="presParOf" srcId="{51D22D4D-FB72-D146-BEAF-628B068CB924}" destId="{F5316781-307D-2946-906D-25A74F74AA23}" srcOrd="2" destOrd="0" presId="urn:microsoft.com/office/officeart/2005/8/layout/matrix2"/>
    <dgm:cxn modelId="{44E7480B-858C-E04F-880B-386F8B56D9CB}" type="presParOf" srcId="{51D22D4D-FB72-D146-BEAF-628B068CB924}" destId="{7CAC53AF-AA6C-9A47-8ECF-45158883A696}" srcOrd="3" destOrd="0" presId="urn:microsoft.com/office/officeart/2005/8/layout/matrix2"/>
    <dgm:cxn modelId="{B28C6822-3CA9-F641-833A-1263066490D5}" type="presParOf" srcId="{51D22D4D-FB72-D146-BEAF-628B068CB924}" destId="{FA6EE29C-2BFE-3F48-8E4B-78B82A9D3E5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7DA7CA-CFA9-496C-87A3-05C669527B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33A62C08-4AA5-4EE3-9410-D84ABE9E5242}" type="pres">
      <dgm:prSet presAssocID="{CD7DA7CA-CFA9-496C-87A3-05C669527B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</dgm:ptLst>
  <dgm:cxnLst>
    <dgm:cxn modelId="{0ADCDA43-4889-9941-99DD-3ED8E54EF8FC}" type="presOf" srcId="{CD7DA7CA-CFA9-496C-87A3-05C669527B76}" destId="{33A62C08-4AA5-4EE3-9410-D84ABE9E52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6D3D9-6CA0-404B-8519-7BCFAC442BDB}">
      <dsp:nvSpPr>
        <dsp:cNvPr id="0" name=""/>
        <dsp:cNvSpPr/>
      </dsp:nvSpPr>
      <dsp:spPr>
        <a:xfrm rot="16200000">
          <a:off x="179784" y="-179784"/>
          <a:ext cx="1666081" cy="2025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Copyright</a:t>
          </a:r>
          <a:endParaRPr lang="en-US" sz="2100" kern="1200" dirty="0"/>
        </a:p>
      </dsp:txBody>
      <dsp:txXfrm rot="5400000">
        <a:off x="0" y="0"/>
        <a:ext cx="2025650" cy="1249561"/>
      </dsp:txXfrm>
    </dsp:sp>
    <dsp:sp modelId="{3013A8B6-7622-974F-B0CA-8EB046F582EC}">
      <dsp:nvSpPr>
        <dsp:cNvPr id="0" name=""/>
        <dsp:cNvSpPr/>
      </dsp:nvSpPr>
      <dsp:spPr>
        <a:xfrm>
          <a:off x="2025650" y="0"/>
          <a:ext cx="2025650" cy="16660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Access</a:t>
          </a:r>
          <a:endParaRPr lang="en-US" sz="2100" kern="1200" dirty="0"/>
        </a:p>
      </dsp:txBody>
      <dsp:txXfrm>
        <a:off x="2025650" y="0"/>
        <a:ext cx="2025650" cy="1249561"/>
      </dsp:txXfrm>
    </dsp:sp>
    <dsp:sp modelId="{4F73607C-5DDD-264D-BEBA-033B660B3798}">
      <dsp:nvSpPr>
        <dsp:cNvPr id="0" name=""/>
        <dsp:cNvSpPr/>
      </dsp:nvSpPr>
      <dsp:spPr>
        <a:xfrm rot="10800000">
          <a:off x="0" y="1666081"/>
          <a:ext cx="2025650" cy="16660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Storage</a:t>
          </a:r>
          <a:endParaRPr lang="en-US" sz="2100" kern="1200" dirty="0"/>
        </a:p>
      </dsp:txBody>
      <dsp:txXfrm rot="10800000">
        <a:off x="0" y="2082601"/>
        <a:ext cx="2025650" cy="1249561"/>
      </dsp:txXfrm>
    </dsp:sp>
    <dsp:sp modelId="{B86152C4-6A91-C049-82C7-285A82622359}">
      <dsp:nvSpPr>
        <dsp:cNvPr id="0" name=""/>
        <dsp:cNvSpPr/>
      </dsp:nvSpPr>
      <dsp:spPr>
        <a:xfrm rot="5400000">
          <a:off x="2205434" y="1486297"/>
          <a:ext cx="1666081" cy="202565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Resource variety</a:t>
          </a:r>
          <a:endParaRPr lang="en-US" sz="2100" kern="1200" dirty="0"/>
        </a:p>
      </dsp:txBody>
      <dsp:txXfrm rot="-5400000">
        <a:off x="2025650" y="2082601"/>
        <a:ext cx="2025650" cy="1249561"/>
      </dsp:txXfrm>
    </dsp:sp>
    <dsp:sp modelId="{EF2E0D12-1618-BC4B-8A83-D4A506E9CA6B}">
      <dsp:nvSpPr>
        <dsp:cNvPr id="0" name=""/>
        <dsp:cNvSpPr/>
      </dsp:nvSpPr>
      <dsp:spPr>
        <a:xfrm>
          <a:off x="1417955" y="1249561"/>
          <a:ext cx="1215390" cy="83304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Key findings</a:t>
          </a:r>
          <a:endParaRPr lang="en-US" sz="2100" kern="1200" dirty="0"/>
        </a:p>
      </dsp:txBody>
      <dsp:txXfrm>
        <a:off x="1458621" y="1290227"/>
        <a:ext cx="1134058" cy="751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A7427-1610-5D46-B6E7-343C644199D9}">
      <dsp:nvSpPr>
        <dsp:cNvPr id="0" name=""/>
        <dsp:cNvSpPr/>
      </dsp:nvSpPr>
      <dsp:spPr>
        <a:xfrm>
          <a:off x="494" y="412413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All file types</a:t>
          </a:r>
          <a:endParaRPr lang="en-US" sz="2100" kern="1200" dirty="0"/>
        </a:p>
      </dsp:txBody>
      <dsp:txXfrm>
        <a:off x="56985" y="468904"/>
        <a:ext cx="1815737" cy="1044249"/>
      </dsp:txXfrm>
    </dsp:sp>
    <dsp:sp modelId="{72DDC4FF-4D63-EC4E-9EFE-CDC95D8CD7E9}">
      <dsp:nvSpPr>
        <dsp:cNvPr id="0" name=""/>
        <dsp:cNvSpPr/>
      </dsp:nvSpPr>
      <dsp:spPr>
        <a:xfrm>
          <a:off x="2122085" y="412413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Full metadata indexing</a:t>
          </a:r>
          <a:endParaRPr lang="en-US" sz="2100" kern="1200" dirty="0"/>
        </a:p>
      </dsp:txBody>
      <dsp:txXfrm>
        <a:off x="2178576" y="468904"/>
        <a:ext cx="1815737" cy="1044249"/>
      </dsp:txXfrm>
    </dsp:sp>
    <dsp:sp modelId="{03962460-25EC-454B-B039-79AE59F07721}">
      <dsp:nvSpPr>
        <dsp:cNvPr id="0" name=""/>
        <dsp:cNvSpPr/>
      </dsp:nvSpPr>
      <dsp:spPr>
        <a:xfrm>
          <a:off x="494" y="1762517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 storage limits</a:t>
          </a:r>
          <a:endParaRPr lang="en-US" sz="2100" kern="1200" dirty="0"/>
        </a:p>
      </dsp:txBody>
      <dsp:txXfrm>
        <a:off x="56985" y="1819008"/>
        <a:ext cx="1815737" cy="1044249"/>
      </dsp:txXfrm>
    </dsp:sp>
    <dsp:sp modelId="{30F07183-4AAE-DC4E-B892-F415623436DD}">
      <dsp:nvSpPr>
        <dsp:cNvPr id="0" name=""/>
        <dsp:cNvSpPr/>
      </dsp:nvSpPr>
      <dsp:spPr>
        <a:xfrm>
          <a:off x="2122085" y="1762517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Value add for audio, video, and text</a:t>
          </a:r>
          <a:endParaRPr lang="en-US" sz="2100" kern="1200" dirty="0"/>
        </a:p>
      </dsp:txBody>
      <dsp:txXfrm>
        <a:off x="2178576" y="1819008"/>
        <a:ext cx="1815737" cy="1044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10E5-7C02-D048-84E8-69605C72B72A}">
      <dsp:nvSpPr>
        <dsp:cNvPr id="0" name=""/>
        <dsp:cNvSpPr/>
      </dsp:nvSpPr>
      <dsp:spPr>
        <a:xfrm>
          <a:off x="494" y="412413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Self-deposit and quick upload</a:t>
          </a:r>
        </a:p>
      </dsp:txBody>
      <dsp:txXfrm>
        <a:off x="56985" y="468904"/>
        <a:ext cx="1815737" cy="1044249"/>
      </dsp:txXfrm>
    </dsp:sp>
    <dsp:sp modelId="{5D7F37E8-2320-E64C-A41B-67487376D8CA}">
      <dsp:nvSpPr>
        <dsp:cNvPr id="0" name=""/>
        <dsp:cNvSpPr/>
      </dsp:nvSpPr>
      <dsp:spPr>
        <a:xfrm>
          <a:off x="2122085" y="412413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Version control</a:t>
          </a:r>
          <a:endParaRPr lang="en-US" sz="2100" kern="1200" dirty="0"/>
        </a:p>
      </dsp:txBody>
      <dsp:txXfrm>
        <a:off x="2178576" y="468904"/>
        <a:ext cx="1815737" cy="1044249"/>
      </dsp:txXfrm>
    </dsp:sp>
    <dsp:sp modelId="{89F5EE57-FBC7-8740-960E-D1A4E530C4C9}">
      <dsp:nvSpPr>
        <dsp:cNvPr id="0" name=""/>
        <dsp:cNvSpPr/>
      </dsp:nvSpPr>
      <dsp:spPr>
        <a:xfrm>
          <a:off x="494" y="1762516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Various share options</a:t>
          </a:r>
          <a:endParaRPr lang="en-US" sz="2100" kern="1200" dirty="0" smtClean="0"/>
        </a:p>
      </dsp:txBody>
      <dsp:txXfrm>
        <a:off x="56985" y="1819007"/>
        <a:ext cx="1815737" cy="1044249"/>
      </dsp:txXfrm>
    </dsp:sp>
    <dsp:sp modelId="{2D550190-8590-B042-BCC3-4F20EF0623AE}">
      <dsp:nvSpPr>
        <dsp:cNvPr id="0" name=""/>
        <dsp:cNvSpPr/>
      </dsp:nvSpPr>
      <dsp:spPr>
        <a:xfrm>
          <a:off x="2122085" y="1762516"/>
          <a:ext cx="1928719" cy="11572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Personal profile</a:t>
          </a:r>
          <a:endParaRPr lang="en-US" sz="2100" kern="1200" dirty="0"/>
        </a:p>
      </dsp:txBody>
      <dsp:txXfrm>
        <a:off x="2178576" y="1819007"/>
        <a:ext cx="1815737" cy="1044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4324D-D7CF-744E-9D4C-225648150183}">
      <dsp:nvSpPr>
        <dsp:cNvPr id="0" name=""/>
        <dsp:cNvSpPr/>
      </dsp:nvSpPr>
      <dsp:spPr>
        <a:xfrm>
          <a:off x="-3766348" y="-536288"/>
          <a:ext cx="4489227" cy="4489227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BA00-18E4-0D43-A453-A8703707F25D}">
      <dsp:nvSpPr>
        <dsp:cNvPr id="0" name=""/>
        <dsp:cNvSpPr/>
      </dsp:nvSpPr>
      <dsp:spPr>
        <a:xfrm>
          <a:off x="270594" y="175471"/>
          <a:ext cx="3737077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System admin</a:t>
          </a:r>
          <a:endParaRPr lang="en-US" sz="1800" kern="1200" dirty="0"/>
        </a:p>
      </dsp:txBody>
      <dsp:txXfrm>
        <a:off x="270594" y="175471"/>
        <a:ext cx="3737077" cy="350810"/>
      </dsp:txXfrm>
    </dsp:sp>
    <dsp:sp modelId="{A03D91C8-6009-CA45-9B2A-1039878377BE}">
      <dsp:nvSpPr>
        <dsp:cNvPr id="0" name=""/>
        <dsp:cNvSpPr/>
      </dsp:nvSpPr>
      <dsp:spPr>
        <a:xfrm>
          <a:off x="51338" y="131620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7F4F-7FFC-AD41-BCEF-ADD7056A6693}">
      <dsp:nvSpPr>
        <dsp:cNvPr id="0" name=""/>
        <dsp:cNvSpPr/>
      </dsp:nvSpPr>
      <dsp:spPr>
        <a:xfrm>
          <a:off x="559160" y="701620"/>
          <a:ext cx="3448511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Manage development</a:t>
          </a:r>
          <a:endParaRPr lang="en-GB" sz="1800" kern="1200" dirty="0"/>
        </a:p>
      </dsp:txBody>
      <dsp:txXfrm>
        <a:off x="559160" y="701620"/>
        <a:ext cx="3448511" cy="350810"/>
      </dsp:txXfrm>
    </dsp:sp>
    <dsp:sp modelId="{E49FB436-A552-E642-90ED-8C6199CD3E7D}">
      <dsp:nvSpPr>
        <dsp:cNvPr id="0" name=""/>
        <dsp:cNvSpPr/>
      </dsp:nvSpPr>
      <dsp:spPr>
        <a:xfrm>
          <a:off x="339903" y="657768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5B2E-3E96-7B4A-B89C-78A68BE06560}">
      <dsp:nvSpPr>
        <dsp:cNvPr id="0" name=""/>
        <dsp:cNvSpPr/>
      </dsp:nvSpPr>
      <dsp:spPr>
        <a:xfrm>
          <a:off x="691113" y="1227768"/>
          <a:ext cx="3316558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Digital preservation</a:t>
          </a:r>
          <a:endParaRPr lang="en-GB" sz="1800" kern="1200" dirty="0"/>
        </a:p>
      </dsp:txBody>
      <dsp:txXfrm>
        <a:off x="691113" y="1227768"/>
        <a:ext cx="3316558" cy="350810"/>
      </dsp:txXfrm>
    </dsp:sp>
    <dsp:sp modelId="{12CAE68E-B942-F149-9BB4-9CB46D32191B}">
      <dsp:nvSpPr>
        <dsp:cNvPr id="0" name=""/>
        <dsp:cNvSpPr/>
      </dsp:nvSpPr>
      <dsp:spPr>
        <a:xfrm>
          <a:off x="471857" y="1183917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C8FA1-A998-864A-A876-FF51BAE0305C}">
      <dsp:nvSpPr>
        <dsp:cNvPr id="0" name=""/>
        <dsp:cNvSpPr/>
      </dsp:nvSpPr>
      <dsp:spPr>
        <a:xfrm>
          <a:off x="691113" y="1753584"/>
          <a:ext cx="3316558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  <a:endParaRPr lang="en-GB" sz="1800" kern="1200" dirty="0"/>
        </a:p>
      </dsp:txBody>
      <dsp:txXfrm>
        <a:off x="691113" y="1753584"/>
        <a:ext cx="3316558" cy="350810"/>
      </dsp:txXfrm>
    </dsp:sp>
    <dsp:sp modelId="{94821259-B33D-354F-BFD2-74A812B33EB1}">
      <dsp:nvSpPr>
        <dsp:cNvPr id="0" name=""/>
        <dsp:cNvSpPr/>
      </dsp:nvSpPr>
      <dsp:spPr>
        <a:xfrm>
          <a:off x="471857" y="1709732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FD936-93F2-E34E-8B01-2BE1A72D3C32}">
      <dsp:nvSpPr>
        <dsp:cNvPr id="0" name=""/>
        <dsp:cNvSpPr/>
      </dsp:nvSpPr>
      <dsp:spPr>
        <a:xfrm>
          <a:off x="559160" y="2279732"/>
          <a:ext cx="3448511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Advocacy</a:t>
          </a:r>
          <a:endParaRPr lang="en-GB" sz="1800" kern="1200" dirty="0"/>
        </a:p>
      </dsp:txBody>
      <dsp:txXfrm>
        <a:off x="559160" y="2279732"/>
        <a:ext cx="3448511" cy="350810"/>
      </dsp:txXfrm>
    </dsp:sp>
    <dsp:sp modelId="{E1699520-5D24-6048-8231-1E8DAAAF58C4}">
      <dsp:nvSpPr>
        <dsp:cNvPr id="0" name=""/>
        <dsp:cNvSpPr/>
      </dsp:nvSpPr>
      <dsp:spPr>
        <a:xfrm>
          <a:off x="339903" y="2235881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ABDCE-E566-3546-9D9C-28AB5490B44E}">
      <dsp:nvSpPr>
        <dsp:cNvPr id="0" name=""/>
        <dsp:cNvSpPr/>
      </dsp:nvSpPr>
      <dsp:spPr>
        <a:xfrm>
          <a:off x="270594" y="2805881"/>
          <a:ext cx="3737077" cy="350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56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Copyright and licensing advice</a:t>
          </a:r>
          <a:endParaRPr lang="en-GB" sz="1800" kern="1200" dirty="0"/>
        </a:p>
      </dsp:txBody>
      <dsp:txXfrm>
        <a:off x="270594" y="2805881"/>
        <a:ext cx="3737077" cy="350810"/>
      </dsp:txXfrm>
    </dsp:sp>
    <dsp:sp modelId="{B0A5899F-14B4-AB4F-A711-66E46141EE50}">
      <dsp:nvSpPr>
        <dsp:cNvPr id="0" name=""/>
        <dsp:cNvSpPr/>
      </dsp:nvSpPr>
      <dsp:spPr>
        <a:xfrm>
          <a:off x="51338" y="2762029"/>
          <a:ext cx="438512" cy="438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4F6E-4D64-8B41-876B-D91F09ECAF6E}">
      <dsp:nvSpPr>
        <dsp:cNvPr id="0" name=""/>
        <dsp:cNvSpPr/>
      </dsp:nvSpPr>
      <dsp:spPr>
        <a:xfrm rot="5400000">
          <a:off x="5262906" y="-2140248"/>
          <a:ext cx="859073" cy="5357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Community content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Community led development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Self policing</a:t>
          </a:r>
          <a:endParaRPr lang="en-US" sz="1500" kern="1200" dirty="0"/>
        </a:p>
      </dsp:txBody>
      <dsp:txXfrm rot="-5400000">
        <a:off x="3013647" y="150947"/>
        <a:ext cx="5315656" cy="775201"/>
      </dsp:txXfrm>
    </dsp:sp>
    <dsp:sp modelId="{CC1D13B8-9CDF-FE45-926A-2A9BC02B244B}">
      <dsp:nvSpPr>
        <dsp:cNvPr id="0" name=""/>
        <dsp:cNvSpPr/>
      </dsp:nvSpPr>
      <dsp:spPr>
        <a:xfrm>
          <a:off x="0" y="1627"/>
          <a:ext cx="3013646" cy="1073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Community driven</a:t>
          </a:r>
          <a:endParaRPr lang="en-US" sz="3000" kern="1200" dirty="0"/>
        </a:p>
      </dsp:txBody>
      <dsp:txXfrm>
        <a:off x="52421" y="54048"/>
        <a:ext cx="2908804" cy="968999"/>
      </dsp:txXfrm>
    </dsp:sp>
    <dsp:sp modelId="{0FD235A0-AEAD-CE4B-A403-E16E69E637C4}">
      <dsp:nvSpPr>
        <dsp:cNvPr id="0" name=""/>
        <dsp:cNvSpPr/>
      </dsp:nvSpPr>
      <dsp:spPr>
        <a:xfrm rot="5400000">
          <a:off x="5262906" y="-1012715"/>
          <a:ext cx="859073" cy="5357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 published resources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Permanent resources only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Staff deposit only</a:t>
          </a:r>
          <a:endParaRPr lang="en-US" sz="1500" kern="1200" dirty="0"/>
        </a:p>
      </dsp:txBody>
      <dsp:txXfrm rot="-5400000">
        <a:off x="3013647" y="1278480"/>
        <a:ext cx="5315656" cy="775201"/>
      </dsp:txXfrm>
    </dsp:sp>
    <dsp:sp modelId="{924E2379-D03B-D547-8D12-31FF576CC0CA}">
      <dsp:nvSpPr>
        <dsp:cNvPr id="0" name=""/>
        <dsp:cNvSpPr/>
      </dsp:nvSpPr>
      <dsp:spPr>
        <a:xfrm>
          <a:off x="0" y="1129160"/>
          <a:ext cx="3013646" cy="1073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However...</a:t>
          </a:r>
          <a:endParaRPr lang="en-US" sz="3000" kern="1200" dirty="0"/>
        </a:p>
      </dsp:txBody>
      <dsp:txXfrm>
        <a:off x="52421" y="1181581"/>
        <a:ext cx="2908804" cy="968999"/>
      </dsp:txXfrm>
    </dsp:sp>
    <dsp:sp modelId="{767DBFA0-4D6A-1747-906F-A8C426455133}">
      <dsp:nvSpPr>
        <dsp:cNvPr id="0" name=""/>
        <dsp:cNvSpPr/>
      </dsp:nvSpPr>
      <dsp:spPr>
        <a:xfrm rot="5400000">
          <a:off x="5225386" y="91837"/>
          <a:ext cx="859073" cy="5357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Copyright and licensing advice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Development</a:t>
          </a:r>
          <a:endParaRPr lang="en-GB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Training and advocacy</a:t>
          </a:r>
          <a:endParaRPr lang="en-GB" sz="1500" kern="1200" dirty="0"/>
        </a:p>
      </dsp:txBody>
      <dsp:txXfrm rot="-5400000">
        <a:off x="2976127" y="2383032"/>
        <a:ext cx="5315656" cy="775201"/>
      </dsp:txXfrm>
    </dsp:sp>
    <dsp:sp modelId="{7E7F90D8-C06F-EC4D-8D17-0C7C8BE0DDD7}">
      <dsp:nvSpPr>
        <dsp:cNvPr id="0" name=""/>
        <dsp:cNvSpPr/>
      </dsp:nvSpPr>
      <dsp:spPr>
        <a:xfrm>
          <a:off x="0" y="2256693"/>
          <a:ext cx="3013646" cy="10738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 return</a:t>
          </a:r>
          <a:r>
            <a:rPr lang="mr-IN" sz="3000" kern="1200" dirty="0" smtClean="0"/>
            <a:t>…</a:t>
          </a:r>
          <a:endParaRPr lang="en-US" sz="3000" kern="1200" dirty="0"/>
        </a:p>
      </dsp:txBody>
      <dsp:txXfrm>
        <a:off x="52421" y="2309114"/>
        <a:ext cx="2908804" cy="968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7F5AF-770B-0443-B42A-AE67957D95DD}">
      <dsp:nvSpPr>
        <dsp:cNvPr id="0" name=""/>
        <dsp:cNvSpPr/>
      </dsp:nvSpPr>
      <dsp:spPr>
        <a:xfrm>
          <a:off x="1446453" y="0"/>
          <a:ext cx="1603859" cy="16041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1522-801B-0C40-BFC0-03E78C6EB2AA}">
      <dsp:nvSpPr>
        <dsp:cNvPr id="0" name=""/>
        <dsp:cNvSpPr/>
      </dsp:nvSpPr>
      <dsp:spPr>
        <a:xfrm>
          <a:off x="1800959" y="579129"/>
          <a:ext cx="891233" cy="445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</a:t>
          </a:r>
        </a:p>
      </dsp:txBody>
      <dsp:txXfrm>
        <a:off x="1800959" y="579129"/>
        <a:ext cx="891233" cy="445510"/>
      </dsp:txXfrm>
    </dsp:sp>
    <dsp:sp modelId="{B9AEF47B-8AB2-914C-A1CD-E3D237635906}">
      <dsp:nvSpPr>
        <dsp:cNvPr id="0" name=""/>
        <dsp:cNvSpPr/>
      </dsp:nvSpPr>
      <dsp:spPr>
        <a:xfrm>
          <a:off x="1000987" y="921676"/>
          <a:ext cx="1603859" cy="16041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D8E4B-DCBA-5841-9EC6-0C158820236D}">
      <dsp:nvSpPr>
        <dsp:cNvPr id="0" name=""/>
        <dsp:cNvSpPr/>
      </dsp:nvSpPr>
      <dsp:spPr>
        <a:xfrm>
          <a:off x="1357300" y="1506137"/>
          <a:ext cx="891233" cy="445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Upload</a:t>
          </a:r>
          <a:endParaRPr lang="en-US" sz="2200" kern="1200" dirty="0"/>
        </a:p>
      </dsp:txBody>
      <dsp:txXfrm>
        <a:off x="1357300" y="1506137"/>
        <a:ext cx="891233" cy="445510"/>
      </dsp:txXfrm>
    </dsp:sp>
    <dsp:sp modelId="{83F7A746-5CC3-D24A-AF14-468E4D130ACC}">
      <dsp:nvSpPr>
        <dsp:cNvPr id="0" name=""/>
        <dsp:cNvSpPr/>
      </dsp:nvSpPr>
      <dsp:spPr>
        <a:xfrm>
          <a:off x="1560606" y="1953647"/>
          <a:ext cx="1377963" cy="137851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7F97F-81F2-094B-A620-5248F0E95F7E}">
      <dsp:nvSpPr>
        <dsp:cNvPr id="0" name=""/>
        <dsp:cNvSpPr/>
      </dsp:nvSpPr>
      <dsp:spPr>
        <a:xfrm>
          <a:off x="1803067" y="2434478"/>
          <a:ext cx="891233" cy="445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License</a:t>
          </a:r>
          <a:endParaRPr lang="en-US" sz="2200" kern="1200" dirty="0"/>
        </a:p>
      </dsp:txBody>
      <dsp:txXfrm>
        <a:off x="1803067" y="2434478"/>
        <a:ext cx="891233" cy="4455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D3185-52A3-8C44-BA5D-087553E7DF32}">
      <dsp:nvSpPr>
        <dsp:cNvPr id="0" name=""/>
        <dsp:cNvSpPr/>
      </dsp:nvSpPr>
      <dsp:spPr>
        <a:xfrm>
          <a:off x="359568" y="0"/>
          <a:ext cx="3332163" cy="33321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1A8BD-7717-B143-9C19-84E810BE6B8E}">
      <dsp:nvSpPr>
        <dsp:cNvPr id="0" name=""/>
        <dsp:cNvSpPr/>
      </dsp:nvSpPr>
      <dsp:spPr>
        <a:xfrm>
          <a:off x="576159" y="216590"/>
          <a:ext cx="1332865" cy="1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Increase access to education</a:t>
          </a:r>
          <a:endParaRPr lang="en-US" sz="1800" kern="1200" dirty="0"/>
        </a:p>
      </dsp:txBody>
      <dsp:txXfrm>
        <a:off x="641224" y="281655"/>
        <a:ext cx="1202735" cy="1202735"/>
      </dsp:txXfrm>
    </dsp:sp>
    <dsp:sp modelId="{F5316781-307D-2946-906D-25A74F74AA23}">
      <dsp:nvSpPr>
        <dsp:cNvPr id="0" name=""/>
        <dsp:cNvSpPr/>
      </dsp:nvSpPr>
      <dsp:spPr>
        <a:xfrm>
          <a:off x="2142275" y="216590"/>
          <a:ext cx="1332865" cy="1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Improve teaching and learning</a:t>
          </a:r>
          <a:endParaRPr lang="en-US" sz="1800" kern="1200" dirty="0"/>
        </a:p>
      </dsp:txBody>
      <dsp:txXfrm>
        <a:off x="2207340" y="281655"/>
        <a:ext cx="1202735" cy="1202735"/>
      </dsp:txXfrm>
    </dsp:sp>
    <dsp:sp modelId="{7CAC53AF-AA6C-9A47-8ECF-45158883A696}">
      <dsp:nvSpPr>
        <dsp:cNvPr id="0" name=""/>
        <dsp:cNvSpPr/>
      </dsp:nvSpPr>
      <dsp:spPr>
        <a:xfrm>
          <a:off x="576159" y="1782707"/>
          <a:ext cx="1332865" cy="1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Self promotion</a:t>
          </a:r>
          <a:endParaRPr lang="en-US" sz="1800" kern="1200" dirty="0"/>
        </a:p>
      </dsp:txBody>
      <dsp:txXfrm>
        <a:off x="641224" y="1847772"/>
        <a:ext cx="1202735" cy="1202735"/>
      </dsp:txXfrm>
    </dsp:sp>
    <dsp:sp modelId="{FA6EE29C-2BFE-3F48-8E4B-78B82A9D3E59}">
      <dsp:nvSpPr>
        <dsp:cNvPr id="0" name=""/>
        <dsp:cNvSpPr/>
      </dsp:nvSpPr>
      <dsp:spPr>
        <a:xfrm>
          <a:off x="2142275" y="1782707"/>
          <a:ext cx="1332865" cy="1332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Retain access to your own resources</a:t>
          </a:r>
          <a:endParaRPr lang="en-US" sz="1800" kern="1200" dirty="0"/>
        </a:p>
      </dsp:txBody>
      <dsp:txXfrm>
        <a:off x="2207340" y="1847772"/>
        <a:ext cx="1202735" cy="12027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532195" y="272000"/>
            <a:ext cx="3077836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28/05/2018</a:t>
            </a:fld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32195" y="9352951"/>
            <a:ext cx="3077836" cy="215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6464" y="272000"/>
            <a:ext cx="3079017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86464" y="9361123"/>
            <a:ext cx="3079017" cy="215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86464" y="261745"/>
            <a:ext cx="3079017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32196" y="275001"/>
            <a:ext cx="3079747" cy="21544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86464" y="9365667"/>
            <a:ext cx="2945659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6284" y="9365667"/>
            <a:ext cx="2945659" cy="215444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186464" y="4937127"/>
            <a:ext cx="6424747" cy="41472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-100013" y="790575"/>
            <a:ext cx="6997701" cy="393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7647" y="134295"/>
            <a:ext cx="8820149" cy="4860925"/>
          </a:xfrm>
          <a:prstGeom prst="rect">
            <a:avLst/>
          </a:prstGeom>
          <a:solidFill>
            <a:srgbClr val="004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121" y="1131558"/>
            <a:ext cx="567908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Presenter’s Name (click to edit)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3120" y="1900999"/>
            <a:ext cx="567908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(click to edit)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13916" y="453640"/>
            <a:ext cx="1800000" cy="18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2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0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3309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200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10" name="Picture 9" descr="GCU Logo RGB Colour Georgia Str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3" y="3963064"/>
            <a:ext cx="1257599" cy="7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7647" y="134295"/>
            <a:ext cx="8820149" cy="4860925"/>
          </a:xfrm>
          <a:prstGeom prst="rect">
            <a:avLst/>
          </a:prstGeom>
          <a:solidFill>
            <a:srgbClr val="004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121" y="1131558"/>
            <a:ext cx="567908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Presenter’s Name (click to edit)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3120" y="1900999"/>
            <a:ext cx="567908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(click to edit)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13916" y="453640"/>
            <a:ext cx="1800000" cy="18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2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1220788"/>
            <a:ext cx="8461375" cy="24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3234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1220788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857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8460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33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25722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Subtitle (click to edit)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2032000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1220788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9992" y="320675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2" y="2032001"/>
            <a:ext cx="8461376" cy="1619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1225722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1220788"/>
            <a:ext cx="8461375" cy="24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1" y="1491606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Thank you note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8" y="320675"/>
            <a:ext cx="3865094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75" y="817481"/>
            <a:ext cx="3865096" cy="175426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320675"/>
            <a:ext cx="8461375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1313" y="2074945"/>
            <a:ext cx="3870640" cy="496805"/>
          </a:xfrm>
          <a:prstGeom prst="rect">
            <a:avLst/>
          </a:prstGeom>
          <a:solidFill>
            <a:srgbClr val="03309D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 (click to edit)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4" y="2568395"/>
            <a:ext cx="3870638" cy="1083499"/>
          </a:xfrm>
          <a:prstGeom prst="rect">
            <a:avLst/>
          </a:prstGeom>
          <a:solidFill>
            <a:srgbClr val="03309D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8" y="320675"/>
            <a:ext cx="4051299" cy="3871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320675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49591" y="320984"/>
            <a:ext cx="4053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320675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8" y="308841"/>
            <a:ext cx="4051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41313" y="1220788"/>
            <a:ext cx="8461375" cy="243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80617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7647" y="134295"/>
            <a:ext cx="8820149" cy="4860925"/>
          </a:xfrm>
          <a:prstGeom prst="rect">
            <a:avLst/>
          </a:prstGeom>
          <a:solidFill>
            <a:srgbClr val="004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3121" y="1131558"/>
            <a:ext cx="567908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Presenter’s Name (click to edit)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3120" y="1900999"/>
            <a:ext cx="567908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 Title (click to edit)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13916" y="453640"/>
            <a:ext cx="1800000" cy="18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2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1220788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6345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41311" y="1220788"/>
            <a:ext cx="846137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Paragraph (click to edit)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311" y="320859"/>
            <a:ext cx="846137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2930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6060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41313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20675"/>
            <a:ext cx="4051300" cy="3331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399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1925" y="141289"/>
            <a:ext cx="8820149" cy="4860924"/>
          </a:xfrm>
          <a:prstGeom prst="rect">
            <a:avLst/>
          </a:prstGeom>
          <a:solidFill>
            <a:srgbClr val="004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98E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0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200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6" name="Picture 5" descr="GCU Logo RGB White Georgia Str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964800"/>
            <a:ext cx="1254681" cy="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925" y="141288"/>
            <a:ext cx="8820149" cy="4860925"/>
          </a:xfrm>
          <a:prstGeom prst="rect">
            <a:avLst/>
          </a:prstGeom>
          <a:solidFill>
            <a:srgbClr val="8058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0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200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964800"/>
            <a:ext cx="1254681" cy="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925" y="141288"/>
            <a:ext cx="8820149" cy="486092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0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200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964800"/>
            <a:ext cx="1254681" cy="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1925" y="141290"/>
            <a:ext cx="8820149" cy="4860924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200" y="501475"/>
            <a:ext cx="8461376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200" y="1406338"/>
            <a:ext cx="846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 (click to edit)</a:t>
            </a:r>
          </a:p>
        </p:txBody>
      </p:sp>
      <p:pic>
        <p:nvPicPr>
          <p:cNvPr id="10" name="Picture 9" descr="GCU Logo RGB White Georgia Str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964800"/>
            <a:ext cx="1254681" cy="7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CU Logo RGB Colour Georgia Stra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3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80" r:id="rId2"/>
    <p:sldLayoutId id="2147483715" r:id="rId3"/>
    <p:sldLayoutId id="2147483716" r:id="rId4"/>
    <p:sldLayoutId id="214748373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CU Logo RGB White Georgia Strap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2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  <p:sldLayoutId id="2147483717" r:id="rId6"/>
    <p:sldLayoutId id="2147483718" r:id="rId7"/>
    <p:sldLayoutId id="2147483719" r:id="rId8"/>
    <p:sldLayoutId id="2147483736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391853" y="4552014"/>
            <a:ext cx="42306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r>
              <a:rPr lang="en-GB" sz="800" dirty="0">
                <a:latin typeface="+mn-lt"/>
              </a:rPr>
              <a:t> </a:t>
            </a:r>
          </a:p>
        </p:txBody>
      </p:sp>
      <p:pic>
        <p:nvPicPr>
          <p:cNvPr id="4" name="Picture 3" descr="GCU Logo RGB Colour Georgia Strap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3" y="3963064"/>
            <a:ext cx="1257599" cy="7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C1ED-3934-404E-86EB-F1CBDDF5B1BE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6617-49E5-DF4E-B478-E3961B72A3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CU Logo RGB Colour Georgia Strap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1" y="3574977"/>
            <a:ext cx="1909853" cy="11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4" r:id="rId13"/>
    <p:sldLayoutId id="2147483737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7.xml"/><Relationship Id="rId12" Type="http://schemas.openxmlformats.org/officeDocument/2006/relationships/diagramData" Target="../diagrams/data8.xml"/><Relationship Id="rId13" Type="http://schemas.openxmlformats.org/officeDocument/2006/relationships/diagramLayout" Target="../diagrams/layout8.xml"/><Relationship Id="rId14" Type="http://schemas.openxmlformats.org/officeDocument/2006/relationships/diagramQuickStyle" Target="../diagrams/quickStyle8.xml"/><Relationship Id="rId15" Type="http://schemas.openxmlformats.org/officeDocument/2006/relationships/diagramColors" Target="../diagrams/colors8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1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2121/2/index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hyperlink" Target="edshare.gcu.ac.uk" TargetMode="External"/><Relationship Id="rId3" Type="http://schemas.openxmlformats.org/officeDocument/2006/relationships/hyperlink" Target="mailto:edshare@gcu.ac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hare.gcu.ac.uk/" TargetMode="External"/><Relationship Id="rId4" Type="http://schemas.openxmlformats.org/officeDocument/2006/relationships/hyperlink" Target="https://edshare.gcu.ac.uk/1014" TargetMode="External"/><Relationship Id="rId5" Type="http://schemas.openxmlformats.org/officeDocument/2006/relationships/hyperlink" Target="https://edshare.gcu.ac.uk/cgi/stats/report" TargetMode="External"/><Relationship Id="rId6" Type="http://schemas.openxmlformats.org/officeDocument/2006/relationships/hyperlink" Target="https://www.gcu.ac.uk/library/servicesforstaff/copyright" TargetMode="External"/><Relationship Id="rId7" Type="http://schemas.openxmlformats.org/officeDocument/2006/relationships/hyperlink" Target="https://edshare.gcu.ac.uk/3667" TargetMode="External"/><Relationship Id="rId8" Type="http://schemas.openxmlformats.org/officeDocument/2006/relationships/hyperlink" Target="https://edshare.gcu.ac.uk/1022" TargetMode="External"/><Relationship Id="rId9" Type="http://schemas.openxmlformats.org/officeDocument/2006/relationships/hyperlink" Target="https://edshare.gcu.ac.uk/2121" TargetMode="External"/><Relationship Id="rId1" Type="http://schemas.openxmlformats.org/officeDocument/2006/relationships/slideLayout" Target="../slideLayouts/slideLayout40.xml"/><Relationship Id="rId2" Type="http://schemas.openxmlformats.org/officeDocument/2006/relationships/hyperlink" Target="https://www.gcu.ac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hyperlink" Target="https://edshare.gcu.ac.uk/1011" TargetMode="External"/><Relationship Id="rId1" Type="http://schemas.openxmlformats.org/officeDocument/2006/relationships/slideLayout" Target="../slideLayouts/slideLayout41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41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1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41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hyperlink" Target="http://education.okfn.org/" TargetMode="External"/><Relationship Id="rId3" Type="http://schemas.openxmlformats.org/officeDocument/2006/relationships/hyperlink" Target="https://edshare.gcu.ac.uk/17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Gary Steele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120" y="1900999"/>
            <a:ext cx="5679084" cy="707886"/>
          </a:xfrm>
        </p:spPr>
        <p:txBody>
          <a:bodyPr/>
          <a:lstStyle/>
          <a:p>
            <a:r>
              <a:rPr lang="en-US" dirty="0" err="1"/>
              <a:t>edShare@GCU</a:t>
            </a:r>
            <a:r>
              <a:rPr lang="en-US" dirty="0"/>
              <a:t>: sharing and preserving our educational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863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616033"/>
            <a:ext cx="4051300" cy="2722647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Clear </a:t>
            </a:r>
            <a:r>
              <a:rPr lang="en-GB" sz="2400" dirty="0"/>
              <a:t>and consistent guidance on copyright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Encourage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Self-policing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Robust takedown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Advocacy and training</a:t>
            </a:r>
            <a:endParaRPr lang="en-GB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OERs and copyright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64472174"/>
              </p:ext>
            </p:extLst>
          </p:nvPr>
        </p:nvGraphicFramePr>
        <p:xfrm>
          <a:off x="341313" y="1311275"/>
          <a:ext cx="4051300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373649"/>
              </p:ext>
            </p:extLst>
          </p:nvPr>
        </p:nvGraphicFramePr>
        <p:xfrm>
          <a:off x="4751388" y="1311275"/>
          <a:ext cx="4051300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 of Open Educational Resources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84182762"/>
              </p:ext>
            </p:extLst>
          </p:nvPr>
        </p:nvGraphicFramePr>
        <p:xfrm>
          <a:off x="-2928708" y="306069"/>
          <a:ext cx="7936788" cy="156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786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3" y="1311275"/>
            <a:ext cx="3757939" cy="3332163"/>
          </a:xfrm>
        </p:spPr>
      </p:pic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63" y="1979116"/>
            <a:ext cx="3333750" cy="1994894"/>
          </a:xfrm>
        </p:spPr>
      </p:pic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champions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1313" y="1221570"/>
            <a:ext cx="8461373" cy="2246769"/>
          </a:xfrm>
        </p:spPr>
        <p:txBody>
          <a:bodyPr/>
          <a:lstStyle/>
          <a:p>
            <a:r>
              <a:rPr lang="en-US" dirty="0" smtClean="0"/>
              <a:t>Demo:			</a:t>
            </a:r>
          </a:p>
          <a:p>
            <a:r>
              <a:rPr lang="en-US" dirty="0" smtClean="0"/>
              <a:t>Presentation: 	</a:t>
            </a:r>
          </a:p>
          <a:p>
            <a:endParaRPr lang="en-US" dirty="0" smtClean="0"/>
          </a:p>
          <a:p>
            <a:r>
              <a:rPr lang="en-US" dirty="0" smtClean="0"/>
              <a:t>Visit </a:t>
            </a:r>
            <a:r>
              <a:rPr lang="en-US" dirty="0" err="1"/>
              <a:t>edShare</a:t>
            </a:r>
            <a:r>
              <a:rPr lang="en-US" dirty="0"/>
              <a:t>: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  <a:hlinkClick r:id="rId2" action="ppaction://hlinkfile"/>
              </a:rPr>
              <a:t>edshare.gcu.ac.uk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Email: </a:t>
            </a:r>
            <a:r>
              <a:rPr lang="en-US" dirty="0" smtClean="0"/>
              <a:t>			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edshare@gcu.ac.uk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1311" y="1221570"/>
            <a:ext cx="8461373" cy="3475020"/>
          </a:xfrm>
        </p:spPr>
        <p:txBody>
          <a:bodyPr/>
          <a:lstStyle/>
          <a:p>
            <a:r>
              <a:rPr lang="en-GB" sz="1400" dirty="0"/>
              <a:t>Slide </a:t>
            </a:r>
            <a:r>
              <a:rPr lang="en-GB" sz="1400" dirty="0" smtClean="0"/>
              <a:t>2 - </a:t>
            </a:r>
            <a:r>
              <a:rPr lang="en-GB" sz="1400" dirty="0"/>
              <a:t>Our thriving global </a:t>
            </a:r>
            <a:r>
              <a:rPr lang="en-GB" sz="1400" dirty="0" smtClean="0"/>
              <a:t>network. </a:t>
            </a:r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www.gcu.ac.uk</a:t>
            </a:r>
            <a:r>
              <a:rPr lang="en-GB" sz="1400" dirty="0" smtClean="0"/>
              <a:t> </a:t>
            </a:r>
          </a:p>
          <a:p>
            <a:r>
              <a:rPr lang="en-GB" sz="1400" dirty="0"/>
              <a:t>Slide </a:t>
            </a:r>
            <a:r>
              <a:rPr lang="en-GB" sz="1400" dirty="0"/>
              <a:t>4</a:t>
            </a:r>
            <a:r>
              <a:rPr lang="en-GB" sz="1400" dirty="0" smtClean="0"/>
              <a:t> </a:t>
            </a:r>
            <a:r>
              <a:rPr lang="en-GB" sz="1400" dirty="0"/>
              <a:t>-</a:t>
            </a:r>
            <a:r>
              <a:rPr lang="en-GB" sz="1400" dirty="0" smtClean="0"/>
              <a:t> Home Page</a:t>
            </a:r>
            <a:r>
              <a:rPr lang="en-GB" sz="1400" dirty="0"/>
              <a:t>. </a:t>
            </a:r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edshare.gcu.ac.uk</a:t>
            </a:r>
            <a:r>
              <a:rPr lang="en-GB" sz="1400" dirty="0"/>
              <a:t> 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Slide </a:t>
            </a:r>
            <a:r>
              <a:rPr lang="en-GB" sz="1400" dirty="0" smtClean="0"/>
              <a:t>3,5,6,7 </a:t>
            </a:r>
            <a:r>
              <a:rPr lang="en-GB" sz="1400" dirty="0" smtClean="0"/>
              <a:t>-</a:t>
            </a:r>
            <a:r>
              <a:rPr lang="en-GB" sz="1400" dirty="0"/>
              <a:t> </a:t>
            </a:r>
            <a:r>
              <a:rPr lang="en-GB" sz="1400" dirty="0" smtClean="0"/>
              <a:t>An </a:t>
            </a:r>
            <a:r>
              <a:rPr lang="en-GB" sz="1400" dirty="0"/>
              <a:t>Introduction to </a:t>
            </a:r>
            <a:r>
              <a:rPr lang="en-GB" sz="1400" dirty="0" err="1" smtClean="0"/>
              <a:t>edShare@GCU</a:t>
            </a:r>
            <a:r>
              <a:rPr lang="en-GB" sz="1400" dirty="0" smtClean="0"/>
              <a:t> by Toby </a:t>
            </a:r>
            <a:r>
              <a:rPr lang="en-GB" sz="1400" dirty="0" err="1" smtClean="0"/>
              <a:t>Hanning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edshare.gcu.ac.uk/1014</a:t>
            </a:r>
            <a:r>
              <a:rPr lang="en-GB" sz="1400" dirty="0" smtClean="0"/>
              <a:t> (CC-BY</a:t>
            </a:r>
            <a:r>
              <a:rPr lang="en-GB" sz="1400" dirty="0" smtClean="0"/>
              <a:t>)</a:t>
            </a:r>
          </a:p>
          <a:p>
            <a:r>
              <a:rPr lang="en-GB" sz="1400" dirty="0"/>
              <a:t>Slide 8 - Statistics. </a:t>
            </a:r>
            <a:r>
              <a:rPr lang="en-GB" sz="1400" dirty="0">
                <a:hlinkClick r:id="rId5"/>
              </a:rPr>
              <a:t>https://edshare.gcu.ac.uk/cgi/stats/report</a:t>
            </a:r>
            <a:r>
              <a:rPr lang="en-GB" sz="1400" dirty="0"/>
              <a:t> </a:t>
            </a:r>
            <a:endParaRPr lang="en-GB" sz="1400" dirty="0" smtClean="0"/>
          </a:p>
          <a:p>
            <a:r>
              <a:rPr lang="en-GB" sz="1400" dirty="0" smtClean="0"/>
              <a:t>Slide 9 </a:t>
            </a:r>
            <a:r>
              <a:rPr lang="en-GB" sz="1400" dirty="0"/>
              <a:t>-</a:t>
            </a:r>
            <a:r>
              <a:rPr lang="en-GB" sz="1400" dirty="0" smtClean="0"/>
              <a:t> </a:t>
            </a:r>
            <a:r>
              <a:rPr lang="en-GB" sz="1400" dirty="0"/>
              <a:t>Copyright. </a:t>
            </a:r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www.gcu.ac.uk/library/servicesforstaff/copyright</a:t>
            </a:r>
            <a:r>
              <a:rPr lang="en-GB" sz="1400" dirty="0" smtClean="0"/>
              <a:t> </a:t>
            </a:r>
            <a:endParaRPr lang="en-GB" sz="1400" dirty="0" smtClean="0"/>
          </a:p>
          <a:p>
            <a:r>
              <a:rPr lang="en-GB" sz="1400" dirty="0" smtClean="0"/>
              <a:t>Slide 9,11 </a:t>
            </a:r>
            <a:r>
              <a:rPr lang="en-GB" sz="1400" dirty="0"/>
              <a:t>- </a:t>
            </a:r>
            <a:r>
              <a:rPr lang="en-GB" sz="1400" dirty="0" err="1"/>
              <a:t>edShare@GCU</a:t>
            </a:r>
            <a:r>
              <a:rPr lang="en-GB" sz="1400" dirty="0"/>
              <a:t>: A Guide to Training and </a:t>
            </a:r>
            <a:r>
              <a:rPr lang="en-GB" sz="1400" dirty="0" smtClean="0"/>
              <a:t>Advocacy by Toby </a:t>
            </a:r>
            <a:r>
              <a:rPr lang="en-GB" sz="1400" dirty="0" err="1" smtClean="0"/>
              <a:t>Hanning</a:t>
            </a:r>
            <a:r>
              <a:rPr lang="en-GB" sz="1400" dirty="0"/>
              <a:t>. </a:t>
            </a:r>
            <a:r>
              <a:rPr lang="en-GB" sz="1400" dirty="0">
                <a:hlinkClick r:id="rId7"/>
              </a:rPr>
              <a:t>https://</a:t>
            </a:r>
            <a:r>
              <a:rPr lang="en-GB" sz="1400" dirty="0" smtClean="0">
                <a:hlinkClick r:id="rId7"/>
              </a:rPr>
              <a:t>edshare.gcu.ac.uk/3667</a:t>
            </a:r>
            <a:r>
              <a:rPr lang="en-GB" sz="1400" dirty="0" smtClean="0"/>
              <a:t> (CC-BY)</a:t>
            </a:r>
          </a:p>
          <a:p>
            <a:r>
              <a:rPr lang="en-GB" sz="1400" dirty="0"/>
              <a:t>Slide 12 - US of Foot and Ankle Transducer </a:t>
            </a:r>
            <a:r>
              <a:rPr lang="en-GB" sz="1400" dirty="0" smtClean="0"/>
              <a:t>Positions by </a:t>
            </a:r>
            <a:r>
              <a:rPr lang="en-GB" sz="1400" dirty="0"/>
              <a:t>Allan Thompson. </a:t>
            </a:r>
            <a:r>
              <a:rPr lang="en-GB" sz="1400" dirty="0">
                <a:hlinkClick r:id="rId8"/>
              </a:rPr>
              <a:t>https://</a:t>
            </a:r>
            <a:r>
              <a:rPr lang="en-GB" sz="1400" dirty="0" smtClean="0">
                <a:hlinkClick r:id="rId8"/>
              </a:rPr>
              <a:t>edshare.gcu.ac.uk/1022</a:t>
            </a:r>
            <a:r>
              <a:rPr lang="en-GB" sz="1400" dirty="0" smtClean="0"/>
              <a:t> (CC-BY). </a:t>
            </a:r>
            <a:r>
              <a:rPr lang="en-GB" sz="1400" dirty="0"/>
              <a:t>&amp; Week 1 - Introduction to object-orientated </a:t>
            </a:r>
            <a:r>
              <a:rPr lang="en-GB" sz="1400" dirty="0" smtClean="0"/>
              <a:t>programming by </a:t>
            </a:r>
            <a:r>
              <a:rPr lang="en-GB" sz="1400" dirty="0"/>
              <a:t>James Paterson. </a:t>
            </a:r>
            <a:r>
              <a:rPr lang="en-GB" sz="1400" dirty="0">
                <a:hlinkClick r:id="rId9"/>
              </a:rPr>
              <a:t>https://</a:t>
            </a:r>
            <a:r>
              <a:rPr lang="en-GB" sz="1400" dirty="0" smtClean="0">
                <a:hlinkClick r:id="rId9"/>
              </a:rPr>
              <a:t>edshare.gcu.ac.uk/2121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6" y="1979333"/>
            <a:ext cx="4051300" cy="1995714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dirty="0" smtClean="0"/>
              <a:t>Founded in 1993</a:t>
            </a:r>
            <a:r>
              <a:rPr lang="en-US" dirty="0"/>
              <a:t> </a:t>
            </a:r>
            <a:r>
              <a:rPr lang="en-US" dirty="0" smtClean="0"/>
              <a:t>by merger of The </a:t>
            </a:r>
            <a:r>
              <a:rPr lang="en-US" dirty="0"/>
              <a:t>Queen's </a:t>
            </a:r>
            <a:r>
              <a:rPr lang="en-US" dirty="0" smtClean="0"/>
              <a:t>College</a:t>
            </a:r>
            <a:r>
              <a:rPr lang="en-US" dirty="0"/>
              <a:t> </a:t>
            </a:r>
            <a:r>
              <a:rPr lang="en-US" dirty="0" smtClean="0"/>
              <a:t>(1875</a:t>
            </a:r>
            <a:r>
              <a:rPr lang="en-US" dirty="0"/>
              <a:t>) and Glasgow Polytechnic </a:t>
            </a:r>
            <a:r>
              <a:rPr lang="en-US" dirty="0" smtClean="0"/>
              <a:t>(1971)</a:t>
            </a:r>
            <a:r>
              <a:rPr lang="en-GB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Motto “University </a:t>
            </a:r>
            <a:r>
              <a:rPr lang="en-GB" dirty="0"/>
              <a:t>for the Common </a:t>
            </a:r>
            <a:r>
              <a:rPr lang="en-GB" dirty="0" smtClean="0"/>
              <a:t>Good”</a:t>
            </a:r>
          </a:p>
          <a:p>
            <a:pPr marL="342900" indent="-342900">
              <a:buFont typeface="Arial" charset="0"/>
              <a:buChar char="•"/>
            </a:pPr>
            <a:r>
              <a:rPr lang="uk-UA" dirty="0"/>
              <a:t>16,415</a:t>
            </a:r>
            <a:r>
              <a:rPr lang="en-GB" dirty="0"/>
              <a:t> Students (2016/17</a:t>
            </a:r>
            <a:r>
              <a:rPr lang="en-GB" dirty="0" smtClean="0"/>
              <a:t>)</a:t>
            </a:r>
            <a:endParaRPr lang="en-GB" dirty="0" smtClean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20% of students from disadvantaged </a:t>
            </a:r>
            <a:r>
              <a:rPr lang="en-GB" dirty="0" smtClean="0"/>
              <a:t>areas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3 Academic Schools</a:t>
            </a:r>
            <a:endParaRPr lang="en-GB" dirty="0" smtClean="0"/>
          </a:p>
          <a:p>
            <a:pPr marL="857250" lvl="1" indent="-342900">
              <a:buFont typeface="Arial" charset="0"/>
              <a:buChar char="•"/>
            </a:pPr>
            <a:r>
              <a:rPr lang="en-GB" b="1" dirty="0"/>
              <a:t>School of Engineering and Built Environment</a:t>
            </a:r>
            <a:r>
              <a:rPr lang="en-GB" b="1" dirty="0" smtClean="0"/>
              <a:t>: </a:t>
            </a:r>
            <a:r>
              <a:rPr lang="en-GB" dirty="0" smtClean="0"/>
              <a:t>Engineering, construction, and computing</a:t>
            </a:r>
          </a:p>
          <a:p>
            <a:pPr marL="857250" lvl="1" indent="-342900">
              <a:buFont typeface="Arial" charset="0"/>
              <a:buChar char="•"/>
            </a:pPr>
            <a:r>
              <a:rPr lang="en-GB" b="1" dirty="0"/>
              <a:t>Glasgow School for Business and Society</a:t>
            </a:r>
            <a:r>
              <a:rPr lang="en-GB" b="1" dirty="0" smtClean="0"/>
              <a:t>: </a:t>
            </a:r>
            <a:r>
              <a:rPr lang="en-GB" dirty="0" smtClean="0"/>
              <a:t>Business</a:t>
            </a:r>
            <a:r>
              <a:rPr lang="en-GB" dirty="0"/>
              <a:t>, </a:t>
            </a:r>
            <a:r>
              <a:rPr lang="en-GB" dirty="0" smtClean="0"/>
              <a:t>law, </a:t>
            </a:r>
            <a:r>
              <a:rPr lang="en-GB" dirty="0"/>
              <a:t>and social </a:t>
            </a:r>
            <a:r>
              <a:rPr lang="en-GB" dirty="0" smtClean="0"/>
              <a:t>sciences</a:t>
            </a:r>
          </a:p>
          <a:p>
            <a:pPr marL="857250" lvl="1" indent="-342900">
              <a:buFont typeface="Arial" charset="0"/>
              <a:buChar char="•"/>
            </a:pPr>
            <a:r>
              <a:rPr lang="en-GB" b="1" dirty="0" smtClean="0"/>
              <a:t>School of Health </a:t>
            </a:r>
            <a:r>
              <a:rPr lang="en-GB" b="1" dirty="0"/>
              <a:t>and Life </a:t>
            </a:r>
            <a:r>
              <a:rPr lang="en-GB" b="1" dirty="0" smtClean="0"/>
              <a:t>Sciences: </a:t>
            </a:r>
            <a:r>
              <a:rPr lang="en-GB" dirty="0"/>
              <a:t>Nursing, </a:t>
            </a:r>
            <a:r>
              <a:rPr lang="en-GB" dirty="0" smtClean="0"/>
              <a:t>optometry, </a:t>
            </a:r>
            <a:r>
              <a:rPr lang="en-GB" dirty="0"/>
              <a:t>p</a:t>
            </a:r>
            <a:r>
              <a:rPr lang="en-GB" dirty="0" smtClean="0"/>
              <a:t>sychology</a:t>
            </a:r>
            <a:r>
              <a:rPr lang="en-GB" dirty="0"/>
              <a:t>, </a:t>
            </a:r>
            <a:r>
              <a:rPr lang="en-GB" dirty="0" smtClean="0"/>
              <a:t>and social work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op </a:t>
            </a:r>
            <a:r>
              <a:rPr lang="en-US" dirty="0"/>
              <a:t>modern university in Scotland by research </a:t>
            </a:r>
            <a:r>
              <a:rPr lang="en-US" dirty="0" smtClean="0"/>
              <a:t>power (REF2014)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 Caledonian University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86875534"/>
              </p:ext>
            </p:extLst>
          </p:nvPr>
        </p:nvGraphicFramePr>
        <p:xfrm>
          <a:off x="341313" y="1311275"/>
          <a:ext cx="4051300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Legacy </a:t>
            </a:r>
            <a:r>
              <a:rPr lang="en-GB" sz="2400" dirty="0"/>
              <a:t>AV repository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/>
              <a:t>OER policy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/>
              <a:t>Survey of staff </a:t>
            </a:r>
            <a:r>
              <a:rPr lang="en-GB" sz="2400" dirty="0" smtClean="0"/>
              <a:t>requirements</a:t>
            </a:r>
            <a:endParaRPr lang="en-GB" sz="2400" dirty="0"/>
          </a:p>
          <a:p>
            <a:pPr marL="685800" lvl="2" indent="0">
              <a:buNone/>
            </a:pPr>
            <a:r>
              <a:rPr lang="en-GB" dirty="0" smtClean="0"/>
              <a:t>“To </a:t>
            </a:r>
            <a:r>
              <a:rPr lang="en-GB" dirty="0"/>
              <a:t>ascertain the issues surrounding the use of digital resources in the University, both for learning and teaching, and support services</a:t>
            </a:r>
            <a:r>
              <a:rPr lang="en-GB" dirty="0" smtClean="0"/>
              <a:t>”</a:t>
            </a:r>
            <a:endParaRPr lang="en-GB" sz="2100" dirty="0"/>
          </a:p>
          <a:p>
            <a:pPr marL="1028700" lvl="3" indent="0" algn="r">
              <a:buNone/>
            </a:pPr>
            <a:r>
              <a:rPr lang="en-GB" sz="1250" dirty="0" smtClean="0"/>
              <a:t>Digital Resources Survey (2013) </a:t>
            </a:r>
            <a:r>
              <a:rPr lang="en-US" sz="1250" dirty="0" smtClean="0">
                <a:hlinkClick r:id="rId7"/>
              </a:rPr>
              <a:t>https</a:t>
            </a:r>
            <a:r>
              <a:rPr lang="en-US" sz="1250" dirty="0">
                <a:hlinkClick r:id="rId7"/>
              </a:rPr>
              <a:t>://</a:t>
            </a:r>
            <a:r>
              <a:rPr lang="en-US" sz="1250" dirty="0" smtClean="0">
                <a:hlinkClick r:id="rId7"/>
              </a:rPr>
              <a:t>edshare.gcu.ac.uk/1011</a:t>
            </a:r>
            <a:endParaRPr lang="en-US" sz="125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origins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2" y="1488917"/>
            <a:ext cx="4051300" cy="297654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Hosted on campus on mirrored servers with 13TB of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Variant of </a:t>
            </a:r>
            <a:r>
              <a:rPr lang="en-GB" dirty="0" err="1" smtClean="0"/>
              <a:t>ePrints</a:t>
            </a:r>
            <a:r>
              <a:rPr lang="en-GB" dirty="0" smtClean="0"/>
              <a:t> repository open source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Built </a:t>
            </a:r>
            <a:r>
              <a:rPr lang="en-GB" dirty="0"/>
              <a:t>and </a:t>
            </a:r>
            <a:r>
              <a:rPr lang="en-GB" dirty="0" smtClean="0"/>
              <a:t>supported </a:t>
            </a:r>
            <a:r>
              <a:rPr lang="en-GB" dirty="0"/>
              <a:t>by </a:t>
            </a:r>
            <a:r>
              <a:rPr lang="en-GB" dirty="0" err="1"/>
              <a:t>ePrints</a:t>
            </a:r>
            <a:r>
              <a:rPr lang="en-GB" dirty="0"/>
              <a:t>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Built on the key </a:t>
            </a:r>
            <a:r>
              <a:rPr lang="en-GB" dirty="0"/>
              <a:t>principles </a:t>
            </a:r>
            <a:r>
              <a:rPr lang="en-GB" dirty="0"/>
              <a:t>of: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Storing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Sharing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Preserving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798978"/>
              </p:ext>
            </p:extLst>
          </p:nvPr>
        </p:nvGraphicFramePr>
        <p:xfrm>
          <a:off x="4751388" y="1311275"/>
          <a:ext cx="4051300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features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1405204"/>
              </p:ext>
            </p:extLst>
          </p:nvPr>
        </p:nvGraphicFramePr>
        <p:xfrm>
          <a:off x="355600" y="1331913"/>
          <a:ext cx="4051300" cy="333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758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79686040"/>
              </p:ext>
            </p:extLst>
          </p:nvPr>
        </p:nvGraphicFramePr>
        <p:xfrm>
          <a:off x="341313" y="1311275"/>
          <a:ext cx="4051300" cy="333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b="1" dirty="0" smtClean="0"/>
              <a:t>Content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ourse materials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esson plans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Presentations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Videos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Podcasts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Images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ast papers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Software</a:t>
            </a:r>
          </a:p>
          <a:p>
            <a:pPr marL="342900" lvl="0" indent="-342900">
              <a:buFont typeface="Arial" charset="0"/>
              <a:buChar char="•"/>
            </a:pPr>
            <a:r>
              <a:rPr lang="en-GB" dirty="0" smtClean="0"/>
              <a:t>Training materials</a:t>
            </a:r>
            <a:endParaRPr lang="en-GB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313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 and support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principles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59174949"/>
              </p:ext>
            </p:extLst>
          </p:nvPr>
        </p:nvGraphicFramePr>
        <p:xfrm>
          <a:off x="341312" y="1220788"/>
          <a:ext cx="8371239" cy="333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2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1375439"/>
            <a:ext cx="4051300" cy="3203834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8" y="1722893"/>
            <a:ext cx="4051300" cy="2508926"/>
          </a:xfrm>
        </p:spPr>
      </p:pic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edShare</a:t>
            </a: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success in numbers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41436" y="1311582"/>
            <a:ext cx="4051300" cy="3331219"/>
          </a:xfrm>
        </p:spPr>
        <p:txBody>
          <a:bodyPr/>
          <a:lstStyle/>
          <a:p>
            <a:pPr lvl="0"/>
            <a:r>
              <a:rPr lang="en-GB" dirty="0"/>
              <a:t>“Freely accessible, openly licensed resources that are used for teaching, learning, educational, assessment and research purposes” </a:t>
            </a:r>
            <a:endParaRPr lang="en-GB" dirty="0" smtClean="0"/>
          </a:p>
          <a:p>
            <a:pPr algn="r"/>
            <a:r>
              <a:rPr lang="en-GB" sz="1400" dirty="0"/>
              <a:t>Open Education Working </a:t>
            </a:r>
            <a:r>
              <a:rPr lang="en-GB" sz="1400" dirty="0" smtClean="0"/>
              <a:t>Group </a:t>
            </a:r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education.okfn.org</a:t>
            </a:r>
            <a:r>
              <a:rPr lang="en-GB" sz="1400" dirty="0" smtClean="0"/>
              <a:t> </a:t>
            </a:r>
            <a:endParaRPr lang="en-GB" sz="1400" dirty="0"/>
          </a:p>
          <a:p>
            <a:pPr lvl="0"/>
            <a:endParaRPr lang="en-GB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51388" y="1311581"/>
            <a:ext cx="4051300" cy="3331219"/>
          </a:xfrm>
        </p:spPr>
        <p:txBody>
          <a:bodyPr/>
          <a:lstStyle/>
          <a:p>
            <a:r>
              <a:rPr lang="en-US" dirty="0" smtClean="0"/>
              <a:t>“As </a:t>
            </a:r>
            <a:r>
              <a:rPr lang="en-US" dirty="0"/>
              <a:t>a university committed to blended learning, GCU encourages staff and students to use, create and publish OERs to enhance the quality of the student experience, provided that resources used are fit-for-purpose and relevant</a:t>
            </a:r>
            <a:r>
              <a:rPr lang="en-US" dirty="0" smtClean="0"/>
              <a:t>.”</a:t>
            </a:r>
          </a:p>
          <a:p>
            <a:pPr algn="r"/>
            <a:r>
              <a:rPr lang="en-US" sz="1400" dirty="0"/>
              <a:t>GCU Interim Open Educational Resources </a:t>
            </a:r>
            <a:r>
              <a:rPr lang="en-US" sz="1400" dirty="0" smtClean="0"/>
              <a:t>Policy</a:t>
            </a:r>
          </a:p>
          <a:p>
            <a:pPr algn="r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edshare.gcu.ac.uk/1714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436" y="321450"/>
            <a:ext cx="85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rgbClr val="0149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Educational Resource Policy</a:t>
            </a:r>
            <a:endParaRPr lang="en-US" sz="2400" b="1" dirty="0">
              <a:solidFill>
                <a:srgbClr val="0149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533</Words>
  <Application>Microsoft Macintosh PowerPoint</Application>
  <PresentationFormat>On-screen Show (16:9)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Arial</vt:lpstr>
      <vt:lpstr>Frame</vt:lpstr>
      <vt:lpstr>Section Dividers</vt:lpstr>
      <vt:lpstr>Slides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2018-05-28T10:16:23Z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