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0" r:id="rId4"/>
  </p:sldMasterIdLst>
  <p:notesMasterIdLst>
    <p:notesMasterId r:id="rId21"/>
  </p:notesMasterIdLst>
  <p:sldIdLst>
    <p:sldId id="270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6" r:id="rId13"/>
    <p:sldId id="291" r:id="rId14"/>
    <p:sldId id="292" r:id="rId15"/>
    <p:sldId id="293" r:id="rId16"/>
    <p:sldId id="294" r:id="rId17"/>
    <p:sldId id="295" r:id="rId18"/>
    <p:sldId id="278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798"/>
    <a:srgbClr val="00467A"/>
    <a:srgbClr val="005EA4"/>
    <a:srgbClr val="BDCDD5"/>
    <a:srgbClr val="9C9EAC"/>
    <a:srgbClr val="B9B8BC"/>
    <a:srgbClr val="B6B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52778-003A-4932-B86C-CA5E985AC026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94D70-34A3-441F-86E5-6F5AE59DA3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87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  <a:p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430235-01DC-4481-9CDF-BE60AB472C78}" type="slidenum">
              <a:rPr lang="en-GB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GB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2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4D70-34A3-441F-86E5-6F5AE59DA3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6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7AA6F7-38AE-C440-A540-86A602FCC8E5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  <a:p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965791-C172-4E10-AF72-69008237D5D5}" type="slidenum">
              <a:rPr lang="en-GB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en-GB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2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028B53-BA82-9745-8C22-988B470C97D9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B89035-9AC1-3A4D-9F6B-DAC70D2CE093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B0ABCE7E-7D44-4A32-B5DB-43957B96E333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FD9299F2-51DD-4592-983F-55B1E9674F95}" type="slidenum">
              <a:rPr lang="en-GB" altLang="en-US"/>
              <a:pPr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:a14="http://schemas.microsoft.com/office/drawing/2010/main" w="4800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CC28F5-CEEE-4FDF-90D4-CE0D2B6598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630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718D74B-E699-4B55-9929-34F658D8E102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C95FE-7D72-4795-901A-3ECF726F4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3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10800000" algn="t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:a14="http://schemas.microsoft.com/office/drawing/2010/main" w="4800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6CC4E08-AB68-42B9-BD54-C0A2FD468E20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C314B-A70C-402D-B302-8B0B00D6E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37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18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44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66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19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77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49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3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3DF226D-DB4B-40AB-B420-E7B5FABB00D0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36867-40FE-47E9-A3F2-F4C536E4F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296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09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68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09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6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15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9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3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23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15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8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:a14="http://schemas.microsoft.com/office/drawing/2010/main" w="4800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19FC4-8368-48B3-B803-EAF86E3D05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098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91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3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7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72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5FAA-815C-4AFC-AA44-E062FC96B4D1}" type="datetimeFigureOut">
              <a:rPr lang="en-US" smtClean="0"/>
              <a:pPr/>
              <a:t>11/28/2018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kern="120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4500">
                <a:solidFill>
                  <a:srgbClr val="FFC800"/>
                </a:solidFill>
                <a:effectLst/>
                <a:ea typeface="ＭＳ Ｐゴシック" charset="0"/>
                <a:cs typeface="ＭＳ Ｐゴシック" charset="0"/>
              </a:rPr>
              <a:t>Click to edit Master title style</a:t>
            </a:r>
            <a:endParaRPr lang="en-US" b="0" kern="0" dirty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0943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5FAA-815C-4AFC-AA44-E062FC96B4D1}" type="datetimeFigureOut">
              <a:rPr lang="en-US" smtClean="0"/>
              <a:pPr/>
              <a:t>11/28/2018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C800"/>
                </a:solidFill>
                <a:effectLst/>
                <a:uLnTx/>
                <a:uFillTx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75702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6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40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56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AA8139E-0346-40F3-8703-478F227A46BA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8E4A9-2F97-4434-8D85-85558558C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549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5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79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54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38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0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64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76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5FAA-815C-4AFC-AA44-E062FC96B4D1}" type="datetimeFigureOut">
              <a:rPr lang="en-US" smtClean="0"/>
              <a:pPr/>
              <a:t>11/28/2018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C800"/>
                </a:solidFill>
                <a:effectLst/>
                <a:uLnTx/>
                <a:uFillTx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6818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5FAA-815C-4AFC-AA44-E062FC96B4D1}" type="datetimeFigureOut">
              <a:rPr lang="en-US" smtClean="0"/>
              <a:pPr/>
              <a:t>11/28/2018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kern="120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4500">
                <a:solidFill>
                  <a:srgbClr val="FFC800"/>
                </a:solidFill>
                <a:effectLst/>
                <a:ea typeface="ＭＳ Ｐゴシック" charset="0"/>
                <a:cs typeface="ＭＳ Ｐゴシック" charset="0"/>
              </a:rPr>
              <a:t>Click to edit Master title style</a:t>
            </a:r>
            <a:endParaRPr lang="en-US" b="0" kern="0" dirty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478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D8D381E-FF10-4BBF-A6AD-77C70B5E8D1D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6E925-A3E6-4F3B-9925-E256894EA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3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03E1E04-97EC-45CA-82F4-636D76D533B1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1897B-6995-4CCB-B9B3-053C99916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40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68D1D19-67EE-4CDC-B4D8-80DD60179FA5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AAE80-9ADC-49B3-A74C-672B57E4A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6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AB07421-BBE6-4EAA-93A2-4CE87D1785E0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7796F-B292-48C6-A758-659054277A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02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pl-PL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66C150F-B02C-47B6-97D2-40249CC8D658}" type="datetimeFigureOut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11/28/2018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BCBCBC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MS PGothic" pitchFamily="34" charset="-128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3FD89B21-256A-494A-9436-0A3C7E05F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588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:a14="http://schemas.microsoft.com/office/drawing/2010/main" w="4800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  <a:normAutofit/>
            <a:sp3d prstMaterial="matte">
              <a:bevelT w="50800" h="10160"/>
            </a:sp3d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2560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Click to edit Master text styles</a:t>
            </a:r>
          </a:p>
          <a:p>
            <a:pPr lvl="1"/>
            <a:r>
              <a:rPr lang="pl-PL" altLang="en-US"/>
              <a:t>Second level</a:t>
            </a:r>
          </a:p>
          <a:p>
            <a:pPr lvl="2"/>
            <a:r>
              <a:rPr lang="pl-PL" altLang="en-US"/>
              <a:t>Third level</a:t>
            </a:r>
          </a:p>
          <a:p>
            <a:pPr lvl="3"/>
            <a:r>
              <a:rPr lang="pl-PL" altLang="en-US"/>
              <a:t>Fourth level</a:t>
            </a:r>
          </a:p>
          <a:p>
            <a:pPr lvl="4"/>
            <a:r>
              <a:rPr lang="pl-PL" altLang="en-US"/>
              <a:t>Fifth level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5E56029-8A5A-4EFF-BD2C-B8FD99C4E4E2}" type="slidenum">
              <a:rPr lang="en-US" altLang="en-US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854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Click to edit Master text styles</a:t>
            </a:r>
          </a:p>
          <a:p>
            <a:pPr lvl="1"/>
            <a:r>
              <a:rPr lang="pl-PL" altLang="en-US"/>
              <a:t>Second level</a:t>
            </a:r>
          </a:p>
          <a:p>
            <a:pPr lvl="2"/>
            <a:r>
              <a:rPr lang="pl-PL" altLang="en-US"/>
              <a:t>Third level</a:t>
            </a:r>
          </a:p>
          <a:p>
            <a:pPr lvl="3"/>
            <a:r>
              <a:rPr lang="pl-PL" altLang="en-US"/>
              <a:t>Fourth level</a:t>
            </a:r>
          </a:p>
          <a:p>
            <a:pPr lvl="4"/>
            <a:r>
              <a:rPr lang="pl-PL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Click to edit Master text styles</a:t>
            </a:r>
          </a:p>
          <a:p>
            <a:pPr lvl="1"/>
            <a:r>
              <a:rPr lang="pl-PL" altLang="en-US"/>
              <a:t>Second level</a:t>
            </a:r>
          </a:p>
          <a:p>
            <a:pPr lvl="2"/>
            <a:r>
              <a:rPr lang="pl-PL" altLang="en-US"/>
              <a:t>Third level</a:t>
            </a:r>
          </a:p>
          <a:p>
            <a:pPr lvl="3"/>
            <a:r>
              <a:rPr lang="pl-PL" altLang="en-US"/>
              <a:t>Fourth level</a:t>
            </a:r>
          </a:p>
          <a:p>
            <a:pPr lvl="4"/>
            <a:r>
              <a:rPr lang="pl-PL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5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Click to edit Master text styles</a:t>
            </a:r>
          </a:p>
          <a:p>
            <a:pPr lvl="1"/>
            <a:r>
              <a:rPr lang="pl-PL" altLang="en-US"/>
              <a:t>Second level</a:t>
            </a:r>
          </a:p>
          <a:p>
            <a:pPr lvl="2"/>
            <a:r>
              <a:rPr lang="pl-PL" altLang="en-US"/>
              <a:t>Third level</a:t>
            </a:r>
          </a:p>
          <a:p>
            <a:pPr lvl="3"/>
            <a:r>
              <a:rPr lang="pl-PL" altLang="en-US"/>
              <a:t>Fourth level</a:t>
            </a:r>
          </a:p>
          <a:p>
            <a:pPr lvl="4"/>
            <a:r>
              <a:rPr lang="pl-PL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/>
              <a:pPr>
                <a:defRPr/>
              </a:pPr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0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27.png"/><Relationship Id="rId2" Type="http://schemas.microsoft.com/office/2007/relationships/media" Target="../media/media6.mp4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7" Type="http://schemas.openxmlformats.org/officeDocument/2006/relationships/image" Target="../media/image29.png"/><Relationship Id="rId2" Type="http://schemas.microsoft.com/office/2007/relationships/media" Target="../media/media7.mp4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812_Bones_of_the_Foot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hemeOverride" Target="../theme/themeOverride11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5.png"/><Relationship Id="rId5" Type="http://schemas.openxmlformats.org/officeDocument/2006/relationships/video" Target="../media/media2.mp4"/><Relationship Id="rId10" Type="http://schemas.openxmlformats.org/officeDocument/2006/relationships/image" Target="../media/image14.png"/><Relationship Id="rId4" Type="http://schemas.microsoft.com/office/2007/relationships/media" Target="../media/media2.mp4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hemeOverride" Target="../theme/themeOverride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9.png"/><Relationship Id="rId5" Type="http://schemas.openxmlformats.org/officeDocument/2006/relationships/video" Target="../media/media4.mp4"/><Relationship Id="rId10" Type="http://schemas.openxmlformats.org/officeDocument/2006/relationships/image" Target="../media/image18.png"/><Relationship Id="rId4" Type="http://schemas.microsoft.com/office/2007/relationships/media" Target="../media/media4.mp4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5.mp4"/><Relationship Id="rId7" Type="http://schemas.openxmlformats.org/officeDocument/2006/relationships/image" Target="../media/image22.jpeg"/><Relationship Id="rId2" Type="http://schemas.microsoft.com/office/2007/relationships/media" Target="../media/media5.mp4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3843" y="3933056"/>
            <a:ext cx="7992888" cy="865188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GB" dirty="0">
                <a:solidFill>
                  <a:srgbClr val="0070C0"/>
                </a:solidFill>
                <a:ea typeface="+mj-ea"/>
              </a:rPr>
              <a:t>Ultrasound of the Foot and Ankle:</a:t>
            </a:r>
            <a:br>
              <a:rPr lang="en-GB" dirty="0">
                <a:solidFill>
                  <a:srgbClr val="0070C0"/>
                </a:solidFill>
                <a:ea typeface="+mj-ea"/>
              </a:rPr>
            </a:br>
            <a:r>
              <a:rPr lang="en-GB" dirty="0" err="1">
                <a:solidFill>
                  <a:srgbClr val="0070C0"/>
                </a:solidFill>
                <a:ea typeface="+mj-ea"/>
              </a:rPr>
              <a:t>Sonoanatomy</a:t>
            </a:r>
            <a:endParaRPr lang="en-GB" dirty="0">
              <a:solidFill>
                <a:srgbClr val="0070C0"/>
              </a:solidFill>
              <a:ea typeface="+mj-ea"/>
            </a:endParaRPr>
          </a:p>
        </p:txBody>
      </p:sp>
      <p:grpSp>
        <p:nvGrpSpPr>
          <p:cNvPr id="2" name="Group 27"/>
          <p:cNvGrpSpPr/>
          <p:nvPr/>
        </p:nvGrpSpPr>
        <p:grpSpPr>
          <a:xfrm rot="19977102">
            <a:off x="2625762" y="306773"/>
            <a:ext cx="536452" cy="1386930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10" name="Freeform 9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ea typeface="+mn-ea"/>
              </a:endParaRPr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0" y="1268760"/>
            <a:ext cx="3580063" cy="2446421"/>
            <a:chOff x="753979" y="2644274"/>
            <a:chExt cx="3580063" cy="2446421"/>
          </a:xfrm>
          <a:effectLst>
            <a:outerShdw blurRad="203200" dist="127000" dir="5580000" algn="ctr" rotWithShape="0">
              <a:schemeClr val="tx1">
                <a:lumMod val="50000"/>
                <a:lumOff val="50000"/>
              </a:schemeClr>
            </a:outerShdw>
          </a:effectLst>
        </p:grpSpPr>
        <p:sp>
          <p:nvSpPr>
            <p:cNvPr id="15" name="Freeform 14"/>
            <p:cNvSpPr/>
            <p:nvPr/>
          </p:nvSpPr>
          <p:spPr>
            <a:xfrm>
              <a:off x="753979" y="2644274"/>
              <a:ext cx="3580063" cy="2446421"/>
            </a:xfrm>
            <a:custGeom>
              <a:avLst/>
              <a:gdLst>
                <a:gd name="connsiteX0" fmla="*/ 0 w 3580063"/>
                <a:gd name="connsiteY0" fmla="*/ 1275347 h 2446421"/>
                <a:gd name="connsiteX1" fmla="*/ 625642 w 3580063"/>
                <a:gd name="connsiteY1" fmla="*/ 1243263 h 2446421"/>
                <a:gd name="connsiteX2" fmla="*/ 1310105 w 3580063"/>
                <a:gd name="connsiteY2" fmla="*/ 1147010 h 2446421"/>
                <a:gd name="connsiteX3" fmla="*/ 1930400 w 3580063"/>
                <a:gd name="connsiteY3" fmla="*/ 938463 h 2446421"/>
                <a:gd name="connsiteX4" fmla="*/ 2438400 w 3580063"/>
                <a:gd name="connsiteY4" fmla="*/ 660400 h 2446421"/>
                <a:gd name="connsiteX5" fmla="*/ 2785979 w 3580063"/>
                <a:gd name="connsiteY5" fmla="*/ 505326 h 2446421"/>
                <a:gd name="connsiteX6" fmla="*/ 3283284 w 3580063"/>
                <a:gd name="connsiteY6" fmla="*/ 270042 h 2446421"/>
                <a:gd name="connsiteX7" fmla="*/ 3368842 w 3580063"/>
                <a:gd name="connsiteY7" fmla="*/ 189831 h 2446421"/>
                <a:gd name="connsiteX8" fmla="*/ 3395579 w 3580063"/>
                <a:gd name="connsiteY8" fmla="*/ 29410 h 2446421"/>
                <a:gd name="connsiteX9" fmla="*/ 3411621 w 3580063"/>
                <a:gd name="connsiteY9" fmla="*/ 13368 h 2446421"/>
                <a:gd name="connsiteX10" fmla="*/ 3470442 w 3580063"/>
                <a:gd name="connsiteY10" fmla="*/ 13368 h 2446421"/>
                <a:gd name="connsiteX11" fmla="*/ 3534610 w 3580063"/>
                <a:gd name="connsiteY11" fmla="*/ 56147 h 2446421"/>
                <a:gd name="connsiteX12" fmla="*/ 3577389 w 3580063"/>
                <a:gd name="connsiteY12" fmla="*/ 168442 h 2446421"/>
                <a:gd name="connsiteX13" fmla="*/ 3550653 w 3580063"/>
                <a:gd name="connsiteY13" fmla="*/ 323515 h 2446421"/>
                <a:gd name="connsiteX14" fmla="*/ 3486484 w 3580063"/>
                <a:gd name="connsiteY14" fmla="*/ 441158 h 2446421"/>
                <a:gd name="connsiteX15" fmla="*/ 3406274 w 3580063"/>
                <a:gd name="connsiteY15" fmla="*/ 516021 h 2446421"/>
                <a:gd name="connsiteX16" fmla="*/ 3331410 w 3580063"/>
                <a:gd name="connsiteY16" fmla="*/ 729915 h 2446421"/>
                <a:gd name="connsiteX17" fmla="*/ 3117516 w 3580063"/>
                <a:gd name="connsiteY17" fmla="*/ 954505 h 2446421"/>
                <a:gd name="connsiteX18" fmla="*/ 2876884 w 3580063"/>
                <a:gd name="connsiteY18" fmla="*/ 1109579 h 2446421"/>
                <a:gd name="connsiteX19" fmla="*/ 2598821 w 3580063"/>
                <a:gd name="connsiteY19" fmla="*/ 1414379 h 2446421"/>
                <a:gd name="connsiteX20" fmla="*/ 2518610 w 3580063"/>
                <a:gd name="connsiteY20" fmla="*/ 1847515 h 2446421"/>
                <a:gd name="connsiteX21" fmla="*/ 2384926 w 3580063"/>
                <a:gd name="connsiteY21" fmla="*/ 2098842 h 2446421"/>
                <a:gd name="connsiteX22" fmla="*/ 2122905 w 3580063"/>
                <a:gd name="connsiteY22" fmla="*/ 2146968 h 2446421"/>
                <a:gd name="connsiteX23" fmla="*/ 1951789 w 3580063"/>
                <a:gd name="connsiteY23" fmla="*/ 2114884 h 2446421"/>
                <a:gd name="connsiteX24" fmla="*/ 1759284 w 3580063"/>
                <a:gd name="connsiteY24" fmla="*/ 2050715 h 2446421"/>
                <a:gd name="connsiteX25" fmla="*/ 1470526 w 3580063"/>
                <a:gd name="connsiteY25" fmla="*/ 1991894 h 2446421"/>
                <a:gd name="connsiteX26" fmla="*/ 1187116 w 3580063"/>
                <a:gd name="connsiteY26" fmla="*/ 2040021 h 2446421"/>
                <a:gd name="connsiteX27" fmla="*/ 711200 w 3580063"/>
                <a:gd name="connsiteY27" fmla="*/ 2200442 h 2446421"/>
                <a:gd name="connsiteX28" fmla="*/ 176463 w 3580063"/>
                <a:gd name="connsiteY28" fmla="*/ 2371558 h 2446421"/>
                <a:gd name="connsiteX29" fmla="*/ 0 w 3580063"/>
                <a:gd name="connsiteY29" fmla="*/ 2446421 h 2446421"/>
                <a:gd name="connsiteX30" fmla="*/ 0 w 3580063"/>
                <a:gd name="connsiteY30" fmla="*/ 2446421 h 2446421"/>
                <a:gd name="connsiteX31" fmla="*/ 0 w 3580063"/>
                <a:gd name="connsiteY31" fmla="*/ 1275347 h 244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580063" h="2446421">
                  <a:moveTo>
                    <a:pt x="0" y="1275347"/>
                  </a:moveTo>
                  <a:cubicBezTo>
                    <a:pt x="203645" y="1270000"/>
                    <a:pt x="407291" y="1264653"/>
                    <a:pt x="625642" y="1243263"/>
                  </a:cubicBezTo>
                  <a:cubicBezTo>
                    <a:pt x="843993" y="1221874"/>
                    <a:pt x="1092645" y="1197810"/>
                    <a:pt x="1310105" y="1147010"/>
                  </a:cubicBezTo>
                  <a:cubicBezTo>
                    <a:pt x="1527565" y="1096210"/>
                    <a:pt x="1742351" y="1019565"/>
                    <a:pt x="1930400" y="938463"/>
                  </a:cubicBezTo>
                  <a:cubicBezTo>
                    <a:pt x="2118449" y="857361"/>
                    <a:pt x="2295804" y="732589"/>
                    <a:pt x="2438400" y="660400"/>
                  </a:cubicBezTo>
                  <a:cubicBezTo>
                    <a:pt x="2580996" y="588211"/>
                    <a:pt x="2645165" y="570386"/>
                    <a:pt x="2785979" y="505326"/>
                  </a:cubicBezTo>
                  <a:cubicBezTo>
                    <a:pt x="2926793" y="440266"/>
                    <a:pt x="3186140" y="322625"/>
                    <a:pt x="3283284" y="270042"/>
                  </a:cubicBezTo>
                  <a:cubicBezTo>
                    <a:pt x="3380428" y="217460"/>
                    <a:pt x="3350126" y="229936"/>
                    <a:pt x="3368842" y="189831"/>
                  </a:cubicBezTo>
                  <a:cubicBezTo>
                    <a:pt x="3387558" y="149726"/>
                    <a:pt x="3388449" y="58820"/>
                    <a:pt x="3395579" y="29410"/>
                  </a:cubicBezTo>
                  <a:cubicBezTo>
                    <a:pt x="3402709" y="0"/>
                    <a:pt x="3399144" y="16042"/>
                    <a:pt x="3411621" y="13368"/>
                  </a:cubicBezTo>
                  <a:cubicBezTo>
                    <a:pt x="3424098" y="10694"/>
                    <a:pt x="3449944" y="6238"/>
                    <a:pt x="3470442" y="13368"/>
                  </a:cubicBezTo>
                  <a:cubicBezTo>
                    <a:pt x="3490940" y="20498"/>
                    <a:pt x="3516786" y="30301"/>
                    <a:pt x="3534610" y="56147"/>
                  </a:cubicBezTo>
                  <a:cubicBezTo>
                    <a:pt x="3552434" y="81993"/>
                    <a:pt x="3574715" y="123881"/>
                    <a:pt x="3577389" y="168442"/>
                  </a:cubicBezTo>
                  <a:cubicBezTo>
                    <a:pt x="3580063" y="213003"/>
                    <a:pt x="3565804" y="278062"/>
                    <a:pt x="3550653" y="323515"/>
                  </a:cubicBezTo>
                  <a:cubicBezTo>
                    <a:pt x="3535502" y="368968"/>
                    <a:pt x="3510547" y="409074"/>
                    <a:pt x="3486484" y="441158"/>
                  </a:cubicBezTo>
                  <a:cubicBezTo>
                    <a:pt x="3462421" y="473242"/>
                    <a:pt x="3432120" y="467895"/>
                    <a:pt x="3406274" y="516021"/>
                  </a:cubicBezTo>
                  <a:cubicBezTo>
                    <a:pt x="3380428" y="564147"/>
                    <a:pt x="3379536" y="656834"/>
                    <a:pt x="3331410" y="729915"/>
                  </a:cubicBezTo>
                  <a:cubicBezTo>
                    <a:pt x="3283284" y="802996"/>
                    <a:pt x="3193270" y="891228"/>
                    <a:pt x="3117516" y="954505"/>
                  </a:cubicBezTo>
                  <a:cubicBezTo>
                    <a:pt x="3041762" y="1017782"/>
                    <a:pt x="2963333" y="1032933"/>
                    <a:pt x="2876884" y="1109579"/>
                  </a:cubicBezTo>
                  <a:cubicBezTo>
                    <a:pt x="2790435" y="1186225"/>
                    <a:pt x="2658533" y="1291390"/>
                    <a:pt x="2598821" y="1414379"/>
                  </a:cubicBezTo>
                  <a:cubicBezTo>
                    <a:pt x="2539109" y="1537368"/>
                    <a:pt x="2554259" y="1733438"/>
                    <a:pt x="2518610" y="1847515"/>
                  </a:cubicBezTo>
                  <a:cubicBezTo>
                    <a:pt x="2482961" y="1961592"/>
                    <a:pt x="2450877" y="2048933"/>
                    <a:pt x="2384926" y="2098842"/>
                  </a:cubicBezTo>
                  <a:cubicBezTo>
                    <a:pt x="2318975" y="2148751"/>
                    <a:pt x="2195094" y="2144294"/>
                    <a:pt x="2122905" y="2146968"/>
                  </a:cubicBezTo>
                  <a:cubicBezTo>
                    <a:pt x="2050716" y="2149642"/>
                    <a:pt x="2012393" y="2130926"/>
                    <a:pt x="1951789" y="2114884"/>
                  </a:cubicBezTo>
                  <a:cubicBezTo>
                    <a:pt x="1891186" y="2098842"/>
                    <a:pt x="1839494" y="2071213"/>
                    <a:pt x="1759284" y="2050715"/>
                  </a:cubicBezTo>
                  <a:cubicBezTo>
                    <a:pt x="1679074" y="2030217"/>
                    <a:pt x="1565887" y="1993676"/>
                    <a:pt x="1470526" y="1991894"/>
                  </a:cubicBezTo>
                  <a:cubicBezTo>
                    <a:pt x="1375165" y="1990112"/>
                    <a:pt x="1313670" y="2005263"/>
                    <a:pt x="1187116" y="2040021"/>
                  </a:cubicBezTo>
                  <a:cubicBezTo>
                    <a:pt x="1060562" y="2074779"/>
                    <a:pt x="711200" y="2200442"/>
                    <a:pt x="711200" y="2200442"/>
                  </a:cubicBezTo>
                  <a:lnTo>
                    <a:pt x="176463" y="2371558"/>
                  </a:lnTo>
                  <a:cubicBezTo>
                    <a:pt x="57930" y="2412555"/>
                    <a:pt x="0" y="2446421"/>
                    <a:pt x="0" y="2446421"/>
                  </a:cubicBezTo>
                  <a:lnTo>
                    <a:pt x="0" y="2446421"/>
                  </a:lnTo>
                  <a:lnTo>
                    <a:pt x="0" y="127534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582780" y="4037263"/>
              <a:ext cx="235284" cy="176464"/>
            </a:xfrm>
            <a:custGeom>
              <a:avLst/>
              <a:gdLst>
                <a:gd name="connsiteX0" fmla="*/ 0 w 347579"/>
                <a:gd name="connsiteY0" fmla="*/ 80211 h 176464"/>
                <a:gd name="connsiteX1" fmla="*/ 112295 w 347579"/>
                <a:gd name="connsiteY1" fmla="*/ 165769 h 176464"/>
                <a:gd name="connsiteX2" fmla="*/ 278063 w 347579"/>
                <a:gd name="connsiteY2" fmla="*/ 144379 h 176464"/>
                <a:gd name="connsiteX3" fmla="*/ 336884 w 347579"/>
                <a:gd name="connsiteY3" fmla="*/ 37432 h 176464"/>
                <a:gd name="connsiteX4" fmla="*/ 342232 w 347579"/>
                <a:gd name="connsiteY4" fmla="*/ 0 h 176464"/>
                <a:gd name="connsiteX5" fmla="*/ 342232 w 347579"/>
                <a:gd name="connsiteY5" fmla="*/ 0 h 176464"/>
                <a:gd name="connsiteX0" fmla="*/ 0 w 235284"/>
                <a:gd name="connsiteY0" fmla="*/ 165769 h 176464"/>
                <a:gd name="connsiteX1" fmla="*/ 165768 w 235284"/>
                <a:gd name="connsiteY1" fmla="*/ 144379 h 176464"/>
                <a:gd name="connsiteX2" fmla="*/ 224589 w 235284"/>
                <a:gd name="connsiteY2" fmla="*/ 37432 h 176464"/>
                <a:gd name="connsiteX3" fmla="*/ 229937 w 235284"/>
                <a:gd name="connsiteY3" fmla="*/ 0 h 176464"/>
                <a:gd name="connsiteX4" fmla="*/ 229937 w 235284"/>
                <a:gd name="connsiteY4" fmla="*/ 0 h 17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84" h="176464">
                  <a:moveTo>
                    <a:pt x="0" y="165769"/>
                  </a:moveTo>
                  <a:cubicBezTo>
                    <a:pt x="46344" y="176464"/>
                    <a:pt x="128337" y="165768"/>
                    <a:pt x="165768" y="144379"/>
                  </a:cubicBezTo>
                  <a:cubicBezTo>
                    <a:pt x="203199" y="122990"/>
                    <a:pt x="213894" y="61495"/>
                    <a:pt x="224589" y="37432"/>
                  </a:cubicBezTo>
                  <a:cubicBezTo>
                    <a:pt x="235284" y="13369"/>
                    <a:pt x="229937" y="0"/>
                    <a:pt x="229937" y="0"/>
                  </a:cubicBezTo>
                  <a:lnTo>
                    <a:pt x="229937" y="0"/>
                  </a:lnTo>
                </a:path>
              </a:pathLst>
            </a:custGeom>
            <a:ln w="44450">
              <a:solidFill>
                <a:schemeClr val="accent6">
                  <a:lumMod val="40000"/>
                  <a:lumOff val="60000"/>
                  <a:alpha val="50000"/>
                </a:schemeClr>
              </a:solidFill>
            </a:ln>
            <a:effectLst>
              <a:outerShdw blurRad="508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3095"/>
            <a:ext cx="18573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31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7725"/>
            <a:ext cx="32861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250825" y="1586979"/>
            <a:ext cx="85502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496888" y="2258491"/>
            <a:ext cx="7197725" cy="633413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4675188" y="2566466"/>
            <a:ext cx="3776662" cy="1416050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3357563" y="2026716"/>
            <a:ext cx="2965450" cy="19335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59563" y="3242741"/>
            <a:ext cx="1080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prstClr val="white"/>
                </a:solidFill>
                <a:latin typeface="Gill Sans MT" charset="0"/>
              </a:rPr>
              <a:t>Calcaneum</a:t>
            </a:r>
            <a:endParaRPr lang="en-GB" sz="14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00113" y="2522016"/>
            <a:ext cx="1368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4092575" y="2591866"/>
            <a:ext cx="1258888" cy="758825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11638" y="2677591"/>
            <a:ext cx="1296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Ankle anatomy: Achilles tendon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4326749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+mj-lt"/>
              </a:rPr>
              <a:t>Linear probe</a:t>
            </a:r>
            <a:r>
              <a:rPr lang="en-GB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en-GB" b="1" dirty="0" smtClean="0">
                <a:solidFill>
                  <a:srgbClr val="0070C0"/>
                </a:solidFill>
                <a:latin typeface="+mj-lt"/>
              </a:rPr>
              <a:t>10-18 MHz</a:t>
            </a:r>
            <a:endParaRPr lang="en-GB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DF9F0F7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4387225"/>
            <a:ext cx="4392488" cy="24707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77075" y="3988342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5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66451E-6 L -0.32292 0.031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16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25" y="1486952"/>
            <a:ext cx="4968875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3"/>
          <p:cNvSpPr>
            <a:spLocks/>
          </p:cNvSpPr>
          <p:nvPr/>
        </p:nvSpPr>
        <p:spPr bwMode="auto">
          <a:xfrm>
            <a:off x="5286375" y="1753652"/>
            <a:ext cx="2865437" cy="1073150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865681" h="1073345">
                <a:moveTo>
                  <a:pt x="909725" y="14024"/>
                </a:moveTo>
                <a:cubicBezTo>
                  <a:pt x="963953" y="10284"/>
                  <a:pt x="1021921" y="0"/>
                  <a:pt x="1117288" y="2805"/>
                </a:cubicBezTo>
                <a:cubicBezTo>
                  <a:pt x="1212655" y="5610"/>
                  <a:pt x="1329526" y="3740"/>
                  <a:pt x="1481926" y="30854"/>
                </a:cubicBezTo>
                <a:cubicBezTo>
                  <a:pt x="1634326" y="57968"/>
                  <a:pt x="1874613" y="106586"/>
                  <a:pt x="2031688" y="165489"/>
                </a:cubicBezTo>
                <a:cubicBezTo>
                  <a:pt x="2188763" y="224392"/>
                  <a:pt x="2297219" y="295450"/>
                  <a:pt x="2424375" y="384272"/>
                </a:cubicBezTo>
                <a:cubicBezTo>
                  <a:pt x="2551531" y="473094"/>
                  <a:pt x="2726370" y="618950"/>
                  <a:pt x="2794623" y="698422"/>
                </a:cubicBezTo>
                <a:cubicBezTo>
                  <a:pt x="2862876" y="777894"/>
                  <a:pt x="2865681" y="806879"/>
                  <a:pt x="2833892" y="861107"/>
                </a:cubicBezTo>
                <a:cubicBezTo>
                  <a:pt x="2802103" y="915335"/>
                  <a:pt x="2677752" y="990132"/>
                  <a:pt x="2603889" y="1023791"/>
                </a:cubicBezTo>
                <a:cubicBezTo>
                  <a:pt x="2530026" y="1057450"/>
                  <a:pt x="2494498" y="1056515"/>
                  <a:pt x="2390716" y="1063060"/>
                </a:cubicBezTo>
                <a:cubicBezTo>
                  <a:pt x="2286934" y="1069605"/>
                  <a:pt x="2151364" y="1073345"/>
                  <a:pt x="1981200" y="1063060"/>
                </a:cubicBezTo>
                <a:cubicBezTo>
                  <a:pt x="1811036" y="1052775"/>
                  <a:pt x="1560464" y="1018181"/>
                  <a:pt x="1369730" y="1001352"/>
                </a:cubicBezTo>
                <a:cubicBezTo>
                  <a:pt x="1178996" y="984523"/>
                  <a:pt x="1033141" y="981717"/>
                  <a:pt x="836797" y="962083"/>
                </a:cubicBezTo>
                <a:cubicBezTo>
                  <a:pt x="640453" y="942449"/>
                  <a:pt x="323499" y="913465"/>
                  <a:pt x="191668" y="883546"/>
                </a:cubicBezTo>
                <a:cubicBezTo>
                  <a:pt x="59837" y="853627"/>
                  <a:pt x="77602" y="826512"/>
                  <a:pt x="45813" y="782569"/>
                </a:cubicBezTo>
                <a:cubicBezTo>
                  <a:pt x="14024" y="738626"/>
                  <a:pt x="1870" y="673178"/>
                  <a:pt x="935" y="619885"/>
                </a:cubicBezTo>
                <a:cubicBezTo>
                  <a:pt x="0" y="566592"/>
                  <a:pt x="8414" y="515168"/>
                  <a:pt x="40203" y="462810"/>
                </a:cubicBezTo>
                <a:cubicBezTo>
                  <a:pt x="71992" y="410452"/>
                  <a:pt x="120610" y="362768"/>
                  <a:pt x="191668" y="305735"/>
                </a:cubicBezTo>
                <a:cubicBezTo>
                  <a:pt x="262726" y="248702"/>
                  <a:pt x="366507" y="167359"/>
                  <a:pt x="466549" y="120611"/>
                </a:cubicBezTo>
                <a:cubicBezTo>
                  <a:pt x="566591" y="73863"/>
                  <a:pt x="718056" y="42073"/>
                  <a:pt x="791919" y="25244"/>
                </a:cubicBezTo>
                <a:cubicBezTo>
                  <a:pt x="865782" y="8415"/>
                  <a:pt x="855497" y="17764"/>
                  <a:pt x="909725" y="1402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46787" y="2134652"/>
            <a:ext cx="13684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pic>
        <p:nvPicPr>
          <p:cNvPr id="12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 rot="811036">
            <a:off x="321559" y="4189602"/>
            <a:ext cx="497754" cy="1274420"/>
            <a:chOff x="1193926" y="3527152"/>
            <a:chExt cx="701548" cy="1896348"/>
          </a:xfrm>
        </p:grpSpPr>
        <p:sp>
          <p:nvSpPr>
            <p:cNvPr id="16" name="Freeform 15"/>
            <p:cNvSpPr/>
            <p:nvPr/>
          </p:nvSpPr>
          <p:spPr>
            <a:xfrm rot="20495171">
              <a:off x="1545180" y="5189863"/>
              <a:ext cx="350294" cy="233637"/>
            </a:xfrm>
            <a:custGeom>
              <a:avLst/>
              <a:gdLst>
                <a:gd name="connsiteX0" fmla="*/ 0 w 369358"/>
                <a:gd name="connsiteY0" fmla="*/ 0 h 448733"/>
                <a:gd name="connsiteX1" fmla="*/ 25400 w 369358"/>
                <a:gd name="connsiteY1" fmla="*/ 374650 h 448733"/>
                <a:gd name="connsiteX2" fmla="*/ 63500 w 369358"/>
                <a:gd name="connsiteY2" fmla="*/ 425450 h 448733"/>
                <a:gd name="connsiteX3" fmla="*/ 215900 w 369358"/>
                <a:gd name="connsiteY3" fmla="*/ 425450 h 448733"/>
                <a:gd name="connsiteX4" fmla="*/ 317500 w 369358"/>
                <a:gd name="connsiteY4" fmla="*/ 425450 h 448733"/>
                <a:gd name="connsiteX5" fmla="*/ 330200 w 369358"/>
                <a:gd name="connsiteY5" fmla="*/ 400050 h 448733"/>
                <a:gd name="connsiteX6" fmla="*/ 361950 w 369358"/>
                <a:gd name="connsiteY6" fmla="*/ 133350 h 448733"/>
                <a:gd name="connsiteX7" fmla="*/ 368300 w 369358"/>
                <a:gd name="connsiteY7" fmla="*/ 31750 h 448733"/>
                <a:gd name="connsiteX8" fmla="*/ 355600 w 369358"/>
                <a:gd name="connsiteY8" fmla="*/ 31750 h 448733"/>
                <a:gd name="connsiteX9" fmla="*/ 0 w 369358"/>
                <a:gd name="connsiteY9" fmla="*/ 0 h 448733"/>
                <a:gd name="connsiteX0" fmla="*/ 0 w 369449"/>
                <a:gd name="connsiteY0" fmla="*/ 7590 h 456323"/>
                <a:gd name="connsiteX1" fmla="*/ 25400 w 369449"/>
                <a:gd name="connsiteY1" fmla="*/ 382240 h 456323"/>
                <a:gd name="connsiteX2" fmla="*/ 63500 w 369449"/>
                <a:gd name="connsiteY2" fmla="*/ 433040 h 456323"/>
                <a:gd name="connsiteX3" fmla="*/ 215900 w 369449"/>
                <a:gd name="connsiteY3" fmla="*/ 433040 h 456323"/>
                <a:gd name="connsiteX4" fmla="*/ 317500 w 369449"/>
                <a:gd name="connsiteY4" fmla="*/ 433040 h 456323"/>
                <a:gd name="connsiteX5" fmla="*/ 330200 w 369449"/>
                <a:gd name="connsiteY5" fmla="*/ 407640 h 456323"/>
                <a:gd name="connsiteX6" fmla="*/ 361950 w 369449"/>
                <a:gd name="connsiteY6" fmla="*/ 140940 h 456323"/>
                <a:gd name="connsiteX7" fmla="*/ 368300 w 369449"/>
                <a:gd name="connsiteY7" fmla="*/ 39340 h 456323"/>
                <a:gd name="connsiteX8" fmla="*/ 368846 w 369449"/>
                <a:gd name="connsiteY8" fmla="*/ 0 h 456323"/>
                <a:gd name="connsiteX9" fmla="*/ 0 w 369449"/>
                <a:gd name="connsiteY9" fmla="*/ 7590 h 456323"/>
                <a:gd name="connsiteX0" fmla="*/ 57150 w 485775"/>
                <a:gd name="connsiteY0" fmla="*/ 57150 h 505883"/>
                <a:gd name="connsiteX1" fmla="*/ 82550 w 485775"/>
                <a:gd name="connsiteY1" fmla="*/ 431800 h 505883"/>
                <a:gd name="connsiteX2" fmla="*/ 120650 w 485775"/>
                <a:gd name="connsiteY2" fmla="*/ 482600 h 505883"/>
                <a:gd name="connsiteX3" fmla="*/ 273050 w 485775"/>
                <a:gd name="connsiteY3" fmla="*/ 482600 h 505883"/>
                <a:gd name="connsiteX4" fmla="*/ 374650 w 485775"/>
                <a:gd name="connsiteY4" fmla="*/ 482600 h 505883"/>
                <a:gd name="connsiteX5" fmla="*/ 387350 w 485775"/>
                <a:gd name="connsiteY5" fmla="*/ 457200 h 505883"/>
                <a:gd name="connsiteX6" fmla="*/ 419100 w 485775"/>
                <a:gd name="connsiteY6" fmla="*/ 190500 h 505883"/>
                <a:gd name="connsiteX7" fmla="*/ 425450 w 485775"/>
                <a:gd name="connsiteY7" fmla="*/ 88900 h 505883"/>
                <a:gd name="connsiteX8" fmla="*/ 57150 w 485775"/>
                <a:gd name="connsiteY8" fmla="*/ 57150 h 505883"/>
                <a:gd name="connsiteX0" fmla="*/ 55033 w 470958"/>
                <a:gd name="connsiteY0" fmla="*/ 64558 h 513291"/>
                <a:gd name="connsiteX1" fmla="*/ 80433 w 470958"/>
                <a:gd name="connsiteY1" fmla="*/ 439208 h 513291"/>
                <a:gd name="connsiteX2" fmla="*/ 118533 w 470958"/>
                <a:gd name="connsiteY2" fmla="*/ 490008 h 513291"/>
                <a:gd name="connsiteX3" fmla="*/ 270933 w 470958"/>
                <a:gd name="connsiteY3" fmla="*/ 490008 h 513291"/>
                <a:gd name="connsiteX4" fmla="*/ 372533 w 470958"/>
                <a:gd name="connsiteY4" fmla="*/ 490008 h 513291"/>
                <a:gd name="connsiteX5" fmla="*/ 385233 w 470958"/>
                <a:gd name="connsiteY5" fmla="*/ 464608 h 513291"/>
                <a:gd name="connsiteX6" fmla="*/ 416983 w 470958"/>
                <a:gd name="connsiteY6" fmla="*/ 197908 h 513291"/>
                <a:gd name="connsiteX7" fmla="*/ 410633 w 470958"/>
                <a:gd name="connsiteY7" fmla="*/ 51858 h 513291"/>
                <a:gd name="connsiteX8" fmla="*/ 55033 w 470958"/>
                <a:gd name="connsiteY8" fmla="*/ 64558 h 513291"/>
                <a:gd name="connsiteX0" fmla="*/ 55033 w 421216"/>
                <a:gd name="connsiteY0" fmla="*/ 64558 h 513291"/>
                <a:gd name="connsiteX1" fmla="*/ 80433 w 421216"/>
                <a:gd name="connsiteY1" fmla="*/ 439208 h 513291"/>
                <a:gd name="connsiteX2" fmla="*/ 118533 w 421216"/>
                <a:gd name="connsiteY2" fmla="*/ 490008 h 513291"/>
                <a:gd name="connsiteX3" fmla="*/ 270933 w 421216"/>
                <a:gd name="connsiteY3" fmla="*/ 490008 h 513291"/>
                <a:gd name="connsiteX4" fmla="*/ 372533 w 421216"/>
                <a:gd name="connsiteY4" fmla="*/ 490008 h 513291"/>
                <a:gd name="connsiteX5" fmla="*/ 385233 w 421216"/>
                <a:gd name="connsiteY5" fmla="*/ 464608 h 513291"/>
                <a:gd name="connsiteX6" fmla="*/ 416983 w 421216"/>
                <a:gd name="connsiteY6" fmla="*/ 197908 h 513291"/>
                <a:gd name="connsiteX7" fmla="*/ 410633 w 421216"/>
                <a:gd name="connsiteY7" fmla="*/ 51858 h 513291"/>
                <a:gd name="connsiteX8" fmla="*/ 55033 w 421216"/>
                <a:gd name="connsiteY8" fmla="*/ 64558 h 513291"/>
                <a:gd name="connsiteX0" fmla="*/ 55033 w 421216"/>
                <a:gd name="connsiteY0" fmla="*/ 34925 h 483658"/>
                <a:gd name="connsiteX1" fmla="*/ 80433 w 421216"/>
                <a:gd name="connsiteY1" fmla="*/ 409575 h 483658"/>
                <a:gd name="connsiteX2" fmla="*/ 118533 w 421216"/>
                <a:gd name="connsiteY2" fmla="*/ 460375 h 483658"/>
                <a:gd name="connsiteX3" fmla="*/ 270933 w 421216"/>
                <a:gd name="connsiteY3" fmla="*/ 460375 h 483658"/>
                <a:gd name="connsiteX4" fmla="*/ 372533 w 421216"/>
                <a:gd name="connsiteY4" fmla="*/ 460375 h 483658"/>
                <a:gd name="connsiteX5" fmla="*/ 385233 w 421216"/>
                <a:gd name="connsiteY5" fmla="*/ 434975 h 483658"/>
                <a:gd name="connsiteX6" fmla="*/ 416983 w 421216"/>
                <a:gd name="connsiteY6" fmla="*/ 168275 h 483658"/>
                <a:gd name="connsiteX7" fmla="*/ 410633 w 421216"/>
                <a:gd name="connsiteY7" fmla="*/ 22225 h 483658"/>
                <a:gd name="connsiteX8" fmla="*/ 55033 w 421216"/>
                <a:gd name="connsiteY8" fmla="*/ 34925 h 483658"/>
                <a:gd name="connsiteX0" fmla="*/ 0 w 366183"/>
                <a:gd name="connsiteY0" fmla="*/ 34925 h 483658"/>
                <a:gd name="connsiteX1" fmla="*/ 25400 w 366183"/>
                <a:gd name="connsiteY1" fmla="*/ 409575 h 483658"/>
                <a:gd name="connsiteX2" fmla="*/ 63500 w 366183"/>
                <a:gd name="connsiteY2" fmla="*/ 460375 h 483658"/>
                <a:gd name="connsiteX3" fmla="*/ 215900 w 366183"/>
                <a:gd name="connsiteY3" fmla="*/ 460375 h 483658"/>
                <a:gd name="connsiteX4" fmla="*/ 317500 w 366183"/>
                <a:gd name="connsiteY4" fmla="*/ 460375 h 483658"/>
                <a:gd name="connsiteX5" fmla="*/ 330200 w 366183"/>
                <a:gd name="connsiteY5" fmla="*/ 434975 h 483658"/>
                <a:gd name="connsiteX6" fmla="*/ 361950 w 366183"/>
                <a:gd name="connsiteY6" fmla="*/ 168275 h 483658"/>
                <a:gd name="connsiteX7" fmla="*/ 355600 w 366183"/>
                <a:gd name="connsiteY7" fmla="*/ 22225 h 483658"/>
                <a:gd name="connsiteX8" fmla="*/ 0 w 366183"/>
                <a:gd name="connsiteY8" fmla="*/ 34925 h 483658"/>
                <a:gd name="connsiteX0" fmla="*/ 0 w 378337"/>
                <a:gd name="connsiteY0" fmla="*/ 10259 h 458992"/>
                <a:gd name="connsiteX1" fmla="*/ 25400 w 378337"/>
                <a:gd name="connsiteY1" fmla="*/ 384909 h 458992"/>
                <a:gd name="connsiteX2" fmla="*/ 63500 w 378337"/>
                <a:gd name="connsiteY2" fmla="*/ 435709 h 458992"/>
                <a:gd name="connsiteX3" fmla="*/ 215900 w 378337"/>
                <a:gd name="connsiteY3" fmla="*/ 435709 h 458992"/>
                <a:gd name="connsiteX4" fmla="*/ 317500 w 378337"/>
                <a:gd name="connsiteY4" fmla="*/ 435709 h 458992"/>
                <a:gd name="connsiteX5" fmla="*/ 330200 w 378337"/>
                <a:gd name="connsiteY5" fmla="*/ 410309 h 458992"/>
                <a:gd name="connsiteX6" fmla="*/ 361950 w 378337"/>
                <a:gd name="connsiteY6" fmla="*/ 143609 h 458992"/>
                <a:gd name="connsiteX7" fmla="*/ 370424 w 378337"/>
                <a:gd name="connsiteY7" fmla="*/ 22225 h 458992"/>
                <a:gd name="connsiteX8" fmla="*/ 0 w 378337"/>
                <a:gd name="connsiteY8" fmla="*/ 10259 h 458992"/>
                <a:gd name="connsiteX0" fmla="*/ 0 w 370424"/>
                <a:gd name="connsiteY0" fmla="*/ 10259 h 458992"/>
                <a:gd name="connsiteX1" fmla="*/ 25400 w 370424"/>
                <a:gd name="connsiteY1" fmla="*/ 384909 h 458992"/>
                <a:gd name="connsiteX2" fmla="*/ 63500 w 370424"/>
                <a:gd name="connsiteY2" fmla="*/ 435709 h 458992"/>
                <a:gd name="connsiteX3" fmla="*/ 215900 w 370424"/>
                <a:gd name="connsiteY3" fmla="*/ 435709 h 458992"/>
                <a:gd name="connsiteX4" fmla="*/ 317500 w 370424"/>
                <a:gd name="connsiteY4" fmla="*/ 435709 h 458992"/>
                <a:gd name="connsiteX5" fmla="*/ 330200 w 370424"/>
                <a:gd name="connsiteY5" fmla="*/ 410309 h 458992"/>
                <a:gd name="connsiteX6" fmla="*/ 361950 w 370424"/>
                <a:gd name="connsiteY6" fmla="*/ 143609 h 458992"/>
                <a:gd name="connsiteX7" fmla="*/ 370424 w 370424"/>
                <a:gd name="connsiteY7" fmla="*/ 22225 h 458992"/>
                <a:gd name="connsiteX8" fmla="*/ 0 w 370424"/>
                <a:gd name="connsiteY8" fmla="*/ 10259 h 458992"/>
                <a:gd name="connsiteX0" fmla="*/ 0 w 370424"/>
                <a:gd name="connsiteY0" fmla="*/ 0 h 448733"/>
                <a:gd name="connsiteX1" fmla="*/ 25400 w 370424"/>
                <a:gd name="connsiteY1" fmla="*/ 374650 h 448733"/>
                <a:gd name="connsiteX2" fmla="*/ 63500 w 370424"/>
                <a:gd name="connsiteY2" fmla="*/ 425450 h 448733"/>
                <a:gd name="connsiteX3" fmla="*/ 215900 w 370424"/>
                <a:gd name="connsiteY3" fmla="*/ 425450 h 448733"/>
                <a:gd name="connsiteX4" fmla="*/ 317500 w 370424"/>
                <a:gd name="connsiteY4" fmla="*/ 425450 h 448733"/>
                <a:gd name="connsiteX5" fmla="*/ 330200 w 370424"/>
                <a:gd name="connsiteY5" fmla="*/ 400050 h 448733"/>
                <a:gd name="connsiteX6" fmla="*/ 361950 w 370424"/>
                <a:gd name="connsiteY6" fmla="*/ 133350 h 448733"/>
                <a:gd name="connsiteX7" fmla="*/ 370424 w 370424"/>
                <a:gd name="connsiteY7" fmla="*/ 11966 h 448733"/>
                <a:gd name="connsiteX8" fmla="*/ 0 w 370424"/>
                <a:gd name="connsiteY8" fmla="*/ 0 h 448733"/>
                <a:gd name="connsiteX0" fmla="*/ 0 w 370424"/>
                <a:gd name="connsiteY0" fmla="*/ 2331 h 451064"/>
                <a:gd name="connsiteX1" fmla="*/ 25400 w 370424"/>
                <a:gd name="connsiteY1" fmla="*/ 376981 h 451064"/>
                <a:gd name="connsiteX2" fmla="*/ 63500 w 370424"/>
                <a:gd name="connsiteY2" fmla="*/ 427781 h 451064"/>
                <a:gd name="connsiteX3" fmla="*/ 215900 w 370424"/>
                <a:gd name="connsiteY3" fmla="*/ 427781 h 451064"/>
                <a:gd name="connsiteX4" fmla="*/ 317500 w 370424"/>
                <a:gd name="connsiteY4" fmla="*/ 427781 h 451064"/>
                <a:gd name="connsiteX5" fmla="*/ 330200 w 370424"/>
                <a:gd name="connsiteY5" fmla="*/ 402381 h 451064"/>
                <a:gd name="connsiteX6" fmla="*/ 361950 w 370424"/>
                <a:gd name="connsiteY6" fmla="*/ 135681 h 451064"/>
                <a:gd name="connsiteX7" fmla="*/ 370424 w 370424"/>
                <a:gd name="connsiteY7" fmla="*/ 1083 h 451064"/>
                <a:gd name="connsiteX8" fmla="*/ 0 w 370424"/>
                <a:gd name="connsiteY8" fmla="*/ 2331 h 451064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17500 w 370424"/>
                <a:gd name="connsiteY4" fmla="*/ 427781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271950 w 370424"/>
                <a:gd name="connsiteY4" fmla="*/ 401710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30200 w 370424"/>
                <a:gd name="connsiteY4" fmla="*/ 402381 h 472618"/>
                <a:gd name="connsiteX5" fmla="*/ 361950 w 370424"/>
                <a:gd name="connsiteY5" fmla="*/ 135681 h 472618"/>
                <a:gd name="connsiteX6" fmla="*/ 370424 w 370424"/>
                <a:gd name="connsiteY6" fmla="*/ 1083 h 472618"/>
                <a:gd name="connsiteX7" fmla="*/ 0 w 370424"/>
                <a:gd name="connsiteY7" fmla="*/ 2331 h 472618"/>
                <a:gd name="connsiteX0" fmla="*/ 0 w 372338"/>
                <a:gd name="connsiteY0" fmla="*/ 2331 h 472618"/>
                <a:gd name="connsiteX1" fmla="*/ 35652 w 372338"/>
                <a:gd name="connsiteY1" fmla="*/ 401710 h 472618"/>
                <a:gd name="connsiteX2" fmla="*/ 63500 w 372338"/>
                <a:gd name="connsiteY2" fmla="*/ 427781 h 472618"/>
                <a:gd name="connsiteX3" fmla="*/ 215900 w 372338"/>
                <a:gd name="connsiteY3" fmla="*/ 427781 h 472618"/>
                <a:gd name="connsiteX4" fmla="*/ 308095 w 372338"/>
                <a:gd name="connsiteY4" fmla="*/ 415320 h 472618"/>
                <a:gd name="connsiteX5" fmla="*/ 361950 w 372338"/>
                <a:gd name="connsiteY5" fmla="*/ 135681 h 472618"/>
                <a:gd name="connsiteX6" fmla="*/ 370424 w 372338"/>
                <a:gd name="connsiteY6" fmla="*/ 1083 h 472618"/>
                <a:gd name="connsiteX7" fmla="*/ 0 w 372338"/>
                <a:gd name="connsiteY7" fmla="*/ 2331 h 472618"/>
                <a:gd name="connsiteX0" fmla="*/ 331 w 372669"/>
                <a:gd name="connsiteY0" fmla="*/ 2331 h 472618"/>
                <a:gd name="connsiteX1" fmla="*/ 35983 w 372669"/>
                <a:gd name="connsiteY1" fmla="*/ 401710 h 472618"/>
                <a:gd name="connsiteX2" fmla="*/ 216231 w 372669"/>
                <a:gd name="connsiteY2" fmla="*/ 427781 h 472618"/>
                <a:gd name="connsiteX3" fmla="*/ 308426 w 372669"/>
                <a:gd name="connsiteY3" fmla="*/ 415320 h 472618"/>
                <a:gd name="connsiteX4" fmla="*/ 362281 w 372669"/>
                <a:gd name="connsiteY4" fmla="*/ 135681 h 472618"/>
                <a:gd name="connsiteX5" fmla="*/ 370755 w 372669"/>
                <a:gd name="connsiteY5" fmla="*/ 1083 h 472618"/>
                <a:gd name="connsiteX6" fmla="*/ 331 w 372669"/>
                <a:gd name="connsiteY6" fmla="*/ 2331 h 472618"/>
                <a:gd name="connsiteX0" fmla="*/ 0 w 372338"/>
                <a:gd name="connsiteY0" fmla="*/ 2331 h 489695"/>
                <a:gd name="connsiteX1" fmla="*/ 63569 w 372338"/>
                <a:gd name="connsiteY1" fmla="*/ 418787 h 489695"/>
                <a:gd name="connsiteX2" fmla="*/ 215900 w 372338"/>
                <a:gd name="connsiteY2" fmla="*/ 427781 h 489695"/>
                <a:gd name="connsiteX3" fmla="*/ 308095 w 372338"/>
                <a:gd name="connsiteY3" fmla="*/ 415320 h 489695"/>
                <a:gd name="connsiteX4" fmla="*/ 361950 w 372338"/>
                <a:gd name="connsiteY4" fmla="*/ 135681 h 489695"/>
                <a:gd name="connsiteX5" fmla="*/ 370424 w 372338"/>
                <a:gd name="connsiteY5" fmla="*/ 1083 h 489695"/>
                <a:gd name="connsiteX6" fmla="*/ 0 w 372338"/>
                <a:gd name="connsiteY6" fmla="*/ 2331 h 489695"/>
                <a:gd name="connsiteX0" fmla="*/ 0 w 372338"/>
                <a:gd name="connsiteY0" fmla="*/ 2331 h 487618"/>
                <a:gd name="connsiteX1" fmla="*/ 63569 w 372338"/>
                <a:gd name="connsiteY1" fmla="*/ 418787 h 487618"/>
                <a:gd name="connsiteX2" fmla="*/ 308095 w 372338"/>
                <a:gd name="connsiteY2" fmla="*/ 415320 h 487618"/>
                <a:gd name="connsiteX3" fmla="*/ 361950 w 372338"/>
                <a:gd name="connsiteY3" fmla="*/ 135681 h 487618"/>
                <a:gd name="connsiteX4" fmla="*/ 370424 w 372338"/>
                <a:gd name="connsiteY4" fmla="*/ 1083 h 487618"/>
                <a:gd name="connsiteX5" fmla="*/ 0 w 372338"/>
                <a:gd name="connsiteY5" fmla="*/ 2331 h 487618"/>
                <a:gd name="connsiteX0" fmla="*/ 0 w 373696"/>
                <a:gd name="connsiteY0" fmla="*/ 2331 h 490377"/>
                <a:gd name="connsiteX1" fmla="*/ 63569 w 373696"/>
                <a:gd name="connsiteY1" fmla="*/ 418787 h 490377"/>
                <a:gd name="connsiteX2" fmla="*/ 299948 w 373696"/>
                <a:gd name="connsiteY2" fmla="*/ 431870 h 490377"/>
                <a:gd name="connsiteX3" fmla="*/ 361950 w 373696"/>
                <a:gd name="connsiteY3" fmla="*/ 135681 h 490377"/>
                <a:gd name="connsiteX4" fmla="*/ 370424 w 373696"/>
                <a:gd name="connsiteY4" fmla="*/ 1083 h 490377"/>
                <a:gd name="connsiteX5" fmla="*/ 0 w 373696"/>
                <a:gd name="connsiteY5" fmla="*/ 2331 h 490377"/>
                <a:gd name="connsiteX0" fmla="*/ 0 w 420415"/>
                <a:gd name="connsiteY0" fmla="*/ 2331 h 501487"/>
                <a:gd name="connsiteX1" fmla="*/ 63569 w 420415"/>
                <a:gd name="connsiteY1" fmla="*/ 418787 h 501487"/>
                <a:gd name="connsiteX2" fmla="*/ 299948 w 420415"/>
                <a:gd name="connsiteY2" fmla="*/ 431870 h 501487"/>
                <a:gd name="connsiteX3" fmla="*/ 370424 w 420415"/>
                <a:gd name="connsiteY3" fmla="*/ 1083 h 501487"/>
                <a:gd name="connsiteX4" fmla="*/ 0 w 420415"/>
                <a:gd name="connsiteY4" fmla="*/ 2331 h 501487"/>
                <a:gd name="connsiteX0" fmla="*/ 0 w 371679"/>
                <a:gd name="connsiteY0" fmla="*/ 2331 h 501487"/>
                <a:gd name="connsiteX1" fmla="*/ 63569 w 371679"/>
                <a:gd name="connsiteY1" fmla="*/ 418787 h 501487"/>
                <a:gd name="connsiteX2" fmla="*/ 299948 w 371679"/>
                <a:gd name="connsiteY2" fmla="*/ 431870 h 501487"/>
                <a:gd name="connsiteX3" fmla="*/ 370424 w 371679"/>
                <a:gd name="connsiteY3" fmla="*/ 1083 h 501487"/>
                <a:gd name="connsiteX4" fmla="*/ 0 w 371679"/>
                <a:gd name="connsiteY4" fmla="*/ 2331 h 501487"/>
                <a:gd name="connsiteX0" fmla="*/ 0 w 371679"/>
                <a:gd name="connsiteY0" fmla="*/ 2331 h 500798"/>
                <a:gd name="connsiteX1" fmla="*/ 85294 w 371679"/>
                <a:gd name="connsiteY1" fmla="*/ 414649 h 500798"/>
                <a:gd name="connsiteX2" fmla="*/ 299948 w 371679"/>
                <a:gd name="connsiteY2" fmla="*/ 431870 h 500798"/>
                <a:gd name="connsiteX3" fmla="*/ 370424 w 371679"/>
                <a:gd name="connsiteY3" fmla="*/ 1083 h 500798"/>
                <a:gd name="connsiteX4" fmla="*/ 0 w 371679"/>
                <a:gd name="connsiteY4" fmla="*/ 2331 h 500798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78224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679" h="436824">
                  <a:moveTo>
                    <a:pt x="0" y="2331"/>
                  </a:moveTo>
                  <a:cubicBezTo>
                    <a:pt x="709" y="85617"/>
                    <a:pt x="59909" y="308834"/>
                    <a:pt x="85294" y="414649"/>
                  </a:cubicBezTo>
                  <a:cubicBezTo>
                    <a:pt x="154222" y="436824"/>
                    <a:pt x="235227" y="429316"/>
                    <a:pt x="291801" y="415319"/>
                  </a:cubicBezTo>
                  <a:cubicBezTo>
                    <a:pt x="307976" y="361000"/>
                    <a:pt x="371679" y="59190"/>
                    <a:pt x="370424" y="1083"/>
                  </a:cubicBezTo>
                  <a:cubicBezTo>
                    <a:pt x="310099" y="0"/>
                    <a:pt x="72470" y="8020"/>
                    <a:pt x="0" y="2331"/>
                  </a:cubicBezTo>
                  <a:close/>
                </a:path>
              </a:pathLst>
            </a:custGeom>
            <a:gradFill>
              <a:gsLst>
                <a:gs pos="9000">
                  <a:schemeClr val="accent2"/>
                </a:gs>
                <a:gs pos="74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20495171">
              <a:off x="1306451" y="3941469"/>
              <a:ext cx="360040" cy="1299763"/>
            </a:xfrm>
            <a:custGeom>
              <a:avLst/>
              <a:gdLst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419272 w 589601"/>
                <a:gd name="connsiteY10" fmla="*/ 4689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61161 w 589601"/>
                <a:gd name="connsiteY11" fmla="*/ 35307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0 w 592537"/>
                <a:gd name="connsiteY13" fmla="*/ 2008094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88809 w 592537"/>
                <a:gd name="connsiteY4" fmla="*/ 1346085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88809 w 592537"/>
                <a:gd name="connsiteY4" fmla="*/ 1345396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68663 w 592537"/>
                <a:gd name="connsiteY4" fmla="*/ 1337121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55271 w 604625"/>
                <a:gd name="connsiteY13" fmla="*/ 1990854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67359 w 604625"/>
                <a:gd name="connsiteY13" fmla="*/ 2028092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4625" h="2430125">
                  <a:moveTo>
                    <a:pt x="1379" y="2425298"/>
                  </a:moveTo>
                  <a:cubicBezTo>
                    <a:pt x="689" y="2393921"/>
                    <a:pt x="0" y="2362545"/>
                    <a:pt x="9654" y="2338410"/>
                  </a:cubicBezTo>
                  <a:cubicBezTo>
                    <a:pt x="19308" y="2314275"/>
                    <a:pt x="48960" y="2318412"/>
                    <a:pt x="59304" y="2280484"/>
                  </a:cubicBezTo>
                  <a:cubicBezTo>
                    <a:pt x="69648" y="2242556"/>
                    <a:pt x="70157" y="2268071"/>
                    <a:pt x="71717" y="2110844"/>
                  </a:cubicBezTo>
                  <a:cubicBezTo>
                    <a:pt x="73277" y="1953617"/>
                    <a:pt x="47231" y="1635025"/>
                    <a:pt x="68663" y="1337121"/>
                  </a:cubicBezTo>
                  <a:cubicBezTo>
                    <a:pt x="90095" y="1039217"/>
                    <a:pt x="168766" y="538573"/>
                    <a:pt x="200307" y="323420"/>
                  </a:cubicBezTo>
                  <a:cubicBezTo>
                    <a:pt x="231848" y="108267"/>
                    <a:pt x="246928" y="92406"/>
                    <a:pt x="257907" y="46203"/>
                  </a:cubicBezTo>
                  <a:cubicBezTo>
                    <a:pt x="268886" y="0"/>
                    <a:pt x="266182" y="46203"/>
                    <a:pt x="266182" y="46203"/>
                  </a:cubicBezTo>
                  <a:lnTo>
                    <a:pt x="365484" y="46203"/>
                  </a:lnTo>
                  <a:lnTo>
                    <a:pt x="419272" y="46203"/>
                  </a:lnTo>
                  <a:lnTo>
                    <a:pt x="536119" y="62753"/>
                  </a:lnTo>
                  <a:cubicBezTo>
                    <a:pt x="541636" y="120679"/>
                    <a:pt x="550019" y="130334"/>
                    <a:pt x="561161" y="352383"/>
                  </a:cubicBezTo>
                  <a:cubicBezTo>
                    <a:pt x="572303" y="574432"/>
                    <a:pt x="604625" y="1124726"/>
                    <a:pt x="602971" y="1395046"/>
                  </a:cubicBezTo>
                  <a:cubicBezTo>
                    <a:pt x="601318" y="1665366"/>
                    <a:pt x="576598" y="1886036"/>
                    <a:pt x="567359" y="2028092"/>
                  </a:cubicBezTo>
                  <a:cubicBezTo>
                    <a:pt x="558120" y="2170148"/>
                    <a:pt x="550150" y="2201180"/>
                    <a:pt x="547536" y="2247383"/>
                  </a:cubicBezTo>
                  <a:cubicBezTo>
                    <a:pt x="544922" y="2293586"/>
                    <a:pt x="546157" y="2290138"/>
                    <a:pt x="551674" y="2305309"/>
                  </a:cubicBezTo>
                  <a:cubicBezTo>
                    <a:pt x="557191" y="2320480"/>
                    <a:pt x="574430" y="2319791"/>
                    <a:pt x="580636" y="2338410"/>
                  </a:cubicBezTo>
                  <a:cubicBezTo>
                    <a:pt x="586842" y="2357029"/>
                    <a:pt x="589601" y="2403921"/>
                    <a:pt x="588912" y="2417023"/>
                  </a:cubicBezTo>
                  <a:cubicBezTo>
                    <a:pt x="588223" y="2430125"/>
                    <a:pt x="576499" y="2417023"/>
                    <a:pt x="576499" y="2417023"/>
                  </a:cubicBezTo>
                  <a:lnTo>
                    <a:pt x="377896" y="2429436"/>
                  </a:lnTo>
                  <a:lnTo>
                    <a:pt x="1379" y="242529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20495171">
              <a:off x="1193926" y="3527152"/>
              <a:ext cx="158881" cy="477355"/>
            </a:xfrm>
            <a:custGeom>
              <a:avLst/>
              <a:gdLst>
                <a:gd name="connsiteX0" fmla="*/ 0 w 228945"/>
                <a:gd name="connsiteY0" fmla="*/ 744761 h 757173"/>
                <a:gd name="connsiteX1" fmla="*/ 12413 w 228945"/>
                <a:gd name="connsiteY1" fmla="*/ 595809 h 757173"/>
                <a:gd name="connsiteX2" fmla="*/ 41376 w 228945"/>
                <a:gd name="connsiteY2" fmla="*/ 521333 h 757173"/>
                <a:gd name="connsiteX3" fmla="*/ 57926 w 228945"/>
                <a:gd name="connsiteY3" fmla="*/ 459269 h 757173"/>
                <a:gd name="connsiteX4" fmla="*/ 57926 w 228945"/>
                <a:gd name="connsiteY4" fmla="*/ 310317 h 757173"/>
                <a:gd name="connsiteX5" fmla="*/ 62063 w 228945"/>
                <a:gd name="connsiteY5" fmla="*/ 8276 h 757173"/>
                <a:gd name="connsiteX6" fmla="*/ 62063 w 228945"/>
                <a:gd name="connsiteY6" fmla="*/ 8276 h 757173"/>
                <a:gd name="connsiteX7" fmla="*/ 194465 w 228945"/>
                <a:gd name="connsiteY7" fmla="*/ 0 h 757173"/>
                <a:gd name="connsiteX8" fmla="*/ 194465 w 228945"/>
                <a:gd name="connsiteY8" fmla="*/ 0 h 757173"/>
                <a:gd name="connsiteX9" fmla="*/ 186190 w 228945"/>
                <a:gd name="connsiteY9" fmla="*/ 409619 h 757173"/>
                <a:gd name="connsiteX10" fmla="*/ 190328 w 228945"/>
                <a:gd name="connsiteY10" fmla="*/ 500645 h 757173"/>
                <a:gd name="connsiteX11" fmla="*/ 211015 w 228945"/>
                <a:gd name="connsiteY11" fmla="*/ 546158 h 757173"/>
                <a:gd name="connsiteX12" fmla="*/ 227566 w 228945"/>
                <a:gd name="connsiteY12" fmla="*/ 666147 h 757173"/>
                <a:gd name="connsiteX13" fmla="*/ 219291 w 228945"/>
                <a:gd name="connsiteY13" fmla="*/ 757173 h 757173"/>
                <a:gd name="connsiteX14" fmla="*/ 219291 w 228945"/>
                <a:gd name="connsiteY14" fmla="*/ 757173 h 757173"/>
                <a:gd name="connsiteX15" fmla="*/ 0 w 228945"/>
                <a:gd name="connsiteY15" fmla="*/ 744761 h 757173"/>
                <a:gd name="connsiteX0" fmla="*/ 0 w 227935"/>
                <a:gd name="connsiteY0" fmla="*/ 744761 h 757173"/>
                <a:gd name="connsiteX1" fmla="*/ 12413 w 227935"/>
                <a:gd name="connsiteY1" fmla="*/ 595809 h 757173"/>
                <a:gd name="connsiteX2" fmla="*/ 41376 w 227935"/>
                <a:gd name="connsiteY2" fmla="*/ 521333 h 757173"/>
                <a:gd name="connsiteX3" fmla="*/ 57926 w 227935"/>
                <a:gd name="connsiteY3" fmla="*/ 459269 h 757173"/>
                <a:gd name="connsiteX4" fmla="*/ 57926 w 227935"/>
                <a:gd name="connsiteY4" fmla="*/ 310317 h 757173"/>
                <a:gd name="connsiteX5" fmla="*/ 62063 w 227935"/>
                <a:gd name="connsiteY5" fmla="*/ 8276 h 757173"/>
                <a:gd name="connsiteX6" fmla="*/ 62063 w 227935"/>
                <a:gd name="connsiteY6" fmla="*/ 8276 h 757173"/>
                <a:gd name="connsiteX7" fmla="*/ 194465 w 227935"/>
                <a:gd name="connsiteY7" fmla="*/ 0 h 757173"/>
                <a:gd name="connsiteX8" fmla="*/ 194465 w 227935"/>
                <a:gd name="connsiteY8" fmla="*/ 0 h 757173"/>
                <a:gd name="connsiteX9" fmla="*/ 186190 w 227935"/>
                <a:gd name="connsiteY9" fmla="*/ 409619 h 757173"/>
                <a:gd name="connsiteX10" fmla="*/ 190328 w 227935"/>
                <a:gd name="connsiteY10" fmla="*/ 500645 h 757173"/>
                <a:gd name="connsiteX11" fmla="*/ 217076 w 227935"/>
                <a:gd name="connsiteY11" fmla="*/ 567219 h 757173"/>
                <a:gd name="connsiteX12" fmla="*/ 227566 w 227935"/>
                <a:gd name="connsiteY12" fmla="*/ 666147 h 757173"/>
                <a:gd name="connsiteX13" fmla="*/ 219291 w 227935"/>
                <a:gd name="connsiteY13" fmla="*/ 757173 h 757173"/>
                <a:gd name="connsiteX14" fmla="*/ 219291 w 227935"/>
                <a:gd name="connsiteY14" fmla="*/ 757173 h 757173"/>
                <a:gd name="connsiteX15" fmla="*/ 0 w 227935"/>
                <a:gd name="connsiteY15" fmla="*/ 744761 h 757173"/>
                <a:gd name="connsiteX0" fmla="*/ 0 w 221903"/>
                <a:gd name="connsiteY0" fmla="*/ 744761 h 757173"/>
                <a:gd name="connsiteX1" fmla="*/ 12413 w 221903"/>
                <a:gd name="connsiteY1" fmla="*/ 595809 h 757173"/>
                <a:gd name="connsiteX2" fmla="*/ 41376 w 221903"/>
                <a:gd name="connsiteY2" fmla="*/ 521333 h 757173"/>
                <a:gd name="connsiteX3" fmla="*/ 57926 w 221903"/>
                <a:gd name="connsiteY3" fmla="*/ 459269 h 757173"/>
                <a:gd name="connsiteX4" fmla="*/ 57926 w 221903"/>
                <a:gd name="connsiteY4" fmla="*/ 310317 h 757173"/>
                <a:gd name="connsiteX5" fmla="*/ 62063 w 221903"/>
                <a:gd name="connsiteY5" fmla="*/ 8276 h 757173"/>
                <a:gd name="connsiteX6" fmla="*/ 62063 w 221903"/>
                <a:gd name="connsiteY6" fmla="*/ 8276 h 757173"/>
                <a:gd name="connsiteX7" fmla="*/ 194465 w 221903"/>
                <a:gd name="connsiteY7" fmla="*/ 0 h 757173"/>
                <a:gd name="connsiteX8" fmla="*/ 194465 w 221903"/>
                <a:gd name="connsiteY8" fmla="*/ 0 h 757173"/>
                <a:gd name="connsiteX9" fmla="*/ 186190 w 221903"/>
                <a:gd name="connsiteY9" fmla="*/ 409619 h 757173"/>
                <a:gd name="connsiteX10" fmla="*/ 190328 w 221903"/>
                <a:gd name="connsiteY10" fmla="*/ 500645 h 757173"/>
                <a:gd name="connsiteX11" fmla="*/ 217076 w 221903"/>
                <a:gd name="connsiteY11" fmla="*/ 567219 h 757173"/>
                <a:gd name="connsiteX12" fmla="*/ 219291 w 221903"/>
                <a:gd name="connsiteY12" fmla="*/ 757173 h 757173"/>
                <a:gd name="connsiteX13" fmla="*/ 219291 w 221903"/>
                <a:gd name="connsiteY13" fmla="*/ 757173 h 757173"/>
                <a:gd name="connsiteX14" fmla="*/ 0 w 221903"/>
                <a:gd name="connsiteY14" fmla="*/ 744761 h 757173"/>
                <a:gd name="connsiteX0" fmla="*/ 0 w 219291"/>
                <a:gd name="connsiteY0" fmla="*/ 744761 h 757173"/>
                <a:gd name="connsiteX1" fmla="*/ 12413 w 219291"/>
                <a:gd name="connsiteY1" fmla="*/ 595809 h 757173"/>
                <a:gd name="connsiteX2" fmla="*/ 41376 w 219291"/>
                <a:gd name="connsiteY2" fmla="*/ 521333 h 757173"/>
                <a:gd name="connsiteX3" fmla="*/ 57926 w 219291"/>
                <a:gd name="connsiteY3" fmla="*/ 459269 h 757173"/>
                <a:gd name="connsiteX4" fmla="*/ 57926 w 219291"/>
                <a:gd name="connsiteY4" fmla="*/ 310317 h 757173"/>
                <a:gd name="connsiteX5" fmla="*/ 62063 w 219291"/>
                <a:gd name="connsiteY5" fmla="*/ 8276 h 757173"/>
                <a:gd name="connsiteX6" fmla="*/ 62063 w 219291"/>
                <a:gd name="connsiteY6" fmla="*/ 8276 h 757173"/>
                <a:gd name="connsiteX7" fmla="*/ 194465 w 219291"/>
                <a:gd name="connsiteY7" fmla="*/ 0 h 757173"/>
                <a:gd name="connsiteX8" fmla="*/ 194465 w 219291"/>
                <a:gd name="connsiteY8" fmla="*/ 0 h 757173"/>
                <a:gd name="connsiteX9" fmla="*/ 186190 w 219291"/>
                <a:gd name="connsiteY9" fmla="*/ 409619 h 757173"/>
                <a:gd name="connsiteX10" fmla="*/ 190328 w 219291"/>
                <a:gd name="connsiteY10" fmla="*/ 500645 h 757173"/>
                <a:gd name="connsiteX11" fmla="*/ 207985 w 219291"/>
                <a:gd name="connsiteY11" fmla="*/ 602321 h 757173"/>
                <a:gd name="connsiteX12" fmla="*/ 219291 w 219291"/>
                <a:gd name="connsiteY12" fmla="*/ 757173 h 757173"/>
                <a:gd name="connsiteX13" fmla="*/ 219291 w 219291"/>
                <a:gd name="connsiteY13" fmla="*/ 757173 h 757173"/>
                <a:gd name="connsiteX14" fmla="*/ 0 w 219291"/>
                <a:gd name="connsiteY14" fmla="*/ 744761 h 757173"/>
                <a:gd name="connsiteX0" fmla="*/ 0 w 221904"/>
                <a:gd name="connsiteY0" fmla="*/ 744761 h 757173"/>
                <a:gd name="connsiteX1" fmla="*/ 12413 w 221904"/>
                <a:gd name="connsiteY1" fmla="*/ 595809 h 757173"/>
                <a:gd name="connsiteX2" fmla="*/ 41376 w 221904"/>
                <a:gd name="connsiteY2" fmla="*/ 521333 h 757173"/>
                <a:gd name="connsiteX3" fmla="*/ 57926 w 221904"/>
                <a:gd name="connsiteY3" fmla="*/ 459269 h 757173"/>
                <a:gd name="connsiteX4" fmla="*/ 57926 w 221904"/>
                <a:gd name="connsiteY4" fmla="*/ 310317 h 757173"/>
                <a:gd name="connsiteX5" fmla="*/ 62063 w 221904"/>
                <a:gd name="connsiteY5" fmla="*/ 8276 h 757173"/>
                <a:gd name="connsiteX6" fmla="*/ 62063 w 221904"/>
                <a:gd name="connsiteY6" fmla="*/ 8276 h 757173"/>
                <a:gd name="connsiteX7" fmla="*/ 194465 w 221904"/>
                <a:gd name="connsiteY7" fmla="*/ 0 h 757173"/>
                <a:gd name="connsiteX8" fmla="*/ 194465 w 221904"/>
                <a:gd name="connsiteY8" fmla="*/ 0 h 757173"/>
                <a:gd name="connsiteX9" fmla="*/ 186190 w 221904"/>
                <a:gd name="connsiteY9" fmla="*/ 409619 h 757173"/>
                <a:gd name="connsiteX10" fmla="*/ 190328 w 221904"/>
                <a:gd name="connsiteY10" fmla="*/ 500645 h 757173"/>
                <a:gd name="connsiteX11" fmla="*/ 217077 w 221904"/>
                <a:gd name="connsiteY11" fmla="*/ 598812 h 757173"/>
                <a:gd name="connsiteX12" fmla="*/ 219291 w 221904"/>
                <a:gd name="connsiteY12" fmla="*/ 757173 h 757173"/>
                <a:gd name="connsiteX13" fmla="*/ 219291 w 221904"/>
                <a:gd name="connsiteY13" fmla="*/ 757173 h 757173"/>
                <a:gd name="connsiteX14" fmla="*/ 0 w 221904"/>
                <a:gd name="connsiteY14" fmla="*/ 744761 h 7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904" h="757173">
                  <a:moveTo>
                    <a:pt x="0" y="744761"/>
                  </a:moveTo>
                  <a:cubicBezTo>
                    <a:pt x="2758" y="688904"/>
                    <a:pt x="5517" y="633047"/>
                    <a:pt x="12413" y="595809"/>
                  </a:cubicBezTo>
                  <a:cubicBezTo>
                    <a:pt x="19309" y="558571"/>
                    <a:pt x="33791" y="544090"/>
                    <a:pt x="41376" y="521333"/>
                  </a:cubicBezTo>
                  <a:cubicBezTo>
                    <a:pt x="48962" y="498576"/>
                    <a:pt x="55168" y="494438"/>
                    <a:pt x="57926" y="459269"/>
                  </a:cubicBezTo>
                  <a:cubicBezTo>
                    <a:pt x="60684" y="424100"/>
                    <a:pt x="57237" y="385482"/>
                    <a:pt x="57926" y="310317"/>
                  </a:cubicBezTo>
                  <a:cubicBezTo>
                    <a:pt x="58615" y="235152"/>
                    <a:pt x="62063" y="8276"/>
                    <a:pt x="62063" y="8276"/>
                  </a:cubicBezTo>
                  <a:lnTo>
                    <a:pt x="62063" y="8276"/>
                  </a:lnTo>
                  <a:lnTo>
                    <a:pt x="194465" y="0"/>
                  </a:lnTo>
                  <a:lnTo>
                    <a:pt x="194465" y="0"/>
                  </a:lnTo>
                  <a:cubicBezTo>
                    <a:pt x="193086" y="68270"/>
                    <a:pt x="186879" y="326178"/>
                    <a:pt x="186190" y="409619"/>
                  </a:cubicBezTo>
                  <a:cubicBezTo>
                    <a:pt x="185501" y="493060"/>
                    <a:pt x="185180" y="469113"/>
                    <a:pt x="190328" y="500645"/>
                  </a:cubicBezTo>
                  <a:cubicBezTo>
                    <a:pt x="195476" y="532177"/>
                    <a:pt x="212250" y="556058"/>
                    <a:pt x="217077" y="598812"/>
                  </a:cubicBezTo>
                  <a:cubicBezTo>
                    <a:pt x="221904" y="641566"/>
                    <a:pt x="218922" y="725514"/>
                    <a:pt x="219291" y="757173"/>
                  </a:cubicBezTo>
                  <a:lnTo>
                    <a:pt x="219291" y="757173"/>
                  </a:lnTo>
                  <a:lnTo>
                    <a:pt x="0" y="74476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Ankle anatomy: Achilles tendon</a:t>
            </a:r>
          </a:p>
        </p:txBody>
      </p:sp>
      <p:pic>
        <p:nvPicPr>
          <p:cNvPr id="3" name="94CE2E1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1484782"/>
            <a:ext cx="4175125" cy="23485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98165" y="5485485"/>
            <a:ext cx="164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72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 animBg="1"/>
      <p:bldP spid="24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94573">
            <a:off x="402197" y="3297526"/>
            <a:ext cx="3263020" cy="3263020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154" dirty="0">
                <a:solidFill>
                  <a:srgbClr val="0070C0"/>
                </a:solidFill>
              </a:rPr>
              <a:t>Metatarsophalangeal joint (MTP)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9975" y="1773238"/>
            <a:ext cx="6264275" cy="1439862"/>
          </a:xfrm>
        </p:spPr>
        <p:txBody>
          <a:bodyPr/>
          <a:lstStyle/>
          <a:p>
            <a:pPr marL="404456" indent="-294550">
              <a:defRPr/>
            </a:pPr>
            <a:r>
              <a:rPr lang="en-GB" sz="2954" dirty="0" smtClean="0"/>
              <a:t>Linear probe</a:t>
            </a:r>
            <a:r>
              <a:rPr lang="en-GB" sz="2954" dirty="0"/>
              <a:t>: </a:t>
            </a:r>
            <a:r>
              <a:rPr lang="en-GB" sz="2954" dirty="0" smtClean="0"/>
              <a:t>10-18 MHz</a:t>
            </a:r>
            <a:endParaRPr lang="en-GB" sz="2954" dirty="0"/>
          </a:p>
        </p:txBody>
      </p:sp>
      <p:grpSp>
        <p:nvGrpSpPr>
          <p:cNvPr id="6" name="Group 27"/>
          <p:cNvGrpSpPr/>
          <p:nvPr/>
        </p:nvGrpSpPr>
        <p:grpSpPr>
          <a:xfrm rot="19977102">
            <a:off x="1018583" y="1428930"/>
            <a:ext cx="787714" cy="1662893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7" name="Freeform 6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492500" y="3068638"/>
            <a:ext cx="56578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>
                <a:solidFill>
                  <a:prstClr val="black"/>
                </a:solidFill>
              </a:rPr>
              <a:t>knee in flexion, foot flat on the examination bed</a:t>
            </a:r>
          </a:p>
          <a:p>
            <a:pPr defTabSz="457200">
              <a:buClr>
                <a:srgbClr val="F0AD00"/>
              </a:buClr>
              <a:defRPr/>
            </a:pPr>
            <a:r>
              <a:rPr lang="en-GB" dirty="0">
                <a:solidFill>
                  <a:prstClr val="black"/>
                </a:solidFill>
              </a:rPr>
              <a:t>probe placed on the transverse line passing through the MTP joints</a:t>
            </a:r>
          </a:p>
          <a:p>
            <a:pPr defTabSz="457200">
              <a:buClr>
                <a:srgbClr val="F0AD00"/>
              </a:buClr>
              <a:defRPr/>
            </a:pPr>
            <a:r>
              <a:rPr lang="en-GB" dirty="0">
                <a:solidFill>
                  <a:prstClr val="black"/>
                </a:solidFill>
              </a:rPr>
              <a:t>slide the probe up and down passing over the joint space</a:t>
            </a:r>
          </a:p>
        </p:txBody>
      </p:sp>
      <p:sp>
        <p:nvSpPr>
          <p:cNvPr id="10" name="Arc 9"/>
          <p:cNvSpPr/>
          <p:nvPr/>
        </p:nvSpPr>
        <p:spPr>
          <a:xfrm rot="20639034" flipV="1">
            <a:off x="1524000" y="4584700"/>
            <a:ext cx="1584325" cy="1095375"/>
          </a:xfrm>
          <a:prstGeom prst="arc">
            <a:avLst>
              <a:gd name="adj1" fmla="val 16200000"/>
              <a:gd name="adj2" fmla="val 2022722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32" name="Group 27"/>
          <p:cNvGrpSpPr/>
          <p:nvPr/>
        </p:nvGrpSpPr>
        <p:grpSpPr>
          <a:xfrm rot="20317618" flipH="1">
            <a:off x="2800635" y="3845888"/>
            <a:ext cx="625775" cy="1662893"/>
            <a:chOff x="2652712" y="2147143"/>
            <a:chExt cx="1504156" cy="4020293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RightUp">
              <a:rot lat="1800000" lon="17400000" rev="19200000"/>
            </a:camera>
            <a:lightRig rig="threePt" dir="t"/>
          </a:scene3d>
        </p:grpSpPr>
        <p:sp>
          <p:nvSpPr>
            <p:cNvPr id="33" name="Freeform 32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p3d>
              <a:bevelT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p3d>
              <a:bevelT w="50800"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0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0099 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00" y="3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700" y="1626592"/>
            <a:ext cx="588645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313"/>
            <a:ext cx="3284538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2855913" y="2393355"/>
            <a:ext cx="4552950" cy="2719387"/>
          </a:xfrm>
          <a:custGeom>
            <a:avLst/>
            <a:gdLst>
              <a:gd name="T0" fmla="*/ 117606 w 4553284"/>
              <a:gd name="T1" fmla="*/ 344581 h 2720027"/>
              <a:gd name="T2" fmla="*/ 839289 w 4553284"/>
              <a:gd name="T3" fmla="*/ 360607 h 2720027"/>
              <a:gd name="T4" fmla="*/ 1774806 w 4553284"/>
              <a:gd name="T5" fmla="*/ 344581 h 2720027"/>
              <a:gd name="T6" fmla="*/ 2544598 w 4553284"/>
              <a:gd name="T7" fmla="*/ 146912 h 2720027"/>
              <a:gd name="T8" fmla="*/ 2865348 w 4553284"/>
              <a:gd name="T9" fmla="*/ 157599 h 2720027"/>
              <a:gd name="T10" fmla="*/ 3127294 w 4553284"/>
              <a:gd name="T11" fmla="*/ 93491 h 2720027"/>
              <a:gd name="T12" fmla="*/ 3287666 w 4553284"/>
              <a:gd name="T13" fmla="*/ 13356 h 2720027"/>
              <a:gd name="T14" fmla="*/ 3667217 w 4553284"/>
              <a:gd name="T15" fmla="*/ 56095 h 2720027"/>
              <a:gd name="T16" fmla="*/ 4148341 w 4553284"/>
              <a:gd name="T17" fmla="*/ 349924 h 2720027"/>
              <a:gd name="T18" fmla="*/ 4410280 w 4553284"/>
              <a:gd name="T19" fmla="*/ 745257 h 2720027"/>
              <a:gd name="T20" fmla="*/ 4538584 w 4553284"/>
              <a:gd name="T21" fmla="*/ 1220726 h 2720027"/>
              <a:gd name="T22" fmla="*/ 4490472 w 4553284"/>
              <a:gd name="T23" fmla="*/ 2038102 h 2720027"/>
              <a:gd name="T24" fmla="*/ 4260600 w 4553284"/>
              <a:gd name="T25" fmla="*/ 2609732 h 2720027"/>
              <a:gd name="T26" fmla="*/ 4191105 w 4553284"/>
              <a:gd name="T27" fmla="*/ 2684525 h 2720027"/>
              <a:gd name="T28" fmla="*/ 4191105 w 4553284"/>
              <a:gd name="T29" fmla="*/ 2684525 h 2720027"/>
              <a:gd name="T30" fmla="*/ 3859667 w 4553284"/>
              <a:gd name="T31" fmla="*/ 2689869 h 2720027"/>
              <a:gd name="T32" fmla="*/ 2662208 w 4553284"/>
              <a:gd name="T33" fmla="*/ 2689869 h 2720027"/>
              <a:gd name="T34" fmla="*/ 1796188 w 4553284"/>
              <a:gd name="T35" fmla="*/ 2663155 h 2720027"/>
              <a:gd name="T36" fmla="*/ 112262 w 4553284"/>
              <a:gd name="T37" fmla="*/ 2679181 h 2720027"/>
              <a:gd name="T38" fmla="*/ 112262 w 4553284"/>
              <a:gd name="T39" fmla="*/ 2679181 h 2720027"/>
              <a:gd name="T40" fmla="*/ 128301 w 4553284"/>
              <a:gd name="T41" fmla="*/ 2358643 h 2720027"/>
              <a:gd name="T42" fmla="*/ 128301 w 4553284"/>
              <a:gd name="T43" fmla="*/ 1477156 h 2720027"/>
              <a:gd name="T44" fmla="*/ 133644 w 4553284"/>
              <a:gd name="T45" fmla="*/ 467454 h 2720027"/>
              <a:gd name="T46" fmla="*/ 117606 w 4553284"/>
              <a:gd name="T47" fmla="*/ 344581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53284" h="2720027">
                <a:moveTo>
                  <a:pt x="117642" y="344905"/>
                </a:moveTo>
                <a:cubicBezTo>
                  <a:pt x="235284" y="327081"/>
                  <a:pt x="563256" y="360947"/>
                  <a:pt x="839537" y="360947"/>
                </a:cubicBezTo>
                <a:cubicBezTo>
                  <a:pt x="1115818" y="360947"/>
                  <a:pt x="1491024" y="380554"/>
                  <a:pt x="1775326" y="344905"/>
                </a:cubicBezTo>
                <a:cubicBezTo>
                  <a:pt x="2059628" y="309256"/>
                  <a:pt x="2363537" y="178245"/>
                  <a:pt x="2545347" y="147052"/>
                </a:cubicBezTo>
                <a:cubicBezTo>
                  <a:pt x="2727157" y="115859"/>
                  <a:pt x="2769045" y="166659"/>
                  <a:pt x="2866189" y="157747"/>
                </a:cubicBezTo>
                <a:cubicBezTo>
                  <a:pt x="2963333" y="148835"/>
                  <a:pt x="3057803" y="117642"/>
                  <a:pt x="3128210" y="93579"/>
                </a:cubicBezTo>
                <a:cubicBezTo>
                  <a:pt x="3198617" y="69516"/>
                  <a:pt x="3198617" y="19607"/>
                  <a:pt x="3288631" y="13368"/>
                </a:cubicBezTo>
                <a:cubicBezTo>
                  <a:pt x="3378645" y="7129"/>
                  <a:pt x="3524806" y="0"/>
                  <a:pt x="3668294" y="56147"/>
                </a:cubicBezTo>
                <a:cubicBezTo>
                  <a:pt x="3811782" y="112294"/>
                  <a:pt x="4025677" y="235283"/>
                  <a:pt x="4149558" y="350252"/>
                </a:cubicBezTo>
                <a:cubicBezTo>
                  <a:pt x="4273439" y="465221"/>
                  <a:pt x="4346519" y="600688"/>
                  <a:pt x="4411579" y="745958"/>
                </a:cubicBezTo>
                <a:cubicBezTo>
                  <a:pt x="4476639" y="891228"/>
                  <a:pt x="4526548" y="1006196"/>
                  <a:pt x="4539916" y="1221873"/>
                </a:cubicBezTo>
                <a:cubicBezTo>
                  <a:pt x="4553284" y="1437550"/>
                  <a:pt x="4538133" y="1808302"/>
                  <a:pt x="4491789" y="2040021"/>
                </a:cubicBezTo>
                <a:cubicBezTo>
                  <a:pt x="4445445" y="2271740"/>
                  <a:pt x="4311761" y="2504351"/>
                  <a:pt x="4261852" y="2612189"/>
                </a:cubicBezTo>
                <a:cubicBezTo>
                  <a:pt x="4211943" y="2720027"/>
                  <a:pt x="4192337" y="2687052"/>
                  <a:pt x="4192337" y="2687052"/>
                </a:cubicBezTo>
                <a:lnTo>
                  <a:pt x="3860800" y="2692400"/>
                </a:lnTo>
                <a:lnTo>
                  <a:pt x="2662989" y="2692400"/>
                </a:lnTo>
                <a:cubicBezTo>
                  <a:pt x="2318975" y="2687944"/>
                  <a:pt x="1796716" y="2665663"/>
                  <a:pt x="1796716" y="2665663"/>
                </a:cubicBezTo>
                <a:lnTo>
                  <a:pt x="112294" y="2681705"/>
                </a:lnTo>
                <a:cubicBezTo>
                  <a:pt x="114968" y="2628231"/>
                  <a:pt x="125663" y="2561389"/>
                  <a:pt x="128337" y="2360863"/>
                </a:cubicBezTo>
                <a:cubicBezTo>
                  <a:pt x="131011" y="2160337"/>
                  <a:pt x="127446" y="1794042"/>
                  <a:pt x="128337" y="1478547"/>
                </a:cubicBezTo>
                <a:cubicBezTo>
                  <a:pt x="129228" y="1163052"/>
                  <a:pt x="133684" y="656834"/>
                  <a:pt x="133684" y="467894"/>
                </a:cubicBezTo>
                <a:cubicBezTo>
                  <a:pt x="133684" y="278954"/>
                  <a:pt x="0" y="362730"/>
                  <a:pt x="117642" y="34490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7267575" y="2380655"/>
            <a:ext cx="1633538" cy="2730500"/>
          </a:xfrm>
          <a:custGeom>
            <a:avLst/>
            <a:gdLst>
              <a:gd name="T0" fmla="*/ 1525705 w 1634512"/>
              <a:gd name="T1" fmla="*/ 63258 h 2730723"/>
              <a:gd name="T2" fmla="*/ 1157616 w 1634512"/>
              <a:gd name="T3" fmla="*/ 20491 h 2730723"/>
              <a:gd name="T4" fmla="*/ 848206 w 1634512"/>
              <a:gd name="T5" fmla="*/ 9800 h 2730723"/>
              <a:gd name="T6" fmla="*/ 522794 w 1634512"/>
              <a:gd name="T7" fmla="*/ 79296 h 2730723"/>
              <a:gd name="T8" fmla="*/ 213386 w 1634512"/>
              <a:gd name="T9" fmla="*/ 106021 h 2730723"/>
              <a:gd name="T10" fmla="*/ 32008 w 1634512"/>
              <a:gd name="T11" fmla="*/ 207589 h 2730723"/>
              <a:gd name="T12" fmla="*/ 21337 w 1634512"/>
              <a:gd name="T13" fmla="*/ 341229 h 2730723"/>
              <a:gd name="T14" fmla="*/ 154705 w 1634512"/>
              <a:gd name="T15" fmla="*/ 619200 h 2730723"/>
              <a:gd name="T16" fmla="*/ 234724 w 1634512"/>
              <a:gd name="T17" fmla="*/ 1084270 h 2730723"/>
              <a:gd name="T18" fmla="*/ 266732 w 1634512"/>
              <a:gd name="T19" fmla="*/ 1570725 h 2730723"/>
              <a:gd name="T20" fmla="*/ 229389 w 1634512"/>
              <a:gd name="T21" fmla="*/ 2003717 h 2730723"/>
              <a:gd name="T22" fmla="*/ 74683 w 1634512"/>
              <a:gd name="T23" fmla="*/ 2516897 h 2730723"/>
              <a:gd name="T24" fmla="*/ 69351 w 1634512"/>
              <a:gd name="T25" fmla="*/ 2698651 h 2730723"/>
              <a:gd name="T26" fmla="*/ 112026 w 1634512"/>
              <a:gd name="T27" fmla="*/ 2703995 h 2730723"/>
              <a:gd name="T28" fmla="*/ 608148 w 1634512"/>
              <a:gd name="T29" fmla="*/ 2714685 h 2730723"/>
              <a:gd name="T30" fmla="*/ 1477693 w 1634512"/>
              <a:gd name="T31" fmla="*/ 2703995 h 2730723"/>
              <a:gd name="T32" fmla="*/ 1525705 w 1634512"/>
              <a:gd name="T33" fmla="*/ 2703995 h 2730723"/>
              <a:gd name="T34" fmla="*/ 1525705 w 1634512"/>
              <a:gd name="T35" fmla="*/ 2703995 h 2730723"/>
              <a:gd name="T36" fmla="*/ 1547044 w 1634512"/>
              <a:gd name="T37" fmla="*/ 1383627 h 2730723"/>
              <a:gd name="T38" fmla="*/ 1531039 w 1634512"/>
              <a:gd name="T39" fmla="*/ 245008 h 2730723"/>
              <a:gd name="T40" fmla="*/ 1525705 w 1634512"/>
              <a:gd name="T41" fmla="*/ 63258 h 27307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634512" h="2730723">
                <a:moveTo>
                  <a:pt x="1529347" y="63278"/>
                </a:moveTo>
                <a:cubicBezTo>
                  <a:pt x="1466961" y="25847"/>
                  <a:pt x="1273565" y="29411"/>
                  <a:pt x="1160379" y="20499"/>
                </a:cubicBezTo>
                <a:cubicBezTo>
                  <a:pt x="1047193" y="11587"/>
                  <a:pt x="956287" y="0"/>
                  <a:pt x="850231" y="9804"/>
                </a:cubicBezTo>
                <a:cubicBezTo>
                  <a:pt x="744175" y="19608"/>
                  <a:pt x="630098" y="63278"/>
                  <a:pt x="524042" y="79320"/>
                </a:cubicBezTo>
                <a:cubicBezTo>
                  <a:pt x="417986" y="95362"/>
                  <a:pt x="295887" y="84667"/>
                  <a:pt x="213894" y="106057"/>
                </a:cubicBezTo>
                <a:cubicBezTo>
                  <a:pt x="131901" y="127447"/>
                  <a:pt x="64168" y="168443"/>
                  <a:pt x="32084" y="207657"/>
                </a:cubicBezTo>
                <a:cubicBezTo>
                  <a:pt x="0" y="246871"/>
                  <a:pt x="891" y="272717"/>
                  <a:pt x="21389" y="341341"/>
                </a:cubicBezTo>
                <a:cubicBezTo>
                  <a:pt x="41887" y="409966"/>
                  <a:pt x="119424" y="495523"/>
                  <a:pt x="155073" y="619404"/>
                </a:cubicBezTo>
                <a:cubicBezTo>
                  <a:pt x="190722" y="743285"/>
                  <a:pt x="216568" y="925986"/>
                  <a:pt x="235284" y="1084625"/>
                </a:cubicBezTo>
                <a:cubicBezTo>
                  <a:pt x="254000" y="1243264"/>
                  <a:pt x="268259" y="1417945"/>
                  <a:pt x="267368" y="1571236"/>
                </a:cubicBezTo>
                <a:cubicBezTo>
                  <a:pt x="266477" y="1724527"/>
                  <a:pt x="262021" y="1846625"/>
                  <a:pt x="229937" y="2004372"/>
                </a:cubicBezTo>
                <a:cubicBezTo>
                  <a:pt x="197853" y="2162119"/>
                  <a:pt x="101600" y="2401860"/>
                  <a:pt x="74863" y="2517720"/>
                </a:cubicBezTo>
                <a:cubicBezTo>
                  <a:pt x="48126" y="2633580"/>
                  <a:pt x="63277" y="2668337"/>
                  <a:pt x="69515" y="2699530"/>
                </a:cubicBezTo>
                <a:cubicBezTo>
                  <a:pt x="75753" y="2730723"/>
                  <a:pt x="112294" y="2704878"/>
                  <a:pt x="112294" y="2704878"/>
                </a:cubicBezTo>
                <a:cubicBezTo>
                  <a:pt x="202308" y="2707552"/>
                  <a:pt x="381446" y="2715572"/>
                  <a:pt x="609600" y="2715572"/>
                </a:cubicBezTo>
                <a:cubicBezTo>
                  <a:pt x="837754" y="2715572"/>
                  <a:pt x="1327930" y="2706660"/>
                  <a:pt x="1481221" y="2704878"/>
                </a:cubicBezTo>
                <a:cubicBezTo>
                  <a:pt x="1634512" y="2703096"/>
                  <a:pt x="1529347" y="2704878"/>
                  <a:pt x="1529347" y="2704878"/>
                </a:cubicBezTo>
                <a:cubicBezTo>
                  <a:pt x="1532912" y="2484745"/>
                  <a:pt x="1549846" y="1794043"/>
                  <a:pt x="1550737" y="1384078"/>
                </a:cubicBezTo>
                <a:cubicBezTo>
                  <a:pt x="1551628" y="974113"/>
                  <a:pt x="1536476" y="465221"/>
                  <a:pt x="1534694" y="245088"/>
                </a:cubicBezTo>
                <a:cubicBezTo>
                  <a:pt x="1532912" y="24955"/>
                  <a:pt x="1591733" y="100709"/>
                  <a:pt x="1529347" y="6327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2967038" y="1963142"/>
            <a:ext cx="5840412" cy="496888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839327" h="496414">
                <a:moveTo>
                  <a:pt x="0" y="223698"/>
                </a:moveTo>
                <a:lnTo>
                  <a:pt x="64169" y="223698"/>
                </a:lnTo>
                <a:lnTo>
                  <a:pt x="1032043" y="132793"/>
                </a:lnTo>
                <a:cubicBezTo>
                  <a:pt x="1392990" y="98926"/>
                  <a:pt x="1848408" y="40996"/>
                  <a:pt x="2229853" y="20498"/>
                </a:cubicBezTo>
                <a:cubicBezTo>
                  <a:pt x="2611299" y="0"/>
                  <a:pt x="3320716" y="9803"/>
                  <a:pt x="3320716" y="9803"/>
                </a:cubicBezTo>
                <a:lnTo>
                  <a:pt x="4384843" y="15151"/>
                </a:lnTo>
                <a:lnTo>
                  <a:pt x="5502443" y="36540"/>
                </a:lnTo>
                <a:cubicBezTo>
                  <a:pt x="5744857" y="40105"/>
                  <a:pt x="5839327" y="36540"/>
                  <a:pt x="5839327" y="36540"/>
                </a:cubicBezTo>
                <a:lnTo>
                  <a:pt x="5839327" y="143487"/>
                </a:lnTo>
                <a:lnTo>
                  <a:pt x="5823285" y="180919"/>
                </a:lnTo>
                <a:lnTo>
                  <a:pt x="5491748" y="159530"/>
                </a:lnTo>
                <a:lnTo>
                  <a:pt x="4737769" y="164877"/>
                </a:lnTo>
                <a:cubicBezTo>
                  <a:pt x="4453467" y="163095"/>
                  <a:pt x="3785937" y="148835"/>
                  <a:pt x="3785937" y="148835"/>
                </a:cubicBezTo>
                <a:cubicBezTo>
                  <a:pt x="3477572" y="145270"/>
                  <a:pt x="3216442" y="126554"/>
                  <a:pt x="2887579" y="143487"/>
                </a:cubicBezTo>
                <a:cubicBezTo>
                  <a:pt x="2558716" y="160420"/>
                  <a:pt x="2096169" y="214786"/>
                  <a:pt x="1812758" y="250435"/>
                </a:cubicBezTo>
                <a:cubicBezTo>
                  <a:pt x="1529347" y="286084"/>
                  <a:pt x="1442898" y="320842"/>
                  <a:pt x="1187116" y="357382"/>
                </a:cubicBezTo>
                <a:cubicBezTo>
                  <a:pt x="931334" y="393922"/>
                  <a:pt x="475917" y="446505"/>
                  <a:pt x="278064" y="469677"/>
                </a:cubicBezTo>
                <a:cubicBezTo>
                  <a:pt x="80211" y="492849"/>
                  <a:pt x="0" y="496414"/>
                  <a:pt x="0" y="496414"/>
                </a:cubicBezTo>
                <a:cubicBezTo>
                  <a:pt x="891" y="453635"/>
                  <a:pt x="3119" y="346687"/>
                  <a:pt x="0" y="22369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13213" y="2101255"/>
            <a:ext cx="4371975" cy="581025"/>
          </a:xfrm>
          <a:custGeom>
            <a:avLst/>
            <a:gdLst>
              <a:gd name="T0" fmla="*/ 4259441 w 4372365"/>
              <a:gd name="T1" fmla="*/ 252776 h 580190"/>
              <a:gd name="T2" fmla="*/ 3425546 w 4372365"/>
              <a:gd name="T3" fmla="*/ 86051 h 580190"/>
              <a:gd name="T4" fmla="*/ 2752019 w 4372365"/>
              <a:gd name="T5" fmla="*/ 32268 h 580190"/>
              <a:gd name="T6" fmla="*/ 1763112 w 4372365"/>
              <a:gd name="T7" fmla="*/ 16134 h 580190"/>
              <a:gd name="T8" fmla="*/ 613836 w 4372365"/>
              <a:gd name="T9" fmla="*/ 129077 h 580190"/>
              <a:gd name="T10" fmla="*/ 89982 w 4372365"/>
              <a:gd name="T11" fmla="*/ 290424 h 580190"/>
              <a:gd name="T12" fmla="*/ 73943 w 4372365"/>
              <a:gd name="T13" fmla="*/ 462528 h 580190"/>
              <a:gd name="T14" fmla="*/ 410708 w 4372365"/>
              <a:gd name="T15" fmla="*/ 564713 h 580190"/>
              <a:gd name="T16" fmla="*/ 822311 w 4372365"/>
              <a:gd name="T17" fmla="*/ 564713 h 580190"/>
              <a:gd name="T18" fmla="*/ 1228563 w 4372365"/>
              <a:gd name="T19" fmla="*/ 451769 h 580190"/>
              <a:gd name="T20" fmla="*/ 1410310 w 4372365"/>
              <a:gd name="T21" fmla="*/ 435635 h 580190"/>
              <a:gd name="T22" fmla="*/ 1394275 w 4372365"/>
              <a:gd name="T23" fmla="*/ 387232 h 580190"/>
              <a:gd name="T24" fmla="*/ 1153728 w 4372365"/>
              <a:gd name="T25" fmla="*/ 381853 h 580190"/>
              <a:gd name="T26" fmla="*/ 827654 w 4372365"/>
              <a:gd name="T27" fmla="*/ 354962 h 580190"/>
              <a:gd name="T28" fmla="*/ 795582 w 4372365"/>
              <a:gd name="T29" fmla="*/ 333450 h 580190"/>
              <a:gd name="T30" fmla="*/ 1094927 w 4372365"/>
              <a:gd name="T31" fmla="*/ 333450 h 580190"/>
              <a:gd name="T32" fmla="*/ 1592056 w 4372365"/>
              <a:gd name="T33" fmla="*/ 371097 h 580190"/>
              <a:gd name="T34" fmla="*/ 1800527 w 4372365"/>
              <a:gd name="T35" fmla="*/ 333450 h 580190"/>
              <a:gd name="T36" fmla="*/ 2222822 w 4372365"/>
              <a:gd name="T37" fmla="*/ 295801 h 580190"/>
              <a:gd name="T38" fmla="*/ 2516818 w 4372365"/>
              <a:gd name="T39" fmla="*/ 322693 h 580190"/>
              <a:gd name="T40" fmla="*/ 2858930 w 4372365"/>
              <a:gd name="T41" fmla="*/ 441014 h 580190"/>
              <a:gd name="T42" fmla="*/ 3003256 w 4372365"/>
              <a:gd name="T43" fmla="*/ 494796 h 580190"/>
              <a:gd name="T44" fmla="*/ 3131550 w 4372365"/>
              <a:gd name="T45" fmla="*/ 462528 h 580190"/>
              <a:gd name="T46" fmla="*/ 3334676 w 4372365"/>
              <a:gd name="T47" fmla="*/ 397987 h 580190"/>
              <a:gd name="T48" fmla="*/ 3553840 w 4372365"/>
              <a:gd name="T49" fmla="*/ 365719 h 580190"/>
              <a:gd name="T50" fmla="*/ 3799730 w 4372365"/>
              <a:gd name="T51" fmla="*/ 349584 h 580190"/>
              <a:gd name="T52" fmla="*/ 3933366 w 4372365"/>
              <a:gd name="T53" fmla="*/ 279667 h 580190"/>
              <a:gd name="T54" fmla="*/ 4093732 w 4372365"/>
              <a:gd name="T55" fmla="*/ 279667 h 580190"/>
              <a:gd name="T56" fmla="*/ 4259441 w 4372365"/>
              <a:gd name="T57" fmla="*/ 252776 h 5801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372365" h="580190">
                <a:moveTo>
                  <a:pt x="4260961" y="251326"/>
                </a:moveTo>
                <a:cubicBezTo>
                  <a:pt x="4149557" y="219242"/>
                  <a:pt x="3678097" y="122098"/>
                  <a:pt x="3426771" y="85558"/>
                </a:cubicBezTo>
                <a:cubicBezTo>
                  <a:pt x="3175445" y="49018"/>
                  <a:pt x="3030175" y="43670"/>
                  <a:pt x="2753003" y="32084"/>
                </a:cubicBezTo>
                <a:cubicBezTo>
                  <a:pt x="2475831" y="20498"/>
                  <a:pt x="2120231" y="0"/>
                  <a:pt x="1763740" y="16042"/>
                </a:cubicBezTo>
                <a:cubicBezTo>
                  <a:pt x="1407249" y="32084"/>
                  <a:pt x="893010" y="82884"/>
                  <a:pt x="614056" y="128337"/>
                </a:cubicBezTo>
                <a:cubicBezTo>
                  <a:pt x="335102" y="173790"/>
                  <a:pt x="180028" y="233502"/>
                  <a:pt x="90014" y="288758"/>
                </a:cubicBezTo>
                <a:cubicBezTo>
                  <a:pt x="0" y="344014"/>
                  <a:pt x="20497" y="414421"/>
                  <a:pt x="73971" y="459874"/>
                </a:cubicBezTo>
                <a:cubicBezTo>
                  <a:pt x="127445" y="505327"/>
                  <a:pt x="286084" y="544541"/>
                  <a:pt x="410856" y="561474"/>
                </a:cubicBezTo>
                <a:cubicBezTo>
                  <a:pt x="535628" y="578407"/>
                  <a:pt x="686245" y="580190"/>
                  <a:pt x="822603" y="561474"/>
                </a:cubicBezTo>
                <a:cubicBezTo>
                  <a:pt x="958961" y="542758"/>
                  <a:pt x="1130968" y="470568"/>
                  <a:pt x="1229003" y="449179"/>
                </a:cubicBezTo>
                <a:cubicBezTo>
                  <a:pt x="1327038" y="427790"/>
                  <a:pt x="1383186" y="443832"/>
                  <a:pt x="1410814" y="433137"/>
                </a:cubicBezTo>
                <a:cubicBezTo>
                  <a:pt x="1438442" y="422442"/>
                  <a:pt x="1437550" y="393923"/>
                  <a:pt x="1394771" y="385011"/>
                </a:cubicBezTo>
                <a:cubicBezTo>
                  <a:pt x="1351992" y="376099"/>
                  <a:pt x="1248610" y="385010"/>
                  <a:pt x="1154140" y="379663"/>
                </a:cubicBezTo>
                <a:cubicBezTo>
                  <a:pt x="1059670" y="374316"/>
                  <a:pt x="887662" y="360947"/>
                  <a:pt x="827950" y="352926"/>
                </a:cubicBezTo>
                <a:cubicBezTo>
                  <a:pt x="768238" y="344905"/>
                  <a:pt x="751304" y="335102"/>
                  <a:pt x="795866" y="331537"/>
                </a:cubicBezTo>
                <a:cubicBezTo>
                  <a:pt x="840428" y="327972"/>
                  <a:pt x="962526" y="325299"/>
                  <a:pt x="1095319" y="331537"/>
                </a:cubicBezTo>
                <a:cubicBezTo>
                  <a:pt x="1228112" y="337775"/>
                  <a:pt x="1474982" y="368968"/>
                  <a:pt x="1592624" y="368968"/>
                </a:cubicBezTo>
                <a:cubicBezTo>
                  <a:pt x="1710266" y="368968"/>
                  <a:pt x="1696006" y="344014"/>
                  <a:pt x="1801171" y="331537"/>
                </a:cubicBezTo>
                <a:cubicBezTo>
                  <a:pt x="1906336" y="319060"/>
                  <a:pt x="2104189" y="295888"/>
                  <a:pt x="2223614" y="294105"/>
                </a:cubicBezTo>
                <a:cubicBezTo>
                  <a:pt x="2343039" y="292322"/>
                  <a:pt x="2411663" y="296779"/>
                  <a:pt x="2517719" y="320842"/>
                </a:cubicBezTo>
                <a:cubicBezTo>
                  <a:pt x="2623775" y="344905"/>
                  <a:pt x="2778848" y="409965"/>
                  <a:pt x="2859950" y="438484"/>
                </a:cubicBezTo>
                <a:cubicBezTo>
                  <a:pt x="2941052" y="467003"/>
                  <a:pt x="2958876" y="488393"/>
                  <a:pt x="3004329" y="491958"/>
                </a:cubicBezTo>
                <a:cubicBezTo>
                  <a:pt x="3049782" y="495523"/>
                  <a:pt x="3077410" y="475916"/>
                  <a:pt x="3132666" y="459874"/>
                </a:cubicBezTo>
                <a:cubicBezTo>
                  <a:pt x="3187922" y="443832"/>
                  <a:pt x="3265459" y="411747"/>
                  <a:pt x="3335866" y="395705"/>
                </a:cubicBezTo>
                <a:cubicBezTo>
                  <a:pt x="3406273" y="379663"/>
                  <a:pt x="3477571" y="371642"/>
                  <a:pt x="3555108" y="363621"/>
                </a:cubicBezTo>
                <a:cubicBezTo>
                  <a:pt x="3632645" y="355600"/>
                  <a:pt x="3737810" y="361839"/>
                  <a:pt x="3801087" y="347579"/>
                </a:cubicBezTo>
                <a:cubicBezTo>
                  <a:pt x="3864364" y="333319"/>
                  <a:pt x="3885753" y="289649"/>
                  <a:pt x="3934771" y="278063"/>
                </a:cubicBezTo>
                <a:cubicBezTo>
                  <a:pt x="3983789" y="266477"/>
                  <a:pt x="4045284" y="278954"/>
                  <a:pt x="4095193" y="278063"/>
                </a:cubicBezTo>
                <a:cubicBezTo>
                  <a:pt x="4145102" y="277172"/>
                  <a:pt x="4372365" y="283410"/>
                  <a:pt x="4260961" y="251326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6391275" y="2399705"/>
            <a:ext cx="1173163" cy="2757487"/>
          </a:xfrm>
          <a:custGeom>
            <a:avLst/>
            <a:gdLst>
              <a:gd name="T0" fmla="*/ 57814 w 1173747"/>
              <a:gd name="T1" fmla="*/ 12461 h 2758351"/>
              <a:gd name="T2" fmla="*/ 458071 w 1173747"/>
              <a:gd name="T3" fmla="*/ 97911 h 2758351"/>
              <a:gd name="T4" fmla="*/ 820968 w 1173747"/>
              <a:gd name="T5" fmla="*/ 279494 h 2758351"/>
              <a:gd name="T6" fmla="*/ 933040 w 1173747"/>
              <a:gd name="T7" fmla="*/ 445056 h 2758351"/>
              <a:gd name="T8" fmla="*/ 1050448 w 1173747"/>
              <a:gd name="T9" fmla="*/ 696069 h 2758351"/>
              <a:gd name="T10" fmla="*/ 1125162 w 1173747"/>
              <a:gd name="T11" fmla="*/ 1230135 h 2758351"/>
              <a:gd name="T12" fmla="*/ 1146508 w 1173747"/>
              <a:gd name="T13" fmla="*/ 1833631 h 2758351"/>
              <a:gd name="T14" fmla="*/ 975734 w 1173747"/>
              <a:gd name="T15" fmla="*/ 2394403 h 2758351"/>
              <a:gd name="T16" fmla="*/ 863662 w 1173747"/>
              <a:gd name="T17" fmla="*/ 2704160 h 2758351"/>
              <a:gd name="T18" fmla="*/ 804958 w 1173747"/>
              <a:gd name="T19" fmla="*/ 2698821 h 2758351"/>
              <a:gd name="T20" fmla="*/ 708897 w 1173747"/>
              <a:gd name="T21" fmla="*/ 2677458 h 2758351"/>
              <a:gd name="T22" fmla="*/ 772938 w 1173747"/>
              <a:gd name="T23" fmla="*/ 2527919 h 2758351"/>
              <a:gd name="T24" fmla="*/ 943713 w 1173747"/>
              <a:gd name="T25" fmla="*/ 2143389 h 2758351"/>
              <a:gd name="T26" fmla="*/ 1034438 w 1173747"/>
              <a:gd name="T27" fmla="*/ 1641368 h 2758351"/>
              <a:gd name="T28" fmla="*/ 1023764 w 1173747"/>
              <a:gd name="T29" fmla="*/ 1214113 h 2758351"/>
              <a:gd name="T30" fmla="*/ 938376 w 1173747"/>
              <a:gd name="T31" fmla="*/ 829585 h 2758351"/>
              <a:gd name="T32" fmla="*/ 783611 w 1173747"/>
              <a:gd name="T33" fmla="*/ 525165 h 2758351"/>
              <a:gd name="T34" fmla="*/ 623508 w 1173747"/>
              <a:gd name="T35" fmla="*/ 343582 h 2758351"/>
              <a:gd name="T36" fmla="*/ 436722 w 1173747"/>
              <a:gd name="T37" fmla="*/ 188705 h 2758351"/>
              <a:gd name="T38" fmla="*/ 265948 w 1173747"/>
              <a:gd name="T39" fmla="*/ 103255 h 2758351"/>
              <a:gd name="T40" fmla="*/ 111184 w 1173747"/>
              <a:gd name="T41" fmla="*/ 23144 h 2758351"/>
              <a:gd name="T42" fmla="*/ 57814 w 1173747"/>
              <a:gd name="T43" fmla="*/ 12461 h 2758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73747" h="2758351">
                <a:moveTo>
                  <a:pt x="57930" y="12477"/>
                </a:moveTo>
                <a:cubicBezTo>
                  <a:pt x="115860" y="24954"/>
                  <a:pt x="331537" y="53474"/>
                  <a:pt x="458983" y="98035"/>
                </a:cubicBezTo>
                <a:cubicBezTo>
                  <a:pt x="586429" y="142597"/>
                  <a:pt x="743285" y="221916"/>
                  <a:pt x="822604" y="279846"/>
                </a:cubicBezTo>
                <a:cubicBezTo>
                  <a:pt x="901923" y="337776"/>
                  <a:pt x="896576" y="376098"/>
                  <a:pt x="934899" y="445614"/>
                </a:cubicBezTo>
                <a:cubicBezTo>
                  <a:pt x="973222" y="515130"/>
                  <a:pt x="1020457" y="565930"/>
                  <a:pt x="1052541" y="696941"/>
                </a:cubicBezTo>
                <a:cubicBezTo>
                  <a:pt x="1084625" y="827952"/>
                  <a:pt x="1111362" y="1041846"/>
                  <a:pt x="1127404" y="1231677"/>
                </a:cubicBezTo>
                <a:cubicBezTo>
                  <a:pt x="1143446" y="1421508"/>
                  <a:pt x="1173747" y="1641642"/>
                  <a:pt x="1148793" y="1835930"/>
                </a:cubicBezTo>
                <a:cubicBezTo>
                  <a:pt x="1123839" y="2030218"/>
                  <a:pt x="1024913" y="2252134"/>
                  <a:pt x="977678" y="2397404"/>
                </a:cubicBezTo>
                <a:cubicBezTo>
                  <a:pt x="930443" y="2542674"/>
                  <a:pt x="893902" y="2656751"/>
                  <a:pt x="865383" y="2707551"/>
                </a:cubicBezTo>
                <a:cubicBezTo>
                  <a:pt x="836864" y="2758351"/>
                  <a:pt x="832408" y="2706660"/>
                  <a:pt x="806562" y="2702204"/>
                </a:cubicBezTo>
                <a:cubicBezTo>
                  <a:pt x="780716" y="2697748"/>
                  <a:pt x="715656" y="2709333"/>
                  <a:pt x="710309" y="2680814"/>
                </a:cubicBezTo>
                <a:cubicBezTo>
                  <a:pt x="704962" y="2652295"/>
                  <a:pt x="735264" y="2620211"/>
                  <a:pt x="774478" y="2531088"/>
                </a:cubicBezTo>
                <a:cubicBezTo>
                  <a:pt x="813692" y="2441965"/>
                  <a:pt x="901923" y="2294021"/>
                  <a:pt x="945593" y="2146077"/>
                </a:cubicBezTo>
                <a:cubicBezTo>
                  <a:pt x="989263" y="1998133"/>
                  <a:pt x="1023131" y="1798499"/>
                  <a:pt x="1036499" y="1643425"/>
                </a:cubicBezTo>
                <a:cubicBezTo>
                  <a:pt x="1049867" y="1488351"/>
                  <a:pt x="1041846" y="1351102"/>
                  <a:pt x="1025804" y="1215635"/>
                </a:cubicBezTo>
                <a:cubicBezTo>
                  <a:pt x="1009762" y="1080168"/>
                  <a:pt x="980351" y="945593"/>
                  <a:pt x="940246" y="830625"/>
                </a:cubicBezTo>
                <a:cubicBezTo>
                  <a:pt x="900141" y="715657"/>
                  <a:pt x="837755" y="606927"/>
                  <a:pt x="785172" y="525825"/>
                </a:cubicBezTo>
                <a:cubicBezTo>
                  <a:pt x="732590" y="444723"/>
                  <a:pt x="682681" y="400161"/>
                  <a:pt x="624751" y="344014"/>
                </a:cubicBezTo>
                <a:cubicBezTo>
                  <a:pt x="566821" y="287867"/>
                  <a:pt x="497305" y="229046"/>
                  <a:pt x="437593" y="188941"/>
                </a:cubicBezTo>
                <a:cubicBezTo>
                  <a:pt x="377881" y="148836"/>
                  <a:pt x="266478" y="103383"/>
                  <a:pt x="266478" y="103383"/>
                </a:cubicBezTo>
                <a:lnTo>
                  <a:pt x="111404" y="23172"/>
                </a:lnTo>
                <a:cubicBezTo>
                  <a:pt x="74864" y="5347"/>
                  <a:pt x="0" y="0"/>
                  <a:pt x="57930" y="12477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08625" y="3498255"/>
            <a:ext cx="151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24750" y="3498255"/>
            <a:ext cx="151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Proximal phalanx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92950" y="1853605"/>
            <a:ext cx="151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prstClr val="white"/>
                </a:solidFill>
                <a:latin typeface="Gill Sans MT" charset="0"/>
              </a:rPr>
              <a:t>Extensor tendon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92725" y="2129830"/>
            <a:ext cx="151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99591"/>
            <a:ext cx="8507413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MTP joint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9481" y="5111155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0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484313"/>
            <a:ext cx="5689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>
            <a:spLocks/>
          </p:cNvSpPr>
          <p:nvPr/>
        </p:nvSpPr>
        <p:spPr bwMode="auto">
          <a:xfrm>
            <a:off x="3429000" y="2386013"/>
            <a:ext cx="1697038" cy="1900237"/>
          </a:xfrm>
          <a:custGeom>
            <a:avLst/>
            <a:gdLst>
              <a:gd name="T0" fmla="*/ 38242 w 1698043"/>
              <a:gd name="T1" fmla="*/ 559127 h 1900222"/>
              <a:gd name="T2" fmla="*/ 262107 w 1698043"/>
              <a:gd name="T3" fmla="*/ 200091 h 1900222"/>
              <a:gd name="T4" fmla="*/ 642670 w 1698043"/>
              <a:gd name="T5" fmla="*/ 20569 h 1900222"/>
              <a:gd name="T6" fmla="*/ 1017639 w 1698043"/>
              <a:gd name="T7" fmla="*/ 76671 h 1900222"/>
              <a:gd name="T8" fmla="*/ 1224711 w 1698043"/>
              <a:gd name="T9" fmla="*/ 172038 h 1900222"/>
              <a:gd name="T10" fmla="*/ 1571698 w 1698043"/>
              <a:gd name="T11" fmla="*/ 357170 h 1900222"/>
              <a:gd name="T12" fmla="*/ 1655646 w 1698043"/>
              <a:gd name="T13" fmla="*/ 508639 h 1900222"/>
              <a:gd name="T14" fmla="*/ 1690050 w 1698043"/>
              <a:gd name="T15" fmla="*/ 813026 h 1900222"/>
              <a:gd name="T16" fmla="*/ 1672436 w 1698043"/>
              <a:gd name="T17" fmla="*/ 1064027 h 1900222"/>
              <a:gd name="T18" fmla="*/ 1560504 w 1698043"/>
              <a:gd name="T19" fmla="*/ 1473559 h 1900222"/>
              <a:gd name="T20" fmla="*/ 1356276 w 1698043"/>
              <a:gd name="T21" fmla="*/ 1763094 h 1900222"/>
              <a:gd name="T22" fmla="*/ 1000850 w 1698043"/>
              <a:gd name="T23" fmla="*/ 1894308 h 1900222"/>
              <a:gd name="T24" fmla="*/ 290088 w 1698043"/>
              <a:gd name="T25" fmla="*/ 1798937 h 1900222"/>
              <a:gd name="T26" fmla="*/ 77419 w 1698043"/>
              <a:gd name="T27" fmla="*/ 1434287 h 1900222"/>
              <a:gd name="T28" fmla="*/ 38242 w 1698043"/>
              <a:gd name="T29" fmla="*/ 1086470 h 1900222"/>
              <a:gd name="T30" fmla="*/ 32648 w 1698043"/>
              <a:gd name="T31" fmla="*/ 794748 h 1900222"/>
              <a:gd name="T32" fmla="*/ 38242 w 1698043"/>
              <a:gd name="T33" fmla="*/ 559127 h 19002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8043" h="1900222">
                <a:moveTo>
                  <a:pt x="38334" y="559111"/>
                </a:moveTo>
                <a:cubicBezTo>
                  <a:pt x="76668" y="460004"/>
                  <a:pt x="161750" y="289840"/>
                  <a:pt x="262727" y="200083"/>
                </a:cubicBezTo>
                <a:cubicBezTo>
                  <a:pt x="363704" y="110326"/>
                  <a:pt x="517973" y="41138"/>
                  <a:pt x="644194" y="20569"/>
                </a:cubicBezTo>
                <a:cubicBezTo>
                  <a:pt x="770415" y="0"/>
                  <a:pt x="922815" y="51423"/>
                  <a:pt x="1020052" y="76667"/>
                </a:cubicBezTo>
                <a:cubicBezTo>
                  <a:pt x="1117289" y="101911"/>
                  <a:pt x="1135053" y="125286"/>
                  <a:pt x="1227615" y="172034"/>
                </a:cubicBezTo>
                <a:cubicBezTo>
                  <a:pt x="1320177" y="218782"/>
                  <a:pt x="1503431" y="301060"/>
                  <a:pt x="1575424" y="357158"/>
                </a:cubicBezTo>
                <a:cubicBezTo>
                  <a:pt x="1647417" y="413256"/>
                  <a:pt x="1639799" y="432649"/>
                  <a:pt x="1659571" y="508623"/>
                </a:cubicBezTo>
                <a:cubicBezTo>
                  <a:pt x="1679343" y="584597"/>
                  <a:pt x="1691252" y="720440"/>
                  <a:pt x="1694057" y="813002"/>
                </a:cubicBezTo>
                <a:cubicBezTo>
                  <a:pt x="1696862" y="905564"/>
                  <a:pt x="1698043" y="953910"/>
                  <a:pt x="1676401" y="1063995"/>
                </a:cubicBezTo>
                <a:cubicBezTo>
                  <a:pt x="1654759" y="1174080"/>
                  <a:pt x="1617022" y="1357004"/>
                  <a:pt x="1564204" y="1473511"/>
                </a:cubicBezTo>
                <a:cubicBezTo>
                  <a:pt x="1511386" y="1590018"/>
                  <a:pt x="1452989" y="1692915"/>
                  <a:pt x="1359492" y="1763038"/>
                </a:cubicBezTo>
                <a:cubicBezTo>
                  <a:pt x="1265995" y="1833161"/>
                  <a:pt x="1181342" y="1888274"/>
                  <a:pt x="1003223" y="1894248"/>
                </a:cubicBezTo>
                <a:cubicBezTo>
                  <a:pt x="825104" y="1900222"/>
                  <a:pt x="445046" y="1875548"/>
                  <a:pt x="290776" y="1798881"/>
                </a:cubicBezTo>
                <a:cubicBezTo>
                  <a:pt x="121057" y="1679863"/>
                  <a:pt x="119677" y="1552984"/>
                  <a:pt x="77603" y="1434243"/>
                </a:cubicBezTo>
                <a:cubicBezTo>
                  <a:pt x="65694" y="1339298"/>
                  <a:pt x="45814" y="1193021"/>
                  <a:pt x="38334" y="1086434"/>
                </a:cubicBezTo>
                <a:cubicBezTo>
                  <a:pt x="30854" y="979847"/>
                  <a:pt x="30854" y="879806"/>
                  <a:pt x="32724" y="794724"/>
                </a:cubicBezTo>
                <a:cubicBezTo>
                  <a:pt x="34594" y="709642"/>
                  <a:pt x="0" y="658218"/>
                  <a:pt x="38334" y="5591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6605588" y="2287588"/>
            <a:ext cx="1762125" cy="1839912"/>
          </a:xfrm>
          <a:custGeom>
            <a:avLst/>
            <a:gdLst>
              <a:gd name="T0" fmla="*/ 372805 w 1762418"/>
              <a:gd name="T1" fmla="*/ 57836 h 1840954"/>
              <a:gd name="T2" fmla="*/ 653108 w 1762418"/>
              <a:gd name="T3" fmla="*/ 13062 h 1840954"/>
              <a:gd name="T4" fmla="*/ 894170 w 1762418"/>
              <a:gd name="T5" fmla="*/ 1866 h 1840954"/>
              <a:gd name="T6" fmla="*/ 1051141 w 1762418"/>
              <a:gd name="T7" fmla="*/ 24253 h 1840954"/>
              <a:gd name="T8" fmla="*/ 1264174 w 1762418"/>
              <a:gd name="T9" fmla="*/ 125002 h 1840954"/>
              <a:gd name="T10" fmla="*/ 1488415 w 1762418"/>
              <a:gd name="T11" fmla="*/ 270529 h 1840954"/>
              <a:gd name="T12" fmla="*/ 1667813 w 1762418"/>
              <a:gd name="T13" fmla="*/ 416052 h 1840954"/>
              <a:gd name="T14" fmla="*/ 1746297 w 1762418"/>
              <a:gd name="T15" fmla="*/ 572772 h 1840954"/>
              <a:gd name="T16" fmla="*/ 1751904 w 1762418"/>
              <a:gd name="T17" fmla="*/ 908600 h 1840954"/>
              <a:gd name="T18" fmla="*/ 1690236 w 1762418"/>
              <a:gd name="T19" fmla="*/ 1384356 h 1840954"/>
              <a:gd name="T20" fmla="*/ 1460385 w 1762418"/>
              <a:gd name="T21" fmla="*/ 1653018 h 1840954"/>
              <a:gd name="T22" fmla="*/ 1140838 w 1762418"/>
              <a:gd name="T23" fmla="*/ 1809737 h 1840954"/>
              <a:gd name="T24" fmla="*/ 709170 w 1762418"/>
              <a:gd name="T25" fmla="*/ 1815334 h 1840954"/>
              <a:gd name="T26" fmla="*/ 395228 w 1762418"/>
              <a:gd name="T27" fmla="*/ 1742572 h 1840954"/>
              <a:gd name="T28" fmla="*/ 137349 w 1762418"/>
              <a:gd name="T29" fmla="*/ 1535477 h 1840954"/>
              <a:gd name="T30" fmla="*/ 25228 w 1762418"/>
              <a:gd name="T31" fmla="*/ 1250025 h 1840954"/>
              <a:gd name="T32" fmla="*/ 8411 w 1762418"/>
              <a:gd name="T33" fmla="*/ 970169 h 1840954"/>
              <a:gd name="T34" fmla="*/ 8411 w 1762418"/>
              <a:gd name="T35" fmla="*/ 740687 h 1840954"/>
              <a:gd name="T36" fmla="*/ 58863 w 1762418"/>
              <a:gd name="T37" fmla="*/ 421650 h 1840954"/>
              <a:gd name="T38" fmla="*/ 182199 w 1762418"/>
              <a:gd name="T39" fmla="*/ 208960 h 1840954"/>
              <a:gd name="T40" fmla="*/ 372805 w 1762418"/>
              <a:gd name="T41" fmla="*/ 57836 h 18409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62418" h="1840954">
                <a:moveTo>
                  <a:pt x="373053" y="57968"/>
                </a:moveTo>
                <a:cubicBezTo>
                  <a:pt x="451590" y="25244"/>
                  <a:pt x="566592" y="22440"/>
                  <a:pt x="653544" y="13090"/>
                </a:cubicBezTo>
                <a:cubicBezTo>
                  <a:pt x="740496" y="3740"/>
                  <a:pt x="828383" y="0"/>
                  <a:pt x="894766" y="1870"/>
                </a:cubicBezTo>
                <a:cubicBezTo>
                  <a:pt x="961149" y="3740"/>
                  <a:pt x="990133" y="3740"/>
                  <a:pt x="1051841" y="24309"/>
                </a:cubicBezTo>
                <a:cubicBezTo>
                  <a:pt x="1113549" y="44878"/>
                  <a:pt x="1192087" y="84147"/>
                  <a:pt x="1265014" y="125286"/>
                </a:cubicBezTo>
                <a:cubicBezTo>
                  <a:pt x="1337941" y="166425"/>
                  <a:pt x="1422088" y="222523"/>
                  <a:pt x="1489406" y="271141"/>
                </a:cubicBezTo>
                <a:cubicBezTo>
                  <a:pt x="1556724" y="319759"/>
                  <a:pt x="1625912" y="366508"/>
                  <a:pt x="1668921" y="416996"/>
                </a:cubicBezTo>
                <a:cubicBezTo>
                  <a:pt x="1711930" y="467484"/>
                  <a:pt x="1733434" y="491794"/>
                  <a:pt x="1747458" y="574071"/>
                </a:cubicBezTo>
                <a:cubicBezTo>
                  <a:pt x="1761483" y="656348"/>
                  <a:pt x="1762418" y="775089"/>
                  <a:pt x="1753068" y="910660"/>
                </a:cubicBezTo>
                <a:cubicBezTo>
                  <a:pt x="1743718" y="1046231"/>
                  <a:pt x="1739978" y="1263143"/>
                  <a:pt x="1691360" y="1387494"/>
                </a:cubicBezTo>
                <a:cubicBezTo>
                  <a:pt x="1642742" y="1511845"/>
                  <a:pt x="1552984" y="1585708"/>
                  <a:pt x="1461357" y="1656766"/>
                </a:cubicBezTo>
                <a:cubicBezTo>
                  <a:pt x="1369730" y="1727824"/>
                  <a:pt x="1266884" y="1786726"/>
                  <a:pt x="1141598" y="1813840"/>
                </a:cubicBezTo>
                <a:cubicBezTo>
                  <a:pt x="1016312" y="1840954"/>
                  <a:pt x="833993" y="1830669"/>
                  <a:pt x="709642" y="1819450"/>
                </a:cubicBezTo>
                <a:cubicBezTo>
                  <a:pt x="585291" y="1808231"/>
                  <a:pt x="490859" y="1793272"/>
                  <a:pt x="395492" y="1746523"/>
                </a:cubicBezTo>
                <a:cubicBezTo>
                  <a:pt x="300125" y="1699774"/>
                  <a:pt x="199149" y="1621236"/>
                  <a:pt x="137441" y="1538959"/>
                </a:cubicBezTo>
                <a:cubicBezTo>
                  <a:pt x="75733" y="1456682"/>
                  <a:pt x="46748" y="1347291"/>
                  <a:pt x="25244" y="1252859"/>
                </a:cubicBezTo>
                <a:cubicBezTo>
                  <a:pt x="3740" y="1158427"/>
                  <a:pt x="11220" y="1057450"/>
                  <a:pt x="8415" y="972368"/>
                </a:cubicBezTo>
                <a:cubicBezTo>
                  <a:pt x="5610" y="887286"/>
                  <a:pt x="0" y="833993"/>
                  <a:pt x="8415" y="742366"/>
                </a:cubicBezTo>
                <a:cubicBezTo>
                  <a:pt x="16830" y="650739"/>
                  <a:pt x="29919" y="511428"/>
                  <a:pt x="58903" y="422606"/>
                </a:cubicBezTo>
                <a:cubicBezTo>
                  <a:pt x="87887" y="333784"/>
                  <a:pt x="135571" y="265531"/>
                  <a:pt x="182319" y="209433"/>
                </a:cubicBezTo>
                <a:cubicBezTo>
                  <a:pt x="229067" y="153335"/>
                  <a:pt x="294516" y="90692"/>
                  <a:pt x="373053" y="5796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6997700" y="1630363"/>
            <a:ext cx="1149350" cy="411162"/>
          </a:xfrm>
          <a:custGeom>
            <a:avLst/>
            <a:gdLst>
              <a:gd name="T0" fmla="*/ 74641 w 1149476"/>
              <a:gd name="T1" fmla="*/ 274193 h 410318"/>
              <a:gd name="T2" fmla="*/ 334969 w 1149476"/>
              <a:gd name="T3" fmla="*/ 69759 h 410318"/>
              <a:gd name="T4" fmla="*/ 716269 w 1149476"/>
              <a:gd name="T5" fmla="*/ 13198 h 410318"/>
              <a:gd name="T6" fmla="*/ 1052714 w 1149476"/>
              <a:gd name="T7" fmla="*/ 148945 h 410318"/>
              <a:gd name="T8" fmla="*/ 1148037 w 1149476"/>
              <a:gd name="T9" fmla="*/ 363877 h 410318"/>
              <a:gd name="T10" fmla="*/ 1058320 w 1149476"/>
              <a:gd name="T11" fmla="*/ 318628 h 410318"/>
              <a:gd name="T12" fmla="*/ 721879 w 1149476"/>
              <a:gd name="T13" fmla="*/ 250756 h 410318"/>
              <a:gd name="T14" fmla="*/ 374222 w 1149476"/>
              <a:gd name="T15" fmla="*/ 256410 h 410318"/>
              <a:gd name="T16" fmla="*/ 166751 w 1149476"/>
              <a:gd name="T17" fmla="*/ 369533 h 410318"/>
              <a:gd name="T18" fmla="*/ 15350 w 1149476"/>
              <a:gd name="T19" fmla="*/ 397815 h 410318"/>
              <a:gd name="T20" fmla="*/ 74641 w 1149476"/>
              <a:gd name="T21" fmla="*/ 274193 h 410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49476" h="410318">
                <a:moveTo>
                  <a:pt x="74673" y="271948"/>
                </a:moveTo>
                <a:cubicBezTo>
                  <a:pt x="127966" y="217720"/>
                  <a:pt x="228132" y="112331"/>
                  <a:pt x="335117" y="69188"/>
                </a:cubicBezTo>
                <a:cubicBezTo>
                  <a:pt x="442102" y="26045"/>
                  <a:pt x="596909" y="0"/>
                  <a:pt x="716585" y="13090"/>
                </a:cubicBezTo>
                <a:cubicBezTo>
                  <a:pt x="836261" y="26180"/>
                  <a:pt x="981181" y="89758"/>
                  <a:pt x="1053174" y="147726"/>
                </a:cubicBezTo>
                <a:cubicBezTo>
                  <a:pt x="1125167" y="205694"/>
                  <a:pt x="1147606" y="332850"/>
                  <a:pt x="1148541" y="360899"/>
                </a:cubicBezTo>
                <a:cubicBezTo>
                  <a:pt x="1149476" y="388948"/>
                  <a:pt x="1129842" y="334720"/>
                  <a:pt x="1058784" y="316020"/>
                </a:cubicBezTo>
                <a:cubicBezTo>
                  <a:pt x="987726" y="297321"/>
                  <a:pt x="836261" y="258987"/>
                  <a:pt x="722195" y="248702"/>
                </a:cubicBezTo>
                <a:cubicBezTo>
                  <a:pt x="608129" y="238417"/>
                  <a:pt x="466948" y="234678"/>
                  <a:pt x="374386" y="254312"/>
                </a:cubicBezTo>
                <a:cubicBezTo>
                  <a:pt x="281824" y="273946"/>
                  <a:pt x="226661" y="343134"/>
                  <a:pt x="166823" y="366508"/>
                </a:cubicBezTo>
                <a:cubicBezTo>
                  <a:pt x="106985" y="389882"/>
                  <a:pt x="30716" y="410318"/>
                  <a:pt x="15358" y="394558"/>
                </a:cubicBezTo>
                <a:cubicBezTo>
                  <a:pt x="0" y="378798"/>
                  <a:pt x="57337" y="361560"/>
                  <a:pt x="74673" y="27194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4113213" y="1722438"/>
            <a:ext cx="1077912" cy="361950"/>
          </a:xfrm>
          <a:custGeom>
            <a:avLst/>
            <a:gdLst>
              <a:gd name="T0" fmla="*/ 48766 w 1077084"/>
              <a:gd name="T1" fmla="*/ 268688 h 361832"/>
              <a:gd name="T2" fmla="*/ 324495 w 1077084"/>
              <a:gd name="T3" fmla="*/ 105787 h 361832"/>
              <a:gd name="T4" fmla="*/ 605849 w 1077084"/>
              <a:gd name="T5" fmla="*/ 32767 h 361832"/>
              <a:gd name="T6" fmla="*/ 949101 w 1077084"/>
              <a:gd name="T7" fmla="*/ 15914 h 361832"/>
              <a:gd name="T8" fmla="*/ 1061644 w 1077084"/>
              <a:gd name="T9" fmla="*/ 128258 h 361832"/>
              <a:gd name="T10" fmla="*/ 1061644 w 1077084"/>
              <a:gd name="T11" fmla="*/ 240599 h 361832"/>
              <a:gd name="T12" fmla="*/ 954729 w 1077084"/>
              <a:gd name="T13" fmla="*/ 274301 h 361832"/>
              <a:gd name="T14" fmla="*/ 859068 w 1077084"/>
              <a:gd name="T15" fmla="*/ 218131 h 361832"/>
              <a:gd name="T16" fmla="*/ 752153 w 1077084"/>
              <a:gd name="T17" fmla="*/ 218131 h 361832"/>
              <a:gd name="T18" fmla="*/ 510189 w 1077084"/>
              <a:gd name="T19" fmla="*/ 218131 h 361832"/>
              <a:gd name="T20" fmla="*/ 324495 w 1077084"/>
              <a:gd name="T21" fmla="*/ 234985 h 361832"/>
              <a:gd name="T22" fmla="*/ 99411 w 1077084"/>
              <a:gd name="T23" fmla="*/ 347325 h 361832"/>
              <a:gd name="T24" fmla="*/ 31885 w 1077084"/>
              <a:gd name="T25" fmla="*/ 324858 h 361832"/>
              <a:gd name="T26" fmla="*/ 48766 w 1077084"/>
              <a:gd name="T27" fmla="*/ 268688 h 3618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77084" h="361832">
                <a:moveTo>
                  <a:pt x="48618" y="268336"/>
                </a:moveTo>
                <a:cubicBezTo>
                  <a:pt x="97236" y="231872"/>
                  <a:pt x="230937" y="144920"/>
                  <a:pt x="323499" y="105651"/>
                </a:cubicBezTo>
                <a:cubicBezTo>
                  <a:pt x="416061" y="66382"/>
                  <a:pt x="500208" y="47682"/>
                  <a:pt x="603990" y="32723"/>
                </a:cubicBezTo>
                <a:cubicBezTo>
                  <a:pt x="707772" y="17764"/>
                  <a:pt x="870457" y="0"/>
                  <a:pt x="946189" y="15894"/>
                </a:cubicBezTo>
                <a:cubicBezTo>
                  <a:pt x="1021921" y="31788"/>
                  <a:pt x="1039686" y="90691"/>
                  <a:pt x="1058385" y="128090"/>
                </a:cubicBezTo>
                <a:cubicBezTo>
                  <a:pt x="1077084" y="165489"/>
                  <a:pt x="1076149" y="215978"/>
                  <a:pt x="1058385" y="240287"/>
                </a:cubicBezTo>
                <a:cubicBezTo>
                  <a:pt x="1040621" y="264596"/>
                  <a:pt x="985458" y="277685"/>
                  <a:pt x="951799" y="273945"/>
                </a:cubicBezTo>
                <a:cubicBezTo>
                  <a:pt x="918140" y="270205"/>
                  <a:pt x="890091" y="227197"/>
                  <a:pt x="856432" y="217847"/>
                </a:cubicBezTo>
                <a:cubicBezTo>
                  <a:pt x="822773" y="208497"/>
                  <a:pt x="749845" y="217847"/>
                  <a:pt x="749845" y="217847"/>
                </a:cubicBezTo>
                <a:cubicBezTo>
                  <a:pt x="691877" y="217847"/>
                  <a:pt x="579681" y="215042"/>
                  <a:pt x="508623" y="217847"/>
                </a:cubicBezTo>
                <a:cubicBezTo>
                  <a:pt x="437565" y="220652"/>
                  <a:pt x="391752" y="213173"/>
                  <a:pt x="323499" y="234677"/>
                </a:cubicBezTo>
                <a:cubicBezTo>
                  <a:pt x="255246" y="256181"/>
                  <a:pt x="147725" y="331914"/>
                  <a:pt x="99107" y="346873"/>
                </a:cubicBezTo>
                <a:cubicBezTo>
                  <a:pt x="50489" y="361832"/>
                  <a:pt x="40204" y="337524"/>
                  <a:pt x="31789" y="324434"/>
                </a:cubicBezTo>
                <a:cubicBezTo>
                  <a:pt x="23374" y="311345"/>
                  <a:pt x="0" y="304800"/>
                  <a:pt x="48618" y="268336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249613" y="1933575"/>
            <a:ext cx="2179637" cy="1862138"/>
          </a:xfrm>
          <a:custGeom>
            <a:avLst/>
            <a:gdLst>
              <a:gd name="T0" fmla="*/ 21476 w 2180348"/>
              <a:gd name="T1" fmla="*/ 1010940 h 1862459"/>
              <a:gd name="T2" fmla="*/ 139130 w 2180348"/>
              <a:gd name="T3" fmla="*/ 612915 h 1862459"/>
              <a:gd name="T4" fmla="*/ 402447 w 2180348"/>
              <a:gd name="T5" fmla="*/ 360650 h 1862459"/>
              <a:gd name="T6" fmla="*/ 845043 w 2180348"/>
              <a:gd name="T7" fmla="*/ 203683 h 1862459"/>
              <a:gd name="T8" fmla="*/ 1259629 w 2180348"/>
              <a:gd name="T9" fmla="*/ 29899 h 1862459"/>
              <a:gd name="T10" fmla="*/ 1522946 w 2180348"/>
              <a:gd name="T11" fmla="*/ 24293 h 1862459"/>
              <a:gd name="T12" fmla="*/ 1713432 w 2180348"/>
              <a:gd name="T13" fmla="*/ 24293 h 1862459"/>
              <a:gd name="T14" fmla="*/ 1859096 w 2180348"/>
              <a:gd name="T15" fmla="*/ 153231 h 1862459"/>
              <a:gd name="T16" fmla="*/ 2021569 w 2180348"/>
              <a:gd name="T17" fmla="*/ 467160 h 1862459"/>
              <a:gd name="T18" fmla="*/ 2167233 w 2180348"/>
              <a:gd name="T19" fmla="*/ 1167907 h 1862459"/>
              <a:gd name="T20" fmla="*/ 2083196 w 2180348"/>
              <a:gd name="T21" fmla="*/ 1762136 h 1862459"/>
              <a:gd name="T22" fmla="*/ 2010364 w 2180348"/>
              <a:gd name="T23" fmla="*/ 1762136 h 1862459"/>
              <a:gd name="T24" fmla="*/ 1875904 w 2180348"/>
              <a:gd name="T25" fmla="*/ 1689260 h 1862459"/>
              <a:gd name="T26" fmla="*/ 1875904 w 2180348"/>
              <a:gd name="T27" fmla="*/ 1565928 h 1862459"/>
              <a:gd name="T28" fmla="*/ 1875904 w 2180348"/>
              <a:gd name="T29" fmla="*/ 1302447 h 1862459"/>
              <a:gd name="T30" fmla="*/ 1875904 w 2180348"/>
              <a:gd name="T31" fmla="*/ 792306 h 1862459"/>
              <a:gd name="T32" fmla="*/ 1567766 w 2180348"/>
              <a:gd name="T33" fmla="*/ 540040 h 1862459"/>
              <a:gd name="T34" fmla="*/ 1293244 w 2180348"/>
              <a:gd name="T35" fmla="*/ 433525 h 1862459"/>
              <a:gd name="T36" fmla="*/ 1069143 w 2180348"/>
              <a:gd name="T37" fmla="*/ 416708 h 1862459"/>
              <a:gd name="T38" fmla="*/ 845043 w 2180348"/>
              <a:gd name="T39" fmla="*/ 411102 h 1862459"/>
              <a:gd name="T40" fmla="*/ 688173 w 2180348"/>
              <a:gd name="T41" fmla="*/ 416708 h 1862459"/>
              <a:gd name="T42" fmla="*/ 531305 w 2180348"/>
              <a:gd name="T43" fmla="*/ 517617 h 1862459"/>
              <a:gd name="T44" fmla="*/ 352023 w 2180348"/>
              <a:gd name="T45" fmla="*/ 646553 h 1862459"/>
              <a:gd name="T46" fmla="*/ 273589 w 2180348"/>
              <a:gd name="T47" fmla="*/ 797911 h 1862459"/>
              <a:gd name="T48" fmla="*/ 234371 w 2180348"/>
              <a:gd name="T49" fmla="*/ 966090 h 1862459"/>
              <a:gd name="T50" fmla="*/ 223165 w 2180348"/>
              <a:gd name="T51" fmla="*/ 1184725 h 1862459"/>
              <a:gd name="T52" fmla="*/ 206360 w 2180348"/>
              <a:gd name="T53" fmla="*/ 1392144 h 1862459"/>
              <a:gd name="T54" fmla="*/ 183948 w 2180348"/>
              <a:gd name="T55" fmla="*/ 1509870 h 1862459"/>
              <a:gd name="T56" fmla="*/ 83104 w 2180348"/>
              <a:gd name="T57" fmla="*/ 1453808 h 1862459"/>
              <a:gd name="T58" fmla="*/ 21476 w 2180348"/>
              <a:gd name="T59" fmla="*/ 1347297 h 1862459"/>
              <a:gd name="T60" fmla="*/ 10272 w 2180348"/>
              <a:gd name="T61" fmla="*/ 1095028 h 1862459"/>
              <a:gd name="T62" fmla="*/ 21476 w 2180348"/>
              <a:gd name="T63" fmla="*/ 1010940 h 18624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80348" h="1862459">
                <a:moveTo>
                  <a:pt x="21504" y="1011636"/>
                </a:moveTo>
                <a:cubicBezTo>
                  <a:pt x="43008" y="931229"/>
                  <a:pt x="75732" y="721795"/>
                  <a:pt x="139310" y="613339"/>
                </a:cubicBezTo>
                <a:cubicBezTo>
                  <a:pt x="202888" y="504883"/>
                  <a:pt x="285165" y="429151"/>
                  <a:pt x="402971" y="360898"/>
                </a:cubicBezTo>
                <a:cubicBezTo>
                  <a:pt x="520777" y="292645"/>
                  <a:pt x="703097" y="258986"/>
                  <a:pt x="846147" y="203823"/>
                </a:cubicBezTo>
                <a:cubicBezTo>
                  <a:pt x="989197" y="148660"/>
                  <a:pt x="1148142" y="59838"/>
                  <a:pt x="1261273" y="29919"/>
                </a:cubicBezTo>
                <a:cubicBezTo>
                  <a:pt x="1374404" y="0"/>
                  <a:pt x="1449202" y="25244"/>
                  <a:pt x="1524934" y="24309"/>
                </a:cubicBezTo>
                <a:cubicBezTo>
                  <a:pt x="1600666" y="23374"/>
                  <a:pt x="1659570" y="2805"/>
                  <a:pt x="1715668" y="24309"/>
                </a:cubicBezTo>
                <a:cubicBezTo>
                  <a:pt x="1771766" y="45813"/>
                  <a:pt x="1810100" y="79473"/>
                  <a:pt x="1861523" y="153335"/>
                </a:cubicBezTo>
                <a:cubicBezTo>
                  <a:pt x="1912946" y="227198"/>
                  <a:pt x="1972785" y="298255"/>
                  <a:pt x="2024208" y="467484"/>
                </a:cubicBezTo>
                <a:cubicBezTo>
                  <a:pt x="2075631" y="636713"/>
                  <a:pt x="2159778" y="952733"/>
                  <a:pt x="2170063" y="1168711"/>
                </a:cubicBezTo>
                <a:cubicBezTo>
                  <a:pt x="2180348" y="1384689"/>
                  <a:pt x="2112095" y="1664245"/>
                  <a:pt x="2085916" y="1763352"/>
                </a:cubicBezTo>
                <a:cubicBezTo>
                  <a:pt x="2059737" y="1862459"/>
                  <a:pt x="2047582" y="1775507"/>
                  <a:pt x="2012988" y="1763352"/>
                </a:cubicBezTo>
                <a:cubicBezTo>
                  <a:pt x="1978394" y="1751197"/>
                  <a:pt x="1900792" y="1723148"/>
                  <a:pt x="1878353" y="1690424"/>
                </a:cubicBezTo>
                <a:cubicBezTo>
                  <a:pt x="1855914" y="1657700"/>
                  <a:pt x="1878353" y="1567008"/>
                  <a:pt x="1878353" y="1567008"/>
                </a:cubicBezTo>
                <a:lnTo>
                  <a:pt x="1878353" y="1303347"/>
                </a:lnTo>
                <a:cubicBezTo>
                  <a:pt x="1878353" y="1174321"/>
                  <a:pt x="1929776" y="920010"/>
                  <a:pt x="1878353" y="792854"/>
                </a:cubicBezTo>
                <a:cubicBezTo>
                  <a:pt x="1826930" y="665698"/>
                  <a:pt x="1667050" y="600250"/>
                  <a:pt x="1569813" y="540412"/>
                </a:cubicBezTo>
                <a:cubicBezTo>
                  <a:pt x="1472576" y="480574"/>
                  <a:pt x="1378144" y="454394"/>
                  <a:pt x="1294932" y="433825"/>
                </a:cubicBezTo>
                <a:cubicBezTo>
                  <a:pt x="1211720" y="413256"/>
                  <a:pt x="1145337" y="420736"/>
                  <a:pt x="1070539" y="416996"/>
                </a:cubicBezTo>
                <a:cubicBezTo>
                  <a:pt x="995742" y="413256"/>
                  <a:pt x="909725" y="411386"/>
                  <a:pt x="846147" y="411386"/>
                </a:cubicBezTo>
                <a:cubicBezTo>
                  <a:pt x="782569" y="411386"/>
                  <a:pt x="741430" y="399232"/>
                  <a:pt x="689072" y="416996"/>
                </a:cubicBezTo>
                <a:cubicBezTo>
                  <a:pt x="636714" y="434761"/>
                  <a:pt x="588095" y="479639"/>
                  <a:pt x="531997" y="517973"/>
                </a:cubicBezTo>
                <a:cubicBezTo>
                  <a:pt x="475899" y="556307"/>
                  <a:pt x="395492" y="600250"/>
                  <a:pt x="352483" y="646998"/>
                </a:cubicBezTo>
                <a:cubicBezTo>
                  <a:pt x="309474" y="693746"/>
                  <a:pt x="293579" y="745170"/>
                  <a:pt x="273945" y="798463"/>
                </a:cubicBezTo>
                <a:cubicBezTo>
                  <a:pt x="254311" y="851756"/>
                  <a:pt x="243092" y="902245"/>
                  <a:pt x="234677" y="966758"/>
                </a:cubicBezTo>
                <a:cubicBezTo>
                  <a:pt x="226262" y="1031271"/>
                  <a:pt x="228132" y="1114483"/>
                  <a:pt x="223457" y="1185541"/>
                </a:cubicBezTo>
                <a:cubicBezTo>
                  <a:pt x="218782" y="1256599"/>
                  <a:pt x="213173" y="1338876"/>
                  <a:pt x="206628" y="1393104"/>
                </a:cubicBezTo>
                <a:cubicBezTo>
                  <a:pt x="200083" y="1447332"/>
                  <a:pt x="204757" y="1500625"/>
                  <a:pt x="184188" y="1510910"/>
                </a:cubicBezTo>
                <a:cubicBezTo>
                  <a:pt x="163619" y="1521195"/>
                  <a:pt x="110326" y="1481926"/>
                  <a:pt x="83212" y="1454812"/>
                </a:cubicBezTo>
                <a:cubicBezTo>
                  <a:pt x="56098" y="1427698"/>
                  <a:pt x="33659" y="1408063"/>
                  <a:pt x="21504" y="1348225"/>
                </a:cubicBezTo>
                <a:cubicBezTo>
                  <a:pt x="9349" y="1288387"/>
                  <a:pt x="11219" y="1151882"/>
                  <a:pt x="10284" y="1095784"/>
                </a:cubicBezTo>
                <a:cubicBezTo>
                  <a:pt x="9349" y="1039686"/>
                  <a:pt x="0" y="1092044"/>
                  <a:pt x="21504" y="1011636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6386513" y="1889125"/>
            <a:ext cx="2160587" cy="1766888"/>
          </a:xfrm>
          <a:custGeom>
            <a:avLst/>
            <a:gdLst>
              <a:gd name="T0" fmla="*/ 603957 w 2159780"/>
              <a:gd name="T1" fmla="*/ 203223 h 1766156"/>
              <a:gd name="T2" fmla="*/ 845541 w 2159780"/>
              <a:gd name="T3" fmla="*/ 85221 h 1766156"/>
              <a:gd name="T4" fmla="*/ 1053413 w 2159780"/>
              <a:gd name="T5" fmla="*/ 12174 h 1766156"/>
              <a:gd name="T6" fmla="*/ 1362415 w 2159780"/>
              <a:gd name="T7" fmla="*/ 12174 h 1766156"/>
              <a:gd name="T8" fmla="*/ 1603998 w 2159780"/>
              <a:gd name="T9" fmla="*/ 68364 h 1766156"/>
              <a:gd name="T10" fmla="*/ 1789399 w 2159780"/>
              <a:gd name="T11" fmla="*/ 163891 h 1766156"/>
              <a:gd name="T12" fmla="*/ 1918618 w 2159780"/>
              <a:gd name="T13" fmla="*/ 354940 h 1766156"/>
              <a:gd name="T14" fmla="*/ 2092782 w 2159780"/>
              <a:gd name="T15" fmla="*/ 669610 h 1766156"/>
              <a:gd name="T16" fmla="*/ 2148963 w 2159780"/>
              <a:gd name="T17" fmla="*/ 1029234 h 1766156"/>
              <a:gd name="T18" fmla="*/ 2160200 w 2159780"/>
              <a:gd name="T19" fmla="*/ 1501241 h 1766156"/>
              <a:gd name="T20" fmla="*/ 2132109 w 2159780"/>
              <a:gd name="T21" fmla="*/ 1731624 h 1766156"/>
              <a:gd name="T22" fmla="*/ 2064691 w 2159780"/>
              <a:gd name="T23" fmla="*/ 1726005 h 1766156"/>
              <a:gd name="T24" fmla="*/ 1969182 w 2159780"/>
              <a:gd name="T25" fmla="*/ 1686672 h 1766156"/>
              <a:gd name="T26" fmla="*/ 1963563 w 2159780"/>
              <a:gd name="T27" fmla="*/ 1574289 h 1766156"/>
              <a:gd name="T28" fmla="*/ 1980418 w 2159780"/>
              <a:gd name="T29" fmla="*/ 1085425 h 1766156"/>
              <a:gd name="T30" fmla="*/ 1974800 w 2159780"/>
              <a:gd name="T31" fmla="*/ 855042 h 1766156"/>
              <a:gd name="T32" fmla="*/ 1643326 w 2159780"/>
              <a:gd name="T33" fmla="*/ 523515 h 1766156"/>
              <a:gd name="T34" fmla="*/ 1328706 w 2159780"/>
              <a:gd name="T35" fmla="*/ 332465 h 1766156"/>
              <a:gd name="T36" fmla="*/ 957905 w 2159780"/>
              <a:gd name="T37" fmla="*/ 315608 h 1766156"/>
              <a:gd name="T38" fmla="*/ 665758 w 2159780"/>
              <a:gd name="T39" fmla="*/ 338083 h 1766156"/>
              <a:gd name="T40" fmla="*/ 480356 w 2159780"/>
              <a:gd name="T41" fmla="*/ 427988 h 1766156"/>
              <a:gd name="T42" fmla="*/ 339902 w 2159780"/>
              <a:gd name="T43" fmla="*/ 686468 h 1766156"/>
              <a:gd name="T44" fmla="*/ 216302 w 2159780"/>
              <a:gd name="T45" fmla="*/ 888757 h 1766156"/>
              <a:gd name="T46" fmla="*/ 199445 w 2159780"/>
              <a:gd name="T47" fmla="*/ 1377620 h 1766156"/>
              <a:gd name="T48" fmla="*/ 233156 w 2159780"/>
              <a:gd name="T49" fmla="*/ 1658577 h 1766156"/>
              <a:gd name="T50" fmla="*/ 98320 w 2159780"/>
              <a:gd name="T51" fmla="*/ 1647338 h 1766156"/>
              <a:gd name="T52" fmla="*/ 8427 w 2159780"/>
              <a:gd name="T53" fmla="*/ 1546194 h 1766156"/>
              <a:gd name="T54" fmla="*/ 47756 w 2159780"/>
              <a:gd name="T55" fmla="*/ 1023616 h 1766156"/>
              <a:gd name="T56" fmla="*/ 154502 w 2159780"/>
              <a:gd name="T57" fmla="*/ 641516 h 1766156"/>
              <a:gd name="T58" fmla="*/ 469120 w 2159780"/>
              <a:gd name="T59" fmla="*/ 304368 h 1766156"/>
              <a:gd name="T60" fmla="*/ 603957 w 2159780"/>
              <a:gd name="T61" fmla="*/ 203223 h 17661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9780" h="1766156">
                <a:moveTo>
                  <a:pt x="603056" y="202887"/>
                </a:moveTo>
                <a:cubicBezTo>
                  <a:pt x="665699" y="166423"/>
                  <a:pt x="769481" y="116870"/>
                  <a:pt x="844278" y="85081"/>
                </a:cubicBezTo>
                <a:cubicBezTo>
                  <a:pt x="919075" y="53292"/>
                  <a:pt x="965824" y="24308"/>
                  <a:pt x="1051841" y="12154"/>
                </a:cubicBezTo>
                <a:cubicBezTo>
                  <a:pt x="1137858" y="0"/>
                  <a:pt x="1268754" y="2804"/>
                  <a:pt x="1360381" y="12154"/>
                </a:cubicBezTo>
                <a:cubicBezTo>
                  <a:pt x="1452008" y="21504"/>
                  <a:pt x="1530545" y="43008"/>
                  <a:pt x="1601603" y="68252"/>
                </a:cubicBezTo>
                <a:cubicBezTo>
                  <a:pt x="1672661" y="93496"/>
                  <a:pt x="1734369" y="115936"/>
                  <a:pt x="1786727" y="163619"/>
                </a:cubicBezTo>
                <a:cubicBezTo>
                  <a:pt x="1839085" y="211302"/>
                  <a:pt x="1865265" y="270205"/>
                  <a:pt x="1915753" y="354352"/>
                </a:cubicBezTo>
                <a:cubicBezTo>
                  <a:pt x="1966241" y="438499"/>
                  <a:pt x="2051323" y="556306"/>
                  <a:pt x="2089657" y="668502"/>
                </a:cubicBezTo>
                <a:cubicBezTo>
                  <a:pt x="2127991" y="780698"/>
                  <a:pt x="2134535" y="889155"/>
                  <a:pt x="2145755" y="1027530"/>
                </a:cubicBezTo>
                <a:cubicBezTo>
                  <a:pt x="2156975" y="1165905"/>
                  <a:pt x="2159780" y="1381884"/>
                  <a:pt x="2156975" y="1498755"/>
                </a:cubicBezTo>
                <a:cubicBezTo>
                  <a:pt x="2154170" y="1615626"/>
                  <a:pt x="2144821" y="1691358"/>
                  <a:pt x="2128926" y="1728757"/>
                </a:cubicBezTo>
                <a:cubicBezTo>
                  <a:pt x="2113032" y="1766156"/>
                  <a:pt x="2088722" y="1730627"/>
                  <a:pt x="2061608" y="1723147"/>
                </a:cubicBezTo>
                <a:cubicBezTo>
                  <a:pt x="2034494" y="1715667"/>
                  <a:pt x="1983070" y="1709123"/>
                  <a:pt x="1966241" y="1683879"/>
                </a:cubicBezTo>
                <a:cubicBezTo>
                  <a:pt x="1949412" y="1658635"/>
                  <a:pt x="1958761" y="1671724"/>
                  <a:pt x="1960631" y="1571682"/>
                </a:cubicBezTo>
                <a:cubicBezTo>
                  <a:pt x="1962501" y="1471640"/>
                  <a:pt x="1975591" y="1203304"/>
                  <a:pt x="1977461" y="1083628"/>
                </a:cubicBezTo>
                <a:cubicBezTo>
                  <a:pt x="1979331" y="963952"/>
                  <a:pt x="2027949" y="947123"/>
                  <a:pt x="1971851" y="853626"/>
                </a:cubicBezTo>
                <a:cubicBezTo>
                  <a:pt x="1915753" y="760129"/>
                  <a:pt x="1748393" y="609599"/>
                  <a:pt x="1640872" y="522647"/>
                </a:cubicBezTo>
                <a:cubicBezTo>
                  <a:pt x="1533351" y="435695"/>
                  <a:pt x="1440788" y="366507"/>
                  <a:pt x="1326722" y="331913"/>
                </a:cubicBezTo>
                <a:cubicBezTo>
                  <a:pt x="1212656" y="297319"/>
                  <a:pt x="1066800" y="314149"/>
                  <a:pt x="956474" y="315084"/>
                </a:cubicBezTo>
                <a:cubicBezTo>
                  <a:pt x="846148" y="316019"/>
                  <a:pt x="744236" y="318824"/>
                  <a:pt x="664764" y="337523"/>
                </a:cubicBezTo>
                <a:cubicBezTo>
                  <a:pt x="585292" y="356222"/>
                  <a:pt x="533868" y="369312"/>
                  <a:pt x="479640" y="427280"/>
                </a:cubicBezTo>
                <a:cubicBezTo>
                  <a:pt x="425412" y="485248"/>
                  <a:pt x="383338" y="608665"/>
                  <a:pt x="339394" y="685332"/>
                </a:cubicBezTo>
                <a:cubicBezTo>
                  <a:pt x="295450" y="762000"/>
                  <a:pt x="239352" y="772284"/>
                  <a:pt x="215978" y="887285"/>
                </a:cubicBezTo>
                <a:cubicBezTo>
                  <a:pt x="192604" y="1002286"/>
                  <a:pt x="196344" y="1247248"/>
                  <a:pt x="199149" y="1375339"/>
                </a:cubicBezTo>
                <a:cubicBezTo>
                  <a:pt x="201954" y="1503430"/>
                  <a:pt x="249637" y="1610952"/>
                  <a:pt x="232808" y="1655830"/>
                </a:cubicBezTo>
                <a:cubicBezTo>
                  <a:pt x="215979" y="1700708"/>
                  <a:pt x="135571" y="1663309"/>
                  <a:pt x="98172" y="1644610"/>
                </a:cubicBezTo>
                <a:cubicBezTo>
                  <a:pt x="60773" y="1625911"/>
                  <a:pt x="16830" y="1647415"/>
                  <a:pt x="8415" y="1543633"/>
                </a:cubicBezTo>
                <a:cubicBezTo>
                  <a:pt x="0" y="1439851"/>
                  <a:pt x="23375" y="1172450"/>
                  <a:pt x="47684" y="1021920"/>
                </a:cubicBezTo>
                <a:cubicBezTo>
                  <a:pt x="71993" y="871390"/>
                  <a:pt x="84147" y="760129"/>
                  <a:pt x="154270" y="640453"/>
                </a:cubicBezTo>
                <a:cubicBezTo>
                  <a:pt x="224393" y="520777"/>
                  <a:pt x="391753" y="375857"/>
                  <a:pt x="468420" y="303864"/>
                </a:cubicBezTo>
                <a:cubicBezTo>
                  <a:pt x="545087" y="231871"/>
                  <a:pt x="540413" y="239351"/>
                  <a:pt x="603056" y="202887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63938" y="3141663"/>
            <a:ext cx="151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19925" y="1628775"/>
            <a:ext cx="1512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prstClr val="white"/>
                </a:solidFill>
                <a:latin typeface="Gill Sans MT" charset="0"/>
              </a:rPr>
              <a:t>Extensor tendon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40200" y="2060575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732588" y="3141663"/>
            <a:ext cx="1511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067175" y="1700213"/>
            <a:ext cx="15128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prstClr val="white"/>
                </a:solidFill>
                <a:latin typeface="Gill Sans MT" charset="0"/>
              </a:rPr>
              <a:t>Extensor tendon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164388" y="1927225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299591"/>
            <a:ext cx="8507413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MTP joints </a:t>
            </a:r>
          </a:p>
        </p:txBody>
      </p:sp>
      <p:sp>
        <p:nvSpPr>
          <p:cNvPr id="2" name="Rectangle 1"/>
          <p:cNvSpPr/>
          <p:nvPr/>
        </p:nvSpPr>
        <p:spPr>
          <a:xfrm>
            <a:off x="8091950" y="5492380"/>
            <a:ext cx="611187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2878" y="5492380"/>
            <a:ext cx="164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7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12" grpId="0"/>
      <p:bldP spid="14" grpId="0"/>
      <p:bldP spid="15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5901" r="12199" b="16925"/>
          <a:stretch>
            <a:fillRect/>
          </a:stretch>
        </p:blipFill>
        <p:spPr bwMode="auto">
          <a:xfrm>
            <a:off x="2987824" y="1484313"/>
            <a:ext cx="58086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8032" y="116632"/>
            <a:ext cx="7200800" cy="5762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sz="3400" dirty="0">
              <a:solidFill>
                <a:srgbClr val="0070C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3876675" y="2965450"/>
            <a:ext cx="1673225" cy="1787525"/>
          </a:xfrm>
          <a:custGeom>
            <a:avLst/>
            <a:gdLst>
              <a:gd name="T0" fmla="*/ 64453 w 1673734"/>
              <a:gd name="T1" fmla="*/ 452144 h 1788026"/>
              <a:gd name="T2" fmla="*/ 260620 w 1673734"/>
              <a:gd name="T3" fmla="*/ 205519 h 1788026"/>
              <a:gd name="T4" fmla="*/ 647343 w 1673734"/>
              <a:gd name="T5" fmla="*/ 31762 h 1788026"/>
              <a:gd name="T6" fmla="*/ 989230 w 1673734"/>
              <a:gd name="T7" fmla="*/ 14947 h 1788026"/>
              <a:gd name="T8" fmla="*/ 1202208 w 1673734"/>
              <a:gd name="T9" fmla="*/ 59787 h 1788026"/>
              <a:gd name="T10" fmla="*/ 1434955 w 1673734"/>
              <a:gd name="T11" fmla="*/ 131375 h 1788026"/>
              <a:gd name="T12" fmla="*/ 1549700 w 1673734"/>
              <a:gd name="T13" fmla="*/ 244755 h 1788026"/>
              <a:gd name="T14" fmla="*/ 1633771 w 1673734"/>
              <a:gd name="T15" fmla="*/ 396094 h 1788026"/>
              <a:gd name="T16" fmla="*/ 1668225 w 1673734"/>
              <a:gd name="T17" fmla="*/ 700218 h 1788026"/>
              <a:gd name="T18" fmla="*/ 1650586 w 1673734"/>
              <a:gd name="T19" fmla="*/ 950998 h 1788026"/>
              <a:gd name="T20" fmla="*/ 1538491 w 1673734"/>
              <a:gd name="T21" fmla="*/ 1360172 h 1788026"/>
              <a:gd name="T22" fmla="*/ 1333965 w 1673734"/>
              <a:gd name="T23" fmla="*/ 1649455 h 1788026"/>
              <a:gd name="T24" fmla="*/ 978020 w 1673734"/>
              <a:gd name="T25" fmla="*/ 1780555 h 1788026"/>
              <a:gd name="T26" fmla="*/ 266224 w 1673734"/>
              <a:gd name="T27" fmla="*/ 1685268 h 1788026"/>
              <a:gd name="T28" fmla="*/ 53246 w 1673734"/>
              <a:gd name="T29" fmla="*/ 1320937 h 1788026"/>
              <a:gd name="T30" fmla="*/ 14013 w 1673734"/>
              <a:gd name="T31" fmla="*/ 973419 h 1788026"/>
              <a:gd name="T32" fmla="*/ 8406 w 1673734"/>
              <a:gd name="T33" fmla="*/ 726795 h 1788026"/>
              <a:gd name="T34" fmla="*/ 64453 w 1673734"/>
              <a:gd name="T35" fmla="*/ 452144 h 17880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673734" h="1788026">
                <a:moveTo>
                  <a:pt x="64513" y="452525"/>
                </a:moveTo>
                <a:cubicBezTo>
                  <a:pt x="106587" y="373053"/>
                  <a:pt x="163620" y="275816"/>
                  <a:pt x="260857" y="205693"/>
                </a:cubicBezTo>
                <a:cubicBezTo>
                  <a:pt x="358094" y="135570"/>
                  <a:pt x="526388" y="63578"/>
                  <a:pt x="647934" y="31789"/>
                </a:cubicBezTo>
                <a:cubicBezTo>
                  <a:pt x="769480" y="0"/>
                  <a:pt x="897571" y="10284"/>
                  <a:pt x="990133" y="14959"/>
                </a:cubicBezTo>
                <a:cubicBezTo>
                  <a:pt x="1082695" y="19634"/>
                  <a:pt x="1128951" y="40417"/>
                  <a:pt x="1203306" y="59838"/>
                </a:cubicBezTo>
                <a:cubicBezTo>
                  <a:pt x="1277662" y="79259"/>
                  <a:pt x="1378298" y="100632"/>
                  <a:pt x="1436266" y="131486"/>
                </a:cubicBezTo>
                <a:cubicBezTo>
                  <a:pt x="1494234" y="162340"/>
                  <a:pt x="1517949" y="200805"/>
                  <a:pt x="1551115" y="244962"/>
                </a:cubicBezTo>
                <a:cubicBezTo>
                  <a:pt x="1584281" y="289119"/>
                  <a:pt x="1615490" y="320453"/>
                  <a:pt x="1635262" y="396427"/>
                </a:cubicBezTo>
                <a:cubicBezTo>
                  <a:pt x="1655034" y="472401"/>
                  <a:pt x="1666943" y="608244"/>
                  <a:pt x="1669748" y="700806"/>
                </a:cubicBezTo>
                <a:cubicBezTo>
                  <a:pt x="1672553" y="793368"/>
                  <a:pt x="1673734" y="841714"/>
                  <a:pt x="1652092" y="951799"/>
                </a:cubicBezTo>
                <a:cubicBezTo>
                  <a:pt x="1630450" y="1061884"/>
                  <a:pt x="1592713" y="1244808"/>
                  <a:pt x="1539895" y="1361315"/>
                </a:cubicBezTo>
                <a:cubicBezTo>
                  <a:pt x="1487077" y="1477822"/>
                  <a:pt x="1428680" y="1580719"/>
                  <a:pt x="1335183" y="1650842"/>
                </a:cubicBezTo>
                <a:cubicBezTo>
                  <a:pt x="1241686" y="1720965"/>
                  <a:pt x="1157033" y="1776078"/>
                  <a:pt x="978914" y="1782052"/>
                </a:cubicBezTo>
                <a:cubicBezTo>
                  <a:pt x="800795" y="1788026"/>
                  <a:pt x="420737" y="1763352"/>
                  <a:pt x="266467" y="1686685"/>
                </a:cubicBezTo>
                <a:cubicBezTo>
                  <a:pt x="96748" y="1567667"/>
                  <a:pt x="95368" y="1440788"/>
                  <a:pt x="53294" y="1322047"/>
                </a:cubicBezTo>
                <a:cubicBezTo>
                  <a:pt x="41385" y="1227102"/>
                  <a:pt x="21505" y="1073345"/>
                  <a:pt x="14025" y="974238"/>
                </a:cubicBezTo>
                <a:cubicBezTo>
                  <a:pt x="6545" y="875131"/>
                  <a:pt x="0" y="814359"/>
                  <a:pt x="8415" y="727407"/>
                </a:cubicBezTo>
                <a:cubicBezTo>
                  <a:pt x="16830" y="640455"/>
                  <a:pt x="39269" y="543216"/>
                  <a:pt x="64513" y="45252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6807200" y="3128963"/>
            <a:ext cx="1758950" cy="1852612"/>
          </a:xfrm>
          <a:custGeom>
            <a:avLst/>
            <a:gdLst>
              <a:gd name="T0" fmla="*/ 386322 w 1758678"/>
              <a:gd name="T1" fmla="*/ 159058 h 1852173"/>
              <a:gd name="T2" fmla="*/ 650106 w 1758678"/>
              <a:gd name="T3" fmla="*/ 24327 h 1852173"/>
              <a:gd name="T4" fmla="*/ 891440 w 1758678"/>
              <a:gd name="T5" fmla="*/ 13098 h 1852173"/>
              <a:gd name="T6" fmla="*/ 1048587 w 1758678"/>
              <a:gd name="T7" fmla="*/ 35552 h 1852173"/>
              <a:gd name="T8" fmla="*/ 1261859 w 1758678"/>
              <a:gd name="T9" fmla="*/ 136601 h 1852173"/>
              <a:gd name="T10" fmla="*/ 1520030 w 1758678"/>
              <a:gd name="T11" fmla="*/ 271333 h 1852173"/>
              <a:gd name="T12" fmla="*/ 1665955 w 1758678"/>
              <a:gd name="T13" fmla="*/ 428520 h 1852173"/>
              <a:gd name="T14" fmla="*/ 1744528 w 1758678"/>
              <a:gd name="T15" fmla="*/ 585707 h 1852173"/>
              <a:gd name="T16" fmla="*/ 1750141 w 1758678"/>
              <a:gd name="T17" fmla="*/ 922536 h 1852173"/>
              <a:gd name="T18" fmla="*/ 1688403 w 1758678"/>
              <a:gd name="T19" fmla="*/ 1399709 h 1852173"/>
              <a:gd name="T20" fmla="*/ 1458293 w 1758678"/>
              <a:gd name="T21" fmla="*/ 1669171 h 1852173"/>
              <a:gd name="T22" fmla="*/ 1138386 w 1758678"/>
              <a:gd name="T23" fmla="*/ 1826358 h 1852173"/>
              <a:gd name="T24" fmla="*/ 706229 w 1758678"/>
              <a:gd name="T25" fmla="*/ 1831971 h 1852173"/>
              <a:gd name="T26" fmla="*/ 391935 w 1758678"/>
              <a:gd name="T27" fmla="*/ 1758993 h 1852173"/>
              <a:gd name="T28" fmla="*/ 133764 w 1758678"/>
              <a:gd name="T29" fmla="*/ 1551281 h 1852173"/>
              <a:gd name="T30" fmla="*/ 21513 w 1758678"/>
              <a:gd name="T31" fmla="*/ 1264978 h 1852173"/>
              <a:gd name="T32" fmla="*/ 4678 w 1758678"/>
              <a:gd name="T33" fmla="*/ 984286 h 1852173"/>
              <a:gd name="T34" fmla="*/ 38352 w 1758678"/>
              <a:gd name="T35" fmla="*/ 782189 h 1852173"/>
              <a:gd name="T36" fmla="*/ 88864 w 1758678"/>
              <a:gd name="T37" fmla="*/ 580092 h 1852173"/>
              <a:gd name="T38" fmla="*/ 201111 w 1758678"/>
              <a:gd name="T39" fmla="*/ 377997 h 1852173"/>
              <a:gd name="T40" fmla="*/ 386322 w 1758678"/>
              <a:gd name="T41" fmla="*/ 159058 h 185217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58678" h="1852173">
                <a:moveTo>
                  <a:pt x="386142" y="158944"/>
                </a:moveTo>
                <a:cubicBezTo>
                  <a:pt x="460940" y="100041"/>
                  <a:pt x="565657" y="48618"/>
                  <a:pt x="649804" y="24309"/>
                </a:cubicBezTo>
                <a:cubicBezTo>
                  <a:pt x="733951" y="0"/>
                  <a:pt x="824643" y="11219"/>
                  <a:pt x="891026" y="13089"/>
                </a:cubicBezTo>
                <a:cubicBezTo>
                  <a:pt x="957409" y="14959"/>
                  <a:pt x="986393" y="14959"/>
                  <a:pt x="1048101" y="35528"/>
                </a:cubicBezTo>
                <a:cubicBezTo>
                  <a:pt x="1109809" y="56097"/>
                  <a:pt x="1182737" y="97236"/>
                  <a:pt x="1261274" y="136505"/>
                </a:cubicBezTo>
                <a:cubicBezTo>
                  <a:pt x="1339811" y="175774"/>
                  <a:pt x="1452007" y="222523"/>
                  <a:pt x="1519325" y="271141"/>
                </a:cubicBezTo>
                <a:cubicBezTo>
                  <a:pt x="1586643" y="319759"/>
                  <a:pt x="1627782" y="375857"/>
                  <a:pt x="1665181" y="428215"/>
                </a:cubicBezTo>
                <a:cubicBezTo>
                  <a:pt x="1702580" y="480573"/>
                  <a:pt x="1729694" y="503013"/>
                  <a:pt x="1743718" y="585290"/>
                </a:cubicBezTo>
                <a:cubicBezTo>
                  <a:pt x="1757743" y="667567"/>
                  <a:pt x="1758678" y="786308"/>
                  <a:pt x="1749328" y="921879"/>
                </a:cubicBezTo>
                <a:cubicBezTo>
                  <a:pt x="1739978" y="1057450"/>
                  <a:pt x="1736238" y="1274362"/>
                  <a:pt x="1687620" y="1398713"/>
                </a:cubicBezTo>
                <a:cubicBezTo>
                  <a:pt x="1639002" y="1523064"/>
                  <a:pt x="1549244" y="1596927"/>
                  <a:pt x="1457617" y="1667985"/>
                </a:cubicBezTo>
                <a:cubicBezTo>
                  <a:pt x="1365990" y="1739043"/>
                  <a:pt x="1263144" y="1797945"/>
                  <a:pt x="1137858" y="1825059"/>
                </a:cubicBezTo>
                <a:cubicBezTo>
                  <a:pt x="1012572" y="1852173"/>
                  <a:pt x="830253" y="1841888"/>
                  <a:pt x="705902" y="1830669"/>
                </a:cubicBezTo>
                <a:cubicBezTo>
                  <a:pt x="581551" y="1819450"/>
                  <a:pt x="487119" y="1804491"/>
                  <a:pt x="391752" y="1757742"/>
                </a:cubicBezTo>
                <a:cubicBezTo>
                  <a:pt x="296385" y="1710993"/>
                  <a:pt x="195409" y="1632455"/>
                  <a:pt x="133701" y="1550178"/>
                </a:cubicBezTo>
                <a:cubicBezTo>
                  <a:pt x="71993" y="1467901"/>
                  <a:pt x="43008" y="1358510"/>
                  <a:pt x="21504" y="1264078"/>
                </a:cubicBezTo>
                <a:cubicBezTo>
                  <a:pt x="0" y="1169646"/>
                  <a:pt x="1870" y="1063994"/>
                  <a:pt x="4675" y="983587"/>
                </a:cubicBezTo>
                <a:cubicBezTo>
                  <a:pt x="7480" y="903180"/>
                  <a:pt x="24310" y="848952"/>
                  <a:pt x="38334" y="781634"/>
                </a:cubicBezTo>
                <a:cubicBezTo>
                  <a:pt x="52358" y="714316"/>
                  <a:pt x="61708" y="646999"/>
                  <a:pt x="88822" y="579681"/>
                </a:cubicBezTo>
                <a:cubicBezTo>
                  <a:pt x="115936" y="512363"/>
                  <a:pt x="151465" y="447850"/>
                  <a:pt x="201018" y="377727"/>
                </a:cubicBezTo>
                <a:cubicBezTo>
                  <a:pt x="250571" y="307604"/>
                  <a:pt x="311344" y="217847"/>
                  <a:pt x="386142" y="15894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755459" y="2873985"/>
            <a:ext cx="1926251" cy="1379358"/>
          </a:xfrm>
          <a:custGeom>
            <a:avLst/>
            <a:gdLst>
              <a:gd name="T0" fmla="*/ 21528 w 2175673"/>
              <a:gd name="T1" fmla="*/ 847820 h 1684815"/>
              <a:gd name="T2" fmla="*/ 139463 w 2175673"/>
              <a:gd name="T3" fmla="*/ 448735 h 1684815"/>
              <a:gd name="T4" fmla="*/ 403409 w 2175673"/>
              <a:gd name="T5" fmla="*/ 195796 h 1684815"/>
              <a:gd name="T6" fmla="*/ 847068 w 2175673"/>
              <a:gd name="T7" fmla="*/ 38409 h 1684815"/>
              <a:gd name="T8" fmla="*/ 1279495 w 2175673"/>
              <a:gd name="T9" fmla="*/ 4684 h 1684815"/>
              <a:gd name="T10" fmla="*/ 1549061 w 2175673"/>
              <a:gd name="T11" fmla="*/ 66515 h 1684815"/>
              <a:gd name="T12" fmla="*/ 1824241 w 2175673"/>
              <a:gd name="T13" fmla="*/ 184553 h 1684815"/>
              <a:gd name="T14" fmla="*/ 2054494 w 2175673"/>
              <a:gd name="T15" fmla="*/ 459978 h 1684815"/>
              <a:gd name="T16" fmla="*/ 2172428 w 2175673"/>
              <a:gd name="T17" fmla="*/ 1005206 h 1684815"/>
              <a:gd name="T18" fmla="*/ 2088190 w 2175673"/>
              <a:gd name="T19" fmla="*/ 1601023 h 1684815"/>
              <a:gd name="T20" fmla="*/ 1880401 w 2175673"/>
              <a:gd name="T21" fmla="*/ 1527951 h 1684815"/>
              <a:gd name="T22" fmla="*/ 1813010 w 2175673"/>
              <a:gd name="T23" fmla="*/ 1443636 h 1684815"/>
              <a:gd name="T24" fmla="*/ 1880401 w 2175673"/>
              <a:gd name="T25" fmla="*/ 1140109 h 1684815"/>
              <a:gd name="T26" fmla="*/ 1813011 w 2175673"/>
              <a:gd name="T27" fmla="*/ 645469 h 1684815"/>
              <a:gd name="T28" fmla="*/ 1571524 w 2175673"/>
              <a:gd name="T29" fmla="*/ 375664 h 1684815"/>
              <a:gd name="T30" fmla="*/ 1296344 w 2175673"/>
              <a:gd name="T31" fmla="*/ 268867 h 1684815"/>
              <a:gd name="T32" fmla="*/ 1071707 w 2175673"/>
              <a:gd name="T33" fmla="*/ 252005 h 1684815"/>
              <a:gd name="T34" fmla="*/ 841452 w 2175673"/>
              <a:gd name="T35" fmla="*/ 302592 h 1684815"/>
              <a:gd name="T36" fmla="*/ 639280 w 2175673"/>
              <a:gd name="T37" fmla="*/ 353181 h 1684815"/>
              <a:gd name="T38" fmla="*/ 510113 w 2175673"/>
              <a:gd name="T39" fmla="*/ 426253 h 1684815"/>
              <a:gd name="T40" fmla="*/ 352867 w 2175673"/>
              <a:gd name="T41" fmla="*/ 538670 h 1684815"/>
              <a:gd name="T42" fmla="*/ 285477 w 2175673"/>
              <a:gd name="T43" fmla="*/ 651089 h 1684815"/>
              <a:gd name="T44" fmla="*/ 234932 w 2175673"/>
              <a:gd name="T45" fmla="*/ 802854 h 1684815"/>
              <a:gd name="T46" fmla="*/ 223700 w 2175673"/>
              <a:gd name="T47" fmla="*/ 1022069 h 1684815"/>
              <a:gd name="T48" fmla="*/ 206853 w 2175673"/>
              <a:gd name="T49" fmla="*/ 1230043 h 1684815"/>
              <a:gd name="T50" fmla="*/ 184389 w 2175673"/>
              <a:gd name="T51" fmla="*/ 1348082 h 1684815"/>
              <a:gd name="T52" fmla="*/ 83302 w 2175673"/>
              <a:gd name="T53" fmla="*/ 1291873 h 1684815"/>
              <a:gd name="T54" fmla="*/ 21528 w 2175673"/>
              <a:gd name="T55" fmla="*/ 1185075 h 1684815"/>
              <a:gd name="T56" fmla="*/ 10296 w 2175673"/>
              <a:gd name="T57" fmla="*/ 932135 h 1684815"/>
              <a:gd name="T58" fmla="*/ 21528 w 2175673"/>
              <a:gd name="T59" fmla="*/ 847820 h 168481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connsiteX0" fmla="*/ 14040 w 2163112"/>
              <a:gd name="connsiteY0" fmla="*/ 809426 h 1590155"/>
              <a:gd name="connsiteX1" fmla="*/ 131846 w 2163112"/>
              <a:gd name="connsiteY1" fmla="*/ 411129 h 1590155"/>
              <a:gd name="connsiteX2" fmla="*/ 395507 w 2163112"/>
              <a:gd name="connsiteY2" fmla="*/ 158688 h 1590155"/>
              <a:gd name="connsiteX3" fmla="*/ 838683 w 2163112"/>
              <a:gd name="connsiteY3" fmla="*/ 1613 h 1590155"/>
              <a:gd name="connsiteX4" fmla="*/ 1252888 w 2163112"/>
              <a:gd name="connsiteY4" fmla="*/ 74416 h 1590155"/>
              <a:gd name="connsiteX5" fmla="*/ 1539910 w 2163112"/>
              <a:gd name="connsiteY5" fmla="*/ 29662 h 1590155"/>
              <a:gd name="connsiteX6" fmla="*/ 1814790 w 2163112"/>
              <a:gd name="connsiteY6" fmla="*/ 147468 h 1590155"/>
              <a:gd name="connsiteX7" fmla="*/ 2044793 w 2163112"/>
              <a:gd name="connsiteY7" fmla="*/ 422349 h 1590155"/>
              <a:gd name="connsiteX8" fmla="*/ 2162599 w 2163112"/>
              <a:gd name="connsiteY8" fmla="*/ 966501 h 1590155"/>
              <a:gd name="connsiteX9" fmla="*/ 2078452 w 2163112"/>
              <a:gd name="connsiteY9" fmla="*/ 1561142 h 1590155"/>
              <a:gd name="connsiteX10" fmla="*/ 1870889 w 2163112"/>
              <a:gd name="connsiteY10" fmla="*/ 1488214 h 1590155"/>
              <a:gd name="connsiteX11" fmla="*/ 1803571 w 2163112"/>
              <a:gd name="connsiteY11" fmla="*/ 1404066 h 1590155"/>
              <a:gd name="connsiteX12" fmla="*/ 1870889 w 2163112"/>
              <a:gd name="connsiteY12" fmla="*/ 1101137 h 1590155"/>
              <a:gd name="connsiteX13" fmla="*/ 1803572 w 2163112"/>
              <a:gd name="connsiteY13" fmla="*/ 607474 h 1590155"/>
              <a:gd name="connsiteX14" fmla="*/ 1562349 w 2163112"/>
              <a:gd name="connsiteY14" fmla="*/ 338202 h 1590155"/>
              <a:gd name="connsiteX15" fmla="*/ 1287468 w 2163112"/>
              <a:gd name="connsiteY15" fmla="*/ 231615 h 1590155"/>
              <a:gd name="connsiteX16" fmla="*/ 1063075 w 2163112"/>
              <a:gd name="connsiteY16" fmla="*/ 214786 h 1590155"/>
              <a:gd name="connsiteX17" fmla="*/ 833073 w 2163112"/>
              <a:gd name="connsiteY17" fmla="*/ 265274 h 1590155"/>
              <a:gd name="connsiteX18" fmla="*/ 631120 w 2163112"/>
              <a:gd name="connsiteY18" fmla="*/ 315763 h 1590155"/>
              <a:gd name="connsiteX19" fmla="*/ 502094 w 2163112"/>
              <a:gd name="connsiteY19" fmla="*/ 388691 h 1590155"/>
              <a:gd name="connsiteX20" fmla="*/ 345019 w 2163112"/>
              <a:gd name="connsiteY20" fmla="*/ 500886 h 1590155"/>
              <a:gd name="connsiteX21" fmla="*/ 277701 w 2163112"/>
              <a:gd name="connsiteY21" fmla="*/ 613083 h 1590155"/>
              <a:gd name="connsiteX22" fmla="*/ 227213 w 2163112"/>
              <a:gd name="connsiteY22" fmla="*/ 764548 h 1590155"/>
              <a:gd name="connsiteX23" fmla="*/ 215993 w 2163112"/>
              <a:gd name="connsiteY23" fmla="*/ 983331 h 1590155"/>
              <a:gd name="connsiteX24" fmla="*/ 199164 w 2163112"/>
              <a:gd name="connsiteY24" fmla="*/ 1190894 h 1590155"/>
              <a:gd name="connsiteX25" fmla="*/ 176724 w 2163112"/>
              <a:gd name="connsiteY25" fmla="*/ 1308700 h 1590155"/>
              <a:gd name="connsiteX26" fmla="*/ 75748 w 2163112"/>
              <a:gd name="connsiteY26" fmla="*/ 1252602 h 1590155"/>
              <a:gd name="connsiteX27" fmla="*/ 14040 w 2163112"/>
              <a:gd name="connsiteY27" fmla="*/ 1146015 h 1590155"/>
              <a:gd name="connsiteX28" fmla="*/ 2820 w 2163112"/>
              <a:gd name="connsiteY28" fmla="*/ 893574 h 1590155"/>
              <a:gd name="connsiteX29" fmla="*/ 14040 w 2163112"/>
              <a:gd name="connsiteY29" fmla="*/ 809426 h 1590155"/>
              <a:gd name="connsiteX0" fmla="*/ 14040 w 2163112"/>
              <a:gd name="connsiteY0" fmla="*/ 809722 h 1590451"/>
              <a:gd name="connsiteX1" fmla="*/ 131846 w 2163112"/>
              <a:gd name="connsiteY1" fmla="*/ 411425 h 1590451"/>
              <a:gd name="connsiteX2" fmla="*/ 395507 w 2163112"/>
              <a:gd name="connsiteY2" fmla="*/ 158984 h 1590451"/>
              <a:gd name="connsiteX3" fmla="*/ 838683 w 2163112"/>
              <a:gd name="connsiteY3" fmla="*/ 1909 h 1590451"/>
              <a:gd name="connsiteX4" fmla="*/ 1252888 w 2163112"/>
              <a:gd name="connsiteY4" fmla="*/ 74712 h 1590451"/>
              <a:gd name="connsiteX5" fmla="*/ 1539910 w 2163112"/>
              <a:gd name="connsiteY5" fmla="*/ 118677 h 1590451"/>
              <a:gd name="connsiteX6" fmla="*/ 1814790 w 2163112"/>
              <a:gd name="connsiteY6" fmla="*/ 147764 h 1590451"/>
              <a:gd name="connsiteX7" fmla="*/ 2044793 w 2163112"/>
              <a:gd name="connsiteY7" fmla="*/ 422645 h 1590451"/>
              <a:gd name="connsiteX8" fmla="*/ 2162599 w 2163112"/>
              <a:gd name="connsiteY8" fmla="*/ 966797 h 1590451"/>
              <a:gd name="connsiteX9" fmla="*/ 2078452 w 2163112"/>
              <a:gd name="connsiteY9" fmla="*/ 1561438 h 1590451"/>
              <a:gd name="connsiteX10" fmla="*/ 1870889 w 2163112"/>
              <a:gd name="connsiteY10" fmla="*/ 1488510 h 1590451"/>
              <a:gd name="connsiteX11" fmla="*/ 1803571 w 2163112"/>
              <a:gd name="connsiteY11" fmla="*/ 1404362 h 1590451"/>
              <a:gd name="connsiteX12" fmla="*/ 1870889 w 2163112"/>
              <a:gd name="connsiteY12" fmla="*/ 1101433 h 1590451"/>
              <a:gd name="connsiteX13" fmla="*/ 1803572 w 2163112"/>
              <a:gd name="connsiteY13" fmla="*/ 607770 h 1590451"/>
              <a:gd name="connsiteX14" fmla="*/ 1562349 w 2163112"/>
              <a:gd name="connsiteY14" fmla="*/ 338498 h 1590451"/>
              <a:gd name="connsiteX15" fmla="*/ 1287468 w 2163112"/>
              <a:gd name="connsiteY15" fmla="*/ 231911 h 1590451"/>
              <a:gd name="connsiteX16" fmla="*/ 1063075 w 2163112"/>
              <a:gd name="connsiteY16" fmla="*/ 215082 h 1590451"/>
              <a:gd name="connsiteX17" fmla="*/ 833073 w 2163112"/>
              <a:gd name="connsiteY17" fmla="*/ 265570 h 1590451"/>
              <a:gd name="connsiteX18" fmla="*/ 631120 w 2163112"/>
              <a:gd name="connsiteY18" fmla="*/ 316059 h 1590451"/>
              <a:gd name="connsiteX19" fmla="*/ 502094 w 2163112"/>
              <a:gd name="connsiteY19" fmla="*/ 388987 h 1590451"/>
              <a:gd name="connsiteX20" fmla="*/ 345019 w 2163112"/>
              <a:gd name="connsiteY20" fmla="*/ 501182 h 1590451"/>
              <a:gd name="connsiteX21" fmla="*/ 277701 w 2163112"/>
              <a:gd name="connsiteY21" fmla="*/ 613379 h 1590451"/>
              <a:gd name="connsiteX22" fmla="*/ 227213 w 2163112"/>
              <a:gd name="connsiteY22" fmla="*/ 764844 h 1590451"/>
              <a:gd name="connsiteX23" fmla="*/ 215993 w 2163112"/>
              <a:gd name="connsiteY23" fmla="*/ 983627 h 1590451"/>
              <a:gd name="connsiteX24" fmla="*/ 199164 w 2163112"/>
              <a:gd name="connsiteY24" fmla="*/ 1191190 h 1590451"/>
              <a:gd name="connsiteX25" fmla="*/ 176724 w 2163112"/>
              <a:gd name="connsiteY25" fmla="*/ 1308996 h 1590451"/>
              <a:gd name="connsiteX26" fmla="*/ 75748 w 2163112"/>
              <a:gd name="connsiteY26" fmla="*/ 1252898 h 1590451"/>
              <a:gd name="connsiteX27" fmla="*/ 14040 w 2163112"/>
              <a:gd name="connsiteY27" fmla="*/ 1146311 h 1590451"/>
              <a:gd name="connsiteX28" fmla="*/ 2820 w 2163112"/>
              <a:gd name="connsiteY28" fmla="*/ 893870 h 1590451"/>
              <a:gd name="connsiteX29" fmla="*/ 14040 w 2163112"/>
              <a:gd name="connsiteY29" fmla="*/ 809722 h 1590451"/>
              <a:gd name="connsiteX0" fmla="*/ 14040 w 2163112"/>
              <a:gd name="connsiteY0" fmla="*/ 809722 h 1590451"/>
              <a:gd name="connsiteX1" fmla="*/ 131846 w 2163112"/>
              <a:gd name="connsiteY1" fmla="*/ 411425 h 1590451"/>
              <a:gd name="connsiteX2" fmla="*/ 395507 w 2163112"/>
              <a:gd name="connsiteY2" fmla="*/ 158984 h 1590451"/>
              <a:gd name="connsiteX3" fmla="*/ 838683 w 2163112"/>
              <a:gd name="connsiteY3" fmla="*/ 1909 h 1590451"/>
              <a:gd name="connsiteX4" fmla="*/ 1252888 w 2163112"/>
              <a:gd name="connsiteY4" fmla="*/ 74712 h 1590451"/>
              <a:gd name="connsiteX5" fmla="*/ 1539910 w 2163112"/>
              <a:gd name="connsiteY5" fmla="*/ 118677 h 1590451"/>
              <a:gd name="connsiteX6" fmla="*/ 1770419 w 2163112"/>
              <a:gd name="connsiteY6" fmla="*/ 245353 h 1590451"/>
              <a:gd name="connsiteX7" fmla="*/ 2044793 w 2163112"/>
              <a:gd name="connsiteY7" fmla="*/ 422645 h 1590451"/>
              <a:gd name="connsiteX8" fmla="*/ 2162599 w 2163112"/>
              <a:gd name="connsiteY8" fmla="*/ 966797 h 1590451"/>
              <a:gd name="connsiteX9" fmla="*/ 2078452 w 2163112"/>
              <a:gd name="connsiteY9" fmla="*/ 1561438 h 1590451"/>
              <a:gd name="connsiteX10" fmla="*/ 1870889 w 2163112"/>
              <a:gd name="connsiteY10" fmla="*/ 1488510 h 1590451"/>
              <a:gd name="connsiteX11" fmla="*/ 1803571 w 2163112"/>
              <a:gd name="connsiteY11" fmla="*/ 1404362 h 1590451"/>
              <a:gd name="connsiteX12" fmla="*/ 1870889 w 2163112"/>
              <a:gd name="connsiteY12" fmla="*/ 1101433 h 1590451"/>
              <a:gd name="connsiteX13" fmla="*/ 1803572 w 2163112"/>
              <a:gd name="connsiteY13" fmla="*/ 607770 h 1590451"/>
              <a:gd name="connsiteX14" fmla="*/ 1562349 w 2163112"/>
              <a:gd name="connsiteY14" fmla="*/ 338498 h 1590451"/>
              <a:gd name="connsiteX15" fmla="*/ 1287468 w 2163112"/>
              <a:gd name="connsiteY15" fmla="*/ 231911 h 1590451"/>
              <a:gd name="connsiteX16" fmla="*/ 1063075 w 2163112"/>
              <a:gd name="connsiteY16" fmla="*/ 215082 h 1590451"/>
              <a:gd name="connsiteX17" fmla="*/ 833073 w 2163112"/>
              <a:gd name="connsiteY17" fmla="*/ 265570 h 1590451"/>
              <a:gd name="connsiteX18" fmla="*/ 631120 w 2163112"/>
              <a:gd name="connsiteY18" fmla="*/ 316059 h 1590451"/>
              <a:gd name="connsiteX19" fmla="*/ 502094 w 2163112"/>
              <a:gd name="connsiteY19" fmla="*/ 388987 h 1590451"/>
              <a:gd name="connsiteX20" fmla="*/ 345019 w 2163112"/>
              <a:gd name="connsiteY20" fmla="*/ 501182 h 1590451"/>
              <a:gd name="connsiteX21" fmla="*/ 277701 w 2163112"/>
              <a:gd name="connsiteY21" fmla="*/ 613379 h 1590451"/>
              <a:gd name="connsiteX22" fmla="*/ 227213 w 2163112"/>
              <a:gd name="connsiteY22" fmla="*/ 764844 h 1590451"/>
              <a:gd name="connsiteX23" fmla="*/ 215993 w 2163112"/>
              <a:gd name="connsiteY23" fmla="*/ 983627 h 1590451"/>
              <a:gd name="connsiteX24" fmla="*/ 199164 w 2163112"/>
              <a:gd name="connsiteY24" fmla="*/ 1191190 h 1590451"/>
              <a:gd name="connsiteX25" fmla="*/ 176724 w 2163112"/>
              <a:gd name="connsiteY25" fmla="*/ 1308996 h 1590451"/>
              <a:gd name="connsiteX26" fmla="*/ 75748 w 2163112"/>
              <a:gd name="connsiteY26" fmla="*/ 1252898 h 1590451"/>
              <a:gd name="connsiteX27" fmla="*/ 14040 w 2163112"/>
              <a:gd name="connsiteY27" fmla="*/ 1146311 h 1590451"/>
              <a:gd name="connsiteX28" fmla="*/ 2820 w 2163112"/>
              <a:gd name="connsiteY28" fmla="*/ 893870 h 1590451"/>
              <a:gd name="connsiteX29" fmla="*/ 14040 w 2163112"/>
              <a:gd name="connsiteY29" fmla="*/ 809722 h 1590451"/>
              <a:gd name="connsiteX0" fmla="*/ 14040 w 2163112"/>
              <a:gd name="connsiteY0" fmla="*/ 809722 h 1590451"/>
              <a:gd name="connsiteX1" fmla="*/ 131846 w 2163112"/>
              <a:gd name="connsiteY1" fmla="*/ 411425 h 1590451"/>
              <a:gd name="connsiteX2" fmla="*/ 395507 w 2163112"/>
              <a:gd name="connsiteY2" fmla="*/ 158984 h 1590451"/>
              <a:gd name="connsiteX3" fmla="*/ 838683 w 2163112"/>
              <a:gd name="connsiteY3" fmla="*/ 1909 h 1590451"/>
              <a:gd name="connsiteX4" fmla="*/ 1252888 w 2163112"/>
              <a:gd name="connsiteY4" fmla="*/ 74712 h 1590451"/>
              <a:gd name="connsiteX5" fmla="*/ 1539910 w 2163112"/>
              <a:gd name="connsiteY5" fmla="*/ 118677 h 1590451"/>
              <a:gd name="connsiteX6" fmla="*/ 1770419 w 2163112"/>
              <a:gd name="connsiteY6" fmla="*/ 245353 h 1590451"/>
              <a:gd name="connsiteX7" fmla="*/ 1951848 w 2163112"/>
              <a:gd name="connsiteY7" fmla="*/ 421505 h 1590451"/>
              <a:gd name="connsiteX8" fmla="*/ 2044793 w 2163112"/>
              <a:gd name="connsiteY8" fmla="*/ 422645 h 1590451"/>
              <a:gd name="connsiteX9" fmla="*/ 2162599 w 2163112"/>
              <a:gd name="connsiteY9" fmla="*/ 966797 h 1590451"/>
              <a:gd name="connsiteX10" fmla="*/ 2078452 w 2163112"/>
              <a:gd name="connsiteY10" fmla="*/ 1561438 h 1590451"/>
              <a:gd name="connsiteX11" fmla="*/ 1870889 w 2163112"/>
              <a:gd name="connsiteY11" fmla="*/ 1488510 h 1590451"/>
              <a:gd name="connsiteX12" fmla="*/ 1803571 w 2163112"/>
              <a:gd name="connsiteY12" fmla="*/ 1404362 h 1590451"/>
              <a:gd name="connsiteX13" fmla="*/ 1870889 w 2163112"/>
              <a:gd name="connsiteY13" fmla="*/ 1101433 h 1590451"/>
              <a:gd name="connsiteX14" fmla="*/ 1803572 w 2163112"/>
              <a:gd name="connsiteY14" fmla="*/ 607770 h 1590451"/>
              <a:gd name="connsiteX15" fmla="*/ 1562349 w 2163112"/>
              <a:gd name="connsiteY15" fmla="*/ 338498 h 1590451"/>
              <a:gd name="connsiteX16" fmla="*/ 1287468 w 2163112"/>
              <a:gd name="connsiteY16" fmla="*/ 231911 h 1590451"/>
              <a:gd name="connsiteX17" fmla="*/ 1063075 w 2163112"/>
              <a:gd name="connsiteY17" fmla="*/ 215082 h 1590451"/>
              <a:gd name="connsiteX18" fmla="*/ 833073 w 2163112"/>
              <a:gd name="connsiteY18" fmla="*/ 265570 h 1590451"/>
              <a:gd name="connsiteX19" fmla="*/ 631120 w 2163112"/>
              <a:gd name="connsiteY19" fmla="*/ 316059 h 1590451"/>
              <a:gd name="connsiteX20" fmla="*/ 502094 w 2163112"/>
              <a:gd name="connsiteY20" fmla="*/ 388987 h 1590451"/>
              <a:gd name="connsiteX21" fmla="*/ 345019 w 2163112"/>
              <a:gd name="connsiteY21" fmla="*/ 501182 h 1590451"/>
              <a:gd name="connsiteX22" fmla="*/ 277701 w 2163112"/>
              <a:gd name="connsiteY22" fmla="*/ 613379 h 1590451"/>
              <a:gd name="connsiteX23" fmla="*/ 227213 w 2163112"/>
              <a:gd name="connsiteY23" fmla="*/ 764844 h 1590451"/>
              <a:gd name="connsiteX24" fmla="*/ 215993 w 2163112"/>
              <a:gd name="connsiteY24" fmla="*/ 983627 h 1590451"/>
              <a:gd name="connsiteX25" fmla="*/ 199164 w 2163112"/>
              <a:gd name="connsiteY25" fmla="*/ 1191190 h 1590451"/>
              <a:gd name="connsiteX26" fmla="*/ 176724 w 2163112"/>
              <a:gd name="connsiteY26" fmla="*/ 1308996 h 1590451"/>
              <a:gd name="connsiteX27" fmla="*/ 75748 w 2163112"/>
              <a:gd name="connsiteY27" fmla="*/ 1252898 h 1590451"/>
              <a:gd name="connsiteX28" fmla="*/ 14040 w 2163112"/>
              <a:gd name="connsiteY28" fmla="*/ 1146311 h 1590451"/>
              <a:gd name="connsiteX29" fmla="*/ 2820 w 2163112"/>
              <a:gd name="connsiteY29" fmla="*/ 893870 h 1590451"/>
              <a:gd name="connsiteX30" fmla="*/ 14040 w 2163112"/>
              <a:gd name="connsiteY30" fmla="*/ 809722 h 1590451"/>
              <a:gd name="connsiteX0" fmla="*/ 14040 w 2164358"/>
              <a:gd name="connsiteY0" fmla="*/ 809722 h 1590451"/>
              <a:gd name="connsiteX1" fmla="*/ 131846 w 2164358"/>
              <a:gd name="connsiteY1" fmla="*/ 411425 h 1590451"/>
              <a:gd name="connsiteX2" fmla="*/ 395507 w 2164358"/>
              <a:gd name="connsiteY2" fmla="*/ 158984 h 1590451"/>
              <a:gd name="connsiteX3" fmla="*/ 838683 w 2164358"/>
              <a:gd name="connsiteY3" fmla="*/ 1909 h 1590451"/>
              <a:gd name="connsiteX4" fmla="*/ 1252888 w 2164358"/>
              <a:gd name="connsiteY4" fmla="*/ 74712 h 1590451"/>
              <a:gd name="connsiteX5" fmla="*/ 1539910 w 2164358"/>
              <a:gd name="connsiteY5" fmla="*/ 118677 h 1590451"/>
              <a:gd name="connsiteX6" fmla="*/ 1770419 w 2164358"/>
              <a:gd name="connsiteY6" fmla="*/ 245353 h 1590451"/>
              <a:gd name="connsiteX7" fmla="*/ 1951848 w 2164358"/>
              <a:gd name="connsiteY7" fmla="*/ 421505 h 1590451"/>
              <a:gd name="connsiteX8" fmla="*/ 2009295 w 2164358"/>
              <a:gd name="connsiteY8" fmla="*/ 484749 h 1590451"/>
              <a:gd name="connsiteX9" fmla="*/ 2162599 w 2164358"/>
              <a:gd name="connsiteY9" fmla="*/ 966797 h 1590451"/>
              <a:gd name="connsiteX10" fmla="*/ 2078452 w 2164358"/>
              <a:gd name="connsiteY10" fmla="*/ 1561438 h 1590451"/>
              <a:gd name="connsiteX11" fmla="*/ 1870889 w 2164358"/>
              <a:gd name="connsiteY11" fmla="*/ 1488510 h 1590451"/>
              <a:gd name="connsiteX12" fmla="*/ 1803571 w 2164358"/>
              <a:gd name="connsiteY12" fmla="*/ 1404362 h 1590451"/>
              <a:gd name="connsiteX13" fmla="*/ 1870889 w 2164358"/>
              <a:gd name="connsiteY13" fmla="*/ 1101433 h 1590451"/>
              <a:gd name="connsiteX14" fmla="*/ 1803572 w 2164358"/>
              <a:gd name="connsiteY14" fmla="*/ 607770 h 1590451"/>
              <a:gd name="connsiteX15" fmla="*/ 1562349 w 2164358"/>
              <a:gd name="connsiteY15" fmla="*/ 338498 h 1590451"/>
              <a:gd name="connsiteX16" fmla="*/ 1287468 w 2164358"/>
              <a:gd name="connsiteY16" fmla="*/ 231911 h 1590451"/>
              <a:gd name="connsiteX17" fmla="*/ 1063075 w 2164358"/>
              <a:gd name="connsiteY17" fmla="*/ 215082 h 1590451"/>
              <a:gd name="connsiteX18" fmla="*/ 833073 w 2164358"/>
              <a:gd name="connsiteY18" fmla="*/ 265570 h 1590451"/>
              <a:gd name="connsiteX19" fmla="*/ 631120 w 2164358"/>
              <a:gd name="connsiteY19" fmla="*/ 316059 h 1590451"/>
              <a:gd name="connsiteX20" fmla="*/ 502094 w 2164358"/>
              <a:gd name="connsiteY20" fmla="*/ 388987 h 1590451"/>
              <a:gd name="connsiteX21" fmla="*/ 345019 w 2164358"/>
              <a:gd name="connsiteY21" fmla="*/ 501182 h 1590451"/>
              <a:gd name="connsiteX22" fmla="*/ 277701 w 2164358"/>
              <a:gd name="connsiteY22" fmla="*/ 613379 h 1590451"/>
              <a:gd name="connsiteX23" fmla="*/ 227213 w 2164358"/>
              <a:gd name="connsiteY23" fmla="*/ 764844 h 1590451"/>
              <a:gd name="connsiteX24" fmla="*/ 215993 w 2164358"/>
              <a:gd name="connsiteY24" fmla="*/ 983627 h 1590451"/>
              <a:gd name="connsiteX25" fmla="*/ 199164 w 2164358"/>
              <a:gd name="connsiteY25" fmla="*/ 1191190 h 1590451"/>
              <a:gd name="connsiteX26" fmla="*/ 176724 w 2164358"/>
              <a:gd name="connsiteY26" fmla="*/ 1308996 h 1590451"/>
              <a:gd name="connsiteX27" fmla="*/ 75748 w 2164358"/>
              <a:gd name="connsiteY27" fmla="*/ 1252898 h 1590451"/>
              <a:gd name="connsiteX28" fmla="*/ 14040 w 2164358"/>
              <a:gd name="connsiteY28" fmla="*/ 1146311 h 1590451"/>
              <a:gd name="connsiteX29" fmla="*/ 2820 w 2164358"/>
              <a:gd name="connsiteY29" fmla="*/ 893870 h 1590451"/>
              <a:gd name="connsiteX30" fmla="*/ 14040 w 2164358"/>
              <a:gd name="connsiteY30" fmla="*/ 809722 h 1590451"/>
              <a:gd name="connsiteX0" fmla="*/ 14040 w 2164358"/>
              <a:gd name="connsiteY0" fmla="*/ 744462 h 1525191"/>
              <a:gd name="connsiteX1" fmla="*/ 131846 w 2164358"/>
              <a:gd name="connsiteY1" fmla="*/ 346165 h 1525191"/>
              <a:gd name="connsiteX2" fmla="*/ 395507 w 2164358"/>
              <a:gd name="connsiteY2" fmla="*/ 93724 h 1525191"/>
              <a:gd name="connsiteX3" fmla="*/ 829808 w 2164358"/>
              <a:gd name="connsiteY3" fmla="*/ 7623 h 1525191"/>
              <a:gd name="connsiteX4" fmla="*/ 1252888 w 2164358"/>
              <a:gd name="connsiteY4" fmla="*/ 9452 h 1525191"/>
              <a:gd name="connsiteX5" fmla="*/ 1539910 w 2164358"/>
              <a:gd name="connsiteY5" fmla="*/ 53417 h 1525191"/>
              <a:gd name="connsiteX6" fmla="*/ 1770419 w 2164358"/>
              <a:gd name="connsiteY6" fmla="*/ 180093 h 1525191"/>
              <a:gd name="connsiteX7" fmla="*/ 1951848 w 2164358"/>
              <a:gd name="connsiteY7" fmla="*/ 356245 h 1525191"/>
              <a:gd name="connsiteX8" fmla="*/ 2009295 w 2164358"/>
              <a:gd name="connsiteY8" fmla="*/ 419489 h 1525191"/>
              <a:gd name="connsiteX9" fmla="*/ 2162599 w 2164358"/>
              <a:gd name="connsiteY9" fmla="*/ 901537 h 1525191"/>
              <a:gd name="connsiteX10" fmla="*/ 2078452 w 2164358"/>
              <a:gd name="connsiteY10" fmla="*/ 1496178 h 1525191"/>
              <a:gd name="connsiteX11" fmla="*/ 1870889 w 2164358"/>
              <a:gd name="connsiteY11" fmla="*/ 1423250 h 1525191"/>
              <a:gd name="connsiteX12" fmla="*/ 1803571 w 2164358"/>
              <a:gd name="connsiteY12" fmla="*/ 1339102 h 1525191"/>
              <a:gd name="connsiteX13" fmla="*/ 1870889 w 2164358"/>
              <a:gd name="connsiteY13" fmla="*/ 1036173 h 1525191"/>
              <a:gd name="connsiteX14" fmla="*/ 1803572 w 2164358"/>
              <a:gd name="connsiteY14" fmla="*/ 542510 h 1525191"/>
              <a:gd name="connsiteX15" fmla="*/ 1562349 w 2164358"/>
              <a:gd name="connsiteY15" fmla="*/ 273238 h 1525191"/>
              <a:gd name="connsiteX16" fmla="*/ 1287468 w 2164358"/>
              <a:gd name="connsiteY16" fmla="*/ 166651 h 1525191"/>
              <a:gd name="connsiteX17" fmla="*/ 1063075 w 2164358"/>
              <a:gd name="connsiteY17" fmla="*/ 149822 h 1525191"/>
              <a:gd name="connsiteX18" fmla="*/ 833073 w 2164358"/>
              <a:gd name="connsiteY18" fmla="*/ 200310 h 1525191"/>
              <a:gd name="connsiteX19" fmla="*/ 631120 w 2164358"/>
              <a:gd name="connsiteY19" fmla="*/ 250799 h 1525191"/>
              <a:gd name="connsiteX20" fmla="*/ 502094 w 2164358"/>
              <a:gd name="connsiteY20" fmla="*/ 323727 h 1525191"/>
              <a:gd name="connsiteX21" fmla="*/ 345019 w 2164358"/>
              <a:gd name="connsiteY21" fmla="*/ 435922 h 1525191"/>
              <a:gd name="connsiteX22" fmla="*/ 277701 w 2164358"/>
              <a:gd name="connsiteY22" fmla="*/ 548119 h 1525191"/>
              <a:gd name="connsiteX23" fmla="*/ 227213 w 2164358"/>
              <a:gd name="connsiteY23" fmla="*/ 699584 h 1525191"/>
              <a:gd name="connsiteX24" fmla="*/ 215993 w 2164358"/>
              <a:gd name="connsiteY24" fmla="*/ 918367 h 1525191"/>
              <a:gd name="connsiteX25" fmla="*/ 199164 w 2164358"/>
              <a:gd name="connsiteY25" fmla="*/ 1125930 h 1525191"/>
              <a:gd name="connsiteX26" fmla="*/ 176724 w 2164358"/>
              <a:gd name="connsiteY26" fmla="*/ 1243736 h 1525191"/>
              <a:gd name="connsiteX27" fmla="*/ 75748 w 2164358"/>
              <a:gd name="connsiteY27" fmla="*/ 1187638 h 1525191"/>
              <a:gd name="connsiteX28" fmla="*/ 14040 w 2164358"/>
              <a:gd name="connsiteY28" fmla="*/ 1081051 h 1525191"/>
              <a:gd name="connsiteX29" fmla="*/ 2820 w 2164358"/>
              <a:gd name="connsiteY29" fmla="*/ 828610 h 1525191"/>
              <a:gd name="connsiteX30" fmla="*/ 14040 w 2164358"/>
              <a:gd name="connsiteY30" fmla="*/ 744462 h 1525191"/>
              <a:gd name="connsiteX0" fmla="*/ 14040 w 2164358"/>
              <a:gd name="connsiteY0" fmla="*/ 747694 h 1528423"/>
              <a:gd name="connsiteX1" fmla="*/ 131846 w 2164358"/>
              <a:gd name="connsiteY1" fmla="*/ 349397 h 1528423"/>
              <a:gd name="connsiteX2" fmla="*/ 466502 w 2164358"/>
              <a:gd name="connsiteY2" fmla="*/ 141316 h 1528423"/>
              <a:gd name="connsiteX3" fmla="*/ 829808 w 2164358"/>
              <a:gd name="connsiteY3" fmla="*/ 10855 h 1528423"/>
              <a:gd name="connsiteX4" fmla="*/ 1252888 w 2164358"/>
              <a:gd name="connsiteY4" fmla="*/ 12684 h 1528423"/>
              <a:gd name="connsiteX5" fmla="*/ 1539910 w 2164358"/>
              <a:gd name="connsiteY5" fmla="*/ 56649 h 1528423"/>
              <a:gd name="connsiteX6" fmla="*/ 1770419 w 2164358"/>
              <a:gd name="connsiteY6" fmla="*/ 183325 h 1528423"/>
              <a:gd name="connsiteX7" fmla="*/ 1951848 w 2164358"/>
              <a:gd name="connsiteY7" fmla="*/ 359477 h 1528423"/>
              <a:gd name="connsiteX8" fmla="*/ 2009295 w 2164358"/>
              <a:gd name="connsiteY8" fmla="*/ 422721 h 1528423"/>
              <a:gd name="connsiteX9" fmla="*/ 2162599 w 2164358"/>
              <a:gd name="connsiteY9" fmla="*/ 904769 h 1528423"/>
              <a:gd name="connsiteX10" fmla="*/ 2078452 w 2164358"/>
              <a:gd name="connsiteY10" fmla="*/ 1499410 h 1528423"/>
              <a:gd name="connsiteX11" fmla="*/ 1870889 w 2164358"/>
              <a:gd name="connsiteY11" fmla="*/ 1426482 h 1528423"/>
              <a:gd name="connsiteX12" fmla="*/ 1803571 w 2164358"/>
              <a:gd name="connsiteY12" fmla="*/ 1342334 h 1528423"/>
              <a:gd name="connsiteX13" fmla="*/ 1870889 w 2164358"/>
              <a:gd name="connsiteY13" fmla="*/ 1039405 h 1528423"/>
              <a:gd name="connsiteX14" fmla="*/ 1803572 w 2164358"/>
              <a:gd name="connsiteY14" fmla="*/ 545742 h 1528423"/>
              <a:gd name="connsiteX15" fmla="*/ 1562349 w 2164358"/>
              <a:gd name="connsiteY15" fmla="*/ 276470 h 1528423"/>
              <a:gd name="connsiteX16" fmla="*/ 1287468 w 2164358"/>
              <a:gd name="connsiteY16" fmla="*/ 169883 h 1528423"/>
              <a:gd name="connsiteX17" fmla="*/ 1063075 w 2164358"/>
              <a:gd name="connsiteY17" fmla="*/ 153054 h 1528423"/>
              <a:gd name="connsiteX18" fmla="*/ 833073 w 2164358"/>
              <a:gd name="connsiteY18" fmla="*/ 203542 h 1528423"/>
              <a:gd name="connsiteX19" fmla="*/ 631120 w 2164358"/>
              <a:gd name="connsiteY19" fmla="*/ 254031 h 1528423"/>
              <a:gd name="connsiteX20" fmla="*/ 502094 w 2164358"/>
              <a:gd name="connsiteY20" fmla="*/ 326959 h 1528423"/>
              <a:gd name="connsiteX21" fmla="*/ 345019 w 2164358"/>
              <a:gd name="connsiteY21" fmla="*/ 439154 h 1528423"/>
              <a:gd name="connsiteX22" fmla="*/ 277701 w 2164358"/>
              <a:gd name="connsiteY22" fmla="*/ 551351 h 1528423"/>
              <a:gd name="connsiteX23" fmla="*/ 227213 w 2164358"/>
              <a:gd name="connsiteY23" fmla="*/ 702816 h 1528423"/>
              <a:gd name="connsiteX24" fmla="*/ 215993 w 2164358"/>
              <a:gd name="connsiteY24" fmla="*/ 921599 h 1528423"/>
              <a:gd name="connsiteX25" fmla="*/ 199164 w 2164358"/>
              <a:gd name="connsiteY25" fmla="*/ 1129162 h 1528423"/>
              <a:gd name="connsiteX26" fmla="*/ 176724 w 2164358"/>
              <a:gd name="connsiteY26" fmla="*/ 1246968 h 1528423"/>
              <a:gd name="connsiteX27" fmla="*/ 75748 w 2164358"/>
              <a:gd name="connsiteY27" fmla="*/ 1190870 h 1528423"/>
              <a:gd name="connsiteX28" fmla="*/ 14040 w 2164358"/>
              <a:gd name="connsiteY28" fmla="*/ 1084283 h 1528423"/>
              <a:gd name="connsiteX29" fmla="*/ 2820 w 2164358"/>
              <a:gd name="connsiteY29" fmla="*/ 831842 h 1528423"/>
              <a:gd name="connsiteX30" fmla="*/ 14040 w 2164358"/>
              <a:gd name="connsiteY30" fmla="*/ 747694 h 1528423"/>
              <a:gd name="connsiteX0" fmla="*/ 18097 w 2168415"/>
              <a:gd name="connsiteY0" fmla="*/ 747694 h 1528423"/>
              <a:gd name="connsiteX1" fmla="*/ 198025 w 2168415"/>
              <a:gd name="connsiteY1" fmla="*/ 358269 h 1528423"/>
              <a:gd name="connsiteX2" fmla="*/ 470559 w 2168415"/>
              <a:gd name="connsiteY2" fmla="*/ 141316 h 1528423"/>
              <a:gd name="connsiteX3" fmla="*/ 833865 w 2168415"/>
              <a:gd name="connsiteY3" fmla="*/ 10855 h 1528423"/>
              <a:gd name="connsiteX4" fmla="*/ 1256945 w 2168415"/>
              <a:gd name="connsiteY4" fmla="*/ 12684 h 1528423"/>
              <a:gd name="connsiteX5" fmla="*/ 1543967 w 2168415"/>
              <a:gd name="connsiteY5" fmla="*/ 56649 h 1528423"/>
              <a:gd name="connsiteX6" fmla="*/ 1774476 w 2168415"/>
              <a:gd name="connsiteY6" fmla="*/ 183325 h 1528423"/>
              <a:gd name="connsiteX7" fmla="*/ 1955905 w 2168415"/>
              <a:gd name="connsiteY7" fmla="*/ 359477 h 1528423"/>
              <a:gd name="connsiteX8" fmla="*/ 2013352 w 2168415"/>
              <a:gd name="connsiteY8" fmla="*/ 422721 h 1528423"/>
              <a:gd name="connsiteX9" fmla="*/ 2166656 w 2168415"/>
              <a:gd name="connsiteY9" fmla="*/ 904769 h 1528423"/>
              <a:gd name="connsiteX10" fmla="*/ 2082509 w 2168415"/>
              <a:gd name="connsiteY10" fmla="*/ 1499410 h 1528423"/>
              <a:gd name="connsiteX11" fmla="*/ 1874946 w 2168415"/>
              <a:gd name="connsiteY11" fmla="*/ 1426482 h 1528423"/>
              <a:gd name="connsiteX12" fmla="*/ 1807628 w 2168415"/>
              <a:gd name="connsiteY12" fmla="*/ 1342334 h 1528423"/>
              <a:gd name="connsiteX13" fmla="*/ 1874946 w 2168415"/>
              <a:gd name="connsiteY13" fmla="*/ 1039405 h 1528423"/>
              <a:gd name="connsiteX14" fmla="*/ 1807629 w 2168415"/>
              <a:gd name="connsiteY14" fmla="*/ 545742 h 1528423"/>
              <a:gd name="connsiteX15" fmla="*/ 1566406 w 2168415"/>
              <a:gd name="connsiteY15" fmla="*/ 276470 h 1528423"/>
              <a:gd name="connsiteX16" fmla="*/ 1291525 w 2168415"/>
              <a:gd name="connsiteY16" fmla="*/ 169883 h 1528423"/>
              <a:gd name="connsiteX17" fmla="*/ 1067132 w 2168415"/>
              <a:gd name="connsiteY17" fmla="*/ 153054 h 1528423"/>
              <a:gd name="connsiteX18" fmla="*/ 837130 w 2168415"/>
              <a:gd name="connsiteY18" fmla="*/ 203542 h 1528423"/>
              <a:gd name="connsiteX19" fmla="*/ 635177 w 2168415"/>
              <a:gd name="connsiteY19" fmla="*/ 254031 h 1528423"/>
              <a:gd name="connsiteX20" fmla="*/ 506151 w 2168415"/>
              <a:gd name="connsiteY20" fmla="*/ 326959 h 1528423"/>
              <a:gd name="connsiteX21" fmla="*/ 349076 w 2168415"/>
              <a:gd name="connsiteY21" fmla="*/ 439154 h 1528423"/>
              <a:gd name="connsiteX22" fmla="*/ 281758 w 2168415"/>
              <a:gd name="connsiteY22" fmla="*/ 551351 h 1528423"/>
              <a:gd name="connsiteX23" fmla="*/ 231270 w 2168415"/>
              <a:gd name="connsiteY23" fmla="*/ 702816 h 1528423"/>
              <a:gd name="connsiteX24" fmla="*/ 220050 w 2168415"/>
              <a:gd name="connsiteY24" fmla="*/ 921599 h 1528423"/>
              <a:gd name="connsiteX25" fmla="*/ 203221 w 2168415"/>
              <a:gd name="connsiteY25" fmla="*/ 1129162 h 1528423"/>
              <a:gd name="connsiteX26" fmla="*/ 180781 w 2168415"/>
              <a:gd name="connsiteY26" fmla="*/ 1246968 h 1528423"/>
              <a:gd name="connsiteX27" fmla="*/ 79805 w 2168415"/>
              <a:gd name="connsiteY27" fmla="*/ 1190870 h 1528423"/>
              <a:gd name="connsiteX28" fmla="*/ 18097 w 2168415"/>
              <a:gd name="connsiteY28" fmla="*/ 1084283 h 1528423"/>
              <a:gd name="connsiteX29" fmla="*/ 6877 w 2168415"/>
              <a:gd name="connsiteY29" fmla="*/ 831842 h 1528423"/>
              <a:gd name="connsiteX30" fmla="*/ 18097 w 2168415"/>
              <a:gd name="connsiteY30" fmla="*/ 747694 h 1528423"/>
              <a:gd name="connsiteX0" fmla="*/ 58730 w 2164676"/>
              <a:gd name="connsiteY0" fmla="*/ 756566 h 1528423"/>
              <a:gd name="connsiteX1" fmla="*/ 194286 w 2164676"/>
              <a:gd name="connsiteY1" fmla="*/ 358269 h 1528423"/>
              <a:gd name="connsiteX2" fmla="*/ 466820 w 2164676"/>
              <a:gd name="connsiteY2" fmla="*/ 141316 h 1528423"/>
              <a:gd name="connsiteX3" fmla="*/ 830126 w 2164676"/>
              <a:gd name="connsiteY3" fmla="*/ 10855 h 1528423"/>
              <a:gd name="connsiteX4" fmla="*/ 1253206 w 2164676"/>
              <a:gd name="connsiteY4" fmla="*/ 12684 h 1528423"/>
              <a:gd name="connsiteX5" fmla="*/ 1540228 w 2164676"/>
              <a:gd name="connsiteY5" fmla="*/ 56649 h 1528423"/>
              <a:gd name="connsiteX6" fmla="*/ 1770737 w 2164676"/>
              <a:gd name="connsiteY6" fmla="*/ 183325 h 1528423"/>
              <a:gd name="connsiteX7" fmla="*/ 1952166 w 2164676"/>
              <a:gd name="connsiteY7" fmla="*/ 359477 h 1528423"/>
              <a:gd name="connsiteX8" fmla="*/ 2009613 w 2164676"/>
              <a:gd name="connsiteY8" fmla="*/ 422721 h 1528423"/>
              <a:gd name="connsiteX9" fmla="*/ 2162917 w 2164676"/>
              <a:gd name="connsiteY9" fmla="*/ 904769 h 1528423"/>
              <a:gd name="connsiteX10" fmla="*/ 2078770 w 2164676"/>
              <a:gd name="connsiteY10" fmla="*/ 1499410 h 1528423"/>
              <a:gd name="connsiteX11" fmla="*/ 1871207 w 2164676"/>
              <a:gd name="connsiteY11" fmla="*/ 1426482 h 1528423"/>
              <a:gd name="connsiteX12" fmla="*/ 1803889 w 2164676"/>
              <a:gd name="connsiteY12" fmla="*/ 1342334 h 1528423"/>
              <a:gd name="connsiteX13" fmla="*/ 1871207 w 2164676"/>
              <a:gd name="connsiteY13" fmla="*/ 1039405 h 1528423"/>
              <a:gd name="connsiteX14" fmla="*/ 1803890 w 2164676"/>
              <a:gd name="connsiteY14" fmla="*/ 545742 h 1528423"/>
              <a:gd name="connsiteX15" fmla="*/ 1562667 w 2164676"/>
              <a:gd name="connsiteY15" fmla="*/ 276470 h 1528423"/>
              <a:gd name="connsiteX16" fmla="*/ 1287786 w 2164676"/>
              <a:gd name="connsiteY16" fmla="*/ 169883 h 1528423"/>
              <a:gd name="connsiteX17" fmla="*/ 1063393 w 2164676"/>
              <a:gd name="connsiteY17" fmla="*/ 153054 h 1528423"/>
              <a:gd name="connsiteX18" fmla="*/ 833391 w 2164676"/>
              <a:gd name="connsiteY18" fmla="*/ 203542 h 1528423"/>
              <a:gd name="connsiteX19" fmla="*/ 631438 w 2164676"/>
              <a:gd name="connsiteY19" fmla="*/ 254031 h 1528423"/>
              <a:gd name="connsiteX20" fmla="*/ 502412 w 2164676"/>
              <a:gd name="connsiteY20" fmla="*/ 326959 h 1528423"/>
              <a:gd name="connsiteX21" fmla="*/ 345337 w 2164676"/>
              <a:gd name="connsiteY21" fmla="*/ 439154 h 1528423"/>
              <a:gd name="connsiteX22" fmla="*/ 278019 w 2164676"/>
              <a:gd name="connsiteY22" fmla="*/ 551351 h 1528423"/>
              <a:gd name="connsiteX23" fmla="*/ 227531 w 2164676"/>
              <a:gd name="connsiteY23" fmla="*/ 702816 h 1528423"/>
              <a:gd name="connsiteX24" fmla="*/ 216311 w 2164676"/>
              <a:gd name="connsiteY24" fmla="*/ 921599 h 1528423"/>
              <a:gd name="connsiteX25" fmla="*/ 199482 w 2164676"/>
              <a:gd name="connsiteY25" fmla="*/ 1129162 h 1528423"/>
              <a:gd name="connsiteX26" fmla="*/ 177042 w 2164676"/>
              <a:gd name="connsiteY26" fmla="*/ 1246968 h 1528423"/>
              <a:gd name="connsiteX27" fmla="*/ 76066 w 2164676"/>
              <a:gd name="connsiteY27" fmla="*/ 1190870 h 1528423"/>
              <a:gd name="connsiteX28" fmla="*/ 14358 w 2164676"/>
              <a:gd name="connsiteY28" fmla="*/ 1084283 h 1528423"/>
              <a:gd name="connsiteX29" fmla="*/ 3138 w 2164676"/>
              <a:gd name="connsiteY29" fmla="*/ 831842 h 1528423"/>
              <a:gd name="connsiteX30" fmla="*/ 58730 w 2164676"/>
              <a:gd name="connsiteY30" fmla="*/ 756566 h 1528423"/>
              <a:gd name="connsiteX0" fmla="*/ 58730 w 2109044"/>
              <a:gd name="connsiteY0" fmla="*/ 756566 h 1528423"/>
              <a:gd name="connsiteX1" fmla="*/ 194286 w 2109044"/>
              <a:gd name="connsiteY1" fmla="*/ 358269 h 1528423"/>
              <a:gd name="connsiteX2" fmla="*/ 466820 w 2109044"/>
              <a:gd name="connsiteY2" fmla="*/ 141316 h 1528423"/>
              <a:gd name="connsiteX3" fmla="*/ 830126 w 2109044"/>
              <a:gd name="connsiteY3" fmla="*/ 10855 h 1528423"/>
              <a:gd name="connsiteX4" fmla="*/ 1253206 w 2109044"/>
              <a:gd name="connsiteY4" fmla="*/ 12684 h 1528423"/>
              <a:gd name="connsiteX5" fmla="*/ 1540228 w 2109044"/>
              <a:gd name="connsiteY5" fmla="*/ 56649 h 1528423"/>
              <a:gd name="connsiteX6" fmla="*/ 1770737 w 2109044"/>
              <a:gd name="connsiteY6" fmla="*/ 183325 h 1528423"/>
              <a:gd name="connsiteX7" fmla="*/ 1952166 w 2109044"/>
              <a:gd name="connsiteY7" fmla="*/ 359477 h 1528423"/>
              <a:gd name="connsiteX8" fmla="*/ 2009613 w 2109044"/>
              <a:gd name="connsiteY8" fmla="*/ 422721 h 1528423"/>
              <a:gd name="connsiteX9" fmla="*/ 2100795 w 2109044"/>
              <a:gd name="connsiteY9" fmla="*/ 904769 h 1528423"/>
              <a:gd name="connsiteX10" fmla="*/ 2078770 w 2109044"/>
              <a:gd name="connsiteY10" fmla="*/ 1499410 h 1528423"/>
              <a:gd name="connsiteX11" fmla="*/ 1871207 w 2109044"/>
              <a:gd name="connsiteY11" fmla="*/ 1426482 h 1528423"/>
              <a:gd name="connsiteX12" fmla="*/ 1803889 w 2109044"/>
              <a:gd name="connsiteY12" fmla="*/ 1342334 h 1528423"/>
              <a:gd name="connsiteX13" fmla="*/ 1871207 w 2109044"/>
              <a:gd name="connsiteY13" fmla="*/ 1039405 h 1528423"/>
              <a:gd name="connsiteX14" fmla="*/ 1803890 w 2109044"/>
              <a:gd name="connsiteY14" fmla="*/ 545742 h 1528423"/>
              <a:gd name="connsiteX15" fmla="*/ 1562667 w 2109044"/>
              <a:gd name="connsiteY15" fmla="*/ 276470 h 1528423"/>
              <a:gd name="connsiteX16" fmla="*/ 1287786 w 2109044"/>
              <a:gd name="connsiteY16" fmla="*/ 169883 h 1528423"/>
              <a:gd name="connsiteX17" fmla="*/ 1063393 w 2109044"/>
              <a:gd name="connsiteY17" fmla="*/ 153054 h 1528423"/>
              <a:gd name="connsiteX18" fmla="*/ 833391 w 2109044"/>
              <a:gd name="connsiteY18" fmla="*/ 203542 h 1528423"/>
              <a:gd name="connsiteX19" fmla="*/ 631438 w 2109044"/>
              <a:gd name="connsiteY19" fmla="*/ 254031 h 1528423"/>
              <a:gd name="connsiteX20" fmla="*/ 502412 w 2109044"/>
              <a:gd name="connsiteY20" fmla="*/ 326959 h 1528423"/>
              <a:gd name="connsiteX21" fmla="*/ 345337 w 2109044"/>
              <a:gd name="connsiteY21" fmla="*/ 439154 h 1528423"/>
              <a:gd name="connsiteX22" fmla="*/ 278019 w 2109044"/>
              <a:gd name="connsiteY22" fmla="*/ 551351 h 1528423"/>
              <a:gd name="connsiteX23" fmla="*/ 227531 w 2109044"/>
              <a:gd name="connsiteY23" fmla="*/ 702816 h 1528423"/>
              <a:gd name="connsiteX24" fmla="*/ 216311 w 2109044"/>
              <a:gd name="connsiteY24" fmla="*/ 921599 h 1528423"/>
              <a:gd name="connsiteX25" fmla="*/ 199482 w 2109044"/>
              <a:gd name="connsiteY25" fmla="*/ 1129162 h 1528423"/>
              <a:gd name="connsiteX26" fmla="*/ 177042 w 2109044"/>
              <a:gd name="connsiteY26" fmla="*/ 1246968 h 1528423"/>
              <a:gd name="connsiteX27" fmla="*/ 76066 w 2109044"/>
              <a:gd name="connsiteY27" fmla="*/ 1190870 h 1528423"/>
              <a:gd name="connsiteX28" fmla="*/ 14358 w 2109044"/>
              <a:gd name="connsiteY28" fmla="*/ 1084283 h 1528423"/>
              <a:gd name="connsiteX29" fmla="*/ 3138 w 2109044"/>
              <a:gd name="connsiteY29" fmla="*/ 831842 h 1528423"/>
              <a:gd name="connsiteX30" fmla="*/ 58730 w 2109044"/>
              <a:gd name="connsiteY30" fmla="*/ 756566 h 1528423"/>
              <a:gd name="connsiteX0" fmla="*/ 58730 w 2109044"/>
              <a:gd name="connsiteY0" fmla="*/ 758724 h 1530581"/>
              <a:gd name="connsiteX1" fmla="*/ 194286 w 2109044"/>
              <a:gd name="connsiteY1" fmla="*/ 360427 h 1530581"/>
              <a:gd name="connsiteX2" fmla="*/ 466820 w 2109044"/>
              <a:gd name="connsiteY2" fmla="*/ 143474 h 1530581"/>
              <a:gd name="connsiteX3" fmla="*/ 830126 w 2109044"/>
              <a:gd name="connsiteY3" fmla="*/ 13013 h 1530581"/>
              <a:gd name="connsiteX4" fmla="*/ 1253206 w 2109044"/>
              <a:gd name="connsiteY4" fmla="*/ 14842 h 1530581"/>
              <a:gd name="connsiteX5" fmla="*/ 1540228 w 2109044"/>
              <a:gd name="connsiteY5" fmla="*/ 103166 h 1530581"/>
              <a:gd name="connsiteX6" fmla="*/ 1770737 w 2109044"/>
              <a:gd name="connsiteY6" fmla="*/ 185483 h 1530581"/>
              <a:gd name="connsiteX7" fmla="*/ 1952166 w 2109044"/>
              <a:gd name="connsiteY7" fmla="*/ 361635 h 1530581"/>
              <a:gd name="connsiteX8" fmla="*/ 2009613 w 2109044"/>
              <a:gd name="connsiteY8" fmla="*/ 424879 h 1530581"/>
              <a:gd name="connsiteX9" fmla="*/ 2100795 w 2109044"/>
              <a:gd name="connsiteY9" fmla="*/ 906927 h 1530581"/>
              <a:gd name="connsiteX10" fmla="*/ 2078770 w 2109044"/>
              <a:gd name="connsiteY10" fmla="*/ 1501568 h 1530581"/>
              <a:gd name="connsiteX11" fmla="*/ 1871207 w 2109044"/>
              <a:gd name="connsiteY11" fmla="*/ 1428640 h 1530581"/>
              <a:gd name="connsiteX12" fmla="*/ 1803889 w 2109044"/>
              <a:gd name="connsiteY12" fmla="*/ 1344492 h 1530581"/>
              <a:gd name="connsiteX13" fmla="*/ 1871207 w 2109044"/>
              <a:gd name="connsiteY13" fmla="*/ 1041563 h 1530581"/>
              <a:gd name="connsiteX14" fmla="*/ 1803890 w 2109044"/>
              <a:gd name="connsiteY14" fmla="*/ 547900 h 1530581"/>
              <a:gd name="connsiteX15" fmla="*/ 1562667 w 2109044"/>
              <a:gd name="connsiteY15" fmla="*/ 278628 h 1530581"/>
              <a:gd name="connsiteX16" fmla="*/ 1287786 w 2109044"/>
              <a:gd name="connsiteY16" fmla="*/ 172041 h 1530581"/>
              <a:gd name="connsiteX17" fmla="*/ 1063393 w 2109044"/>
              <a:gd name="connsiteY17" fmla="*/ 155212 h 1530581"/>
              <a:gd name="connsiteX18" fmla="*/ 833391 w 2109044"/>
              <a:gd name="connsiteY18" fmla="*/ 205700 h 1530581"/>
              <a:gd name="connsiteX19" fmla="*/ 631438 w 2109044"/>
              <a:gd name="connsiteY19" fmla="*/ 256189 h 1530581"/>
              <a:gd name="connsiteX20" fmla="*/ 502412 w 2109044"/>
              <a:gd name="connsiteY20" fmla="*/ 329117 h 1530581"/>
              <a:gd name="connsiteX21" fmla="*/ 345337 w 2109044"/>
              <a:gd name="connsiteY21" fmla="*/ 441312 h 1530581"/>
              <a:gd name="connsiteX22" fmla="*/ 278019 w 2109044"/>
              <a:gd name="connsiteY22" fmla="*/ 553509 h 1530581"/>
              <a:gd name="connsiteX23" fmla="*/ 227531 w 2109044"/>
              <a:gd name="connsiteY23" fmla="*/ 704974 h 1530581"/>
              <a:gd name="connsiteX24" fmla="*/ 216311 w 2109044"/>
              <a:gd name="connsiteY24" fmla="*/ 923757 h 1530581"/>
              <a:gd name="connsiteX25" fmla="*/ 199482 w 2109044"/>
              <a:gd name="connsiteY25" fmla="*/ 1131320 h 1530581"/>
              <a:gd name="connsiteX26" fmla="*/ 177042 w 2109044"/>
              <a:gd name="connsiteY26" fmla="*/ 1249126 h 1530581"/>
              <a:gd name="connsiteX27" fmla="*/ 76066 w 2109044"/>
              <a:gd name="connsiteY27" fmla="*/ 1193028 h 1530581"/>
              <a:gd name="connsiteX28" fmla="*/ 14358 w 2109044"/>
              <a:gd name="connsiteY28" fmla="*/ 1086441 h 1530581"/>
              <a:gd name="connsiteX29" fmla="*/ 3138 w 2109044"/>
              <a:gd name="connsiteY29" fmla="*/ 834000 h 1530581"/>
              <a:gd name="connsiteX30" fmla="*/ 58730 w 2109044"/>
              <a:gd name="connsiteY30" fmla="*/ 758724 h 1530581"/>
              <a:gd name="connsiteX0" fmla="*/ 58730 w 2113537"/>
              <a:gd name="connsiteY0" fmla="*/ 758724 h 1530581"/>
              <a:gd name="connsiteX1" fmla="*/ 194286 w 2113537"/>
              <a:gd name="connsiteY1" fmla="*/ 360427 h 1530581"/>
              <a:gd name="connsiteX2" fmla="*/ 466820 w 2113537"/>
              <a:gd name="connsiteY2" fmla="*/ 143474 h 1530581"/>
              <a:gd name="connsiteX3" fmla="*/ 830126 w 2113537"/>
              <a:gd name="connsiteY3" fmla="*/ 13013 h 1530581"/>
              <a:gd name="connsiteX4" fmla="*/ 1253206 w 2113537"/>
              <a:gd name="connsiteY4" fmla="*/ 14842 h 1530581"/>
              <a:gd name="connsiteX5" fmla="*/ 1540228 w 2113537"/>
              <a:gd name="connsiteY5" fmla="*/ 103166 h 1530581"/>
              <a:gd name="connsiteX6" fmla="*/ 1770737 w 2113537"/>
              <a:gd name="connsiteY6" fmla="*/ 185483 h 1530581"/>
              <a:gd name="connsiteX7" fmla="*/ 1952166 w 2113537"/>
              <a:gd name="connsiteY7" fmla="*/ 361635 h 1530581"/>
              <a:gd name="connsiteX8" fmla="*/ 1947492 w 2113537"/>
              <a:gd name="connsiteY8" fmla="*/ 442623 h 1530581"/>
              <a:gd name="connsiteX9" fmla="*/ 2100795 w 2113537"/>
              <a:gd name="connsiteY9" fmla="*/ 906927 h 1530581"/>
              <a:gd name="connsiteX10" fmla="*/ 2078770 w 2113537"/>
              <a:gd name="connsiteY10" fmla="*/ 1501568 h 1530581"/>
              <a:gd name="connsiteX11" fmla="*/ 1871207 w 2113537"/>
              <a:gd name="connsiteY11" fmla="*/ 1428640 h 1530581"/>
              <a:gd name="connsiteX12" fmla="*/ 1803889 w 2113537"/>
              <a:gd name="connsiteY12" fmla="*/ 1344492 h 1530581"/>
              <a:gd name="connsiteX13" fmla="*/ 1871207 w 2113537"/>
              <a:gd name="connsiteY13" fmla="*/ 1041563 h 1530581"/>
              <a:gd name="connsiteX14" fmla="*/ 1803890 w 2113537"/>
              <a:gd name="connsiteY14" fmla="*/ 547900 h 1530581"/>
              <a:gd name="connsiteX15" fmla="*/ 1562667 w 2113537"/>
              <a:gd name="connsiteY15" fmla="*/ 278628 h 1530581"/>
              <a:gd name="connsiteX16" fmla="*/ 1287786 w 2113537"/>
              <a:gd name="connsiteY16" fmla="*/ 172041 h 1530581"/>
              <a:gd name="connsiteX17" fmla="*/ 1063393 w 2113537"/>
              <a:gd name="connsiteY17" fmla="*/ 155212 h 1530581"/>
              <a:gd name="connsiteX18" fmla="*/ 833391 w 2113537"/>
              <a:gd name="connsiteY18" fmla="*/ 205700 h 1530581"/>
              <a:gd name="connsiteX19" fmla="*/ 631438 w 2113537"/>
              <a:gd name="connsiteY19" fmla="*/ 256189 h 1530581"/>
              <a:gd name="connsiteX20" fmla="*/ 502412 w 2113537"/>
              <a:gd name="connsiteY20" fmla="*/ 329117 h 1530581"/>
              <a:gd name="connsiteX21" fmla="*/ 345337 w 2113537"/>
              <a:gd name="connsiteY21" fmla="*/ 441312 h 1530581"/>
              <a:gd name="connsiteX22" fmla="*/ 278019 w 2113537"/>
              <a:gd name="connsiteY22" fmla="*/ 553509 h 1530581"/>
              <a:gd name="connsiteX23" fmla="*/ 227531 w 2113537"/>
              <a:gd name="connsiteY23" fmla="*/ 704974 h 1530581"/>
              <a:gd name="connsiteX24" fmla="*/ 216311 w 2113537"/>
              <a:gd name="connsiteY24" fmla="*/ 923757 h 1530581"/>
              <a:gd name="connsiteX25" fmla="*/ 199482 w 2113537"/>
              <a:gd name="connsiteY25" fmla="*/ 1131320 h 1530581"/>
              <a:gd name="connsiteX26" fmla="*/ 177042 w 2113537"/>
              <a:gd name="connsiteY26" fmla="*/ 1249126 h 1530581"/>
              <a:gd name="connsiteX27" fmla="*/ 76066 w 2113537"/>
              <a:gd name="connsiteY27" fmla="*/ 1193028 h 1530581"/>
              <a:gd name="connsiteX28" fmla="*/ 14358 w 2113537"/>
              <a:gd name="connsiteY28" fmla="*/ 1086441 h 1530581"/>
              <a:gd name="connsiteX29" fmla="*/ 3138 w 2113537"/>
              <a:gd name="connsiteY29" fmla="*/ 834000 h 1530581"/>
              <a:gd name="connsiteX30" fmla="*/ 58730 w 2113537"/>
              <a:gd name="connsiteY30" fmla="*/ 758724 h 1530581"/>
              <a:gd name="connsiteX0" fmla="*/ 58730 w 2087487"/>
              <a:gd name="connsiteY0" fmla="*/ 758724 h 1530581"/>
              <a:gd name="connsiteX1" fmla="*/ 194286 w 2087487"/>
              <a:gd name="connsiteY1" fmla="*/ 360427 h 1530581"/>
              <a:gd name="connsiteX2" fmla="*/ 466820 w 2087487"/>
              <a:gd name="connsiteY2" fmla="*/ 143474 h 1530581"/>
              <a:gd name="connsiteX3" fmla="*/ 830126 w 2087487"/>
              <a:gd name="connsiteY3" fmla="*/ 13013 h 1530581"/>
              <a:gd name="connsiteX4" fmla="*/ 1253206 w 2087487"/>
              <a:gd name="connsiteY4" fmla="*/ 14842 h 1530581"/>
              <a:gd name="connsiteX5" fmla="*/ 1540228 w 2087487"/>
              <a:gd name="connsiteY5" fmla="*/ 103166 h 1530581"/>
              <a:gd name="connsiteX6" fmla="*/ 1770737 w 2087487"/>
              <a:gd name="connsiteY6" fmla="*/ 185483 h 1530581"/>
              <a:gd name="connsiteX7" fmla="*/ 1952166 w 2087487"/>
              <a:gd name="connsiteY7" fmla="*/ 361635 h 1530581"/>
              <a:gd name="connsiteX8" fmla="*/ 1947492 w 2087487"/>
              <a:gd name="connsiteY8" fmla="*/ 442623 h 1530581"/>
              <a:gd name="connsiteX9" fmla="*/ 2038673 w 2087487"/>
              <a:gd name="connsiteY9" fmla="*/ 906927 h 1530581"/>
              <a:gd name="connsiteX10" fmla="*/ 2078770 w 2087487"/>
              <a:gd name="connsiteY10" fmla="*/ 1501568 h 1530581"/>
              <a:gd name="connsiteX11" fmla="*/ 1871207 w 2087487"/>
              <a:gd name="connsiteY11" fmla="*/ 1428640 h 1530581"/>
              <a:gd name="connsiteX12" fmla="*/ 1803889 w 2087487"/>
              <a:gd name="connsiteY12" fmla="*/ 1344492 h 1530581"/>
              <a:gd name="connsiteX13" fmla="*/ 1871207 w 2087487"/>
              <a:gd name="connsiteY13" fmla="*/ 1041563 h 1530581"/>
              <a:gd name="connsiteX14" fmla="*/ 1803890 w 2087487"/>
              <a:gd name="connsiteY14" fmla="*/ 547900 h 1530581"/>
              <a:gd name="connsiteX15" fmla="*/ 1562667 w 2087487"/>
              <a:gd name="connsiteY15" fmla="*/ 278628 h 1530581"/>
              <a:gd name="connsiteX16" fmla="*/ 1287786 w 2087487"/>
              <a:gd name="connsiteY16" fmla="*/ 172041 h 1530581"/>
              <a:gd name="connsiteX17" fmla="*/ 1063393 w 2087487"/>
              <a:gd name="connsiteY17" fmla="*/ 155212 h 1530581"/>
              <a:gd name="connsiteX18" fmla="*/ 833391 w 2087487"/>
              <a:gd name="connsiteY18" fmla="*/ 205700 h 1530581"/>
              <a:gd name="connsiteX19" fmla="*/ 631438 w 2087487"/>
              <a:gd name="connsiteY19" fmla="*/ 256189 h 1530581"/>
              <a:gd name="connsiteX20" fmla="*/ 502412 w 2087487"/>
              <a:gd name="connsiteY20" fmla="*/ 329117 h 1530581"/>
              <a:gd name="connsiteX21" fmla="*/ 345337 w 2087487"/>
              <a:gd name="connsiteY21" fmla="*/ 441312 h 1530581"/>
              <a:gd name="connsiteX22" fmla="*/ 278019 w 2087487"/>
              <a:gd name="connsiteY22" fmla="*/ 553509 h 1530581"/>
              <a:gd name="connsiteX23" fmla="*/ 227531 w 2087487"/>
              <a:gd name="connsiteY23" fmla="*/ 704974 h 1530581"/>
              <a:gd name="connsiteX24" fmla="*/ 216311 w 2087487"/>
              <a:gd name="connsiteY24" fmla="*/ 923757 h 1530581"/>
              <a:gd name="connsiteX25" fmla="*/ 199482 w 2087487"/>
              <a:gd name="connsiteY25" fmla="*/ 1131320 h 1530581"/>
              <a:gd name="connsiteX26" fmla="*/ 177042 w 2087487"/>
              <a:gd name="connsiteY26" fmla="*/ 1249126 h 1530581"/>
              <a:gd name="connsiteX27" fmla="*/ 76066 w 2087487"/>
              <a:gd name="connsiteY27" fmla="*/ 1193028 h 1530581"/>
              <a:gd name="connsiteX28" fmla="*/ 14358 w 2087487"/>
              <a:gd name="connsiteY28" fmla="*/ 1086441 h 1530581"/>
              <a:gd name="connsiteX29" fmla="*/ 3138 w 2087487"/>
              <a:gd name="connsiteY29" fmla="*/ 834000 h 1530581"/>
              <a:gd name="connsiteX30" fmla="*/ 58730 w 2087487"/>
              <a:gd name="connsiteY30" fmla="*/ 758724 h 1530581"/>
              <a:gd name="connsiteX0" fmla="*/ 58730 w 2040647"/>
              <a:gd name="connsiteY0" fmla="*/ 758724 h 1494385"/>
              <a:gd name="connsiteX1" fmla="*/ 194286 w 2040647"/>
              <a:gd name="connsiteY1" fmla="*/ 360427 h 1494385"/>
              <a:gd name="connsiteX2" fmla="*/ 466820 w 2040647"/>
              <a:gd name="connsiteY2" fmla="*/ 143474 h 1494385"/>
              <a:gd name="connsiteX3" fmla="*/ 830126 w 2040647"/>
              <a:gd name="connsiteY3" fmla="*/ 13013 h 1494385"/>
              <a:gd name="connsiteX4" fmla="*/ 1253206 w 2040647"/>
              <a:gd name="connsiteY4" fmla="*/ 14842 h 1494385"/>
              <a:gd name="connsiteX5" fmla="*/ 1540228 w 2040647"/>
              <a:gd name="connsiteY5" fmla="*/ 103166 h 1494385"/>
              <a:gd name="connsiteX6" fmla="*/ 1770737 w 2040647"/>
              <a:gd name="connsiteY6" fmla="*/ 185483 h 1494385"/>
              <a:gd name="connsiteX7" fmla="*/ 1952166 w 2040647"/>
              <a:gd name="connsiteY7" fmla="*/ 361635 h 1494385"/>
              <a:gd name="connsiteX8" fmla="*/ 1947492 w 2040647"/>
              <a:gd name="connsiteY8" fmla="*/ 442623 h 1494385"/>
              <a:gd name="connsiteX9" fmla="*/ 2038673 w 2040647"/>
              <a:gd name="connsiteY9" fmla="*/ 906927 h 1494385"/>
              <a:gd name="connsiteX10" fmla="*/ 1998900 w 2040647"/>
              <a:gd name="connsiteY10" fmla="*/ 1457209 h 1494385"/>
              <a:gd name="connsiteX11" fmla="*/ 1871207 w 2040647"/>
              <a:gd name="connsiteY11" fmla="*/ 1428640 h 1494385"/>
              <a:gd name="connsiteX12" fmla="*/ 1803889 w 2040647"/>
              <a:gd name="connsiteY12" fmla="*/ 1344492 h 1494385"/>
              <a:gd name="connsiteX13" fmla="*/ 1871207 w 2040647"/>
              <a:gd name="connsiteY13" fmla="*/ 1041563 h 1494385"/>
              <a:gd name="connsiteX14" fmla="*/ 1803890 w 2040647"/>
              <a:gd name="connsiteY14" fmla="*/ 547900 h 1494385"/>
              <a:gd name="connsiteX15" fmla="*/ 1562667 w 2040647"/>
              <a:gd name="connsiteY15" fmla="*/ 278628 h 1494385"/>
              <a:gd name="connsiteX16" fmla="*/ 1287786 w 2040647"/>
              <a:gd name="connsiteY16" fmla="*/ 172041 h 1494385"/>
              <a:gd name="connsiteX17" fmla="*/ 1063393 w 2040647"/>
              <a:gd name="connsiteY17" fmla="*/ 155212 h 1494385"/>
              <a:gd name="connsiteX18" fmla="*/ 833391 w 2040647"/>
              <a:gd name="connsiteY18" fmla="*/ 205700 h 1494385"/>
              <a:gd name="connsiteX19" fmla="*/ 631438 w 2040647"/>
              <a:gd name="connsiteY19" fmla="*/ 256189 h 1494385"/>
              <a:gd name="connsiteX20" fmla="*/ 502412 w 2040647"/>
              <a:gd name="connsiteY20" fmla="*/ 329117 h 1494385"/>
              <a:gd name="connsiteX21" fmla="*/ 345337 w 2040647"/>
              <a:gd name="connsiteY21" fmla="*/ 441312 h 1494385"/>
              <a:gd name="connsiteX22" fmla="*/ 278019 w 2040647"/>
              <a:gd name="connsiteY22" fmla="*/ 553509 h 1494385"/>
              <a:gd name="connsiteX23" fmla="*/ 227531 w 2040647"/>
              <a:gd name="connsiteY23" fmla="*/ 704974 h 1494385"/>
              <a:gd name="connsiteX24" fmla="*/ 216311 w 2040647"/>
              <a:gd name="connsiteY24" fmla="*/ 923757 h 1494385"/>
              <a:gd name="connsiteX25" fmla="*/ 199482 w 2040647"/>
              <a:gd name="connsiteY25" fmla="*/ 1131320 h 1494385"/>
              <a:gd name="connsiteX26" fmla="*/ 177042 w 2040647"/>
              <a:gd name="connsiteY26" fmla="*/ 1249126 h 1494385"/>
              <a:gd name="connsiteX27" fmla="*/ 76066 w 2040647"/>
              <a:gd name="connsiteY27" fmla="*/ 1193028 h 1494385"/>
              <a:gd name="connsiteX28" fmla="*/ 14358 w 2040647"/>
              <a:gd name="connsiteY28" fmla="*/ 1086441 h 1494385"/>
              <a:gd name="connsiteX29" fmla="*/ 3138 w 2040647"/>
              <a:gd name="connsiteY29" fmla="*/ 834000 h 1494385"/>
              <a:gd name="connsiteX30" fmla="*/ 58730 w 2040647"/>
              <a:gd name="connsiteY30" fmla="*/ 758724 h 1494385"/>
              <a:gd name="connsiteX0" fmla="*/ 58730 w 2040647"/>
              <a:gd name="connsiteY0" fmla="*/ 747634 h 1483295"/>
              <a:gd name="connsiteX1" fmla="*/ 194286 w 2040647"/>
              <a:gd name="connsiteY1" fmla="*/ 349337 h 1483295"/>
              <a:gd name="connsiteX2" fmla="*/ 466820 w 2040647"/>
              <a:gd name="connsiteY2" fmla="*/ 132384 h 1483295"/>
              <a:gd name="connsiteX3" fmla="*/ 830126 w 2040647"/>
              <a:gd name="connsiteY3" fmla="*/ 1923 h 1483295"/>
              <a:gd name="connsiteX4" fmla="*/ 1253206 w 2040647"/>
              <a:gd name="connsiteY4" fmla="*/ 56983 h 1483295"/>
              <a:gd name="connsiteX5" fmla="*/ 1540228 w 2040647"/>
              <a:gd name="connsiteY5" fmla="*/ 92076 h 1483295"/>
              <a:gd name="connsiteX6" fmla="*/ 1770737 w 2040647"/>
              <a:gd name="connsiteY6" fmla="*/ 174393 h 1483295"/>
              <a:gd name="connsiteX7" fmla="*/ 1952166 w 2040647"/>
              <a:gd name="connsiteY7" fmla="*/ 350545 h 1483295"/>
              <a:gd name="connsiteX8" fmla="*/ 1947492 w 2040647"/>
              <a:gd name="connsiteY8" fmla="*/ 431533 h 1483295"/>
              <a:gd name="connsiteX9" fmla="*/ 2038673 w 2040647"/>
              <a:gd name="connsiteY9" fmla="*/ 895837 h 1483295"/>
              <a:gd name="connsiteX10" fmla="*/ 1998900 w 2040647"/>
              <a:gd name="connsiteY10" fmla="*/ 1446119 h 1483295"/>
              <a:gd name="connsiteX11" fmla="*/ 1871207 w 2040647"/>
              <a:gd name="connsiteY11" fmla="*/ 1417550 h 1483295"/>
              <a:gd name="connsiteX12" fmla="*/ 1803889 w 2040647"/>
              <a:gd name="connsiteY12" fmla="*/ 1333402 h 1483295"/>
              <a:gd name="connsiteX13" fmla="*/ 1871207 w 2040647"/>
              <a:gd name="connsiteY13" fmla="*/ 1030473 h 1483295"/>
              <a:gd name="connsiteX14" fmla="*/ 1803890 w 2040647"/>
              <a:gd name="connsiteY14" fmla="*/ 536810 h 1483295"/>
              <a:gd name="connsiteX15" fmla="*/ 1562667 w 2040647"/>
              <a:gd name="connsiteY15" fmla="*/ 267538 h 1483295"/>
              <a:gd name="connsiteX16" fmla="*/ 1287786 w 2040647"/>
              <a:gd name="connsiteY16" fmla="*/ 160951 h 1483295"/>
              <a:gd name="connsiteX17" fmla="*/ 1063393 w 2040647"/>
              <a:gd name="connsiteY17" fmla="*/ 144122 h 1483295"/>
              <a:gd name="connsiteX18" fmla="*/ 833391 w 2040647"/>
              <a:gd name="connsiteY18" fmla="*/ 194610 h 1483295"/>
              <a:gd name="connsiteX19" fmla="*/ 631438 w 2040647"/>
              <a:gd name="connsiteY19" fmla="*/ 245099 h 1483295"/>
              <a:gd name="connsiteX20" fmla="*/ 502412 w 2040647"/>
              <a:gd name="connsiteY20" fmla="*/ 318027 h 1483295"/>
              <a:gd name="connsiteX21" fmla="*/ 345337 w 2040647"/>
              <a:gd name="connsiteY21" fmla="*/ 430222 h 1483295"/>
              <a:gd name="connsiteX22" fmla="*/ 278019 w 2040647"/>
              <a:gd name="connsiteY22" fmla="*/ 542419 h 1483295"/>
              <a:gd name="connsiteX23" fmla="*/ 227531 w 2040647"/>
              <a:gd name="connsiteY23" fmla="*/ 693884 h 1483295"/>
              <a:gd name="connsiteX24" fmla="*/ 216311 w 2040647"/>
              <a:gd name="connsiteY24" fmla="*/ 912667 h 1483295"/>
              <a:gd name="connsiteX25" fmla="*/ 199482 w 2040647"/>
              <a:gd name="connsiteY25" fmla="*/ 1120230 h 1483295"/>
              <a:gd name="connsiteX26" fmla="*/ 177042 w 2040647"/>
              <a:gd name="connsiteY26" fmla="*/ 1238036 h 1483295"/>
              <a:gd name="connsiteX27" fmla="*/ 76066 w 2040647"/>
              <a:gd name="connsiteY27" fmla="*/ 1181938 h 1483295"/>
              <a:gd name="connsiteX28" fmla="*/ 14358 w 2040647"/>
              <a:gd name="connsiteY28" fmla="*/ 1075351 h 1483295"/>
              <a:gd name="connsiteX29" fmla="*/ 3138 w 2040647"/>
              <a:gd name="connsiteY29" fmla="*/ 822910 h 1483295"/>
              <a:gd name="connsiteX30" fmla="*/ 58730 w 2040647"/>
              <a:gd name="connsiteY30" fmla="*/ 747634 h 1483295"/>
              <a:gd name="connsiteX0" fmla="*/ 58730 w 2040647"/>
              <a:gd name="connsiteY0" fmla="*/ 690796 h 1426457"/>
              <a:gd name="connsiteX1" fmla="*/ 194286 w 2040647"/>
              <a:gd name="connsiteY1" fmla="*/ 292499 h 1426457"/>
              <a:gd name="connsiteX2" fmla="*/ 466820 w 2040647"/>
              <a:gd name="connsiteY2" fmla="*/ 75546 h 1426457"/>
              <a:gd name="connsiteX3" fmla="*/ 874497 w 2040647"/>
              <a:gd name="connsiteY3" fmla="*/ 24931 h 1426457"/>
              <a:gd name="connsiteX4" fmla="*/ 1253206 w 2040647"/>
              <a:gd name="connsiteY4" fmla="*/ 145 h 1426457"/>
              <a:gd name="connsiteX5" fmla="*/ 1540228 w 2040647"/>
              <a:gd name="connsiteY5" fmla="*/ 35238 h 1426457"/>
              <a:gd name="connsiteX6" fmla="*/ 1770737 w 2040647"/>
              <a:gd name="connsiteY6" fmla="*/ 117555 h 1426457"/>
              <a:gd name="connsiteX7" fmla="*/ 1952166 w 2040647"/>
              <a:gd name="connsiteY7" fmla="*/ 293707 h 1426457"/>
              <a:gd name="connsiteX8" fmla="*/ 1947492 w 2040647"/>
              <a:gd name="connsiteY8" fmla="*/ 374695 h 1426457"/>
              <a:gd name="connsiteX9" fmla="*/ 2038673 w 2040647"/>
              <a:gd name="connsiteY9" fmla="*/ 838999 h 1426457"/>
              <a:gd name="connsiteX10" fmla="*/ 1998900 w 2040647"/>
              <a:gd name="connsiteY10" fmla="*/ 1389281 h 1426457"/>
              <a:gd name="connsiteX11" fmla="*/ 1871207 w 2040647"/>
              <a:gd name="connsiteY11" fmla="*/ 1360712 h 1426457"/>
              <a:gd name="connsiteX12" fmla="*/ 1803889 w 2040647"/>
              <a:gd name="connsiteY12" fmla="*/ 1276564 h 1426457"/>
              <a:gd name="connsiteX13" fmla="*/ 1871207 w 2040647"/>
              <a:gd name="connsiteY13" fmla="*/ 973635 h 1426457"/>
              <a:gd name="connsiteX14" fmla="*/ 1803890 w 2040647"/>
              <a:gd name="connsiteY14" fmla="*/ 479972 h 1426457"/>
              <a:gd name="connsiteX15" fmla="*/ 1562667 w 2040647"/>
              <a:gd name="connsiteY15" fmla="*/ 210700 h 1426457"/>
              <a:gd name="connsiteX16" fmla="*/ 1287786 w 2040647"/>
              <a:gd name="connsiteY16" fmla="*/ 104113 h 1426457"/>
              <a:gd name="connsiteX17" fmla="*/ 1063393 w 2040647"/>
              <a:gd name="connsiteY17" fmla="*/ 87284 h 1426457"/>
              <a:gd name="connsiteX18" fmla="*/ 833391 w 2040647"/>
              <a:gd name="connsiteY18" fmla="*/ 137772 h 1426457"/>
              <a:gd name="connsiteX19" fmla="*/ 631438 w 2040647"/>
              <a:gd name="connsiteY19" fmla="*/ 188261 h 1426457"/>
              <a:gd name="connsiteX20" fmla="*/ 502412 w 2040647"/>
              <a:gd name="connsiteY20" fmla="*/ 261189 h 1426457"/>
              <a:gd name="connsiteX21" fmla="*/ 345337 w 2040647"/>
              <a:gd name="connsiteY21" fmla="*/ 373384 h 1426457"/>
              <a:gd name="connsiteX22" fmla="*/ 278019 w 2040647"/>
              <a:gd name="connsiteY22" fmla="*/ 485581 h 1426457"/>
              <a:gd name="connsiteX23" fmla="*/ 227531 w 2040647"/>
              <a:gd name="connsiteY23" fmla="*/ 637046 h 1426457"/>
              <a:gd name="connsiteX24" fmla="*/ 216311 w 2040647"/>
              <a:gd name="connsiteY24" fmla="*/ 855829 h 1426457"/>
              <a:gd name="connsiteX25" fmla="*/ 199482 w 2040647"/>
              <a:gd name="connsiteY25" fmla="*/ 1063392 h 1426457"/>
              <a:gd name="connsiteX26" fmla="*/ 177042 w 2040647"/>
              <a:gd name="connsiteY26" fmla="*/ 1181198 h 1426457"/>
              <a:gd name="connsiteX27" fmla="*/ 76066 w 2040647"/>
              <a:gd name="connsiteY27" fmla="*/ 1125100 h 1426457"/>
              <a:gd name="connsiteX28" fmla="*/ 14358 w 2040647"/>
              <a:gd name="connsiteY28" fmla="*/ 1018513 h 1426457"/>
              <a:gd name="connsiteX29" fmla="*/ 3138 w 2040647"/>
              <a:gd name="connsiteY29" fmla="*/ 766072 h 1426457"/>
              <a:gd name="connsiteX30" fmla="*/ 58730 w 2040647"/>
              <a:gd name="connsiteY30" fmla="*/ 690796 h 1426457"/>
              <a:gd name="connsiteX0" fmla="*/ 58730 w 2040647"/>
              <a:gd name="connsiteY0" fmla="*/ 690913 h 1426574"/>
              <a:gd name="connsiteX1" fmla="*/ 194286 w 2040647"/>
              <a:gd name="connsiteY1" fmla="*/ 292616 h 1426574"/>
              <a:gd name="connsiteX2" fmla="*/ 537816 w 2040647"/>
              <a:gd name="connsiteY2" fmla="*/ 120022 h 1426574"/>
              <a:gd name="connsiteX3" fmla="*/ 874497 w 2040647"/>
              <a:gd name="connsiteY3" fmla="*/ 25048 h 1426574"/>
              <a:gd name="connsiteX4" fmla="*/ 1253206 w 2040647"/>
              <a:gd name="connsiteY4" fmla="*/ 262 h 1426574"/>
              <a:gd name="connsiteX5" fmla="*/ 1540228 w 2040647"/>
              <a:gd name="connsiteY5" fmla="*/ 35355 h 1426574"/>
              <a:gd name="connsiteX6" fmla="*/ 1770737 w 2040647"/>
              <a:gd name="connsiteY6" fmla="*/ 117672 h 1426574"/>
              <a:gd name="connsiteX7" fmla="*/ 1952166 w 2040647"/>
              <a:gd name="connsiteY7" fmla="*/ 293824 h 1426574"/>
              <a:gd name="connsiteX8" fmla="*/ 1947492 w 2040647"/>
              <a:gd name="connsiteY8" fmla="*/ 374812 h 1426574"/>
              <a:gd name="connsiteX9" fmla="*/ 2038673 w 2040647"/>
              <a:gd name="connsiteY9" fmla="*/ 839116 h 1426574"/>
              <a:gd name="connsiteX10" fmla="*/ 1998900 w 2040647"/>
              <a:gd name="connsiteY10" fmla="*/ 1389398 h 1426574"/>
              <a:gd name="connsiteX11" fmla="*/ 1871207 w 2040647"/>
              <a:gd name="connsiteY11" fmla="*/ 1360829 h 1426574"/>
              <a:gd name="connsiteX12" fmla="*/ 1803889 w 2040647"/>
              <a:gd name="connsiteY12" fmla="*/ 1276681 h 1426574"/>
              <a:gd name="connsiteX13" fmla="*/ 1871207 w 2040647"/>
              <a:gd name="connsiteY13" fmla="*/ 973752 h 1426574"/>
              <a:gd name="connsiteX14" fmla="*/ 1803890 w 2040647"/>
              <a:gd name="connsiteY14" fmla="*/ 480089 h 1426574"/>
              <a:gd name="connsiteX15" fmla="*/ 1562667 w 2040647"/>
              <a:gd name="connsiteY15" fmla="*/ 210817 h 1426574"/>
              <a:gd name="connsiteX16" fmla="*/ 1287786 w 2040647"/>
              <a:gd name="connsiteY16" fmla="*/ 104230 h 1426574"/>
              <a:gd name="connsiteX17" fmla="*/ 1063393 w 2040647"/>
              <a:gd name="connsiteY17" fmla="*/ 87401 h 1426574"/>
              <a:gd name="connsiteX18" fmla="*/ 833391 w 2040647"/>
              <a:gd name="connsiteY18" fmla="*/ 137889 h 1426574"/>
              <a:gd name="connsiteX19" fmla="*/ 631438 w 2040647"/>
              <a:gd name="connsiteY19" fmla="*/ 188378 h 1426574"/>
              <a:gd name="connsiteX20" fmla="*/ 502412 w 2040647"/>
              <a:gd name="connsiteY20" fmla="*/ 261306 h 1426574"/>
              <a:gd name="connsiteX21" fmla="*/ 345337 w 2040647"/>
              <a:gd name="connsiteY21" fmla="*/ 373501 h 1426574"/>
              <a:gd name="connsiteX22" fmla="*/ 278019 w 2040647"/>
              <a:gd name="connsiteY22" fmla="*/ 485698 h 1426574"/>
              <a:gd name="connsiteX23" fmla="*/ 227531 w 2040647"/>
              <a:gd name="connsiteY23" fmla="*/ 637163 h 1426574"/>
              <a:gd name="connsiteX24" fmla="*/ 216311 w 2040647"/>
              <a:gd name="connsiteY24" fmla="*/ 855946 h 1426574"/>
              <a:gd name="connsiteX25" fmla="*/ 199482 w 2040647"/>
              <a:gd name="connsiteY25" fmla="*/ 1063509 h 1426574"/>
              <a:gd name="connsiteX26" fmla="*/ 177042 w 2040647"/>
              <a:gd name="connsiteY26" fmla="*/ 1181315 h 1426574"/>
              <a:gd name="connsiteX27" fmla="*/ 76066 w 2040647"/>
              <a:gd name="connsiteY27" fmla="*/ 1125217 h 1426574"/>
              <a:gd name="connsiteX28" fmla="*/ 14358 w 2040647"/>
              <a:gd name="connsiteY28" fmla="*/ 1018630 h 1426574"/>
              <a:gd name="connsiteX29" fmla="*/ 3138 w 2040647"/>
              <a:gd name="connsiteY29" fmla="*/ 766189 h 1426574"/>
              <a:gd name="connsiteX30" fmla="*/ 58730 w 2040647"/>
              <a:gd name="connsiteY30" fmla="*/ 690913 h 1426574"/>
              <a:gd name="connsiteX0" fmla="*/ 58730 w 2040647"/>
              <a:gd name="connsiteY0" fmla="*/ 690913 h 1426574"/>
              <a:gd name="connsiteX1" fmla="*/ 283030 w 2040647"/>
              <a:gd name="connsiteY1" fmla="*/ 336976 h 1426574"/>
              <a:gd name="connsiteX2" fmla="*/ 537816 w 2040647"/>
              <a:gd name="connsiteY2" fmla="*/ 120022 h 1426574"/>
              <a:gd name="connsiteX3" fmla="*/ 874497 w 2040647"/>
              <a:gd name="connsiteY3" fmla="*/ 25048 h 1426574"/>
              <a:gd name="connsiteX4" fmla="*/ 1253206 w 2040647"/>
              <a:gd name="connsiteY4" fmla="*/ 262 h 1426574"/>
              <a:gd name="connsiteX5" fmla="*/ 1540228 w 2040647"/>
              <a:gd name="connsiteY5" fmla="*/ 35355 h 1426574"/>
              <a:gd name="connsiteX6" fmla="*/ 1770737 w 2040647"/>
              <a:gd name="connsiteY6" fmla="*/ 117672 h 1426574"/>
              <a:gd name="connsiteX7" fmla="*/ 1952166 w 2040647"/>
              <a:gd name="connsiteY7" fmla="*/ 293824 h 1426574"/>
              <a:gd name="connsiteX8" fmla="*/ 1947492 w 2040647"/>
              <a:gd name="connsiteY8" fmla="*/ 374812 h 1426574"/>
              <a:gd name="connsiteX9" fmla="*/ 2038673 w 2040647"/>
              <a:gd name="connsiteY9" fmla="*/ 839116 h 1426574"/>
              <a:gd name="connsiteX10" fmla="*/ 1998900 w 2040647"/>
              <a:gd name="connsiteY10" fmla="*/ 1389398 h 1426574"/>
              <a:gd name="connsiteX11" fmla="*/ 1871207 w 2040647"/>
              <a:gd name="connsiteY11" fmla="*/ 1360829 h 1426574"/>
              <a:gd name="connsiteX12" fmla="*/ 1803889 w 2040647"/>
              <a:gd name="connsiteY12" fmla="*/ 1276681 h 1426574"/>
              <a:gd name="connsiteX13" fmla="*/ 1871207 w 2040647"/>
              <a:gd name="connsiteY13" fmla="*/ 973752 h 1426574"/>
              <a:gd name="connsiteX14" fmla="*/ 1803890 w 2040647"/>
              <a:gd name="connsiteY14" fmla="*/ 480089 h 1426574"/>
              <a:gd name="connsiteX15" fmla="*/ 1562667 w 2040647"/>
              <a:gd name="connsiteY15" fmla="*/ 210817 h 1426574"/>
              <a:gd name="connsiteX16" fmla="*/ 1287786 w 2040647"/>
              <a:gd name="connsiteY16" fmla="*/ 104230 h 1426574"/>
              <a:gd name="connsiteX17" fmla="*/ 1063393 w 2040647"/>
              <a:gd name="connsiteY17" fmla="*/ 87401 h 1426574"/>
              <a:gd name="connsiteX18" fmla="*/ 833391 w 2040647"/>
              <a:gd name="connsiteY18" fmla="*/ 137889 h 1426574"/>
              <a:gd name="connsiteX19" fmla="*/ 631438 w 2040647"/>
              <a:gd name="connsiteY19" fmla="*/ 188378 h 1426574"/>
              <a:gd name="connsiteX20" fmla="*/ 502412 w 2040647"/>
              <a:gd name="connsiteY20" fmla="*/ 261306 h 1426574"/>
              <a:gd name="connsiteX21" fmla="*/ 345337 w 2040647"/>
              <a:gd name="connsiteY21" fmla="*/ 373501 h 1426574"/>
              <a:gd name="connsiteX22" fmla="*/ 278019 w 2040647"/>
              <a:gd name="connsiteY22" fmla="*/ 485698 h 1426574"/>
              <a:gd name="connsiteX23" fmla="*/ 227531 w 2040647"/>
              <a:gd name="connsiteY23" fmla="*/ 637163 h 1426574"/>
              <a:gd name="connsiteX24" fmla="*/ 216311 w 2040647"/>
              <a:gd name="connsiteY24" fmla="*/ 855946 h 1426574"/>
              <a:gd name="connsiteX25" fmla="*/ 199482 w 2040647"/>
              <a:gd name="connsiteY25" fmla="*/ 1063509 h 1426574"/>
              <a:gd name="connsiteX26" fmla="*/ 177042 w 2040647"/>
              <a:gd name="connsiteY26" fmla="*/ 1181315 h 1426574"/>
              <a:gd name="connsiteX27" fmla="*/ 76066 w 2040647"/>
              <a:gd name="connsiteY27" fmla="*/ 1125217 h 1426574"/>
              <a:gd name="connsiteX28" fmla="*/ 14358 w 2040647"/>
              <a:gd name="connsiteY28" fmla="*/ 1018630 h 1426574"/>
              <a:gd name="connsiteX29" fmla="*/ 3138 w 2040647"/>
              <a:gd name="connsiteY29" fmla="*/ 766189 h 1426574"/>
              <a:gd name="connsiteX30" fmla="*/ 58730 w 2040647"/>
              <a:gd name="connsiteY30" fmla="*/ 690913 h 1426574"/>
              <a:gd name="connsiteX0" fmla="*/ 45728 w 2027645"/>
              <a:gd name="connsiteY0" fmla="*/ 690913 h 1426574"/>
              <a:gd name="connsiteX1" fmla="*/ 270028 w 2027645"/>
              <a:gd name="connsiteY1" fmla="*/ 336976 h 1426574"/>
              <a:gd name="connsiteX2" fmla="*/ 524814 w 2027645"/>
              <a:gd name="connsiteY2" fmla="*/ 120022 h 1426574"/>
              <a:gd name="connsiteX3" fmla="*/ 861495 w 2027645"/>
              <a:gd name="connsiteY3" fmla="*/ 25048 h 1426574"/>
              <a:gd name="connsiteX4" fmla="*/ 1240204 w 2027645"/>
              <a:gd name="connsiteY4" fmla="*/ 262 h 1426574"/>
              <a:gd name="connsiteX5" fmla="*/ 1527226 w 2027645"/>
              <a:gd name="connsiteY5" fmla="*/ 35355 h 1426574"/>
              <a:gd name="connsiteX6" fmla="*/ 1757735 w 2027645"/>
              <a:gd name="connsiteY6" fmla="*/ 117672 h 1426574"/>
              <a:gd name="connsiteX7" fmla="*/ 1939164 w 2027645"/>
              <a:gd name="connsiteY7" fmla="*/ 293824 h 1426574"/>
              <a:gd name="connsiteX8" fmla="*/ 1934490 w 2027645"/>
              <a:gd name="connsiteY8" fmla="*/ 374812 h 1426574"/>
              <a:gd name="connsiteX9" fmla="*/ 2025671 w 2027645"/>
              <a:gd name="connsiteY9" fmla="*/ 839116 h 1426574"/>
              <a:gd name="connsiteX10" fmla="*/ 1985898 w 2027645"/>
              <a:gd name="connsiteY10" fmla="*/ 1389398 h 1426574"/>
              <a:gd name="connsiteX11" fmla="*/ 1858205 w 2027645"/>
              <a:gd name="connsiteY11" fmla="*/ 1360829 h 1426574"/>
              <a:gd name="connsiteX12" fmla="*/ 1790887 w 2027645"/>
              <a:gd name="connsiteY12" fmla="*/ 1276681 h 1426574"/>
              <a:gd name="connsiteX13" fmla="*/ 1858205 w 2027645"/>
              <a:gd name="connsiteY13" fmla="*/ 973752 h 1426574"/>
              <a:gd name="connsiteX14" fmla="*/ 1790888 w 2027645"/>
              <a:gd name="connsiteY14" fmla="*/ 480089 h 1426574"/>
              <a:gd name="connsiteX15" fmla="*/ 1549665 w 2027645"/>
              <a:gd name="connsiteY15" fmla="*/ 210817 h 1426574"/>
              <a:gd name="connsiteX16" fmla="*/ 1274784 w 2027645"/>
              <a:gd name="connsiteY16" fmla="*/ 104230 h 1426574"/>
              <a:gd name="connsiteX17" fmla="*/ 1050391 w 2027645"/>
              <a:gd name="connsiteY17" fmla="*/ 87401 h 1426574"/>
              <a:gd name="connsiteX18" fmla="*/ 820389 w 2027645"/>
              <a:gd name="connsiteY18" fmla="*/ 137889 h 1426574"/>
              <a:gd name="connsiteX19" fmla="*/ 618436 w 2027645"/>
              <a:gd name="connsiteY19" fmla="*/ 188378 h 1426574"/>
              <a:gd name="connsiteX20" fmla="*/ 489410 w 2027645"/>
              <a:gd name="connsiteY20" fmla="*/ 261306 h 1426574"/>
              <a:gd name="connsiteX21" fmla="*/ 332335 w 2027645"/>
              <a:gd name="connsiteY21" fmla="*/ 373501 h 1426574"/>
              <a:gd name="connsiteX22" fmla="*/ 265017 w 2027645"/>
              <a:gd name="connsiteY22" fmla="*/ 485698 h 1426574"/>
              <a:gd name="connsiteX23" fmla="*/ 214529 w 2027645"/>
              <a:gd name="connsiteY23" fmla="*/ 637163 h 1426574"/>
              <a:gd name="connsiteX24" fmla="*/ 203309 w 2027645"/>
              <a:gd name="connsiteY24" fmla="*/ 855946 h 1426574"/>
              <a:gd name="connsiteX25" fmla="*/ 186480 w 2027645"/>
              <a:gd name="connsiteY25" fmla="*/ 1063509 h 1426574"/>
              <a:gd name="connsiteX26" fmla="*/ 164040 w 2027645"/>
              <a:gd name="connsiteY26" fmla="*/ 1181315 h 1426574"/>
              <a:gd name="connsiteX27" fmla="*/ 63064 w 2027645"/>
              <a:gd name="connsiteY27" fmla="*/ 1125217 h 1426574"/>
              <a:gd name="connsiteX28" fmla="*/ 1356 w 2027645"/>
              <a:gd name="connsiteY28" fmla="*/ 1018630 h 1426574"/>
              <a:gd name="connsiteX29" fmla="*/ 70006 w 2027645"/>
              <a:gd name="connsiteY29" fmla="*/ 783932 h 1426574"/>
              <a:gd name="connsiteX30" fmla="*/ 45728 w 2027645"/>
              <a:gd name="connsiteY30" fmla="*/ 690913 h 1426574"/>
              <a:gd name="connsiteX0" fmla="*/ 11117 w 1993034"/>
              <a:gd name="connsiteY0" fmla="*/ 690913 h 1426574"/>
              <a:gd name="connsiteX1" fmla="*/ 235417 w 1993034"/>
              <a:gd name="connsiteY1" fmla="*/ 336976 h 1426574"/>
              <a:gd name="connsiteX2" fmla="*/ 490203 w 1993034"/>
              <a:gd name="connsiteY2" fmla="*/ 120022 h 1426574"/>
              <a:gd name="connsiteX3" fmla="*/ 826884 w 1993034"/>
              <a:gd name="connsiteY3" fmla="*/ 25048 h 1426574"/>
              <a:gd name="connsiteX4" fmla="*/ 1205593 w 1993034"/>
              <a:gd name="connsiteY4" fmla="*/ 262 h 1426574"/>
              <a:gd name="connsiteX5" fmla="*/ 1492615 w 1993034"/>
              <a:gd name="connsiteY5" fmla="*/ 35355 h 1426574"/>
              <a:gd name="connsiteX6" fmla="*/ 1723124 w 1993034"/>
              <a:gd name="connsiteY6" fmla="*/ 117672 h 1426574"/>
              <a:gd name="connsiteX7" fmla="*/ 1904553 w 1993034"/>
              <a:gd name="connsiteY7" fmla="*/ 293824 h 1426574"/>
              <a:gd name="connsiteX8" fmla="*/ 1899879 w 1993034"/>
              <a:gd name="connsiteY8" fmla="*/ 374812 h 1426574"/>
              <a:gd name="connsiteX9" fmla="*/ 1991060 w 1993034"/>
              <a:gd name="connsiteY9" fmla="*/ 839116 h 1426574"/>
              <a:gd name="connsiteX10" fmla="*/ 1951287 w 1993034"/>
              <a:gd name="connsiteY10" fmla="*/ 1389398 h 1426574"/>
              <a:gd name="connsiteX11" fmla="*/ 1823594 w 1993034"/>
              <a:gd name="connsiteY11" fmla="*/ 1360829 h 1426574"/>
              <a:gd name="connsiteX12" fmla="*/ 1756276 w 1993034"/>
              <a:gd name="connsiteY12" fmla="*/ 1276681 h 1426574"/>
              <a:gd name="connsiteX13" fmla="*/ 1823594 w 1993034"/>
              <a:gd name="connsiteY13" fmla="*/ 973752 h 1426574"/>
              <a:gd name="connsiteX14" fmla="*/ 1756277 w 1993034"/>
              <a:gd name="connsiteY14" fmla="*/ 480089 h 1426574"/>
              <a:gd name="connsiteX15" fmla="*/ 1515054 w 1993034"/>
              <a:gd name="connsiteY15" fmla="*/ 210817 h 1426574"/>
              <a:gd name="connsiteX16" fmla="*/ 1240173 w 1993034"/>
              <a:gd name="connsiteY16" fmla="*/ 104230 h 1426574"/>
              <a:gd name="connsiteX17" fmla="*/ 1015780 w 1993034"/>
              <a:gd name="connsiteY17" fmla="*/ 87401 h 1426574"/>
              <a:gd name="connsiteX18" fmla="*/ 785778 w 1993034"/>
              <a:gd name="connsiteY18" fmla="*/ 137889 h 1426574"/>
              <a:gd name="connsiteX19" fmla="*/ 583825 w 1993034"/>
              <a:gd name="connsiteY19" fmla="*/ 188378 h 1426574"/>
              <a:gd name="connsiteX20" fmla="*/ 454799 w 1993034"/>
              <a:gd name="connsiteY20" fmla="*/ 261306 h 1426574"/>
              <a:gd name="connsiteX21" fmla="*/ 297724 w 1993034"/>
              <a:gd name="connsiteY21" fmla="*/ 373501 h 1426574"/>
              <a:gd name="connsiteX22" fmla="*/ 230406 w 1993034"/>
              <a:gd name="connsiteY22" fmla="*/ 485698 h 1426574"/>
              <a:gd name="connsiteX23" fmla="*/ 179918 w 1993034"/>
              <a:gd name="connsiteY23" fmla="*/ 637163 h 1426574"/>
              <a:gd name="connsiteX24" fmla="*/ 168698 w 1993034"/>
              <a:gd name="connsiteY24" fmla="*/ 855946 h 1426574"/>
              <a:gd name="connsiteX25" fmla="*/ 151869 w 1993034"/>
              <a:gd name="connsiteY25" fmla="*/ 1063509 h 1426574"/>
              <a:gd name="connsiteX26" fmla="*/ 129429 w 1993034"/>
              <a:gd name="connsiteY26" fmla="*/ 1181315 h 1426574"/>
              <a:gd name="connsiteX27" fmla="*/ 28453 w 1993034"/>
              <a:gd name="connsiteY27" fmla="*/ 1125217 h 1426574"/>
              <a:gd name="connsiteX28" fmla="*/ 46615 w 1993034"/>
              <a:gd name="connsiteY28" fmla="*/ 1018630 h 1426574"/>
              <a:gd name="connsiteX29" fmla="*/ 35395 w 1993034"/>
              <a:gd name="connsiteY29" fmla="*/ 783932 h 1426574"/>
              <a:gd name="connsiteX30" fmla="*/ 11117 w 1993034"/>
              <a:gd name="connsiteY30" fmla="*/ 690913 h 1426574"/>
              <a:gd name="connsiteX0" fmla="*/ 29742 w 1967286"/>
              <a:gd name="connsiteY0" fmla="*/ 708656 h 1426574"/>
              <a:gd name="connsiteX1" fmla="*/ 209669 w 1967286"/>
              <a:gd name="connsiteY1" fmla="*/ 336976 h 1426574"/>
              <a:gd name="connsiteX2" fmla="*/ 464455 w 1967286"/>
              <a:gd name="connsiteY2" fmla="*/ 120022 h 1426574"/>
              <a:gd name="connsiteX3" fmla="*/ 801136 w 1967286"/>
              <a:gd name="connsiteY3" fmla="*/ 25048 h 1426574"/>
              <a:gd name="connsiteX4" fmla="*/ 1179845 w 1967286"/>
              <a:gd name="connsiteY4" fmla="*/ 262 h 1426574"/>
              <a:gd name="connsiteX5" fmla="*/ 1466867 w 1967286"/>
              <a:gd name="connsiteY5" fmla="*/ 35355 h 1426574"/>
              <a:gd name="connsiteX6" fmla="*/ 1697376 w 1967286"/>
              <a:gd name="connsiteY6" fmla="*/ 117672 h 1426574"/>
              <a:gd name="connsiteX7" fmla="*/ 1878805 w 1967286"/>
              <a:gd name="connsiteY7" fmla="*/ 293824 h 1426574"/>
              <a:gd name="connsiteX8" fmla="*/ 1874131 w 1967286"/>
              <a:gd name="connsiteY8" fmla="*/ 374812 h 1426574"/>
              <a:gd name="connsiteX9" fmla="*/ 1965312 w 1967286"/>
              <a:gd name="connsiteY9" fmla="*/ 839116 h 1426574"/>
              <a:gd name="connsiteX10" fmla="*/ 1925539 w 1967286"/>
              <a:gd name="connsiteY10" fmla="*/ 1389398 h 1426574"/>
              <a:gd name="connsiteX11" fmla="*/ 1797846 w 1967286"/>
              <a:gd name="connsiteY11" fmla="*/ 1360829 h 1426574"/>
              <a:gd name="connsiteX12" fmla="*/ 1730528 w 1967286"/>
              <a:gd name="connsiteY12" fmla="*/ 1276681 h 1426574"/>
              <a:gd name="connsiteX13" fmla="*/ 1797846 w 1967286"/>
              <a:gd name="connsiteY13" fmla="*/ 973752 h 1426574"/>
              <a:gd name="connsiteX14" fmla="*/ 1730529 w 1967286"/>
              <a:gd name="connsiteY14" fmla="*/ 480089 h 1426574"/>
              <a:gd name="connsiteX15" fmla="*/ 1489306 w 1967286"/>
              <a:gd name="connsiteY15" fmla="*/ 210817 h 1426574"/>
              <a:gd name="connsiteX16" fmla="*/ 1214425 w 1967286"/>
              <a:gd name="connsiteY16" fmla="*/ 104230 h 1426574"/>
              <a:gd name="connsiteX17" fmla="*/ 990032 w 1967286"/>
              <a:gd name="connsiteY17" fmla="*/ 87401 h 1426574"/>
              <a:gd name="connsiteX18" fmla="*/ 760030 w 1967286"/>
              <a:gd name="connsiteY18" fmla="*/ 137889 h 1426574"/>
              <a:gd name="connsiteX19" fmla="*/ 558077 w 1967286"/>
              <a:gd name="connsiteY19" fmla="*/ 188378 h 1426574"/>
              <a:gd name="connsiteX20" fmla="*/ 429051 w 1967286"/>
              <a:gd name="connsiteY20" fmla="*/ 261306 h 1426574"/>
              <a:gd name="connsiteX21" fmla="*/ 271976 w 1967286"/>
              <a:gd name="connsiteY21" fmla="*/ 373501 h 1426574"/>
              <a:gd name="connsiteX22" fmla="*/ 204658 w 1967286"/>
              <a:gd name="connsiteY22" fmla="*/ 485698 h 1426574"/>
              <a:gd name="connsiteX23" fmla="*/ 154170 w 1967286"/>
              <a:gd name="connsiteY23" fmla="*/ 637163 h 1426574"/>
              <a:gd name="connsiteX24" fmla="*/ 142950 w 1967286"/>
              <a:gd name="connsiteY24" fmla="*/ 855946 h 1426574"/>
              <a:gd name="connsiteX25" fmla="*/ 126121 w 1967286"/>
              <a:gd name="connsiteY25" fmla="*/ 1063509 h 1426574"/>
              <a:gd name="connsiteX26" fmla="*/ 103681 w 1967286"/>
              <a:gd name="connsiteY26" fmla="*/ 1181315 h 1426574"/>
              <a:gd name="connsiteX27" fmla="*/ 2705 w 1967286"/>
              <a:gd name="connsiteY27" fmla="*/ 1125217 h 1426574"/>
              <a:gd name="connsiteX28" fmla="*/ 20867 w 1967286"/>
              <a:gd name="connsiteY28" fmla="*/ 1018630 h 1426574"/>
              <a:gd name="connsiteX29" fmla="*/ 9647 w 1967286"/>
              <a:gd name="connsiteY29" fmla="*/ 783932 h 1426574"/>
              <a:gd name="connsiteX30" fmla="*/ 29742 w 1967286"/>
              <a:gd name="connsiteY30" fmla="*/ 708656 h 1426574"/>
              <a:gd name="connsiteX0" fmla="*/ 29742 w 1967286"/>
              <a:gd name="connsiteY0" fmla="*/ 708656 h 1426574"/>
              <a:gd name="connsiteX1" fmla="*/ 209669 w 1967286"/>
              <a:gd name="connsiteY1" fmla="*/ 336976 h 1426574"/>
              <a:gd name="connsiteX2" fmla="*/ 464455 w 1967286"/>
              <a:gd name="connsiteY2" fmla="*/ 120022 h 1426574"/>
              <a:gd name="connsiteX3" fmla="*/ 801136 w 1967286"/>
              <a:gd name="connsiteY3" fmla="*/ 25048 h 1426574"/>
              <a:gd name="connsiteX4" fmla="*/ 1179845 w 1967286"/>
              <a:gd name="connsiteY4" fmla="*/ 262 h 1426574"/>
              <a:gd name="connsiteX5" fmla="*/ 1466867 w 1967286"/>
              <a:gd name="connsiteY5" fmla="*/ 35355 h 1426574"/>
              <a:gd name="connsiteX6" fmla="*/ 1697376 w 1967286"/>
              <a:gd name="connsiteY6" fmla="*/ 117672 h 1426574"/>
              <a:gd name="connsiteX7" fmla="*/ 1772312 w 1967286"/>
              <a:gd name="connsiteY7" fmla="*/ 320440 h 1426574"/>
              <a:gd name="connsiteX8" fmla="*/ 1874131 w 1967286"/>
              <a:gd name="connsiteY8" fmla="*/ 374812 h 1426574"/>
              <a:gd name="connsiteX9" fmla="*/ 1965312 w 1967286"/>
              <a:gd name="connsiteY9" fmla="*/ 839116 h 1426574"/>
              <a:gd name="connsiteX10" fmla="*/ 1925539 w 1967286"/>
              <a:gd name="connsiteY10" fmla="*/ 1389398 h 1426574"/>
              <a:gd name="connsiteX11" fmla="*/ 1797846 w 1967286"/>
              <a:gd name="connsiteY11" fmla="*/ 1360829 h 1426574"/>
              <a:gd name="connsiteX12" fmla="*/ 1730528 w 1967286"/>
              <a:gd name="connsiteY12" fmla="*/ 1276681 h 1426574"/>
              <a:gd name="connsiteX13" fmla="*/ 1797846 w 1967286"/>
              <a:gd name="connsiteY13" fmla="*/ 973752 h 1426574"/>
              <a:gd name="connsiteX14" fmla="*/ 1730529 w 1967286"/>
              <a:gd name="connsiteY14" fmla="*/ 480089 h 1426574"/>
              <a:gd name="connsiteX15" fmla="*/ 1489306 w 1967286"/>
              <a:gd name="connsiteY15" fmla="*/ 210817 h 1426574"/>
              <a:gd name="connsiteX16" fmla="*/ 1214425 w 1967286"/>
              <a:gd name="connsiteY16" fmla="*/ 104230 h 1426574"/>
              <a:gd name="connsiteX17" fmla="*/ 990032 w 1967286"/>
              <a:gd name="connsiteY17" fmla="*/ 87401 h 1426574"/>
              <a:gd name="connsiteX18" fmla="*/ 760030 w 1967286"/>
              <a:gd name="connsiteY18" fmla="*/ 137889 h 1426574"/>
              <a:gd name="connsiteX19" fmla="*/ 558077 w 1967286"/>
              <a:gd name="connsiteY19" fmla="*/ 188378 h 1426574"/>
              <a:gd name="connsiteX20" fmla="*/ 429051 w 1967286"/>
              <a:gd name="connsiteY20" fmla="*/ 261306 h 1426574"/>
              <a:gd name="connsiteX21" fmla="*/ 271976 w 1967286"/>
              <a:gd name="connsiteY21" fmla="*/ 373501 h 1426574"/>
              <a:gd name="connsiteX22" fmla="*/ 204658 w 1967286"/>
              <a:gd name="connsiteY22" fmla="*/ 485698 h 1426574"/>
              <a:gd name="connsiteX23" fmla="*/ 154170 w 1967286"/>
              <a:gd name="connsiteY23" fmla="*/ 637163 h 1426574"/>
              <a:gd name="connsiteX24" fmla="*/ 142950 w 1967286"/>
              <a:gd name="connsiteY24" fmla="*/ 855946 h 1426574"/>
              <a:gd name="connsiteX25" fmla="*/ 126121 w 1967286"/>
              <a:gd name="connsiteY25" fmla="*/ 1063509 h 1426574"/>
              <a:gd name="connsiteX26" fmla="*/ 103681 w 1967286"/>
              <a:gd name="connsiteY26" fmla="*/ 1181315 h 1426574"/>
              <a:gd name="connsiteX27" fmla="*/ 2705 w 1967286"/>
              <a:gd name="connsiteY27" fmla="*/ 1125217 h 1426574"/>
              <a:gd name="connsiteX28" fmla="*/ 20867 w 1967286"/>
              <a:gd name="connsiteY28" fmla="*/ 1018630 h 1426574"/>
              <a:gd name="connsiteX29" fmla="*/ 9647 w 1967286"/>
              <a:gd name="connsiteY29" fmla="*/ 783932 h 1426574"/>
              <a:gd name="connsiteX30" fmla="*/ 29742 w 1967286"/>
              <a:gd name="connsiteY30" fmla="*/ 708656 h 1426574"/>
              <a:gd name="connsiteX0" fmla="*/ 29742 w 1969418"/>
              <a:gd name="connsiteY0" fmla="*/ 708656 h 1426574"/>
              <a:gd name="connsiteX1" fmla="*/ 209669 w 1969418"/>
              <a:gd name="connsiteY1" fmla="*/ 336976 h 1426574"/>
              <a:gd name="connsiteX2" fmla="*/ 464455 w 1969418"/>
              <a:gd name="connsiteY2" fmla="*/ 120022 h 1426574"/>
              <a:gd name="connsiteX3" fmla="*/ 801136 w 1969418"/>
              <a:gd name="connsiteY3" fmla="*/ 25048 h 1426574"/>
              <a:gd name="connsiteX4" fmla="*/ 1179845 w 1969418"/>
              <a:gd name="connsiteY4" fmla="*/ 262 h 1426574"/>
              <a:gd name="connsiteX5" fmla="*/ 1466867 w 1969418"/>
              <a:gd name="connsiteY5" fmla="*/ 35355 h 1426574"/>
              <a:gd name="connsiteX6" fmla="*/ 1697376 w 1969418"/>
              <a:gd name="connsiteY6" fmla="*/ 117672 h 1426574"/>
              <a:gd name="connsiteX7" fmla="*/ 1772312 w 1969418"/>
              <a:gd name="connsiteY7" fmla="*/ 320440 h 1426574"/>
              <a:gd name="connsiteX8" fmla="*/ 1838633 w 1969418"/>
              <a:gd name="connsiteY8" fmla="*/ 401427 h 1426574"/>
              <a:gd name="connsiteX9" fmla="*/ 1965312 w 1969418"/>
              <a:gd name="connsiteY9" fmla="*/ 839116 h 1426574"/>
              <a:gd name="connsiteX10" fmla="*/ 1925539 w 1969418"/>
              <a:gd name="connsiteY10" fmla="*/ 1389398 h 1426574"/>
              <a:gd name="connsiteX11" fmla="*/ 1797846 w 1969418"/>
              <a:gd name="connsiteY11" fmla="*/ 1360829 h 1426574"/>
              <a:gd name="connsiteX12" fmla="*/ 1730528 w 1969418"/>
              <a:gd name="connsiteY12" fmla="*/ 1276681 h 1426574"/>
              <a:gd name="connsiteX13" fmla="*/ 1797846 w 1969418"/>
              <a:gd name="connsiteY13" fmla="*/ 973752 h 1426574"/>
              <a:gd name="connsiteX14" fmla="*/ 1730529 w 1969418"/>
              <a:gd name="connsiteY14" fmla="*/ 480089 h 1426574"/>
              <a:gd name="connsiteX15" fmla="*/ 1489306 w 1969418"/>
              <a:gd name="connsiteY15" fmla="*/ 210817 h 1426574"/>
              <a:gd name="connsiteX16" fmla="*/ 1214425 w 1969418"/>
              <a:gd name="connsiteY16" fmla="*/ 104230 h 1426574"/>
              <a:gd name="connsiteX17" fmla="*/ 990032 w 1969418"/>
              <a:gd name="connsiteY17" fmla="*/ 87401 h 1426574"/>
              <a:gd name="connsiteX18" fmla="*/ 760030 w 1969418"/>
              <a:gd name="connsiteY18" fmla="*/ 137889 h 1426574"/>
              <a:gd name="connsiteX19" fmla="*/ 558077 w 1969418"/>
              <a:gd name="connsiteY19" fmla="*/ 188378 h 1426574"/>
              <a:gd name="connsiteX20" fmla="*/ 429051 w 1969418"/>
              <a:gd name="connsiteY20" fmla="*/ 261306 h 1426574"/>
              <a:gd name="connsiteX21" fmla="*/ 271976 w 1969418"/>
              <a:gd name="connsiteY21" fmla="*/ 373501 h 1426574"/>
              <a:gd name="connsiteX22" fmla="*/ 204658 w 1969418"/>
              <a:gd name="connsiteY22" fmla="*/ 485698 h 1426574"/>
              <a:gd name="connsiteX23" fmla="*/ 154170 w 1969418"/>
              <a:gd name="connsiteY23" fmla="*/ 637163 h 1426574"/>
              <a:gd name="connsiteX24" fmla="*/ 142950 w 1969418"/>
              <a:gd name="connsiteY24" fmla="*/ 855946 h 1426574"/>
              <a:gd name="connsiteX25" fmla="*/ 126121 w 1969418"/>
              <a:gd name="connsiteY25" fmla="*/ 1063509 h 1426574"/>
              <a:gd name="connsiteX26" fmla="*/ 103681 w 1969418"/>
              <a:gd name="connsiteY26" fmla="*/ 1181315 h 1426574"/>
              <a:gd name="connsiteX27" fmla="*/ 2705 w 1969418"/>
              <a:gd name="connsiteY27" fmla="*/ 1125217 h 1426574"/>
              <a:gd name="connsiteX28" fmla="*/ 20867 w 1969418"/>
              <a:gd name="connsiteY28" fmla="*/ 1018630 h 1426574"/>
              <a:gd name="connsiteX29" fmla="*/ 9647 w 1969418"/>
              <a:gd name="connsiteY29" fmla="*/ 783932 h 1426574"/>
              <a:gd name="connsiteX30" fmla="*/ 29742 w 1969418"/>
              <a:gd name="connsiteY30" fmla="*/ 708656 h 1426574"/>
              <a:gd name="connsiteX0" fmla="*/ 29742 w 1965480"/>
              <a:gd name="connsiteY0" fmla="*/ 708656 h 1426574"/>
              <a:gd name="connsiteX1" fmla="*/ 209669 w 1965480"/>
              <a:gd name="connsiteY1" fmla="*/ 336976 h 1426574"/>
              <a:gd name="connsiteX2" fmla="*/ 464455 w 1965480"/>
              <a:gd name="connsiteY2" fmla="*/ 120022 h 1426574"/>
              <a:gd name="connsiteX3" fmla="*/ 801136 w 1965480"/>
              <a:gd name="connsiteY3" fmla="*/ 25048 h 1426574"/>
              <a:gd name="connsiteX4" fmla="*/ 1179845 w 1965480"/>
              <a:gd name="connsiteY4" fmla="*/ 262 h 1426574"/>
              <a:gd name="connsiteX5" fmla="*/ 1466867 w 1965480"/>
              <a:gd name="connsiteY5" fmla="*/ 35355 h 1426574"/>
              <a:gd name="connsiteX6" fmla="*/ 1697376 w 1965480"/>
              <a:gd name="connsiteY6" fmla="*/ 117672 h 1426574"/>
              <a:gd name="connsiteX7" fmla="*/ 1772312 w 1965480"/>
              <a:gd name="connsiteY7" fmla="*/ 320440 h 1426574"/>
              <a:gd name="connsiteX8" fmla="*/ 1838633 w 1965480"/>
              <a:gd name="connsiteY8" fmla="*/ 401427 h 1426574"/>
              <a:gd name="connsiteX9" fmla="*/ 1914301 w 1965480"/>
              <a:gd name="connsiteY9" fmla="*/ 808389 h 1426574"/>
              <a:gd name="connsiteX10" fmla="*/ 1965312 w 1965480"/>
              <a:gd name="connsiteY10" fmla="*/ 839116 h 1426574"/>
              <a:gd name="connsiteX11" fmla="*/ 1925539 w 1965480"/>
              <a:gd name="connsiteY11" fmla="*/ 1389398 h 1426574"/>
              <a:gd name="connsiteX12" fmla="*/ 1797846 w 1965480"/>
              <a:gd name="connsiteY12" fmla="*/ 1360829 h 1426574"/>
              <a:gd name="connsiteX13" fmla="*/ 1730528 w 1965480"/>
              <a:gd name="connsiteY13" fmla="*/ 1276681 h 1426574"/>
              <a:gd name="connsiteX14" fmla="*/ 1797846 w 1965480"/>
              <a:gd name="connsiteY14" fmla="*/ 973752 h 1426574"/>
              <a:gd name="connsiteX15" fmla="*/ 1730529 w 1965480"/>
              <a:gd name="connsiteY15" fmla="*/ 480089 h 1426574"/>
              <a:gd name="connsiteX16" fmla="*/ 1489306 w 1965480"/>
              <a:gd name="connsiteY16" fmla="*/ 210817 h 1426574"/>
              <a:gd name="connsiteX17" fmla="*/ 1214425 w 1965480"/>
              <a:gd name="connsiteY17" fmla="*/ 104230 h 1426574"/>
              <a:gd name="connsiteX18" fmla="*/ 990032 w 1965480"/>
              <a:gd name="connsiteY18" fmla="*/ 87401 h 1426574"/>
              <a:gd name="connsiteX19" fmla="*/ 760030 w 1965480"/>
              <a:gd name="connsiteY19" fmla="*/ 137889 h 1426574"/>
              <a:gd name="connsiteX20" fmla="*/ 558077 w 1965480"/>
              <a:gd name="connsiteY20" fmla="*/ 188378 h 1426574"/>
              <a:gd name="connsiteX21" fmla="*/ 429051 w 1965480"/>
              <a:gd name="connsiteY21" fmla="*/ 261306 h 1426574"/>
              <a:gd name="connsiteX22" fmla="*/ 271976 w 1965480"/>
              <a:gd name="connsiteY22" fmla="*/ 373501 h 1426574"/>
              <a:gd name="connsiteX23" fmla="*/ 204658 w 1965480"/>
              <a:gd name="connsiteY23" fmla="*/ 485698 h 1426574"/>
              <a:gd name="connsiteX24" fmla="*/ 154170 w 1965480"/>
              <a:gd name="connsiteY24" fmla="*/ 637163 h 1426574"/>
              <a:gd name="connsiteX25" fmla="*/ 142950 w 1965480"/>
              <a:gd name="connsiteY25" fmla="*/ 855946 h 1426574"/>
              <a:gd name="connsiteX26" fmla="*/ 126121 w 1965480"/>
              <a:gd name="connsiteY26" fmla="*/ 1063509 h 1426574"/>
              <a:gd name="connsiteX27" fmla="*/ 103681 w 1965480"/>
              <a:gd name="connsiteY27" fmla="*/ 1181315 h 1426574"/>
              <a:gd name="connsiteX28" fmla="*/ 2705 w 1965480"/>
              <a:gd name="connsiteY28" fmla="*/ 1125217 h 1426574"/>
              <a:gd name="connsiteX29" fmla="*/ 20867 w 1965480"/>
              <a:gd name="connsiteY29" fmla="*/ 1018630 h 1426574"/>
              <a:gd name="connsiteX30" fmla="*/ 9647 w 1965480"/>
              <a:gd name="connsiteY30" fmla="*/ 783932 h 1426574"/>
              <a:gd name="connsiteX31" fmla="*/ 29742 w 1965480"/>
              <a:gd name="connsiteY31" fmla="*/ 708656 h 1426574"/>
              <a:gd name="connsiteX0" fmla="*/ 29742 w 1969066"/>
              <a:gd name="connsiteY0" fmla="*/ 708656 h 1396027"/>
              <a:gd name="connsiteX1" fmla="*/ 209669 w 1969066"/>
              <a:gd name="connsiteY1" fmla="*/ 336976 h 1396027"/>
              <a:gd name="connsiteX2" fmla="*/ 464455 w 1969066"/>
              <a:gd name="connsiteY2" fmla="*/ 120022 h 1396027"/>
              <a:gd name="connsiteX3" fmla="*/ 801136 w 1969066"/>
              <a:gd name="connsiteY3" fmla="*/ 25048 h 1396027"/>
              <a:gd name="connsiteX4" fmla="*/ 1179845 w 1969066"/>
              <a:gd name="connsiteY4" fmla="*/ 262 h 1396027"/>
              <a:gd name="connsiteX5" fmla="*/ 1466867 w 1969066"/>
              <a:gd name="connsiteY5" fmla="*/ 35355 h 1396027"/>
              <a:gd name="connsiteX6" fmla="*/ 1697376 w 1969066"/>
              <a:gd name="connsiteY6" fmla="*/ 117672 h 1396027"/>
              <a:gd name="connsiteX7" fmla="*/ 1772312 w 1969066"/>
              <a:gd name="connsiteY7" fmla="*/ 320440 h 1396027"/>
              <a:gd name="connsiteX8" fmla="*/ 1838633 w 1969066"/>
              <a:gd name="connsiteY8" fmla="*/ 401427 h 1396027"/>
              <a:gd name="connsiteX9" fmla="*/ 1914301 w 1969066"/>
              <a:gd name="connsiteY9" fmla="*/ 808389 h 1396027"/>
              <a:gd name="connsiteX10" fmla="*/ 1965312 w 1969066"/>
              <a:gd name="connsiteY10" fmla="*/ 839116 h 1396027"/>
              <a:gd name="connsiteX11" fmla="*/ 1810170 w 1969066"/>
              <a:gd name="connsiteY11" fmla="*/ 1345038 h 1396027"/>
              <a:gd name="connsiteX12" fmla="*/ 1797846 w 1969066"/>
              <a:gd name="connsiteY12" fmla="*/ 1360829 h 1396027"/>
              <a:gd name="connsiteX13" fmla="*/ 1730528 w 1969066"/>
              <a:gd name="connsiteY13" fmla="*/ 1276681 h 1396027"/>
              <a:gd name="connsiteX14" fmla="*/ 1797846 w 1969066"/>
              <a:gd name="connsiteY14" fmla="*/ 973752 h 1396027"/>
              <a:gd name="connsiteX15" fmla="*/ 1730529 w 1969066"/>
              <a:gd name="connsiteY15" fmla="*/ 480089 h 1396027"/>
              <a:gd name="connsiteX16" fmla="*/ 1489306 w 1969066"/>
              <a:gd name="connsiteY16" fmla="*/ 210817 h 1396027"/>
              <a:gd name="connsiteX17" fmla="*/ 1214425 w 1969066"/>
              <a:gd name="connsiteY17" fmla="*/ 104230 h 1396027"/>
              <a:gd name="connsiteX18" fmla="*/ 990032 w 1969066"/>
              <a:gd name="connsiteY18" fmla="*/ 87401 h 1396027"/>
              <a:gd name="connsiteX19" fmla="*/ 760030 w 1969066"/>
              <a:gd name="connsiteY19" fmla="*/ 137889 h 1396027"/>
              <a:gd name="connsiteX20" fmla="*/ 558077 w 1969066"/>
              <a:gd name="connsiteY20" fmla="*/ 188378 h 1396027"/>
              <a:gd name="connsiteX21" fmla="*/ 429051 w 1969066"/>
              <a:gd name="connsiteY21" fmla="*/ 261306 h 1396027"/>
              <a:gd name="connsiteX22" fmla="*/ 271976 w 1969066"/>
              <a:gd name="connsiteY22" fmla="*/ 373501 h 1396027"/>
              <a:gd name="connsiteX23" fmla="*/ 204658 w 1969066"/>
              <a:gd name="connsiteY23" fmla="*/ 485698 h 1396027"/>
              <a:gd name="connsiteX24" fmla="*/ 154170 w 1969066"/>
              <a:gd name="connsiteY24" fmla="*/ 637163 h 1396027"/>
              <a:gd name="connsiteX25" fmla="*/ 142950 w 1969066"/>
              <a:gd name="connsiteY25" fmla="*/ 855946 h 1396027"/>
              <a:gd name="connsiteX26" fmla="*/ 126121 w 1969066"/>
              <a:gd name="connsiteY26" fmla="*/ 1063509 h 1396027"/>
              <a:gd name="connsiteX27" fmla="*/ 103681 w 1969066"/>
              <a:gd name="connsiteY27" fmla="*/ 1181315 h 1396027"/>
              <a:gd name="connsiteX28" fmla="*/ 2705 w 1969066"/>
              <a:gd name="connsiteY28" fmla="*/ 1125217 h 1396027"/>
              <a:gd name="connsiteX29" fmla="*/ 20867 w 1969066"/>
              <a:gd name="connsiteY29" fmla="*/ 1018630 h 1396027"/>
              <a:gd name="connsiteX30" fmla="*/ 9647 w 1969066"/>
              <a:gd name="connsiteY30" fmla="*/ 783932 h 1396027"/>
              <a:gd name="connsiteX31" fmla="*/ 29742 w 1969066"/>
              <a:gd name="connsiteY31" fmla="*/ 708656 h 1396027"/>
              <a:gd name="connsiteX0" fmla="*/ 29742 w 1924682"/>
              <a:gd name="connsiteY0" fmla="*/ 708656 h 1396027"/>
              <a:gd name="connsiteX1" fmla="*/ 209669 w 1924682"/>
              <a:gd name="connsiteY1" fmla="*/ 336976 h 1396027"/>
              <a:gd name="connsiteX2" fmla="*/ 464455 w 1924682"/>
              <a:gd name="connsiteY2" fmla="*/ 120022 h 1396027"/>
              <a:gd name="connsiteX3" fmla="*/ 801136 w 1924682"/>
              <a:gd name="connsiteY3" fmla="*/ 25048 h 1396027"/>
              <a:gd name="connsiteX4" fmla="*/ 1179845 w 1924682"/>
              <a:gd name="connsiteY4" fmla="*/ 262 h 1396027"/>
              <a:gd name="connsiteX5" fmla="*/ 1466867 w 1924682"/>
              <a:gd name="connsiteY5" fmla="*/ 35355 h 1396027"/>
              <a:gd name="connsiteX6" fmla="*/ 1697376 w 1924682"/>
              <a:gd name="connsiteY6" fmla="*/ 117672 h 1396027"/>
              <a:gd name="connsiteX7" fmla="*/ 1772312 w 1924682"/>
              <a:gd name="connsiteY7" fmla="*/ 320440 h 1396027"/>
              <a:gd name="connsiteX8" fmla="*/ 1838633 w 1924682"/>
              <a:gd name="connsiteY8" fmla="*/ 401427 h 1396027"/>
              <a:gd name="connsiteX9" fmla="*/ 1914301 w 1924682"/>
              <a:gd name="connsiteY9" fmla="*/ 808389 h 1396027"/>
              <a:gd name="connsiteX10" fmla="*/ 1903191 w 1924682"/>
              <a:gd name="connsiteY10" fmla="*/ 839116 h 1396027"/>
              <a:gd name="connsiteX11" fmla="*/ 1810170 w 1924682"/>
              <a:gd name="connsiteY11" fmla="*/ 1345038 h 1396027"/>
              <a:gd name="connsiteX12" fmla="*/ 1797846 w 1924682"/>
              <a:gd name="connsiteY12" fmla="*/ 1360829 h 1396027"/>
              <a:gd name="connsiteX13" fmla="*/ 1730528 w 1924682"/>
              <a:gd name="connsiteY13" fmla="*/ 1276681 h 1396027"/>
              <a:gd name="connsiteX14" fmla="*/ 1797846 w 1924682"/>
              <a:gd name="connsiteY14" fmla="*/ 973752 h 1396027"/>
              <a:gd name="connsiteX15" fmla="*/ 1730529 w 1924682"/>
              <a:gd name="connsiteY15" fmla="*/ 480089 h 1396027"/>
              <a:gd name="connsiteX16" fmla="*/ 1489306 w 1924682"/>
              <a:gd name="connsiteY16" fmla="*/ 210817 h 1396027"/>
              <a:gd name="connsiteX17" fmla="*/ 1214425 w 1924682"/>
              <a:gd name="connsiteY17" fmla="*/ 104230 h 1396027"/>
              <a:gd name="connsiteX18" fmla="*/ 990032 w 1924682"/>
              <a:gd name="connsiteY18" fmla="*/ 87401 h 1396027"/>
              <a:gd name="connsiteX19" fmla="*/ 760030 w 1924682"/>
              <a:gd name="connsiteY19" fmla="*/ 137889 h 1396027"/>
              <a:gd name="connsiteX20" fmla="*/ 558077 w 1924682"/>
              <a:gd name="connsiteY20" fmla="*/ 188378 h 1396027"/>
              <a:gd name="connsiteX21" fmla="*/ 429051 w 1924682"/>
              <a:gd name="connsiteY21" fmla="*/ 261306 h 1396027"/>
              <a:gd name="connsiteX22" fmla="*/ 271976 w 1924682"/>
              <a:gd name="connsiteY22" fmla="*/ 373501 h 1396027"/>
              <a:gd name="connsiteX23" fmla="*/ 204658 w 1924682"/>
              <a:gd name="connsiteY23" fmla="*/ 485698 h 1396027"/>
              <a:gd name="connsiteX24" fmla="*/ 154170 w 1924682"/>
              <a:gd name="connsiteY24" fmla="*/ 637163 h 1396027"/>
              <a:gd name="connsiteX25" fmla="*/ 142950 w 1924682"/>
              <a:gd name="connsiteY25" fmla="*/ 855946 h 1396027"/>
              <a:gd name="connsiteX26" fmla="*/ 126121 w 1924682"/>
              <a:gd name="connsiteY26" fmla="*/ 1063509 h 1396027"/>
              <a:gd name="connsiteX27" fmla="*/ 103681 w 1924682"/>
              <a:gd name="connsiteY27" fmla="*/ 1181315 h 1396027"/>
              <a:gd name="connsiteX28" fmla="*/ 2705 w 1924682"/>
              <a:gd name="connsiteY28" fmla="*/ 1125217 h 1396027"/>
              <a:gd name="connsiteX29" fmla="*/ 20867 w 1924682"/>
              <a:gd name="connsiteY29" fmla="*/ 1018630 h 1396027"/>
              <a:gd name="connsiteX30" fmla="*/ 9647 w 1924682"/>
              <a:gd name="connsiteY30" fmla="*/ 783932 h 1396027"/>
              <a:gd name="connsiteX31" fmla="*/ 29742 w 1924682"/>
              <a:gd name="connsiteY31" fmla="*/ 708656 h 1396027"/>
              <a:gd name="connsiteX0" fmla="*/ 29742 w 1924682"/>
              <a:gd name="connsiteY0" fmla="*/ 708656 h 1396027"/>
              <a:gd name="connsiteX1" fmla="*/ 209669 w 1924682"/>
              <a:gd name="connsiteY1" fmla="*/ 336976 h 1396027"/>
              <a:gd name="connsiteX2" fmla="*/ 464455 w 1924682"/>
              <a:gd name="connsiteY2" fmla="*/ 120022 h 1396027"/>
              <a:gd name="connsiteX3" fmla="*/ 801136 w 1924682"/>
              <a:gd name="connsiteY3" fmla="*/ 25048 h 1396027"/>
              <a:gd name="connsiteX4" fmla="*/ 1179845 w 1924682"/>
              <a:gd name="connsiteY4" fmla="*/ 262 h 1396027"/>
              <a:gd name="connsiteX5" fmla="*/ 1466867 w 1924682"/>
              <a:gd name="connsiteY5" fmla="*/ 35355 h 1396027"/>
              <a:gd name="connsiteX6" fmla="*/ 1635256 w 1924682"/>
              <a:gd name="connsiteY6" fmla="*/ 144288 h 1396027"/>
              <a:gd name="connsiteX7" fmla="*/ 1772312 w 1924682"/>
              <a:gd name="connsiteY7" fmla="*/ 320440 h 1396027"/>
              <a:gd name="connsiteX8" fmla="*/ 1838633 w 1924682"/>
              <a:gd name="connsiteY8" fmla="*/ 401427 h 1396027"/>
              <a:gd name="connsiteX9" fmla="*/ 1914301 w 1924682"/>
              <a:gd name="connsiteY9" fmla="*/ 808389 h 1396027"/>
              <a:gd name="connsiteX10" fmla="*/ 1903191 w 1924682"/>
              <a:gd name="connsiteY10" fmla="*/ 839116 h 1396027"/>
              <a:gd name="connsiteX11" fmla="*/ 1810170 w 1924682"/>
              <a:gd name="connsiteY11" fmla="*/ 1345038 h 1396027"/>
              <a:gd name="connsiteX12" fmla="*/ 1797846 w 1924682"/>
              <a:gd name="connsiteY12" fmla="*/ 1360829 h 1396027"/>
              <a:gd name="connsiteX13" fmla="*/ 1730528 w 1924682"/>
              <a:gd name="connsiteY13" fmla="*/ 1276681 h 1396027"/>
              <a:gd name="connsiteX14" fmla="*/ 1797846 w 1924682"/>
              <a:gd name="connsiteY14" fmla="*/ 973752 h 1396027"/>
              <a:gd name="connsiteX15" fmla="*/ 1730529 w 1924682"/>
              <a:gd name="connsiteY15" fmla="*/ 480089 h 1396027"/>
              <a:gd name="connsiteX16" fmla="*/ 1489306 w 1924682"/>
              <a:gd name="connsiteY16" fmla="*/ 210817 h 1396027"/>
              <a:gd name="connsiteX17" fmla="*/ 1214425 w 1924682"/>
              <a:gd name="connsiteY17" fmla="*/ 104230 h 1396027"/>
              <a:gd name="connsiteX18" fmla="*/ 990032 w 1924682"/>
              <a:gd name="connsiteY18" fmla="*/ 87401 h 1396027"/>
              <a:gd name="connsiteX19" fmla="*/ 760030 w 1924682"/>
              <a:gd name="connsiteY19" fmla="*/ 137889 h 1396027"/>
              <a:gd name="connsiteX20" fmla="*/ 558077 w 1924682"/>
              <a:gd name="connsiteY20" fmla="*/ 188378 h 1396027"/>
              <a:gd name="connsiteX21" fmla="*/ 429051 w 1924682"/>
              <a:gd name="connsiteY21" fmla="*/ 261306 h 1396027"/>
              <a:gd name="connsiteX22" fmla="*/ 271976 w 1924682"/>
              <a:gd name="connsiteY22" fmla="*/ 373501 h 1396027"/>
              <a:gd name="connsiteX23" fmla="*/ 204658 w 1924682"/>
              <a:gd name="connsiteY23" fmla="*/ 485698 h 1396027"/>
              <a:gd name="connsiteX24" fmla="*/ 154170 w 1924682"/>
              <a:gd name="connsiteY24" fmla="*/ 637163 h 1396027"/>
              <a:gd name="connsiteX25" fmla="*/ 142950 w 1924682"/>
              <a:gd name="connsiteY25" fmla="*/ 855946 h 1396027"/>
              <a:gd name="connsiteX26" fmla="*/ 126121 w 1924682"/>
              <a:gd name="connsiteY26" fmla="*/ 1063509 h 1396027"/>
              <a:gd name="connsiteX27" fmla="*/ 103681 w 1924682"/>
              <a:gd name="connsiteY27" fmla="*/ 1181315 h 1396027"/>
              <a:gd name="connsiteX28" fmla="*/ 2705 w 1924682"/>
              <a:gd name="connsiteY28" fmla="*/ 1125217 h 1396027"/>
              <a:gd name="connsiteX29" fmla="*/ 20867 w 1924682"/>
              <a:gd name="connsiteY29" fmla="*/ 1018630 h 1396027"/>
              <a:gd name="connsiteX30" fmla="*/ 9647 w 1924682"/>
              <a:gd name="connsiteY30" fmla="*/ 783932 h 1396027"/>
              <a:gd name="connsiteX31" fmla="*/ 29742 w 1924682"/>
              <a:gd name="connsiteY31" fmla="*/ 708656 h 1396027"/>
              <a:gd name="connsiteX0" fmla="*/ 29742 w 1924682"/>
              <a:gd name="connsiteY0" fmla="*/ 708656 h 1396027"/>
              <a:gd name="connsiteX1" fmla="*/ 209669 w 1924682"/>
              <a:gd name="connsiteY1" fmla="*/ 336976 h 1396027"/>
              <a:gd name="connsiteX2" fmla="*/ 464455 w 1924682"/>
              <a:gd name="connsiteY2" fmla="*/ 120022 h 1396027"/>
              <a:gd name="connsiteX3" fmla="*/ 801136 w 1924682"/>
              <a:gd name="connsiteY3" fmla="*/ 25048 h 1396027"/>
              <a:gd name="connsiteX4" fmla="*/ 1179845 w 1924682"/>
              <a:gd name="connsiteY4" fmla="*/ 262 h 1396027"/>
              <a:gd name="connsiteX5" fmla="*/ 1466867 w 1924682"/>
              <a:gd name="connsiteY5" fmla="*/ 35355 h 1396027"/>
              <a:gd name="connsiteX6" fmla="*/ 1497201 w 1924682"/>
              <a:gd name="connsiteY6" fmla="*/ 107516 h 1396027"/>
              <a:gd name="connsiteX7" fmla="*/ 1635256 w 1924682"/>
              <a:gd name="connsiteY7" fmla="*/ 144288 h 1396027"/>
              <a:gd name="connsiteX8" fmla="*/ 1772312 w 1924682"/>
              <a:gd name="connsiteY8" fmla="*/ 320440 h 1396027"/>
              <a:gd name="connsiteX9" fmla="*/ 1838633 w 1924682"/>
              <a:gd name="connsiteY9" fmla="*/ 401427 h 1396027"/>
              <a:gd name="connsiteX10" fmla="*/ 1914301 w 1924682"/>
              <a:gd name="connsiteY10" fmla="*/ 808389 h 1396027"/>
              <a:gd name="connsiteX11" fmla="*/ 1903191 w 1924682"/>
              <a:gd name="connsiteY11" fmla="*/ 839116 h 1396027"/>
              <a:gd name="connsiteX12" fmla="*/ 1810170 w 1924682"/>
              <a:gd name="connsiteY12" fmla="*/ 1345038 h 1396027"/>
              <a:gd name="connsiteX13" fmla="*/ 1797846 w 1924682"/>
              <a:gd name="connsiteY13" fmla="*/ 1360829 h 1396027"/>
              <a:gd name="connsiteX14" fmla="*/ 1730528 w 1924682"/>
              <a:gd name="connsiteY14" fmla="*/ 1276681 h 1396027"/>
              <a:gd name="connsiteX15" fmla="*/ 1797846 w 1924682"/>
              <a:gd name="connsiteY15" fmla="*/ 973752 h 1396027"/>
              <a:gd name="connsiteX16" fmla="*/ 1730529 w 1924682"/>
              <a:gd name="connsiteY16" fmla="*/ 480089 h 1396027"/>
              <a:gd name="connsiteX17" fmla="*/ 1489306 w 1924682"/>
              <a:gd name="connsiteY17" fmla="*/ 210817 h 1396027"/>
              <a:gd name="connsiteX18" fmla="*/ 1214425 w 1924682"/>
              <a:gd name="connsiteY18" fmla="*/ 104230 h 1396027"/>
              <a:gd name="connsiteX19" fmla="*/ 990032 w 1924682"/>
              <a:gd name="connsiteY19" fmla="*/ 87401 h 1396027"/>
              <a:gd name="connsiteX20" fmla="*/ 760030 w 1924682"/>
              <a:gd name="connsiteY20" fmla="*/ 137889 h 1396027"/>
              <a:gd name="connsiteX21" fmla="*/ 558077 w 1924682"/>
              <a:gd name="connsiteY21" fmla="*/ 188378 h 1396027"/>
              <a:gd name="connsiteX22" fmla="*/ 429051 w 1924682"/>
              <a:gd name="connsiteY22" fmla="*/ 261306 h 1396027"/>
              <a:gd name="connsiteX23" fmla="*/ 271976 w 1924682"/>
              <a:gd name="connsiteY23" fmla="*/ 373501 h 1396027"/>
              <a:gd name="connsiteX24" fmla="*/ 204658 w 1924682"/>
              <a:gd name="connsiteY24" fmla="*/ 485698 h 1396027"/>
              <a:gd name="connsiteX25" fmla="*/ 154170 w 1924682"/>
              <a:gd name="connsiteY25" fmla="*/ 637163 h 1396027"/>
              <a:gd name="connsiteX26" fmla="*/ 142950 w 1924682"/>
              <a:gd name="connsiteY26" fmla="*/ 855946 h 1396027"/>
              <a:gd name="connsiteX27" fmla="*/ 126121 w 1924682"/>
              <a:gd name="connsiteY27" fmla="*/ 1063509 h 1396027"/>
              <a:gd name="connsiteX28" fmla="*/ 103681 w 1924682"/>
              <a:gd name="connsiteY28" fmla="*/ 1181315 h 1396027"/>
              <a:gd name="connsiteX29" fmla="*/ 2705 w 1924682"/>
              <a:gd name="connsiteY29" fmla="*/ 1125217 h 1396027"/>
              <a:gd name="connsiteX30" fmla="*/ 20867 w 1924682"/>
              <a:gd name="connsiteY30" fmla="*/ 1018630 h 1396027"/>
              <a:gd name="connsiteX31" fmla="*/ 9647 w 1924682"/>
              <a:gd name="connsiteY31" fmla="*/ 783932 h 1396027"/>
              <a:gd name="connsiteX32" fmla="*/ 29742 w 1924682"/>
              <a:gd name="connsiteY32" fmla="*/ 708656 h 1396027"/>
              <a:gd name="connsiteX0" fmla="*/ 29742 w 1924682"/>
              <a:gd name="connsiteY0" fmla="*/ 710663 h 1398034"/>
              <a:gd name="connsiteX1" fmla="*/ 209669 w 1924682"/>
              <a:gd name="connsiteY1" fmla="*/ 338983 h 1398034"/>
              <a:gd name="connsiteX2" fmla="*/ 464455 w 1924682"/>
              <a:gd name="connsiteY2" fmla="*/ 122029 h 1398034"/>
              <a:gd name="connsiteX3" fmla="*/ 801136 w 1924682"/>
              <a:gd name="connsiteY3" fmla="*/ 27055 h 1398034"/>
              <a:gd name="connsiteX4" fmla="*/ 1179845 w 1924682"/>
              <a:gd name="connsiteY4" fmla="*/ 2269 h 1398034"/>
              <a:gd name="connsiteX5" fmla="*/ 1422495 w 1924682"/>
              <a:gd name="connsiteY5" fmla="*/ 72849 h 1398034"/>
              <a:gd name="connsiteX6" fmla="*/ 1497201 w 1924682"/>
              <a:gd name="connsiteY6" fmla="*/ 109523 h 1398034"/>
              <a:gd name="connsiteX7" fmla="*/ 1635256 w 1924682"/>
              <a:gd name="connsiteY7" fmla="*/ 146295 h 1398034"/>
              <a:gd name="connsiteX8" fmla="*/ 1772312 w 1924682"/>
              <a:gd name="connsiteY8" fmla="*/ 322447 h 1398034"/>
              <a:gd name="connsiteX9" fmla="*/ 1838633 w 1924682"/>
              <a:gd name="connsiteY9" fmla="*/ 403434 h 1398034"/>
              <a:gd name="connsiteX10" fmla="*/ 1914301 w 1924682"/>
              <a:gd name="connsiteY10" fmla="*/ 810396 h 1398034"/>
              <a:gd name="connsiteX11" fmla="*/ 1903191 w 1924682"/>
              <a:gd name="connsiteY11" fmla="*/ 841123 h 1398034"/>
              <a:gd name="connsiteX12" fmla="*/ 1810170 w 1924682"/>
              <a:gd name="connsiteY12" fmla="*/ 1347045 h 1398034"/>
              <a:gd name="connsiteX13" fmla="*/ 1797846 w 1924682"/>
              <a:gd name="connsiteY13" fmla="*/ 1362836 h 1398034"/>
              <a:gd name="connsiteX14" fmla="*/ 1730528 w 1924682"/>
              <a:gd name="connsiteY14" fmla="*/ 1278688 h 1398034"/>
              <a:gd name="connsiteX15" fmla="*/ 1797846 w 1924682"/>
              <a:gd name="connsiteY15" fmla="*/ 975759 h 1398034"/>
              <a:gd name="connsiteX16" fmla="*/ 1730529 w 1924682"/>
              <a:gd name="connsiteY16" fmla="*/ 482096 h 1398034"/>
              <a:gd name="connsiteX17" fmla="*/ 1489306 w 1924682"/>
              <a:gd name="connsiteY17" fmla="*/ 212824 h 1398034"/>
              <a:gd name="connsiteX18" fmla="*/ 1214425 w 1924682"/>
              <a:gd name="connsiteY18" fmla="*/ 106237 h 1398034"/>
              <a:gd name="connsiteX19" fmla="*/ 990032 w 1924682"/>
              <a:gd name="connsiteY19" fmla="*/ 89408 h 1398034"/>
              <a:gd name="connsiteX20" fmla="*/ 760030 w 1924682"/>
              <a:gd name="connsiteY20" fmla="*/ 139896 h 1398034"/>
              <a:gd name="connsiteX21" fmla="*/ 558077 w 1924682"/>
              <a:gd name="connsiteY21" fmla="*/ 190385 h 1398034"/>
              <a:gd name="connsiteX22" fmla="*/ 429051 w 1924682"/>
              <a:gd name="connsiteY22" fmla="*/ 263313 h 1398034"/>
              <a:gd name="connsiteX23" fmla="*/ 271976 w 1924682"/>
              <a:gd name="connsiteY23" fmla="*/ 375508 h 1398034"/>
              <a:gd name="connsiteX24" fmla="*/ 204658 w 1924682"/>
              <a:gd name="connsiteY24" fmla="*/ 487705 h 1398034"/>
              <a:gd name="connsiteX25" fmla="*/ 154170 w 1924682"/>
              <a:gd name="connsiteY25" fmla="*/ 639170 h 1398034"/>
              <a:gd name="connsiteX26" fmla="*/ 142950 w 1924682"/>
              <a:gd name="connsiteY26" fmla="*/ 857953 h 1398034"/>
              <a:gd name="connsiteX27" fmla="*/ 126121 w 1924682"/>
              <a:gd name="connsiteY27" fmla="*/ 1065516 h 1398034"/>
              <a:gd name="connsiteX28" fmla="*/ 103681 w 1924682"/>
              <a:gd name="connsiteY28" fmla="*/ 1183322 h 1398034"/>
              <a:gd name="connsiteX29" fmla="*/ 2705 w 1924682"/>
              <a:gd name="connsiteY29" fmla="*/ 1127224 h 1398034"/>
              <a:gd name="connsiteX30" fmla="*/ 20867 w 1924682"/>
              <a:gd name="connsiteY30" fmla="*/ 1020637 h 1398034"/>
              <a:gd name="connsiteX31" fmla="*/ 9647 w 1924682"/>
              <a:gd name="connsiteY31" fmla="*/ 785939 h 1398034"/>
              <a:gd name="connsiteX32" fmla="*/ 29742 w 1924682"/>
              <a:gd name="connsiteY32" fmla="*/ 710663 h 1398034"/>
              <a:gd name="connsiteX0" fmla="*/ 29742 w 1924682"/>
              <a:gd name="connsiteY0" fmla="*/ 710663 h 1398034"/>
              <a:gd name="connsiteX1" fmla="*/ 209669 w 1924682"/>
              <a:gd name="connsiteY1" fmla="*/ 338983 h 1398034"/>
              <a:gd name="connsiteX2" fmla="*/ 464455 w 1924682"/>
              <a:gd name="connsiteY2" fmla="*/ 122029 h 1398034"/>
              <a:gd name="connsiteX3" fmla="*/ 801136 w 1924682"/>
              <a:gd name="connsiteY3" fmla="*/ 27055 h 1398034"/>
              <a:gd name="connsiteX4" fmla="*/ 1179845 w 1924682"/>
              <a:gd name="connsiteY4" fmla="*/ 2269 h 1398034"/>
              <a:gd name="connsiteX5" fmla="*/ 1422495 w 1924682"/>
              <a:gd name="connsiteY5" fmla="*/ 72849 h 1398034"/>
              <a:gd name="connsiteX6" fmla="*/ 1497201 w 1924682"/>
              <a:gd name="connsiteY6" fmla="*/ 109523 h 1398034"/>
              <a:gd name="connsiteX7" fmla="*/ 1635256 w 1924682"/>
              <a:gd name="connsiteY7" fmla="*/ 181781 h 1398034"/>
              <a:gd name="connsiteX8" fmla="*/ 1772312 w 1924682"/>
              <a:gd name="connsiteY8" fmla="*/ 322447 h 1398034"/>
              <a:gd name="connsiteX9" fmla="*/ 1838633 w 1924682"/>
              <a:gd name="connsiteY9" fmla="*/ 403434 h 1398034"/>
              <a:gd name="connsiteX10" fmla="*/ 1914301 w 1924682"/>
              <a:gd name="connsiteY10" fmla="*/ 810396 h 1398034"/>
              <a:gd name="connsiteX11" fmla="*/ 1903191 w 1924682"/>
              <a:gd name="connsiteY11" fmla="*/ 841123 h 1398034"/>
              <a:gd name="connsiteX12" fmla="*/ 1810170 w 1924682"/>
              <a:gd name="connsiteY12" fmla="*/ 1347045 h 1398034"/>
              <a:gd name="connsiteX13" fmla="*/ 1797846 w 1924682"/>
              <a:gd name="connsiteY13" fmla="*/ 1362836 h 1398034"/>
              <a:gd name="connsiteX14" fmla="*/ 1730528 w 1924682"/>
              <a:gd name="connsiteY14" fmla="*/ 1278688 h 1398034"/>
              <a:gd name="connsiteX15" fmla="*/ 1797846 w 1924682"/>
              <a:gd name="connsiteY15" fmla="*/ 975759 h 1398034"/>
              <a:gd name="connsiteX16" fmla="*/ 1730529 w 1924682"/>
              <a:gd name="connsiteY16" fmla="*/ 482096 h 1398034"/>
              <a:gd name="connsiteX17" fmla="*/ 1489306 w 1924682"/>
              <a:gd name="connsiteY17" fmla="*/ 212824 h 1398034"/>
              <a:gd name="connsiteX18" fmla="*/ 1214425 w 1924682"/>
              <a:gd name="connsiteY18" fmla="*/ 106237 h 1398034"/>
              <a:gd name="connsiteX19" fmla="*/ 990032 w 1924682"/>
              <a:gd name="connsiteY19" fmla="*/ 89408 h 1398034"/>
              <a:gd name="connsiteX20" fmla="*/ 760030 w 1924682"/>
              <a:gd name="connsiteY20" fmla="*/ 139896 h 1398034"/>
              <a:gd name="connsiteX21" fmla="*/ 558077 w 1924682"/>
              <a:gd name="connsiteY21" fmla="*/ 190385 h 1398034"/>
              <a:gd name="connsiteX22" fmla="*/ 429051 w 1924682"/>
              <a:gd name="connsiteY22" fmla="*/ 263313 h 1398034"/>
              <a:gd name="connsiteX23" fmla="*/ 271976 w 1924682"/>
              <a:gd name="connsiteY23" fmla="*/ 375508 h 1398034"/>
              <a:gd name="connsiteX24" fmla="*/ 204658 w 1924682"/>
              <a:gd name="connsiteY24" fmla="*/ 487705 h 1398034"/>
              <a:gd name="connsiteX25" fmla="*/ 154170 w 1924682"/>
              <a:gd name="connsiteY25" fmla="*/ 639170 h 1398034"/>
              <a:gd name="connsiteX26" fmla="*/ 142950 w 1924682"/>
              <a:gd name="connsiteY26" fmla="*/ 857953 h 1398034"/>
              <a:gd name="connsiteX27" fmla="*/ 126121 w 1924682"/>
              <a:gd name="connsiteY27" fmla="*/ 1065516 h 1398034"/>
              <a:gd name="connsiteX28" fmla="*/ 103681 w 1924682"/>
              <a:gd name="connsiteY28" fmla="*/ 1183322 h 1398034"/>
              <a:gd name="connsiteX29" fmla="*/ 2705 w 1924682"/>
              <a:gd name="connsiteY29" fmla="*/ 1127224 h 1398034"/>
              <a:gd name="connsiteX30" fmla="*/ 20867 w 1924682"/>
              <a:gd name="connsiteY30" fmla="*/ 1020637 h 1398034"/>
              <a:gd name="connsiteX31" fmla="*/ 9647 w 1924682"/>
              <a:gd name="connsiteY31" fmla="*/ 785939 h 1398034"/>
              <a:gd name="connsiteX32" fmla="*/ 29742 w 1924682"/>
              <a:gd name="connsiteY32" fmla="*/ 710663 h 1398034"/>
              <a:gd name="connsiteX0" fmla="*/ 29742 w 1924682"/>
              <a:gd name="connsiteY0" fmla="*/ 710663 h 1398034"/>
              <a:gd name="connsiteX1" fmla="*/ 209669 w 1924682"/>
              <a:gd name="connsiteY1" fmla="*/ 338983 h 1398034"/>
              <a:gd name="connsiteX2" fmla="*/ 464455 w 1924682"/>
              <a:gd name="connsiteY2" fmla="*/ 122029 h 1398034"/>
              <a:gd name="connsiteX3" fmla="*/ 801136 w 1924682"/>
              <a:gd name="connsiteY3" fmla="*/ 27055 h 1398034"/>
              <a:gd name="connsiteX4" fmla="*/ 1179845 w 1924682"/>
              <a:gd name="connsiteY4" fmla="*/ 2269 h 1398034"/>
              <a:gd name="connsiteX5" fmla="*/ 1422495 w 1924682"/>
              <a:gd name="connsiteY5" fmla="*/ 72849 h 1398034"/>
              <a:gd name="connsiteX6" fmla="*/ 1497201 w 1924682"/>
              <a:gd name="connsiteY6" fmla="*/ 109523 h 1398034"/>
              <a:gd name="connsiteX7" fmla="*/ 1635256 w 1924682"/>
              <a:gd name="connsiteY7" fmla="*/ 181781 h 1398034"/>
              <a:gd name="connsiteX8" fmla="*/ 1772312 w 1924682"/>
              <a:gd name="connsiteY8" fmla="*/ 322447 h 1398034"/>
              <a:gd name="connsiteX9" fmla="*/ 1812010 w 1924682"/>
              <a:gd name="connsiteY9" fmla="*/ 412306 h 1398034"/>
              <a:gd name="connsiteX10" fmla="*/ 1914301 w 1924682"/>
              <a:gd name="connsiteY10" fmla="*/ 810396 h 1398034"/>
              <a:gd name="connsiteX11" fmla="*/ 1903191 w 1924682"/>
              <a:gd name="connsiteY11" fmla="*/ 841123 h 1398034"/>
              <a:gd name="connsiteX12" fmla="*/ 1810170 w 1924682"/>
              <a:gd name="connsiteY12" fmla="*/ 1347045 h 1398034"/>
              <a:gd name="connsiteX13" fmla="*/ 1797846 w 1924682"/>
              <a:gd name="connsiteY13" fmla="*/ 1362836 h 1398034"/>
              <a:gd name="connsiteX14" fmla="*/ 1730528 w 1924682"/>
              <a:gd name="connsiteY14" fmla="*/ 1278688 h 1398034"/>
              <a:gd name="connsiteX15" fmla="*/ 1797846 w 1924682"/>
              <a:gd name="connsiteY15" fmla="*/ 975759 h 1398034"/>
              <a:gd name="connsiteX16" fmla="*/ 1730529 w 1924682"/>
              <a:gd name="connsiteY16" fmla="*/ 482096 h 1398034"/>
              <a:gd name="connsiteX17" fmla="*/ 1489306 w 1924682"/>
              <a:gd name="connsiteY17" fmla="*/ 212824 h 1398034"/>
              <a:gd name="connsiteX18" fmla="*/ 1214425 w 1924682"/>
              <a:gd name="connsiteY18" fmla="*/ 106237 h 1398034"/>
              <a:gd name="connsiteX19" fmla="*/ 990032 w 1924682"/>
              <a:gd name="connsiteY19" fmla="*/ 89408 h 1398034"/>
              <a:gd name="connsiteX20" fmla="*/ 760030 w 1924682"/>
              <a:gd name="connsiteY20" fmla="*/ 139896 h 1398034"/>
              <a:gd name="connsiteX21" fmla="*/ 558077 w 1924682"/>
              <a:gd name="connsiteY21" fmla="*/ 190385 h 1398034"/>
              <a:gd name="connsiteX22" fmla="*/ 429051 w 1924682"/>
              <a:gd name="connsiteY22" fmla="*/ 263313 h 1398034"/>
              <a:gd name="connsiteX23" fmla="*/ 271976 w 1924682"/>
              <a:gd name="connsiteY23" fmla="*/ 375508 h 1398034"/>
              <a:gd name="connsiteX24" fmla="*/ 204658 w 1924682"/>
              <a:gd name="connsiteY24" fmla="*/ 487705 h 1398034"/>
              <a:gd name="connsiteX25" fmla="*/ 154170 w 1924682"/>
              <a:gd name="connsiteY25" fmla="*/ 639170 h 1398034"/>
              <a:gd name="connsiteX26" fmla="*/ 142950 w 1924682"/>
              <a:gd name="connsiteY26" fmla="*/ 857953 h 1398034"/>
              <a:gd name="connsiteX27" fmla="*/ 126121 w 1924682"/>
              <a:gd name="connsiteY27" fmla="*/ 1065516 h 1398034"/>
              <a:gd name="connsiteX28" fmla="*/ 103681 w 1924682"/>
              <a:gd name="connsiteY28" fmla="*/ 1183322 h 1398034"/>
              <a:gd name="connsiteX29" fmla="*/ 2705 w 1924682"/>
              <a:gd name="connsiteY29" fmla="*/ 1127224 h 1398034"/>
              <a:gd name="connsiteX30" fmla="*/ 20867 w 1924682"/>
              <a:gd name="connsiteY30" fmla="*/ 1020637 h 1398034"/>
              <a:gd name="connsiteX31" fmla="*/ 9647 w 1924682"/>
              <a:gd name="connsiteY31" fmla="*/ 785939 h 1398034"/>
              <a:gd name="connsiteX32" fmla="*/ 29742 w 1924682"/>
              <a:gd name="connsiteY32" fmla="*/ 710663 h 1398034"/>
              <a:gd name="connsiteX0" fmla="*/ 29742 w 1924682"/>
              <a:gd name="connsiteY0" fmla="*/ 710663 h 1398034"/>
              <a:gd name="connsiteX1" fmla="*/ 209669 w 1924682"/>
              <a:gd name="connsiteY1" fmla="*/ 338983 h 1398034"/>
              <a:gd name="connsiteX2" fmla="*/ 464455 w 1924682"/>
              <a:gd name="connsiteY2" fmla="*/ 122029 h 1398034"/>
              <a:gd name="connsiteX3" fmla="*/ 801136 w 1924682"/>
              <a:gd name="connsiteY3" fmla="*/ 27055 h 1398034"/>
              <a:gd name="connsiteX4" fmla="*/ 1179845 w 1924682"/>
              <a:gd name="connsiteY4" fmla="*/ 2269 h 1398034"/>
              <a:gd name="connsiteX5" fmla="*/ 1422495 w 1924682"/>
              <a:gd name="connsiteY5" fmla="*/ 72849 h 1398034"/>
              <a:gd name="connsiteX6" fmla="*/ 1497201 w 1924682"/>
              <a:gd name="connsiteY6" fmla="*/ 109523 h 1398034"/>
              <a:gd name="connsiteX7" fmla="*/ 1635256 w 1924682"/>
              <a:gd name="connsiteY7" fmla="*/ 181781 h 1398034"/>
              <a:gd name="connsiteX8" fmla="*/ 1812010 w 1924682"/>
              <a:gd name="connsiteY8" fmla="*/ 412306 h 1398034"/>
              <a:gd name="connsiteX9" fmla="*/ 1914301 w 1924682"/>
              <a:gd name="connsiteY9" fmla="*/ 810396 h 1398034"/>
              <a:gd name="connsiteX10" fmla="*/ 1903191 w 1924682"/>
              <a:gd name="connsiteY10" fmla="*/ 841123 h 1398034"/>
              <a:gd name="connsiteX11" fmla="*/ 1810170 w 1924682"/>
              <a:gd name="connsiteY11" fmla="*/ 1347045 h 1398034"/>
              <a:gd name="connsiteX12" fmla="*/ 1797846 w 1924682"/>
              <a:gd name="connsiteY12" fmla="*/ 1362836 h 1398034"/>
              <a:gd name="connsiteX13" fmla="*/ 1730528 w 1924682"/>
              <a:gd name="connsiteY13" fmla="*/ 1278688 h 1398034"/>
              <a:gd name="connsiteX14" fmla="*/ 1797846 w 1924682"/>
              <a:gd name="connsiteY14" fmla="*/ 975759 h 1398034"/>
              <a:gd name="connsiteX15" fmla="*/ 1730529 w 1924682"/>
              <a:gd name="connsiteY15" fmla="*/ 482096 h 1398034"/>
              <a:gd name="connsiteX16" fmla="*/ 1489306 w 1924682"/>
              <a:gd name="connsiteY16" fmla="*/ 212824 h 1398034"/>
              <a:gd name="connsiteX17" fmla="*/ 1214425 w 1924682"/>
              <a:gd name="connsiteY17" fmla="*/ 106237 h 1398034"/>
              <a:gd name="connsiteX18" fmla="*/ 990032 w 1924682"/>
              <a:gd name="connsiteY18" fmla="*/ 89408 h 1398034"/>
              <a:gd name="connsiteX19" fmla="*/ 760030 w 1924682"/>
              <a:gd name="connsiteY19" fmla="*/ 139896 h 1398034"/>
              <a:gd name="connsiteX20" fmla="*/ 558077 w 1924682"/>
              <a:gd name="connsiteY20" fmla="*/ 190385 h 1398034"/>
              <a:gd name="connsiteX21" fmla="*/ 429051 w 1924682"/>
              <a:gd name="connsiteY21" fmla="*/ 263313 h 1398034"/>
              <a:gd name="connsiteX22" fmla="*/ 271976 w 1924682"/>
              <a:gd name="connsiteY22" fmla="*/ 375508 h 1398034"/>
              <a:gd name="connsiteX23" fmla="*/ 204658 w 1924682"/>
              <a:gd name="connsiteY23" fmla="*/ 487705 h 1398034"/>
              <a:gd name="connsiteX24" fmla="*/ 154170 w 1924682"/>
              <a:gd name="connsiteY24" fmla="*/ 639170 h 1398034"/>
              <a:gd name="connsiteX25" fmla="*/ 142950 w 1924682"/>
              <a:gd name="connsiteY25" fmla="*/ 857953 h 1398034"/>
              <a:gd name="connsiteX26" fmla="*/ 126121 w 1924682"/>
              <a:gd name="connsiteY26" fmla="*/ 1065516 h 1398034"/>
              <a:gd name="connsiteX27" fmla="*/ 103681 w 1924682"/>
              <a:gd name="connsiteY27" fmla="*/ 1183322 h 1398034"/>
              <a:gd name="connsiteX28" fmla="*/ 2705 w 1924682"/>
              <a:gd name="connsiteY28" fmla="*/ 1127224 h 1398034"/>
              <a:gd name="connsiteX29" fmla="*/ 20867 w 1924682"/>
              <a:gd name="connsiteY29" fmla="*/ 1020637 h 1398034"/>
              <a:gd name="connsiteX30" fmla="*/ 9647 w 1924682"/>
              <a:gd name="connsiteY30" fmla="*/ 785939 h 1398034"/>
              <a:gd name="connsiteX31" fmla="*/ 29742 w 1924682"/>
              <a:gd name="connsiteY31" fmla="*/ 710663 h 1398034"/>
              <a:gd name="connsiteX0" fmla="*/ 13795 w 1928830"/>
              <a:gd name="connsiteY0" fmla="*/ 785939 h 1398034"/>
              <a:gd name="connsiteX1" fmla="*/ 213817 w 1928830"/>
              <a:gd name="connsiteY1" fmla="*/ 338983 h 1398034"/>
              <a:gd name="connsiteX2" fmla="*/ 468603 w 1928830"/>
              <a:gd name="connsiteY2" fmla="*/ 122029 h 1398034"/>
              <a:gd name="connsiteX3" fmla="*/ 805284 w 1928830"/>
              <a:gd name="connsiteY3" fmla="*/ 27055 h 1398034"/>
              <a:gd name="connsiteX4" fmla="*/ 1183993 w 1928830"/>
              <a:gd name="connsiteY4" fmla="*/ 2269 h 1398034"/>
              <a:gd name="connsiteX5" fmla="*/ 1426643 w 1928830"/>
              <a:gd name="connsiteY5" fmla="*/ 72849 h 1398034"/>
              <a:gd name="connsiteX6" fmla="*/ 1501349 w 1928830"/>
              <a:gd name="connsiteY6" fmla="*/ 109523 h 1398034"/>
              <a:gd name="connsiteX7" fmla="*/ 1639404 w 1928830"/>
              <a:gd name="connsiteY7" fmla="*/ 181781 h 1398034"/>
              <a:gd name="connsiteX8" fmla="*/ 1816158 w 1928830"/>
              <a:gd name="connsiteY8" fmla="*/ 412306 h 1398034"/>
              <a:gd name="connsiteX9" fmla="*/ 1918449 w 1928830"/>
              <a:gd name="connsiteY9" fmla="*/ 810396 h 1398034"/>
              <a:gd name="connsiteX10" fmla="*/ 1907339 w 1928830"/>
              <a:gd name="connsiteY10" fmla="*/ 841123 h 1398034"/>
              <a:gd name="connsiteX11" fmla="*/ 1814318 w 1928830"/>
              <a:gd name="connsiteY11" fmla="*/ 1347045 h 1398034"/>
              <a:gd name="connsiteX12" fmla="*/ 1801994 w 1928830"/>
              <a:gd name="connsiteY12" fmla="*/ 1362836 h 1398034"/>
              <a:gd name="connsiteX13" fmla="*/ 1734676 w 1928830"/>
              <a:gd name="connsiteY13" fmla="*/ 1278688 h 1398034"/>
              <a:gd name="connsiteX14" fmla="*/ 1801994 w 1928830"/>
              <a:gd name="connsiteY14" fmla="*/ 975759 h 1398034"/>
              <a:gd name="connsiteX15" fmla="*/ 1734677 w 1928830"/>
              <a:gd name="connsiteY15" fmla="*/ 482096 h 1398034"/>
              <a:gd name="connsiteX16" fmla="*/ 1493454 w 1928830"/>
              <a:gd name="connsiteY16" fmla="*/ 212824 h 1398034"/>
              <a:gd name="connsiteX17" fmla="*/ 1218573 w 1928830"/>
              <a:gd name="connsiteY17" fmla="*/ 106237 h 1398034"/>
              <a:gd name="connsiteX18" fmla="*/ 994180 w 1928830"/>
              <a:gd name="connsiteY18" fmla="*/ 89408 h 1398034"/>
              <a:gd name="connsiteX19" fmla="*/ 764178 w 1928830"/>
              <a:gd name="connsiteY19" fmla="*/ 139896 h 1398034"/>
              <a:gd name="connsiteX20" fmla="*/ 562225 w 1928830"/>
              <a:gd name="connsiteY20" fmla="*/ 190385 h 1398034"/>
              <a:gd name="connsiteX21" fmla="*/ 433199 w 1928830"/>
              <a:gd name="connsiteY21" fmla="*/ 263313 h 1398034"/>
              <a:gd name="connsiteX22" fmla="*/ 276124 w 1928830"/>
              <a:gd name="connsiteY22" fmla="*/ 375508 h 1398034"/>
              <a:gd name="connsiteX23" fmla="*/ 208806 w 1928830"/>
              <a:gd name="connsiteY23" fmla="*/ 487705 h 1398034"/>
              <a:gd name="connsiteX24" fmla="*/ 158318 w 1928830"/>
              <a:gd name="connsiteY24" fmla="*/ 639170 h 1398034"/>
              <a:gd name="connsiteX25" fmla="*/ 147098 w 1928830"/>
              <a:gd name="connsiteY25" fmla="*/ 857953 h 1398034"/>
              <a:gd name="connsiteX26" fmla="*/ 130269 w 1928830"/>
              <a:gd name="connsiteY26" fmla="*/ 1065516 h 1398034"/>
              <a:gd name="connsiteX27" fmla="*/ 107829 w 1928830"/>
              <a:gd name="connsiteY27" fmla="*/ 1183322 h 1398034"/>
              <a:gd name="connsiteX28" fmla="*/ 6853 w 1928830"/>
              <a:gd name="connsiteY28" fmla="*/ 1127224 h 1398034"/>
              <a:gd name="connsiteX29" fmla="*/ 25015 w 1928830"/>
              <a:gd name="connsiteY29" fmla="*/ 1020637 h 1398034"/>
              <a:gd name="connsiteX30" fmla="*/ 13795 w 1928830"/>
              <a:gd name="connsiteY30" fmla="*/ 785939 h 1398034"/>
              <a:gd name="connsiteX0" fmla="*/ 20896 w 1935931"/>
              <a:gd name="connsiteY0" fmla="*/ 785939 h 1398034"/>
              <a:gd name="connsiteX1" fmla="*/ 220918 w 1935931"/>
              <a:gd name="connsiteY1" fmla="*/ 338983 h 1398034"/>
              <a:gd name="connsiteX2" fmla="*/ 475704 w 1935931"/>
              <a:gd name="connsiteY2" fmla="*/ 122029 h 1398034"/>
              <a:gd name="connsiteX3" fmla="*/ 812385 w 1935931"/>
              <a:gd name="connsiteY3" fmla="*/ 27055 h 1398034"/>
              <a:gd name="connsiteX4" fmla="*/ 1191094 w 1935931"/>
              <a:gd name="connsiteY4" fmla="*/ 2269 h 1398034"/>
              <a:gd name="connsiteX5" fmla="*/ 1433744 w 1935931"/>
              <a:gd name="connsiteY5" fmla="*/ 72849 h 1398034"/>
              <a:gd name="connsiteX6" fmla="*/ 1508450 w 1935931"/>
              <a:gd name="connsiteY6" fmla="*/ 109523 h 1398034"/>
              <a:gd name="connsiteX7" fmla="*/ 1646505 w 1935931"/>
              <a:gd name="connsiteY7" fmla="*/ 181781 h 1398034"/>
              <a:gd name="connsiteX8" fmla="*/ 1823259 w 1935931"/>
              <a:gd name="connsiteY8" fmla="*/ 412306 h 1398034"/>
              <a:gd name="connsiteX9" fmla="*/ 1925550 w 1935931"/>
              <a:gd name="connsiteY9" fmla="*/ 810396 h 1398034"/>
              <a:gd name="connsiteX10" fmla="*/ 1914440 w 1935931"/>
              <a:gd name="connsiteY10" fmla="*/ 841123 h 1398034"/>
              <a:gd name="connsiteX11" fmla="*/ 1821419 w 1935931"/>
              <a:gd name="connsiteY11" fmla="*/ 1347045 h 1398034"/>
              <a:gd name="connsiteX12" fmla="*/ 1809095 w 1935931"/>
              <a:gd name="connsiteY12" fmla="*/ 1362836 h 1398034"/>
              <a:gd name="connsiteX13" fmla="*/ 1741777 w 1935931"/>
              <a:gd name="connsiteY13" fmla="*/ 1278688 h 1398034"/>
              <a:gd name="connsiteX14" fmla="*/ 1809095 w 1935931"/>
              <a:gd name="connsiteY14" fmla="*/ 975759 h 1398034"/>
              <a:gd name="connsiteX15" fmla="*/ 1741778 w 1935931"/>
              <a:gd name="connsiteY15" fmla="*/ 482096 h 1398034"/>
              <a:gd name="connsiteX16" fmla="*/ 1500555 w 1935931"/>
              <a:gd name="connsiteY16" fmla="*/ 212824 h 1398034"/>
              <a:gd name="connsiteX17" fmla="*/ 1225674 w 1935931"/>
              <a:gd name="connsiteY17" fmla="*/ 106237 h 1398034"/>
              <a:gd name="connsiteX18" fmla="*/ 1001281 w 1935931"/>
              <a:gd name="connsiteY18" fmla="*/ 89408 h 1398034"/>
              <a:gd name="connsiteX19" fmla="*/ 771279 w 1935931"/>
              <a:gd name="connsiteY19" fmla="*/ 139896 h 1398034"/>
              <a:gd name="connsiteX20" fmla="*/ 569326 w 1935931"/>
              <a:gd name="connsiteY20" fmla="*/ 190385 h 1398034"/>
              <a:gd name="connsiteX21" fmla="*/ 440300 w 1935931"/>
              <a:gd name="connsiteY21" fmla="*/ 263313 h 1398034"/>
              <a:gd name="connsiteX22" fmla="*/ 283225 w 1935931"/>
              <a:gd name="connsiteY22" fmla="*/ 375508 h 1398034"/>
              <a:gd name="connsiteX23" fmla="*/ 215907 w 1935931"/>
              <a:gd name="connsiteY23" fmla="*/ 487705 h 1398034"/>
              <a:gd name="connsiteX24" fmla="*/ 165419 w 1935931"/>
              <a:gd name="connsiteY24" fmla="*/ 639170 h 1398034"/>
              <a:gd name="connsiteX25" fmla="*/ 154199 w 1935931"/>
              <a:gd name="connsiteY25" fmla="*/ 857953 h 1398034"/>
              <a:gd name="connsiteX26" fmla="*/ 137370 w 1935931"/>
              <a:gd name="connsiteY26" fmla="*/ 1065516 h 1398034"/>
              <a:gd name="connsiteX27" fmla="*/ 114930 w 1935931"/>
              <a:gd name="connsiteY27" fmla="*/ 1183322 h 1398034"/>
              <a:gd name="connsiteX28" fmla="*/ 13954 w 1935931"/>
              <a:gd name="connsiteY28" fmla="*/ 1127224 h 1398034"/>
              <a:gd name="connsiteX29" fmla="*/ 14367 w 1935931"/>
              <a:gd name="connsiteY29" fmla="*/ 1047252 h 1398034"/>
              <a:gd name="connsiteX30" fmla="*/ 20896 w 1935931"/>
              <a:gd name="connsiteY30" fmla="*/ 785939 h 1398034"/>
              <a:gd name="connsiteX0" fmla="*/ 20896 w 1935931"/>
              <a:gd name="connsiteY0" fmla="*/ 785939 h 1398034"/>
              <a:gd name="connsiteX1" fmla="*/ 220918 w 1935931"/>
              <a:gd name="connsiteY1" fmla="*/ 338983 h 1398034"/>
              <a:gd name="connsiteX2" fmla="*/ 475704 w 1935931"/>
              <a:gd name="connsiteY2" fmla="*/ 122029 h 1398034"/>
              <a:gd name="connsiteX3" fmla="*/ 812385 w 1935931"/>
              <a:gd name="connsiteY3" fmla="*/ 27055 h 1398034"/>
              <a:gd name="connsiteX4" fmla="*/ 1191094 w 1935931"/>
              <a:gd name="connsiteY4" fmla="*/ 2269 h 1398034"/>
              <a:gd name="connsiteX5" fmla="*/ 1433744 w 1935931"/>
              <a:gd name="connsiteY5" fmla="*/ 72849 h 1398034"/>
              <a:gd name="connsiteX6" fmla="*/ 1508450 w 1935931"/>
              <a:gd name="connsiteY6" fmla="*/ 109523 h 1398034"/>
              <a:gd name="connsiteX7" fmla="*/ 1646505 w 1935931"/>
              <a:gd name="connsiteY7" fmla="*/ 181781 h 1398034"/>
              <a:gd name="connsiteX8" fmla="*/ 1823259 w 1935931"/>
              <a:gd name="connsiteY8" fmla="*/ 412306 h 1398034"/>
              <a:gd name="connsiteX9" fmla="*/ 1925550 w 1935931"/>
              <a:gd name="connsiteY9" fmla="*/ 810396 h 1398034"/>
              <a:gd name="connsiteX10" fmla="*/ 1914440 w 1935931"/>
              <a:gd name="connsiteY10" fmla="*/ 841123 h 1398034"/>
              <a:gd name="connsiteX11" fmla="*/ 1821419 w 1935931"/>
              <a:gd name="connsiteY11" fmla="*/ 1347045 h 1398034"/>
              <a:gd name="connsiteX12" fmla="*/ 1809095 w 1935931"/>
              <a:gd name="connsiteY12" fmla="*/ 1362836 h 1398034"/>
              <a:gd name="connsiteX13" fmla="*/ 1741777 w 1935931"/>
              <a:gd name="connsiteY13" fmla="*/ 1278688 h 1398034"/>
              <a:gd name="connsiteX14" fmla="*/ 1809095 w 1935931"/>
              <a:gd name="connsiteY14" fmla="*/ 975759 h 1398034"/>
              <a:gd name="connsiteX15" fmla="*/ 1741778 w 1935931"/>
              <a:gd name="connsiteY15" fmla="*/ 482096 h 1398034"/>
              <a:gd name="connsiteX16" fmla="*/ 1500555 w 1935931"/>
              <a:gd name="connsiteY16" fmla="*/ 212824 h 1398034"/>
              <a:gd name="connsiteX17" fmla="*/ 1225674 w 1935931"/>
              <a:gd name="connsiteY17" fmla="*/ 106237 h 1398034"/>
              <a:gd name="connsiteX18" fmla="*/ 1001281 w 1935931"/>
              <a:gd name="connsiteY18" fmla="*/ 89408 h 1398034"/>
              <a:gd name="connsiteX19" fmla="*/ 771279 w 1935931"/>
              <a:gd name="connsiteY19" fmla="*/ 139896 h 1398034"/>
              <a:gd name="connsiteX20" fmla="*/ 569326 w 1935931"/>
              <a:gd name="connsiteY20" fmla="*/ 190385 h 1398034"/>
              <a:gd name="connsiteX21" fmla="*/ 440300 w 1935931"/>
              <a:gd name="connsiteY21" fmla="*/ 263313 h 1398034"/>
              <a:gd name="connsiteX22" fmla="*/ 283225 w 1935931"/>
              <a:gd name="connsiteY22" fmla="*/ 375508 h 1398034"/>
              <a:gd name="connsiteX23" fmla="*/ 215907 w 1935931"/>
              <a:gd name="connsiteY23" fmla="*/ 487705 h 1398034"/>
              <a:gd name="connsiteX24" fmla="*/ 165419 w 1935931"/>
              <a:gd name="connsiteY24" fmla="*/ 639170 h 1398034"/>
              <a:gd name="connsiteX25" fmla="*/ 154199 w 1935931"/>
              <a:gd name="connsiteY25" fmla="*/ 857953 h 1398034"/>
              <a:gd name="connsiteX26" fmla="*/ 137370 w 1935931"/>
              <a:gd name="connsiteY26" fmla="*/ 1065516 h 1398034"/>
              <a:gd name="connsiteX27" fmla="*/ 114930 w 1935931"/>
              <a:gd name="connsiteY27" fmla="*/ 1183322 h 1398034"/>
              <a:gd name="connsiteX28" fmla="*/ 49451 w 1935931"/>
              <a:gd name="connsiteY28" fmla="*/ 1153840 h 1398034"/>
              <a:gd name="connsiteX29" fmla="*/ 14367 w 1935931"/>
              <a:gd name="connsiteY29" fmla="*/ 1047252 h 1398034"/>
              <a:gd name="connsiteX30" fmla="*/ 20896 w 1935931"/>
              <a:gd name="connsiteY30" fmla="*/ 785939 h 1398034"/>
              <a:gd name="connsiteX0" fmla="*/ 20896 w 1925551"/>
              <a:gd name="connsiteY0" fmla="*/ 785939 h 1398034"/>
              <a:gd name="connsiteX1" fmla="*/ 220918 w 1925551"/>
              <a:gd name="connsiteY1" fmla="*/ 338983 h 1398034"/>
              <a:gd name="connsiteX2" fmla="*/ 475704 w 1925551"/>
              <a:gd name="connsiteY2" fmla="*/ 122029 h 1398034"/>
              <a:gd name="connsiteX3" fmla="*/ 812385 w 1925551"/>
              <a:gd name="connsiteY3" fmla="*/ 27055 h 1398034"/>
              <a:gd name="connsiteX4" fmla="*/ 1191094 w 1925551"/>
              <a:gd name="connsiteY4" fmla="*/ 2269 h 1398034"/>
              <a:gd name="connsiteX5" fmla="*/ 1433744 w 1925551"/>
              <a:gd name="connsiteY5" fmla="*/ 72849 h 1398034"/>
              <a:gd name="connsiteX6" fmla="*/ 1508450 w 1925551"/>
              <a:gd name="connsiteY6" fmla="*/ 109523 h 1398034"/>
              <a:gd name="connsiteX7" fmla="*/ 1646505 w 1925551"/>
              <a:gd name="connsiteY7" fmla="*/ 181781 h 1398034"/>
              <a:gd name="connsiteX8" fmla="*/ 1823259 w 1925551"/>
              <a:gd name="connsiteY8" fmla="*/ 412306 h 1398034"/>
              <a:gd name="connsiteX9" fmla="*/ 1925550 w 1925551"/>
              <a:gd name="connsiteY9" fmla="*/ 810396 h 1398034"/>
              <a:gd name="connsiteX10" fmla="*/ 1821419 w 1925551"/>
              <a:gd name="connsiteY10" fmla="*/ 1347045 h 1398034"/>
              <a:gd name="connsiteX11" fmla="*/ 1809095 w 1925551"/>
              <a:gd name="connsiteY11" fmla="*/ 1362836 h 1398034"/>
              <a:gd name="connsiteX12" fmla="*/ 1741777 w 1925551"/>
              <a:gd name="connsiteY12" fmla="*/ 1278688 h 1398034"/>
              <a:gd name="connsiteX13" fmla="*/ 1809095 w 1925551"/>
              <a:gd name="connsiteY13" fmla="*/ 975759 h 1398034"/>
              <a:gd name="connsiteX14" fmla="*/ 1741778 w 1925551"/>
              <a:gd name="connsiteY14" fmla="*/ 482096 h 1398034"/>
              <a:gd name="connsiteX15" fmla="*/ 1500555 w 1925551"/>
              <a:gd name="connsiteY15" fmla="*/ 212824 h 1398034"/>
              <a:gd name="connsiteX16" fmla="*/ 1225674 w 1925551"/>
              <a:gd name="connsiteY16" fmla="*/ 106237 h 1398034"/>
              <a:gd name="connsiteX17" fmla="*/ 1001281 w 1925551"/>
              <a:gd name="connsiteY17" fmla="*/ 89408 h 1398034"/>
              <a:gd name="connsiteX18" fmla="*/ 771279 w 1925551"/>
              <a:gd name="connsiteY18" fmla="*/ 139896 h 1398034"/>
              <a:gd name="connsiteX19" fmla="*/ 569326 w 1925551"/>
              <a:gd name="connsiteY19" fmla="*/ 190385 h 1398034"/>
              <a:gd name="connsiteX20" fmla="*/ 440300 w 1925551"/>
              <a:gd name="connsiteY20" fmla="*/ 263313 h 1398034"/>
              <a:gd name="connsiteX21" fmla="*/ 283225 w 1925551"/>
              <a:gd name="connsiteY21" fmla="*/ 375508 h 1398034"/>
              <a:gd name="connsiteX22" fmla="*/ 215907 w 1925551"/>
              <a:gd name="connsiteY22" fmla="*/ 487705 h 1398034"/>
              <a:gd name="connsiteX23" fmla="*/ 165419 w 1925551"/>
              <a:gd name="connsiteY23" fmla="*/ 639170 h 1398034"/>
              <a:gd name="connsiteX24" fmla="*/ 154199 w 1925551"/>
              <a:gd name="connsiteY24" fmla="*/ 857953 h 1398034"/>
              <a:gd name="connsiteX25" fmla="*/ 137370 w 1925551"/>
              <a:gd name="connsiteY25" fmla="*/ 1065516 h 1398034"/>
              <a:gd name="connsiteX26" fmla="*/ 114930 w 1925551"/>
              <a:gd name="connsiteY26" fmla="*/ 1183322 h 1398034"/>
              <a:gd name="connsiteX27" fmla="*/ 49451 w 1925551"/>
              <a:gd name="connsiteY27" fmla="*/ 1153840 h 1398034"/>
              <a:gd name="connsiteX28" fmla="*/ 14367 w 1925551"/>
              <a:gd name="connsiteY28" fmla="*/ 1047252 h 1398034"/>
              <a:gd name="connsiteX29" fmla="*/ 20896 w 1925551"/>
              <a:gd name="connsiteY29" fmla="*/ 785939 h 1398034"/>
              <a:gd name="connsiteX0" fmla="*/ 20896 w 1925551"/>
              <a:gd name="connsiteY0" fmla="*/ 785939 h 1378450"/>
              <a:gd name="connsiteX1" fmla="*/ 220918 w 1925551"/>
              <a:gd name="connsiteY1" fmla="*/ 338983 h 1378450"/>
              <a:gd name="connsiteX2" fmla="*/ 475704 w 1925551"/>
              <a:gd name="connsiteY2" fmla="*/ 122029 h 1378450"/>
              <a:gd name="connsiteX3" fmla="*/ 812385 w 1925551"/>
              <a:gd name="connsiteY3" fmla="*/ 27055 h 1378450"/>
              <a:gd name="connsiteX4" fmla="*/ 1191094 w 1925551"/>
              <a:gd name="connsiteY4" fmla="*/ 2269 h 1378450"/>
              <a:gd name="connsiteX5" fmla="*/ 1433744 w 1925551"/>
              <a:gd name="connsiteY5" fmla="*/ 72849 h 1378450"/>
              <a:gd name="connsiteX6" fmla="*/ 1508450 w 1925551"/>
              <a:gd name="connsiteY6" fmla="*/ 109523 h 1378450"/>
              <a:gd name="connsiteX7" fmla="*/ 1646505 w 1925551"/>
              <a:gd name="connsiteY7" fmla="*/ 181781 h 1378450"/>
              <a:gd name="connsiteX8" fmla="*/ 1823259 w 1925551"/>
              <a:gd name="connsiteY8" fmla="*/ 412306 h 1378450"/>
              <a:gd name="connsiteX9" fmla="*/ 1925550 w 1925551"/>
              <a:gd name="connsiteY9" fmla="*/ 810396 h 1378450"/>
              <a:gd name="connsiteX10" fmla="*/ 1821419 w 1925551"/>
              <a:gd name="connsiteY10" fmla="*/ 1347045 h 1378450"/>
              <a:gd name="connsiteX11" fmla="*/ 1741777 w 1925551"/>
              <a:gd name="connsiteY11" fmla="*/ 1278688 h 1378450"/>
              <a:gd name="connsiteX12" fmla="*/ 1809095 w 1925551"/>
              <a:gd name="connsiteY12" fmla="*/ 975759 h 1378450"/>
              <a:gd name="connsiteX13" fmla="*/ 1741778 w 1925551"/>
              <a:gd name="connsiteY13" fmla="*/ 482096 h 1378450"/>
              <a:gd name="connsiteX14" fmla="*/ 1500555 w 1925551"/>
              <a:gd name="connsiteY14" fmla="*/ 212824 h 1378450"/>
              <a:gd name="connsiteX15" fmla="*/ 1225674 w 1925551"/>
              <a:gd name="connsiteY15" fmla="*/ 106237 h 1378450"/>
              <a:gd name="connsiteX16" fmla="*/ 1001281 w 1925551"/>
              <a:gd name="connsiteY16" fmla="*/ 89408 h 1378450"/>
              <a:gd name="connsiteX17" fmla="*/ 771279 w 1925551"/>
              <a:gd name="connsiteY17" fmla="*/ 139896 h 1378450"/>
              <a:gd name="connsiteX18" fmla="*/ 569326 w 1925551"/>
              <a:gd name="connsiteY18" fmla="*/ 190385 h 1378450"/>
              <a:gd name="connsiteX19" fmla="*/ 440300 w 1925551"/>
              <a:gd name="connsiteY19" fmla="*/ 263313 h 1378450"/>
              <a:gd name="connsiteX20" fmla="*/ 283225 w 1925551"/>
              <a:gd name="connsiteY20" fmla="*/ 375508 h 1378450"/>
              <a:gd name="connsiteX21" fmla="*/ 215907 w 1925551"/>
              <a:gd name="connsiteY21" fmla="*/ 487705 h 1378450"/>
              <a:gd name="connsiteX22" fmla="*/ 165419 w 1925551"/>
              <a:gd name="connsiteY22" fmla="*/ 639170 h 1378450"/>
              <a:gd name="connsiteX23" fmla="*/ 154199 w 1925551"/>
              <a:gd name="connsiteY23" fmla="*/ 857953 h 1378450"/>
              <a:gd name="connsiteX24" fmla="*/ 137370 w 1925551"/>
              <a:gd name="connsiteY24" fmla="*/ 1065516 h 1378450"/>
              <a:gd name="connsiteX25" fmla="*/ 114930 w 1925551"/>
              <a:gd name="connsiteY25" fmla="*/ 1183322 h 1378450"/>
              <a:gd name="connsiteX26" fmla="*/ 49451 w 1925551"/>
              <a:gd name="connsiteY26" fmla="*/ 1153840 h 1378450"/>
              <a:gd name="connsiteX27" fmla="*/ 14367 w 1925551"/>
              <a:gd name="connsiteY27" fmla="*/ 1047252 h 1378450"/>
              <a:gd name="connsiteX28" fmla="*/ 20896 w 1925551"/>
              <a:gd name="connsiteY28" fmla="*/ 785939 h 1378450"/>
              <a:gd name="connsiteX0" fmla="*/ 20896 w 1925551"/>
              <a:gd name="connsiteY0" fmla="*/ 785939 h 1378450"/>
              <a:gd name="connsiteX1" fmla="*/ 220918 w 1925551"/>
              <a:gd name="connsiteY1" fmla="*/ 338983 h 1378450"/>
              <a:gd name="connsiteX2" fmla="*/ 475704 w 1925551"/>
              <a:gd name="connsiteY2" fmla="*/ 122029 h 1378450"/>
              <a:gd name="connsiteX3" fmla="*/ 812385 w 1925551"/>
              <a:gd name="connsiteY3" fmla="*/ 27055 h 1378450"/>
              <a:gd name="connsiteX4" fmla="*/ 1191094 w 1925551"/>
              <a:gd name="connsiteY4" fmla="*/ 2269 h 1378450"/>
              <a:gd name="connsiteX5" fmla="*/ 1433744 w 1925551"/>
              <a:gd name="connsiteY5" fmla="*/ 72849 h 1378450"/>
              <a:gd name="connsiteX6" fmla="*/ 1508450 w 1925551"/>
              <a:gd name="connsiteY6" fmla="*/ 109523 h 1378450"/>
              <a:gd name="connsiteX7" fmla="*/ 1646505 w 1925551"/>
              <a:gd name="connsiteY7" fmla="*/ 181781 h 1378450"/>
              <a:gd name="connsiteX8" fmla="*/ 1823259 w 1925551"/>
              <a:gd name="connsiteY8" fmla="*/ 412306 h 1378450"/>
              <a:gd name="connsiteX9" fmla="*/ 1925550 w 1925551"/>
              <a:gd name="connsiteY9" fmla="*/ 810396 h 1378450"/>
              <a:gd name="connsiteX10" fmla="*/ 1821419 w 1925551"/>
              <a:gd name="connsiteY10" fmla="*/ 1347045 h 1378450"/>
              <a:gd name="connsiteX11" fmla="*/ 1741777 w 1925551"/>
              <a:gd name="connsiteY11" fmla="*/ 1278688 h 1378450"/>
              <a:gd name="connsiteX12" fmla="*/ 1809095 w 1925551"/>
              <a:gd name="connsiteY12" fmla="*/ 975759 h 1378450"/>
              <a:gd name="connsiteX13" fmla="*/ 1741778 w 1925551"/>
              <a:gd name="connsiteY13" fmla="*/ 482096 h 1378450"/>
              <a:gd name="connsiteX14" fmla="*/ 1500555 w 1925551"/>
              <a:gd name="connsiteY14" fmla="*/ 212824 h 1378450"/>
              <a:gd name="connsiteX15" fmla="*/ 1225674 w 1925551"/>
              <a:gd name="connsiteY15" fmla="*/ 106237 h 1378450"/>
              <a:gd name="connsiteX16" fmla="*/ 1001281 w 1925551"/>
              <a:gd name="connsiteY16" fmla="*/ 89408 h 1378450"/>
              <a:gd name="connsiteX17" fmla="*/ 771279 w 1925551"/>
              <a:gd name="connsiteY17" fmla="*/ 139896 h 1378450"/>
              <a:gd name="connsiteX18" fmla="*/ 569326 w 1925551"/>
              <a:gd name="connsiteY18" fmla="*/ 190385 h 1378450"/>
              <a:gd name="connsiteX19" fmla="*/ 440300 w 1925551"/>
              <a:gd name="connsiteY19" fmla="*/ 263313 h 1378450"/>
              <a:gd name="connsiteX20" fmla="*/ 309848 w 1925551"/>
              <a:gd name="connsiteY20" fmla="*/ 402123 h 1378450"/>
              <a:gd name="connsiteX21" fmla="*/ 215907 w 1925551"/>
              <a:gd name="connsiteY21" fmla="*/ 487705 h 1378450"/>
              <a:gd name="connsiteX22" fmla="*/ 165419 w 1925551"/>
              <a:gd name="connsiteY22" fmla="*/ 639170 h 1378450"/>
              <a:gd name="connsiteX23" fmla="*/ 154199 w 1925551"/>
              <a:gd name="connsiteY23" fmla="*/ 857953 h 1378450"/>
              <a:gd name="connsiteX24" fmla="*/ 137370 w 1925551"/>
              <a:gd name="connsiteY24" fmla="*/ 1065516 h 1378450"/>
              <a:gd name="connsiteX25" fmla="*/ 114930 w 1925551"/>
              <a:gd name="connsiteY25" fmla="*/ 1183322 h 1378450"/>
              <a:gd name="connsiteX26" fmla="*/ 49451 w 1925551"/>
              <a:gd name="connsiteY26" fmla="*/ 1153840 h 1378450"/>
              <a:gd name="connsiteX27" fmla="*/ 14367 w 1925551"/>
              <a:gd name="connsiteY27" fmla="*/ 1047252 h 1378450"/>
              <a:gd name="connsiteX28" fmla="*/ 20896 w 1925551"/>
              <a:gd name="connsiteY28" fmla="*/ 785939 h 137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25551" h="1378450">
                <a:moveTo>
                  <a:pt x="20896" y="785939"/>
                </a:moveTo>
                <a:cubicBezTo>
                  <a:pt x="55321" y="667894"/>
                  <a:pt x="145117" y="449635"/>
                  <a:pt x="220918" y="338983"/>
                </a:cubicBezTo>
                <a:cubicBezTo>
                  <a:pt x="296719" y="228331"/>
                  <a:pt x="377126" y="174017"/>
                  <a:pt x="475704" y="122029"/>
                </a:cubicBezTo>
                <a:cubicBezTo>
                  <a:pt x="574282" y="70041"/>
                  <a:pt x="693153" y="47015"/>
                  <a:pt x="812385" y="27055"/>
                </a:cubicBezTo>
                <a:cubicBezTo>
                  <a:pt x="931617" y="7095"/>
                  <a:pt x="1087534" y="-5363"/>
                  <a:pt x="1191094" y="2269"/>
                </a:cubicBezTo>
                <a:cubicBezTo>
                  <a:pt x="1294654" y="9901"/>
                  <a:pt x="1380851" y="54973"/>
                  <a:pt x="1433744" y="72849"/>
                </a:cubicBezTo>
                <a:cubicBezTo>
                  <a:pt x="1486637" y="90725"/>
                  <a:pt x="1480385" y="91368"/>
                  <a:pt x="1508450" y="109523"/>
                </a:cubicBezTo>
                <a:cubicBezTo>
                  <a:pt x="1536515" y="127678"/>
                  <a:pt x="1594037" y="131317"/>
                  <a:pt x="1646505" y="181781"/>
                </a:cubicBezTo>
                <a:cubicBezTo>
                  <a:pt x="1698973" y="232245"/>
                  <a:pt x="1776751" y="307537"/>
                  <a:pt x="1823259" y="412306"/>
                </a:cubicBezTo>
                <a:cubicBezTo>
                  <a:pt x="1869767" y="517075"/>
                  <a:pt x="1925857" y="654606"/>
                  <a:pt x="1925550" y="810396"/>
                </a:cubicBezTo>
                <a:cubicBezTo>
                  <a:pt x="1925243" y="966186"/>
                  <a:pt x="1840828" y="1254972"/>
                  <a:pt x="1821419" y="1347045"/>
                </a:cubicBezTo>
                <a:cubicBezTo>
                  <a:pt x="1790790" y="1425094"/>
                  <a:pt x="1743831" y="1340569"/>
                  <a:pt x="1741777" y="1278688"/>
                </a:cubicBezTo>
                <a:lnTo>
                  <a:pt x="1809095" y="975759"/>
                </a:lnTo>
                <a:cubicBezTo>
                  <a:pt x="1809095" y="846733"/>
                  <a:pt x="1793201" y="609252"/>
                  <a:pt x="1741778" y="482096"/>
                </a:cubicBezTo>
                <a:cubicBezTo>
                  <a:pt x="1690355" y="354940"/>
                  <a:pt x="1586572" y="275467"/>
                  <a:pt x="1500555" y="212824"/>
                </a:cubicBezTo>
                <a:cubicBezTo>
                  <a:pt x="1414538" y="150181"/>
                  <a:pt x="1308886" y="126806"/>
                  <a:pt x="1225674" y="106237"/>
                </a:cubicBezTo>
                <a:cubicBezTo>
                  <a:pt x="1142462" y="85668"/>
                  <a:pt x="1077013" y="83798"/>
                  <a:pt x="1001281" y="89408"/>
                </a:cubicBezTo>
                <a:cubicBezTo>
                  <a:pt x="925549" y="95018"/>
                  <a:pt x="843272" y="123067"/>
                  <a:pt x="771279" y="139896"/>
                </a:cubicBezTo>
                <a:cubicBezTo>
                  <a:pt x="699287" y="156726"/>
                  <a:pt x="624489" y="169816"/>
                  <a:pt x="569326" y="190385"/>
                </a:cubicBezTo>
                <a:cubicBezTo>
                  <a:pt x="514163" y="210955"/>
                  <a:pt x="483546" y="228023"/>
                  <a:pt x="440300" y="263313"/>
                </a:cubicBezTo>
                <a:cubicBezTo>
                  <a:pt x="397054" y="298603"/>
                  <a:pt x="347247" y="364724"/>
                  <a:pt x="309848" y="402123"/>
                </a:cubicBezTo>
                <a:cubicBezTo>
                  <a:pt x="272449" y="439522"/>
                  <a:pt x="239978" y="448197"/>
                  <a:pt x="215907" y="487705"/>
                </a:cubicBezTo>
                <a:cubicBezTo>
                  <a:pt x="191836" y="527213"/>
                  <a:pt x="175704" y="577462"/>
                  <a:pt x="165419" y="639170"/>
                </a:cubicBezTo>
                <a:cubicBezTo>
                  <a:pt x="155134" y="700878"/>
                  <a:pt x="158874" y="786895"/>
                  <a:pt x="154199" y="857953"/>
                </a:cubicBezTo>
                <a:cubicBezTo>
                  <a:pt x="149524" y="929011"/>
                  <a:pt x="143915" y="1011288"/>
                  <a:pt x="137370" y="1065516"/>
                </a:cubicBezTo>
                <a:cubicBezTo>
                  <a:pt x="130825" y="1119744"/>
                  <a:pt x="129583" y="1168601"/>
                  <a:pt x="114930" y="1183322"/>
                </a:cubicBezTo>
                <a:cubicBezTo>
                  <a:pt x="100277" y="1198043"/>
                  <a:pt x="66211" y="1176518"/>
                  <a:pt x="49451" y="1153840"/>
                </a:cubicBezTo>
                <a:cubicBezTo>
                  <a:pt x="32691" y="1131162"/>
                  <a:pt x="26522" y="1107090"/>
                  <a:pt x="14367" y="1047252"/>
                </a:cubicBezTo>
                <a:cubicBezTo>
                  <a:pt x="2212" y="987414"/>
                  <a:pt x="-13529" y="903984"/>
                  <a:pt x="20896" y="785939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6718253" y="3002756"/>
            <a:ext cx="1957004" cy="1559958"/>
          </a:xfrm>
          <a:custGeom>
            <a:avLst/>
            <a:gdLst>
              <a:gd name="T0" fmla="*/ 603620 w 2186893"/>
              <a:gd name="T1" fmla="*/ 125054 h 1688554"/>
              <a:gd name="T2" fmla="*/ 839455 w 2186893"/>
              <a:gd name="T3" fmla="*/ 29864 h 1688554"/>
              <a:gd name="T4" fmla="*/ 1041597 w 2186893"/>
              <a:gd name="T5" fmla="*/ 1867 h 1688554"/>
              <a:gd name="T6" fmla="*/ 1311121 w 2186893"/>
              <a:gd name="T7" fmla="*/ 41063 h 1688554"/>
              <a:gd name="T8" fmla="*/ 1563797 w 2186893"/>
              <a:gd name="T9" fmla="*/ 80257 h 1688554"/>
              <a:gd name="T10" fmla="*/ 1749094 w 2186893"/>
              <a:gd name="T11" fmla="*/ 125054 h 1688554"/>
              <a:gd name="T12" fmla="*/ 1996158 w 2186893"/>
              <a:gd name="T13" fmla="*/ 209045 h 1688554"/>
              <a:gd name="T14" fmla="*/ 2158994 w 2186893"/>
              <a:gd name="T15" fmla="*/ 589807 h 1688554"/>
              <a:gd name="T16" fmla="*/ 2175839 w 2186893"/>
              <a:gd name="T17" fmla="*/ 942571 h 1688554"/>
              <a:gd name="T18" fmla="*/ 2158994 w 2186893"/>
              <a:gd name="T19" fmla="*/ 1418524 h 1688554"/>
              <a:gd name="T20" fmla="*/ 2130919 w 2186893"/>
              <a:gd name="T21" fmla="*/ 1648100 h 1688554"/>
              <a:gd name="T22" fmla="*/ 2063538 w 2186893"/>
              <a:gd name="T23" fmla="*/ 1642501 h 1688554"/>
              <a:gd name="T24" fmla="*/ 1968082 w 2186893"/>
              <a:gd name="T25" fmla="*/ 1603305 h 1688554"/>
              <a:gd name="T26" fmla="*/ 1962467 w 2186893"/>
              <a:gd name="T27" fmla="*/ 1491316 h 1688554"/>
              <a:gd name="T28" fmla="*/ 1979313 w 2186893"/>
              <a:gd name="T29" fmla="*/ 1004165 h 1688554"/>
              <a:gd name="T30" fmla="*/ 1962468 w 2186893"/>
              <a:gd name="T31" fmla="*/ 780188 h 1688554"/>
              <a:gd name="T32" fmla="*/ 1676099 w 2186893"/>
              <a:gd name="T33" fmla="*/ 433022 h 1688554"/>
              <a:gd name="T34" fmla="*/ 1327965 w 2186893"/>
              <a:gd name="T35" fmla="*/ 253840 h 1688554"/>
              <a:gd name="T36" fmla="*/ 957368 w 2186893"/>
              <a:gd name="T37" fmla="*/ 237043 h 1688554"/>
              <a:gd name="T38" fmla="*/ 738382 w 2186893"/>
              <a:gd name="T39" fmla="*/ 326633 h 1688554"/>
              <a:gd name="T40" fmla="*/ 586775 w 2186893"/>
              <a:gd name="T41" fmla="*/ 427424 h 1688554"/>
              <a:gd name="T42" fmla="*/ 418321 w 2186893"/>
              <a:gd name="T43" fmla="*/ 612206 h 1688554"/>
              <a:gd name="T44" fmla="*/ 300407 w 2186893"/>
              <a:gd name="T45" fmla="*/ 830583 h 1688554"/>
              <a:gd name="T46" fmla="*/ 199335 w 2186893"/>
              <a:gd name="T47" fmla="*/ 1295336 h 1688554"/>
              <a:gd name="T48" fmla="*/ 233027 w 2186893"/>
              <a:gd name="T49" fmla="*/ 1575308 h 1688554"/>
              <a:gd name="T50" fmla="*/ 98265 w 2186893"/>
              <a:gd name="T51" fmla="*/ 1564109 h 1688554"/>
              <a:gd name="T52" fmla="*/ 8424 w 2186893"/>
              <a:gd name="T53" fmla="*/ 1463318 h 1688554"/>
              <a:gd name="T54" fmla="*/ 47729 w 2186893"/>
              <a:gd name="T55" fmla="*/ 942571 h 1688554"/>
              <a:gd name="T56" fmla="*/ 154414 w 2186893"/>
              <a:gd name="T57" fmla="*/ 561810 h 1688554"/>
              <a:gd name="T58" fmla="*/ 468858 w 2186893"/>
              <a:gd name="T59" fmla="*/ 225843 h 1688554"/>
              <a:gd name="T60" fmla="*/ 603620 w 2186893"/>
              <a:gd name="T61" fmla="*/ 125054 h 16885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connsiteX0" fmla="*/ 597118 w 2170716"/>
              <a:gd name="connsiteY0" fmla="*/ 123649 h 1666348"/>
              <a:gd name="connsiteX1" fmla="*/ 832731 w 2170716"/>
              <a:gd name="connsiteY1" fmla="*/ 28282 h 1666348"/>
              <a:gd name="connsiteX2" fmla="*/ 1034684 w 2170716"/>
              <a:gd name="connsiteY2" fmla="*/ 234 h 1666348"/>
              <a:gd name="connsiteX3" fmla="*/ 1303955 w 2170716"/>
              <a:gd name="connsiteY3" fmla="*/ 39502 h 1666348"/>
              <a:gd name="connsiteX4" fmla="*/ 1556396 w 2170716"/>
              <a:gd name="connsiteY4" fmla="*/ 78771 h 1666348"/>
              <a:gd name="connsiteX5" fmla="*/ 1741520 w 2170716"/>
              <a:gd name="connsiteY5" fmla="*/ 123649 h 1666348"/>
              <a:gd name="connsiteX6" fmla="*/ 1988353 w 2170716"/>
              <a:gd name="connsiteY6" fmla="*/ 207796 h 1666348"/>
              <a:gd name="connsiteX7" fmla="*/ 2151036 w 2170716"/>
              <a:gd name="connsiteY7" fmla="*/ 589264 h 1666348"/>
              <a:gd name="connsiteX8" fmla="*/ 2167866 w 2170716"/>
              <a:gd name="connsiteY8" fmla="*/ 942682 h 1666348"/>
              <a:gd name="connsiteX9" fmla="*/ 2151037 w 2170716"/>
              <a:gd name="connsiteY9" fmla="*/ 1419517 h 1666348"/>
              <a:gd name="connsiteX10" fmla="*/ 2122988 w 2170716"/>
              <a:gd name="connsiteY10" fmla="*/ 1649519 h 1666348"/>
              <a:gd name="connsiteX11" fmla="*/ 2055670 w 2170716"/>
              <a:gd name="connsiteY11" fmla="*/ 1643909 h 1666348"/>
              <a:gd name="connsiteX12" fmla="*/ 1960303 w 2170716"/>
              <a:gd name="connsiteY12" fmla="*/ 1604641 h 1666348"/>
              <a:gd name="connsiteX13" fmla="*/ 1954693 w 2170716"/>
              <a:gd name="connsiteY13" fmla="*/ 1492444 h 1666348"/>
              <a:gd name="connsiteX14" fmla="*/ 1971523 w 2170716"/>
              <a:gd name="connsiteY14" fmla="*/ 1004390 h 1666348"/>
              <a:gd name="connsiteX15" fmla="*/ 1954694 w 2170716"/>
              <a:gd name="connsiteY15" fmla="*/ 779998 h 1666348"/>
              <a:gd name="connsiteX16" fmla="*/ 1668593 w 2170716"/>
              <a:gd name="connsiteY16" fmla="*/ 432189 h 1666348"/>
              <a:gd name="connsiteX17" fmla="*/ 1320784 w 2170716"/>
              <a:gd name="connsiteY17" fmla="*/ 252675 h 1666348"/>
              <a:gd name="connsiteX18" fmla="*/ 950536 w 2170716"/>
              <a:gd name="connsiteY18" fmla="*/ 235846 h 1666348"/>
              <a:gd name="connsiteX19" fmla="*/ 731754 w 2170716"/>
              <a:gd name="connsiteY19" fmla="*/ 325603 h 1666348"/>
              <a:gd name="connsiteX20" fmla="*/ 580288 w 2170716"/>
              <a:gd name="connsiteY20" fmla="*/ 426580 h 1666348"/>
              <a:gd name="connsiteX21" fmla="*/ 411993 w 2170716"/>
              <a:gd name="connsiteY21" fmla="*/ 611704 h 1666348"/>
              <a:gd name="connsiteX22" fmla="*/ 294187 w 2170716"/>
              <a:gd name="connsiteY22" fmla="*/ 830486 h 1666348"/>
              <a:gd name="connsiteX23" fmla="*/ 193211 w 2170716"/>
              <a:gd name="connsiteY23" fmla="*/ 1296101 h 1666348"/>
              <a:gd name="connsiteX24" fmla="*/ 226870 w 2170716"/>
              <a:gd name="connsiteY24" fmla="*/ 1576592 h 1666348"/>
              <a:gd name="connsiteX25" fmla="*/ 92234 w 2170716"/>
              <a:gd name="connsiteY25" fmla="*/ 1565372 h 1666348"/>
              <a:gd name="connsiteX26" fmla="*/ 2477 w 2170716"/>
              <a:gd name="connsiteY26" fmla="*/ 1464395 h 1666348"/>
              <a:gd name="connsiteX27" fmla="*/ 41746 w 2170716"/>
              <a:gd name="connsiteY27" fmla="*/ 942682 h 1666348"/>
              <a:gd name="connsiteX28" fmla="*/ 210457 w 2170716"/>
              <a:gd name="connsiteY28" fmla="*/ 605632 h 1666348"/>
              <a:gd name="connsiteX29" fmla="*/ 462482 w 2170716"/>
              <a:gd name="connsiteY29" fmla="*/ 224626 h 1666348"/>
              <a:gd name="connsiteX30" fmla="*/ 597118 w 2170716"/>
              <a:gd name="connsiteY30" fmla="*/ 123649 h 1666348"/>
              <a:gd name="connsiteX0" fmla="*/ 596516 w 2170114"/>
              <a:gd name="connsiteY0" fmla="*/ 123649 h 1666348"/>
              <a:gd name="connsiteX1" fmla="*/ 832129 w 2170114"/>
              <a:gd name="connsiteY1" fmla="*/ 28282 h 1666348"/>
              <a:gd name="connsiteX2" fmla="*/ 1034082 w 2170114"/>
              <a:gd name="connsiteY2" fmla="*/ 234 h 1666348"/>
              <a:gd name="connsiteX3" fmla="*/ 1303353 w 2170114"/>
              <a:gd name="connsiteY3" fmla="*/ 39502 h 1666348"/>
              <a:gd name="connsiteX4" fmla="*/ 1555794 w 2170114"/>
              <a:gd name="connsiteY4" fmla="*/ 78771 h 1666348"/>
              <a:gd name="connsiteX5" fmla="*/ 1740918 w 2170114"/>
              <a:gd name="connsiteY5" fmla="*/ 123649 h 1666348"/>
              <a:gd name="connsiteX6" fmla="*/ 1987751 w 2170114"/>
              <a:gd name="connsiteY6" fmla="*/ 207796 h 1666348"/>
              <a:gd name="connsiteX7" fmla="*/ 2150434 w 2170114"/>
              <a:gd name="connsiteY7" fmla="*/ 589264 h 1666348"/>
              <a:gd name="connsiteX8" fmla="*/ 2167264 w 2170114"/>
              <a:gd name="connsiteY8" fmla="*/ 942682 h 1666348"/>
              <a:gd name="connsiteX9" fmla="*/ 2150435 w 2170114"/>
              <a:gd name="connsiteY9" fmla="*/ 1419517 h 1666348"/>
              <a:gd name="connsiteX10" fmla="*/ 2122386 w 2170114"/>
              <a:gd name="connsiteY10" fmla="*/ 1649519 h 1666348"/>
              <a:gd name="connsiteX11" fmla="*/ 2055068 w 2170114"/>
              <a:gd name="connsiteY11" fmla="*/ 1643909 h 1666348"/>
              <a:gd name="connsiteX12" fmla="*/ 1959701 w 2170114"/>
              <a:gd name="connsiteY12" fmla="*/ 1604641 h 1666348"/>
              <a:gd name="connsiteX13" fmla="*/ 1954091 w 2170114"/>
              <a:gd name="connsiteY13" fmla="*/ 1492444 h 1666348"/>
              <a:gd name="connsiteX14" fmla="*/ 1970921 w 2170114"/>
              <a:gd name="connsiteY14" fmla="*/ 1004390 h 1666348"/>
              <a:gd name="connsiteX15" fmla="*/ 1954092 w 2170114"/>
              <a:gd name="connsiteY15" fmla="*/ 779998 h 1666348"/>
              <a:gd name="connsiteX16" fmla="*/ 1667991 w 2170114"/>
              <a:gd name="connsiteY16" fmla="*/ 432189 h 1666348"/>
              <a:gd name="connsiteX17" fmla="*/ 1320182 w 2170114"/>
              <a:gd name="connsiteY17" fmla="*/ 252675 h 1666348"/>
              <a:gd name="connsiteX18" fmla="*/ 949934 w 2170114"/>
              <a:gd name="connsiteY18" fmla="*/ 235846 h 1666348"/>
              <a:gd name="connsiteX19" fmla="*/ 731152 w 2170114"/>
              <a:gd name="connsiteY19" fmla="*/ 325603 h 1666348"/>
              <a:gd name="connsiteX20" fmla="*/ 579686 w 2170114"/>
              <a:gd name="connsiteY20" fmla="*/ 426580 h 1666348"/>
              <a:gd name="connsiteX21" fmla="*/ 411391 w 2170114"/>
              <a:gd name="connsiteY21" fmla="*/ 611704 h 1666348"/>
              <a:gd name="connsiteX22" fmla="*/ 293585 w 2170114"/>
              <a:gd name="connsiteY22" fmla="*/ 830486 h 1666348"/>
              <a:gd name="connsiteX23" fmla="*/ 192609 w 2170114"/>
              <a:gd name="connsiteY23" fmla="*/ 1296101 h 1666348"/>
              <a:gd name="connsiteX24" fmla="*/ 226268 w 2170114"/>
              <a:gd name="connsiteY24" fmla="*/ 1576592 h 1666348"/>
              <a:gd name="connsiteX25" fmla="*/ 91632 w 2170114"/>
              <a:gd name="connsiteY25" fmla="*/ 1565372 h 1666348"/>
              <a:gd name="connsiteX26" fmla="*/ 1875 w 2170114"/>
              <a:gd name="connsiteY26" fmla="*/ 1464395 h 1666348"/>
              <a:gd name="connsiteX27" fmla="*/ 41144 w 2170114"/>
              <a:gd name="connsiteY27" fmla="*/ 942682 h 1666348"/>
              <a:gd name="connsiteX28" fmla="*/ 161190 w 2170114"/>
              <a:gd name="connsiteY28" fmla="*/ 930616 h 1666348"/>
              <a:gd name="connsiteX29" fmla="*/ 209855 w 2170114"/>
              <a:gd name="connsiteY29" fmla="*/ 605632 h 1666348"/>
              <a:gd name="connsiteX30" fmla="*/ 461880 w 2170114"/>
              <a:gd name="connsiteY30" fmla="*/ 224626 h 1666348"/>
              <a:gd name="connsiteX31" fmla="*/ 596516 w 2170114"/>
              <a:gd name="connsiteY31" fmla="*/ 123649 h 1666348"/>
              <a:gd name="connsiteX0" fmla="*/ 596355 w 2169953"/>
              <a:gd name="connsiteY0" fmla="*/ 123649 h 1666348"/>
              <a:gd name="connsiteX1" fmla="*/ 831968 w 2169953"/>
              <a:gd name="connsiteY1" fmla="*/ 28282 h 1666348"/>
              <a:gd name="connsiteX2" fmla="*/ 1033921 w 2169953"/>
              <a:gd name="connsiteY2" fmla="*/ 234 h 1666348"/>
              <a:gd name="connsiteX3" fmla="*/ 1303192 w 2169953"/>
              <a:gd name="connsiteY3" fmla="*/ 39502 h 1666348"/>
              <a:gd name="connsiteX4" fmla="*/ 1555633 w 2169953"/>
              <a:gd name="connsiteY4" fmla="*/ 78771 h 1666348"/>
              <a:gd name="connsiteX5" fmla="*/ 1740757 w 2169953"/>
              <a:gd name="connsiteY5" fmla="*/ 123649 h 1666348"/>
              <a:gd name="connsiteX6" fmla="*/ 1987590 w 2169953"/>
              <a:gd name="connsiteY6" fmla="*/ 207796 h 1666348"/>
              <a:gd name="connsiteX7" fmla="*/ 2150273 w 2169953"/>
              <a:gd name="connsiteY7" fmla="*/ 589264 h 1666348"/>
              <a:gd name="connsiteX8" fmla="*/ 2167103 w 2169953"/>
              <a:gd name="connsiteY8" fmla="*/ 942682 h 1666348"/>
              <a:gd name="connsiteX9" fmla="*/ 2150274 w 2169953"/>
              <a:gd name="connsiteY9" fmla="*/ 1419517 h 1666348"/>
              <a:gd name="connsiteX10" fmla="*/ 2122225 w 2169953"/>
              <a:gd name="connsiteY10" fmla="*/ 1649519 h 1666348"/>
              <a:gd name="connsiteX11" fmla="*/ 2054907 w 2169953"/>
              <a:gd name="connsiteY11" fmla="*/ 1643909 h 1666348"/>
              <a:gd name="connsiteX12" fmla="*/ 1959540 w 2169953"/>
              <a:gd name="connsiteY12" fmla="*/ 1604641 h 1666348"/>
              <a:gd name="connsiteX13" fmla="*/ 1953930 w 2169953"/>
              <a:gd name="connsiteY13" fmla="*/ 1492444 h 1666348"/>
              <a:gd name="connsiteX14" fmla="*/ 1970760 w 2169953"/>
              <a:gd name="connsiteY14" fmla="*/ 1004390 h 1666348"/>
              <a:gd name="connsiteX15" fmla="*/ 1953931 w 2169953"/>
              <a:gd name="connsiteY15" fmla="*/ 779998 h 1666348"/>
              <a:gd name="connsiteX16" fmla="*/ 1667830 w 2169953"/>
              <a:gd name="connsiteY16" fmla="*/ 432189 h 1666348"/>
              <a:gd name="connsiteX17" fmla="*/ 1320021 w 2169953"/>
              <a:gd name="connsiteY17" fmla="*/ 252675 h 1666348"/>
              <a:gd name="connsiteX18" fmla="*/ 949773 w 2169953"/>
              <a:gd name="connsiteY18" fmla="*/ 235846 h 1666348"/>
              <a:gd name="connsiteX19" fmla="*/ 730991 w 2169953"/>
              <a:gd name="connsiteY19" fmla="*/ 325603 h 1666348"/>
              <a:gd name="connsiteX20" fmla="*/ 579525 w 2169953"/>
              <a:gd name="connsiteY20" fmla="*/ 426580 h 1666348"/>
              <a:gd name="connsiteX21" fmla="*/ 411230 w 2169953"/>
              <a:gd name="connsiteY21" fmla="*/ 611704 h 1666348"/>
              <a:gd name="connsiteX22" fmla="*/ 293424 w 2169953"/>
              <a:gd name="connsiteY22" fmla="*/ 830486 h 1666348"/>
              <a:gd name="connsiteX23" fmla="*/ 192448 w 2169953"/>
              <a:gd name="connsiteY23" fmla="*/ 1296101 h 1666348"/>
              <a:gd name="connsiteX24" fmla="*/ 226107 w 2169953"/>
              <a:gd name="connsiteY24" fmla="*/ 1576592 h 1666348"/>
              <a:gd name="connsiteX25" fmla="*/ 91471 w 2169953"/>
              <a:gd name="connsiteY25" fmla="*/ 1565372 h 1666348"/>
              <a:gd name="connsiteX26" fmla="*/ 1714 w 2169953"/>
              <a:gd name="connsiteY26" fmla="*/ 1464395 h 1666348"/>
              <a:gd name="connsiteX27" fmla="*/ 40983 w 2169953"/>
              <a:gd name="connsiteY27" fmla="*/ 942682 h 1666348"/>
              <a:gd name="connsiteX28" fmla="*/ 143279 w 2169953"/>
              <a:gd name="connsiteY28" fmla="*/ 895084 h 1666348"/>
              <a:gd name="connsiteX29" fmla="*/ 209694 w 2169953"/>
              <a:gd name="connsiteY29" fmla="*/ 605632 h 1666348"/>
              <a:gd name="connsiteX30" fmla="*/ 461719 w 2169953"/>
              <a:gd name="connsiteY30" fmla="*/ 224626 h 1666348"/>
              <a:gd name="connsiteX31" fmla="*/ 596355 w 2169953"/>
              <a:gd name="connsiteY31" fmla="*/ 123649 h 1666348"/>
              <a:gd name="connsiteX0" fmla="*/ 597117 w 2170715"/>
              <a:gd name="connsiteY0" fmla="*/ 123649 h 1666348"/>
              <a:gd name="connsiteX1" fmla="*/ 832730 w 2170715"/>
              <a:gd name="connsiteY1" fmla="*/ 28282 h 1666348"/>
              <a:gd name="connsiteX2" fmla="*/ 1034683 w 2170715"/>
              <a:gd name="connsiteY2" fmla="*/ 234 h 1666348"/>
              <a:gd name="connsiteX3" fmla="*/ 1303954 w 2170715"/>
              <a:gd name="connsiteY3" fmla="*/ 39502 h 1666348"/>
              <a:gd name="connsiteX4" fmla="*/ 1556395 w 2170715"/>
              <a:gd name="connsiteY4" fmla="*/ 78771 h 1666348"/>
              <a:gd name="connsiteX5" fmla="*/ 1741519 w 2170715"/>
              <a:gd name="connsiteY5" fmla="*/ 123649 h 1666348"/>
              <a:gd name="connsiteX6" fmla="*/ 1988352 w 2170715"/>
              <a:gd name="connsiteY6" fmla="*/ 207796 h 1666348"/>
              <a:gd name="connsiteX7" fmla="*/ 2151035 w 2170715"/>
              <a:gd name="connsiteY7" fmla="*/ 589264 h 1666348"/>
              <a:gd name="connsiteX8" fmla="*/ 2167865 w 2170715"/>
              <a:gd name="connsiteY8" fmla="*/ 942682 h 1666348"/>
              <a:gd name="connsiteX9" fmla="*/ 2151036 w 2170715"/>
              <a:gd name="connsiteY9" fmla="*/ 1419517 h 1666348"/>
              <a:gd name="connsiteX10" fmla="*/ 2122987 w 2170715"/>
              <a:gd name="connsiteY10" fmla="*/ 1649519 h 1666348"/>
              <a:gd name="connsiteX11" fmla="*/ 2055669 w 2170715"/>
              <a:gd name="connsiteY11" fmla="*/ 1643909 h 1666348"/>
              <a:gd name="connsiteX12" fmla="*/ 1960302 w 2170715"/>
              <a:gd name="connsiteY12" fmla="*/ 1604641 h 1666348"/>
              <a:gd name="connsiteX13" fmla="*/ 1954692 w 2170715"/>
              <a:gd name="connsiteY13" fmla="*/ 1492444 h 1666348"/>
              <a:gd name="connsiteX14" fmla="*/ 1971522 w 2170715"/>
              <a:gd name="connsiteY14" fmla="*/ 1004390 h 1666348"/>
              <a:gd name="connsiteX15" fmla="*/ 1954693 w 2170715"/>
              <a:gd name="connsiteY15" fmla="*/ 779998 h 1666348"/>
              <a:gd name="connsiteX16" fmla="*/ 1668592 w 2170715"/>
              <a:gd name="connsiteY16" fmla="*/ 432189 h 1666348"/>
              <a:gd name="connsiteX17" fmla="*/ 1320783 w 2170715"/>
              <a:gd name="connsiteY17" fmla="*/ 252675 h 1666348"/>
              <a:gd name="connsiteX18" fmla="*/ 950535 w 2170715"/>
              <a:gd name="connsiteY18" fmla="*/ 235846 h 1666348"/>
              <a:gd name="connsiteX19" fmla="*/ 731753 w 2170715"/>
              <a:gd name="connsiteY19" fmla="*/ 325603 h 1666348"/>
              <a:gd name="connsiteX20" fmla="*/ 580287 w 2170715"/>
              <a:gd name="connsiteY20" fmla="*/ 426580 h 1666348"/>
              <a:gd name="connsiteX21" fmla="*/ 411992 w 2170715"/>
              <a:gd name="connsiteY21" fmla="*/ 611704 h 1666348"/>
              <a:gd name="connsiteX22" fmla="*/ 294186 w 2170715"/>
              <a:gd name="connsiteY22" fmla="*/ 830486 h 1666348"/>
              <a:gd name="connsiteX23" fmla="*/ 193210 w 2170715"/>
              <a:gd name="connsiteY23" fmla="*/ 1296101 h 1666348"/>
              <a:gd name="connsiteX24" fmla="*/ 226869 w 2170715"/>
              <a:gd name="connsiteY24" fmla="*/ 1576592 h 1666348"/>
              <a:gd name="connsiteX25" fmla="*/ 92233 w 2170715"/>
              <a:gd name="connsiteY25" fmla="*/ 1565372 h 1666348"/>
              <a:gd name="connsiteX26" fmla="*/ 2476 w 2170715"/>
              <a:gd name="connsiteY26" fmla="*/ 1464395 h 1666348"/>
              <a:gd name="connsiteX27" fmla="*/ 41745 w 2170715"/>
              <a:gd name="connsiteY27" fmla="*/ 942682 h 1666348"/>
              <a:gd name="connsiteX28" fmla="*/ 210456 w 2170715"/>
              <a:gd name="connsiteY28" fmla="*/ 605632 h 1666348"/>
              <a:gd name="connsiteX29" fmla="*/ 462481 w 2170715"/>
              <a:gd name="connsiteY29" fmla="*/ 224626 h 1666348"/>
              <a:gd name="connsiteX30" fmla="*/ 597117 w 2170715"/>
              <a:gd name="connsiteY30" fmla="*/ 123649 h 1666348"/>
              <a:gd name="connsiteX0" fmla="*/ 595121 w 2168719"/>
              <a:gd name="connsiteY0" fmla="*/ 123649 h 1666348"/>
              <a:gd name="connsiteX1" fmla="*/ 830734 w 2168719"/>
              <a:gd name="connsiteY1" fmla="*/ 28282 h 1666348"/>
              <a:gd name="connsiteX2" fmla="*/ 1032687 w 2168719"/>
              <a:gd name="connsiteY2" fmla="*/ 234 h 1666348"/>
              <a:gd name="connsiteX3" fmla="*/ 1301958 w 2168719"/>
              <a:gd name="connsiteY3" fmla="*/ 39502 h 1666348"/>
              <a:gd name="connsiteX4" fmla="*/ 1554399 w 2168719"/>
              <a:gd name="connsiteY4" fmla="*/ 78771 h 1666348"/>
              <a:gd name="connsiteX5" fmla="*/ 1739523 w 2168719"/>
              <a:gd name="connsiteY5" fmla="*/ 123649 h 1666348"/>
              <a:gd name="connsiteX6" fmla="*/ 1986356 w 2168719"/>
              <a:gd name="connsiteY6" fmla="*/ 207796 h 1666348"/>
              <a:gd name="connsiteX7" fmla="*/ 2149039 w 2168719"/>
              <a:gd name="connsiteY7" fmla="*/ 589264 h 1666348"/>
              <a:gd name="connsiteX8" fmla="*/ 2165869 w 2168719"/>
              <a:gd name="connsiteY8" fmla="*/ 942682 h 1666348"/>
              <a:gd name="connsiteX9" fmla="*/ 2149040 w 2168719"/>
              <a:gd name="connsiteY9" fmla="*/ 1419517 h 1666348"/>
              <a:gd name="connsiteX10" fmla="*/ 2120991 w 2168719"/>
              <a:gd name="connsiteY10" fmla="*/ 1649519 h 1666348"/>
              <a:gd name="connsiteX11" fmla="*/ 2053673 w 2168719"/>
              <a:gd name="connsiteY11" fmla="*/ 1643909 h 1666348"/>
              <a:gd name="connsiteX12" fmla="*/ 1958306 w 2168719"/>
              <a:gd name="connsiteY12" fmla="*/ 1604641 h 1666348"/>
              <a:gd name="connsiteX13" fmla="*/ 1952696 w 2168719"/>
              <a:gd name="connsiteY13" fmla="*/ 1492444 h 1666348"/>
              <a:gd name="connsiteX14" fmla="*/ 1969526 w 2168719"/>
              <a:gd name="connsiteY14" fmla="*/ 1004390 h 1666348"/>
              <a:gd name="connsiteX15" fmla="*/ 1952697 w 2168719"/>
              <a:gd name="connsiteY15" fmla="*/ 779998 h 1666348"/>
              <a:gd name="connsiteX16" fmla="*/ 1666596 w 2168719"/>
              <a:gd name="connsiteY16" fmla="*/ 432189 h 1666348"/>
              <a:gd name="connsiteX17" fmla="*/ 1318787 w 2168719"/>
              <a:gd name="connsiteY17" fmla="*/ 252675 h 1666348"/>
              <a:gd name="connsiteX18" fmla="*/ 948539 w 2168719"/>
              <a:gd name="connsiteY18" fmla="*/ 235846 h 1666348"/>
              <a:gd name="connsiteX19" fmla="*/ 729757 w 2168719"/>
              <a:gd name="connsiteY19" fmla="*/ 325603 h 1666348"/>
              <a:gd name="connsiteX20" fmla="*/ 578291 w 2168719"/>
              <a:gd name="connsiteY20" fmla="*/ 426580 h 1666348"/>
              <a:gd name="connsiteX21" fmla="*/ 409996 w 2168719"/>
              <a:gd name="connsiteY21" fmla="*/ 611704 h 1666348"/>
              <a:gd name="connsiteX22" fmla="*/ 292190 w 2168719"/>
              <a:gd name="connsiteY22" fmla="*/ 830486 h 1666348"/>
              <a:gd name="connsiteX23" fmla="*/ 191214 w 2168719"/>
              <a:gd name="connsiteY23" fmla="*/ 1296101 h 1666348"/>
              <a:gd name="connsiteX24" fmla="*/ 224873 w 2168719"/>
              <a:gd name="connsiteY24" fmla="*/ 1576592 h 1666348"/>
              <a:gd name="connsiteX25" fmla="*/ 90237 w 2168719"/>
              <a:gd name="connsiteY25" fmla="*/ 1565372 h 1666348"/>
              <a:gd name="connsiteX26" fmla="*/ 480 w 2168719"/>
              <a:gd name="connsiteY26" fmla="*/ 1464395 h 1666348"/>
              <a:gd name="connsiteX27" fmla="*/ 128497 w 2168719"/>
              <a:gd name="connsiteY27" fmla="*/ 933799 h 1666348"/>
              <a:gd name="connsiteX28" fmla="*/ 208460 w 2168719"/>
              <a:gd name="connsiteY28" fmla="*/ 605632 h 1666348"/>
              <a:gd name="connsiteX29" fmla="*/ 460485 w 2168719"/>
              <a:gd name="connsiteY29" fmla="*/ 224626 h 1666348"/>
              <a:gd name="connsiteX30" fmla="*/ 595121 w 2168719"/>
              <a:gd name="connsiteY30" fmla="*/ 123649 h 1666348"/>
              <a:gd name="connsiteX0" fmla="*/ 527296 w 2100894"/>
              <a:gd name="connsiteY0" fmla="*/ 123649 h 1666348"/>
              <a:gd name="connsiteX1" fmla="*/ 762909 w 2100894"/>
              <a:gd name="connsiteY1" fmla="*/ 28282 h 1666348"/>
              <a:gd name="connsiteX2" fmla="*/ 964862 w 2100894"/>
              <a:gd name="connsiteY2" fmla="*/ 234 h 1666348"/>
              <a:gd name="connsiteX3" fmla="*/ 1234133 w 2100894"/>
              <a:gd name="connsiteY3" fmla="*/ 39502 h 1666348"/>
              <a:gd name="connsiteX4" fmla="*/ 1486574 w 2100894"/>
              <a:gd name="connsiteY4" fmla="*/ 78771 h 1666348"/>
              <a:gd name="connsiteX5" fmla="*/ 1671698 w 2100894"/>
              <a:gd name="connsiteY5" fmla="*/ 123649 h 1666348"/>
              <a:gd name="connsiteX6" fmla="*/ 1918531 w 2100894"/>
              <a:gd name="connsiteY6" fmla="*/ 207796 h 1666348"/>
              <a:gd name="connsiteX7" fmla="*/ 2081214 w 2100894"/>
              <a:gd name="connsiteY7" fmla="*/ 589264 h 1666348"/>
              <a:gd name="connsiteX8" fmla="*/ 2098044 w 2100894"/>
              <a:gd name="connsiteY8" fmla="*/ 942682 h 1666348"/>
              <a:gd name="connsiteX9" fmla="*/ 2081215 w 2100894"/>
              <a:gd name="connsiteY9" fmla="*/ 1419517 h 1666348"/>
              <a:gd name="connsiteX10" fmla="*/ 2053166 w 2100894"/>
              <a:gd name="connsiteY10" fmla="*/ 1649519 h 1666348"/>
              <a:gd name="connsiteX11" fmla="*/ 1985848 w 2100894"/>
              <a:gd name="connsiteY11" fmla="*/ 1643909 h 1666348"/>
              <a:gd name="connsiteX12" fmla="*/ 1890481 w 2100894"/>
              <a:gd name="connsiteY12" fmla="*/ 1604641 h 1666348"/>
              <a:gd name="connsiteX13" fmla="*/ 1884871 w 2100894"/>
              <a:gd name="connsiteY13" fmla="*/ 1492444 h 1666348"/>
              <a:gd name="connsiteX14" fmla="*/ 1901701 w 2100894"/>
              <a:gd name="connsiteY14" fmla="*/ 1004390 h 1666348"/>
              <a:gd name="connsiteX15" fmla="*/ 1884872 w 2100894"/>
              <a:gd name="connsiteY15" fmla="*/ 779998 h 1666348"/>
              <a:gd name="connsiteX16" fmla="*/ 1598771 w 2100894"/>
              <a:gd name="connsiteY16" fmla="*/ 432189 h 1666348"/>
              <a:gd name="connsiteX17" fmla="*/ 1250962 w 2100894"/>
              <a:gd name="connsiteY17" fmla="*/ 252675 h 1666348"/>
              <a:gd name="connsiteX18" fmla="*/ 880714 w 2100894"/>
              <a:gd name="connsiteY18" fmla="*/ 235846 h 1666348"/>
              <a:gd name="connsiteX19" fmla="*/ 661932 w 2100894"/>
              <a:gd name="connsiteY19" fmla="*/ 325603 h 1666348"/>
              <a:gd name="connsiteX20" fmla="*/ 510466 w 2100894"/>
              <a:gd name="connsiteY20" fmla="*/ 426580 h 1666348"/>
              <a:gd name="connsiteX21" fmla="*/ 342171 w 2100894"/>
              <a:gd name="connsiteY21" fmla="*/ 611704 h 1666348"/>
              <a:gd name="connsiteX22" fmla="*/ 224365 w 2100894"/>
              <a:gd name="connsiteY22" fmla="*/ 830486 h 1666348"/>
              <a:gd name="connsiteX23" fmla="*/ 123389 w 2100894"/>
              <a:gd name="connsiteY23" fmla="*/ 1296101 h 1666348"/>
              <a:gd name="connsiteX24" fmla="*/ 157048 w 2100894"/>
              <a:gd name="connsiteY24" fmla="*/ 1576592 h 1666348"/>
              <a:gd name="connsiteX25" fmla="*/ 22412 w 2100894"/>
              <a:gd name="connsiteY25" fmla="*/ 1565372 h 1666348"/>
              <a:gd name="connsiteX26" fmla="*/ 3655 w 2100894"/>
              <a:gd name="connsiteY26" fmla="*/ 1455513 h 1666348"/>
              <a:gd name="connsiteX27" fmla="*/ 60672 w 2100894"/>
              <a:gd name="connsiteY27" fmla="*/ 933799 h 1666348"/>
              <a:gd name="connsiteX28" fmla="*/ 140635 w 2100894"/>
              <a:gd name="connsiteY28" fmla="*/ 605632 h 1666348"/>
              <a:gd name="connsiteX29" fmla="*/ 392660 w 2100894"/>
              <a:gd name="connsiteY29" fmla="*/ 224626 h 1666348"/>
              <a:gd name="connsiteX30" fmla="*/ 527296 w 2100894"/>
              <a:gd name="connsiteY30" fmla="*/ 123649 h 1666348"/>
              <a:gd name="connsiteX0" fmla="*/ 527296 w 2083491"/>
              <a:gd name="connsiteY0" fmla="*/ 123649 h 1666348"/>
              <a:gd name="connsiteX1" fmla="*/ 762909 w 2083491"/>
              <a:gd name="connsiteY1" fmla="*/ 28282 h 1666348"/>
              <a:gd name="connsiteX2" fmla="*/ 964862 w 2083491"/>
              <a:gd name="connsiteY2" fmla="*/ 234 h 1666348"/>
              <a:gd name="connsiteX3" fmla="*/ 1234133 w 2083491"/>
              <a:gd name="connsiteY3" fmla="*/ 39502 h 1666348"/>
              <a:gd name="connsiteX4" fmla="*/ 1486574 w 2083491"/>
              <a:gd name="connsiteY4" fmla="*/ 78771 h 1666348"/>
              <a:gd name="connsiteX5" fmla="*/ 1671698 w 2083491"/>
              <a:gd name="connsiteY5" fmla="*/ 123649 h 1666348"/>
              <a:gd name="connsiteX6" fmla="*/ 1918531 w 2083491"/>
              <a:gd name="connsiteY6" fmla="*/ 207796 h 1666348"/>
              <a:gd name="connsiteX7" fmla="*/ 2081214 w 2083491"/>
              <a:gd name="connsiteY7" fmla="*/ 589264 h 1666348"/>
              <a:gd name="connsiteX8" fmla="*/ 2018170 w 2083491"/>
              <a:gd name="connsiteY8" fmla="*/ 960448 h 1666348"/>
              <a:gd name="connsiteX9" fmla="*/ 2081215 w 2083491"/>
              <a:gd name="connsiteY9" fmla="*/ 1419517 h 1666348"/>
              <a:gd name="connsiteX10" fmla="*/ 2053166 w 2083491"/>
              <a:gd name="connsiteY10" fmla="*/ 1649519 h 1666348"/>
              <a:gd name="connsiteX11" fmla="*/ 1985848 w 2083491"/>
              <a:gd name="connsiteY11" fmla="*/ 1643909 h 1666348"/>
              <a:gd name="connsiteX12" fmla="*/ 1890481 w 2083491"/>
              <a:gd name="connsiteY12" fmla="*/ 1604641 h 1666348"/>
              <a:gd name="connsiteX13" fmla="*/ 1884871 w 2083491"/>
              <a:gd name="connsiteY13" fmla="*/ 1492444 h 1666348"/>
              <a:gd name="connsiteX14" fmla="*/ 1901701 w 2083491"/>
              <a:gd name="connsiteY14" fmla="*/ 1004390 h 1666348"/>
              <a:gd name="connsiteX15" fmla="*/ 1884872 w 2083491"/>
              <a:gd name="connsiteY15" fmla="*/ 779998 h 1666348"/>
              <a:gd name="connsiteX16" fmla="*/ 1598771 w 2083491"/>
              <a:gd name="connsiteY16" fmla="*/ 432189 h 1666348"/>
              <a:gd name="connsiteX17" fmla="*/ 1250962 w 2083491"/>
              <a:gd name="connsiteY17" fmla="*/ 252675 h 1666348"/>
              <a:gd name="connsiteX18" fmla="*/ 880714 w 2083491"/>
              <a:gd name="connsiteY18" fmla="*/ 235846 h 1666348"/>
              <a:gd name="connsiteX19" fmla="*/ 661932 w 2083491"/>
              <a:gd name="connsiteY19" fmla="*/ 325603 h 1666348"/>
              <a:gd name="connsiteX20" fmla="*/ 510466 w 2083491"/>
              <a:gd name="connsiteY20" fmla="*/ 426580 h 1666348"/>
              <a:gd name="connsiteX21" fmla="*/ 342171 w 2083491"/>
              <a:gd name="connsiteY21" fmla="*/ 611704 h 1666348"/>
              <a:gd name="connsiteX22" fmla="*/ 224365 w 2083491"/>
              <a:gd name="connsiteY22" fmla="*/ 830486 h 1666348"/>
              <a:gd name="connsiteX23" fmla="*/ 123389 w 2083491"/>
              <a:gd name="connsiteY23" fmla="*/ 1296101 h 1666348"/>
              <a:gd name="connsiteX24" fmla="*/ 157048 w 2083491"/>
              <a:gd name="connsiteY24" fmla="*/ 1576592 h 1666348"/>
              <a:gd name="connsiteX25" fmla="*/ 22412 w 2083491"/>
              <a:gd name="connsiteY25" fmla="*/ 1565372 h 1666348"/>
              <a:gd name="connsiteX26" fmla="*/ 3655 w 2083491"/>
              <a:gd name="connsiteY26" fmla="*/ 1455513 h 1666348"/>
              <a:gd name="connsiteX27" fmla="*/ 60672 w 2083491"/>
              <a:gd name="connsiteY27" fmla="*/ 933799 h 1666348"/>
              <a:gd name="connsiteX28" fmla="*/ 140635 w 2083491"/>
              <a:gd name="connsiteY28" fmla="*/ 605632 h 1666348"/>
              <a:gd name="connsiteX29" fmla="*/ 392660 w 2083491"/>
              <a:gd name="connsiteY29" fmla="*/ 224626 h 1666348"/>
              <a:gd name="connsiteX30" fmla="*/ 527296 w 2083491"/>
              <a:gd name="connsiteY30" fmla="*/ 123649 h 1666348"/>
              <a:gd name="connsiteX0" fmla="*/ 527296 w 2083864"/>
              <a:gd name="connsiteY0" fmla="*/ 123649 h 1667664"/>
              <a:gd name="connsiteX1" fmla="*/ 762909 w 2083864"/>
              <a:gd name="connsiteY1" fmla="*/ 28282 h 1667664"/>
              <a:gd name="connsiteX2" fmla="*/ 964862 w 2083864"/>
              <a:gd name="connsiteY2" fmla="*/ 234 h 1667664"/>
              <a:gd name="connsiteX3" fmla="*/ 1234133 w 2083864"/>
              <a:gd name="connsiteY3" fmla="*/ 39502 h 1667664"/>
              <a:gd name="connsiteX4" fmla="*/ 1486574 w 2083864"/>
              <a:gd name="connsiteY4" fmla="*/ 78771 h 1667664"/>
              <a:gd name="connsiteX5" fmla="*/ 1671698 w 2083864"/>
              <a:gd name="connsiteY5" fmla="*/ 123649 h 1667664"/>
              <a:gd name="connsiteX6" fmla="*/ 1918531 w 2083864"/>
              <a:gd name="connsiteY6" fmla="*/ 207796 h 1667664"/>
              <a:gd name="connsiteX7" fmla="*/ 2081214 w 2083864"/>
              <a:gd name="connsiteY7" fmla="*/ 589264 h 1667664"/>
              <a:gd name="connsiteX8" fmla="*/ 2018170 w 2083864"/>
              <a:gd name="connsiteY8" fmla="*/ 960448 h 1667664"/>
              <a:gd name="connsiteX9" fmla="*/ 2001341 w 2083864"/>
              <a:gd name="connsiteY9" fmla="*/ 1401751 h 1667664"/>
              <a:gd name="connsiteX10" fmla="*/ 2053166 w 2083864"/>
              <a:gd name="connsiteY10" fmla="*/ 1649519 h 1667664"/>
              <a:gd name="connsiteX11" fmla="*/ 1985848 w 2083864"/>
              <a:gd name="connsiteY11" fmla="*/ 1643909 h 1667664"/>
              <a:gd name="connsiteX12" fmla="*/ 1890481 w 2083864"/>
              <a:gd name="connsiteY12" fmla="*/ 1604641 h 1667664"/>
              <a:gd name="connsiteX13" fmla="*/ 1884871 w 2083864"/>
              <a:gd name="connsiteY13" fmla="*/ 1492444 h 1667664"/>
              <a:gd name="connsiteX14" fmla="*/ 1901701 w 2083864"/>
              <a:gd name="connsiteY14" fmla="*/ 1004390 h 1667664"/>
              <a:gd name="connsiteX15" fmla="*/ 1884872 w 2083864"/>
              <a:gd name="connsiteY15" fmla="*/ 779998 h 1667664"/>
              <a:gd name="connsiteX16" fmla="*/ 1598771 w 2083864"/>
              <a:gd name="connsiteY16" fmla="*/ 432189 h 1667664"/>
              <a:gd name="connsiteX17" fmla="*/ 1250962 w 2083864"/>
              <a:gd name="connsiteY17" fmla="*/ 252675 h 1667664"/>
              <a:gd name="connsiteX18" fmla="*/ 880714 w 2083864"/>
              <a:gd name="connsiteY18" fmla="*/ 235846 h 1667664"/>
              <a:gd name="connsiteX19" fmla="*/ 661932 w 2083864"/>
              <a:gd name="connsiteY19" fmla="*/ 325603 h 1667664"/>
              <a:gd name="connsiteX20" fmla="*/ 510466 w 2083864"/>
              <a:gd name="connsiteY20" fmla="*/ 426580 h 1667664"/>
              <a:gd name="connsiteX21" fmla="*/ 342171 w 2083864"/>
              <a:gd name="connsiteY21" fmla="*/ 611704 h 1667664"/>
              <a:gd name="connsiteX22" fmla="*/ 224365 w 2083864"/>
              <a:gd name="connsiteY22" fmla="*/ 830486 h 1667664"/>
              <a:gd name="connsiteX23" fmla="*/ 123389 w 2083864"/>
              <a:gd name="connsiteY23" fmla="*/ 1296101 h 1667664"/>
              <a:gd name="connsiteX24" fmla="*/ 157048 w 2083864"/>
              <a:gd name="connsiteY24" fmla="*/ 1576592 h 1667664"/>
              <a:gd name="connsiteX25" fmla="*/ 22412 w 2083864"/>
              <a:gd name="connsiteY25" fmla="*/ 1565372 h 1667664"/>
              <a:gd name="connsiteX26" fmla="*/ 3655 w 2083864"/>
              <a:gd name="connsiteY26" fmla="*/ 1455513 h 1667664"/>
              <a:gd name="connsiteX27" fmla="*/ 60672 w 2083864"/>
              <a:gd name="connsiteY27" fmla="*/ 933799 h 1667664"/>
              <a:gd name="connsiteX28" fmla="*/ 140635 w 2083864"/>
              <a:gd name="connsiteY28" fmla="*/ 605632 h 1667664"/>
              <a:gd name="connsiteX29" fmla="*/ 392660 w 2083864"/>
              <a:gd name="connsiteY29" fmla="*/ 224626 h 1667664"/>
              <a:gd name="connsiteX30" fmla="*/ 527296 w 2083864"/>
              <a:gd name="connsiteY30" fmla="*/ 123649 h 1667664"/>
              <a:gd name="connsiteX0" fmla="*/ 527296 w 2083864"/>
              <a:gd name="connsiteY0" fmla="*/ 123649 h 1655592"/>
              <a:gd name="connsiteX1" fmla="*/ 762909 w 2083864"/>
              <a:gd name="connsiteY1" fmla="*/ 28282 h 1655592"/>
              <a:gd name="connsiteX2" fmla="*/ 964862 w 2083864"/>
              <a:gd name="connsiteY2" fmla="*/ 234 h 1655592"/>
              <a:gd name="connsiteX3" fmla="*/ 1234133 w 2083864"/>
              <a:gd name="connsiteY3" fmla="*/ 39502 h 1655592"/>
              <a:gd name="connsiteX4" fmla="*/ 1486574 w 2083864"/>
              <a:gd name="connsiteY4" fmla="*/ 78771 h 1655592"/>
              <a:gd name="connsiteX5" fmla="*/ 1671698 w 2083864"/>
              <a:gd name="connsiteY5" fmla="*/ 123649 h 1655592"/>
              <a:gd name="connsiteX6" fmla="*/ 1918531 w 2083864"/>
              <a:gd name="connsiteY6" fmla="*/ 207796 h 1655592"/>
              <a:gd name="connsiteX7" fmla="*/ 2081214 w 2083864"/>
              <a:gd name="connsiteY7" fmla="*/ 589264 h 1655592"/>
              <a:gd name="connsiteX8" fmla="*/ 2018170 w 2083864"/>
              <a:gd name="connsiteY8" fmla="*/ 960448 h 1655592"/>
              <a:gd name="connsiteX9" fmla="*/ 2001341 w 2083864"/>
              <a:gd name="connsiteY9" fmla="*/ 1401751 h 1655592"/>
              <a:gd name="connsiteX10" fmla="*/ 1985848 w 2083864"/>
              <a:gd name="connsiteY10" fmla="*/ 1643909 h 1655592"/>
              <a:gd name="connsiteX11" fmla="*/ 1890481 w 2083864"/>
              <a:gd name="connsiteY11" fmla="*/ 1604641 h 1655592"/>
              <a:gd name="connsiteX12" fmla="*/ 1884871 w 2083864"/>
              <a:gd name="connsiteY12" fmla="*/ 1492444 h 1655592"/>
              <a:gd name="connsiteX13" fmla="*/ 1901701 w 2083864"/>
              <a:gd name="connsiteY13" fmla="*/ 1004390 h 1655592"/>
              <a:gd name="connsiteX14" fmla="*/ 1884872 w 2083864"/>
              <a:gd name="connsiteY14" fmla="*/ 779998 h 1655592"/>
              <a:gd name="connsiteX15" fmla="*/ 1598771 w 2083864"/>
              <a:gd name="connsiteY15" fmla="*/ 432189 h 1655592"/>
              <a:gd name="connsiteX16" fmla="*/ 1250962 w 2083864"/>
              <a:gd name="connsiteY16" fmla="*/ 252675 h 1655592"/>
              <a:gd name="connsiteX17" fmla="*/ 880714 w 2083864"/>
              <a:gd name="connsiteY17" fmla="*/ 235846 h 1655592"/>
              <a:gd name="connsiteX18" fmla="*/ 661932 w 2083864"/>
              <a:gd name="connsiteY18" fmla="*/ 325603 h 1655592"/>
              <a:gd name="connsiteX19" fmla="*/ 510466 w 2083864"/>
              <a:gd name="connsiteY19" fmla="*/ 426580 h 1655592"/>
              <a:gd name="connsiteX20" fmla="*/ 342171 w 2083864"/>
              <a:gd name="connsiteY20" fmla="*/ 611704 h 1655592"/>
              <a:gd name="connsiteX21" fmla="*/ 224365 w 2083864"/>
              <a:gd name="connsiteY21" fmla="*/ 830486 h 1655592"/>
              <a:gd name="connsiteX22" fmla="*/ 123389 w 2083864"/>
              <a:gd name="connsiteY22" fmla="*/ 1296101 h 1655592"/>
              <a:gd name="connsiteX23" fmla="*/ 157048 w 2083864"/>
              <a:gd name="connsiteY23" fmla="*/ 1576592 h 1655592"/>
              <a:gd name="connsiteX24" fmla="*/ 22412 w 2083864"/>
              <a:gd name="connsiteY24" fmla="*/ 1565372 h 1655592"/>
              <a:gd name="connsiteX25" fmla="*/ 3655 w 2083864"/>
              <a:gd name="connsiteY25" fmla="*/ 1455513 h 1655592"/>
              <a:gd name="connsiteX26" fmla="*/ 60672 w 2083864"/>
              <a:gd name="connsiteY26" fmla="*/ 933799 h 1655592"/>
              <a:gd name="connsiteX27" fmla="*/ 140635 w 2083864"/>
              <a:gd name="connsiteY27" fmla="*/ 605632 h 1655592"/>
              <a:gd name="connsiteX28" fmla="*/ 392660 w 2083864"/>
              <a:gd name="connsiteY28" fmla="*/ 224626 h 1655592"/>
              <a:gd name="connsiteX29" fmla="*/ 527296 w 2083864"/>
              <a:gd name="connsiteY29" fmla="*/ 123649 h 1655592"/>
              <a:gd name="connsiteX0" fmla="*/ 527296 w 2018943"/>
              <a:gd name="connsiteY0" fmla="*/ 123649 h 1655592"/>
              <a:gd name="connsiteX1" fmla="*/ 762909 w 2018943"/>
              <a:gd name="connsiteY1" fmla="*/ 28282 h 1655592"/>
              <a:gd name="connsiteX2" fmla="*/ 964862 w 2018943"/>
              <a:gd name="connsiteY2" fmla="*/ 234 h 1655592"/>
              <a:gd name="connsiteX3" fmla="*/ 1234133 w 2018943"/>
              <a:gd name="connsiteY3" fmla="*/ 39502 h 1655592"/>
              <a:gd name="connsiteX4" fmla="*/ 1486574 w 2018943"/>
              <a:gd name="connsiteY4" fmla="*/ 78771 h 1655592"/>
              <a:gd name="connsiteX5" fmla="*/ 1671698 w 2018943"/>
              <a:gd name="connsiteY5" fmla="*/ 123649 h 1655592"/>
              <a:gd name="connsiteX6" fmla="*/ 1918531 w 2018943"/>
              <a:gd name="connsiteY6" fmla="*/ 207796 h 1655592"/>
              <a:gd name="connsiteX7" fmla="*/ 1974714 w 2018943"/>
              <a:gd name="connsiteY7" fmla="*/ 624797 h 1655592"/>
              <a:gd name="connsiteX8" fmla="*/ 2018170 w 2018943"/>
              <a:gd name="connsiteY8" fmla="*/ 960448 h 1655592"/>
              <a:gd name="connsiteX9" fmla="*/ 2001341 w 2018943"/>
              <a:gd name="connsiteY9" fmla="*/ 1401751 h 1655592"/>
              <a:gd name="connsiteX10" fmla="*/ 1985848 w 2018943"/>
              <a:gd name="connsiteY10" fmla="*/ 1643909 h 1655592"/>
              <a:gd name="connsiteX11" fmla="*/ 1890481 w 2018943"/>
              <a:gd name="connsiteY11" fmla="*/ 1604641 h 1655592"/>
              <a:gd name="connsiteX12" fmla="*/ 1884871 w 2018943"/>
              <a:gd name="connsiteY12" fmla="*/ 1492444 h 1655592"/>
              <a:gd name="connsiteX13" fmla="*/ 1901701 w 2018943"/>
              <a:gd name="connsiteY13" fmla="*/ 1004390 h 1655592"/>
              <a:gd name="connsiteX14" fmla="*/ 1884872 w 2018943"/>
              <a:gd name="connsiteY14" fmla="*/ 779998 h 1655592"/>
              <a:gd name="connsiteX15" fmla="*/ 1598771 w 2018943"/>
              <a:gd name="connsiteY15" fmla="*/ 432189 h 1655592"/>
              <a:gd name="connsiteX16" fmla="*/ 1250962 w 2018943"/>
              <a:gd name="connsiteY16" fmla="*/ 252675 h 1655592"/>
              <a:gd name="connsiteX17" fmla="*/ 880714 w 2018943"/>
              <a:gd name="connsiteY17" fmla="*/ 235846 h 1655592"/>
              <a:gd name="connsiteX18" fmla="*/ 661932 w 2018943"/>
              <a:gd name="connsiteY18" fmla="*/ 325603 h 1655592"/>
              <a:gd name="connsiteX19" fmla="*/ 510466 w 2018943"/>
              <a:gd name="connsiteY19" fmla="*/ 426580 h 1655592"/>
              <a:gd name="connsiteX20" fmla="*/ 342171 w 2018943"/>
              <a:gd name="connsiteY20" fmla="*/ 611704 h 1655592"/>
              <a:gd name="connsiteX21" fmla="*/ 224365 w 2018943"/>
              <a:gd name="connsiteY21" fmla="*/ 830486 h 1655592"/>
              <a:gd name="connsiteX22" fmla="*/ 123389 w 2018943"/>
              <a:gd name="connsiteY22" fmla="*/ 1296101 h 1655592"/>
              <a:gd name="connsiteX23" fmla="*/ 157048 w 2018943"/>
              <a:gd name="connsiteY23" fmla="*/ 1576592 h 1655592"/>
              <a:gd name="connsiteX24" fmla="*/ 22412 w 2018943"/>
              <a:gd name="connsiteY24" fmla="*/ 1565372 h 1655592"/>
              <a:gd name="connsiteX25" fmla="*/ 3655 w 2018943"/>
              <a:gd name="connsiteY25" fmla="*/ 1455513 h 1655592"/>
              <a:gd name="connsiteX26" fmla="*/ 60672 w 2018943"/>
              <a:gd name="connsiteY26" fmla="*/ 933799 h 1655592"/>
              <a:gd name="connsiteX27" fmla="*/ 140635 w 2018943"/>
              <a:gd name="connsiteY27" fmla="*/ 605632 h 1655592"/>
              <a:gd name="connsiteX28" fmla="*/ 392660 w 2018943"/>
              <a:gd name="connsiteY28" fmla="*/ 224626 h 1655592"/>
              <a:gd name="connsiteX29" fmla="*/ 527296 w 2018943"/>
              <a:gd name="connsiteY29" fmla="*/ 123649 h 1655592"/>
              <a:gd name="connsiteX0" fmla="*/ 527296 w 2018943"/>
              <a:gd name="connsiteY0" fmla="*/ 123649 h 1655592"/>
              <a:gd name="connsiteX1" fmla="*/ 762909 w 2018943"/>
              <a:gd name="connsiteY1" fmla="*/ 28282 h 1655592"/>
              <a:gd name="connsiteX2" fmla="*/ 964862 w 2018943"/>
              <a:gd name="connsiteY2" fmla="*/ 234 h 1655592"/>
              <a:gd name="connsiteX3" fmla="*/ 1234133 w 2018943"/>
              <a:gd name="connsiteY3" fmla="*/ 39502 h 1655592"/>
              <a:gd name="connsiteX4" fmla="*/ 1486574 w 2018943"/>
              <a:gd name="connsiteY4" fmla="*/ 78771 h 1655592"/>
              <a:gd name="connsiteX5" fmla="*/ 1671698 w 2018943"/>
              <a:gd name="connsiteY5" fmla="*/ 123649 h 1655592"/>
              <a:gd name="connsiteX6" fmla="*/ 1856407 w 2018943"/>
              <a:gd name="connsiteY6" fmla="*/ 341044 h 1655592"/>
              <a:gd name="connsiteX7" fmla="*/ 1974714 w 2018943"/>
              <a:gd name="connsiteY7" fmla="*/ 624797 h 1655592"/>
              <a:gd name="connsiteX8" fmla="*/ 2018170 w 2018943"/>
              <a:gd name="connsiteY8" fmla="*/ 960448 h 1655592"/>
              <a:gd name="connsiteX9" fmla="*/ 2001341 w 2018943"/>
              <a:gd name="connsiteY9" fmla="*/ 1401751 h 1655592"/>
              <a:gd name="connsiteX10" fmla="*/ 1985848 w 2018943"/>
              <a:gd name="connsiteY10" fmla="*/ 1643909 h 1655592"/>
              <a:gd name="connsiteX11" fmla="*/ 1890481 w 2018943"/>
              <a:gd name="connsiteY11" fmla="*/ 1604641 h 1655592"/>
              <a:gd name="connsiteX12" fmla="*/ 1884871 w 2018943"/>
              <a:gd name="connsiteY12" fmla="*/ 1492444 h 1655592"/>
              <a:gd name="connsiteX13" fmla="*/ 1901701 w 2018943"/>
              <a:gd name="connsiteY13" fmla="*/ 1004390 h 1655592"/>
              <a:gd name="connsiteX14" fmla="*/ 1884872 w 2018943"/>
              <a:gd name="connsiteY14" fmla="*/ 779998 h 1655592"/>
              <a:gd name="connsiteX15" fmla="*/ 1598771 w 2018943"/>
              <a:gd name="connsiteY15" fmla="*/ 432189 h 1655592"/>
              <a:gd name="connsiteX16" fmla="*/ 1250962 w 2018943"/>
              <a:gd name="connsiteY16" fmla="*/ 252675 h 1655592"/>
              <a:gd name="connsiteX17" fmla="*/ 880714 w 2018943"/>
              <a:gd name="connsiteY17" fmla="*/ 235846 h 1655592"/>
              <a:gd name="connsiteX18" fmla="*/ 661932 w 2018943"/>
              <a:gd name="connsiteY18" fmla="*/ 325603 h 1655592"/>
              <a:gd name="connsiteX19" fmla="*/ 510466 w 2018943"/>
              <a:gd name="connsiteY19" fmla="*/ 426580 h 1655592"/>
              <a:gd name="connsiteX20" fmla="*/ 342171 w 2018943"/>
              <a:gd name="connsiteY20" fmla="*/ 611704 h 1655592"/>
              <a:gd name="connsiteX21" fmla="*/ 224365 w 2018943"/>
              <a:gd name="connsiteY21" fmla="*/ 830486 h 1655592"/>
              <a:gd name="connsiteX22" fmla="*/ 123389 w 2018943"/>
              <a:gd name="connsiteY22" fmla="*/ 1296101 h 1655592"/>
              <a:gd name="connsiteX23" fmla="*/ 157048 w 2018943"/>
              <a:gd name="connsiteY23" fmla="*/ 1576592 h 1655592"/>
              <a:gd name="connsiteX24" fmla="*/ 22412 w 2018943"/>
              <a:gd name="connsiteY24" fmla="*/ 1565372 h 1655592"/>
              <a:gd name="connsiteX25" fmla="*/ 3655 w 2018943"/>
              <a:gd name="connsiteY25" fmla="*/ 1455513 h 1655592"/>
              <a:gd name="connsiteX26" fmla="*/ 60672 w 2018943"/>
              <a:gd name="connsiteY26" fmla="*/ 933799 h 1655592"/>
              <a:gd name="connsiteX27" fmla="*/ 140635 w 2018943"/>
              <a:gd name="connsiteY27" fmla="*/ 605632 h 1655592"/>
              <a:gd name="connsiteX28" fmla="*/ 392660 w 2018943"/>
              <a:gd name="connsiteY28" fmla="*/ 224626 h 1655592"/>
              <a:gd name="connsiteX29" fmla="*/ 527296 w 2018943"/>
              <a:gd name="connsiteY29" fmla="*/ 123649 h 1655592"/>
              <a:gd name="connsiteX0" fmla="*/ 527296 w 2018943"/>
              <a:gd name="connsiteY0" fmla="*/ 123649 h 1655592"/>
              <a:gd name="connsiteX1" fmla="*/ 762909 w 2018943"/>
              <a:gd name="connsiteY1" fmla="*/ 28282 h 1655592"/>
              <a:gd name="connsiteX2" fmla="*/ 964862 w 2018943"/>
              <a:gd name="connsiteY2" fmla="*/ 234 h 1655592"/>
              <a:gd name="connsiteX3" fmla="*/ 1234133 w 2018943"/>
              <a:gd name="connsiteY3" fmla="*/ 39502 h 1655592"/>
              <a:gd name="connsiteX4" fmla="*/ 1486574 w 2018943"/>
              <a:gd name="connsiteY4" fmla="*/ 78771 h 1655592"/>
              <a:gd name="connsiteX5" fmla="*/ 1653948 w 2018943"/>
              <a:gd name="connsiteY5" fmla="*/ 256897 h 1655592"/>
              <a:gd name="connsiteX6" fmla="*/ 1856407 w 2018943"/>
              <a:gd name="connsiteY6" fmla="*/ 341044 h 1655592"/>
              <a:gd name="connsiteX7" fmla="*/ 1974714 w 2018943"/>
              <a:gd name="connsiteY7" fmla="*/ 624797 h 1655592"/>
              <a:gd name="connsiteX8" fmla="*/ 2018170 w 2018943"/>
              <a:gd name="connsiteY8" fmla="*/ 960448 h 1655592"/>
              <a:gd name="connsiteX9" fmla="*/ 2001341 w 2018943"/>
              <a:gd name="connsiteY9" fmla="*/ 1401751 h 1655592"/>
              <a:gd name="connsiteX10" fmla="*/ 1985848 w 2018943"/>
              <a:gd name="connsiteY10" fmla="*/ 1643909 h 1655592"/>
              <a:gd name="connsiteX11" fmla="*/ 1890481 w 2018943"/>
              <a:gd name="connsiteY11" fmla="*/ 1604641 h 1655592"/>
              <a:gd name="connsiteX12" fmla="*/ 1884871 w 2018943"/>
              <a:gd name="connsiteY12" fmla="*/ 1492444 h 1655592"/>
              <a:gd name="connsiteX13" fmla="*/ 1901701 w 2018943"/>
              <a:gd name="connsiteY13" fmla="*/ 1004390 h 1655592"/>
              <a:gd name="connsiteX14" fmla="*/ 1884872 w 2018943"/>
              <a:gd name="connsiteY14" fmla="*/ 779998 h 1655592"/>
              <a:gd name="connsiteX15" fmla="*/ 1598771 w 2018943"/>
              <a:gd name="connsiteY15" fmla="*/ 432189 h 1655592"/>
              <a:gd name="connsiteX16" fmla="*/ 1250962 w 2018943"/>
              <a:gd name="connsiteY16" fmla="*/ 252675 h 1655592"/>
              <a:gd name="connsiteX17" fmla="*/ 880714 w 2018943"/>
              <a:gd name="connsiteY17" fmla="*/ 235846 h 1655592"/>
              <a:gd name="connsiteX18" fmla="*/ 661932 w 2018943"/>
              <a:gd name="connsiteY18" fmla="*/ 325603 h 1655592"/>
              <a:gd name="connsiteX19" fmla="*/ 510466 w 2018943"/>
              <a:gd name="connsiteY19" fmla="*/ 426580 h 1655592"/>
              <a:gd name="connsiteX20" fmla="*/ 342171 w 2018943"/>
              <a:gd name="connsiteY20" fmla="*/ 611704 h 1655592"/>
              <a:gd name="connsiteX21" fmla="*/ 224365 w 2018943"/>
              <a:gd name="connsiteY21" fmla="*/ 830486 h 1655592"/>
              <a:gd name="connsiteX22" fmla="*/ 123389 w 2018943"/>
              <a:gd name="connsiteY22" fmla="*/ 1296101 h 1655592"/>
              <a:gd name="connsiteX23" fmla="*/ 157048 w 2018943"/>
              <a:gd name="connsiteY23" fmla="*/ 1576592 h 1655592"/>
              <a:gd name="connsiteX24" fmla="*/ 22412 w 2018943"/>
              <a:gd name="connsiteY24" fmla="*/ 1565372 h 1655592"/>
              <a:gd name="connsiteX25" fmla="*/ 3655 w 2018943"/>
              <a:gd name="connsiteY25" fmla="*/ 1455513 h 1655592"/>
              <a:gd name="connsiteX26" fmla="*/ 60672 w 2018943"/>
              <a:gd name="connsiteY26" fmla="*/ 933799 h 1655592"/>
              <a:gd name="connsiteX27" fmla="*/ 140635 w 2018943"/>
              <a:gd name="connsiteY27" fmla="*/ 605632 h 1655592"/>
              <a:gd name="connsiteX28" fmla="*/ 392660 w 2018943"/>
              <a:gd name="connsiteY28" fmla="*/ 224626 h 1655592"/>
              <a:gd name="connsiteX29" fmla="*/ 527296 w 2018943"/>
              <a:gd name="connsiteY29" fmla="*/ 123649 h 1655592"/>
              <a:gd name="connsiteX0" fmla="*/ 527296 w 2018943"/>
              <a:gd name="connsiteY0" fmla="*/ 123649 h 1655592"/>
              <a:gd name="connsiteX1" fmla="*/ 762909 w 2018943"/>
              <a:gd name="connsiteY1" fmla="*/ 28282 h 1655592"/>
              <a:gd name="connsiteX2" fmla="*/ 964862 w 2018943"/>
              <a:gd name="connsiteY2" fmla="*/ 234 h 1655592"/>
              <a:gd name="connsiteX3" fmla="*/ 1234133 w 2018943"/>
              <a:gd name="connsiteY3" fmla="*/ 39502 h 1655592"/>
              <a:gd name="connsiteX4" fmla="*/ 1486574 w 2018943"/>
              <a:gd name="connsiteY4" fmla="*/ 78771 h 1655592"/>
              <a:gd name="connsiteX5" fmla="*/ 1653948 w 2018943"/>
              <a:gd name="connsiteY5" fmla="*/ 256897 h 1655592"/>
              <a:gd name="connsiteX6" fmla="*/ 1794283 w 2018943"/>
              <a:gd name="connsiteY6" fmla="*/ 385460 h 1655592"/>
              <a:gd name="connsiteX7" fmla="*/ 1974714 w 2018943"/>
              <a:gd name="connsiteY7" fmla="*/ 624797 h 1655592"/>
              <a:gd name="connsiteX8" fmla="*/ 2018170 w 2018943"/>
              <a:gd name="connsiteY8" fmla="*/ 960448 h 1655592"/>
              <a:gd name="connsiteX9" fmla="*/ 2001341 w 2018943"/>
              <a:gd name="connsiteY9" fmla="*/ 1401751 h 1655592"/>
              <a:gd name="connsiteX10" fmla="*/ 1985848 w 2018943"/>
              <a:gd name="connsiteY10" fmla="*/ 1643909 h 1655592"/>
              <a:gd name="connsiteX11" fmla="*/ 1890481 w 2018943"/>
              <a:gd name="connsiteY11" fmla="*/ 1604641 h 1655592"/>
              <a:gd name="connsiteX12" fmla="*/ 1884871 w 2018943"/>
              <a:gd name="connsiteY12" fmla="*/ 1492444 h 1655592"/>
              <a:gd name="connsiteX13" fmla="*/ 1901701 w 2018943"/>
              <a:gd name="connsiteY13" fmla="*/ 1004390 h 1655592"/>
              <a:gd name="connsiteX14" fmla="*/ 1884872 w 2018943"/>
              <a:gd name="connsiteY14" fmla="*/ 779998 h 1655592"/>
              <a:gd name="connsiteX15" fmla="*/ 1598771 w 2018943"/>
              <a:gd name="connsiteY15" fmla="*/ 432189 h 1655592"/>
              <a:gd name="connsiteX16" fmla="*/ 1250962 w 2018943"/>
              <a:gd name="connsiteY16" fmla="*/ 252675 h 1655592"/>
              <a:gd name="connsiteX17" fmla="*/ 880714 w 2018943"/>
              <a:gd name="connsiteY17" fmla="*/ 235846 h 1655592"/>
              <a:gd name="connsiteX18" fmla="*/ 661932 w 2018943"/>
              <a:gd name="connsiteY18" fmla="*/ 325603 h 1655592"/>
              <a:gd name="connsiteX19" fmla="*/ 510466 w 2018943"/>
              <a:gd name="connsiteY19" fmla="*/ 426580 h 1655592"/>
              <a:gd name="connsiteX20" fmla="*/ 342171 w 2018943"/>
              <a:gd name="connsiteY20" fmla="*/ 611704 h 1655592"/>
              <a:gd name="connsiteX21" fmla="*/ 224365 w 2018943"/>
              <a:gd name="connsiteY21" fmla="*/ 830486 h 1655592"/>
              <a:gd name="connsiteX22" fmla="*/ 123389 w 2018943"/>
              <a:gd name="connsiteY22" fmla="*/ 1296101 h 1655592"/>
              <a:gd name="connsiteX23" fmla="*/ 157048 w 2018943"/>
              <a:gd name="connsiteY23" fmla="*/ 1576592 h 1655592"/>
              <a:gd name="connsiteX24" fmla="*/ 22412 w 2018943"/>
              <a:gd name="connsiteY24" fmla="*/ 1565372 h 1655592"/>
              <a:gd name="connsiteX25" fmla="*/ 3655 w 2018943"/>
              <a:gd name="connsiteY25" fmla="*/ 1455513 h 1655592"/>
              <a:gd name="connsiteX26" fmla="*/ 60672 w 2018943"/>
              <a:gd name="connsiteY26" fmla="*/ 933799 h 1655592"/>
              <a:gd name="connsiteX27" fmla="*/ 140635 w 2018943"/>
              <a:gd name="connsiteY27" fmla="*/ 605632 h 1655592"/>
              <a:gd name="connsiteX28" fmla="*/ 392660 w 2018943"/>
              <a:gd name="connsiteY28" fmla="*/ 224626 h 1655592"/>
              <a:gd name="connsiteX29" fmla="*/ 527296 w 2018943"/>
              <a:gd name="connsiteY29" fmla="*/ 123649 h 1655592"/>
              <a:gd name="connsiteX0" fmla="*/ 527296 w 2018943"/>
              <a:gd name="connsiteY0" fmla="*/ 123649 h 1655592"/>
              <a:gd name="connsiteX1" fmla="*/ 762909 w 2018943"/>
              <a:gd name="connsiteY1" fmla="*/ 28282 h 1655592"/>
              <a:gd name="connsiteX2" fmla="*/ 964862 w 2018943"/>
              <a:gd name="connsiteY2" fmla="*/ 234 h 1655592"/>
              <a:gd name="connsiteX3" fmla="*/ 1234133 w 2018943"/>
              <a:gd name="connsiteY3" fmla="*/ 39502 h 1655592"/>
              <a:gd name="connsiteX4" fmla="*/ 1468824 w 2018943"/>
              <a:gd name="connsiteY4" fmla="*/ 167602 h 1655592"/>
              <a:gd name="connsiteX5" fmla="*/ 1653948 w 2018943"/>
              <a:gd name="connsiteY5" fmla="*/ 256897 h 1655592"/>
              <a:gd name="connsiteX6" fmla="*/ 1794283 w 2018943"/>
              <a:gd name="connsiteY6" fmla="*/ 385460 h 1655592"/>
              <a:gd name="connsiteX7" fmla="*/ 1974714 w 2018943"/>
              <a:gd name="connsiteY7" fmla="*/ 624797 h 1655592"/>
              <a:gd name="connsiteX8" fmla="*/ 2018170 w 2018943"/>
              <a:gd name="connsiteY8" fmla="*/ 960448 h 1655592"/>
              <a:gd name="connsiteX9" fmla="*/ 2001341 w 2018943"/>
              <a:gd name="connsiteY9" fmla="*/ 1401751 h 1655592"/>
              <a:gd name="connsiteX10" fmla="*/ 1985848 w 2018943"/>
              <a:gd name="connsiteY10" fmla="*/ 1643909 h 1655592"/>
              <a:gd name="connsiteX11" fmla="*/ 1890481 w 2018943"/>
              <a:gd name="connsiteY11" fmla="*/ 1604641 h 1655592"/>
              <a:gd name="connsiteX12" fmla="*/ 1884871 w 2018943"/>
              <a:gd name="connsiteY12" fmla="*/ 1492444 h 1655592"/>
              <a:gd name="connsiteX13" fmla="*/ 1901701 w 2018943"/>
              <a:gd name="connsiteY13" fmla="*/ 1004390 h 1655592"/>
              <a:gd name="connsiteX14" fmla="*/ 1884872 w 2018943"/>
              <a:gd name="connsiteY14" fmla="*/ 779998 h 1655592"/>
              <a:gd name="connsiteX15" fmla="*/ 1598771 w 2018943"/>
              <a:gd name="connsiteY15" fmla="*/ 432189 h 1655592"/>
              <a:gd name="connsiteX16" fmla="*/ 1250962 w 2018943"/>
              <a:gd name="connsiteY16" fmla="*/ 252675 h 1655592"/>
              <a:gd name="connsiteX17" fmla="*/ 880714 w 2018943"/>
              <a:gd name="connsiteY17" fmla="*/ 235846 h 1655592"/>
              <a:gd name="connsiteX18" fmla="*/ 661932 w 2018943"/>
              <a:gd name="connsiteY18" fmla="*/ 325603 h 1655592"/>
              <a:gd name="connsiteX19" fmla="*/ 510466 w 2018943"/>
              <a:gd name="connsiteY19" fmla="*/ 426580 h 1655592"/>
              <a:gd name="connsiteX20" fmla="*/ 342171 w 2018943"/>
              <a:gd name="connsiteY20" fmla="*/ 611704 h 1655592"/>
              <a:gd name="connsiteX21" fmla="*/ 224365 w 2018943"/>
              <a:gd name="connsiteY21" fmla="*/ 830486 h 1655592"/>
              <a:gd name="connsiteX22" fmla="*/ 123389 w 2018943"/>
              <a:gd name="connsiteY22" fmla="*/ 1296101 h 1655592"/>
              <a:gd name="connsiteX23" fmla="*/ 157048 w 2018943"/>
              <a:gd name="connsiteY23" fmla="*/ 1576592 h 1655592"/>
              <a:gd name="connsiteX24" fmla="*/ 22412 w 2018943"/>
              <a:gd name="connsiteY24" fmla="*/ 1565372 h 1655592"/>
              <a:gd name="connsiteX25" fmla="*/ 3655 w 2018943"/>
              <a:gd name="connsiteY25" fmla="*/ 1455513 h 1655592"/>
              <a:gd name="connsiteX26" fmla="*/ 60672 w 2018943"/>
              <a:gd name="connsiteY26" fmla="*/ 933799 h 1655592"/>
              <a:gd name="connsiteX27" fmla="*/ 140635 w 2018943"/>
              <a:gd name="connsiteY27" fmla="*/ 605632 h 1655592"/>
              <a:gd name="connsiteX28" fmla="*/ 392660 w 2018943"/>
              <a:gd name="connsiteY28" fmla="*/ 224626 h 1655592"/>
              <a:gd name="connsiteX29" fmla="*/ 527296 w 2018943"/>
              <a:gd name="connsiteY29" fmla="*/ 123649 h 1655592"/>
              <a:gd name="connsiteX0" fmla="*/ 527296 w 2018943"/>
              <a:gd name="connsiteY0" fmla="*/ 127776 h 1659719"/>
              <a:gd name="connsiteX1" fmla="*/ 762909 w 2018943"/>
              <a:gd name="connsiteY1" fmla="*/ 32409 h 1659719"/>
              <a:gd name="connsiteX2" fmla="*/ 964862 w 2018943"/>
              <a:gd name="connsiteY2" fmla="*/ 4361 h 1659719"/>
              <a:gd name="connsiteX3" fmla="*/ 1225258 w 2018943"/>
              <a:gd name="connsiteY3" fmla="*/ 114694 h 1659719"/>
              <a:gd name="connsiteX4" fmla="*/ 1468824 w 2018943"/>
              <a:gd name="connsiteY4" fmla="*/ 171729 h 1659719"/>
              <a:gd name="connsiteX5" fmla="*/ 1653948 w 2018943"/>
              <a:gd name="connsiteY5" fmla="*/ 261024 h 1659719"/>
              <a:gd name="connsiteX6" fmla="*/ 1794283 w 2018943"/>
              <a:gd name="connsiteY6" fmla="*/ 389587 h 1659719"/>
              <a:gd name="connsiteX7" fmla="*/ 1974714 w 2018943"/>
              <a:gd name="connsiteY7" fmla="*/ 628924 h 1659719"/>
              <a:gd name="connsiteX8" fmla="*/ 2018170 w 2018943"/>
              <a:gd name="connsiteY8" fmla="*/ 964575 h 1659719"/>
              <a:gd name="connsiteX9" fmla="*/ 2001341 w 2018943"/>
              <a:gd name="connsiteY9" fmla="*/ 1405878 h 1659719"/>
              <a:gd name="connsiteX10" fmla="*/ 1985848 w 2018943"/>
              <a:gd name="connsiteY10" fmla="*/ 1648036 h 1659719"/>
              <a:gd name="connsiteX11" fmla="*/ 1890481 w 2018943"/>
              <a:gd name="connsiteY11" fmla="*/ 1608768 h 1659719"/>
              <a:gd name="connsiteX12" fmla="*/ 1884871 w 2018943"/>
              <a:gd name="connsiteY12" fmla="*/ 1496571 h 1659719"/>
              <a:gd name="connsiteX13" fmla="*/ 1901701 w 2018943"/>
              <a:gd name="connsiteY13" fmla="*/ 1008517 h 1659719"/>
              <a:gd name="connsiteX14" fmla="*/ 1884872 w 2018943"/>
              <a:gd name="connsiteY14" fmla="*/ 784125 h 1659719"/>
              <a:gd name="connsiteX15" fmla="*/ 1598771 w 2018943"/>
              <a:gd name="connsiteY15" fmla="*/ 436316 h 1659719"/>
              <a:gd name="connsiteX16" fmla="*/ 1250962 w 2018943"/>
              <a:gd name="connsiteY16" fmla="*/ 256802 h 1659719"/>
              <a:gd name="connsiteX17" fmla="*/ 880714 w 2018943"/>
              <a:gd name="connsiteY17" fmla="*/ 239973 h 1659719"/>
              <a:gd name="connsiteX18" fmla="*/ 661932 w 2018943"/>
              <a:gd name="connsiteY18" fmla="*/ 329730 h 1659719"/>
              <a:gd name="connsiteX19" fmla="*/ 510466 w 2018943"/>
              <a:gd name="connsiteY19" fmla="*/ 430707 h 1659719"/>
              <a:gd name="connsiteX20" fmla="*/ 342171 w 2018943"/>
              <a:gd name="connsiteY20" fmla="*/ 615831 h 1659719"/>
              <a:gd name="connsiteX21" fmla="*/ 224365 w 2018943"/>
              <a:gd name="connsiteY21" fmla="*/ 834613 h 1659719"/>
              <a:gd name="connsiteX22" fmla="*/ 123389 w 2018943"/>
              <a:gd name="connsiteY22" fmla="*/ 1300228 h 1659719"/>
              <a:gd name="connsiteX23" fmla="*/ 157048 w 2018943"/>
              <a:gd name="connsiteY23" fmla="*/ 1580719 h 1659719"/>
              <a:gd name="connsiteX24" fmla="*/ 22412 w 2018943"/>
              <a:gd name="connsiteY24" fmla="*/ 1569499 h 1659719"/>
              <a:gd name="connsiteX25" fmla="*/ 3655 w 2018943"/>
              <a:gd name="connsiteY25" fmla="*/ 1459640 h 1659719"/>
              <a:gd name="connsiteX26" fmla="*/ 60672 w 2018943"/>
              <a:gd name="connsiteY26" fmla="*/ 937926 h 1659719"/>
              <a:gd name="connsiteX27" fmla="*/ 140635 w 2018943"/>
              <a:gd name="connsiteY27" fmla="*/ 609759 h 1659719"/>
              <a:gd name="connsiteX28" fmla="*/ 392660 w 2018943"/>
              <a:gd name="connsiteY28" fmla="*/ 228753 h 1659719"/>
              <a:gd name="connsiteX29" fmla="*/ 527296 w 2018943"/>
              <a:gd name="connsiteY29" fmla="*/ 127776 h 1659719"/>
              <a:gd name="connsiteX0" fmla="*/ 527296 w 2018943"/>
              <a:gd name="connsiteY0" fmla="*/ 95585 h 1627528"/>
              <a:gd name="connsiteX1" fmla="*/ 762909 w 2018943"/>
              <a:gd name="connsiteY1" fmla="*/ 218 h 1627528"/>
              <a:gd name="connsiteX2" fmla="*/ 964862 w 2018943"/>
              <a:gd name="connsiteY2" fmla="*/ 69884 h 1627528"/>
              <a:gd name="connsiteX3" fmla="*/ 1225258 w 2018943"/>
              <a:gd name="connsiteY3" fmla="*/ 82503 h 1627528"/>
              <a:gd name="connsiteX4" fmla="*/ 1468824 w 2018943"/>
              <a:gd name="connsiteY4" fmla="*/ 139538 h 1627528"/>
              <a:gd name="connsiteX5" fmla="*/ 1653948 w 2018943"/>
              <a:gd name="connsiteY5" fmla="*/ 228833 h 1627528"/>
              <a:gd name="connsiteX6" fmla="*/ 1794283 w 2018943"/>
              <a:gd name="connsiteY6" fmla="*/ 357396 h 1627528"/>
              <a:gd name="connsiteX7" fmla="*/ 1974714 w 2018943"/>
              <a:gd name="connsiteY7" fmla="*/ 596733 h 1627528"/>
              <a:gd name="connsiteX8" fmla="*/ 2018170 w 2018943"/>
              <a:gd name="connsiteY8" fmla="*/ 932384 h 1627528"/>
              <a:gd name="connsiteX9" fmla="*/ 2001341 w 2018943"/>
              <a:gd name="connsiteY9" fmla="*/ 1373687 h 1627528"/>
              <a:gd name="connsiteX10" fmla="*/ 1985848 w 2018943"/>
              <a:gd name="connsiteY10" fmla="*/ 1615845 h 1627528"/>
              <a:gd name="connsiteX11" fmla="*/ 1890481 w 2018943"/>
              <a:gd name="connsiteY11" fmla="*/ 1576577 h 1627528"/>
              <a:gd name="connsiteX12" fmla="*/ 1884871 w 2018943"/>
              <a:gd name="connsiteY12" fmla="*/ 1464380 h 1627528"/>
              <a:gd name="connsiteX13" fmla="*/ 1901701 w 2018943"/>
              <a:gd name="connsiteY13" fmla="*/ 976326 h 1627528"/>
              <a:gd name="connsiteX14" fmla="*/ 1884872 w 2018943"/>
              <a:gd name="connsiteY14" fmla="*/ 751934 h 1627528"/>
              <a:gd name="connsiteX15" fmla="*/ 1598771 w 2018943"/>
              <a:gd name="connsiteY15" fmla="*/ 404125 h 1627528"/>
              <a:gd name="connsiteX16" fmla="*/ 1250962 w 2018943"/>
              <a:gd name="connsiteY16" fmla="*/ 224611 h 1627528"/>
              <a:gd name="connsiteX17" fmla="*/ 880714 w 2018943"/>
              <a:gd name="connsiteY17" fmla="*/ 207782 h 1627528"/>
              <a:gd name="connsiteX18" fmla="*/ 661932 w 2018943"/>
              <a:gd name="connsiteY18" fmla="*/ 297539 h 1627528"/>
              <a:gd name="connsiteX19" fmla="*/ 510466 w 2018943"/>
              <a:gd name="connsiteY19" fmla="*/ 398516 h 1627528"/>
              <a:gd name="connsiteX20" fmla="*/ 342171 w 2018943"/>
              <a:gd name="connsiteY20" fmla="*/ 583640 h 1627528"/>
              <a:gd name="connsiteX21" fmla="*/ 224365 w 2018943"/>
              <a:gd name="connsiteY21" fmla="*/ 802422 h 1627528"/>
              <a:gd name="connsiteX22" fmla="*/ 123389 w 2018943"/>
              <a:gd name="connsiteY22" fmla="*/ 1268037 h 1627528"/>
              <a:gd name="connsiteX23" fmla="*/ 157048 w 2018943"/>
              <a:gd name="connsiteY23" fmla="*/ 1548528 h 1627528"/>
              <a:gd name="connsiteX24" fmla="*/ 22412 w 2018943"/>
              <a:gd name="connsiteY24" fmla="*/ 1537308 h 1627528"/>
              <a:gd name="connsiteX25" fmla="*/ 3655 w 2018943"/>
              <a:gd name="connsiteY25" fmla="*/ 1427449 h 1627528"/>
              <a:gd name="connsiteX26" fmla="*/ 60672 w 2018943"/>
              <a:gd name="connsiteY26" fmla="*/ 905735 h 1627528"/>
              <a:gd name="connsiteX27" fmla="*/ 140635 w 2018943"/>
              <a:gd name="connsiteY27" fmla="*/ 577568 h 1627528"/>
              <a:gd name="connsiteX28" fmla="*/ 392660 w 2018943"/>
              <a:gd name="connsiteY28" fmla="*/ 196562 h 1627528"/>
              <a:gd name="connsiteX29" fmla="*/ 527296 w 2018943"/>
              <a:gd name="connsiteY29" fmla="*/ 95585 h 1627528"/>
              <a:gd name="connsiteX0" fmla="*/ 527296 w 2018943"/>
              <a:gd name="connsiteY0" fmla="*/ 25718 h 1557661"/>
              <a:gd name="connsiteX1" fmla="*/ 780658 w 2018943"/>
              <a:gd name="connsiteY1" fmla="*/ 10300 h 1557661"/>
              <a:gd name="connsiteX2" fmla="*/ 964862 w 2018943"/>
              <a:gd name="connsiteY2" fmla="*/ 17 h 1557661"/>
              <a:gd name="connsiteX3" fmla="*/ 1225258 w 2018943"/>
              <a:gd name="connsiteY3" fmla="*/ 12636 h 1557661"/>
              <a:gd name="connsiteX4" fmla="*/ 1468824 w 2018943"/>
              <a:gd name="connsiteY4" fmla="*/ 69671 h 1557661"/>
              <a:gd name="connsiteX5" fmla="*/ 1653948 w 2018943"/>
              <a:gd name="connsiteY5" fmla="*/ 158966 h 1557661"/>
              <a:gd name="connsiteX6" fmla="*/ 1794283 w 2018943"/>
              <a:gd name="connsiteY6" fmla="*/ 287529 h 1557661"/>
              <a:gd name="connsiteX7" fmla="*/ 1974714 w 2018943"/>
              <a:gd name="connsiteY7" fmla="*/ 526866 h 1557661"/>
              <a:gd name="connsiteX8" fmla="*/ 2018170 w 2018943"/>
              <a:gd name="connsiteY8" fmla="*/ 862517 h 1557661"/>
              <a:gd name="connsiteX9" fmla="*/ 2001341 w 2018943"/>
              <a:gd name="connsiteY9" fmla="*/ 1303820 h 1557661"/>
              <a:gd name="connsiteX10" fmla="*/ 1985848 w 2018943"/>
              <a:gd name="connsiteY10" fmla="*/ 1545978 h 1557661"/>
              <a:gd name="connsiteX11" fmla="*/ 1890481 w 2018943"/>
              <a:gd name="connsiteY11" fmla="*/ 1506710 h 1557661"/>
              <a:gd name="connsiteX12" fmla="*/ 1884871 w 2018943"/>
              <a:gd name="connsiteY12" fmla="*/ 1394513 h 1557661"/>
              <a:gd name="connsiteX13" fmla="*/ 1901701 w 2018943"/>
              <a:gd name="connsiteY13" fmla="*/ 906459 h 1557661"/>
              <a:gd name="connsiteX14" fmla="*/ 1884872 w 2018943"/>
              <a:gd name="connsiteY14" fmla="*/ 682067 h 1557661"/>
              <a:gd name="connsiteX15" fmla="*/ 1598771 w 2018943"/>
              <a:gd name="connsiteY15" fmla="*/ 334258 h 1557661"/>
              <a:gd name="connsiteX16" fmla="*/ 1250962 w 2018943"/>
              <a:gd name="connsiteY16" fmla="*/ 154744 h 1557661"/>
              <a:gd name="connsiteX17" fmla="*/ 880714 w 2018943"/>
              <a:gd name="connsiteY17" fmla="*/ 137915 h 1557661"/>
              <a:gd name="connsiteX18" fmla="*/ 661932 w 2018943"/>
              <a:gd name="connsiteY18" fmla="*/ 227672 h 1557661"/>
              <a:gd name="connsiteX19" fmla="*/ 510466 w 2018943"/>
              <a:gd name="connsiteY19" fmla="*/ 328649 h 1557661"/>
              <a:gd name="connsiteX20" fmla="*/ 342171 w 2018943"/>
              <a:gd name="connsiteY20" fmla="*/ 513773 h 1557661"/>
              <a:gd name="connsiteX21" fmla="*/ 224365 w 2018943"/>
              <a:gd name="connsiteY21" fmla="*/ 732555 h 1557661"/>
              <a:gd name="connsiteX22" fmla="*/ 123389 w 2018943"/>
              <a:gd name="connsiteY22" fmla="*/ 1198170 h 1557661"/>
              <a:gd name="connsiteX23" fmla="*/ 157048 w 2018943"/>
              <a:gd name="connsiteY23" fmla="*/ 1478661 h 1557661"/>
              <a:gd name="connsiteX24" fmla="*/ 22412 w 2018943"/>
              <a:gd name="connsiteY24" fmla="*/ 1467441 h 1557661"/>
              <a:gd name="connsiteX25" fmla="*/ 3655 w 2018943"/>
              <a:gd name="connsiteY25" fmla="*/ 1357582 h 1557661"/>
              <a:gd name="connsiteX26" fmla="*/ 60672 w 2018943"/>
              <a:gd name="connsiteY26" fmla="*/ 835868 h 1557661"/>
              <a:gd name="connsiteX27" fmla="*/ 140635 w 2018943"/>
              <a:gd name="connsiteY27" fmla="*/ 507701 h 1557661"/>
              <a:gd name="connsiteX28" fmla="*/ 392660 w 2018943"/>
              <a:gd name="connsiteY28" fmla="*/ 126695 h 1557661"/>
              <a:gd name="connsiteX29" fmla="*/ 527296 w 2018943"/>
              <a:gd name="connsiteY29" fmla="*/ 25718 h 1557661"/>
              <a:gd name="connsiteX0" fmla="*/ 580546 w 2018943"/>
              <a:gd name="connsiteY0" fmla="*/ 135577 h 1560922"/>
              <a:gd name="connsiteX1" fmla="*/ 780658 w 2018943"/>
              <a:gd name="connsiteY1" fmla="*/ 13561 h 1560922"/>
              <a:gd name="connsiteX2" fmla="*/ 964862 w 2018943"/>
              <a:gd name="connsiteY2" fmla="*/ 3278 h 1560922"/>
              <a:gd name="connsiteX3" fmla="*/ 1225258 w 2018943"/>
              <a:gd name="connsiteY3" fmla="*/ 15897 h 1560922"/>
              <a:gd name="connsiteX4" fmla="*/ 1468824 w 2018943"/>
              <a:gd name="connsiteY4" fmla="*/ 72932 h 1560922"/>
              <a:gd name="connsiteX5" fmla="*/ 1653948 w 2018943"/>
              <a:gd name="connsiteY5" fmla="*/ 162227 h 1560922"/>
              <a:gd name="connsiteX6" fmla="*/ 1794283 w 2018943"/>
              <a:gd name="connsiteY6" fmla="*/ 290790 h 1560922"/>
              <a:gd name="connsiteX7" fmla="*/ 1974714 w 2018943"/>
              <a:gd name="connsiteY7" fmla="*/ 530127 h 1560922"/>
              <a:gd name="connsiteX8" fmla="*/ 2018170 w 2018943"/>
              <a:gd name="connsiteY8" fmla="*/ 865778 h 1560922"/>
              <a:gd name="connsiteX9" fmla="*/ 2001341 w 2018943"/>
              <a:gd name="connsiteY9" fmla="*/ 1307081 h 1560922"/>
              <a:gd name="connsiteX10" fmla="*/ 1985848 w 2018943"/>
              <a:gd name="connsiteY10" fmla="*/ 1549239 h 1560922"/>
              <a:gd name="connsiteX11" fmla="*/ 1890481 w 2018943"/>
              <a:gd name="connsiteY11" fmla="*/ 1509971 h 1560922"/>
              <a:gd name="connsiteX12" fmla="*/ 1884871 w 2018943"/>
              <a:gd name="connsiteY12" fmla="*/ 1397774 h 1560922"/>
              <a:gd name="connsiteX13" fmla="*/ 1901701 w 2018943"/>
              <a:gd name="connsiteY13" fmla="*/ 909720 h 1560922"/>
              <a:gd name="connsiteX14" fmla="*/ 1884872 w 2018943"/>
              <a:gd name="connsiteY14" fmla="*/ 685328 h 1560922"/>
              <a:gd name="connsiteX15" fmla="*/ 1598771 w 2018943"/>
              <a:gd name="connsiteY15" fmla="*/ 337519 h 1560922"/>
              <a:gd name="connsiteX16" fmla="*/ 1250962 w 2018943"/>
              <a:gd name="connsiteY16" fmla="*/ 158005 h 1560922"/>
              <a:gd name="connsiteX17" fmla="*/ 880714 w 2018943"/>
              <a:gd name="connsiteY17" fmla="*/ 141176 h 1560922"/>
              <a:gd name="connsiteX18" fmla="*/ 661932 w 2018943"/>
              <a:gd name="connsiteY18" fmla="*/ 230933 h 1560922"/>
              <a:gd name="connsiteX19" fmla="*/ 510466 w 2018943"/>
              <a:gd name="connsiteY19" fmla="*/ 331910 h 1560922"/>
              <a:gd name="connsiteX20" fmla="*/ 342171 w 2018943"/>
              <a:gd name="connsiteY20" fmla="*/ 517034 h 1560922"/>
              <a:gd name="connsiteX21" fmla="*/ 224365 w 2018943"/>
              <a:gd name="connsiteY21" fmla="*/ 735816 h 1560922"/>
              <a:gd name="connsiteX22" fmla="*/ 123389 w 2018943"/>
              <a:gd name="connsiteY22" fmla="*/ 1201431 h 1560922"/>
              <a:gd name="connsiteX23" fmla="*/ 157048 w 2018943"/>
              <a:gd name="connsiteY23" fmla="*/ 1481922 h 1560922"/>
              <a:gd name="connsiteX24" fmla="*/ 22412 w 2018943"/>
              <a:gd name="connsiteY24" fmla="*/ 1470702 h 1560922"/>
              <a:gd name="connsiteX25" fmla="*/ 3655 w 2018943"/>
              <a:gd name="connsiteY25" fmla="*/ 1360843 h 1560922"/>
              <a:gd name="connsiteX26" fmla="*/ 60672 w 2018943"/>
              <a:gd name="connsiteY26" fmla="*/ 839129 h 1560922"/>
              <a:gd name="connsiteX27" fmla="*/ 140635 w 2018943"/>
              <a:gd name="connsiteY27" fmla="*/ 510962 h 1560922"/>
              <a:gd name="connsiteX28" fmla="*/ 392660 w 2018943"/>
              <a:gd name="connsiteY28" fmla="*/ 129956 h 1560922"/>
              <a:gd name="connsiteX29" fmla="*/ 580546 w 2018943"/>
              <a:gd name="connsiteY29" fmla="*/ 135577 h 1560922"/>
              <a:gd name="connsiteX0" fmla="*/ 580546 w 2018943"/>
              <a:gd name="connsiteY0" fmla="*/ 135577 h 1560922"/>
              <a:gd name="connsiteX1" fmla="*/ 780658 w 2018943"/>
              <a:gd name="connsiteY1" fmla="*/ 13561 h 1560922"/>
              <a:gd name="connsiteX2" fmla="*/ 964862 w 2018943"/>
              <a:gd name="connsiteY2" fmla="*/ 3278 h 1560922"/>
              <a:gd name="connsiteX3" fmla="*/ 1225258 w 2018943"/>
              <a:gd name="connsiteY3" fmla="*/ 15897 h 1560922"/>
              <a:gd name="connsiteX4" fmla="*/ 1468824 w 2018943"/>
              <a:gd name="connsiteY4" fmla="*/ 72932 h 1560922"/>
              <a:gd name="connsiteX5" fmla="*/ 1653948 w 2018943"/>
              <a:gd name="connsiteY5" fmla="*/ 162227 h 1560922"/>
              <a:gd name="connsiteX6" fmla="*/ 1794283 w 2018943"/>
              <a:gd name="connsiteY6" fmla="*/ 290790 h 1560922"/>
              <a:gd name="connsiteX7" fmla="*/ 1974714 w 2018943"/>
              <a:gd name="connsiteY7" fmla="*/ 530127 h 1560922"/>
              <a:gd name="connsiteX8" fmla="*/ 2018170 w 2018943"/>
              <a:gd name="connsiteY8" fmla="*/ 865778 h 1560922"/>
              <a:gd name="connsiteX9" fmla="*/ 2001341 w 2018943"/>
              <a:gd name="connsiteY9" fmla="*/ 1307081 h 1560922"/>
              <a:gd name="connsiteX10" fmla="*/ 1985848 w 2018943"/>
              <a:gd name="connsiteY10" fmla="*/ 1549239 h 1560922"/>
              <a:gd name="connsiteX11" fmla="*/ 1890481 w 2018943"/>
              <a:gd name="connsiteY11" fmla="*/ 1509971 h 1560922"/>
              <a:gd name="connsiteX12" fmla="*/ 1884871 w 2018943"/>
              <a:gd name="connsiteY12" fmla="*/ 1397774 h 1560922"/>
              <a:gd name="connsiteX13" fmla="*/ 1901701 w 2018943"/>
              <a:gd name="connsiteY13" fmla="*/ 909720 h 1560922"/>
              <a:gd name="connsiteX14" fmla="*/ 1884872 w 2018943"/>
              <a:gd name="connsiteY14" fmla="*/ 685328 h 1560922"/>
              <a:gd name="connsiteX15" fmla="*/ 1598771 w 2018943"/>
              <a:gd name="connsiteY15" fmla="*/ 337519 h 1560922"/>
              <a:gd name="connsiteX16" fmla="*/ 1250962 w 2018943"/>
              <a:gd name="connsiteY16" fmla="*/ 158005 h 1560922"/>
              <a:gd name="connsiteX17" fmla="*/ 880714 w 2018943"/>
              <a:gd name="connsiteY17" fmla="*/ 141176 h 1560922"/>
              <a:gd name="connsiteX18" fmla="*/ 661932 w 2018943"/>
              <a:gd name="connsiteY18" fmla="*/ 230933 h 1560922"/>
              <a:gd name="connsiteX19" fmla="*/ 510466 w 2018943"/>
              <a:gd name="connsiteY19" fmla="*/ 331910 h 1560922"/>
              <a:gd name="connsiteX20" fmla="*/ 342171 w 2018943"/>
              <a:gd name="connsiteY20" fmla="*/ 517034 h 1560922"/>
              <a:gd name="connsiteX21" fmla="*/ 224365 w 2018943"/>
              <a:gd name="connsiteY21" fmla="*/ 735816 h 1560922"/>
              <a:gd name="connsiteX22" fmla="*/ 123389 w 2018943"/>
              <a:gd name="connsiteY22" fmla="*/ 1201431 h 1560922"/>
              <a:gd name="connsiteX23" fmla="*/ 157048 w 2018943"/>
              <a:gd name="connsiteY23" fmla="*/ 1481922 h 1560922"/>
              <a:gd name="connsiteX24" fmla="*/ 22412 w 2018943"/>
              <a:gd name="connsiteY24" fmla="*/ 1470702 h 1560922"/>
              <a:gd name="connsiteX25" fmla="*/ 3655 w 2018943"/>
              <a:gd name="connsiteY25" fmla="*/ 1360843 h 1560922"/>
              <a:gd name="connsiteX26" fmla="*/ 60672 w 2018943"/>
              <a:gd name="connsiteY26" fmla="*/ 839129 h 1560922"/>
              <a:gd name="connsiteX27" fmla="*/ 140635 w 2018943"/>
              <a:gd name="connsiteY27" fmla="*/ 510962 h 1560922"/>
              <a:gd name="connsiteX28" fmla="*/ 428160 w 2018943"/>
              <a:gd name="connsiteY28" fmla="*/ 227671 h 1560922"/>
              <a:gd name="connsiteX29" fmla="*/ 580546 w 2018943"/>
              <a:gd name="connsiteY29" fmla="*/ 135577 h 1560922"/>
              <a:gd name="connsiteX0" fmla="*/ 580546 w 2018943"/>
              <a:gd name="connsiteY0" fmla="*/ 135577 h 1560922"/>
              <a:gd name="connsiteX1" fmla="*/ 780658 w 2018943"/>
              <a:gd name="connsiteY1" fmla="*/ 13561 h 1560922"/>
              <a:gd name="connsiteX2" fmla="*/ 964862 w 2018943"/>
              <a:gd name="connsiteY2" fmla="*/ 3278 h 1560922"/>
              <a:gd name="connsiteX3" fmla="*/ 1225258 w 2018943"/>
              <a:gd name="connsiteY3" fmla="*/ 15897 h 1560922"/>
              <a:gd name="connsiteX4" fmla="*/ 1468824 w 2018943"/>
              <a:gd name="connsiteY4" fmla="*/ 72932 h 1560922"/>
              <a:gd name="connsiteX5" fmla="*/ 1653948 w 2018943"/>
              <a:gd name="connsiteY5" fmla="*/ 162227 h 1560922"/>
              <a:gd name="connsiteX6" fmla="*/ 1794283 w 2018943"/>
              <a:gd name="connsiteY6" fmla="*/ 290790 h 1560922"/>
              <a:gd name="connsiteX7" fmla="*/ 1974714 w 2018943"/>
              <a:gd name="connsiteY7" fmla="*/ 530127 h 1560922"/>
              <a:gd name="connsiteX8" fmla="*/ 2018170 w 2018943"/>
              <a:gd name="connsiteY8" fmla="*/ 865778 h 1560922"/>
              <a:gd name="connsiteX9" fmla="*/ 2001341 w 2018943"/>
              <a:gd name="connsiteY9" fmla="*/ 1307081 h 1560922"/>
              <a:gd name="connsiteX10" fmla="*/ 1985848 w 2018943"/>
              <a:gd name="connsiteY10" fmla="*/ 1549239 h 1560922"/>
              <a:gd name="connsiteX11" fmla="*/ 1890481 w 2018943"/>
              <a:gd name="connsiteY11" fmla="*/ 1509971 h 1560922"/>
              <a:gd name="connsiteX12" fmla="*/ 1884871 w 2018943"/>
              <a:gd name="connsiteY12" fmla="*/ 1397774 h 1560922"/>
              <a:gd name="connsiteX13" fmla="*/ 1901701 w 2018943"/>
              <a:gd name="connsiteY13" fmla="*/ 909720 h 1560922"/>
              <a:gd name="connsiteX14" fmla="*/ 1884872 w 2018943"/>
              <a:gd name="connsiteY14" fmla="*/ 685328 h 1560922"/>
              <a:gd name="connsiteX15" fmla="*/ 1598771 w 2018943"/>
              <a:gd name="connsiteY15" fmla="*/ 337519 h 1560922"/>
              <a:gd name="connsiteX16" fmla="*/ 1250962 w 2018943"/>
              <a:gd name="connsiteY16" fmla="*/ 158005 h 1560922"/>
              <a:gd name="connsiteX17" fmla="*/ 880714 w 2018943"/>
              <a:gd name="connsiteY17" fmla="*/ 141176 h 1560922"/>
              <a:gd name="connsiteX18" fmla="*/ 661932 w 2018943"/>
              <a:gd name="connsiteY18" fmla="*/ 230933 h 1560922"/>
              <a:gd name="connsiteX19" fmla="*/ 510466 w 2018943"/>
              <a:gd name="connsiteY19" fmla="*/ 331910 h 1560922"/>
              <a:gd name="connsiteX20" fmla="*/ 342171 w 2018943"/>
              <a:gd name="connsiteY20" fmla="*/ 517034 h 1560922"/>
              <a:gd name="connsiteX21" fmla="*/ 224365 w 2018943"/>
              <a:gd name="connsiteY21" fmla="*/ 735816 h 1560922"/>
              <a:gd name="connsiteX22" fmla="*/ 123389 w 2018943"/>
              <a:gd name="connsiteY22" fmla="*/ 1201431 h 1560922"/>
              <a:gd name="connsiteX23" fmla="*/ 157048 w 2018943"/>
              <a:gd name="connsiteY23" fmla="*/ 1481922 h 1560922"/>
              <a:gd name="connsiteX24" fmla="*/ 22412 w 2018943"/>
              <a:gd name="connsiteY24" fmla="*/ 1470702 h 1560922"/>
              <a:gd name="connsiteX25" fmla="*/ 3655 w 2018943"/>
              <a:gd name="connsiteY25" fmla="*/ 1360843 h 1560922"/>
              <a:gd name="connsiteX26" fmla="*/ 60672 w 2018943"/>
              <a:gd name="connsiteY26" fmla="*/ 839129 h 1560922"/>
              <a:gd name="connsiteX27" fmla="*/ 220509 w 2018943"/>
              <a:gd name="connsiteY27" fmla="*/ 528728 h 1560922"/>
              <a:gd name="connsiteX28" fmla="*/ 428160 w 2018943"/>
              <a:gd name="connsiteY28" fmla="*/ 227671 h 1560922"/>
              <a:gd name="connsiteX29" fmla="*/ 580546 w 2018943"/>
              <a:gd name="connsiteY29" fmla="*/ 135577 h 1560922"/>
              <a:gd name="connsiteX0" fmla="*/ 583174 w 2021571"/>
              <a:gd name="connsiteY0" fmla="*/ 135577 h 1560922"/>
              <a:gd name="connsiteX1" fmla="*/ 783286 w 2021571"/>
              <a:gd name="connsiteY1" fmla="*/ 13561 h 1560922"/>
              <a:gd name="connsiteX2" fmla="*/ 967490 w 2021571"/>
              <a:gd name="connsiteY2" fmla="*/ 3278 h 1560922"/>
              <a:gd name="connsiteX3" fmla="*/ 1227886 w 2021571"/>
              <a:gd name="connsiteY3" fmla="*/ 15897 h 1560922"/>
              <a:gd name="connsiteX4" fmla="*/ 1471452 w 2021571"/>
              <a:gd name="connsiteY4" fmla="*/ 72932 h 1560922"/>
              <a:gd name="connsiteX5" fmla="*/ 1656576 w 2021571"/>
              <a:gd name="connsiteY5" fmla="*/ 162227 h 1560922"/>
              <a:gd name="connsiteX6" fmla="*/ 1796911 w 2021571"/>
              <a:gd name="connsiteY6" fmla="*/ 290790 h 1560922"/>
              <a:gd name="connsiteX7" fmla="*/ 1977342 w 2021571"/>
              <a:gd name="connsiteY7" fmla="*/ 530127 h 1560922"/>
              <a:gd name="connsiteX8" fmla="*/ 2020798 w 2021571"/>
              <a:gd name="connsiteY8" fmla="*/ 865778 h 1560922"/>
              <a:gd name="connsiteX9" fmla="*/ 2003969 w 2021571"/>
              <a:gd name="connsiteY9" fmla="*/ 1307081 h 1560922"/>
              <a:gd name="connsiteX10" fmla="*/ 1988476 w 2021571"/>
              <a:gd name="connsiteY10" fmla="*/ 1549239 h 1560922"/>
              <a:gd name="connsiteX11" fmla="*/ 1893109 w 2021571"/>
              <a:gd name="connsiteY11" fmla="*/ 1509971 h 1560922"/>
              <a:gd name="connsiteX12" fmla="*/ 1887499 w 2021571"/>
              <a:gd name="connsiteY12" fmla="*/ 1397774 h 1560922"/>
              <a:gd name="connsiteX13" fmla="*/ 1904329 w 2021571"/>
              <a:gd name="connsiteY13" fmla="*/ 909720 h 1560922"/>
              <a:gd name="connsiteX14" fmla="*/ 1887500 w 2021571"/>
              <a:gd name="connsiteY14" fmla="*/ 685328 h 1560922"/>
              <a:gd name="connsiteX15" fmla="*/ 1601399 w 2021571"/>
              <a:gd name="connsiteY15" fmla="*/ 337519 h 1560922"/>
              <a:gd name="connsiteX16" fmla="*/ 1253590 w 2021571"/>
              <a:gd name="connsiteY16" fmla="*/ 158005 h 1560922"/>
              <a:gd name="connsiteX17" fmla="*/ 883342 w 2021571"/>
              <a:gd name="connsiteY17" fmla="*/ 141176 h 1560922"/>
              <a:gd name="connsiteX18" fmla="*/ 664560 w 2021571"/>
              <a:gd name="connsiteY18" fmla="*/ 230933 h 1560922"/>
              <a:gd name="connsiteX19" fmla="*/ 513094 w 2021571"/>
              <a:gd name="connsiteY19" fmla="*/ 331910 h 1560922"/>
              <a:gd name="connsiteX20" fmla="*/ 344799 w 2021571"/>
              <a:gd name="connsiteY20" fmla="*/ 517034 h 1560922"/>
              <a:gd name="connsiteX21" fmla="*/ 226993 w 2021571"/>
              <a:gd name="connsiteY21" fmla="*/ 735816 h 1560922"/>
              <a:gd name="connsiteX22" fmla="*/ 126017 w 2021571"/>
              <a:gd name="connsiteY22" fmla="*/ 1201431 h 1560922"/>
              <a:gd name="connsiteX23" fmla="*/ 159676 w 2021571"/>
              <a:gd name="connsiteY23" fmla="*/ 1481922 h 1560922"/>
              <a:gd name="connsiteX24" fmla="*/ 25040 w 2021571"/>
              <a:gd name="connsiteY24" fmla="*/ 1470702 h 1560922"/>
              <a:gd name="connsiteX25" fmla="*/ 6283 w 2021571"/>
              <a:gd name="connsiteY25" fmla="*/ 1360843 h 1560922"/>
              <a:gd name="connsiteX26" fmla="*/ 98800 w 2021571"/>
              <a:gd name="connsiteY26" fmla="*/ 839129 h 1560922"/>
              <a:gd name="connsiteX27" fmla="*/ 223137 w 2021571"/>
              <a:gd name="connsiteY27" fmla="*/ 528728 h 1560922"/>
              <a:gd name="connsiteX28" fmla="*/ 430788 w 2021571"/>
              <a:gd name="connsiteY28" fmla="*/ 227671 h 1560922"/>
              <a:gd name="connsiteX29" fmla="*/ 583174 w 2021571"/>
              <a:gd name="connsiteY29" fmla="*/ 135577 h 1560922"/>
              <a:gd name="connsiteX0" fmla="*/ 561169 w 1999566"/>
              <a:gd name="connsiteY0" fmla="*/ 135577 h 1560922"/>
              <a:gd name="connsiteX1" fmla="*/ 761281 w 1999566"/>
              <a:gd name="connsiteY1" fmla="*/ 13561 h 1560922"/>
              <a:gd name="connsiteX2" fmla="*/ 945485 w 1999566"/>
              <a:gd name="connsiteY2" fmla="*/ 3278 h 1560922"/>
              <a:gd name="connsiteX3" fmla="*/ 1205881 w 1999566"/>
              <a:gd name="connsiteY3" fmla="*/ 15897 h 1560922"/>
              <a:gd name="connsiteX4" fmla="*/ 1449447 w 1999566"/>
              <a:gd name="connsiteY4" fmla="*/ 72932 h 1560922"/>
              <a:gd name="connsiteX5" fmla="*/ 1634571 w 1999566"/>
              <a:gd name="connsiteY5" fmla="*/ 162227 h 1560922"/>
              <a:gd name="connsiteX6" fmla="*/ 1774906 w 1999566"/>
              <a:gd name="connsiteY6" fmla="*/ 290790 h 1560922"/>
              <a:gd name="connsiteX7" fmla="*/ 1955337 w 1999566"/>
              <a:gd name="connsiteY7" fmla="*/ 530127 h 1560922"/>
              <a:gd name="connsiteX8" fmla="*/ 1998793 w 1999566"/>
              <a:gd name="connsiteY8" fmla="*/ 865778 h 1560922"/>
              <a:gd name="connsiteX9" fmla="*/ 1981964 w 1999566"/>
              <a:gd name="connsiteY9" fmla="*/ 1307081 h 1560922"/>
              <a:gd name="connsiteX10" fmla="*/ 1966471 w 1999566"/>
              <a:gd name="connsiteY10" fmla="*/ 1549239 h 1560922"/>
              <a:gd name="connsiteX11" fmla="*/ 1871104 w 1999566"/>
              <a:gd name="connsiteY11" fmla="*/ 1509971 h 1560922"/>
              <a:gd name="connsiteX12" fmla="*/ 1865494 w 1999566"/>
              <a:gd name="connsiteY12" fmla="*/ 1397774 h 1560922"/>
              <a:gd name="connsiteX13" fmla="*/ 1882324 w 1999566"/>
              <a:gd name="connsiteY13" fmla="*/ 909720 h 1560922"/>
              <a:gd name="connsiteX14" fmla="*/ 1865495 w 1999566"/>
              <a:gd name="connsiteY14" fmla="*/ 685328 h 1560922"/>
              <a:gd name="connsiteX15" fmla="*/ 1579394 w 1999566"/>
              <a:gd name="connsiteY15" fmla="*/ 337519 h 1560922"/>
              <a:gd name="connsiteX16" fmla="*/ 1231585 w 1999566"/>
              <a:gd name="connsiteY16" fmla="*/ 158005 h 1560922"/>
              <a:gd name="connsiteX17" fmla="*/ 861337 w 1999566"/>
              <a:gd name="connsiteY17" fmla="*/ 141176 h 1560922"/>
              <a:gd name="connsiteX18" fmla="*/ 642555 w 1999566"/>
              <a:gd name="connsiteY18" fmla="*/ 230933 h 1560922"/>
              <a:gd name="connsiteX19" fmla="*/ 491089 w 1999566"/>
              <a:gd name="connsiteY19" fmla="*/ 331910 h 1560922"/>
              <a:gd name="connsiteX20" fmla="*/ 322794 w 1999566"/>
              <a:gd name="connsiteY20" fmla="*/ 517034 h 1560922"/>
              <a:gd name="connsiteX21" fmla="*/ 204988 w 1999566"/>
              <a:gd name="connsiteY21" fmla="*/ 735816 h 1560922"/>
              <a:gd name="connsiteX22" fmla="*/ 104012 w 1999566"/>
              <a:gd name="connsiteY22" fmla="*/ 1201431 h 1560922"/>
              <a:gd name="connsiteX23" fmla="*/ 137671 w 1999566"/>
              <a:gd name="connsiteY23" fmla="*/ 1481922 h 1560922"/>
              <a:gd name="connsiteX24" fmla="*/ 3035 w 1999566"/>
              <a:gd name="connsiteY24" fmla="*/ 1470702 h 1560922"/>
              <a:gd name="connsiteX25" fmla="*/ 46403 w 1999566"/>
              <a:gd name="connsiteY25" fmla="*/ 1343077 h 1560922"/>
              <a:gd name="connsiteX26" fmla="*/ 76795 w 1999566"/>
              <a:gd name="connsiteY26" fmla="*/ 839129 h 1560922"/>
              <a:gd name="connsiteX27" fmla="*/ 201132 w 1999566"/>
              <a:gd name="connsiteY27" fmla="*/ 528728 h 1560922"/>
              <a:gd name="connsiteX28" fmla="*/ 408783 w 1999566"/>
              <a:gd name="connsiteY28" fmla="*/ 227671 h 1560922"/>
              <a:gd name="connsiteX29" fmla="*/ 561169 w 1999566"/>
              <a:gd name="connsiteY29" fmla="*/ 135577 h 1560922"/>
              <a:gd name="connsiteX0" fmla="*/ 517996 w 1956393"/>
              <a:gd name="connsiteY0" fmla="*/ 135577 h 1560922"/>
              <a:gd name="connsiteX1" fmla="*/ 718108 w 1956393"/>
              <a:gd name="connsiteY1" fmla="*/ 13561 h 1560922"/>
              <a:gd name="connsiteX2" fmla="*/ 902312 w 1956393"/>
              <a:gd name="connsiteY2" fmla="*/ 3278 h 1560922"/>
              <a:gd name="connsiteX3" fmla="*/ 1162708 w 1956393"/>
              <a:gd name="connsiteY3" fmla="*/ 15897 h 1560922"/>
              <a:gd name="connsiteX4" fmla="*/ 1406274 w 1956393"/>
              <a:gd name="connsiteY4" fmla="*/ 72932 h 1560922"/>
              <a:gd name="connsiteX5" fmla="*/ 1591398 w 1956393"/>
              <a:gd name="connsiteY5" fmla="*/ 162227 h 1560922"/>
              <a:gd name="connsiteX6" fmla="*/ 1731733 w 1956393"/>
              <a:gd name="connsiteY6" fmla="*/ 290790 h 1560922"/>
              <a:gd name="connsiteX7" fmla="*/ 1912164 w 1956393"/>
              <a:gd name="connsiteY7" fmla="*/ 530127 h 1560922"/>
              <a:gd name="connsiteX8" fmla="*/ 1955620 w 1956393"/>
              <a:gd name="connsiteY8" fmla="*/ 865778 h 1560922"/>
              <a:gd name="connsiteX9" fmla="*/ 1938791 w 1956393"/>
              <a:gd name="connsiteY9" fmla="*/ 1307081 h 1560922"/>
              <a:gd name="connsiteX10" fmla="*/ 1923298 w 1956393"/>
              <a:gd name="connsiteY10" fmla="*/ 1549239 h 1560922"/>
              <a:gd name="connsiteX11" fmla="*/ 1827931 w 1956393"/>
              <a:gd name="connsiteY11" fmla="*/ 1509971 h 1560922"/>
              <a:gd name="connsiteX12" fmla="*/ 1822321 w 1956393"/>
              <a:gd name="connsiteY12" fmla="*/ 1397774 h 1560922"/>
              <a:gd name="connsiteX13" fmla="*/ 1839151 w 1956393"/>
              <a:gd name="connsiteY13" fmla="*/ 909720 h 1560922"/>
              <a:gd name="connsiteX14" fmla="*/ 1822322 w 1956393"/>
              <a:gd name="connsiteY14" fmla="*/ 685328 h 1560922"/>
              <a:gd name="connsiteX15" fmla="*/ 1536221 w 1956393"/>
              <a:gd name="connsiteY15" fmla="*/ 337519 h 1560922"/>
              <a:gd name="connsiteX16" fmla="*/ 1188412 w 1956393"/>
              <a:gd name="connsiteY16" fmla="*/ 158005 h 1560922"/>
              <a:gd name="connsiteX17" fmla="*/ 818164 w 1956393"/>
              <a:gd name="connsiteY17" fmla="*/ 141176 h 1560922"/>
              <a:gd name="connsiteX18" fmla="*/ 599382 w 1956393"/>
              <a:gd name="connsiteY18" fmla="*/ 230933 h 1560922"/>
              <a:gd name="connsiteX19" fmla="*/ 447916 w 1956393"/>
              <a:gd name="connsiteY19" fmla="*/ 331910 h 1560922"/>
              <a:gd name="connsiteX20" fmla="*/ 279621 w 1956393"/>
              <a:gd name="connsiteY20" fmla="*/ 517034 h 1560922"/>
              <a:gd name="connsiteX21" fmla="*/ 161815 w 1956393"/>
              <a:gd name="connsiteY21" fmla="*/ 735816 h 1560922"/>
              <a:gd name="connsiteX22" fmla="*/ 60839 w 1956393"/>
              <a:gd name="connsiteY22" fmla="*/ 1201431 h 1560922"/>
              <a:gd name="connsiteX23" fmla="*/ 94498 w 1956393"/>
              <a:gd name="connsiteY23" fmla="*/ 1481922 h 1560922"/>
              <a:gd name="connsiteX24" fmla="*/ 3230 w 1956393"/>
              <a:gd name="connsiteY24" fmla="*/ 1343077 h 1560922"/>
              <a:gd name="connsiteX25" fmla="*/ 33622 w 1956393"/>
              <a:gd name="connsiteY25" fmla="*/ 839129 h 1560922"/>
              <a:gd name="connsiteX26" fmla="*/ 157959 w 1956393"/>
              <a:gd name="connsiteY26" fmla="*/ 528728 h 1560922"/>
              <a:gd name="connsiteX27" fmla="*/ 365610 w 1956393"/>
              <a:gd name="connsiteY27" fmla="*/ 227671 h 1560922"/>
              <a:gd name="connsiteX28" fmla="*/ 517996 w 1956393"/>
              <a:gd name="connsiteY28" fmla="*/ 135577 h 156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6393" h="1560922">
                <a:moveTo>
                  <a:pt x="517996" y="135577"/>
                </a:moveTo>
                <a:cubicBezTo>
                  <a:pt x="576746" y="99892"/>
                  <a:pt x="654055" y="35611"/>
                  <a:pt x="718108" y="13561"/>
                </a:cubicBezTo>
                <a:cubicBezTo>
                  <a:pt x="782161" y="-8489"/>
                  <a:pt x="828212" y="2889"/>
                  <a:pt x="902312" y="3278"/>
                </a:cubicBezTo>
                <a:cubicBezTo>
                  <a:pt x="976412" y="3667"/>
                  <a:pt x="1078714" y="4288"/>
                  <a:pt x="1162708" y="15897"/>
                </a:cubicBezTo>
                <a:cubicBezTo>
                  <a:pt x="1246702" y="27506"/>
                  <a:pt x="1334826" y="48544"/>
                  <a:pt x="1406274" y="72932"/>
                </a:cubicBezTo>
                <a:cubicBezTo>
                  <a:pt x="1477722" y="97320"/>
                  <a:pt x="1537155" y="125917"/>
                  <a:pt x="1591398" y="162227"/>
                </a:cubicBezTo>
                <a:cubicBezTo>
                  <a:pt x="1645641" y="198537"/>
                  <a:pt x="1678272" y="229473"/>
                  <a:pt x="1731733" y="290790"/>
                </a:cubicBezTo>
                <a:cubicBezTo>
                  <a:pt x="1785194" y="352107"/>
                  <a:pt x="1874850" y="434296"/>
                  <a:pt x="1912164" y="530127"/>
                </a:cubicBezTo>
                <a:cubicBezTo>
                  <a:pt x="1949479" y="625958"/>
                  <a:pt x="1951182" y="736286"/>
                  <a:pt x="1955620" y="865778"/>
                </a:cubicBezTo>
                <a:cubicBezTo>
                  <a:pt x="1960058" y="995270"/>
                  <a:pt x="1944178" y="1193171"/>
                  <a:pt x="1938791" y="1307081"/>
                </a:cubicBezTo>
                <a:cubicBezTo>
                  <a:pt x="1933404" y="1420991"/>
                  <a:pt x="1941775" y="1515424"/>
                  <a:pt x="1923298" y="1549239"/>
                </a:cubicBezTo>
                <a:cubicBezTo>
                  <a:pt x="1904821" y="1583054"/>
                  <a:pt x="1844760" y="1535215"/>
                  <a:pt x="1827931" y="1509971"/>
                </a:cubicBezTo>
                <a:cubicBezTo>
                  <a:pt x="1811102" y="1484727"/>
                  <a:pt x="1820451" y="1497816"/>
                  <a:pt x="1822321" y="1397774"/>
                </a:cubicBezTo>
                <a:cubicBezTo>
                  <a:pt x="1824191" y="1297732"/>
                  <a:pt x="1839151" y="1028461"/>
                  <a:pt x="1839151" y="909720"/>
                </a:cubicBezTo>
                <a:cubicBezTo>
                  <a:pt x="1839151" y="790979"/>
                  <a:pt x="1833541" y="851752"/>
                  <a:pt x="1822322" y="685328"/>
                </a:cubicBezTo>
                <a:cubicBezTo>
                  <a:pt x="1799883" y="586221"/>
                  <a:pt x="1641873" y="425406"/>
                  <a:pt x="1536221" y="337519"/>
                </a:cubicBezTo>
                <a:cubicBezTo>
                  <a:pt x="1430569" y="249632"/>
                  <a:pt x="1308088" y="190729"/>
                  <a:pt x="1188412" y="158005"/>
                </a:cubicBezTo>
                <a:cubicBezTo>
                  <a:pt x="1068736" y="125281"/>
                  <a:pt x="916336" y="129021"/>
                  <a:pt x="818164" y="141176"/>
                </a:cubicBezTo>
                <a:cubicBezTo>
                  <a:pt x="719992" y="153331"/>
                  <a:pt x="661090" y="199144"/>
                  <a:pt x="599382" y="230933"/>
                </a:cubicBezTo>
                <a:cubicBezTo>
                  <a:pt x="537674" y="262722"/>
                  <a:pt x="501209" y="284227"/>
                  <a:pt x="447916" y="331910"/>
                </a:cubicBezTo>
                <a:cubicBezTo>
                  <a:pt x="394623" y="379593"/>
                  <a:pt x="327305" y="449716"/>
                  <a:pt x="279621" y="517034"/>
                </a:cubicBezTo>
                <a:cubicBezTo>
                  <a:pt x="231937" y="584352"/>
                  <a:pt x="198279" y="621750"/>
                  <a:pt x="161815" y="735816"/>
                </a:cubicBezTo>
                <a:cubicBezTo>
                  <a:pt x="125351" y="849882"/>
                  <a:pt x="72058" y="1077080"/>
                  <a:pt x="60839" y="1201431"/>
                </a:cubicBezTo>
                <a:cubicBezTo>
                  <a:pt x="49620" y="1325782"/>
                  <a:pt x="104099" y="1458314"/>
                  <a:pt x="94498" y="1481922"/>
                </a:cubicBezTo>
                <a:cubicBezTo>
                  <a:pt x="84897" y="1505530"/>
                  <a:pt x="13376" y="1450209"/>
                  <a:pt x="3230" y="1343077"/>
                </a:cubicBezTo>
                <a:cubicBezTo>
                  <a:pt x="-6916" y="1235945"/>
                  <a:pt x="7834" y="974854"/>
                  <a:pt x="33622" y="839129"/>
                </a:cubicBezTo>
                <a:cubicBezTo>
                  <a:pt x="59410" y="703404"/>
                  <a:pt x="87836" y="648404"/>
                  <a:pt x="157959" y="528728"/>
                </a:cubicBezTo>
                <a:cubicBezTo>
                  <a:pt x="228082" y="409052"/>
                  <a:pt x="305604" y="293196"/>
                  <a:pt x="365610" y="227671"/>
                </a:cubicBezTo>
                <a:cubicBezTo>
                  <a:pt x="425616" y="162146"/>
                  <a:pt x="459246" y="171262"/>
                  <a:pt x="517996" y="135577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95738" y="3573463"/>
            <a:ext cx="151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chemeClr val="bg1"/>
                </a:solidFill>
                <a:latin typeface="Gill Sans MT" pitchFamily="34" charset="0"/>
              </a:rPr>
              <a:t>Metatarsal head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92950" y="3644900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bg1"/>
                </a:solidFill>
                <a:latin typeface="Gill Sans MT" pitchFamily="34" charset="0"/>
              </a:rPr>
              <a:t>Metatarsal head</a:t>
            </a:r>
          </a:p>
        </p:txBody>
      </p:sp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3"/>
          <p:cNvSpPr>
            <a:spLocks/>
          </p:cNvSpPr>
          <p:nvPr/>
        </p:nvSpPr>
        <p:spPr bwMode="auto">
          <a:xfrm>
            <a:off x="4773613" y="2314575"/>
            <a:ext cx="847725" cy="523875"/>
          </a:xfrm>
          <a:custGeom>
            <a:avLst/>
            <a:gdLst>
              <a:gd name="T0" fmla="*/ 516501 w 848018"/>
              <a:gd name="T1" fmla="*/ 13111 h 523582"/>
              <a:gd name="T2" fmla="*/ 253114 w 848018"/>
              <a:gd name="T3" fmla="*/ 7492 h 523582"/>
              <a:gd name="T4" fmla="*/ 62577 w 848018"/>
              <a:gd name="T5" fmla="*/ 24351 h 523582"/>
              <a:gd name="T6" fmla="*/ 935 w 848018"/>
              <a:gd name="T7" fmla="*/ 153593 h 523582"/>
              <a:gd name="T8" fmla="*/ 56974 w 848018"/>
              <a:gd name="T9" fmla="*/ 310932 h 523582"/>
              <a:gd name="T10" fmla="*/ 314758 w 848018"/>
              <a:gd name="T11" fmla="*/ 395220 h 523582"/>
              <a:gd name="T12" fmla="*/ 572543 w 848018"/>
              <a:gd name="T13" fmla="*/ 479508 h 523582"/>
              <a:gd name="T14" fmla="*/ 768682 w 848018"/>
              <a:gd name="T15" fmla="*/ 479508 h 523582"/>
              <a:gd name="T16" fmla="*/ 841535 w 848018"/>
              <a:gd name="T17" fmla="*/ 209784 h 523582"/>
              <a:gd name="T18" fmla="*/ 735059 w 848018"/>
              <a:gd name="T19" fmla="*/ 119877 h 523582"/>
              <a:gd name="T20" fmla="*/ 561335 w 848018"/>
              <a:gd name="T21" fmla="*/ 41208 h 523582"/>
              <a:gd name="T22" fmla="*/ 516501 w 848018"/>
              <a:gd name="T23" fmla="*/ 13111 h 5235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48018" h="523582">
                <a:moveTo>
                  <a:pt x="517038" y="13090"/>
                </a:moveTo>
                <a:cubicBezTo>
                  <a:pt x="465615" y="7480"/>
                  <a:pt x="329109" y="5610"/>
                  <a:pt x="253377" y="7480"/>
                </a:cubicBezTo>
                <a:cubicBezTo>
                  <a:pt x="177645" y="9350"/>
                  <a:pt x="104717" y="0"/>
                  <a:pt x="62643" y="24309"/>
                </a:cubicBezTo>
                <a:cubicBezTo>
                  <a:pt x="20569" y="48618"/>
                  <a:pt x="1870" y="105652"/>
                  <a:pt x="935" y="153335"/>
                </a:cubicBezTo>
                <a:cubicBezTo>
                  <a:pt x="0" y="201018"/>
                  <a:pt x="4676" y="270206"/>
                  <a:pt x="57034" y="310410"/>
                </a:cubicBezTo>
                <a:cubicBezTo>
                  <a:pt x="109392" y="350614"/>
                  <a:pt x="315085" y="394557"/>
                  <a:pt x="315085" y="394557"/>
                </a:cubicBezTo>
                <a:cubicBezTo>
                  <a:pt x="401102" y="422606"/>
                  <a:pt x="497405" y="464680"/>
                  <a:pt x="573137" y="478704"/>
                </a:cubicBezTo>
                <a:cubicBezTo>
                  <a:pt x="648869" y="492728"/>
                  <a:pt x="724602" y="523582"/>
                  <a:pt x="769480" y="478704"/>
                </a:cubicBezTo>
                <a:cubicBezTo>
                  <a:pt x="814358" y="433826"/>
                  <a:pt x="848018" y="269271"/>
                  <a:pt x="842408" y="209433"/>
                </a:cubicBezTo>
                <a:cubicBezTo>
                  <a:pt x="836798" y="149595"/>
                  <a:pt x="782569" y="147725"/>
                  <a:pt x="735821" y="119676"/>
                </a:cubicBezTo>
                <a:cubicBezTo>
                  <a:pt x="689073" y="91627"/>
                  <a:pt x="604926" y="57034"/>
                  <a:pt x="561917" y="41139"/>
                </a:cubicBezTo>
                <a:cubicBezTo>
                  <a:pt x="518908" y="25244"/>
                  <a:pt x="568461" y="18700"/>
                  <a:pt x="517038" y="1309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7721600" y="2401888"/>
            <a:ext cx="990600" cy="614362"/>
          </a:xfrm>
          <a:custGeom>
            <a:avLst/>
            <a:gdLst>
              <a:gd name="T0" fmla="*/ 372524 w 991067"/>
              <a:gd name="T1" fmla="*/ 10288 h 614275"/>
              <a:gd name="T2" fmla="*/ 165255 w 991067"/>
              <a:gd name="T3" fmla="*/ 88861 h 614275"/>
              <a:gd name="T4" fmla="*/ 14003 w 991067"/>
              <a:gd name="T5" fmla="*/ 330185 h 614275"/>
              <a:gd name="T6" fmla="*/ 81228 w 991067"/>
              <a:gd name="T7" fmla="*/ 448040 h 614275"/>
              <a:gd name="T8" fmla="*/ 378128 w 991067"/>
              <a:gd name="T9" fmla="*/ 532223 h 614275"/>
              <a:gd name="T10" fmla="*/ 669425 w 991067"/>
              <a:gd name="T11" fmla="*/ 582734 h 614275"/>
              <a:gd name="T12" fmla="*/ 854288 w 991067"/>
              <a:gd name="T13" fmla="*/ 582734 h 614275"/>
              <a:gd name="T14" fmla="*/ 977530 w 991067"/>
              <a:gd name="T15" fmla="*/ 391917 h 614275"/>
              <a:gd name="T16" fmla="*/ 927113 w 991067"/>
              <a:gd name="T17" fmla="*/ 217941 h 614275"/>
              <a:gd name="T18" fmla="*/ 753454 w 991067"/>
              <a:gd name="T19" fmla="*/ 72023 h 614275"/>
              <a:gd name="T20" fmla="*/ 473360 w 991067"/>
              <a:gd name="T21" fmla="*/ 27126 h 614275"/>
              <a:gd name="T22" fmla="*/ 372524 w 991067"/>
              <a:gd name="T23" fmla="*/ 10288 h 6142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1067" h="614275">
                <a:moveTo>
                  <a:pt x="373052" y="10285"/>
                </a:moveTo>
                <a:cubicBezTo>
                  <a:pt x="321629" y="20570"/>
                  <a:pt x="225327" y="35529"/>
                  <a:pt x="165489" y="88822"/>
                </a:cubicBezTo>
                <a:cubicBezTo>
                  <a:pt x="105651" y="142115"/>
                  <a:pt x="28048" y="270206"/>
                  <a:pt x="14024" y="330044"/>
                </a:cubicBezTo>
                <a:cubicBezTo>
                  <a:pt x="0" y="389882"/>
                  <a:pt x="20569" y="414192"/>
                  <a:pt x="81342" y="447851"/>
                </a:cubicBezTo>
                <a:cubicBezTo>
                  <a:pt x="142115" y="481510"/>
                  <a:pt x="280490" y="509559"/>
                  <a:pt x="378662" y="531998"/>
                </a:cubicBezTo>
                <a:cubicBezTo>
                  <a:pt x="476834" y="554437"/>
                  <a:pt x="590901" y="574071"/>
                  <a:pt x="670373" y="582486"/>
                </a:cubicBezTo>
                <a:cubicBezTo>
                  <a:pt x="749846" y="590901"/>
                  <a:pt x="804074" y="614275"/>
                  <a:pt x="855497" y="582486"/>
                </a:cubicBezTo>
                <a:cubicBezTo>
                  <a:pt x="906920" y="550697"/>
                  <a:pt x="966759" y="452525"/>
                  <a:pt x="978913" y="391752"/>
                </a:cubicBezTo>
                <a:cubicBezTo>
                  <a:pt x="991067" y="330979"/>
                  <a:pt x="965823" y="271141"/>
                  <a:pt x="928424" y="217848"/>
                </a:cubicBezTo>
                <a:cubicBezTo>
                  <a:pt x="891025" y="164555"/>
                  <a:pt x="830252" y="103782"/>
                  <a:pt x="754520" y="71993"/>
                </a:cubicBezTo>
                <a:cubicBezTo>
                  <a:pt x="678788" y="40204"/>
                  <a:pt x="535737" y="35529"/>
                  <a:pt x="474029" y="27114"/>
                </a:cubicBezTo>
                <a:cubicBezTo>
                  <a:pt x="412321" y="18699"/>
                  <a:pt x="424475" y="0"/>
                  <a:pt x="373052" y="10285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43438" y="2349500"/>
            <a:ext cx="151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chemeClr val="bg1"/>
                </a:solidFill>
                <a:latin typeface="Gill Sans MT" pitchFamily="34" charset="0"/>
              </a:rPr>
              <a:t>Flexor tendon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667625" y="2576513"/>
            <a:ext cx="1512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bg1"/>
                </a:solidFill>
                <a:latin typeface="Gill Sans MT" pitchFamily="34" charset="0"/>
              </a:rPr>
              <a:t>Flexor tendon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21112720">
            <a:off x="3962934" y="2782463"/>
            <a:ext cx="1511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chemeClr val="bg1"/>
                </a:solidFill>
                <a:latin typeface="Gill Sans MT" pitchFamily="34" charset="0"/>
              </a:rPr>
              <a:t>Joint capsule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273131" y="2941919"/>
            <a:ext cx="1150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chemeClr val="bg1"/>
                </a:solidFill>
                <a:latin typeface="Gill Sans MT" pitchFamily="34" charset="0"/>
              </a:rPr>
              <a:t>Joint capsule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561" y="15478"/>
            <a:ext cx="7986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MTP joints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Plantar approach</a:t>
            </a: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 rot="307255">
            <a:off x="4697382" y="2775280"/>
            <a:ext cx="565799" cy="121079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45814 w 5885141"/>
              <a:gd name="connsiteY0" fmla="*/ 488954 h 488954"/>
              <a:gd name="connsiteX1" fmla="*/ 109983 w 5885141"/>
              <a:gd name="connsiteY1" fmla="*/ 216238 h 488954"/>
              <a:gd name="connsiteX2" fmla="*/ 1077857 w 5885141"/>
              <a:gd name="connsiteY2" fmla="*/ 125333 h 488954"/>
              <a:gd name="connsiteX3" fmla="*/ 2275667 w 5885141"/>
              <a:gd name="connsiteY3" fmla="*/ 13038 h 488954"/>
              <a:gd name="connsiteX4" fmla="*/ 3366530 w 5885141"/>
              <a:gd name="connsiteY4" fmla="*/ 2343 h 488954"/>
              <a:gd name="connsiteX5" fmla="*/ 4430657 w 5885141"/>
              <a:gd name="connsiteY5" fmla="*/ 7691 h 488954"/>
              <a:gd name="connsiteX6" fmla="*/ 5548257 w 5885141"/>
              <a:gd name="connsiteY6" fmla="*/ 29080 h 488954"/>
              <a:gd name="connsiteX7" fmla="*/ 5885141 w 5885141"/>
              <a:gd name="connsiteY7" fmla="*/ 29080 h 488954"/>
              <a:gd name="connsiteX8" fmla="*/ 5885141 w 5885141"/>
              <a:gd name="connsiteY8" fmla="*/ 136027 h 488954"/>
              <a:gd name="connsiteX9" fmla="*/ 5869099 w 5885141"/>
              <a:gd name="connsiteY9" fmla="*/ 173459 h 488954"/>
              <a:gd name="connsiteX10" fmla="*/ 5537562 w 5885141"/>
              <a:gd name="connsiteY10" fmla="*/ 152070 h 488954"/>
              <a:gd name="connsiteX11" fmla="*/ 4783583 w 5885141"/>
              <a:gd name="connsiteY11" fmla="*/ 157417 h 488954"/>
              <a:gd name="connsiteX12" fmla="*/ 3831751 w 5885141"/>
              <a:gd name="connsiteY12" fmla="*/ 141375 h 488954"/>
              <a:gd name="connsiteX13" fmla="*/ 2933393 w 5885141"/>
              <a:gd name="connsiteY13" fmla="*/ 136027 h 488954"/>
              <a:gd name="connsiteX14" fmla="*/ 1858572 w 5885141"/>
              <a:gd name="connsiteY14" fmla="*/ 242975 h 488954"/>
              <a:gd name="connsiteX15" fmla="*/ 1232930 w 5885141"/>
              <a:gd name="connsiteY15" fmla="*/ 349922 h 488954"/>
              <a:gd name="connsiteX16" fmla="*/ 323878 w 5885141"/>
              <a:gd name="connsiteY16" fmla="*/ 462217 h 488954"/>
              <a:gd name="connsiteX17" fmla="*/ 45814 w 5885141"/>
              <a:gd name="connsiteY17" fmla="*/ 488954 h 488954"/>
              <a:gd name="connsiteX0" fmla="*/ 45816 w 5885143"/>
              <a:gd name="connsiteY0" fmla="*/ 488954 h 491681"/>
              <a:gd name="connsiteX1" fmla="*/ 109985 w 5885143"/>
              <a:gd name="connsiteY1" fmla="*/ 216238 h 491681"/>
              <a:gd name="connsiteX2" fmla="*/ 1077859 w 5885143"/>
              <a:gd name="connsiteY2" fmla="*/ 125333 h 491681"/>
              <a:gd name="connsiteX3" fmla="*/ 2275669 w 5885143"/>
              <a:gd name="connsiteY3" fmla="*/ 13038 h 491681"/>
              <a:gd name="connsiteX4" fmla="*/ 3366532 w 5885143"/>
              <a:gd name="connsiteY4" fmla="*/ 2343 h 491681"/>
              <a:gd name="connsiteX5" fmla="*/ 4430659 w 5885143"/>
              <a:gd name="connsiteY5" fmla="*/ 7691 h 491681"/>
              <a:gd name="connsiteX6" fmla="*/ 5548259 w 5885143"/>
              <a:gd name="connsiteY6" fmla="*/ 29080 h 491681"/>
              <a:gd name="connsiteX7" fmla="*/ 5885143 w 5885143"/>
              <a:gd name="connsiteY7" fmla="*/ 29080 h 491681"/>
              <a:gd name="connsiteX8" fmla="*/ 5885143 w 5885143"/>
              <a:gd name="connsiteY8" fmla="*/ 136027 h 491681"/>
              <a:gd name="connsiteX9" fmla="*/ 5869101 w 5885143"/>
              <a:gd name="connsiteY9" fmla="*/ 173459 h 491681"/>
              <a:gd name="connsiteX10" fmla="*/ 5537564 w 5885143"/>
              <a:gd name="connsiteY10" fmla="*/ 152070 h 491681"/>
              <a:gd name="connsiteX11" fmla="*/ 4783585 w 5885143"/>
              <a:gd name="connsiteY11" fmla="*/ 157417 h 491681"/>
              <a:gd name="connsiteX12" fmla="*/ 3831753 w 5885143"/>
              <a:gd name="connsiteY12" fmla="*/ 141375 h 491681"/>
              <a:gd name="connsiteX13" fmla="*/ 2933395 w 5885143"/>
              <a:gd name="connsiteY13" fmla="*/ 136027 h 491681"/>
              <a:gd name="connsiteX14" fmla="*/ 1858574 w 5885143"/>
              <a:gd name="connsiteY14" fmla="*/ 242975 h 491681"/>
              <a:gd name="connsiteX15" fmla="*/ 1232932 w 5885143"/>
              <a:gd name="connsiteY15" fmla="*/ 349922 h 491681"/>
              <a:gd name="connsiteX16" fmla="*/ 45816 w 5885143"/>
              <a:gd name="connsiteY16" fmla="*/ 488954 h 491681"/>
              <a:gd name="connsiteX0" fmla="*/ 45816 w 5885143"/>
              <a:gd name="connsiteY0" fmla="*/ 488954 h 490654"/>
              <a:gd name="connsiteX1" fmla="*/ 109985 w 5885143"/>
              <a:gd name="connsiteY1" fmla="*/ 216238 h 490654"/>
              <a:gd name="connsiteX2" fmla="*/ 1077859 w 5885143"/>
              <a:gd name="connsiteY2" fmla="*/ 125333 h 490654"/>
              <a:gd name="connsiteX3" fmla="*/ 2275669 w 5885143"/>
              <a:gd name="connsiteY3" fmla="*/ 13038 h 490654"/>
              <a:gd name="connsiteX4" fmla="*/ 3366532 w 5885143"/>
              <a:gd name="connsiteY4" fmla="*/ 2343 h 490654"/>
              <a:gd name="connsiteX5" fmla="*/ 4430659 w 5885143"/>
              <a:gd name="connsiteY5" fmla="*/ 7691 h 490654"/>
              <a:gd name="connsiteX6" fmla="*/ 5548259 w 5885143"/>
              <a:gd name="connsiteY6" fmla="*/ 29080 h 490654"/>
              <a:gd name="connsiteX7" fmla="*/ 5885143 w 5885143"/>
              <a:gd name="connsiteY7" fmla="*/ 29080 h 490654"/>
              <a:gd name="connsiteX8" fmla="*/ 5885143 w 5885143"/>
              <a:gd name="connsiteY8" fmla="*/ 136027 h 490654"/>
              <a:gd name="connsiteX9" fmla="*/ 5869101 w 5885143"/>
              <a:gd name="connsiteY9" fmla="*/ 173459 h 490654"/>
              <a:gd name="connsiteX10" fmla="*/ 5537564 w 5885143"/>
              <a:gd name="connsiteY10" fmla="*/ 152070 h 490654"/>
              <a:gd name="connsiteX11" fmla="*/ 4783585 w 5885143"/>
              <a:gd name="connsiteY11" fmla="*/ 157417 h 490654"/>
              <a:gd name="connsiteX12" fmla="*/ 3831753 w 5885143"/>
              <a:gd name="connsiteY12" fmla="*/ 141375 h 490654"/>
              <a:gd name="connsiteX13" fmla="*/ 2933395 w 5885143"/>
              <a:gd name="connsiteY13" fmla="*/ 136027 h 490654"/>
              <a:gd name="connsiteX14" fmla="*/ 1858574 w 5885143"/>
              <a:gd name="connsiteY14" fmla="*/ 242975 h 490654"/>
              <a:gd name="connsiteX15" fmla="*/ 1128736 w 5885143"/>
              <a:gd name="connsiteY15" fmla="*/ 266875 h 490654"/>
              <a:gd name="connsiteX16" fmla="*/ 45816 w 5885143"/>
              <a:gd name="connsiteY16" fmla="*/ 488954 h 490654"/>
              <a:gd name="connsiteX0" fmla="*/ 45816 w 5885143"/>
              <a:gd name="connsiteY0" fmla="*/ 392065 h 394757"/>
              <a:gd name="connsiteX1" fmla="*/ 109985 w 5885143"/>
              <a:gd name="connsiteY1" fmla="*/ 216238 h 394757"/>
              <a:gd name="connsiteX2" fmla="*/ 1077859 w 5885143"/>
              <a:gd name="connsiteY2" fmla="*/ 125333 h 394757"/>
              <a:gd name="connsiteX3" fmla="*/ 2275669 w 5885143"/>
              <a:gd name="connsiteY3" fmla="*/ 13038 h 394757"/>
              <a:gd name="connsiteX4" fmla="*/ 3366532 w 5885143"/>
              <a:gd name="connsiteY4" fmla="*/ 2343 h 394757"/>
              <a:gd name="connsiteX5" fmla="*/ 4430659 w 5885143"/>
              <a:gd name="connsiteY5" fmla="*/ 7691 h 394757"/>
              <a:gd name="connsiteX6" fmla="*/ 5548259 w 5885143"/>
              <a:gd name="connsiteY6" fmla="*/ 29080 h 394757"/>
              <a:gd name="connsiteX7" fmla="*/ 5885143 w 5885143"/>
              <a:gd name="connsiteY7" fmla="*/ 29080 h 394757"/>
              <a:gd name="connsiteX8" fmla="*/ 5885143 w 5885143"/>
              <a:gd name="connsiteY8" fmla="*/ 136027 h 394757"/>
              <a:gd name="connsiteX9" fmla="*/ 5869101 w 5885143"/>
              <a:gd name="connsiteY9" fmla="*/ 173459 h 394757"/>
              <a:gd name="connsiteX10" fmla="*/ 5537564 w 5885143"/>
              <a:gd name="connsiteY10" fmla="*/ 152070 h 394757"/>
              <a:gd name="connsiteX11" fmla="*/ 4783585 w 5885143"/>
              <a:gd name="connsiteY11" fmla="*/ 157417 h 394757"/>
              <a:gd name="connsiteX12" fmla="*/ 3831753 w 5885143"/>
              <a:gd name="connsiteY12" fmla="*/ 141375 h 394757"/>
              <a:gd name="connsiteX13" fmla="*/ 2933395 w 5885143"/>
              <a:gd name="connsiteY13" fmla="*/ 136027 h 394757"/>
              <a:gd name="connsiteX14" fmla="*/ 1858574 w 5885143"/>
              <a:gd name="connsiteY14" fmla="*/ 242975 h 394757"/>
              <a:gd name="connsiteX15" fmla="*/ 1128736 w 5885143"/>
              <a:gd name="connsiteY15" fmla="*/ 266875 h 394757"/>
              <a:gd name="connsiteX16" fmla="*/ 45816 w 5885143"/>
              <a:gd name="connsiteY16" fmla="*/ 392065 h 394757"/>
              <a:gd name="connsiteX0" fmla="*/ 45816 w 5885143"/>
              <a:gd name="connsiteY0" fmla="*/ 392065 h 395096"/>
              <a:gd name="connsiteX1" fmla="*/ 109985 w 5885143"/>
              <a:gd name="connsiteY1" fmla="*/ 216238 h 395096"/>
              <a:gd name="connsiteX2" fmla="*/ 1077859 w 5885143"/>
              <a:gd name="connsiteY2" fmla="*/ 125333 h 395096"/>
              <a:gd name="connsiteX3" fmla="*/ 2275669 w 5885143"/>
              <a:gd name="connsiteY3" fmla="*/ 13038 h 395096"/>
              <a:gd name="connsiteX4" fmla="*/ 3366532 w 5885143"/>
              <a:gd name="connsiteY4" fmla="*/ 2343 h 395096"/>
              <a:gd name="connsiteX5" fmla="*/ 4430659 w 5885143"/>
              <a:gd name="connsiteY5" fmla="*/ 7691 h 395096"/>
              <a:gd name="connsiteX6" fmla="*/ 5548259 w 5885143"/>
              <a:gd name="connsiteY6" fmla="*/ 29080 h 395096"/>
              <a:gd name="connsiteX7" fmla="*/ 5885143 w 5885143"/>
              <a:gd name="connsiteY7" fmla="*/ 29080 h 395096"/>
              <a:gd name="connsiteX8" fmla="*/ 5885143 w 5885143"/>
              <a:gd name="connsiteY8" fmla="*/ 136027 h 395096"/>
              <a:gd name="connsiteX9" fmla="*/ 5869101 w 5885143"/>
              <a:gd name="connsiteY9" fmla="*/ 173459 h 395096"/>
              <a:gd name="connsiteX10" fmla="*/ 5537564 w 5885143"/>
              <a:gd name="connsiteY10" fmla="*/ 152070 h 395096"/>
              <a:gd name="connsiteX11" fmla="*/ 4783585 w 5885143"/>
              <a:gd name="connsiteY11" fmla="*/ 157417 h 395096"/>
              <a:gd name="connsiteX12" fmla="*/ 3831753 w 5885143"/>
              <a:gd name="connsiteY12" fmla="*/ 141375 h 395096"/>
              <a:gd name="connsiteX13" fmla="*/ 2933395 w 5885143"/>
              <a:gd name="connsiteY13" fmla="*/ 136027 h 395096"/>
              <a:gd name="connsiteX14" fmla="*/ 1837736 w 5885143"/>
              <a:gd name="connsiteY14" fmla="*/ 146085 h 395096"/>
              <a:gd name="connsiteX15" fmla="*/ 1128736 w 5885143"/>
              <a:gd name="connsiteY15" fmla="*/ 266875 h 395096"/>
              <a:gd name="connsiteX16" fmla="*/ 45816 w 5885143"/>
              <a:gd name="connsiteY16" fmla="*/ 392065 h 39509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869101 w 5885143"/>
              <a:gd name="connsiteY9" fmla="*/ 173459 h 394336"/>
              <a:gd name="connsiteX10" fmla="*/ 5537564 w 5885143"/>
              <a:gd name="connsiteY10" fmla="*/ 152070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4783585 w 5885143"/>
              <a:gd name="connsiteY10" fmla="*/ 157417 h 394336"/>
              <a:gd name="connsiteX11" fmla="*/ 3831753 w 5885143"/>
              <a:gd name="connsiteY11" fmla="*/ 141375 h 394336"/>
              <a:gd name="connsiteX12" fmla="*/ 2933395 w 5885143"/>
              <a:gd name="connsiteY12" fmla="*/ 136027 h 394336"/>
              <a:gd name="connsiteX13" fmla="*/ 1837736 w 5885143"/>
              <a:gd name="connsiteY13" fmla="*/ 146085 h 394336"/>
              <a:gd name="connsiteX14" fmla="*/ 1066220 w 5885143"/>
              <a:gd name="connsiteY14" fmla="*/ 225351 h 394336"/>
              <a:gd name="connsiteX15" fmla="*/ 45816 w 5885143"/>
              <a:gd name="connsiteY15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5567075 w 5885143"/>
              <a:gd name="connsiteY10" fmla="*/ 160522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1073 w 5880400"/>
              <a:gd name="connsiteY0" fmla="*/ 392065 h 394336"/>
              <a:gd name="connsiteX1" fmla="*/ 114779 w 5880400"/>
              <a:gd name="connsiteY1" fmla="*/ 286909 h 394336"/>
              <a:gd name="connsiteX2" fmla="*/ 1073116 w 5880400"/>
              <a:gd name="connsiteY2" fmla="*/ 125333 h 394336"/>
              <a:gd name="connsiteX3" fmla="*/ 2270926 w 5880400"/>
              <a:gd name="connsiteY3" fmla="*/ 13038 h 394336"/>
              <a:gd name="connsiteX4" fmla="*/ 3361789 w 5880400"/>
              <a:gd name="connsiteY4" fmla="*/ 2343 h 394336"/>
              <a:gd name="connsiteX5" fmla="*/ 4425916 w 5880400"/>
              <a:gd name="connsiteY5" fmla="*/ 7691 h 394336"/>
              <a:gd name="connsiteX6" fmla="*/ 5543516 w 5880400"/>
              <a:gd name="connsiteY6" fmla="*/ 29080 h 394336"/>
              <a:gd name="connsiteX7" fmla="*/ 5880400 w 5880400"/>
              <a:gd name="connsiteY7" fmla="*/ 29080 h 394336"/>
              <a:gd name="connsiteX8" fmla="*/ 5880400 w 5880400"/>
              <a:gd name="connsiteY8" fmla="*/ 136027 h 394336"/>
              <a:gd name="connsiteX9" fmla="*/ 5532821 w 5880400"/>
              <a:gd name="connsiteY9" fmla="*/ 152070 h 394336"/>
              <a:gd name="connsiteX10" fmla="*/ 5562332 w 5880400"/>
              <a:gd name="connsiteY10" fmla="*/ 160522 h 394336"/>
              <a:gd name="connsiteX11" fmla="*/ 4778842 w 5880400"/>
              <a:gd name="connsiteY11" fmla="*/ 157417 h 394336"/>
              <a:gd name="connsiteX12" fmla="*/ 3827010 w 5880400"/>
              <a:gd name="connsiteY12" fmla="*/ 141375 h 394336"/>
              <a:gd name="connsiteX13" fmla="*/ 2928652 w 5880400"/>
              <a:gd name="connsiteY13" fmla="*/ 136027 h 394336"/>
              <a:gd name="connsiteX14" fmla="*/ 1832993 w 5880400"/>
              <a:gd name="connsiteY14" fmla="*/ 146085 h 394336"/>
              <a:gd name="connsiteX15" fmla="*/ 1061477 w 5880400"/>
              <a:gd name="connsiteY15" fmla="*/ 225351 h 394336"/>
              <a:gd name="connsiteX16" fmla="*/ 41073 w 5880400"/>
              <a:gd name="connsiteY16" fmla="*/ 392065 h 394336"/>
              <a:gd name="connsiteX0" fmla="*/ 50978 w 5871046"/>
              <a:gd name="connsiteY0" fmla="*/ 435444 h 437305"/>
              <a:gd name="connsiteX1" fmla="*/ 105425 w 5871046"/>
              <a:gd name="connsiteY1" fmla="*/ 286909 h 437305"/>
              <a:gd name="connsiteX2" fmla="*/ 1063762 w 5871046"/>
              <a:gd name="connsiteY2" fmla="*/ 125333 h 437305"/>
              <a:gd name="connsiteX3" fmla="*/ 2261572 w 5871046"/>
              <a:gd name="connsiteY3" fmla="*/ 13038 h 437305"/>
              <a:gd name="connsiteX4" fmla="*/ 3352435 w 5871046"/>
              <a:gd name="connsiteY4" fmla="*/ 2343 h 437305"/>
              <a:gd name="connsiteX5" fmla="*/ 4416562 w 5871046"/>
              <a:gd name="connsiteY5" fmla="*/ 7691 h 437305"/>
              <a:gd name="connsiteX6" fmla="*/ 5534162 w 5871046"/>
              <a:gd name="connsiteY6" fmla="*/ 29080 h 437305"/>
              <a:gd name="connsiteX7" fmla="*/ 5871046 w 5871046"/>
              <a:gd name="connsiteY7" fmla="*/ 29080 h 437305"/>
              <a:gd name="connsiteX8" fmla="*/ 5871046 w 5871046"/>
              <a:gd name="connsiteY8" fmla="*/ 136027 h 437305"/>
              <a:gd name="connsiteX9" fmla="*/ 5523467 w 5871046"/>
              <a:gd name="connsiteY9" fmla="*/ 152070 h 437305"/>
              <a:gd name="connsiteX10" fmla="*/ 5552978 w 5871046"/>
              <a:gd name="connsiteY10" fmla="*/ 160522 h 437305"/>
              <a:gd name="connsiteX11" fmla="*/ 4769488 w 5871046"/>
              <a:gd name="connsiteY11" fmla="*/ 157417 h 437305"/>
              <a:gd name="connsiteX12" fmla="*/ 3817656 w 5871046"/>
              <a:gd name="connsiteY12" fmla="*/ 141375 h 437305"/>
              <a:gd name="connsiteX13" fmla="*/ 2919298 w 5871046"/>
              <a:gd name="connsiteY13" fmla="*/ 136027 h 437305"/>
              <a:gd name="connsiteX14" fmla="*/ 1823639 w 5871046"/>
              <a:gd name="connsiteY14" fmla="*/ 146085 h 437305"/>
              <a:gd name="connsiteX15" fmla="*/ 1052123 w 5871046"/>
              <a:gd name="connsiteY15" fmla="*/ 225351 h 437305"/>
              <a:gd name="connsiteX16" fmla="*/ 50978 w 5871046"/>
              <a:gd name="connsiteY16" fmla="*/ 435444 h 437305"/>
              <a:gd name="connsiteX0" fmla="*/ 47776 w 5867844"/>
              <a:gd name="connsiteY0" fmla="*/ 435444 h 437305"/>
              <a:gd name="connsiteX1" fmla="*/ 108182 w 5867844"/>
              <a:gd name="connsiteY1" fmla="*/ 331078 h 437305"/>
              <a:gd name="connsiteX2" fmla="*/ 1060560 w 5867844"/>
              <a:gd name="connsiteY2" fmla="*/ 125333 h 437305"/>
              <a:gd name="connsiteX3" fmla="*/ 2258370 w 5867844"/>
              <a:gd name="connsiteY3" fmla="*/ 13038 h 437305"/>
              <a:gd name="connsiteX4" fmla="*/ 3349233 w 5867844"/>
              <a:gd name="connsiteY4" fmla="*/ 2343 h 437305"/>
              <a:gd name="connsiteX5" fmla="*/ 4413360 w 5867844"/>
              <a:gd name="connsiteY5" fmla="*/ 7691 h 437305"/>
              <a:gd name="connsiteX6" fmla="*/ 5530960 w 5867844"/>
              <a:gd name="connsiteY6" fmla="*/ 29080 h 437305"/>
              <a:gd name="connsiteX7" fmla="*/ 5867844 w 5867844"/>
              <a:gd name="connsiteY7" fmla="*/ 29080 h 437305"/>
              <a:gd name="connsiteX8" fmla="*/ 5867844 w 5867844"/>
              <a:gd name="connsiteY8" fmla="*/ 136027 h 437305"/>
              <a:gd name="connsiteX9" fmla="*/ 5520265 w 5867844"/>
              <a:gd name="connsiteY9" fmla="*/ 152070 h 437305"/>
              <a:gd name="connsiteX10" fmla="*/ 5549776 w 5867844"/>
              <a:gd name="connsiteY10" fmla="*/ 160522 h 437305"/>
              <a:gd name="connsiteX11" fmla="*/ 4766286 w 5867844"/>
              <a:gd name="connsiteY11" fmla="*/ 157417 h 437305"/>
              <a:gd name="connsiteX12" fmla="*/ 3814454 w 5867844"/>
              <a:gd name="connsiteY12" fmla="*/ 141375 h 437305"/>
              <a:gd name="connsiteX13" fmla="*/ 2916096 w 5867844"/>
              <a:gd name="connsiteY13" fmla="*/ 136027 h 437305"/>
              <a:gd name="connsiteX14" fmla="*/ 1820437 w 5867844"/>
              <a:gd name="connsiteY14" fmla="*/ 146085 h 437305"/>
              <a:gd name="connsiteX15" fmla="*/ 1048921 w 5867844"/>
              <a:gd name="connsiteY15" fmla="*/ 225351 h 437305"/>
              <a:gd name="connsiteX16" fmla="*/ 47776 w 5867844"/>
              <a:gd name="connsiteY16" fmla="*/ 435444 h 437305"/>
              <a:gd name="connsiteX0" fmla="*/ 47776 w 5867844"/>
              <a:gd name="connsiteY0" fmla="*/ 435444 h 478837"/>
              <a:gd name="connsiteX1" fmla="*/ 108182 w 5867844"/>
              <a:gd name="connsiteY1" fmla="*/ 331078 h 478837"/>
              <a:gd name="connsiteX2" fmla="*/ 1060560 w 5867844"/>
              <a:gd name="connsiteY2" fmla="*/ 125333 h 478837"/>
              <a:gd name="connsiteX3" fmla="*/ 2258370 w 5867844"/>
              <a:gd name="connsiteY3" fmla="*/ 13038 h 478837"/>
              <a:gd name="connsiteX4" fmla="*/ 3349233 w 5867844"/>
              <a:gd name="connsiteY4" fmla="*/ 2343 h 478837"/>
              <a:gd name="connsiteX5" fmla="*/ 4413360 w 5867844"/>
              <a:gd name="connsiteY5" fmla="*/ 7691 h 478837"/>
              <a:gd name="connsiteX6" fmla="*/ 5530960 w 5867844"/>
              <a:gd name="connsiteY6" fmla="*/ 29080 h 478837"/>
              <a:gd name="connsiteX7" fmla="*/ 5867844 w 5867844"/>
              <a:gd name="connsiteY7" fmla="*/ 29080 h 478837"/>
              <a:gd name="connsiteX8" fmla="*/ 5750342 w 5867844"/>
              <a:gd name="connsiteY8" fmla="*/ 478837 h 478837"/>
              <a:gd name="connsiteX9" fmla="*/ 5520265 w 5867844"/>
              <a:gd name="connsiteY9" fmla="*/ 152070 h 478837"/>
              <a:gd name="connsiteX10" fmla="*/ 5549776 w 5867844"/>
              <a:gd name="connsiteY10" fmla="*/ 160522 h 478837"/>
              <a:gd name="connsiteX11" fmla="*/ 4766286 w 5867844"/>
              <a:gd name="connsiteY11" fmla="*/ 157417 h 478837"/>
              <a:gd name="connsiteX12" fmla="*/ 3814454 w 5867844"/>
              <a:gd name="connsiteY12" fmla="*/ 141375 h 478837"/>
              <a:gd name="connsiteX13" fmla="*/ 2916096 w 5867844"/>
              <a:gd name="connsiteY13" fmla="*/ 136027 h 478837"/>
              <a:gd name="connsiteX14" fmla="*/ 1820437 w 5867844"/>
              <a:gd name="connsiteY14" fmla="*/ 146085 h 478837"/>
              <a:gd name="connsiteX15" fmla="*/ 1048921 w 5867844"/>
              <a:gd name="connsiteY15" fmla="*/ 225351 h 478837"/>
              <a:gd name="connsiteX16" fmla="*/ 47776 w 5867844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30960 w 6057556"/>
              <a:gd name="connsiteY6" fmla="*/ 29080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549776 w 6057556"/>
              <a:gd name="connsiteY10" fmla="*/ 160522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30960 w 6057556"/>
              <a:gd name="connsiteY6" fmla="*/ 29080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459820 w 6057556"/>
              <a:gd name="connsiteY10" fmla="*/ 235150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459820 w 6057556"/>
              <a:gd name="connsiteY10" fmla="*/ 235150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59820 w 6057556"/>
              <a:gd name="connsiteY9" fmla="*/ 235150 h 478837"/>
              <a:gd name="connsiteX10" fmla="*/ 4766286 w 6057556"/>
              <a:gd name="connsiteY10" fmla="*/ 157417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59820 w 6057556"/>
              <a:gd name="connsiteY9" fmla="*/ 235150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157397 w 6057556"/>
              <a:gd name="connsiteY14" fmla="*/ 337023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913860 w 6057556"/>
              <a:gd name="connsiteY13" fmla="*/ 187088 h 478837"/>
              <a:gd name="connsiteX14" fmla="*/ 1157397 w 6057556"/>
              <a:gd name="connsiteY14" fmla="*/ 337023 h 478837"/>
              <a:gd name="connsiteX15" fmla="*/ 47776 w 6057556"/>
              <a:gd name="connsiteY15" fmla="*/ 435444 h 478837"/>
              <a:gd name="connsiteX0" fmla="*/ 489857 w 5980511"/>
              <a:gd name="connsiteY0" fmla="*/ 487117 h 489799"/>
              <a:gd name="connsiteX1" fmla="*/ 31137 w 5980511"/>
              <a:gd name="connsiteY1" fmla="*/ 331078 h 489799"/>
              <a:gd name="connsiteX2" fmla="*/ 983515 w 5980511"/>
              <a:gd name="connsiteY2" fmla="*/ 125333 h 489799"/>
              <a:gd name="connsiteX3" fmla="*/ 2181325 w 5980511"/>
              <a:gd name="connsiteY3" fmla="*/ 13038 h 489799"/>
              <a:gd name="connsiteX4" fmla="*/ 3272188 w 5980511"/>
              <a:gd name="connsiteY4" fmla="*/ 2343 h 489799"/>
              <a:gd name="connsiteX5" fmla="*/ 4336315 w 5980511"/>
              <a:gd name="connsiteY5" fmla="*/ 7691 h 489799"/>
              <a:gd name="connsiteX6" fmla="*/ 5312240 w 5980511"/>
              <a:gd name="connsiteY6" fmla="*/ 159086 h 489799"/>
              <a:gd name="connsiteX7" fmla="*/ 5980510 w 5980511"/>
              <a:gd name="connsiteY7" fmla="*/ 422642 h 489799"/>
              <a:gd name="connsiteX8" fmla="*/ 5673297 w 5980511"/>
              <a:gd name="connsiteY8" fmla="*/ 478837 h 489799"/>
              <a:gd name="connsiteX9" fmla="*/ 5199396 w 5980511"/>
              <a:gd name="connsiteY9" fmla="*/ 268777 h 489799"/>
              <a:gd name="connsiteX10" fmla="*/ 4496451 w 5980511"/>
              <a:gd name="connsiteY10" fmla="*/ 146874 h 489799"/>
              <a:gd name="connsiteX11" fmla="*/ 3705111 w 5980511"/>
              <a:gd name="connsiteY11" fmla="*/ 89164 h 489799"/>
              <a:gd name="connsiteX12" fmla="*/ 2833406 w 5980511"/>
              <a:gd name="connsiteY12" fmla="*/ 109526 h 489799"/>
              <a:gd name="connsiteX13" fmla="*/ 1836815 w 5980511"/>
              <a:gd name="connsiteY13" fmla="*/ 187088 h 489799"/>
              <a:gd name="connsiteX14" fmla="*/ 1080352 w 5980511"/>
              <a:gd name="connsiteY14" fmla="*/ 337023 h 489799"/>
              <a:gd name="connsiteX15" fmla="*/ 489857 w 5980511"/>
              <a:gd name="connsiteY15" fmla="*/ 487117 h 489799"/>
              <a:gd name="connsiteX0" fmla="*/ 110275 w 5600929"/>
              <a:gd name="connsiteY0" fmla="*/ 487117 h 489799"/>
              <a:gd name="connsiteX1" fmla="*/ 75376 w 5600929"/>
              <a:gd name="connsiteY1" fmla="*/ 332914 h 489799"/>
              <a:gd name="connsiteX2" fmla="*/ 603933 w 5600929"/>
              <a:gd name="connsiteY2" fmla="*/ 125333 h 489799"/>
              <a:gd name="connsiteX3" fmla="*/ 1801743 w 5600929"/>
              <a:gd name="connsiteY3" fmla="*/ 13038 h 489799"/>
              <a:gd name="connsiteX4" fmla="*/ 2892606 w 5600929"/>
              <a:gd name="connsiteY4" fmla="*/ 2343 h 489799"/>
              <a:gd name="connsiteX5" fmla="*/ 3956733 w 5600929"/>
              <a:gd name="connsiteY5" fmla="*/ 7691 h 489799"/>
              <a:gd name="connsiteX6" fmla="*/ 4932658 w 5600929"/>
              <a:gd name="connsiteY6" fmla="*/ 159086 h 489799"/>
              <a:gd name="connsiteX7" fmla="*/ 5600928 w 5600929"/>
              <a:gd name="connsiteY7" fmla="*/ 422642 h 489799"/>
              <a:gd name="connsiteX8" fmla="*/ 5293715 w 5600929"/>
              <a:gd name="connsiteY8" fmla="*/ 478837 h 489799"/>
              <a:gd name="connsiteX9" fmla="*/ 4819814 w 5600929"/>
              <a:gd name="connsiteY9" fmla="*/ 268777 h 489799"/>
              <a:gd name="connsiteX10" fmla="*/ 4116869 w 5600929"/>
              <a:gd name="connsiteY10" fmla="*/ 146874 h 489799"/>
              <a:gd name="connsiteX11" fmla="*/ 3325529 w 5600929"/>
              <a:gd name="connsiteY11" fmla="*/ 89164 h 489799"/>
              <a:gd name="connsiteX12" fmla="*/ 2453824 w 5600929"/>
              <a:gd name="connsiteY12" fmla="*/ 109526 h 489799"/>
              <a:gd name="connsiteX13" fmla="*/ 1457233 w 5600929"/>
              <a:gd name="connsiteY13" fmla="*/ 187088 h 489799"/>
              <a:gd name="connsiteX14" fmla="*/ 700770 w 5600929"/>
              <a:gd name="connsiteY14" fmla="*/ 337023 h 489799"/>
              <a:gd name="connsiteX15" fmla="*/ 110275 w 5600929"/>
              <a:gd name="connsiteY15" fmla="*/ 487117 h 489799"/>
              <a:gd name="connsiteX0" fmla="*/ 331367 w 5822021"/>
              <a:gd name="connsiteY0" fmla="*/ 487117 h 489799"/>
              <a:gd name="connsiteX1" fmla="*/ 40667 w 5822021"/>
              <a:gd name="connsiteY1" fmla="*/ 324747 h 489799"/>
              <a:gd name="connsiteX2" fmla="*/ 825025 w 5822021"/>
              <a:gd name="connsiteY2" fmla="*/ 125333 h 489799"/>
              <a:gd name="connsiteX3" fmla="*/ 2022835 w 5822021"/>
              <a:gd name="connsiteY3" fmla="*/ 13038 h 489799"/>
              <a:gd name="connsiteX4" fmla="*/ 3113698 w 5822021"/>
              <a:gd name="connsiteY4" fmla="*/ 2343 h 489799"/>
              <a:gd name="connsiteX5" fmla="*/ 4177825 w 5822021"/>
              <a:gd name="connsiteY5" fmla="*/ 7691 h 489799"/>
              <a:gd name="connsiteX6" fmla="*/ 5153750 w 5822021"/>
              <a:gd name="connsiteY6" fmla="*/ 159086 h 489799"/>
              <a:gd name="connsiteX7" fmla="*/ 5822020 w 5822021"/>
              <a:gd name="connsiteY7" fmla="*/ 422642 h 489799"/>
              <a:gd name="connsiteX8" fmla="*/ 5514807 w 5822021"/>
              <a:gd name="connsiteY8" fmla="*/ 478837 h 489799"/>
              <a:gd name="connsiteX9" fmla="*/ 5040906 w 5822021"/>
              <a:gd name="connsiteY9" fmla="*/ 268777 h 489799"/>
              <a:gd name="connsiteX10" fmla="*/ 4337961 w 5822021"/>
              <a:gd name="connsiteY10" fmla="*/ 146874 h 489799"/>
              <a:gd name="connsiteX11" fmla="*/ 3546621 w 5822021"/>
              <a:gd name="connsiteY11" fmla="*/ 89164 h 489799"/>
              <a:gd name="connsiteX12" fmla="*/ 2674916 w 5822021"/>
              <a:gd name="connsiteY12" fmla="*/ 109526 h 489799"/>
              <a:gd name="connsiteX13" fmla="*/ 1678325 w 5822021"/>
              <a:gd name="connsiteY13" fmla="*/ 187088 h 489799"/>
              <a:gd name="connsiteX14" fmla="*/ 921862 w 5822021"/>
              <a:gd name="connsiteY14" fmla="*/ 337023 h 489799"/>
              <a:gd name="connsiteX15" fmla="*/ 331367 w 5822021"/>
              <a:gd name="connsiteY15" fmla="*/ 487117 h 489799"/>
              <a:gd name="connsiteX0" fmla="*/ 331367 w 5822021"/>
              <a:gd name="connsiteY0" fmla="*/ 497881 h 500563"/>
              <a:gd name="connsiteX1" fmla="*/ 40667 w 5822021"/>
              <a:gd name="connsiteY1" fmla="*/ 335511 h 500563"/>
              <a:gd name="connsiteX2" fmla="*/ 825025 w 5822021"/>
              <a:gd name="connsiteY2" fmla="*/ 136097 h 500563"/>
              <a:gd name="connsiteX3" fmla="*/ 365682 w 5822021"/>
              <a:gd name="connsiteY3" fmla="*/ 291359 h 500563"/>
              <a:gd name="connsiteX4" fmla="*/ 2022835 w 5822021"/>
              <a:gd name="connsiteY4" fmla="*/ 23802 h 500563"/>
              <a:gd name="connsiteX5" fmla="*/ 3113698 w 5822021"/>
              <a:gd name="connsiteY5" fmla="*/ 13107 h 500563"/>
              <a:gd name="connsiteX6" fmla="*/ 4177825 w 5822021"/>
              <a:gd name="connsiteY6" fmla="*/ 18455 h 500563"/>
              <a:gd name="connsiteX7" fmla="*/ 5153750 w 5822021"/>
              <a:gd name="connsiteY7" fmla="*/ 169850 h 500563"/>
              <a:gd name="connsiteX8" fmla="*/ 5822020 w 5822021"/>
              <a:gd name="connsiteY8" fmla="*/ 433406 h 500563"/>
              <a:gd name="connsiteX9" fmla="*/ 5514807 w 5822021"/>
              <a:gd name="connsiteY9" fmla="*/ 489601 h 500563"/>
              <a:gd name="connsiteX10" fmla="*/ 5040906 w 5822021"/>
              <a:gd name="connsiteY10" fmla="*/ 279541 h 500563"/>
              <a:gd name="connsiteX11" fmla="*/ 4337961 w 5822021"/>
              <a:gd name="connsiteY11" fmla="*/ 157638 h 500563"/>
              <a:gd name="connsiteX12" fmla="*/ 3546621 w 5822021"/>
              <a:gd name="connsiteY12" fmla="*/ 99928 h 500563"/>
              <a:gd name="connsiteX13" fmla="*/ 2674916 w 5822021"/>
              <a:gd name="connsiteY13" fmla="*/ 120290 h 500563"/>
              <a:gd name="connsiteX14" fmla="*/ 1678325 w 5822021"/>
              <a:gd name="connsiteY14" fmla="*/ 197852 h 500563"/>
              <a:gd name="connsiteX15" fmla="*/ 921862 w 5822021"/>
              <a:gd name="connsiteY15" fmla="*/ 347787 h 500563"/>
              <a:gd name="connsiteX16" fmla="*/ 331367 w 5822021"/>
              <a:gd name="connsiteY16" fmla="*/ 497881 h 500563"/>
              <a:gd name="connsiteX0" fmla="*/ 331367 w 5822021"/>
              <a:gd name="connsiteY0" fmla="*/ 497881 h 500563"/>
              <a:gd name="connsiteX1" fmla="*/ 40667 w 5822021"/>
              <a:gd name="connsiteY1" fmla="*/ 335511 h 500563"/>
              <a:gd name="connsiteX2" fmla="*/ 365682 w 5822021"/>
              <a:gd name="connsiteY2" fmla="*/ 291359 h 500563"/>
              <a:gd name="connsiteX3" fmla="*/ 2022835 w 5822021"/>
              <a:gd name="connsiteY3" fmla="*/ 23802 h 500563"/>
              <a:gd name="connsiteX4" fmla="*/ 3113698 w 5822021"/>
              <a:gd name="connsiteY4" fmla="*/ 13107 h 500563"/>
              <a:gd name="connsiteX5" fmla="*/ 4177825 w 5822021"/>
              <a:gd name="connsiteY5" fmla="*/ 18455 h 500563"/>
              <a:gd name="connsiteX6" fmla="*/ 5153750 w 5822021"/>
              <a:gd name="connsiteY6" fmla="*/ 169850 h 500563"/>
              <a:gd name="connsiteX7" fmla="*/ 5822020 w 5822021"/>
              <a:gd name="connsiteY7" fmla="*/ 433406 h 500563"/>
              <a:gd name="connsiteX8" fmla="*/ 5514807 w 5822021"/>
              <a:gd name="connsiteY8" fmla="*/ 489601 h 500563"/>
              <a:gd name="connsiteX9" fmla="*/ 5040906 w 5822021"/>
              <a:gd name="connsiteY9" fmla="*/ 279541 h 500563"/>
              <a:gd name="connsiteX10" fmla="*/ 4337961 w 5822021"/>
              <a:gd name="connsiteY10" fmla="*/ 157638 h 500563"/>
              <a:gd name="connsiteX11" fmla="*/ 3546621 w 5822021"/>
              <a:gd name="connsiteY11" fmla="*/ 99928 h 500563"/>
              <a:gd name="connsiteX12" fmla="*/ 2674916 w 5822021"/>
              <a:gd name="connsiteY12" fmla="*/ 120290 h 500563"/>
              <a:gd name="connsiteX13" fmla="*/ 1678325 w 5822021"/>
              <a:gd name="connsiteY13" fmla="*/ 197852 h 500563"/>
              <a:gd name="connsiteX14" fmla="*/ 921862 w 5822021"/>
              <a:gd name="connsiteY14" fmla="*/ 347787 h 500563"/>
              <a:gd name="connsiteX15" fmla="*/ 331367 w 5822021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87482 w 5755753"/>
              <a:gd name="connsiteY6" fmla="*/ 16985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74638 w 5755753"/>
              <a:gd name="connsiteY9" fmla="*/ 279541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87482 w 5755753"/>
              <a:gd name="connsiteY6" fmla="*/ 16985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32004 w 5755753"/>
              <a:gd name="connsiteY6" fmla="*/ 20756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32004 w 5755753"/>
              <a:gd name="connsiteY6" fmla="*/ 207560 h 500563"/>
              <a:gd name="connsiteX7" fmla="*/ 5322553 w 5755753"/>
              <a:gd name="connsiteY7" fmla="*/ 217787 h 500563"/>
              <a:gd name="connsiteX8" fmla="*/ 5755752 w 5755753"/>
              <a:gd name="connsiteY8" fmla="*/ 433406 h 500563"/>
              <a:gd name="connsiteX9" fmla="*/ 5448539 w 5755753"/>
              <a:gd name="connsiteY9" fmla="*/ 489601 h 500563"/>
              <a:gd name="connsiteX10" fmla="*/ 4917275 w 5755753"/>
              <a:gd name="connsiteY10" fmla="*/ 308417 h 500563"/>
              <a:gd name="connsiteX11" fmla="*/ 4271693 w 5755753"/>
              <a:gd name="connsiteY11" fmla="*/ 157638 h 500563"/>
              <a:gd name="connsiteX12" fmla="*/ 3480353 w 5755753"/>
              <a:gd name="connsiteY12" fmla="*/ 99928 h 500563"/>
              <a:gd name="connsiteX13" fmla="*/ 2608648 w 5755753"/>
              <a:gd name="connsiteY13" fmla="*/ 120290 h 500563"/>
              <a:gd name="connsiteX14" fmla="*/ 1612057 w 5755753"/>
              <a:gd name="connsiteY14" fmla="*/ 197852 h 500563"/>
              <a:gd name="connsiteX15" fmla="*/ 855594 w 5755753"/>
              <a:gd name="connsiteY15" fmla="*/ 347787 h 500563"/>
              <a:gd name="connsiteX16" fmla="*/ 265099 w 5755753"/>
              <a:gd name="connsiteY16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03471 w 5755753"/>
              <a:gd name="connsiteY6" fmla="*/ 173016 h 500563"/>
              <a:gd name="connsiteX7" fmla="*/ 5322553 w 5755753"/>
              <a:gd name="connsiteY7" fmla="*/ 217787 h 500563"/>
              <a:gd name="connsiteX8" fmla="*/ 5755752 w 5755753"/>
              <a:gd name="connsiteY8" fmla="*/ 433406 h 500563"/>
              <a:gd name="connsiteX9" fmla="*/ 5448539 w 5755753"/>
              <a:gd name="connsiteY9" fmla="*/ 489601 h 500563"/>
              <a:gd name="connsiteX10" fmla="*/ 4917275 w 5755753"/>
              <a:gd name="connsiteY10" fmla="*/ 308417 h 500563"/>
              <a:gd name="connsiteX11" fmla="*/ 4271693 w 5755753"/>
              <a:gd name="connsiteY11" fmla="*/ 157638 h 500563"/>
              <a:gd name="connsiteX12" fmla="*/ 3480353 w 5755753"/>
              <a:gd name="connsiteY12" fmla="*/ 99928 h 500563"/>
              <a:gd name="connsiteX13" fmla="*/ 2608648 w 5755753"/>
              <a:gd name="connsiteY13" fmla="*/ 120290 h 500563"/>
              <a:gd name="connsiteX14" fmla="*/ 1612057 w 5755753"/>
              <a:gd name="connsiteY14" fmla="*/ 197852 h 500563"/>
              <a:gd name="connsiteX15" fmla="*/ 855594 w 5755753"/>
              <a:gd name="connsiteY15" fmla="*/ 347787 h 500563"/>
              <a:gd name="connsiteX16" fmla="*/ 265099 w 5755753"/>
              <a:gd name="connsiteY16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322553 w 5755753"/>
              <a:gd name="connsiteY6" fmla="*/ 217787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660584 w 6151238"/>
              <a:gd name="connsiteY0" fmla="*/ 497881 h 524913"/>
              <a:gd name="connsiteX1" fmla="*/ 2190 w 6151238"/>
              <a:gd name="connsiteY1" fmla="*/ 518033 h 524913"/>
              <a:gd name="connsiteX2" fmla="*/ 442305 w 6151238"/>
              <a:gd name="connsiteY2" fmla="*/ 377307 h 524913"/>
              <a:gd name="connsiteX3" fmla="*/ 694899 w 6151238"/>
              <a:gd name="connsiteY3" fmla="*/ 291359 h 524913"/>
              <a:gd name="connsiteX4" fmla="*/ 2352052 w 6151238"/>
              <a:gd name="connsiteY4" fmla="*/ 23802 h 524913"/>
              <a:gd name="connsiteX5" fmla="*/ 3442915 w 6151238"/>
              <a:gd name="connsiteY5" fmla="*/ 13107 h 524913"/>
              <a:gd name="connsiteX6" fmla="*/ 4507042 w 6151238"/>
              <a:gd name="connsiteY6" fmla="*/ 18455 h 524913"/>
              <a:gd name="connsiteX7" fmla="*/ 5718038 w 6151238"/>
              <a:gd name="connsiteY7" fmla="*/ 217787 h 524913"/>
              <a:gd name="connsiteX8" fmla="*/ 6151237 w 6151238"/>
              <a:gd name="connsiteY8" fmla="*/ 433406 h 524913"/>
              <a:gd name="connsiteX9" fmla="*/ 5844024 w 6151238"/>
              <a:gd name="connsiteY9" fmla="*/ 489601 h 524913"/>
              <a:gd name="connsiteX10" fmla="*/ 5312760 w 6151238"/>
              <a:gd name="connsiteY10" fmla="*/ 308417 h 524913"/>
              <a:gd name="connsiteX11" fmla="*/ 4667178 w 6151238"/>
              <a:gd name="connsiteY11" fmla="*/ 157638 h 524913"/>
              <a:gd name="connsiteX12" fmla="*/ 3875838 w 6151238"/>
              <a:gd name="connsiteY12" fmla="*/ 99928 h 524913"/>
              <a:gd name="connsiteX13" fmla="*/ 3004133 w 6151238"/>
              <a:gd name="connsiteY13" fmla="*/ 120290 h 524913"/>
              <a:gd name="connsiteX14" fmla="*/ 2007542 w 6151238"/>
              <a:gd name="connsiteY14" fmla="*/ 197852 h 524913"/>
              <a:gd name="connsiteX15" fmla="*/ 1251079 w 6151238"/>
              <a:gd name="connsiteY15" fmla="*/ 347787 h 524913"/>
              <a:gd name="connsiteX16" fmla="*/ 660584 w 6151238"/>
              <a:gd name="connsiteY16" fmla="*/ 497881 h 524913"/>
              <a:gd name="connsiteX0" fmla="*/ 230516 w 6151238"/>
              <a:gd name="connsiteY0" fmla="*/ 665471 h 666810"/>
              <a:gd name="connsiteX1" fmla="*/ 2190 w 6151238"/>
              <a:gd name="connsiteY1" fmla="*/ 518033 h 666810"/>
              <a:gd name="connsiteX2" fmla="*/ 442305 w 6151238"/>
              <a:gd name="connsiteY2" fmla="*/ 377307 h 666810"/>
              <a:gd name="connsiteX3" fmla="*/ 694899 w 6151238"/>
              <a:gd name="connsiteY3" fmla="*/ 291359 h 666810"/>
              <a:gd name="connsiteX4" fmla="*/ 2352052 w 6151238"/>
              <a:gd name="connsiteY4" fmla="*/ 23802 h 666810"/>
              <a:gd name="connsiteX5" fmla="*/ 3442915 w 6151238"/>
              <a:gd name="connsiteY5" fmla="*/ 13107 h 666810"/>
              <a:gd name="connsiteX6" fmla="*/ 4507042 w 6151238"/>
              <a:gd name="connsiteY6" fmla="*/ 18455 h 666810"/>
              <a:gd name="connsiteX7" fmla="*/ 5718038 w 6151238"/>
              <a:gd name="connsiteY7" fmla="*/ 217787 h 666810"/>
              <a:gd name="connsiteX8" fmla="*/ 6151237 w 6151238"/>
              <a:gd name="connsiteY8" fmla="*/ 433406 h 666810"/>
              <a:gd name="connsiteX9" fmla="*/ 5844024 w 6151238"/>
              <a:gd name="connsiteY9" fmla="*/ 489601 h 666810"/>
              <a:gd name="connsiteX10" fmla="*/ 5312760 w 6151238"/>
              <a:gd name="connsiteY10" fmla="*/ 308417 h 666810"/>
              <a:gd name="connsiteX11" fmla="*/ 4667178 w 6151238"/>
              <a:gd name="connsiteY11" fmla="*/ 157638 h 666810"/>
              <a:gd name="connsiteX12" fmla="*/ 3875838 w 6151238"/>
              <a:gd name="connsiteY12" fmla="*/ 99928 h 666810"/>
              <a:gd name="connsiteX13" fmla="*/ 3004133 w 6151238"/>
              <a:gd name="connsiteY13" fmla="*/ 120290 h 666810"/>
              <a:gd name="connsiteX14" fmla="*/ 2007542 w 6151238"/>
              <a:gd name="connsiteY14" fmla="*/ 197852 h 666810"/>
              <a:gd name="connsiteX15" fmla="*/ 1251079 w 6151238"/>
              <a:gd name="connsiteY15" fmla="*/ 347787 h 666810"/>
              <a:gd name="connsiteX16" fmla="*/ 230516 w 6151238"/>
              <a:gd name="connsiteY16" fmla="*/ 665471 h 666810"/>
              <a:gd name="connsiteX0" fmla="*/ 230516 w 6151238"/>
              <a:gd name="connsiteY0" fmla="*/ 665471 h 666094"/>
              <a:gd name="connsiteX1" fmla="*/ 2190 w 6151238"/>
              <a:gd name="connsiteY1" fmla="*/ 518033 h 666094"/>
              <a:gd name="connsiteX2" fmla="*/ 442305 w 6151238"/>
              <a:gd name="connsiteY2" fmla="*/ 377307 h 666094"/>
              <a:gd name="connsiteX3" fmla="*/ 694899 w 6151238"/>
              <a:gd name="connsiteY3" fmla="*/ 291359 h 666094"/>
              <a:gd name="connsiteX4" fmla="*/ 2352052 w 6151238"/>
              <a:gd name="connsiteY4" fmla="*/ 23802 h 666094"/>
              <a:gd name="connsiteX5" fmla="*/ 3442915 w 6151238"/>
              <a:gd name="connsiteY5" fmla="*/ 13107 h 666094"/>
              <a:gd name="connsiteX6" fmla="*/ 4507042 w 6151238"/>
              <a:gd name="connsiteY6" fmla="*/ 18455 h 666094"/>
              <a:gd name="connsiteX7" fmla="*/ 5718038 w 6151238"/>
              <a:gd name="connsiteY7" fmla="*/ 217787 h 666094"/>
              <a:gd name="connsiteX8" fmla="*/ 6151237 w 6151238"/>
              <a:gd name="connsiteY8" fmla="*/ 433406 h 666094"/>
              <a:gd name="connsiteX9" fmla="*/ 5844024 w 6151238"/>
              <a:gd name="connsiteY9" fmla="*/ 489601 h 666094"/>
              <a:gd name="connsiteX10" fmla="*/ 5312760 w 6151238"/>
              <a:gd name="connsiteY10" fmla="*/ 308417 h 666094"/>
              <a:gd name="connsiteX11" fmla="*/ 4667178 w 6151238"/>
              <a:gd name="connsiteY11" fmla="*/ 157638 h 666094"/>
              <a:gd name="connsiteX12" fmla="*/ 3875838 w 6151238"/>
              <a:gd name="connsiteY12" fmla="*/ 99928 h 666094"/>
              <a:gd name="connsiteX13" fmla="*/ 3004133 w 6151238"/>
              <a:gd name="connsiteY13" fmla="*/ 120290 h 666094"/>
              <a:gd name="connsiteX14" fmla="*/ 2007542 w 6151238"/>
              <a:gd name="connsiteY14" fmla="*/ 197852 h 666094"/>
              <a:gd name="connsiteX15" fmla="*/ 2019403 w 6151238"/>
              <a:gd name="connsiteY15" fmla="*/ 439140 h 666094"/>
              <a:gd name="connsiteX0" fmla="*/ 230516 w 6151238"/>
              <a:gd name="connsiteY0" fmla="*/ 665471 h 666094"/>
              <a:gd name="connsiteX1" fmla="*/ 2190 w 6151238"/>
              <a:gd name="connsiteY1" fmla="*/ 518033 h 666094"/>
              <a:gd name="connsiteX2" fmla="*/ 442305 w 6151238"/>
              <a:gd name="connsiteY2" fmla="*/ 377307 h 666094"/>
              <a:gd name="connsiteX3" fmla="*/ 694899 w 6151238"/>
              <a:gd name="connsiteY3" fmla="*/ 291359 h 666094"/>
              <a:gd name="connsiteX4" fmla="*/ 2352052 w 6151238"/>
              <a:gd name="connsiteY4" fmla="*/ 23802 h 666094"/>
              <a:gd name="connsiteX5" fmla="*/ 3442915 w 6151238"/>
              <a:gd name="connsiteY5" fmla="*/ 13107 h 666094"/>
              <a:gd name="connsiteX6" fmla="*/ 4507042 w 6151238"/>
              <a:gd name="connsiteY6" fmla="*/ 18455 h 666094"/>
              <a:gd name="connsiteX7" fmla="*/ 5718038 w 6151238"/>
              <a:gd name="connsiteY7" fmla="*/ 217787 h 666094"/>
              <a:gd name="connsiteX8" fmla="*/ 6151237 w 6151238"/>
              <a:gd name="connsiteY8" fmla="*/ 433406 h 666094"/>
              <a:gd name="connsiteX9" fmla="*/ 5844024 w 6151238"/>
              <a:gd name="connsiteY9" fmla="*/ 489601 h 666094"/>
              <a:gd name="connsiteX10" fmla="*/ 5312760 w 6151238"/>
              <a:gd name="connsiteY10" fmla="*/ 308417 h 666094"/>
              <a:gd name="connsiteX11" fmla="*/ 4667178 w 6151238"/>
              <a:gd name="connsiteY11" fmla="*/ 157638 h 666094"/>
              <a:gd name="connsiteX12" fmla="*/ 3875838 w 6151238"/>
              <a:gd name="connsiteY12" fmla="*/ 99928 h 666094"/>
              <a:gd name="connsiteX13" fmla="*/ 3004133 w 6151238"/>
              <a:gd name="connsiteY13" fmla="*/ 120290 h 666094"/>
              <a:gd name="connsiteX14" fmla="*/ 2007542 w 6151238"/>
              <a:gd name="connsiteY14" fmla="*/ 197852 h 666094"/>
              <a:gd name="connsiteX0" fmla="*/ 248161 w 6168883"/>
              <a:gd name="connsiteY0" fmla="*/ 665471 h 666340"/>
              <a:gd name="connsiteX1" fmla="*/ 19835 w 6168883"/>
              <a:gd name="connsiteY1" fmla="*/ 518033 h 666340"/>
              <a:gd name="connsiteX2" fmla="*/ 712544 w 6168883"/>
              <a:gd name="connsiteY2" fmla="*/ 291359 h 666340"/>
              <a:gd name="connsiteX3" fmla="*/ 2369697 w 6168883"/>
              <a:gd name="connsiteY3" fmla="*/ 23802 h 666340"/>
              <a:gd name="connsiteX4" fmla="*/ 3460560 w 6168883"/>
              <a:gd name="connsiteY4" fmla="*/ 13107 h 666340"/>
              <a:gd name="connsiteX5" fmla="*/ 4524687 w 6168883"/>
              <a:gd name="connsiteY5" fmla="*/ 18455 h 666340"/>
              <a:gd name="connsiteX6" fmla="*/ 5735683 w 6168883"/>
              <a:gd name="connsiteY6" fmla="*/ 217787 h 666340"/>
              <a:gd name="connsiteX7" fmla="*/ 6168882 w 6168883"/>
              <a:gd name="connsiteY7" fmla="*/ 433406 h 666340"/>
              <a:gd name="connsiteX8" fmla="*/ 5861669 w 6168883"/>
              <a:gd name="connsiteY8" fmla="*/ 489601 h 666340"/>
              <a:gd name="connsiteX9" fmla="*/ 5330405 w 6168883"/>
              <a:gd name="connsiteY9" fmla="*/ 308417 h 666340"/>
              <a:gd name="connsiteX10" fmla="*/ 4684823 w 6168883"/>
              <a:gd name="connsiteY10" fmla="*/ 157638 h 666340"/>
              <a:gd name="connsiteX11" fmla="*/ 3893483 w 6168883"/>
              <a:gd name="connsiteY11" fmla="*/ 99928 h 666340"/>
              <a:gd name="connsiteX12" fmla="*/ 3021778 w 6168883"/>
              <a:gd name="connsiteY12" fmla="*/ 120290 h 666340"/>
              <a:gd name="connsiteX13" fmla="*/ 2025187 w 6168883"/>
              <a:gd name="connsiteY13" fmla="*/ 197852 h 666340"/>
              <a:gd name="connsiteX0" fmla="*/ -3 w 6149045"/>
              <a:gd name="connsiteY0" fmla="*/ 518033 h 518033"/>
              <a:gd name="connsiteX1" fmla="*/ 692706 w 6149045"/>
              <a:gd name="connsiteY1" fmla="*/ 291359 h 518033"/>
              <a:gd name="connsiteX2" fmla="*/ 2349859 w 6149045"/>
              <a:gd name="connsiteY2" fmla="*/ 23802 h 518033"/>
              <a:gd name="connsiteX3" fmla="*/ 3440722 w 6149045"/>
              <a:gd name="connsiteY3" fmla="*/ 13107 h 518033"/>
              <a:gd name="connsiteX4" fmla="*/ 4504849 w 6149045"/>
              <a:gd name="connsiteY4" fmla="*/ 18455 h 518033"/>
              <a:gd name="connsiteX5" fmla="*/ 5715845 w 6149045"/>
              <a:gd name="connsiteY5" fmla="*/ 217787 h 518033"/>
              <a:gd name="connsiteX6" fmla="*/ 6149044 w 6149045"/>
              <a:gd name="connsiteY6" fmla="*/ 433406 h 518033"/>
              <a:gd name="connsiteX7" fmla="*/ 5841831 w 6149045"/>
              <a:gd name="connsiteY7" fmla="*/ 489601 h 518033"/>
              <a:gd name="connsiteX8" fmla="*/ 5310567 w 6149045"/>
              <a:gd name="connsiteY8" fmla="*/ 308417 h 518033"/>
              <a:gd name="connsiteX9" fmla="*/ 4664985 w 6149045"/>
              <a:gd name="connsiteY9" fmla="*/ 157638 h 518033"/>
              <a:gd name="connsiteX10" fmla="*/ 3873645 w 6149045"/>
              <a:gd name="connsiteY10" fmla="*/ 99928 h 518033"/>
              <a:gd name="connsiteX11" fmla="*/ 3001940 w 6149045"/>
              <a:gd name="connsiteY11" fmla="*/ 120290 h 518033"/>
              <a:gd name="connsiteX12" fmla="*/ 2005349 w 6149045"/>
              <a:gd name="connsiteY12" fmla="*/ 197852 h 518033"/>
              <a:gd name="connsiteX0" fmla="*/ -4 w 5456335"/>
              <a:gd name="connsiteY0" fmla="*/ 291359 h 489601"/>
              <a:gd name="connsiteX1" fmla="*/ 1657149 w 5456335"/>
              <a:gd name="connsiteY1" fmla="*/ 23802 h 489601"/>
              <a:gd name="connsiteX2" fmla="*/ 2748012 w 5456335"/>
              <a:gd name="connsiteY2" fmla="*/ 13107 h 489601"/>
              <a:gd name="connsiteX3" fmla="*/ 3812139 w 5456335"/>
              <a:gd name="connsiteY3" fmla="*/ 18455 h 489601"/>
              <a:gd name="connsiteX4" fmla="*/ 5023135 w 5456335"/>
              <a:gd name="connsiteY4" fmla="*/ 217787 h 489601"/>
              <a:gd name="connsiteX5" fmla="*/ 5456334 w 5456335"/>
              <a:gd name="connsiteY5" fmla="*/ 433406 h 489601"/>
              <a:gd name="connsiteX6" fmla="*/ 5149121 w 5456335"/>
              <a:gd name="connsiteY6" fmla="*/ 489601 h 489601"/>
              <a:gd name="connsiteX7" fmla="*/ 4617857 w 5456335"/>
              <a:gd name="connsiteY7" fmla="*/ 308417 h 489601"/>
              <a:gd name="connsiteX8" fmla="*/ 3972275 w 5456335"/>
              <a:gd name="connsiteY8" fmla="*/ 157638 h 489601"/>
              <a:gd name="connsiteX9" fmla="*/ 3180935 w 5456335"/>
              <a:gd name="connsiteY9" fmla="*/ 99928 h 489601"/>
              <a:gd name="connsiteX10" fmla="*/ 2309230 w 5456335"/>
              <a:gd name="connsiteY10" fmla="*/ 120290 h 489601"/>
              <a:gd name="connsiteX11" fmla="*/ 1312639 w 5456335"/>
              <a:gd name="connsiteY11" fmla="*/ 197852 h 489601"/>
              <a:gd name="connsiteX0" fmla="*/ -4 w 5198177"/>
              <a:gd name="connsiteY0" fmla="*/ 291359 h 489601"/>
              <a:gd name="connsiteX1" fmla="*/ 1657149 w 5198177"/>
              <a:gd name="connsiteY1" fmla="*/ 23802 h 489601"/>
              <a:gd name="connsiteX2" fmla="*/ 2748012 w 5198177"/>
              <a:gd name="connsiteY2" fmla="*/ 13107 h 489601"/>
              <a:gd name="connsiteX3" fmla="*/ 3812139 w 5198177"/>
              <a:gd name="connsiteY3" fmla="*/ 18455 h 489601"/>
              <a:gd name="connsiteX4" fmla="*/ 5023135 w 5198177"/>
              <a:gd name="connsiteY4" fmla="*/ 217787 h 489601"/>
              <a:gd name="connsiteX5" fmla="*/ 5149121 w 5198177"/>
              <a:gd name="connsiteY5" fmla="*/ 489601 h 489601"/>
              <a:gd name="connsiteX6" fmla="*/ 4617857 w 5198177"/>
              <a:gd name="connsiteY6" fmla="*/ 308417 h 489601"/>
              <a:gd name="connsiteX7" fmla="*/ 3972275 w 5198177"/>
              <a:gd name="connsiteY7" fmla="*/ 157638 h 489601"/>
              <a:gd name="connsiteX8" fmla="*/ 3180935 w 5198177"/>
              <a:gd name="connsiteY8" fmla="*/ 99928 h 489601"/>
              <a:gd name="connsiteX9" fmla="*/ 2309230 w 5198177"/>
              <a:gd name="connsiteY9" fmla="*/ 120290 h 489601"/>
              <a:gd name="connsiteX10" fmla="*/ 1312639 w 5198177"/>
              <a:gd name="connsiteY10" fmla="*/ 197852 h 489601"/>
              <a:gd name="connsiteX0" fmla="*/ -4 w 5052226"/>
              <a:gd name="connsiteY0" fmla="*/ 291359 h 309662"/>
              <a:gd name="connsiteX1" fmla="*/ 1657149 w 5052226"/>
              <a:gd name="connsiteY1" fmla="*/ 23802 h 309662"/>
              <a:gd name="connsiteX2" fmla="*/ 2748012 w 5052226"/>
              <a:gd name="connsiteY2" fmla="*/ 13107 h 309662"/>
              <a:gd name="connsiteX3" fmla="*/ 3812139 w 5052226"/>
              <a:gd name="connsiteY3" fmla="*/ 18455 h 309662"/>
              <a:gd name="connsiteX4" fmla="*/ 5023135 w 5052226"/>
              <a:gd name="connsiteY4" fmla="*/ 217787 h 309662"/>
              <a:gd name="connsiteX5" fmla="*/ 4617857 w 5052226"/>
              <a:gd name="connsiteY5" fmla="*/ 308417 h 309662"/>
              <a:gd name="connsiteX6" fmla="*/ 3972275 w 5052226"/>
              <a:gd name="connsiteY6" fmla="*/ 157638 h 309662"/>
              <a:gd name="connsiteX7" fmla="*/ 3180935 w 5052226"/>
              <a:gd name="connsiteY7" fmla="*/ 99928 h 309662"/>
              <a:gd name="connsiteX8" fmla="*/ 2309230 w 5052226"/>
              <a:gd name="connsiteY8" fmla="*/ 120290 h 309662"/>
              <a:gd name="connsiteX9" fmla="*/ 1312639 w 5052226"/>
              <a:gd name="connsiteY9" fmla="*/ 197852 h 309662"/>
              <a:gd name="connsiteX0" fmla="*/ -4 w 5023809"/>
              <a:gd name="connsiteY0" fmla="*/ 291359 h 291359"/>
              <a:gd name="connsiteX1" fmla="*/ 1657149 w 5023809"/>
              <a:gd name="connsiteY1" fmla="*/ 23802 h 291359"/>
              <a:gd name="connsiteX2" fmla="*/ 2748012 w 5023809"/>
              <a:gd name="connsiteY2" fmla="*/ 13107 h 291359"/>
              <a:gd name="connsiteX3" fmla="*/ 3812139 w 5023809"/>
              <a:gd name="connsiteY3" fmla="*/ 18455 h 291359"/>
              <a:gd name="connsiteX4" fmla="*/ 5023135 w 5023809"/>
              <a:gd name="connsiteY4" fmla="*/ 217787 h 291359"/>
              <a:gd name="connsiteX5" fmla="*/ 3972275 w 5023809"/>
              <a:gd name="connsiteY5" fmla="*/ 157638 h 291359"/>
              <a:gd name="connsiteX6" fmla="*/ 3180935 w 5023809"/>
              <a:gd name="connsiteY6" fmla="*/ 99928 h 291359"/>
              <a:gd name="connsiteX7" fmla="*/ 2309230 w 5023809"/>
              <a:gd name="connsiteY7" fmla="*/ 120290 h 291359"/>
              <a:gd name="connsiteX8" fmla="*/ 1312639 w 5023809"/>
              <a:gd name="connsiteY8" fmla="*/ 197852 h 291359"/>
              <a:gd name="connsiteX0" fmla="*/ -4 w 3972279"/>
              <a:gd name="connsiteY0" fmla="*/ 291359 h 291359"/>
              <a:gd name="connsiteX1" fmla="*/ 1657149 w 3972279"/>
              <a:gd name="connsiteY1" fmla="*/ 23802 h 291359"/>
              <a:gd name="connsiteX2" fmla="*/ 2748012 w 3972279"/>
              <a:gd name="connsiteY2" fmla="*/ 13107 h 291359"/>
              <a:gd name="connsiteX3" fmla="*/ 3812139 w 3972279"/>
              <a:gd name="connsiteY3" fmla="*/ 18455 h 291359"/>
              <a:gd name="connsiteX4" fmla="*/ 3972275 w 3972279"/>
              <a:gd name="connsiteY4" fmla="*/ 157638 h 291359"/>
              <a:gd name="connsiteX5" fmla="*/ 3180935 w 3972279"/>
              <a:gd name="connsiteY5" fmla="*/ 99928 h 291359"/>
              <a:gd name="connsiteX6" fmla="*/ 2309230 w 3972279"/>
              <a:gd name="connsiteY6" fmla="*/ 120290 h 291359"/>
              <a:gd name="connsiteX7" fmla="*/ 1312639 w 3972279"/>
              <a:gd name="connsiteY7" fmla="*/ 197852 h 291359"/>
              <a:gd name="connsiteX0" fmla="*/ 4 w 3295895"/>
              <a:gd name="connsiteY0" fmla="*/ 188250 h 190998"/>
              <a:gd name="connsiteX1" fmla="*/ 980765 w 3295895"/>
              <a:gd name="connsiteY1" fmla="*/ 16948 h 190998"/>
              <a:gd name="connsiteX2" fmla="*/ 2071628 w 3295895"/>
              <a:gd name="connsiteY2" fmla="*/ 6253 h 190998"/>
              <a:gd name="connsiteX3" fmla="*/ 3135755 w 3295895"/>
              <a:gd name="connsiteY3" fmla="*/ 11601 h 190998"/>
              <a:gd name="connsiteX4" fmla="*/ 3295891 w 3295895"/>
              <a:gd name="connsiteY4" fmla="*/ 150784 h 190998"/>
              <a:gd name="connsiteX5" fmla="*/ 2504551 w 3295895"/>
              <a:gd name="connsiteY5" fmla="*/ 93074 h 190998"/>
              <a:gd name="connsiteX6" fmla="*/ 1632846 w 3295895"/>
              <a:gd name="connsiteY6" fmla="*/ 113436 h 190998"/>
              <a:gd name="connsiteX7" fmla="*/ 636255 w 3295895"/>
              <a:gd name="connsiteY7" fmla="*/ 190998 h 190998"/>
              <a:gd name="connsiteX0" fmla="*/ 4 w 3295895"/>
              <a:gd name="connsiteY0" fmla="*/ 188250 h 190998"/>
              <a:gd name="connsiteX1" fmla="*/ 980765 w 3295895"/>
              <a:gd name="connsiteY1" fmla="*/ 16948 h 190998"/>
              <a:gd name="connsiteX2" fmla="*/ 2071628 w 3295895"/>
              <a:gd name="connsiteY2" fmla="*/ 6253 h 190998"/>
              <a:gd name="connsiteX3" fmla="*/ 3135755 w 3295895"/>
              <a:gd name="connsiteY3" fmla="*/ 11601 h 190998"/>
              <a:gd name="connsiteX4" fmla="*/ 3295891 w 3295895"/>
              <a:gd name="connsiteY4" fmla="*/ 150784 h 190998"/>
              <a:gd name="connsiteX5" fmla="*/ 2504551 w 3295895"/>
              <a:gd name="connsiteY5" fmla="*/ 93074 h 190998"/>
              <a:gd name="connsiteX6" fmla="*/ 636255 w 3295895"/>
              <a:gd name="connsiteY6" fmla="*/ 190998 h 190998"/>
              <a:gd name="connsiteX0" fmla="*/ 4 w 3295895"/>
              <a:gd name="connsiteY0" fmla="*/ 188250 h 190998"/>
              <a:gd name="connsiteX1" fmla="*/ 980765 w 3295895"/>
              <a:gd name="connsiteY1" fmla="*/ 16948 h 190998"/>
              <a:gd name="connsiteX2" fmla="*/ 2071628 w 3295895"/>
              <a:gd name="connsiteY2" fmla="*/ 6253 h 190998"/>
              <a:gd name="connsiteX3" fmla="*/ 3135755 w 3295895"/>
              <a:gd name="connsiteY3" fmla="*/ 11601 h 190998"/>
              <a:gd name="connsiteX4" fmla="*/ 3295891 w 3295895"/>
              <a:gd name="connsiteY4" fmla="*/ 150784 h 190998"/>
              <a:gd name="connsiteX5" fmla="*/ 636255 w 3295895"/>
              <a:gd name="connsiteY5" fmla="*/ 190998 h 190998"/>
              <a:gd name="connsiteX0" fmla="*/ 4 w 3295895"/>
              <a:gd name="connsiteY0" fmla="*/ 181997 h 184745"/>
              <a:gd name="connsiteX1" fmla="*/ 2071628 w 3295895"/>
              <a:gd name="connsiteY1" fmla="*/ 0 h 184745"/>
              <a:gd name="connsiteX2" fmla="*/ 3135755 w 3295895"/>
              <a:gd name="connsiteY2" fmla="*/ 5348 h 184745"/>
              <a:gd name="connsiteX3" fmla="*/ 3295891 w 3295895"/>
              <a:gd name="connsiteY3" fmla="*/ 144531 h 184745"/>
              <a:gd name="connsiteX4" fmla="*/ 636255 w 3295895"/>
              <a:gd name="connsiteY4" fmla="*/ 184745 h 184745"/>
              <a:gd name="connsiteX0" fmla="*/ 4 w 3295895"/>
              <a:gd name="connsiteY0" fmla="*/ 181997 h 184745"/>
              <a:gd name="connsiteX1" fmla="*/ 2071628 w 3295895"/>
              <a:gd name="connsiteY1" fmla="*/ 0 h 184745"/>
              <a:gd name="connsiteX2" fmla="*/ 3295891 w 3295895"/>
              <a:gd name="connsiteY2" fmla="*/ 144531 h 184745"/>
              <a:gd name="connsiteX3" fmla="*/ 636255 w 3295895"/>
              <a:gd name="connsiteY3" fmla="*/ 184745 h 184745"/>
              <a:gd name="connsiteX0" fmla="*/ 4 w 3295895"/>
              <a:gd name="connsiteY0" fmla="*/ 132160 h 134908"/>
              <a:gd name="connsiteX1" fmla="*/ 2408769 w 3295895"/>
              <a:gd name="connsiteY1" fmla="*/ 0 h 134908"/>
              <a:gd name="connsiteX2" fmla="*/ 3295891 w 3295895"/>
              <a:gd name="connsiteY2" fmla="*/ 94694 h 134908"/>
              <a:gd name="connsiteX3" fmla="*/ 636255 w 3295895"/>
              <a:gd name="connsiteY3" fmla="*/ 134908 h 134908"/>
              <a:gd name="connsiteX0" fmla="*/ 4 w 4443634"/>
              <a:gd name="connsiteY0" fmla="*/ 132160 h 134908"/>
              <a:gd name="connsiteX1" fmla="*/ 2408769 w 4443634"/>
              <a:gd name="connsiteY1" fmla="*/ 0 h 134908"/>
              <a:gd name="connsiteX2" fmla="*/ 4443634 w 4443634"/>
              <a:gd name="connsiteY2" fmla="*/ 126988 h 134908"/>
              <a:gd name="connsiteX3" fmla="*/ 636255 w 4443634"/>
              <a:gd name="connsiteY3" fmla="*/ 134908 h 134908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4443634 w 4443634"/>
              <a:gd name="connsiteY3" fmla="*/ 131716 h 139636"/>
              <a:gd name="connsiteX4" fmla="*/ 636255 w 4443634"/>
              <a:gd name="connsiteY4" fmla="*/ 139636 h 139636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3550373 w 4443634"/>
              <a:gd name="connsiteY3" fmla="*/ 51567 h 139636"/>
              <a:gd name="connsiteX4" fmla="*/ 4443634 w 4443634"/>
              <a:gd name="connsiteY4" fmla="*/ 131716 h 139636"/>
              <a:gd name="connsiteX5" fmla="*/ 636255 w 4443634"/>
              <a:gd name="connsiteY5" fmla="*/ 139636 h 139636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3550373 w 4443634"/>
              <a:gd name="connsiteY3" fmla="*/ 51567 h 139636"/>
              <a:gd name="connsiteX4" fmla="*/ 4443634 w 4443634"/>
              <a:gd name="connsiteY4" fmla="*/ 131716 h 139636"/>
              <a:gd name="connsiteX5" fmla="*/ 3076901 w 4443634"/>
              <a:gd name="connsiteY5" fmla="*/ 118945 h 139636"/>
              <a:gd name="connsiteX6" fmla="*/ 636255 w 4443634"/>
              <a:gd name="connsiteY6" fmla="*/ 139636 h 139636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3550373 w 4443634"/>
              <a:gd name="connsiteY3" fmla="*/ 51567 h 139636"/>
              <a:gd name="connsiteX4" fmla="*/ 4443634 w 4443634"/>
              <a:gd name="connsiteY4" fmla="*/ 131716 h 139636"/>
              <a:gd name="connsiteX5" fmla="*/ 3076901 w 4443634"/>
              <a:gd name="connsiteY5" fmla="*/ 118945 h 139636"/>
              <a:gd name="connsiteX6" fmla="*/ 1665265 w 4443634"/>
              <a:gd name="connsiteY6" fmla="*/ 133986 h 139636"/>
              <a:gd name="connsiteX7" fmla="*/ 636255 w 4443634"/>
              <a:gd name="connsiteY7" fmla="*/ 139636 h 139636"/>
              <a:gd name="connsiteX0" fmla="*/ 4 w 4443634"/>
              <a:gd name="connsiteY0" fmla="*/ 135656 h 138404"/>
              <a:gd name="connsiteX1" fmla="*/ 1004310 w 4443634"/>
              <a:gd name="connsiteY1" fmla="*/ 50751 h 138404"/>
              <a:gd name="connsiteX2" fmla="*/ 2408769 w 4443634"/>
              <a:gd name="connsiteY2" fmla="*/ 3496 h 138404"/>
              <a:gd name="connsiteX3" fmla="*/ 3550373 w 4443634"/>
              <a:gd name="connsiteY3" fmla="*/ 50335 h 138404"/>
              <a:gd name="connsiteX4" fmla="*/ 4443634 w 4443634"/>
              <a:gd name="connsiteY4" fmla="*/ 130484 h 138404"/>
              <a:gd name="connsiteX5" fmla="*/ 3076901 w 4443634"/>
              <a:gd name="connsiteY5" fmla="*/ 117713 h 138404"/>
              <a:gd name="connsiteX6" fmla="*/ 1665265 w 4443634"/>
              <a:gd name="connsiteY6" fmla="*/ 132754 h 138404"/>
              <a:gd name="connsiteX7" fmla="*/ 636255 w 4443634"/>
              <a:gd name="connsiteY7" fmla="*/ 138404 h 138404"/>
              <a:gd name="connsiteX0" fmla="*/ 4 w 4754123"/>
              <a:gd name="connsiteY0" fmla="*/ 135656 h 144983"/>
              <a:gd name="connsiteX1" fmla="*/ 1004310 w 4754123"/>
              <a:gd name="connsiteY1" fmla="*/ 50751 h 144983"/>
              <a:gd name="connsiteX2" fmla="*/ 2408769 w 4754123"/>
              <a:gd name="connsiteY2" fmla="*/ 3496 h 144983"/>
              <a:gd name="connsiteX3" fmla="*/ 3550373 w 4754123"/>
              <a:gd name="connsiteY3" fmla="*/ 50335 h 144983"/>
              <a:gd name="connsiteX4" fmla="*/ 4754127 w 4754123"/>
              <a:gd name="connsiteY4" fmla="*/ 144983 h 144983"/>
              <a:gd name="connsiteX5" fmla="*/ 3076901 w 4754123"/>
              <a:gd name="connsiteY5" fmla="*/ 117713 h 144983"/>
              <a:gd name="connsiteX6" fmla="*/ 1665265 w 4754123"/>
              <a:gd name="connsiteY6" fmla="*/ 132754 h 144983"/>
              <a:gd name="connsiteX7" fmla="*/ 636255 w 4754123"/>
              <a:gd name="connsiteY7" fmla="*/ 138404 h 144983"/>
              <a:gd name="connsiteX0" fmla="*/ 4 w 4754123"/>
              <a:gd name="connsiteY0" fmla="*/ 111636 h 120963"/>
              <a:gd name="connsiteX1" fmla="*/ 1004310 w 4754123"/>
              <a:gd name="connsiteY1" fmla="*/ 26731 h 120963"/>
              <a:gd name="connsiteX2" fmla="*/ 2354450 w 4754123"/>
              <a:gd name="connsiteY2" fmla="*/ 6769 h 120963"/>
              <a:gd name="connsiteX3" fmla="*/ 3550373 w 4754123"/>
              <a:gd name="connsiteY3" fmla="*/ 26315 h 120963"/>
              <a:gd name="connsiteX4" fmla="*/ 4754127 w 4754123"/>
              <a:gd name="connsiteY4" fmla="*/ 120963 h 120963"/>
              <a:gd name="connsiteX5" fmla="*/ 3076901 w 4754123"/>
              <a:gd name="connsiteY5" fmla="*/ 93693 h 120963"/>
              <a:gd name="connsiteX6" fmla="*/ 1665265 w 4754123"/>
              <a:gd name="connsiteY6" fmla="*/ 108734 h 120963"/>
              <a:gd name="connsiteX7" fmla="*/ 636255 w 4754123"/>
              <a:gd name="connsiteY7" fmla="*/ 114384 h 12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4123" h="120963">
                <a:moveTo>
                  <a:pt x="4" y="111636"/>
                </a:moveTo>
                <a:lnTo>
                  <a:pt x="1004310" y="26731"/>
                </a:lnTo>
                <a:cubicBezTo>
                  <a:pt x="1405771" y="4704"/>
                  <a:pt x="1866797" y="-8916"/>
                  <a:pt x="2354450" y="6769"/>
                </a:cubicBezTo>
                <a:lnTo>
                  <a:pt x="3550373" y="26315"/>
                </a:lnTo>
                <a:lnTo>
                  <a:pt x="4754127" y="120963"/>
                </a:lnTo>
                <a:lnTo>
                  <a:pt x="3076901" y="93693"/>
                </a:lnTo>
                <a:lnTo>
                  <a:pt x="1665265" y="108734"/>
                </a:lnTo>
                <a:lnTo>
                  <a:pt x="636255" y="114384"/>
                </a:lnTo>
              </a:path>
            </a:pathLst>
          </a:custGeom>
          <a:solidFill>
            <a:schemeClr val="accent5">
              <a:lumMod val="75000"/>
              <a:alpha val="25098"/>
            </a:schemeClr>
          </a:solidFill>
          <a:ln>
            <a:noFill/>
          </a:ln>
          <a:ex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 rot="949464">
            <a:off x="7899727" y="2963694"/>
            <a:ext cx="565799" cy="152755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45814 w 5885141"/>
              <a:gd name="connsiteY0" fmla="*/ 488954 h 488954"/>
              <a:gd name="connsiteX1" fmla="*/ 109983 w 5885141"/>
              <a:gd name="connsiteY1" fmla="*/ 216238 h 488954"/>
              <a:gd name="connsiteX2" fmla="*/ 1077857 w 5885141"/>
              <a:gd name="connsiteY2" fmla="*/ 125333 h 488954"/>
              <a:gd name="connsiteX3" fmla="*/ 2275667 w 5885141"/>
              <a:gd name="connsiteY3" fmla="*/ 13038 h 488954"/>
              <a:gd name="connsiteX4" fmla="*/ 3366530 w 5885141"/>
              <a:gd name="connsiteY4" fmla="*/ 2343 h 488954"/>
              <a:gd name="connsiteX5" fmla="*/ 4430657 w 5885141"/>
              <a:gd name="connsiteY5" fmla="*/ 7691 h 488954"/>
              <a:gd name="connsiteX6" fmla="*/ 5548257 w 5885141"/>
              <a:gd name="connsiteY6" fmla="*/ 29080 h 488954"/>
              <a:gd name="connsiteX7" fmla="*/ 5885141 w 5885141"/>
              <a:gd name="connsiteY7" fmla="*/ 29080 h 488954"/>
              <a:gd name="connsiteX8" fmla="*/ 5885141 w 5885141"/>
              <a:gd name="connsiteY8" fmla="*/ 136027 h 488954"/>
              <a:gd name="connsiteX9" fmla="*/ 5869099 w 5885141"/>
              <a:gd name="connsiteY9" fmla="*/ 173459 h 488954"/>
              <a:gd name="connsiteX10" fmla="*/ 5537562 w 5885141"/>
              <a:gd name="connsiteY10" fmla="*/ 152070 h 488954"/>
              <a:gd name="connsiteX11" fmla="*/ 4783583 w 5885141"/>
              <a:gd name="connsiteY11" fmla="*/ 157417 h 488954"/>
              <a:gd name="connsiteX12" fmla="*/ 3831751 w 5885141"/>
              <a:gd name="connsiteY12" fmla="*/ 141375 h 488954"/>
              <a:gd name="connsiteX13" fmla="*/ 2933393 w 5885141"/>
              <a:gd name="connsiteY13" fmla="*/ 136027 h 488954"/>
              <a:gd name="connsiteX14" fmla="*/ 1858572 w 5885141"/>
              <a:gd name="connsiteY14" fmla="*/ 242975 h 488954"/>
              <a:gd name="connsiteX15" fmla="*/ 1232930 w 5885141"/>
              <a:gd name="connsiteY15" fmla="*/ 349922 h 488954"/>
              <a:gd name="connsiteX16" fmla="*/ 323878 w 5885141"/>
              <a:gd name="connsiteY16" fmla="*/ 462217 h 488954"/>
              <a:gd name="connsiteX17" fmla="*/ 45814 w 5885141"/>
              <a:gd name="connsiteY17" fmla="*/ 488954 h 488954"/>
              <a:gd name="connsiteX0" fmla="*/ 45816 w 5885143"/>
              <a:gd name="connsiteY0" fmla="*/ 488954 h 491681"/>
              <a:gd name="connsiteX1" fmla="*/ 109985 w 5885143"/>
              <a:gd name="connsiteY1" fmla="*/ 216238 h 491681"/>
              <a:gd name="connsiteX2" fmla="*/ 1077859 w 5885143"/>
              <a:gd name="connsiteY2" fmla="*/ 125333 h 491681"/>
              <a:gd name="connsiteX3" fmla="*/ 2275669 w 5885143"/>
              <a:gd name="connsiteY3" fmla="*/ 13038 h 491681"/>
              <a:gd name="connsiteX4" fmla="*/ 3366532 w 5885143"/>
              <a:gd name="connsiteY4" fmla="*/ 2343 h 491681"/>
              <a:gd name="connsiteX5" fmla="*/ 4430659 w 5885143"/>
              <a:gd name="connsiteY5" fmla="*/ 7691 h 491681"/>
              <a:gd name="connsiteX6" fmla="*/ 5548259 w 5885143"/>
              <a:gd name="connsiteY6" fmla="*/ 29080 h 491681"/>
              <a:gd name="connsiteX7" fmla="*/ 5885143 w 5885143"/>
              <a:gd name="connsiteY7" fmla="*/ 29080 h 491681"/>
              <a:gd name="connsiteX8" fmla="*/ 5885143 w 5885143"/>
              <a:gd name="connsiteY8" fmla="*/ 136027 h 491681"/>
              <a:gd name="connsiteX9" fmla="*/ 5869101 w 5885143"/>
              <a:gd name="connsiteY9" fmla="*/ 173459 h 491681"/>
              <a:gd name="connsiteX10" fmla="*/ 5537564 w 5885143"/>
              <a:gd name="connsiteY10" fmla="*/ 152070 h 491681"/>
              <a:gd name="connsiteX11" fmla="*/ 4783585 w 5885143"/>
              <a:gd name="connsiteY11" fmla="*/ 157417 h 491681"/>
              <a:gd name="connsiteX12" fmla="*/ 3831753 w 5885143"/>
              <a:gd name="connsiteY12" fmla="*/ 141375 h 491681"/>
              <a:gd name="connsiteX13" fmla="*/ 2933395 w 5885143"/>
              <a:gd name="connsiteY13" fmla="*/ 136027 h 491681"/>
              <a:gd name="connsiteX14" fmla="*/ 1858574 w 5885143"/>
              <a:gd name="connsiteY14" fmla="*/ 242975 h 491681"/>
              <a:gd name="connsiteX15" fmla="*/ 1232932 w 5885143"/>
              <a:gd name="connsiteY15" fmla="*/ 349922 h 491681"/>
              <a:gd name="connsiteX16" fmla="*/ 45816 w 5885143"/>
              <a:gd name="connsiteY16" fmla="*/ 488954 h 491681"/>
              <a:gd name="connsiteX0" fmla="*/ 45816 w 5885143"/>
              <a:gd name="connsiteY0" fmla="*/ 488954 h 490654"/>
              <a:gd name="connsiteX1" fmla="*/ 109985 w 5885143"/>
              <a:gd name="connsiteY1" fmla="*/ 216238 h 490654"/>
              <a:gd name="connsiteX2" fmla="*/ 1077859 w 5885143"/>
              <a:gd name="connsiteY2" fmla="*/ 125333 h 490654"/>
              <a:gd name="connsiteX3" fmla="*/ 2275669 w 5885143"/>
              <a:gd name="connsiteY3" fmla="*/ 13038 h 490654"/>
              <a:gd name="connsiteX4" fmla="*/ 3366532 w 5885143"/>
              <a:gd name="connsiteY4" fmla="*/ 2343 h 490654"/>
              <a:gd name="connsiteX5" fmla="*/ 4430659 w 5885143"/>
              <a:gd name="connsiteY5" fmla="*/ 7691 h 490654"/>
              <a:gd name="connsiteX6" fmla="*/ 5548259 w 5885143"/>
              <a:gd name="connsiteY6" fmla="*/ 29080 h 490654"/>
              <a:gd name="connsiteX7" fmla="*/ 5885143 w 5885143"/>
              <a:gd name="connsiteY7" fmla="*/ 29080 h 490654"/>
              <a:gd name="connsiteX8" fmla="*/ 5885143 w 5885143"/>
              <a:gd name="connsiteY8" fmla="*/ 136027 h 490654"/>
              <a:gd name="connsiteX9" fmla="*/ 5869101 w 5885143"/>
              <a:gd name="connsiteY9" fmla="*/ 173459 h 490654"/>
              <a:gd name="connsiteX10" fmla="*/ 5537564 w 5885143"/>
              <a:gd name="connsiteY10" fmla="*/ 152070 h 490654"/>
              <a:gd name="connsiteX11" fmla="*/ 4783585 w 5885143"/>
              <a:gd name="connsiteY11" fmla="*/ 157417 h 490654"/>
              <a:gd name="connsiteX12" fmla="*/ 3831753 w 5885143"/>
              <a:gd name="connsiteY12" fmla="*/ 141375 h 490654"/>
              <a:gd name="connsiteX13" fmla="*/ 2933395 w 5885143"/>
              <a:gd name="connsiteY13" fmla="*/ 136027 h 490654"/>
              <a:gd name="connsiteX14" fmla="*/ 1858574 w 5885143"/>
              <a:gd name="connsiteY14" fmla="*/ 242975 h 490654"/>
              <a:gd name="connsiteX15" fmla="*/ 1128736 w 5885143"/>
              <a:gd name="connsiteY15" fmla="*/ 266875 h 490654"/>
              <a:gd name="connsiteX16" fmla="*/ 45816 w 5885143"/>
              <a:gd name="connsiteY16" fmla="*/ 488954 h 490654"/>
              <a:gd name="connsiteX0" fmla="*/ 45816 w 5885143"/>
              <a:gd name="connsiteY0" fmla="*/ 392065 h 394757"/>
              <a:gd name="connsiteX1" fmla="*/ 109985 w 5885143"/>
              <a:gd name="connsiteY1" fmla="*/ 216238 h 394757"/>
              <a:gd name="connsiteX2" fmla="*/ 1077859 w 5885143"/>
              <a:gd name="connsiteY2" fmla="*/ 125333 h 394757"/>
              <a:gd name="connsiteX3" fmla="*/ 2275669 w 5885143"/>
              <a:gd name="connsiteY3" fmla="*/ 13038 h 394757"/>
              <a:gd name="connsiteX4" fmla="*/ 3366532 w 5885143"/>
              <a:gd name="connsiteY4" fmla="*/ 2343 h 394757"/>
              <a:gd name="connsiteX5" fmla="*/ 4430659 w 5885143"/>
              <a:gd name="connsiteY5" fmla="*/ 7691 h 394757"/>
              <a:gd name="connsiteX6" fmla="*/ 5548259 w 5885143"/>
              <a:gd name="connsiteY6" fmla="*/ 29080 h 394757"/>
              <a:gd name="connsiteX7" fmla="*/ 5885143 w 5885143"/>
              <a:gd name="connsiteY7" fmla="*/ 29080 h 394757"/>
              <a:gd name="connsiteX8" fmla="*/ 5885143 w 5885143"/>
              <a:gd name="connsiteY8" fmla="*/ 136027 h 394757"/>
              <a:gd name="connsiteX9" fmla="*/ 5869101 w 5885143"/>
              <a:gd name="connsiteY9" fmla="*/ 173459 h 394757"/>
              <a:gd name="connsiteX10" fmla="*/ 5537564 w 5885143"/>
              <a:gd name="connsiteY10" fmla="*/ 152070 h 394757"/>
              <a:gd name="connsiteX11" fmla="*/ 4783585 w 5885143"/>
              <a:gd name="connsiteY11" fmla="*/ 157417 h 394757"/>
              <a:gd name="connsiteX12" fmla="*/ 3831753 w 5885143"/>
              <a:gd name="connsiteY12" fmla="*/ 141375 h 394757"/>
              <a:gd name="connsiteX13" fmla="*/ 2933395 w 5885143"/>
              <a:gd name="connsiteY13" fmla="*/ 136027 h 394757"/>
              <a:gd name="connsiteX14" fmla="*/ 1858574 w 5885143"/>
              <a:gd name="connsiteY14" fmla="*/ 242975 h 394757"/>
              <a:gd name="connsiteX15" fmla="*/ 1128736 w 5885143"/>
              <a:gd name="connsiteY15" fmla="*/ 266875 h 394757"/>
              <a:gd name="connsiteX16" fmla="*/ 45816 w 5885143"/>
              <a:gd name="connsiteY16" fmla="*/ 392065 h 394757"/>
              <a:gd name="connsiteX0" fmla="*/ 45816 w 5885143"/>
              <a:gd name="connsiteY0" fmla="*/ 392065 h 395096"/>
              <a:gd name="connsiteX1" fmla="*/ 109985 w 5885143"/>
              <a:gd name="connsiteY1" fmla="*/ 216238 h 395096"/>
              <a:gd name="connsiteX2" fmla="*/ 1077859 w 5885143"/>
              <a:gd name="connsiteY2" fmla="*/ 125333 h 395096"/>
              <a:gd name="connsiteX3" fmla="*/ 2275669 w 5885143"/>
              <a:gd name="connsiteY3" fmla="*/ 13038 h 395096"/>
              <a:gd name="connsiteX4" fmla="*/ 3366532 w 5885143"/>
              <a:gd name="connsiteY4" fmla="*/ 2343 h 395096"/>
              <a:gd name="connsiteX5" fmla="*/ 4430659 w 5885143"/>
              <a:gd name="connsiteY5" fmla="*/ 7691 h 395096"/>
              <a:gd name="connsiteX6" fmla="*/ 5548259 w 5885143"/>
              <a:gd name="connsiteY6" fmla="*/ 29080 h 395096"/>
              <a:gd name="connsiteX7" fmla="*/ 5885143 w 5885143"/>
              <a:gd name="connsiteY7" fmla="*/ 29080 h 395096"/>
              <a:gd name="connsiteX8" fmla="*/ 5885143 w 5885143"/>
              <a:gd name="connsiteY8" fmla="*/ 136027 h 395096"/>
              <a:gd name="connsiteX9" fmla="*/ 5869101 w 5885143"/>
              <a:gd name="connsiteY9" fmla="*/ 173459 h 395096"/>
              <a:gd name="connsiteX10" fmla="*/ 5537564 w 5885143"/>
              <a:gd name="connsiteY10" fmla="*/ 152070 h 395096"/>
              <a:gd name="connsiteX11" fmla="*/ 4783585 w 5885143"/>
              <a:gd name="connsiteY11" fmla="*/ 157417 h 395096"/>
              <a:gd name="connsiteX12" fmla="*/ 3831753 w 5885143"/>
              <a:gd name="connsiteY12" fmla="*/ 141375 h 395096"/>
              <a:gd name="connsiteX13" fmla="*/ 2933395 w 5885143"/>
              <a:gd name="connsiteY13" fmla="*/ 136027 h 395096"/>
              <a:gd name="connsiteX14" fmla="*/ 1837736 w 5885143"/>
              <a:gd name="connsiteY14" fmla="*/ 146085 h 395096"/>
              <a:gd name="connsiteX15" fmla="*/ 1128736 w 5885143"/>
              <a:gd name="connsiteY15" fmla="*/ 266875 h 395096"/>
              <a:gd name="connsiteX16" fmla="*/ 45816 w 5885143"/>
              <a:gd name="connsiteY16" fmla="*/ 392065 h 39509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869101 w 5885143"/>
              <a:gd name="connsiteY9" fmla="*/ 173459 h 394336"/>
              <a:gd name="connsiteX10" fmla="*/ 5537564 w 5885143"/>
              <a:gd name="connsiteY10" fmla="*/ 152070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4783585 w 5885143"/>
              <a:gd name="connsiteY10" fmla="*/ 157417 h 394336"/>
              <a:gd name="connsiteX11" fmla="*/ 3831753 w 5885143"/>
              <a:gd name="connsiteY11" fmla="*/ 141375 h 394336"/>
              <a:gd name="connsiteX12" fmla="*/ 2933395 w 5885143"/>
              <a:gd name="connsiteY12" fmla="*/ 136027 h 394336"/>
              <a:gd name="connsiteX13" fmla="*/ 1837736 w 5885143"/>
              <a:gd name="connsiteY13" fmla="*/ 146085 h 394336"/>
              <a:gd name="connsiteX14" fmla="*/ 1066220 w 5885143"/>
              <a:gd name="connsiteY14" fmla="*/ 225351 h 394336"/>
              <a:gd name="connsiteX15" fmla="*/ 45816 w 5885143"/>
              <a:gd name="connsiteY15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5567075 w 5885143"/>
              <a:gd name="connsiteY10" fmla="*/ 160522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1073 w 5880400"/>
              <a:gd name="connsiteY0" fmla="*/ 392065 h 394336"/>
              <a:gd name="connsiteX1" fmla="*/ 114779 w 5880400"/>
              <a:gd name="connsiteY1" fmla="*/ 286909 h 394336"/>
              <a:gd name="connsiteX2" fmla="*/ 1073116 w 5880400"/>
              <a:gd name="connsiteY2" fmla="*/ 125333 h 394336"/>
              <a:gd name="connsiteX3" fmla="*/ 2270926 w 5880400"/>
              <a:gd name="connsiteY3" fmla="*/ 13038 h 394336"/>
              <a:gd name="connsiteX4" fmla="*/ 3361789 w 5880400"/>
              <a:gd name="connsiteY4" fmla="*/ 2343 h 394336"/>
              <a:gd name="connsiteX5" fmla="*/ 4425916 w 5880400"/>
              <a:gd name="connsiteY5" fmla="*/ 7691 h 394336"/>
              <a:gd name="connsiteX6" fmla="*/ 5543516 w 5880400"/>
              <a:gd name="connsiteY6" fmla="*/ 29080 h 394336"/>
              <a:gd name="connsiteX7" fmla="*/ 5880400 w 5880400"/>
              <a:gd name="connsiteY7" fmla="*/ 29080 h 394336"/>
              <a:gd name="connsiteX8" fmla="*/ 5880400 w 5880400"/>
              <a:gd name="connsiteY8" fmla="*/ 136027 h 394336"/>
              <a:gd name="connsiteX9" fmla="*/ 5532821 w 5880400"/>
              <a:gd name="connsiteY9" fmla="*/ 152070 h 394336"/>
              <a:gd name="connsiteX10" fmla="*/ 5562332 w 5880400"/>
              <a:gd name="connsiteY10" fmla="*/ 160522 h 394336"/>
              <a:gd name="connsiteX11" fmla="*/ 4778842 w 5880400"/>
              <a:gd name="connsiteY11" fmla="*/ 157417 h 394336"/>
              <a:gd name="connsiteX12" fmla="*/ 3827010 w 5880400"/>
              <a:gd name="connsiteY12" fmla="*/ 141375 h 394336"/>
              <a:gd name="connsiteX13" fmla="*/ 2928652 w 5880400"/>
              <a:gd name="connsiteY13" fmla="*/ 136027 h 394336"/>
              <a:gd name="connsiteX14" fmla="*/ 1832993 w 5880400"/>
              <a:gd name="connsiteY14" fmla="*/ 146085 h 394336"/>
              <a:gd name="connsiteX15" fmla="*/ 1061477 w 5880400"/>
              <a:gd name="connsiteY15" fmla="*/ 225351 h 394336"/>
              <a:gd name="connsiteX16" fmla="*/ 41073 w 5880400"/>
              <a:gd name="connsiteY16" fmla="*/ 392065 h 394336"/>
              <a:gd name="connsiteX0" fmla="*/ 50978 w 5871046"/>
              <a:gd name="connsiteY0" fmla="*/ 435444 h 437305"/>
              <a:gd name="connsiteX1" fmla="*/ 105425 w 5871046"/>
              <a:gd name="connsiteY1" fmla="*/ 286909 h 437305"/>
              <a:gd name="connsiteX2" fmla="*/ 1063762 w 5871046"/>
              <a:gd name="connsiteY2" fmla="*/ 125333 h 437305"/>
              <a:gd name="connsiteX3" fmla="*/ 2261572 w 5871046"/>
              <a:gd name="connsiteY3" fmla="*/ 13038 h 437305"/>
              <a:gd name="connsiteX4" fmla="*/ 3352435 w 5871046"/>
              <a:gd name="connsiteY4" fmla="*/ 2343 h 437305"/>
              <a:gd name="connsiteX5" fmla="*/ 4416562 w 5871046"/>
              <a:gd name="connsiteY5" fmla="*/ 7691 h 437305"/>
              <a:gd name="connsiteX6" fmla="*/ 5534162 w 5871046"/>
              <a:gd name="connsiteY6" fmla="*/ 29080 h 437305"/>
              <a:gd name="connsiteX7" fmla="*/ 5871046 w 5871046"/>
              <a:gd name="connsiteY7" fmla="*/ 29080 h 437305"/>
              <a:gd name="connsiteX8" fmla="*/ 5871046 w 5871046"/>
              <a:gd name="connsiteY8" fmla="*/ 136027 h 437305"/>
              <a:gd name="connsiteX9" fmla="*/ 5523467 w 5871046"/>
              <a:gd name="connsiteY9" fmla="*/ 152070 h 437305"/>
              <a:gd name="connsiteX10" fmla="*/ 5552978 w 5871046"/>
              <a:gd name="connsiteY10" fmla="*/ 160522 h 437305"/>
              <a:gd name="connsiteX11" fmla="*/ 4769488 w 5871046"/>
              <a:gd name="connsiteY11" fmla="*/ 157417 h 437305"/>
              <a:gd name="connsiteX12" fmla="*/ 3817656 w 5871046"/>
              <a:gd name="connsiteY12" fmla="*/ 141375 h 437305"/>
              <a:gd name="connsiteX13" fmla="*/ 2919298 w 5871046"/>
              <a:gd name="connsiteY13" fmla="*/ 136027 h 437305"/>
              <a:gd name="connsiteX14" fmla="*/ 1823639 w 5871046"/>
              <a:gd name="connsiteY14" fmla="*/ 146085 h 437305"/>
              <a:gd name="connsiteX15" fmla="*/ 1052123 w 5871046"/>
              <a:gd name="connsiteY15" fmla="*/ 225351 h 437305"/>
              <a:gd name="connsiteX16" fmla="*/ 50978 w 5871046"/>
              <a:gd name="connsiteY16" fmla="*/ 435444 h 437305"/>
              <a:gd name="connsiteX0" fmla="*/ 47776 w 5867844"/>
              <a:gd name="connsiteY0" fmla="*/ 435444 h 437305"/>
              <a:gd name="connsiteX1" fmla="*/ 108182 w 5867844"/>
              <a:gd name="connsiteY1" fmla="*/ 331078 h 437305"/>
              <a:gd name="connsiteX2" fmla="*/ 1060560 w 5867844"/>
              <a:gd name="connsiteY2" fmla="*/ 125333 h 437305"/>
              <a:gd name="connsiteX3" fmla="*/ 2258370 w 5867844"/>
              <a:gd name="connsiteY3" fmla="*/ 13038 h 437305"/>
              <a:gd name="connsiteX4" fmla="*/ 3349233 w 5867844"/>
              <a:gd name="connsiteY4" fmla="*/ 2343 h 437305"/>
              <a:gd name="connsiteX5" fmla="*/ 4413360 w 5867844"/>
              <a:gd name="connsiteY5" fmla="*/ 7691 h 437305"/>
              <a:gd name="connsiteX6" fmla="*/ 5530960 w 5867844"/>
              <a:gd name="connsiteY6" fmla="*/ 29080 h 437305"/>
              <a:gd name="connsiteX7" fmla="*/ 5867844 w 5867844"/>
              <a:gd name="connsiteY7" fmla="*/ 29080 h 437305"/>
              <a:gd name="connsiteX8" fmla="*/ 5867844 w 5867844"/>
              <a:gd name="connsiteY8" fmla="*/ 136027 h 437305"/>
              <a:gd name="connsiteX9" fmla="*/ 5520265 w 5867844"/>
              <a:gd name="connsiteY9" fmla="*/ 152070 h 437305"/>
              <a:gd name="connsiteX10" fmla="*/ 5549776 w 5867844"/>
              <a:gd name="connsiteY10" fmla="*/ 160522 h 437305"/>
              <a:gd name="connsiteX11" fmla="*/ 4766286 w 5867844"/>
              <a:gd name="connsiteY11" fmla="*/ 157417 h 437305"/>
              <a:gd name="connsiteX12" fmla="*/ 3814454 w 5867844"/>
              <a:gd name="connsiteY12" fmla="*/ 141375 h 437305"/>
              <a:gd name="connsiteX13" fmla="*/ 2916096 w 5867844"/>
              <a:gd name="connsiteY13" fmla="*/ 136027 h 437305"/>
              <a:gd name="connsiteX14" fmla="*/ 1820437 w 5867844"/>
              <a:gd name="connsiteY14" fmla="*/ 146085 h 437305"/>
              <a:gd name="connsiteX15" fmla="*/ 1048921 w 5867844"/>
              <a:gd name="connsiteY15" fmla="*/ 225351 h 437305"/>
              <a:gd name="connsiteX16" fmla="*/ 47776 w 5867844"/>
              <a:gd name="connsiteY16" fmla="*/ 435444 h 437305"/>
              <a:gd name="connsiteX0" fmla="*/ 47776 w 5867844"/>
              <a:gd name="connsiteY0" fmla="*/ 435444 h 478837"/>
              <a:gd name="connsiteX1" fmla="*/ 108182 w 5867844"/>
              <a:gd name="connsiteY1" fmla="*/ 331078 h 478837"/>
              <a:gd name="connsiteX2" fmla="*/ 1060560 w 5867844"/>
              <a:gd name="connsiteY2" fmla="*/ 125333 h 478837"/>
              <a:gd name="connsiteX3" fmla="*/ 2258370 w 5867844"/>
              <a:gd name="connsiteY3" fmla="*/ 13038 h 478837"/>
              <a:gd name="connsiteX4" fmla="*/ 3349233 w 5867844"/>
              <a:gd name="connsiteY4" fmla="*/ 2343 h 478837"/>
              <a:gd name="connsiteX5" fmla="*/ 4413360 w 5867844"/>
              <a:gd name="connsiteY5" fmla="*/ 7691 h 478837"/>
              <a:gd name="connsiteX6" fmla="*/ 5530960 w 5867844"/>
              <a:gd name="connsiteY6" fmla="*/ 29080 h 478837"/>
              <a:gd name="connsiteX7" fmla="*/ 5867844 w 5867844"/>
              <a:gd name="connsiteY7" fmla="*/ 29080 h 478837"/>
              <a:gd name="connsiteX8" fmla="*/ 5750342 w 5867844"/>
              <a:gd name="connsiteY8" fmla="*/ 478837 h 478837"/>
              <a:gd name="connsiteX9" fmla="*/ 5520265 w 5867844"/>
              <a:gd name="connsiteY9" fmla="*/ 152070 h 478837"/>
              <a:gd name="connsiteX10" fmla="*/ 5549776 w 5867844"/>
              <a:gd name="connsiteY10" fmla="*/ 160522 h 478837"/>
              <a:gd name="connsiteX11" fmla="*/ 4766286 w 5867844"/>
              <a:gd name="connsiteY11" fmla="*/ 157417 h 478837"/>
              <a:gd name="connsiteX12" fmla="*/ 3814454 w 5867844"/>
              <a:gd name="connsiteY12" fmla="*/ 141375 h 478837"/>
              <a:gd name="connsiteX13" fmla="*/ 2916096 w 5867844"/>
              <a:gd name="connsiteY13" fmla="*/ 136027 h 478837"/>
              <a:gd name="connsiteX14" fmla="*/ 1820437 w 5867844"/>
              <a:gd name="connsiteY14" fmla="*/ 146085 h 478837"/>
              <a:gd name="connsiteX15" fmla="*/ 1048921 w 5867844"/>
              <a:gd name="connsiteY15" fmla="*/ 225351 h 478837"/>
              <a:gd name="connsiteX16" fmla="*/ 47776 w 5867844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30960 w 6057556"/>
              <a:gd name="connsiteY6" fmla="*/ 29080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549776 w 6057556"/>
              <a:gd name="connsiteY10" fmla="*/ 160522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30960 w 6057556"/>
              <a:gd name="connsiteY6" fmla="*/ 29080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459820 w 6057556"/>
              <a:gd name="connsiteY10" fmla="*/ 235150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459820 w 6057556"/>
              <a:gd name="connsiteY10" fmla="*/ 235150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59820 w 6057556"/>
              <a:gd name="connsiteY9" fmla="*/ 235150 h 478837"/>
              <a:gd name="connsiteX10" fmla="*/ 4766286 w 6057556"/>
              <a:gd name="connsiteY10" fmla="*/ 157417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59820 w 6057556"/>
              <a:gd name="connsiteY9" fmla="*/ 235150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157397 w 6057556"/>
              <a:gd name="connsiteY14" fmla="*/ 337023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913860 w 6057556"/>
              <a:gd name="connsiteY13" fmla="*/ 187088 h 478837"/>
              <a:gd name="connsiteX14" fmla="*/ 1157397 w 6057556"/>
              <a:gd name="connsiteY14" fmla="*/ 337023 h 478837"/>
              <a:gd name="connsiteX15" fmla="*/ 47776 w 6057556"/>
              <a:gd name="connsiteY15" fmla="*/ 435444 h 478837"/>
              <a:gd name="connsiteX0" fmla="*/ 489857 w 5980511"/>
              <a:gd name="connsiteY0" fmla="*/ 487117 h 489799"/>
              <a:gd name="connsiteX1" fmla="*/ 31137 w 5980511"/>
              <a:gd name="connsiteY1" fmla="*/ 331078 h 489799"/>
              <a:gd name="connsiteX2" fmla="*/ 983515 w 5980511"/>
              <a:gd name="connsiteY2" fmla="*/ 125333 h 489799"/>
              <a:gd name="connsiteX3" fmla="*/ 2181325 w 5980511"/>
              <a:gd name="connsiteY3" fmla="*/ 13038 h 489799"/>
              <a:gd name="connsiteX4" fmla="*/ 3272188 w 5980511"/>
              <a:gd name="connsiteY4" fmla="*/ 2343 h 489799"/>
              <a:gd name="connsiteX5" fmla="*/ 4336315 w 5980511"/>
              <a:gd name="connsiteY5" fmla="*/ 7691 h 489799"/>
              <a:gd name="connsiteX6" fmla="*/ 5312240 w 5980511"/>
              <a:gd name="connsiteY6" fmla="*/ 159086 h 489799"/>
              <a:gd name="connsiteX7" fmla="*/ 5980510 w 5980511"/>
              <a:gd name="connsiteY7" fmla="*/ 422642 h 489799"/>
              <a:gd name="connsiteX8" fmla="*/ 5673297 w 5980511"/>
              <a:gd name="connsiteY8" fmla="*/ 478837 h 489799"/>
              <a:gd name="connsiteX9" fmla="*/ 5199396 w 5980511"/>
              <a:gd name="connsiteY9" fmla="*/ 268777 h 489799"/>
              <a:gd name="connsiteX10" fmla="*/ 4496451 w 5980511"/>
              <a:gd name="connsiteY10" fmla="*/ 146874 h 489799"/>
              <a:gd name="connsiteX11" fmla="*/ 3705111 w 5980511"/>
              <a:gd name="connsiteY11" fmla="*/ 89164 h 489799"/>
              <a:gd name="connsiteX12" fmla="*/ 2833406 w 5980511"/>
              <a:gd name="connsiteY12" fmla="*/ 109526 h 489799"/>
              <a:gd name="connsiteX13" fmla="*/ 1836815 w 5980511"/>
              <a:gd name="connsiteY13" fmla="*/ 187088 h 489799"/>
              <a:gd name="connsiteX14" fmla="*/ 1080352 w 5980511"/>
              <a:gd name="connsiteY14" fmla="*/ 337023 h 489799"/>
              <a:gd name="connsiteX15" fmla="*/ 489857 w 5980511"/>
              <a:gd name="connsiteY15" fmla="*/ 487117 h 489799"/>
              <a:gd name="connsiteX0" fmla="*/ 110275 w 5600929"/>
              <a:gd name="connsiteY0" fmla="*/ 487117 h 489799"/>
              <a:gd name="connsiteX1" fmla="*/ 75376 w 5600929"/>
              <a:gd name="connsiteY1" fmla="*/ 332914 h 489799"/>
              <a:gd name="connsiteX2" fmla="*/ 603933 w 5600929"/>
              <a:gd name="connsiteY2" fmla="*/ 125333 h 489799"/>
              <a:gd name="connsiteX3" fmla="*/ 1801743 w 5600929"/>
              <a:gd name="connsiteY3" fmla="*/ 13038 h 489799"/>
              <a:gd name="connsiteX4" fmla="*/ 2892606 w 5600929"/>
              <a:gd name="connsiteY4" fmla="*/ 2343 h 489799"/>
              <a:gd name="connsiteX5" fmla="*/ 3956733 w 5600929"/>
              <a:gd name="connsiteY5" fmla="*/ 7691 h 489799"/>
              <a:gd name="connsiteX6" fmla="*/ 4932658 w 5600929"/>
              <a:gd name="connsiteY6" fmla="*/ 159086 h 489799"/>
              <a:gd name="connsiteX7" fmla="*/ 5600928 w 5600929"/>
              <a:gd name="connsiteY7" fmla="*/ 422642 h 489799"/>
              <a:gd name="connsiteX8" fmla="*/ 5293715 w 5600929"/>
              <a:gd name="connsiteY8" fmla="*/ 478837 h 489799"/>
              <a:gd name="connsiteX9" fmla="*/ 4819814 w 5600929"/>
              <a:gd name="connsiteY9" fmla="*/ 268777 h 489799"/>
              <a:gd name="connsiteX10" fmla="*/ 4116869 w 5600929"/>
              <a:gd name="connsiteY10" fmla="*/ 146874 h 489799"/>
              <a:gd name="connsiteX11" fmla="*/ 3325529 w 5600929"/>
              <a:gd name="connsiteY11" fmla="*/ 89164 h 489799"/>
              <a:gd name="connsiteX12" fmla="*/ 2453824 w 5600929"/>
              <a:gd name="connsiteY12" fmla="*/ 109526 h 489799"/>
              <a:gd name="connsiteX13" fmla="*/ 1457233 w 5600929"/>
              <a:gd name="connsiteY13" fmla="*/ 187088 h 489799"/>
              <a:gd name="connsiteX14" fmla="*/ 700770 w 5600929"/>
              <a:gd name="connsiteY14" fmla="*/ 337023 h 489799"/>
              <a:gd name="connsiteX15" fmla="*/ 110275 w 5600929"/>
              <a:gd name="connsiteY15" fmla="*/ 487117 h 489799"/>
              <a:gd name="connsiteX0" fmla="*/ 331367 w 5822021"/>
              <a:gd name="connsiteY0" fmla="*/ 487117 h 489799"/>
              <a:gd name="connsiteX1" fmla="*/ 40667 w 5822021"/>
              <a:gd name="connsiteY1" fmla="*/ 324747 h 489799"/>
              <a:gd name="connsiteX2" fmla="*/ 825025 w 5822021"/>
              <a:gd name="connsiteY2" fmla="*/ 125333 h 489799"/>
              <a:gd name="connsiteX3" fmla="*/ 2022835 w 5822021"/>
              <a:gd name="connsiteY3" fmla="*/ 13038 h 489799"/>
              <a:gd name="connsiteX4" fmla="*/ 3113698 w 5822021"/>
              <a:gd name="connsiteY4" fmla="*/ 2343 h 489799"/>
              <a:gd name="connsiteX5" fmla="*/ 4177825 w 5822021"/>
              <a:gd name="connsiteY5" fmla="*/ 7691 h 489799"/>
              <a:gd name="connsiteX6" fmla="*/ 5153750 w 5822021"/>
              <a:gd name="connsiteY6" fmla="*/ 159086 h 489799"/>
              <a:gd name="connsiteX7" fmla="*/ 5822020 w 5822021"/>
              <a:gd name="connsiteY7" fmla="*/ 422642 h 489799"/>
              <a:gd name="connsiteX8" fmla="*/ 5514807 w 5822021"/>
              <a:gd name="connsiteY8" fmla="*/ 478837 h 489799"/>
              <a:gd name="connsiteX9" fmla="*/ 5040906 w 5822021"/>
              <a:gd name="connsiteY9" fmla="*/ 268777 h 489799"/>
              <a:gd name="connsiteX10" fmla="*/ 4337961 w 5822021"/>
              <a:gd name="connsiteY10" fmla="*/ 146874 h 489799"/>
              <a:gd name="connsiteX11" fmla="*/ 3546621 w 5822021"/>
              <a:gd name="connsiteY11" fmla="*/ 89164 h 489799"/>
              <a:gd name="connsiteX12" fmla="*/ 2674916 w 5822021"/>
              <a:gd name="connsiteY12" fmla="*/ 109526 h 489799"/>
              <a:gd name="connsiteX13" fmla="*/ 1678325 w 5822021"/>
              <a:gd name="connsiteY13" fmla="*/ 187088 h 489799"/>
              <a:gd name="connsiteX14" fmla="*/ 921862 w 5822021"/>
              <a:gd name="connsiteY14" fmla="*/ 337023 h 489799"/>
              <a:gd name="connsiteX15" fmla="*/ 331367 w 5822021"/>
              <a:gd name="connsiteY15" fmla="*/ 487117 h 489799"/>
              <a:gd name="connsiteX0" fmla="*/ 331367 w 5822021"/>
              <a:gd name="connsiteY0" fmla="*/ 497881 h 500563"/>
              <a:gd name="connsiteX1" fmla="*/ 40667 w 5822021"/>
              <a:gd name="connsiteY1" fmla="*/ 335511 h 500563"/>
              <a:gd name="connsiteX2" fmla="*/ 825025 w 5822021"/>
              <a:gd name="connsiteY2" fmla="*/ 136097 h 500563"/>
              <a:gd name="connsiteX3" fmla="*/ 365682 w 5822021"/>
              <a:gd name="connsiteY3" fmla="*/ 291359 h 500563"/>
              <a:gd name="connsiteX4" fmla="*/ 2022835 w 5822021"/>
              <a:gd name="connsiteY4" fmla="*/ 23802 h 500563"/>
              <a:gd name="connsiteX5" fmla="*/ 3113698 w 5822021"/>
              <a:gd name="connsiteY5" fmla="*/ 13107 h 500563"/>
              <a:gd name="connsiteX6" fmla="*/ 4177825 w 5822021"/>
              <a:gd name="connsiteY6" fmla="*/ 18455 h 500563"/>
              <a:gd name="connsiteX7" fmla="*/ 5153750 w 5822021"/>
              <a:gd name="connsiteY7" fmla="*/ 169850 h 500563"/>
              <a:gd name="connsiteX8" fmla="*/ 5822020 w 5822021"/>
              <a:gd name="connsiteY8" fmla="*/ 433406 h 500563"/>
              <a:gd name="connsiteX9" fmla="*/ 5514807 w 5822021"/>
              <a:gd name="connsiteY9" fmla="*/ 489601 h 500563"/>
              <a:gd name="connsiteX10" fmla="*/ 5040906 w 5822021"/>
              <a:gd name="connsiteY10" fmla="*/ 279541 h 500563"/>
              <a:gd name="connsiteX11" fmla="*/ 4337961 w 5822021"/>
              <a:gd name="connsiteY11" fmla="*/ 157638 h 500563"/>
              <a:gd name="connsiteX12" fmla="*/ 3546621 w 5822021"/>
              <a:gd name="connsiteY12" fmla="*/ 99928 h 500563"/>
              <a:gd name="connsiteX13" fmla="*/ 2674916 w 5822021"/>
              <a:gd name="connsiteY13" fmla="*/ 120290 h 500563"/>
              <a:gd name="connsiteX14" fmla="*/ 1678325 w 5822021"/>
              <a:gd name="connsiteY14" fmla="*/ 197852 h 500563"/>
              <a:gd name="connsiteX15" fmla="*/ 921862 w 5822021"/>
              <a:gd name="connsiteY15" fmla="*/ 347787 h 500563"/>
              <a:gd name="connsiteX16" fmla="*/ 331367 w 5822021"/>
              <a:gd name="connsiteY16" fmla="*/ 497881 h 500563"/>
              <a:gd name="connsiteX0" fmla="*/ 331367 w 5822021"/>
              <a:gd name="connsiteY0" fmla="*/ 497881 h 500563"/>
              <a:gd name="connsiteX1" fmla="*/ 40667 w 5822021"/>
              <a:gd name="connsiteY1" fmla="*/ 335511 h 500563"/>
              <a:gd name="connsiteX2" fmla="*/ 365682 w 5822021"/>
              <a:gd name="connsiteY2" fmla="*/ 291359 h 500563"/>
              <a:gd name="connsiteX3" fmla="*/ 2022835 w 5822021"/>
              <a:gd name="connsiteY3" fmla="*/ 23802 h 500563"/>
              <a:gd name="connsiteX4" fmla="*/ 3113698 w 5822021"/>
              <a:gd name="connsiteY4" fmla="*/ 13107 h 500563"/>
              <a:gd name="connsiteX5" fmla="*/ 4177825 w 5822021"/>
              <a:gd name="connsiteY5" fmla="*/ 18455 h 500563"/>
              <a:gd name="connsiteX6" fmla="*/ 5153750 w 5822021"/>
              <a:gd name="connsiteY6" fmla="*/ 169850 h 500563"/>
              <a:gd name="connsiteX7" fmla="*/ 5822020 w 5822021"/>
              <a:gd name="connsiteY7" fmla="*/ 433406 h 500563"/>
              <a:gd name="connsiteX8" fmla="*/ 5514807 w 5822021"/>
              <a:gd name="connsiteY8" fmla="*/ 489601 h 500563"/>
              <a:gd name="connsiteX9" fmla="*/ 5040906 w 5822021"/>
              <a:gd name="connsiteY9" fmla="*/ 279541 h 500563"/>
              <a:gd name="connsiteX10" fmla="*/ 4337961 w 5822021"/>
              <a:gd name="connsiteY10" fmla="*/ 157638 h 500563"/>
              <a:gd name="connsiteX11" fmla="*/ 3546621 w 5822021"/>
              <a:gd name="connsiteY11" fmla="*/ 99928 h 500563"/>
              <a:gd name="connsiteX12" fmla="*/ 2674916 w 5822021"/>
              <a:gd name="connsiteY12" fmla="*/ 120290 h 500563"/>
              <a:gd name="connsiteX13" fmla="*/ 1678325 w 5822021"/>
              <a:gd name="connsiteY13" fmla="*/ 197852 h 500563"/>
              <a:gd name="connsiteX14" fmla="*/ 921862 w 5822021"/>
              <a:gd name="connsiteY14" fmla="*/ 347787 h 500563"/>
              <a:gd name="connsiteX15" fmla="*/ 331367 w 5822021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87482 w 5755753"/>
              <a:gd name="connsiteY6" fmla="*/ 16985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74638 w 5755753"/>
              <a:gd name="connsiteY9" fmla="*/ 279541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87482 w 5755753"/>
              <a:gd name="connsiteY6" fmla="*/ 16985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32004 w 5755753"/>
              <a:gd name="connsiteY6" fmla="*/ 20756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32004 w 5755753"/>
              <a:gd name="connsiteY6" fmla="*/ 207560 h 500563"/>
              <a:gd name="connsiteX7" fmla="*/ 5322553 w 5755753"/>
              <a:gd name="connsiteY7" fmla="*/ 217787 h 500563"/>
              <a:gd name="connsiteX8" fmla="*/ 5755752 w 5755753"/>
              <a:gd name="connsiteY8" fmla="*/ 433406 h 500563"/>
              <a:gd name="connsiteX9" fmla="*/ 5448539 w 5755753"/>
              <a:gd name="connsiteY9" fmla="*/ 489601 h 500563"/>
              <a:gd name="connsiteX10" fmla="*/ 4917275 w 5755753"/>
              <a:gd name="connsiteY10" fmla="*/ 308417 h 500563"/>
              <a:gd name="connsiteX11" fmla="*/ 4271693 w 5755753"/>
              <a:gd name="connsiteY11" fmla="*/ 157638 h 500563"/>
              <a:gd name="connsiteX12" fmla="*/ 3480353 w 5755753"/>
              <a:gd name="connsiteY12" fmla="*/ 99928 h 500563"/>
              <a:gd name="connsiteX13" fmla="*/ 2608648 w 5755753"/>
              <a:gd name="connsiteY13" fmla="*/ 120290 h 500563"/>
              <a:gd name="connsiteX14" fmla="*/ 1612057 w 5755753"/>
              <a:gd name="connsiteY14" fmla="*/ 197852 h 500563"/>
              <a:gd name="connsiteX15" fmla="*/ 855594 w 5755753"/>
              <a:gd name="connsiteY15" fmla="*/ 347787 h 500563"/>
              <a:gd name="connsiteX16" fmla="*/ 265099 w 5755753"/>
              <a:gd name="connsiteY16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03471 w 5755753"/>
              <a:gd name="connsiteY6" fmla="*/ 173016 h 500563"/>
              <a:gd name="connsiteX7" fmla="*/ 5322553 w 5755753"/>
              <a:gd name="connsiteY7" fmla="*/ 217787 h 500563"/>
              <a:gd name="connsiteX8" fmla="*/ 5755752 w 5755753"/>
              <a:gd name="connsiteY8" fmla="*/ 433406 h 500563"/>
              <a:gd name="connsiteX9" fmla="*/ 5448539 w 5755753"/>
              <a:gd name="connsiteY9" fmla="*/ 489601 h 500563"/>
              <a:gd name="connsiteX10" fmla="*/ 4917275 w 5755753"/>
              <a:gd name="connsiteY10" fmla="*/ 308417 h 500563"/>
              <a:gd name="connsiteX11" fmla="*/ 4271693 w 5755753"/>
              <a:gd name="connsiteY11" fmla="*/ 157638 h 500563"/>
              <a:gd name="connsiteX12" fmla="*/ 3480353 w 5755753"/>
              <a:gd name="connsiteY12" fmla="*/ 99928 h 500563"/>
              <a:gd name="connsiteX13" fmla="*/ 2608648 w 5755753"/>
              <a:gd name="connsiteY13" fmla="*/ 120290 h 500563"/>
              <a:gd name="connsiteX14" fmla="*/ 1612057 w 5755753"/>
              <a:gd name="connsiteY14" fmla="*/ 197852 h 500563"/>
              <a:gd name="connsiteX15" fmla="*/ 855594 w 5755753"/>
              <a:gd name="connsiteY15" fmla="*/ 347787 h 500563"/>
              <a:gd name="connsiteX16" fmla="*/ 265099 w 5755753"/>
              <a:gd name="connsiteY16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322553 w 5755753"/>
              <a:gd name="connsiteY6" fmla="*/ 217787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660584 w 6151238"/>
              <a:gd name="connsiteY0" fmla="*/ 497881 h 524913"/>
              <a:gd name="connsiteX1" fmla="*/ 2190 w 6151238"/>
              <a:gd name="connsiteY1" fmla="*/ 518033 h 524913"/>
              <a:gd name="connsiteX2" fmla="*/ 442305 w 6151238"/>
              <a:gd name="connsiteY2" fmla="*/ 377307 h 524913"/>
              <a:gd name="connsiteX3" fmla="*/ 694899 w 6151238"/>
              <a:gd name="connsiteY3" fmla="*/ 291359 h 524913"/>
              <a:gd name="connsiteX4" fmla="*/ 2352052 w 6151238"/>
              <a:gd name="connsiteY4" fmla="*/ 23802 h 524913"/>
              <a:gd name="connsiteX5" fmla="*/ 3442915 w 6151238"/>
              <a:gd name="connsiteY5" fmla="*/ 13107 h 524913"/>
              <a:gd name="connsiteX6" fmla="*/ 4507042 w 6151238"/>
              <a:gd name="connsiteY6" fmla="*/ 18455 h 524913"/>
              <a:gd name="connsiteX7" fmla="*/ 5718038 w 6151238"/>
              <a:gd name="connsiteY7" fmla="*/ 217787 h 524913"/>
              <a:gd name="connsiteX8" fmla="*/ 6151237 w 6151238"/>
              <a:gd name="connsiteY8" fmla="*/ 433406 h 524913"/>
              <a:gd name="connsiteX9" fmla="*/ 5844024 w 6151238"/>
              <a:gd name="connsiteY9" fmla="*/ 489601 h 524913"/>
              <a:gd name="connsiteX10" fmla="*/ 5312760 w 6151238"/>
              <a:gd name="connsiteY10" fmla="*/ 308417 h 524913"/>
              <a:gd name="connsiteX11" fmla="*/ 4667178 w 6151238"/>
              <a:gd name="connsiteY11" fmla="*/ 157638 h 524913"/>
              <a:gd name="connsiteX12" fmla="*/ 3875838 w 6151238"/>
              <a:gd name="connsiteY12" fmla="*/ 99928 h 524913"/>
              <a:gd name="connsiteX13" fmla="*/ 3004133 w 6151238"/>
              <a:gd name="connsiteY13" fmla="*/ 120290 h 524913"/>
              <a:gd name="connsiteX14" fmla="*/ 2007542 w 6151238"/>
              <a:gd name="connsiteY14" fmla="*/ 197852 h 524913"/>
              <a:gd name="connsiteX15" fmla="*/ 1251079 w 6151238"/>
              <a:gd name="connsiteY15" fmla="*/ 347787 h 524913"/>
              <a:gd name="connsiteX16" fmla="*/ 660584 w 6151238"/>
              <a:gd name="connsiteY16" fmla="*/ 497881 h 524913"/>
              <a:gd name="connsiteX0" fmla="*/ 230516 w 6151238"/>
              <a:gd name="connsiteY0" fmla="*/ 665471 h 666810"/>
              <a:gd name="connsiteX1" fmla="*/ 2190 w 6151238"/>
              <a:gd name="connsiteY1" fmla="*/ 518033 h 666810"/>
              <a:gd name="connsiteX2" fmla="*/ 442305 w 6151238"/>
              <a:gd name="connsiteY2" fmla="*/ 377307 h 666810"/>
              <a:gd name="connsiteX3" fmla="*/ 694899 w 6151238"/>
              <a:gd name="connsiteY3" fmla="*/ 291359 h 666810"/>
              <a:gd name="connsiteX4" fmla="*/ 2352052 w 6151238"/>
              <a:gd name="connsiteY4" fmla="*/ 23802 h 666810"/>
              <a:gd name="connsiteX5" fmla="*/ 3442915 w 6151238"/>
              <a:gd name="connsiteY5" fmla="*/ 13107 h 666810"/>
              <a:gd name="connsiteX6" fmla="*/ 4507042 w 6151238"/>
              <a:gd name="connsiteY6" fmla="*/ 18455 h 666810"/>
              <a:gd name="connsiteX7" fmla="*/ 5718038 w 6151238"/>
              <a:gd name="connsiteY7" fmla="*/ 217787 h 666810"/>
              <a:gd name="connsiteX8" fmla="*/ 6151237 w 6151238"/>
              <a:gd name="connsiteY8" fmla="*/ 433406 h 666810"/>
              <a:gd name="connsiteX9" fmla="*/ 5844024 w 6151238"/>
              <a:gd name="connsiteY9" fmla="*/ 489601 h 666810"/>
              <a:gd name="connsiteX10" fmla="*/ 5312760 w 6151238"/>
              <a:gd name="connsiteY10" fmla="*/ 308417 h 666810"/>
              <a:gd name="connsiteX11" fmla="*/ 4667178 w 6151238"/>
              <a:gd name="connsiteY11" fmla="*/ 157638 h 666810"/>
              <a:gd name="connsiteX12" fmla="*/ 3875838 w 6151238"/>
              <a:gd name="connsiteY12" fmla="*/ 99928 h 666810"/>
              <a:gd name="connsiteX13" fmla="*/ 3004133 w 6151238"/>
              <a:gd name="connsiteY13" fmla="*/ 120290 h 666810"/>
              <a:gd name="connsiteX14" fmla="*/ 2007542 w 6151238"/>
              <a:gd name="connsiteY14" fmla="*/ 197852 h 666810"/>
              <a:gd name="connsiteX15" fmla="*/ 1251079 w 6151238"/>
              <a:gd name="connsiteY15" fmla="*/ 347787 h 666810"/>
              <a:gd name="connsiteX16" fmla="*/ 230516 w 6151238"/>
              <a:gd name="connsiteY16" fmla="*/ 665471 h 666810"/>
              <a:gd name="connsiteX0" fmla="*/ 230516 w 6151238"/>
              <a:gd name="connsiteY0" fmla="*/ 665471 h 666094"/>
              <a:gd name="connsiteX1" fmla="*/ 2190 w 6151238"/>
              <a:gd name="connsiteY1" fmla="*/ 518033 h 666094"/>
              <a:gd name="connsiteX2" fmla="*/ 442305 w 6151238"/>
              <a:gd name="connsiteY2" fmla="*/ 377307 h 666094"/>
              <a:gd name="connsiteX3" fmla="*/ 694899 w 6151238"/>
              <a:gd name="connsiteY3" fmla="*/ 291359 h 666094"/>
              <a:gd name="connsiteX4" fmla="*/ 2352052 w 6151238"/>
              <a:gd name="connsiteY4" fmla="*/ 23802 h 666094"/>
              <a:gd name="connsiteX5" fmla="*/ 3442915 w 6151238"/>
              <a:gd name="connsiteY5" fmla="*/ 13107 h 666094"/>
              <a:gd name="connsiteX6" fmla="*/ 4507042 w 6151238"/>
              <a:gd name="connsiteY6" fmla="*/ 18455 h 666094"/>
              <a:gd name="connsiteX7" fmla="*/ 5718038 w 6151238"/>
              <a:gd name="connsiteY7" fmla="*/ 217787 h 666094"/>
              <a:gd name="connsiteX8" fmla="*/ 6151237 w 6151238"/>
              <a:gd name="connsiteY8" fmla="*/ 433406 h 666094"/>
              <a:gd name="connsiteX9" fmla="*/ 5844024 w 6151238"/>
              <a:gd name="connsiteY9" fmla="*/ 489601 h 666094"/>
              <a:gd name="connsiteX10" fmla="*/ 5312760 w 6151238"/>
              <a:gd name="connsiteY10" fmla="*/ 308417 h 666094"/>
              <a:gd name="connsiteX11" fmla="*/ 4667178 w 6151238"/>
              <a:gd name="connsiteY11" fmla="*/ 157638 h 666094"/>
              <a:gd name="connsiteX12" fmla="*/ 3875838 w 6151238"/>
              <a:gd name="connsiteY12" fmla="*/ 99928 h 666094"/>
              <a:gd name="connsiteX13" fmla="*/ 3004133 w 6151238"/>
              <a:gd name="connsiteY13" fmla="*/ 120290 h 666094"/>
              <a:gd name="connsiteX14" fmla="*/ 2007542 w 6151238"/>
              <a:gd name="connsiteY14" fmla="*/ 197852 h 666094"/>
              <a:gd name="connsiteX15" fmla="*/ 2019403 w 6151238"/>
              <a:gd name="connsiteY15" fmla="*/ 439140 h 666094"/>
              <a:gd name="connsiteX0" fmla="*/ 230516 w 6151238"/>
              <a:gd name="connsiteY0" fmla="*/ 665471 h 666094"/>
              <a:gd name="connsiteX1" fmla="*/ 2190 w 6151238"/>
              <a:gd name="connsiteY1" fmla="*/ 518033 h 666094"/>
              <a:gd name="connsiteX2" fmla="*/ 442305 w 6151238"/>
              <a:gd name="connsiteY2" fmla="*/ 377307 h 666094"/>
              <a:gd name="connsiteX3" fmla="*/ 694899 w 6151238"/>
              <a:gd name="connsiteY3" fmla="*/ 291359 h 666094"/>
              <a:gd name="connsiteX4" fmla="*/ 2352052 w 6151238"/>
              <a:gd name="connsiteY4" fmla="*/ 23802 h 666094"/>
              <a:gd name="connsiteX5" fmla="*/ 3442915 w 6151238"/>
              <a:gd name="connsiteY5" fmla="*/ 13107 h 666094"/>
              <a:gd name="connsiteX6" fmla="*/ 4507042 w 6151238"/>
              <a:gd name="connsiteY6" fmla="*/ 18455 h 666094"/>
              <a:gd name="connsiteX7" fmla="*/ 5718038 w 6151238"/>
              <a:gd name="connsiteY7" fmla="*/ 217787 h 666094"/>
              <a:gd name="connsiteX8" fmla="*/ 6151237 w 6151238"/>
              <a:gd name="connsiteY8" fmla="*/ 433406 h 666094"/>
              <a:gd name="connsiteX9" fmla="*/ 5844024 w 6151238"/>
              <a:gd name="connsiteY9" fmla="*/ 489601 h 666094"/>
              <a:gd name="connsiteX10" fmla="*/ 5312760 w 6151238"/>
              <a:gd name="connsiteY10" fmla="*/ 308417 h 666094"/>
              <a:gd name="connsiteX11" fmla="*/ 4667178 w 6151238"/>
              <a:gd name="connsiteY11" fmla="*/ 157638 h 666094"/>
              <a:gd name="connsiteX12" fmla="*/ 3875838 w 6151238"/>
              <a:gd name="connsiteY12" fmla="*/ 99928 h 666094"/>
              <a:gd name="connsiteX13" fmla="*/ 3004133 w 6151238"/>
              <a:gd name="connsiteY13" fmla="*/ 120290 h 666094"/>
              <a:gd name="connsiteX14" fmla="*/ 2007542 w 6151238"/>
              <a:gd name="connsiteY14" fmla="*/ 197852 h 666094"/>
              <a:gd name="connsiteX0" fmla="*/ 248161 w 6168883"/>
              <a:gd name="connsiteY0" fmla="*/ 665471 h 666340"/>
              <a:gd name="connsiteX1" fmla="*/ 19835 w 6168883"/>
              <a:gd name="connsiteY1" fmla="*/ 518033 h 666340"/>
              <a:gd name="connsiteX2" fmla="*/ 712544 w 6168883"/>
              <a:gd name="connsiteY2" fmla="*/ 291359 h 666340"/>
              <a:gd name="connsiteX3" fmla="*/ 2369697 w 6168883"/>
              <a:gd name="connsiteY3" fmla="*/ 23802 h 666340"/>
              <a:gd name="connsiteX4" fmla="*/ 3460560 w 6168883"/>
              <a:gd name="connsiteY4" fmla="*/ 13107 h 666340"/>
              <a:gd name="connsiteX5" fmla="*/ 4524687 w 6168883"/>
              <a:gd name="connsiteY5" fmla="*/ 18455 h 666340"/>
              <a:gd name="connsiteX6" fmla="*/ 5735683 w 6168883"/>
              <a:gd name="connsiteY6" fmla="*/ 217787 h 666340"/>
              <a:gd name="connsiteX7" fmla="*/ 6168882 w 6168883"/>
              <a:gd name="connsiteY7" fmla="*/ 433406 h 666340"/>
              <a:gd name="connsiteX8" fmla="*/ 5861669 w 6168883"/>
              <a:gd name="connsiteY8" fmla="*/ 489601 h 666340"/>
              <a:gd name="connsiteX9" fmla="*/ 5330405 w 6168883"/>
              <a:gd name="connsiteY9" fmla="*/ 308417 h 666340"/>
              <a:gd name="connsiteX10" fmla="*/ 4684823 w 6168883"/>
              <a:gd name="connsiteY10" fmla="*/ 157638 h 666340"/>
              <a:gd name="connsiteX11" fmla="*/ 3893483 w 6168883"/>
              <a:gd name="connsiteY11" fmla="*/ 99928 h 666340"/>
              <a:gd name="connsiteX12" fmla="*/ 3021778 w 6168883"/>
              <a:gd name="connsiteY12" fmla="*/ 120290 h 666340"/>
              <a:gd name="connsiteX13" fmla="*/ 2025187 w 6168883"/>
              <a:gd name="connsiteY13" fmla="*/ 197852 h 666340"/>
              <a:gd name="connsiteX0" fmla="*/ -3 w 6149045"/>
              <a:gd name="connsiteY0" fmla="*/ 518033 h 518033"/>
              <a:gd name="connsiteX1" fmla="*/ 692706 w 6149045"/>
              <a:gd name="connsiteY1" fmla="*/ 291359 h 518033"/>
              <a:gd name="connsiteX2" fmla="*/ 2349859 w 6149045"/>
              <a:gd name="connsiteY2" fmla="*/ 23802 h 518033"/>
              <a:gd name="connsiteX3" fmla="*/ 3440722 w 6149045"/>
              <a:gd name="connsiteY3" fmla="*/ 13107 h 518033"/>
              <a:gd name="connsiteX4" fmla="*/ 4504849 w 6149045"/>
              <a:gd name="connsiteY4" fmla="*/ 18455 h 518033"/>
              <a:gd name="connsiteX5" fmla="*/ 5715845 w 6149045"/>
              <a:gd name="connsiteY5" fmla="*/ 217787 h 518033"/>
              <a:gd name="connsiteX6" fmla="*/ 6149044 w 6149045"/>
              <a:gd name="connsiteY6" fmla="*/ 433406 h 518033"/>
              <a:gd name="connsiteX7" fmla="*/ 5841831 w 6149045"/>
              <a:gd name="connsiteY7" fmla="*/ 489601 h 518033"/>
              <a:gd name="connsiteX8" fmla="*/ 5310567 w 6149045"/>
              <a:gd name="connsiteY8" fmla="*/ 308417 h 518033"/>
              <a:gd name="connsiteX9" fmla="*/ 4664985 w 6149045"/>
              <a:gd name="connsiteY9" fmla="*/ 157638 h 518033"/>
              <a:gd name="connsiteX10" fmla="*/ 3873645 w 6149045"/>
              <a:gd name="connsiteY10" fmla="*/ 99928 h 518033"/>
              <a:gd name="connsiteX11" fmla="*/ 3001940 w 6149045"/>
              <a:gd name="connsiteY11" fmla="*/ 120290 h 518033"/>
              <a:gd name="connsiteX12" fmla="*/ 2005349 w 6149045"/>
              <a:gd name="connsiteY12" fmla="*/ 197852 h 518033"/>
              <a:gd name="connsiteX0" fmla="*/ -4 w 5456335"/>
              <a:gd name="connsiteY0" fmla="*/ 291359 h 489601"/>
              <a:gd name="connsiteX1" fmla="*/ 1657149 w 5456335"/>
              <a:gd name="connsiteY1" fmla="*/ 23802 h 489601"/>
              <a:gd name="connsiteX2" fmla="*/ 2748012 w 5456335"/>
              <a:gd name="connsiteY2" fmla="*/ 13107 h 489601"/>
              <a:gd name="connsiteX3" fmla="*/ 3812139 w 5456335"/>
              <a:gd name="connsiteY3" fmla="*/ 18455 h 489601"/>
              <a:gd name="connsiteX4" fmla="*/ 5023135 w 5456335"/>
              <a:gd name="connsiteY4" fmla="*/ 217787 h 489601"/>
              <a:gd name="connsiteX5" fmla="*/ 5456334 w 5456335"/>
              <a:gd name="connsiteY5" fmla="*/ 433406 h 489601"/>
              <a:gd name="connsiteX6" fmla="*/ 5149121 w 5456335"/>
              <a:gd name="connsiteY6" fmla="*/ 489601 h 489601"/>
              <a:gd name="connsiteX7" fmla="*/ 4617857 w 5456335"/>
              <a:gd name="connsiteY7" fmla="*/ 308417 h 489601"/>
              <a:gd name="connsiteX8" fmla="*/ 3972275 w 5456335"/>
              <a:gd name="connsiteY8" fmla="*/ 157638 h 489601"/>
              <a:gd name="connsiteX9" fmla="*/ 3180935 w 5456335"/>
              <a:gd name="connsiteY9" fmla="*/ 99928 h 489601"/>
              <a:gd name="connsiteX10" fmla="*/ 2309230 w 5456335"/>
              <a:gd name="connsiteY10" fmla="*/ 120290 h 489601"/>
              <a:gd name="connsiteX11" fmla="*/ 1312639 w 5456335"/>
              <a:gd name="connsiteY11" fmla="*/ 197852 h 489601"/>
              <a:gd name="connsiteX0" fmla="*/ -4 w 5198177"/>
              <a:gd name="connsiteY0" fmla="*/ 291359 h 489601"/>
              <a:gd name="connsiteX1" fmla="*/ 1657149 w 5198177"/>
              <a:gd name="connsiteY1" fmla="*/ 23802 h 489601"/>
              <a:gd name="connsiteX2" fmla="*/ 2748012 w 5198177"/>
              <a:gd name="connsiteY2" fmla="*/ 13107 h 489601"/>
              <a:gd name="connsiteX3" fmla="*/ 3812139 w 5198177"/>
              <a:gd name="connsiteY3" fmla="*/ 18455 h 489601"/>
              <a:gd name="connsiteX4" fmla="*/ 5023135 w 5198177"/>
              <a:gd name="connsiteY4" fmla="*/ 217787 h 489601"/>
              <a:gd name="connsiteX5" fmla="*/ 5149121 w 5198177"/>
              <a:gd name="connsiteY5" fmla="*/ 489601 h 489601"/>
              <a:gd name="connsiteX6" fmla="*/ 4617857 w 5198177"/>
              <a:gd name="connsiteY6" fmla="*/ 308417 h 489601"/>
              <a:gd name="connsiteX7" fmla="*/ 3972275 w 5198177"/>
              <a:gd name="connsiteY7" fmla="*/ 157638 h 489601"/>
              <a:gd name="connsiteX8" fmla="*/ 3180935 w 5198177"/>
              <a:gd name="connsiteY8" fmla="*/ 99928 h 489601"/>
              <a:gd name="connsiteX9" fmla="*/ 2309230 w 5198177"/>
              <a:gd name="connsiteY9" fmla="*/ 120290 h 489601"/>
              <a:gd name="connsiteX10" fmla="*/ 1312639 w 5198177"/>
              <a:gd name="connsiteY10" fmla="*/ 197852 h 489601"/>
              <a:gd name="connsiteX0" fmla="*/ -4 w 5052226"/>
              <a:gd name="connsiteY0" fmla="*/ 291359 h 309662"/>
              <a:gd name="connsiteX1" fmla="*/ 1657149 w 5052226"/>
              <a:gd name="connsiteY1" fmla="*/ 23802 h 309662"/>
              <a:gd name="connsiteX2" fmla="*/ 2748012 w 5052226"/>
              <a:gd name="connsiteY2" fmla="*/ 13107 h 309662"/>
              <a:gd name="connsiteX3" fmla="*/ 3812139 w 5052226"/>
              <a:gd name="connsiteY3" fmla="*/ 18455 h 309662"/>
              <a:gd name="connsiteX4" fmla="*/ 5023135 w 5052226"/>
              <a:gd name="connsiteY4" fmla="*/ 217787 h 309662"/>
              <a:gd name="connsiteX5" fmla="*/ 4617857 w 5052226"/>
              <a:gd name="connsiteY5" fmla="*/ 308417 h 309662"/>
              <a:gd name="connsiteX6" fmla="*/ 3972275 w 5052226"/>
              <a:gd name="connsiteY6" fmla="*/ 157638 h 309662"/>
              <a:gd name="connsiteX7" fmla="*/ 3180935 w 5052226"/>
              <a:gd name="connsiteY7" fmla="*/ 99928 h 309662"/>
              <a:gd name="connsiteX8" fmla="*/ 2309230 w 5052226"/>
              <a:gd name="connsiteY8" fmla="*/ 120290 h 309662"/>
              <a:gd name="connsiteX9" fmla="*/ 1312639 w 5052226"/>
              <a:gd name="connsiteY9" fmla="*/ 197852 h 309662"/>
              <a:gd name="connsiteX0" fmla="*/ -4 w 5023809"/>
              <a:gd name="connsiteY0" fmla="*/ 291359 h 291359"/>
              <a:gd name="connsiteX1" fmla="*/ 1657149 w 5023809"/>
              <a:gd name="connsiteY1" fmla="*/ 23802 h 291359"/>
              <a:gd name="connsiteX2" fmla="*/ 2748012 w 5023809"/>
              <a:gd name="connsiteY2" fmla="*/ 13107 h 291359"/>
              <a:gd name="connsiteX3" fmla="*/ 3812139 w 5023809"/>
              <a:gd name="connsiteY3" fmla="*/ 18455 h 291359"/>
              <a:gd name="connsiteX4" fmla="*/ 5023135 w 5023809"/>
              <a:gd name="connsiteY4" fmla="*/ 217787 h 291359"/>
              <a:gd name="connsiteX5" fmla="*/ 3972275 w 5023809"/>
              <a:gd name="connsiteY5" fmla="*/ 157638 h 291359"/>
              <a:gd name="connsiteX6" fmla="*/ 3180935 w 5023809"/>
              <a:gd name="connsiteY6" fmla="*/ 99928 h 291359"/>
              <a:gd name="connsiteX7" fmla="*/ 2309230 w 5023809"/>
              <a:gd name="connsiteY7" fmla="*/ 120290 h 291359"/>
              <a:gd name="connsiteX8" fmla="*/ 1312639 w 5023809"/>
              <a:gd name="connsiteY8" fmla="*/ 197852 h 291359"/>
              <a:gd name="connsiteX0" fmla="*/ -4 w 3972279"/>
              <a:gd name="connsiteY0" fmla="*/ 291359 h 291359"/>
              <a:gd name="connsiteX1" fmla="*/ 1657149 w 3972279"/>
              <a:gd name="connsiteY1" fmla="*/ 23802 h 291359"/>
              <a:gd name="connsiteX2" fmla="*/ 2748012 w 3972279"/>
              <a:gd name="connsiteY2" fmla="*/ 13107 h 291359"/>
              <a:gd name="connsiteX3" fmla="*/ 3812139 w 3972279"/>
              <a:gd name="connsiteY3" fmla="*/ 18455 h 291359"/>
              <a:gd name="connsiteX4" fmla="*/ 3972275 w 3972279"/>
              <a:gd name="connsiteY4" fmla="*/ 157638 h 291359"/>
              <a:gd name="connsiteX5" fmla="*/ 3180935 w 3972279"/>
              <a:gd name="connsiteY5" fmla="*/ 99928 h 291359"/>
              <a:gd name="connsiteX6" fmla="*/ 2309230 w 3972279"/>
              <a:gd name="connsiteY6" fmla="*/ 120290 h 291359"/>
              <a:gd name="connsiteX7" fmla="*/ 1312639 w 3972279"/>
              <a:gd name="connsiteY7" fmla="*/ 197852 h 291359"/>
              <a:gd name="connsiteX0" fmla="*/ 4 w 3295895"/>
              <a:gd name="connsiteY0" fmla="*/ 188250 h 190998"/>
              <a:gd name="connsiteX1" fmla="*/ 980765 w 3295895"/>
              <a:gd name="connsiteY1" fmla="*/ 16948 h 190998"/>
              <a:gd name="connsiteX2" fmla="*/ 2071628 w 3295895"/>
              <a:gd name="connsiteY2" fmla="*/ 6253 h 190998"/>
              <a:gd name="connsiteX3" fmla="*/ 3135755 w 3295895"/>
              <a:gd name="connsiteY3" fmla="*/ 11601 h 190998"/>
              <a:gd name="connsiteX4" fmla="*/ 3295891 w 3295895"/>
              <a:gd name="connsiteY4" fmla="*/ 150784 h 190998"/>
              <a:gd name="connsiteX5" fmla="*/ 2504551 w 3295895"/>
              <a:gd name="connsiteY5" fmla="*/ 93074 h 190998"/>
              <a:gd name="connsiteX6" fmla="*/ 1632846 w 3295895"/>
              <a:gd name="connsiteY6" fmla="*/ 113436 h 190998"/>
              <a:gd name="connsiteX7" fmla="*/ 636255 w 3295895"/>
              <a:gd name="connsiteY7" fmla="*/ 190998 h 190998"/>
              <a:gd name="connsiteX0" fmla="*/ 4 w 3295895"/>
              <a:gd name="connsiteY0" fmla="*/ 188250 h 190998"/>
              <a:gd name="connsiteX1" fmla="*/ 980765 w 3295895"/>
              <a:gd name="connsiteY1" fmla="*/ 16948 h 190998"/>
              <a:gd name="connsiteX2" fmla="*/ 2071628 w 3295895"/>
              <a:gd name="connsiteY2" fmla="*/ 6253 h 190998"/>
              <a:gd name="connsiteX3" fmla="*/ 3135755 w 3295895"/>
              <a:gd name="connsiteY3" fmla="*/ 11601 h 190998"/>
              <a:gd name="connsiteX4" fmla="*/ 3295891 w 3295895"/>
              <a:gd name="connsiteY4" fmla="*/ 150784 h 190998"/>
              <a:gd name="connsiteX5" fmla="*/ 2504551 w 3295895"/>
              <a:gd name="connsiteY5" fmla="*/ 93074 h 190998"/>
              <a:gd name="connsiteX6" fmla="*/ 636255 w 3295895"/>
              <a:gd name="connsiteY6" fmla="*/ 190998 h 190998"/>
              <a:gd name="connsiteX0" fmla="*/ 4 w 3295895"/>
              <a:gd name="connsiteY0" fmla="*/ 188250 h 190998"/>
              <a:gd name="connsiteX1" fmla="*/ 980765 w 3295895"/>
              <a:gd name="connsiteY1" fmla="*/ 16948 h 190998"/>
              <a:gd name="connsiteX2" fmla="*/ 2071628 w 3295895"/>
              <a:gd name="connsiteY2" fmla="*/ 6253 h 190998"/>
              <a:gd name="connsiteX3" fmla="*/ 3135755 w 3295895"/>
              <a:gd name="connsiteY3" fmla="*/ 11601 h 190998"/>
              <a:gd name="connsiteX4" fmla="*/ 3295891 w 3295895"/>
              <a:gd name="connsiteY4" fmla="*/ 150784 h 190998"/>
              <a:gd name="connsiteX5" fmla="*/ 636255 w 3295895"/>
              <a:gd name="connsiteY5" fmla="*/ 190998 h 190998"/>
              <a:gd name="connsiteX0" fmla="*/ 4 w 3295895"/>
              <a:gd name="connsiteY0" fmla="*/ 181997 h 184745"/>
              <a:gd name="connsiteX1" fmla="*/ 2071628 w 3295895"/>
              <a:gd name="connsiteY1" fmla="*/ 0 h 184745"/>
              <a:gd name="connsiteX2" fmla="*/ 3135755 w 3295895"/>
              <a:gd name="connsiteY2" fmla="*/ 5348 h 184745"/>
              <a:gd name="connsiteX3" fmla="*/ 3295891 w 3295895"/>
              <a:gd name="connsiteY3" fmla="*/ 144531 h 184745"/>
              <a:gd name="connsiteX4" fmla="*/ 636255 w 3295895"/>
              <a:gd name="connsiteY4" fmla="*/ 184745 h 184745"/>
              <a:gd name="connsiteX0" fmla="*/ 4 w 3295895"/>
              <a:gd name="connsiteY0" fmla="*/ 181997 h 184745"/>
              <a:gd name="connsiteX1" fmla="*/ 2071628 w 3295895"/>
              <a:gd name="connsiteY1" fmla="*/ 0 h 184745"/>
              <a:gd name="connsiteX2" fmla="*/ 3295891 w 3295895"/>
              <a:gd name="connsiteY2" fmla="*/ 144531 h 184745"/>
              <a:gd name="connsiteX3" fmla="*/ 636255 w 3295895"/>
              <a:gd name="connsiteY3" fmla="*/ 184745 h 184745"/>
              <a:gd name="connsiteX0" fmla="*/ 4 w 3295895"/>
              <a:gd name="connsiteY0" fmla="*/ 132160 h 134908"/>
              <a:gd name="connsiteX1" fmla="*/ 2408769 w 3295895"/>
              <a:gd name="connsiteY1" fmla="*/ 0 h 134908"/>
              <a:gd name="connsiteX2" fmla="*/ 3295891 w 3295895"/>
              <a:gd name="connsiteY2" fmla="*/ 94694 h 134908"/>
              <a:gd name="connsiteX3" fmla="*/ 636255 w 3295895"/>
              <a:gd name="connsiteY3" fmla="*/ 134908 h 134908"/>
              <a:gd name="connsiteX0" fmla="*/ 4 w 4443634"/>
              <a:gd name="connsiteY0" fmla="*/ 132160 h 134908"/>
              <a:gd name="connsiteX1" fmla="*/ 2408769 w 4443634"/>
              <a:gd name="connsiteY1" fmla="*/ 0 h 134908"/>
              <a:gd name="connsiteX2" fmla="*/ 4443634 w 4443634"/>
              <a:gd name="connsiteY2" fmla="*/ 126988 h 134908"/>
              <a:gd name="connsiteX3" fmla="*/ 636255 w 4443634"/>
              <a:gd name="connsiteY3" fmla="*/ 134908 h 134908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4443634 w 4443634"/>
              <a:gd name="connsiteY3" fmla="*/ 131716 h 139636"/>
              <a:gd name="connsiteX4" fmla="*/ 636255 w 4443634"/>
              <a:gd name="connsiteY4" fmla="*/ 139636 h 139636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3550373 w 4443634"/>
              <a:gd name="connsiteY3" fmla="*/ 51567 h 139636"/>
              <a:gd name="connsiteX4" fmla="*/ 4443634 w 4443634"/>
              <a:gd name="connsiteY4" fmla="*/ 131716 h 139636"/>
              <a:gd name="connsiteX5" fmla="*/ 636255 w 4443634"/>
              <a:gd name="connsiteY5" fmla="*/ 139636 h 139636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3550373 w 4443634"/>
              <a:gd name="connsiteY3" fmla="*/ 51567 h 139636"/>
              <a:gd name="connsiteX4" fmla="*/ 4443634 w 4443634"/>
              <a:gd name="connsiteY4" fmla="*/ 131716 h 139636"/>
              <a:gd name="connsiteX5" fmla="*/ 3076901 w 4443634"/>
              <a:gd name="connsiteY5" fmla="*/ 118945 h 139636"/>
              <a:gd name="connsiteX6" fmla="*/ 636255 w 4443634"/>
              <a:gd name="connsiteY6" fmla="*/ 139636 h 139636"/>
              <a:gd name="connsiteX0" fmla="*/ 4 w 4443634"/>
              <a:gd name="connsiteY0" fmla="*/ 136888 h 139636"/>
              <a:gd name="connsiteX1" fmla="*/ 1517717 w 4443634"/>
              <a:gd name="connsiteY1" fmla="*/ 37607 h 139636"/>
              <a:gd name="connsiteX2" fmla="*/ 2408769 w 4443634"/>
              <a:gd name="connsiteY2" fmla="*/ 4728 h 139636"/>
              <a:gd name="connsiteX3" fmla="*/ 3550373 w 4443634"/>
              <a:gd name="connsiteY3" fmla="*/ 51567 h 139636"/>
              <a:gd name="connsiteX4" fmla="*/ 4443634 w 4443634"/>
              <a:gd name="connsiteY4" fmla="*/ 131716 h 139636"/>
              <a:gd name="connsiteX5" fmla="*/ 3076901 w 4443634"/>
              <a:gd name="connsiteY5" fmla="*/ 118945 h 139636"/>
              <a:gd name="connsiteX6" fmla="*/ 1665265 w 4443634"/>
              <a:gd name="connsiteY6" fmla="*/ 133986 h 139636"/>
              <a:gd name="connsiteX7" fmla="*/ 636255 w 4443634"/>
              <a:gd name="connsiteY7" fmla="*/ 139636 h 139636"/>
              <a:gd name="connsiteX0" fmla="*/ 4 w 4443634"/>
              <a:gd name="connsiteY0" fmla="*/ 135656 h 138404"/>
              <a:gd name="connsiteX1" fmla="*/ 1004310 w 4443634"/>
              <a:gd name="connsiteY1" fmla="*/ 50751 h 138404"/>
              <a:gd name="connsiteX2" fmla="*/ 2408769 w 4443634"/>
              <a:gd name="connsiteY2" fmla="*/ 3496 h 138404"/>
              <a:gd name="connsiteX3" fmla="*/ 3550373 w 4443634"/>
              <a:gd name="connsiteY3" fmla="*/ 50335 h 138404"/>
              <a:gd name="connsiteX4" fmla="*/ 4443634 w 4443634"/>
              <a:gd name="connsiteY4" fmla="*/ 130484 h 138404"/>
              <a:gd name="connsiteX5" fmla="*/ 3076901 w 4443634"/>
              <a:gd name="connsiteY5" fmla="*/ 117713 h 138404"/>
              <a:gd name="connsiteX6" fmla="*/ 1665265 w 4443634"/>
              <a:gd name="connsiteY6" fmla="*/ 132754 h 138404"/>
              <a:gd name="connsiteX7" fmla="*/ 636255 w 4443634"/>
              <a:gd name="connsiteY7" fmla="*/ 138404 h 138404"/>
              <a:gd name="connsiteX0" fmla="*/ 4 w 4754123"/>
              <a:gd name="connsiteY0" fmla="*/ 135656 h 144983"/>
              <a:gd name="connsiteX1" fmla="*/ 1004310 w 4754123"/>
              <a:gd name="connsiteY1" fmla="*/ 50751 h 144983"/>
              <a:gd name="connsiteX2" fmla="*/ 2408769 w 4754123"/>
              <a:gd name="connsiteY2" fmla="*/ 3496 h 144983"/>
              <a:gd name="connsiteX3" fmla="*/ 3550373 w 4754123"/>
              <a:gd name="connsiteY3" fmla="*/ 50335 h 144983"/>
              <a:gd name="connsiteX4" fmla="*/ 4754127 w 4754123"/>
              <a:gd name="connsiteY4" fmla="*/ 144983 h 144983"/>
              <a:gd name="connsiteX5" fmla="*/ 3076901 w 4754123"/>
              <a:gd name="connsiteY5" fmla="*/ 117713 h 144983"/>
              <a:gd name="connsiteX6" fmla="*/ 1665265 w 4754123"/>
              <a:gd name="connsiteY6" fmla="*/ 132754 h 144983"/>
              <a:gd name="connsiteX7" fmla="*/ 636255 w 4754123"/>
              <a:gd name="connsiteY7" fmla="*/ 138404 h 144983"/>
              <a:gd name="connsiteX0" fmla="*/ 4 w 4754123"/>
              <a:gd name="connsiteY0" fmla="*/ 111636 h 120963"/>
              <a:gd name="connsiteX1" fmla="*/ 1004310 w 4754123"/>
              <a:gd name="connsiteY1" fmla="*/ 26731 h 120963"/>
              <a:gd name="connsiteX2" fmla="*/ 2354450 w 4754123"/>
              <a:gd name="connsiteY2" fmla="*/ 6769 h 120963"/>
              <a:gd name="connsiteX3" fmla="*/ 3550373 w 4754123"/>
              <a:gd name="connsiteY3" fmla="*/ 26315 h 120963"/>
              <a:gd name="connsiteX4" fmla="*/ 4754127 w 4754123"/>
              <a:gd name="connsiteY4" fmla="*/ 120963 h 120963"/>
              <a:gd name="connsiteX5" fmla="*/ 3076901 w 4754123"/>
              <a:gd name="connsiteY5" fmla="*/ 93693 h 120963"/>
              <a:gd name="connsiteX6" fmla="*/ 1665265 w 4754123"/>
              <a:gd name="connsiteY6" fmla="*/ 108734 h 120963"/>
              <a:gd name="connsiteX7" fmla="*/ 636255 w 4754123"/>
              <a:gd name="connsiteY7" fmla="*/ 114384 h 120963"/>
              <a:gd name="connsiteX0" fmla="*/ 4 w 4754123"/>
              <a:gd name="connsiteY0" fmla="*/ 111636 h 120963"/>
              <a:gd name="connsiteX1" fmla="*/ 1004310 w 4754123"/>
              <a:gd name="connsiteY1" fmla="*/ 26731 h 120963"/>
              <a:gd name="connsiteX2" fmla="*/ 2354450 w 4754123"/>
              <a:gd name="connsiteY2" fmla="*/ 6769 h 120963"/>
              <a:gd name="connsiteX3" fmla="*/ 3550373 w 4754123"/>
              <a:gd name="connsiteY3" fmla="*/ 26315 h 120963"/>
              <a:gd name="connsiteX4" fmla="*/ 4754127 w 4754123"/>
              <a:gd name="connsiteY4" fmla="*/ 120963 h 120963"/>
              <a:gd name="connsiteX5" fmla="*/ 3863896 w 4754123"/>
              <a:gd name="connsiteY5" fmla="*/ 105107 h 120963"/>
              <a:gd name="connsiteX6" fmla="*/ 3076901 w 4754123"/>
              <a:gd name="connsiteY6" fmla="*/ 93693 h 120963"/>
              <a:gd name="connsiteX7" fmla="*/ 1665265 w 4754123"/>
              <a:gd name="connsiteY7" fmla="*/ 108734 h 120963"/>
              <a:gd name="connsiteX8" fmla="*/ 636255 w 4754123"/>
              <a:gd name="connsiteY8" fmla="*/ 114384 h 120963"/>
              <a:gd name="connsiteX0" fmla="*/ 4 w 4754123"/>
              <a:gd name="connsiteY0" fmla="*/ 111636 h 152609"/>
              <a:gd name="connsiteX1" fmla="*/ 1004310 w 4754123"/>
              <a:gd name="connsiteY1" fmla="*/ 26731 h 152609"/>
              <a:gd name="connsiteX2" fmla="*/ 2354450 w 4754123"/>
              <a:gd name="connsiteY2" fmla="*/ 6769 h 152609"/>
              <a:gd name="connsiteX3" fmla="*/ 3550373 w 4754123"/>
              <a:gd name="connsiteY3" fmla="*/ 26315 h 152609"/>
              <a:gd name="connsiteX4" fmla="*/ 4754127 w 4754123"/>
              <a:gd name="connsiteY4" fmla="*/ 120963 h 152609"/>
              <a:gd name="connsiteX5" fmla="*/ 3822066 w 4754123"/>
              <a:gd name="connsiteY5" fmla="*/ 152609 h 152609"/>
              <a:gd name="connsiteX6" fmla="*/ 3076901 w 4754123"/>
              <a:gd name="connsiteY6" fmla="*/ 93693 h 152609"/>
              <a:gd name="connsiteX7" fmla="*/ 1665265 w 4754123"/>
              <a:gd name="connsiteY7" fmla="*/ 108734 h 152609"/>
              <a:gd name="connsiteX8" fmla="*/ 636255 w 4754123"/>
              <a:gd name="connsiteY8" fmla="*/ 114384 h 152609"/>
              <a:gd name="connsiteX0" fmla="*/ 4 w 4754123"/>
              <a:gd name="connsiteY0" fmla="*/ 111636 h 152609"/>
              <a:gd name="connsiteX1" fmla="*/ 1004310 w 4754123"/>
              <a:gd name="connsiteY1" fmla="*/ 26731 h 152609"/>
              <a:gd name="connsiteX2" fmla="*/ 2354450 w 4754123"/>
              <a:gd name="connsiteY2" fmla="*/ 6769 h 152609"/>
              <a:gd name="connsiteX3" fmla="*/ 3550373 w 4754123"/>
              <a:gd name="connsiteY3" fmla="*/ 26315 h 152609"/>
              <a:gd name="connsiteX4" fmla="*/ 4754127 w 4754123"/>
              <a:gd name="connsiteY4" fmla="*/ 120963 h 152609"/>
              <a:gd name="connsiteX5" fmla="*/ 3822066 w 4754123"/>
              <a:gd name="connsiteY5" fmla="*/ 152609 h 152609"/>
              <a:gd name="connsiteX6" fmla="*/ 2994384 w 4754123"/>
              <a:gd name="connsiteY6" fmla="*/ 124130 h 152609"/>
              <a:gd name="connsiteX7" fmla="*/ 1665265 w 4754123"/>
              <a:gd name="connsiteY7" fmla="*/ 108734 h 152609"/>
              <a:gd name="connsiteX8" fmla="*/ 636255 w 4754123"/>
              <a:gd name="connsiteY8" fmla="*/ 114384 h 15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123" h="152609">
                <a:moveTo>
                  <a:pt x="4" y="111636"/>
                </a:moveTo>
                <a:lnTo>
                  <a:pt x="1004310" y="26731"/>
                </a:lnTo>
                <a:cubicBezTo>
                  <a:pt x="1405771" y="4704"/>
                  <a:pt x="1866797" y="-8916"/>
                  <a:pt x="2354450" y="6769"/>
                </a:cubicBezTo>
                <a:lnTo>
                  <a:pt x="3550373" y="26315"/>
                </a:lnTo>
                <a:lnTo>
                  <a:pt x="4754127" y="120963"/>
                </a:lnTo>
                <a:lnTo>
                  <a:pt x="3822066" y="152609"/>
                </a:lnTo>
                <a:lnTo>
                  <a:pt x="2994384" y="124130"/>
                </a:lnTo>
                <a:lnTo>
                  <a:pt x="1665265" y="108734"/>
                </a:lnTo>
                <a:lnTo>
                  <a:pt x="636255" y="114384"/>
                </a:lnTo>
              </a:path>
            </a:pathLst>
          </a:custGeom>
          <a:solidFill>
            <a:schemeClr val="accent5">
              <a:lumMod val="75000"/>
              <a:alpha val="25098"/>
            </a:schemeClr>
          </a:solidFill>
          <a:ln>
            <a:noFill/>
          </a:ln>
          <a:ex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 rot="384883">
            <a:off x="4513163" y="2696913"/>
            <a:ext cx="1511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 smtClean="0">
                <a:solidFill>
                  <a:schemeClr val="bg1"/>
                </a:solidFill>
                <a:latin typeface="Gill Sans MT" pitchFamily="34" charset="0"/>
              </a:rPr>
              <a:t>Plantar plate</a:t>
            </a:r>
            <a:endParaRPr lang="en-GB" altLang="en-US" sz="1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945093">
            <a:off x="7707875" y="2950188"/>
            <a:ext cx="1511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 smtClean="0">
                <a:solidFill>
                  <a:schemeClr val="bg1"/>
                </a:solidFill>
                <a:latin typeface="Gill Sans MT" pitchFamily="34" charset="0"/>
              </a:rPr>
              <a:t>Plantar plate</a:t>
            </a:r>
            <a:endParaRPr lang="en-GB" altLang="en-US" sz="1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18743" y="5877272"/>
            <a:ext cx="164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748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12" grpId="0"/>
      <p:bldP spid="28" grpId="0"/>
      <p:bldP spid="24" grpId="0" animBg="1"/>
      <p:bldP spid="27" grpId="0" animBg="1"/>
      <p:bldP spid="29" grpId="0"/>
      <p:bldP spid="31" grpId="0"/>
      <p:bldP spid="15" grpId="0"/>
      <p:bldP spid="30" grpId="0"/>
      <p:bldP spid="18" grpId="0" animBg="1"/>
      <p:bldP spid="19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7" y="1699230"/>
            <a:ext cx="4371129" cy="180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51" y="1574848"/>
            <a:ext cx="4464149" cy="285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504" y="188640"/>
            <a:ext cx="7200800" cy="5762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sz="3400" dirty="0">
              <a:solidFill>
                <a:srgbClr val="0070C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+mj-ea"/>
              <a:cs typeface="Arial" pitchFamily="34" charset="0"/>
            </a:endParaRPr>
          </a:p>
        </p:txBody>
      </p:sp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9" y="4496356"/>
            <a:ext cx="32924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/>
          <p:cNvSpPr>
            <a:spLocks/>
          </p:cNvSpPr>
          <p:nvPr/>
        </p:nvSpPr>
        <p:spPr bwMode="auto">
          <a:xfrm rot="21439651">
            <a:off x="279132" y="2177715"/>
            <a:ext cx="1699197" cy="956189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475367"/>
              <a:gd name="connsiteY0" fmla="*/ 488043 h 2835538"/>
              <a:gd name="connsiteX1" fmla="*/ 770323 w 4475367"/>
              <a:gd name="connsiteY1" fmla="*/ 504085 h 2835538"/>
              <a:gd name="connsiteX2" fmla="*/ 1706112 w 4475367"/>
              <a:gd name="connsiteY2" fmla="*/ 488043 h 2835538"/>
              <a:gd name="connsiteX3" fmla="*/ 1511788 w 4475367"/>
              <a:gd name="connsiteY3" fmla="*/ 2337 h 2835538"/>
              <a:gd name="connsiteX4" fmla="*/ 2796975 w 4475367"/>
              <a:gd name="connsiteY4" fmla="*/ 300885 h 2835538"/>
              <a:gd name="connsiteX5" fmla="*/ 3058996 w 4475367"/>
              <a:gd name="connsiteY5" fmla="*/ 236717 h 2835538"/>
              <a:gd name="connsiteX6" fmla="*/ 3219417 w 4475367"/>
              <a:gd name="connsiteY6" fmla="*/ 156506 h 2835538"/>
              <a:gd name="connsiteX7" fmla="*/ 3599080 w 4475367"/>
              <a:gd name="connsiteY7" fmla="*/ 199285 h 2835538"/>
              <a:gd name="connsiteX8" fmla="*/ 4080344 w 4475367"/>
              <a:gd name="connsiteY8" fmla="*/ 493390 h 2835538"/>
              <a:gd name="connsiteX9" fmla="*/ 4342365 w 4475367"/>
              <a:gd name="connsiteY9" fmla="*/ 889096 h 2835538"/>
              <a:gd name="connsiteX10" fmla="*/ 4470702 w 4475367"/>
              <a:gd name="connsiteY10" fmla="*/ 1365011 h 2835538"/>
              <a:gd name="connsiteX11" fmla="*/ 4422575 w 4475367"/>
              <a:gd name="connsiteY11" fmla="*/ 2183159 h 2835538"/>
              <a:gd name="connsiteX12" fmla="*/ 4192638 w 4475367"/>
              <a:gd name="connsiteY12" fmla="*/ 2755327 h 2835538"/>
              <a:gd name="connsiteX13" fmla="*/ 4123123 w 4475367"/>
              <a:gd name="connsiteY13" fmla="*/ 2830190 h 2835538"/>
              <a:gd name="connsiteX14" fmla="*/ 3791586 w 4475367"/>
              <a:gd name="connsiteY14" fmla="*/ 2835538 h 2835538"/>
              <a:gd name="connsiteX15" fmla="*/ 2593775 w 4475367"/>
              <a:gd name="connsiteY15" fmla="*/ 2835538 h 2835538"/>
              <a:gd name="connsiteX16" fmla="*/ 1727502 w 4475367"/>
              <a:gd name="connsiteY16" fmla="*/ 2808801 h 2835538"/>
              <a:gd name="connsiteX17" fmla="*/ 43080 w 4475367"/>
              <a:gd name="connsiteY17" fmla="*/ 2824843 h 2835538"/>
              <a:gd name="connsiteX18" fmla="*/ 59123 w 4475367"/>
              <a:gd name="connsiteY18" fmla="*/ 2504001 h 2835538"/>
              <a:gd name="connsiteX19" fmla="*/ 59123 w 4475367"/>
              <a:gd name="connsiteY19" fmla="*/ 1621685 h 2835538"/>
              <a:gd name="connsiteX20" fmla="*/ 64470 w 4475367"/>
              <a:gd name="connsiteY20" fmla="*/ 611032 h 2835538"/>
              <a:gd name="connsiteX21" fmla="*/ 48428 w 4475367"/>
              <a:gd name="connsiteY21" fmla="*/ 488043 h 2835538"/>
              <a:gd name="connsiteX0" fmla="*/ 48428 w 4475367"/>
              <a:gd name="connsiteY0" fmla="*/ 487804 h 2835299"/>
              <a:gd name="connsiteX1" fmla="*/ 770323 w 4475367"/>
              <a:gd name="connsiteY1" fmla="*/ 503846 h 2835299"/>
              <a:gd name="connsiteX2" fmla="*/ 927985 w 4475367"/>
              <a:gd name="connsiteY2" fmla="*/ 184719 h 2835299"/>
              <a:gd name="connsiteX3" fmla="*/ 1511788 w 4475367"/>
              <a:gd name="connsiteY3" fmla="*/ 2098 h 2835299"/>
              <a:gd name="connsiteX4" fmla="*/ 2796975 w 4475367"/>
              <a:gd name="connsiteY4" fmla="*/ 300646 h 2835299"/>
              <a:gd name="connsiteX5" fmla="*/ 3058996 w 4475367"/>
              <a:gd name="connsiteY5" fmla="*/ 236478 h 2835299"/>
              <a:gd name="connsiteX6" fmla="*/ 3219417 w 4475367"/>
              <a:gd name="connsiteY6" fmla="*/ 156267 h 2835299"/>
              <a:gd name="connsiteX7" fmla="*/ 3599080 w 4475367"/>
              <a:gd name="connsiteY7" fmla="*/ 199046 h 2835299"/>
              <a:gd name="connsiteX8" fmla="*/ 4080344 w 4475367"/>
              <a:gd name="connsiteY8" fmla="*/ 493151 h 2835299"/>
              <a:gd name="connsiteX9" fmla="*/ 4342365 w 4475367"/>
              <a:gd name="connsiteY9" fmla="*/ 888857 h 2835299"/>
              <a:gd name="connsiteX10" fmla="*/ 4470702 w 4475367"/>
              <a:gd name="connsiteY10" fmla="*/ 1364772 h 2835299"/>
              <a:gd name="connsiteX11" fmla="*/ 4422575 w 4475367"/>
              <a:gd name="connsiteY11" fmla="*/ 2182920 h 2835299"/>
              <a:gd name="connsiteX12" fmla="*/ 4192638 w 4475367"/>
              <a:gd name="connsiteY12" fmla="*/ 2755088 h 2835299"/>
              <a:gd name="connsiteX13" fmla="*/ 4123123 w 4475367"/>
              <a:gd name="connsiteY13" fmla="*/ 2829951 h 2835299"/>
              <a:gd name="connsiteX14" fmla="*/ 3791586 w 4475367"/>
              <a:gd name="connsiteY14" fmla="*/ 2835299 h 2835299"/>
              <a:gd name="connsiteX15" fmla="*/ 2593775 w 4475367"/>
              <a:gd name="connsiteY15" fmla="*/ 2835299 h 2835299"/>
              <a:gd name="connsiteX16" fmla="*/ 1727502 w 4475367"/>
              <a:gd name="connsiteY16" fmla="*/ 2808562 h 2835299"/>
              <a:gd name="connsiteX17" fmla="*/ 43080 w 4475367"/>
              <a:gd name="connsiteY17" fmla="*/ 2824604 h 2835299"/>
              <a:gd name="connsiteX18" fmla="*/ 59123 w 4475367"/>
              <a:gd name="connsiteY18" fmla="*/ 2503762 h 2835299"/>
              <a:gd name="connsiteX19" fmla="*/ 59123 w 4475367"/>
              <a:gd name="connsiteY19" fmla="*/ 1621446 h 2835299"/>
              <a:gd name="connsiteX20" fmla="*/ 64470 w 4475367"/>
              <a:gd name="connsiteY20" fmla="*/ 610793 h 2835299"/>
              <a:gd name="connsiteX21" fmla="*/ 48428 w 4475367"/>
              <a:gd name="connsiteY21" fmla="*/ 487804 h 2835299"/>
              <a:gd name="connsiteX0" fmla="*/ 23636 w 4450575"/>
              <a:gd name="connsiteY0" fmla="*/ 487765 h 2835260"/>
              <a:gd name="connsiteX1" fmla="*/ 407576 w 4450575"/>
              <a:gd name="connsiteY1" fmla="*/ 487607 h 2835260"/>
              <a:gd name="connsiteX2" fmla="*/ 903193 w 4450575"/>
              <a:gd name="connsiteY2" fmla="*/ 184680 h 2835260"/>
              <a:gd name="connsiteX3" fmla="*/ 1486996 w 4450575"/>
              <a:gd name="connsiteY3" fmla="*/ 2059 h 2835260"/>
              <a:gd name="connsiteX4" fmla="*/ 2772183 w 4450575"/>
              <a:gd name="connsiteY4" fmla="*/ 300607 h 2835260"/>
              <a:gd name="connsiteX5" fmla="*/ 3034204 w 4450575"/>
              <a:gd name="connsiteY5" fmla="*/ 236439 h 2835260"/>
              <a:gd name="connsiteX6" fmla="*/ 3194625 w 4450575"/>
              <a:gd name="connsiteY6" fmla="*/ 156228 h 2835260"/>
              <a:gd name="connsiteX7" fmla="*/ 3574288 w 4450575"/>
              <a:gd name="connsiteY7" fmla="*/ 199007 h 2835260"/>
              <a:gd name="connsiteX8" fmla="*/ 4055552 w 4450575"/>
              <a:gd name="connsiteY8" fmla="*/ 493112 h 2835260"/>
              <a:gd name="connsiteX9" fmla="*/ 4317573 w 4450575"/>
              <a:gd name="connsiteY9" fmla="*/ 888818 h 2835260"/>
              <a:gd name="connsiteX10" fmla="*/ 4445910 w 4450575"/>
              <a:gd name="connsiteY10" fmla="*/ 1364733 h 2835260"/>
              <a:gd name="connsiteX11" fmla="*/ 4397783 w 4450575"/>
              <a:gd name="connsiteY11" fmla="*/ 2182881 h 2835260"/>
              <a:gd name="connsiteX12" fmla="*/ 4167846 w 4450575"/>
              <a:gd name="connsiteY12" fmla="*/ 2755049 h 2835260"/>
              <a:gd name="connsiteX13" fmla="*/ 4098331 w 4450575"/>
              <a:gd name="connsiteY13" fmla="*/ 2829912 h 2835260"/>
              <a:gd name="connsiteX14" fmla="*/ 3766794 w 4450575"/>
              <a:gd name="connsiteY14" fmla="*/ 2835260 h 2835260"/>
              <a:gd name="connsiteX15" fmla="*/ 2568983 w 4450575"/>
              <a:gd name="connsiteY15" fmla="*/ 2835260 h 2835260"/>
              <a:gd name="connsiteX16" fmla="*/ 1702710 w 4450575"/>
              <a:gd name="connsiteY16" fmla="*/ 2808523 h 2835260"/>
              <a:gd name="connsiteX17" fmla="*/ 18288 w 4450575"/>
              <a:gd name="connsiteY17" fmla="*/ 2824565 h 2835260"/>
              <a:gd name="connsiteX18" fmla="*/ 34331 w 4450575"/>
              <a:gd name="connsiteY18" fmla="*/ 2503723 h 2835260"/>
              <a:gd name="connsiteX19" fmla="*/ 34331 w 4450575"/>
              <a:gd name="connsiteY19" fmla="*/ 1621407 h 2835260"/>
              <a:gd name="connsiteX20" fmla="*/ 39678 w 4450575"/>
              <a:gd name="connsiteY20" fmla="*/ 610754 h 2835260"/>
              <a:gd name="connsiteX21" fmla="*/ 23636 w 4450575"/>
              <a:gd name="connsiteY21" fmla="*/ 487765 h 2835260"/>
              <a:gd name="connsiteX0" fmla="*/ 28735 w 4455674"/>
              <a:gd name="connsiteY0" fmla="*/ 487765 h 2835260"/>
              <a:gd name="connsiteX1" fmla="*/ 412675 w 4455674"/>
              <a:gd name="connsiteY1" fmla="*/ 487607 h 2835260"/>
              <a:gd name="connsiteX2" fmla="*/ 908292 w 4455674"/>
              <a:gd name="connsiteY2" fmla="*/ 184680 h 2835260"/>
              <a:gd name="connsiteX3" fmla="*/ 1492095 w 4455674"/>
              <a:gd name="connsiteY3" fmla="*/ 2059 h 2835260"/>
              <a:gd name="connsiteX4" fmla="*/ 2777282 w 4455674"/>
              <a:gd name="connsiteY4" fmla="*/ 300607 h 2835260"/>
              <a:gd name="connsiteX5" fmla="*/ 3039303 w 4455674"/>
              <a:gd name="connsiteY5" fmla="*/ 236439 h 2835260"/>
              <a:gd name="connsiteX6" fmla="*/ 3199724 w 4455674"/>
              <a:gd name="connsiteY6" fmla="*/ 156228 h 2835260"/>
              <a:gd name="connsiteX7" fmla="*/ 3579387 w 4455674"/>
              <a:gd name="connsiteY7" fmla="*/ 199007 h 2835260"/>
              <a:gd name="connsiteX8" fmla="*/ 4060651 w 4455674"/>
              <a:gd name="connsiteY8" fmla="*/ 493112 h 2835260"/>
              <a:gd name="connsiteX9" fmla="*/ 4322672 w 4455674"/>
              <a:gd name="connsiteY9" fmla="*/ 888818 h 2835260"/>
              <a:gd name="connsiteX10" fmla="*/ 4451009 w 4455674"/>
              <a:gd name="connsiteY10" fmla="*/ 1364733 h 2835260"/>
              <a:gd name="connsiteX11" fmla="*/ 4402882 w 4455674"/>
              <a:gd name="connsiteY11" fmla="*/ 2182881 h 2835260"/>
              <a:gd name="connsiteX12" fmla="*/ 4172945 w 4455674"/>
              <a:gd name="connsiteY12" fmla="*/ 2755049 h 2835260"/>
              <a:gd name="connsiteX13" fmla="*/ 4103430 w 4455674"/>
              <a:gd name="connsiteY13" fmla="*/ 2829912 h 2835260"/>
              <a:gd name="connsiteX14" fmla="*/ 3771893 w 4455674"/>
              <a:gd name="connsiteY14" fmla="*/ 2835260 h 2835260"/>
              <a:gd name="connsiteX15" fmla="*/ 2574082 w 4455674"/>
              <a:gd name="connsiteY15" fmla="*/ 2835260 h 2835260"/>
              <a:gd name="connsiteX16" fmla="*/ 1707809 w 4455674"/>
              <a:gd name="connsiteY16" fmla="*/ 2808523 h 2835260"/>
              <a:gd name="connsiteX17" fmla="*/ 23387 w 4455674"/>
              <a:gd name="connsiteY17" fmla="*/ 2824565 h 2835260"/>
              <a:gd name="connsiteX18" fmla="*/ 39430 w 4455674"/>
              <a:gd name="connsiteY18" fmla="*/ 2503723 h 2835260"/>
              <a:gd name="connsiteX19" fmla="*/ 39430 w 4455674"/>
              <a:gd name="connsiteY19" fmla="*/ 1621407 h 2835260"/>
              <a:gd name="connsiteX20" fmla="*/ 27855 w 4455674"/>
              <a:gd name="connsiteY20" fmla="*/ 827403 h 2835260"/>
              <a:gd name="connsiteX21" fmla="*/ 28735 w 4455674"/>
              <a:gd name="connsiteY21" fmla="*/ 487765 h 2835260"/>
              <a:gd name="connsiteX0" fmla="*/ 28735 w 4455674"/>
              <a:gd name="connsiteY0" fmla="*/ 487765 h 2835260"/>
              <a:gd name="connsiteX1" fmla="*/ 412675 w 4455674"/>
              <a:gd name="connsiteY1" fmla="*/ 487607 h 2835260"/>
              <a:gd name="connsiteX2" fmla="*/ 908292 w 4455674"/>
              <a:gd name="connsiteY2" fmla="*/ 184680 h 2835260"/>
              <a:gd name="connsiteX3" fmla="*/ 1492095 w 4455674"/>
              <a:gd name="connsiteY3" fmla="*/ 2059 h 2835260"/>
              <a:gd name="connsiteX4" fmla="*/ 2777282 w 4455674"/>
              <a:gd name="connsiteY4" fmla="*/ 300607 h 2835260"/>
              <a:gd name="connsiteX5" fmla="*/ 3039303 w 4455674"/>
              <a:gd name="connsiteY5" fmla="*/ 236439 h 2835260"/>
              <a:gd name="connsiteX6" fmla="*/ 3115074 w 4455674"/>
              <a:gd name="connsiteY6" fmla="*/ 55522 h 2835260"/>
              <a:gd name="connsiteX7" fmla="*/ 3579387 w 4455674"/>
              <a:gd name="connsiteY7" fmla="*/ 199007 h 2835260"/>
              <a:gd name="connsiteX8" fmla="*/ 4060651 w 4455674"/>
              <a:gd name="connsiteY8" fmla="*/ 493112 h 2835260"/>
              <a:gd name="connsiteX9" fmla="*/ 4322672 w 4455674"/>
              <a:gd name="connsiteY9" fmla="*/ 888818 h 2835260"/>
              <a:gd name="connsiteX10" fmla="*/ 4451009 w 4455674"/>
              <a:gd name="connsiteY10" fmla="*/ 1364733 h 2835260"/>
              <a:gd name="connsiteX11" fmla="*/ 4402882 w 4455674"/>
              <a:gd name="connsiteY11" fmla="*/ 2182881 h 2835260"/>
              <a:gd name="connsiteX12" fmla="*/ 4172945 w 4455674"/>
              <a:gd name="connsiteY12" fmla="*/ 2755049 h 2835260"/>
              <a:gd name="connsiteX13" fmla="*/ 4103430 w 4455674"/>
              <a:gd name="connsiteY13" fmla="*/ 2829912 h 2835260"/>
              <a:gd name="connsiteX14" fmla="*/ 3771893 w 4455674"/>
              <a:gd name="connsiteY14" fmla="*/ 2835260 h 2835260"/>
              <a:gd name="connsiteX15" fmla="*/ 2574082 w 4455674"/>
              <a:gd name="connsiteY15" fmla="*/ 2835260 h 2835260"/>
              <a:gd name="connsiteX16" fmla="*/ 1707809 w 4455674"/>
              <a:gd name="connsiteY16" fmla="*/ 2808523 h 2835260"/>
              <a:gd name="connsiteX17" fmla="*/ 23387 w 4455674"/>
              <a:gd name="connsiteY17" fmla="*/ 2824565 h 2835260"/>
              <a:gd name="connsiteX18" fmla="*/ 39430 w 4455674"/>
              <a:gd name="connsiteY18" fmla="*/ 2503723 h 2835260"/>
              <a:gd name="connsiteX19" fmla="*/ 39430 w 4455674"/>
              <a:gd name="connsiteY19" fmla="*/ 1621407 h 2835260"/>
              <a:gd name="connsiteX20" fmla="*/ 27855 w 4455674"/>
              <a:gd name="connsiteY20" fmla="*/ 827403 h 2835260"/>
              <a:gd name="connsiteX21" fmla="*/ 28735 w 4455674"/>
              <a:gd name="connsiteY21" fmla="*/ 487765 h 2835260"/>
              <a:gd name="connsiteX0" fmla="*/ 28735 w 4455674"/>
              <a:gd name="connsiteY0" fmla="*/ 486313 h 2833808"/>
              <a:gd name="connsiteX1" fmla="*/ 412675 w 4455674"/>
              <a:gd name="connsiteY1" fmla="*/ 486155 h 2833808"/>
              <a:gd name="connsiteX2" fmla="*/ 908292 w 4455674"/>
              <a:gd name="connsiteY2" fmla="*/ 183228 h 2833808"/>
              <a:gd name="connsiteX3" fmla="*/ 1492095 w 4455674"/>
              <a:gd name="connsiteY3" fmla="*/ 607 h 2833808"/>
              <a:gd name="connsiteX4" fmla="*/ 2596705 w 4455674"/>
              <a:gd name="connsiteY4" fmla="*/ 242176 h 2833808"/>
              <a:gd name="connsiteX5" fmla="*/ 3039303 w 4455674"/>
              <a:gd name="connsiteY5" fmla="*/ 234987 h 2833808"/>
              <a:gd name="connsiteX6" fmla="*/ 3115074 w 4455674"/>
              <a:gd name="connsiteY6" fmla="*/ 54070 h 2833808"/>
              <a:gd name="connsiteX7" fmla="*/ 3579387 w 4455674"/>
              <a:gd name="connsiteY7" fmla="*/ 197555 h 2833808"/>
              <a:gd name="connsiteX8" fmla="*/ 4060651 w 4455674"/>
              <a:gd name="connsiteY8" fmla="*/ 491660 h 2833808"/>
              <a:gd name="connsiteX9" fmla="*/ 4322672 w 4455674"/>
              <a:gd name="connsiteY9" fmla="*/ 887366 h 2833808"/>
              <a:gd name="connsiteX10" fmla="*/ 4451009 w 4455674"/>
              <a:gd name="connsiteY10" fmla="*/ 1363281 h 2833808"/>
              <a:gd name="connsiteX11" fmla="*/ 4402882 w 4455674"/>
              <a:gd name="connsiteY11" fmla="*/ 2181429 h 2833808"/>
              <a:gd name="connsiteX12" fmla="*/ 4172945 w 4455674"/>
              <a:gd name="connsiteY12" fmla="*/ 2753597 h 2833808"/>
              <a:gd name="connsiteX13" fmla="*/ 4103430 w 4455674"/>
              <a:gd name="connsiteY13" fmla="*/ 2828460 h 2833808"/>
              <a:gd name="connsiteX14" fmla="*/ 3771893 w 4455674"/>
              <a:gd name="connsiteY14" fmla="*/ 2833808 h 2833808"/>
              <a:gd name="connsiteX15" fmla="*/ 2574082 w 4455674"/>
              <a:gd name="connsiteY15" fmla="*/ 2833808 h 2833808"/>
              <a:gd name="connsiteX16" fmla="*/ 1707809 w 4455674"/>
              <a:gd name="connsiteY16" fmla="*/ 2807071 h 2833808"/>
              <a:gd name="connsiteX17" fmla="*/ 23387 w 4455674"/>
              <a:gd name="connsiteY17" fmla="*/ 2823113 h 2833808"/>
              <a:gd name="connsiteX18" fmla="*/ 39430 w 4455674"/>
              <a:gd name="connsiteY18" fmla="*/ 2502271 h 2833808"/>
              <a:gd name="connsiteX19" fmla="*/ 39430 w 4455674"/>
              <a:gd name="connsiteY19" fmla="*/ 1619955 h 2833808"/>
              <a:gd name="connsiteX20" fmla="*/ 27855 w 4455674"/>
              <a:gd name="connsiteY20" fmla="*/ 825951 h 2833808"/>
              <a:gd name="connsiteX21" fmla="*/ 28735 w 4455674"/>
              <a:gd name="connsiteY21" fmla="*/ 486313 h 2833808"/>
              <a:gd name="connsiteX0" fmla="*/ 28735 w 4455674"/>
              <a:gd name="connsiteY0" fmla="*/ 486313 h 2833808"/>
              <a:gd name="connsiteX1" fmla="*/ 412675 w 4455674"/>
              <a:gd name="connsiteY1" fmla="*/ 486155 h 2833808"/>
              <a:gd name="connsiteX2" fmla="*/ 908292 w 4455674"/>
              <a:gd name="connsiteY2" fmla="*/ 183228 h 2833808"/>
              <a:gd name="connsiteX3" fmla="*/ 1492095 w 4455674"/>
              <a:gd name="connsiteY3" fmla="*/ 607 h 2833808"/>
              <a:gd name="connsiteX4" fmla="*/ 2596705 w 4455674"/>
              <a:gd name="connsiteY4" fmla="*/ 242176 h 2833808"/>
              <a:gd name="connsiteX5" fmla="*/ 2950894 w 4455674"/>
              <a:gd name="connsiteY5" fmla="*/ 182424 h 2833808"/>
              <a:gd name="connsiteX6" fmla="*/ 3115074 w 4455674"/>
              <a:gd name="connsiteY6" fmla="*/ 54070 h 2833808"/>
              <a:gd name="connsiteX7" fmla="*/ 3579387 w 4455674"/>
              <a:gd name="connsiteY7" fmla="*/ 197555 h 2833808"/>
              <a:gd name="connsiteX8" fmla="*/ 4060651 w 4455674"/>
              <a:gd name="connsiteY8" fmla="*/ 491660 h 2833808"/>
              <a:gd name="connsiteX9" fmla="*/ 4322672 w 4455674"/>
              <a:gd name="connsiteY9" fmla="*/ 887366 h 2833808"/>
              <a:gd name="connsiteX10" fmla="*/ 4451009 w 4455674"/>
              <a:gd name="connsiteY10" fmla="*/ 1363281 h 2833808"/>
              <a:gd name="connsiteX11" fmla="*/ 4402882 w 4455674"/>
              <a:gd name="connsiteY11" fmla="*/ 2181429 h 2833808"/>
              <a:gd name="connsiteX12" fmla="*/ 4172945 w 4455674"/>
              <a:gd name="connsiteY12" fmla="*/ 2753597 h 2833808"/>
              <a:gd name="connsiteX13" fmla="*/ 4103430 w 4455674"/>
              <a:gd name="connsiteY13" fmla="*/ 2828460 h 2833808"/>
              <a:gd name="connsiteX14" fmla="*/ 3771893 w 4455674"/>
              <a:gd name="connsiteY14" fmla="*/ 2833808 h 2833808"/>
              <a:gd name="connsiteX15" fmla="*/ 2574082 w 4455674"/>
              <a:gd name="connsiteY15" fmla="*/ 2833808 h 2833808"/>
              <a:gd name="connsiteX16" fmla="*/ 1707809 w 4455674"/>
              <a:gd name="connsiteY16" fmla="*/ 2807071 h 2833808"/>
              <a:gd name="connsiteX17" fmla="*/ 23387 w 4455674"/>
              <a:gd name="connsiteY17" fmla="*/ 2823113 h 2833808"/>
              <a:gd name="connsiteX18" fmla="*/ 39430 w 4455674"/>
              <a:gd name="connsiteY18" fmla="*/ 2502271 h 2833808"/>
              <a:gd name="connsiteX19" fmla="*/ 39430 w 4455674"/>
              <a:gd name="connsiteY19" fmla="*/ 1619955 h 2833808"/>
              <a:gd name="connsiteX20" fmla="*/ 27855 w 4455674"/>
              <a:gd name="connsiteY20" fmla="*/ 825951 h 2833808"/>
              <a:gd name="connsiteX21" fmla="*/ 28735 w 4455674"/>
              <a:gd name="connsiteY21" fmla="*/ 486313 h 2833808"/>
              <a:gd name="connsiteX0" fmla="*/ 49879 w 4432287"/>
              <a:gd name="connsiteY0" fmla="*/ 705906 h 2833808"/>
              <a:gd name="connsiteX1" fmla="*/ 389288 w 4432287"/>
              <a:gd name="connsiteY1" fmla="*/ 486155 h 2833808"/>
              <a:gd name="connsiteX2" fmla="*/ 884905 w 4432287"/>
              <a:gd name="connsiteY2" fmla="*/ 183228 h 2833808"/>
              <a:gd name="connsiteX3" fmla="*/ 1468708 w 4432287"/>
              <a:gd name="connsiteY3" fmla="*/ 607 h 2833808"/>
              <a:gd name="connsiteX4" fmla="*/ 2573318 w 4432287"/>
              <a:gd name="connsiteY4" fmla="*/ 242176 h 2833808"/>
              <a:gd name="connsiteX5" fmla="*/ 2927507 w 4432287"/>
              <a:gd name="connsiteY5" fmla="*/ 182424 h 2833808"/>
              <a:gd name="connsiteX6" fmla="*/ 3091687 w 4432287"/>
              <a:gd name="connsiteY6" fmla="*/ 54070 h 2833808"/>
              <a:gd name="connsiteX7" fmla="*/ 3556000 w 4432287"/>
              <a:gd name="connsiteY7" fmla="*/ 197555 h 2833808"/>
              <a:gd name="connsiteX8" fmla="*/ 4037264 w 4432287"/>
              <a:gd name="connsiteY8" fmla="*/ 491660 h 2833808"/>
              <a:gd name="connsiteX9" fmla="*/ 4299285 w 4432287"/>
              <a:gd name="connsiteY9" fmla="*/ 887366 h 2833808"/>
              <a:gd name="connsiteX10" fmla="*/ 4427622 w 4432287"/>
              <a:gd name="connsiteY10" fmla="*/ 1363281 h 2833808"/>
              <a:gd name="connsiteX11" fmla="*/ 4379495 w 4432287"/>
              <a:gd name="connsiteY11" fmla="*/ 2181429 h 2833808"/>
              <a:gd name="connsiteX12" fmla="*/ 4149558 w 4432287"/>
              <a:gd name="connsiteY12" fmla="*/ 2753597 h 2833808"/>
              <a:gd name="connsiteX13" fmla="*/ 4080043 w 4432287"/>
              <a:gd name="connsiteY13" fmla="*/ 2828460 h 2833808"/>
              <a:gd name="connsiteX14" fmla="*/ 3748506 w 4432287"/>
              <a:gd name="connsiteY14" fmla="*/ 2833808 h 2833808"/>
              <a:gd name="connsiteX15" fmla="*/ 2550695 w 4432287"/>
              <a:gd name="connsiteY15" fmla="*/ 2833808 h 2833808"/>
              <a:gd name="connsiteX16" fmla="*/ 1684422 w 4432287"/>
              <a:gd name="connsiteY16" fmla="*/ 2807071 h 2833808"/>
              <a:gd name="connsiteX17" fmla="*/ 0 w 4432287"/>
              <a:gd name="connsiteY17" fmla="*/ 2823113 h 2833808"/>
              <a:gd name="connsiteX18" fmla="*/ 16043 w 4432287"/>
              <a:gd name="connsiteY18" fmla="*/ 2502271 h 2833808"/>
              <a:gd name="connsiteX19" fmla="*/ 16043 w 4432287"/>
              <a:gd name="connsiteY19" fmla="*/ 1619955 h 2833808"/>
              <a:gd name="connsiteX20" fmla="*/ 4468 w 4432287"/>
              <a:gd name="connsiteY20" fmla="*/ 825951 h 2833808"/>
              <a:gd name="connsiteX21" fmla="*/ 49879 w 4432287"/>
              <a:gd name="connsiteY21" fmla="*/ 705906 h 2833808"/>
              <a:gd name="connsiteX0" fmla="*/ 838281 w 5220689"/>
              <a:gd name="connsiteY0" fmla="*/ 705906 h 2833808"/>
              <a:gd name="connsiteX1" fmla="*/ 1177690 w 5220689"/>
              <a:gd name="connsiteY1" fmla="*/ 486155 h 2833808"/>
              <a:gd name="connsiteX2" fmla="*/ 1673307 w 5220689"/>
              <a:gd name="connsiteY2" fmla="*/ 183228 h 2833808"/>
              <a:gd name="connsiteX3" fmla="*/ 2257110 w 5220689"/>
              <a:gd name="connsiteY3" fmla="*/ 607 h 2833808"/>
              <a:gd name="connsiteX4" fmla="*/ 3361720 w 5220689"/>
              <a:gd name="connsiteY4" fmla="*/ 242176 h 2833808"/>
              <a:gd name="connsiteX5" fmla="*/ 3715909 w 5220689"/>
              <a:gd name="connsiteY5" fmla="*/ 182424 h 2833808"/>
              <a:gd name="connsiteX6" fmla="*/ 3880089 w 5220689"/>
              <a:gd name="connsiteY6" fmla="*/ 54070 h 2833808"/>
              <a:gd name="connsiteX7" fmla="*/ 4344402 w 5220689"/>
              <a:gd name="connsiteY7" fmla="*/ 197555 h 2833808"/>
              <a:gd name="connsiteX8" fmla="*/ 4825666 w 5220689"/>
              <a:gd name="connsiteY8" fmla="*/ 491660 h 2833808"/>
              <a:gd name="connsiteX9" fmla="*/ 5087687 w 5220689"/>
              <a:gd name="connsiteY9" fmla="*/ 887366 h 2833808"/>
              <a:gd name="connsiteX10" fmla="*/ 5216024 w 5220689"/>
              <a:gd name="connsiteY10" fmla="*/ 1363281 h 2833808"/>
              <a:gd name="connsiteX11" fmla="*/ 5167897 w 5220689"/>
              <a:gd name="connsiteY11" fmla="*/ 2181429 h 2833808"/>
              <a:gd name="connsiteX12" fmla="*/ 4937960 w 5220689"/>
              <a:gd name="connsiteY12" fmla="*/ 2753597 h 2833808"/>
              <a:gd name="connsiteX13" fmla="*/ 4868445 w 5220689"/>
              <a:gd name="connsiteY13" fmla="*/ 2828460 h 2833808"/>
              <a:gd name="connsiteX14" fmla="*/ 4536908 w 5220689"/>
              <a:gd name="connsiteY14" fmla="*/ 2833808 h 2833808"/>
              <a:gd name="connsiteX15" fmla="*/ 3339097 w 5220689"/>
              <a:gd name="connsiteY15" fmla="*/ 2833808 h 2833808"/>
              <a:gd name="connsiteX16" fmla="*/ 2472824 w 5220689"/>
              <a:gd name="connsiteY16" fmla="*/ 2807071 h 2833808"/>
              <a:gd name="connsiteX17" fmla="*/ 788402 w 5220689"/>
              <a:gd name="connsiteY17" fmla="*/ 2823113 h 2833808"/>
              <a:gd name="connsiteX18" fmla="*/ 804445 w 5220689"/>
              <a:gd name="connsiteY18" fmla="*/ 2502271 h 2833808"/>
              <a:gd name="connsiteX19" fmla="*/ 1 w 5220689"/>
              <a:gd name="connsiteY19" fmla="*/ 1653878 h 2833808"/>
              <a:gd name="connsiteX20" fmla="*/ 792870 w 5220689"/>
              <a:gd name="connsiteY20" fmla="*/ 825951 h 2833808"/>
              <a:gd name="connsiteX21" fmla="*/ 838281 w 5220689"/>
              <a:gd name="connsiteY21" fmla="*/ 705906 h 2833808"/>
              <a:gd name="connsiteX0" fmla="*/ 124129 w 5220689"/>
              <a:gd name="connsiteY0" fmla="*/ 768318 h 2833808"/>
              <a:gd name="connsiteX1" fmla="*/ 1177690 w 5220689"/>
              <a:gd name="connsiteY1" fmla="*/ 486155 h 2833808"/>
              <a:gd name="connsiteX2" fmla="*/ 1673307 w 5220689"/>
              <a:gd name="connsiteY2" fmla="*/ 183228 h 2833808"/>
              <a:gd name="connsiteX3" fmla="*/ 2257110 w 5220689"/>
              <a:gd name="connsiteY3" fmla="*/ 607 h 2833808"/>
              <a:gd name="connsiteX4" fmla="*/ 3361720 w 5220689"/>
              <a:gd name="connsiteY4" fmla="*/ 242176 h 2833808"/>
              <a:gd name="connsiteX5" fmla="*/ 3715909 w 5220689"/>
              <a:gd name="connsiteY5" fmla="*/ 182424 h 2833808"/>
              <a:gd name="connsiteX6" fmla="*/ 3880089 w 5220689"/>
              <a:gd name="connsiteY6" fmla="*/ 54070 h 2833808"/>
              <a:gd name="connsiteX7" fmla="*/ 4344402 w 5220689"/>
              <a:gd name="connsiteY7" fmla="*/ 197555 h 2833808"/>
              <a:gd name="connsiteX8" fmla="*/ 4825666 w 5220689"/>
              <a:gd name="connsiteY8" fmla="*/ 491660 h 2833808"/>
              <a:gd name="connsiteX9" fmla="*/ 5087687 w 5220689"/>
              <a:gd name="connsiteY9" fmla="*/ 887366 h 2833808"/>
              <a:gd name="connsiteX10" fmla="*/ 5216024 w 5220689"/>
              <a:gd name="connsiteY10" fmla="*/ 1363281 h 2833808"/>
              <a:gd name="connsiteX11" fmla="*/ 5167897 w 5220689"/>
              <a:gd name="connsiteY11" fmla="*/ 2181429 h 2833808"/>
              <a:gd name="connsiteX12" fmla="*/ 4937960 w 5220689"/>
              <a:gd name="connsiteY12" fmla="*/ 2753597 h 2833808"/>
              <a:gd name="connsiteX13" fmla="*/ 4868445 w 5220689"/>
              <a:gd name="connsiteY13" fmla="*/ 2828460 h 2833808"/>
              <a:gd name="connsiteX14" fmla="*/ 4536908 w 5220689"/>
              <a:gd name="connsiteY14" fmla="*/ 2833808 h 2833808"/>
              <a:gd name="connsiteX15" fmla="*/ 3339097 w 5220689"/>
              <a:gd name="connsiteY15" fmla="*/ 2833808 h 2833808"/>
              <a:gd name="connsiteX16" fmla="*/ 2472824 w 5220689"/>
              <a:gd name="connsiteY16" fmla="*/ 2807071 h 2833808"/>
              <a:gd name="connsiteX17" fmla="*/ 788402 w 5220689"/>
              <a:gd name="connsiteY17" fmla="*/ 2823113 h 2833808"/>
              <a:gd name="connsiteX18" fmla="*/ 804445 w 5220689"/>
              <a:gd name="connsiteY18" fmla="*/ 2502271 h 2833808"/>
              <a:gd name="connsiteX19" fmla="*/ 1 w 5220689"/>
              <a:gd name="connsiteY19" fmla="*/ 1653878 h 2833808"/>
              <a:gd name="connsiteX20" fmla="*/ 792870 w 5220689"/>
              <a:gd name="connsiteY20" fmla="*/ 825951 h 2833808"/>
              <a:gd name="connsiteX21" fmla="*/ 124129 w 5220689"/>
              <a:gd name="connsiteY21" fmla="*/ 768318 h 2833808"/>
              <a:gd name="connsiteX0" fmla="*/ 228583 w 5325143"/>
              <a:gd name="connsiteY0" fmla="*/ 768318 h 2833808"/>
              <a:gd name="connsiteX1" fmla="*/ 1282144 w 5325143"/>
              <a:gd name="connsiteY1" fmla="*/ 486155 h 2833808"/>
              <a:gd name="connsiteX2" fmla="*/ 1777761 w 5325143"/>
              <a:gd name="connsiteY2" fmla="*/ 183228 h 2833808"/>
              <a:gd name="connsiteX3" fmla="*/ 2361564 w 5325143"/>
              <a:gd name="connsiteY3" fmla="*/ 607 h 2833808"/>
              <a:gd name="connsiteX4" fmla="*/ 3466174 w 5325143"/>
              <a:gd name="connsiteY4" fmla="*/ 242176 h 2833808"/>
              <a:gd name="connsiteX5" fmla="*/ 3820363 w 5325143"/>
              <a:gd name="connsiteY5" fmla="*/ 182424 h 2833808"/>
              <a:gd name="connsiteX6" fmla="*/ 3984543 w 5325143"/>
              <a:gd name="connsiteY6" fmla="*/ 54070 h 2833808"/>
              <a:gd name="connsiteX7" fmla="*/ 4448856 w 5325143"/>
              <a:gd name="connsiteY7" fmla="*/ 197555 h 2833808"/>
              <a:gd name="connsiteX8" fmla="*/ 4930120 w 5325143"/>
              <a:gd name="connsiteY8" fmla="*/ 491660 h 2833808"/>
              <a:gd name="connsiteX9" fmla="*/ 5192141 w 5325143"/>
              <a:gd name="connsiteY9" fmla="*/ 887366 h 2833808"/>
              <a:gd name="connsiteX10" fmla="*/ 5320478 w 5325143"/>
              <a:gd name="connsiteY10" fmla="*/ 1363281 h 2833808"/>
              <a:gd name="connsiteX11" fmla="*/ 5272351 w 5325143"/>
              <a:gd name="connsiteY11" fmla="*/ 2181429 h 2833808"/>
              <a:gd name="connsiteX12" fmla="*/ 5042414 w 5325143"/>
              <a:gd name="connsiteY12" fmla="*/ 2753597 h 2833808"/>
              <a:gd name="connsiteX13" fmla="*/ 4972899 w 5325143"/>
              <a:gd name="connsiteY13" fmla="*/ 2828460 h 2833808"/>
              <a:gd name="connsiteX14" fmla="*/ 4641362 w 5325143"/>
              <a:gd name="connsiteY14" fmla="*/ 2833808 h 2833808"/>
              <a:gd name="connsiteX15" fmla="*/ 3443551 w 5325143"/>
              <a:gd name="connsiteY15" fmla="*/ 2833808 h 2833808"/>
              <a:gd name="connsiteX16" fmla="*/ 2577278 w 5325143"/>
              <a:gd name="connsiteY16" fmla="*/ 2807071 h 2833808"/>
              <a:gd name="connsiteX17" fmla="*/ 0 w 5325143"/>
              <a:gd name="connsiteY17" fmla="*/ 2804470 h 2833808"/>
              <a:gd name="connsiteX18" fmla="*/ 908899 w 5325143"/>
              <a:gd name="connsiteY18" fmla="*/ 2502271 h 2833808"/>
              <a:gd name="connsiteX19" fmla="*/ 104455 w 5325143"/>
              <a:gd name="connsiteY19" fmla="*/ 1653878 h 2833808"/>
              <a:gd name="connsiteX20" fmla="*/ 897324 w 5325143"/>
              <a:gd name="connsiteY20" fmla="*/ 825951 h 2833808"/>
              <a:gd name="connsiteX21" fmla="*/ 228583 w 5325143"/>
              <a:gd name="connsiteY21" fmla="*/ 768318 h 2833808"/>
              <a:gd name="connsiteX0" fmla="*/ 433518 w 5530078"/>
              <a:gd name="connsiteY0" fmla="*/ 768318 h 2833808"/>
              <a:gd name="connsiteX1" fmla="*/ 1487079 w 5530078"/>
              <a:gd name="connsiteY1" fmla="*/ 486155 h 2833808"/>
              <a:gd name="connsiteX2" fmla="*/ 1982696 w 5530078"/>
              <a:gd name="connsiteY2" fmla="*/ 183228 h 2833808"/>
              <a:gd name="connsiteX3" fmla="*/ 2566499 w 5530078"/>
              <a:gd name="connsiteY3" fmla="*/ 607 h 2833808"/>
              <a:gd name="connsiteX4" fmla="*/ 3671109 w 5530078"/>
              <a:gd name="connsiteY4" fmla="*/ 242176 h 2833808"/>
              <a:gd name="connsiteX5" fmla="*/ 4025298 w 5530078"/>
              <a:gd name="connsiteY5" fmla="*/ 182424 h 2833808"/>
              <a:gd name="connsiteX6" fmla="*/ 4189478 w 5530078"/>
              <a:gd name="connsiteY6" fmla="*/ 54070 h 2833808"/>
              <a:gd name="connsiteX7" fmla="*/ 4653791 w 5530078"/>
              <a:gd name="connsiteY7" fmla="*/ 197555 h 2833808"/>
              <a:gd name="connsiteX8" fmla="*/ 5135055 w 5530078"/>
              <a:gd name="connsiteY8" fmla="*/ 491660 h 2833808"/>
              <a:gd name="connsiteX9" fmla="*/ 5397076 w 5530078"/>
              <a:gd name="connsiteY9" fmla="*/ 887366 h 2833808"/>
              <a:gd name="connsiteX10" fmla="*/ 5525413 w 5530078"/>
              <a:gd name="connsiteY10" fmla="*/ 1363281 h 2833808"/>
              <a:gd name="connsiteX11" fmla="*/ 5477286 w 5530078"/>
              <a:gd name="connsiteY11" fmla="*/ 2181429 h 2833808"/>
              <a:gd name="connsiteX12" fmla="*/ 5247349 w 5530078"/>
              <a:gd name="connsiteY12" fmla="*/ 2753597 h 2833808"/>
              <a:gd name="connsiteX13" fmla="*/ 5177834 w 5530078"/>
              <a:gd name="connsiteY13" fmla="*/ 2828460 h 2833808"/>
              <a:gd name="connsiteX14" fmla="*/ 4846297 w 5530078"/>
              <a:gd name="connsiteY14" fmla="*/ 2833808 h 2833808"/>
              <a:gd name="connsiteX15" fmla="*/ 3648486 w 5530078"/>
              <a:gd name="connsiteY15" fmla="*/ 2833808 h 2833808"/>
              <a:gd name="connsiteX16" fmla="*/ 2782213 w 5530078"/>
              <a:gd name="connsiteY16" fmla="*/ 2807071 h 2833808"/>
              <a:gd name="connsiteX17" fmla="*/ 204935 w 5530078"/>
              <a:gd name="connsiteY17" fmla="*/ 2804470 h 2833808"/>
              <a:gd name="connsiteX18" fmla="*/ 132797 w 5530078"/>
              <a:gd name="connsiteY18" fmla="*/ 2442606 h 2833808"/>
              <a:gd name="connsiteX19" fmla="*/ 1113834 w 5530078"/>
              <a:gd name="connsiteY19" fmla="*/ 2502271 h 2833808"/>
              <a:gd name="connsiteX20" fmla="*/ 309390 w 5530078"/>
              <a:gd name="connsiteY20" fmla="*/ 1653878 h 2833808"/>
              <a:gd name="connsiteX21" fmla="*/ 1102259 w 5530078"/>
              <a:gd name="connsiteY21" fmla="*/ 825951 h 2833808"/>
              <a:gd name="connsiteX22" fmla="*/ 433518 w 5530078"/>
              <a:gd name="connsiteY22" fmla="*/ 768318 h 2833808"/>
              <a:gd name="connsiteX0" fmla="*/ 433518 w 5530078"/>
              <a:gd name="connsiteY0" fmla="*/ 768318 h 2833808"/>
              <a:gd name="connsiteX1" fmla="*/ 1487079 w 5530078"/>
              <a:gd name="connsiteY1" fmla="*/ 486155 h 2833808"/>
              <a:gd name="connsiteX2" fmla="*/ 1982696 w 5530078"/>
              <a:gd name="connsiteY2" fmla="*/ 183228 h 2833808"/>
              <a:gd name="connsiteX3" fmla="*/ 2566499 w 5530078"/>
              <a:gd name="connsiteY3" fmla="*/ 607 h 2833808"/>
              <a:gd name="connsiteX4" fmla="*/ 3671109 w 5530078"/>
              <a:gd name="connsiteY4" fmla="*/ 242176 h 2833808"/>
              <a:gd name="connsiteX5" fmla="*/ 4025298 w 5530078"/>
              <a:gd name="connsiteY5" fmla="*/ 182424 h 2833808"/>
              <a:gd name="connsiteX6" fmla="*/ 4189478 w 5530078"/>
              <a:gd name="connsiteY6" fmla="*/ 54070 h 2833808"/>
              <a:gd name="connsiteX7" fmla="*/ 4653791 w 5530078"/>
              <a:gd name="connsiteY7" fmla="*/ 197555 h 2833808"/>
              <a:gd name="connsiteX8" fmla="*/ 5135055 w 5530078"/>
              <a:gd name="connsiteY8" fmla="*/ 491660 h 2833808"/>
              <a:gd name="connsiteX9" fmla="*/ 5397076 w 5530078"/>
              <a:gd name="connsiteY9" fmla="*/ 887366 h 2833808"/>
              <a:gd name="connsiteX10" fmla="*/ 5525413 w 5530078"/>
              <a:gd name="connsiteY10" fmla="*/ 1363281 h 2833808"/>
              <a:gd name="connsiteX11" fmla="*/ 5477286 w 5530078"/>
              <a:gd name="connsiteY11" fmla="*/ 2181429 h 2833808"/>
              <a:gd name="connsiteX12" fmla="*/ 5247349 w 5530078"/>
              <a:gd name="connsiteY12" fmla="*/ 2753597 h 2833808"/>
              <a:gd name="connsiteX13" fmla="*/ 5177834 w 5530078"/>
              <a:gd name="connsiteY13" fmla="*/ 2828460 h 2833808"/>
              <a:gd name="connsiteX14" fmla="*/ 4846297 w 5530078"/>
              <a:gd name="connsiteY14" fmla="*/ 2833808 h 2833808"/>
              <a:gd name="connsiteX15" fmla="*/ 3648486 w 5530078"/>
              <a:gd name="connsiteY15" fmla="*/ 2833808 h 2833808"/>
              <a:gd name="connsiteX16" fmla="*/ 2782213 w 5530078"/>
              <a:gd name="connsiteY16" fmla="*/ 2807071 h 2833808"/>
              <a:gd name="connsiteX17" fmla="*/ 204935 w 5530078"/>
              <a:gd name="connsiteY17" fmla="*/ 2804470 h 2833808"/>
              <a:gd name="connsiteX18" fmla="*/ 132797 w 5530078"/>
              <a:gd name="connsiteY18" fmla="*/ 2442606 h 2833808"/>
              <a:gd name="connsiteX19" fmla="*/ 287419 w 5530078"/>
              <a:gd name="connsiteY19" fmla="*/ 2027736 h 2833808"/>
              <a:gd name="connsiteX20" fmla="*/ 309390 w 5530078"/>
              <a:gd name="connsiteY20" fmla="*/ 1653878 h 2833808"/>
              <a:gd name="connsiteX21" fmla="*/ 1102259 w 5530078"/>
              <a:gd name="connsiteY21" fmla="*/ 825951 h 2833808"/>
              <a:gd name="connsiteX22" fmla="*/ 433518 w 5530078"/>
              <a:gd name="connsiteY22" fmla="*/ 768318 h 2833808"/>
              <a:gd name="connsiteX0" fmla="*/ 373866 w 5470426"/>
              <a:gd name="connsiteY0" fmla="*/ 768318 h 2833808"/>
              <a:gd name="connsiteX1" fmla="*/ 1427427 w 5470426"/>
              <a:gd name="connsiteY1" fmla="*/ 486155 h 2833808"/>
              <a:gd name="connsiteX2" fmla="*/ 1923044 w 5470426"/>
              <a:gd name="connsiteY2" fmla="*/ 183228 h 2833808"/>
              <a:gd name="connsiteX3" fmla="*/ 2506847 w 5470426"/>
              <a:gd name="connsiteY3" fmla="*/ 607 h 2833808"/>
              <a:gd name="connsiteX4" fmla="*/ 3611457 w 5470426"/>
              <a:gd name="connsiteY4" fmla="*/ 242176 h 2833808"/>
              <a:gd name="connsiteX5" fmla="*/ 3965646 w 5470426"/>
              <a:gd name="connsiteY5" fmla="*/ 182424 h 2833808"/>
              <a:gd name="connsiteX6" fmla="*/ 4129826 w 5470426"/>
              <a:gd name="connsiteY6" fmla="*/ 54070 h 2833808"/>
              <a:gd name="connsiteX7" fmla="*/ 4594139 w 5470426"/>
              <a:gd name="connsiteY7" fmla="*/ 197555 h 2833808"/>
              <a:gd name="connsiteX8" fmla="*/ 5075403 w 5470426"/>
              <a:gd name="connsiteY8" fmla="*/ 491660 h 2833808"/>
              <a:gd name="connsiteX9" fmla="*/ 5337424 w 5470426"/>
              <a:gd name="connsiteY9" fmla="*/ 887366 h 2833808"/>
              <a:gd name="connsiteX10" fmla="*/ 5465761 w 5470426"/>
              <a:gd name="connsiteY10" fmla="*/ 1363281 h 2833808"/>
              <a:gd name="connsiteX11" fmla="*/ 5417634 w 5470426"/>
              <a:gd name="connsiteY11" fmla="*/ 2181429 h 2833808"/>
              <a:gd name="connsiteX12" fmla="*/ 5187697 w 5470426"/>
              <a:gd name="connsiteY12" fmla="*/ 2753597 h 2833808"/>
              <a:gd name="connsiteX13" fmla="*/ 5118182 w 5470426"/>
              <a:gd name="connsiteY13" fmla="*/ 2828460 h 2833808"/>
              <a:gd name="connsiteX14" fmla="*/ 4786645 w 5470426"/>
              <a:gd name="connsiteY14" fmla="*/ 2833808 h 2833808"/>
              <a:gd name="connsiteX15" fmla="*/ 3588834 w 5470426"/>
              <a:gd name="connsiteY15" fmla="*/ 2833808 h 2833808"/>
              <a:gd name="connsiteX16" fmla="*/ 2722561 w 5470426"/>
              <a:gd name="connsiteY16" fmla="*/ 2807071 h 2833808"/>
              <a:gd name="connsiteX17" fmla="*/ 145283 w 5470426"/>
              <a:gd name="connsiteY17" fmla="*/ 2804470 h 2833808"/>
              <a:gd name="connsiteX18" fmla="*/ 228641 w 5470426"/>
              <a:gd name="connsiteY18" fmla="*/ 2425897 h 2833808"/>
              <a:gd name="connsiteX19" fmla="*/ 227767 w 5470426"/>
              <a:gd name="connsiteY19" fmla="*/ 2027736 h 2833808"/>
              <a:gd name="connsiteX20" fmla="*/ 249738 w 5470426"/>
              <a:gd name="connsiteY20" fmla="*/ 1653878 h 2833808"/>
              <a:gd name="connsiteX21" fmla="*/ 1042607 w 5470426"/>
              <a:gd name="connsiteY21" fmla="*/ 825951 h 2833808"/>
              <a:gd name="connsiteX22" fmla="*/ 373866 w 5470426"/>
              <a:gd name="connsiteY22" fmla="*/ 768318 h 2833808"/>
              <a:gd name="connsiteX0" fmla="*/ 373866 w 5470426"/>
              <a:gd name="connsiteY0" fmla="*/ 768318 h 2833808"/>
              <a:gd name="connsiteX1" fmla="*/ 1427427 w 5470426"/>
              <a:gd name="connsiteY1" fmla="*/ 486155 h 2833808"/>
              <a:gd name="connsiteX2" fmla="*/ 1923044 w 5470426"/>
              <a:gd name="connsiteY2" fmla="*/ 183228 h 2833808"/>
              <a:gd name="connsiteX3" fmla="*/ 2506847 w 5470426"/>
              <a:gd name="connsiteY3" fmla="*/ 607 h 2833808"/>
              <a:gd name="connsiteX4" fmla="*/ 3611457 w 5470426"/>
              <a:gd name="connsiteY4" fmla="*/ 242176 h 2833808"/>
              <a:gd name="connsiteX5" fmla="*/ 3965646 w 5470426"/>
              <a:gd name="connsiteY5" fmla="*/ 182424 h 2833808"/>
              <a:gd name="connsiteX6" fmla="*/ 4129826 w 5470426"/>
              <a:gd name="connsiteY6" fmla="*/ 54070 h 2833808"/>
              <a:gd name="connsiteX7" fmla="*/ 4594139 w 5470426"/>
              <a:gd name="connsiteY7" fmla="*/ 197555 h 2833808"/>
              <a:gd name="connsiteX8" fmla="*/ 5075403 w 5470426"/>
              <a:gd name="connsiteY8" fmla="*/ 491660 h 2833808"/>
              <a:gd name="connsiteX9" fmla="*/ 5337424 w 5470426"/>
              <a:gd name="connsiteY9" fmla="*/ 887366 h 2833808"/>
              <a:gd name="connsiteX10" fmla="*/ 5465761 w 5470426"/>
              <a:gd name="connsiteY10" fmla="*/ 1363281 h 2833808"/>
              <a:gd name="connsiteX11" fmla="*/ 5417634 w 5470426"/>
              <a:gd name="connsiteY11" fmla="*/ 2181429 h 2833808"/>
              <a:gd name="connsiteX12" fmla="*/ 5187697 w 5470426"/>
              <a:gd name="connsiteY12" fmla="*/ 2753597 h 2833808"/>
              <a:gd name="connsiteX13" fmla="*/ 5118182 w 5470426"/>
              <a:gd name="connsiteY13" fmla="*/ 2828460 h 2833808"/>
              <a:gd name="connsiteX14" fmla="*/ 4786645 w 5470426"/>
              <a:gd name="connsiteY14" fmla="*/ 2833808 h 2833808"/>
              <a:gd name="connsiteX15" fmla="*/ 3588834 w 5470426"/>
              <a:gd name="connsiteY15" fmla="*/ 2833808 h 2833808"/>
              <a:gd name="connsiteX16" fmla="*/ 2722561 w 5470426"/>
              <a:gd name="connsiteY16" fmla="*/ 2807071 h 2833808"/>
              <a:gd name="connsiteX17" fmla="*/ 145283 w 5470426"/>
              <a:gd name="connsiteY17" fmla="*/ 2804470 h 2833808"/>
              <a:gd name="connsiteX18" fmla="*/ 228641 w 5470426"/>
              <a:gd name="connsiteY18" fmla="*/ 2425897 h 2833808"/>
              <a:gd name="connsiteX19" fmla="*/ 227767 w 5470426"/>
              <a:gd name="connsiteY19" fmla="*/ 2027736 h 2833808"/>
              <a:gd name="connsiteX20" fmla="*/ 249738 w 5470426"/>
              <a:gd name="connsiteY20" fmla="*/ 1653878 h 2833808"/>
              <a:gd name="connsiteX21" fmla="*/ 1042607 w 5470426"/>
              <a:gd name="connsiteY21" fmla="*/ 825951 h 2833808"/>
              <a:gd name="connsiteX22" fmla="*/ 373866 w 5470426"/>
              <a:gd name="connsiteY22" fmla="*/ 768318 h 2833808"/>
              <a:gd name="connsiteX0" fmla="*/ 373866 w 5470426"/>
              <a:gd name="connsiteY0" fmla="*/ 768318 h 2833808"/>
              <a:gd name="connsiteX1" fmla="*/ 1427427 w 5470426"/>
              <a:gd name="connsiteY1" fmla="*/ 486155 h 2833808"/>
              <a:gd name="connsiteX2" fmla="*/ 1923044 w 5470426"/>
              <a:gd name="connsiteY2" fmla="*/ 183228 h 2833808"/>
              <a:gd name="connsiteX3" fmla="*/ 2506847 w 5470426"/>
              <a:gd name="connsiteY3" fmla="*/ 607 h 2833808"/>
              <a:gd name="connsiteX4" fmla="*/ 3611457 w 5470426"/>
              <a:gd name="connsiteY4" fmla="*/ 242176 h 2833808"/>
              <a:gd name="connsiteX5" fmla="*/ 3965646 w 5470426"/>
              <a:gd name="connsiteY5" fmla="*/ 182424 h 2833808"/>
              <a:gd name="connsiteX6" fmla="*/ 4129826 w 5470426"/>
              <a:gd name="connsiteY6" fmla="*/ 54070 h 2833808"/>
              <a:gd name="connsiteX7" fmla="*/ 4594139 w 5470426"/>
              <a:gd name="connsiteY7" fmla="*/ 197555 h 2833808"/>
              <a:gd name="connsiteX8" fmla="*/ 5075403 w 5470426"/>
              <a:gd name="connsiteY8" fmla="*/ 491660 h 2833808"/>
              <a:gd name="connsiteX9" fmla="*/ 5337424 w 5470426"/>
              <a:gd name="connsiteY9" fmla="*/ 887366 h 2833808"/>
              <a:gd name="connsiteX10" fmla="*/ 5465761 w 5470426"/>
              <a:gd name="connsiteY10" fmla="*/ 1363281 h 2833808"/>
              <a:gd name="connsiteX11" fmla="*/ 5417634 w 5470426"/>
              <a:gd name="connsiteY11" fmla="*/ 2181429 h 2833808"/>
              <a:gd name="connsiteX12" fmla="*/ 5187697 w 5470426"/>
              <a:gd name="connsiteY12" fmla="*/ 2753597 h 2833808"/>
              <a:gd name="connsiteX13" fmla="*/ 5118182 w 5470426"/>
              <a:gd name="connsiteY13" fmla="*/ 2828460 h 2833808"/>
              <a:gd name="connsiteX14" fmla="*/ 4786645 w 5470426"/>
              <a:gd name="connsiteY14" fmla="*/ 2833808 h 2833808"/>
              <a:gd name="connsiteX15" fmla="*/ 3588834 w 5470426"/>
              <a:gd name="connsiteY15" fmla="*/ 2833808 h 2833808"/>
              <a:gd name="connsiteX16" fmla="*/ 2722561 w 5470426"/>
              <a:gd name="connsiteY16" fmla="*/ 2807071 h 2833808"/>
              <a:gd name="connsiteX17" fmla="*/ 145283 w 5470426"/>
              <a:gd name="connsiteY17" fmla="*/ 2804470 h 2833808"/>
              <a:gd name="connsiteX18" fmla="*/ 228641 w 5470426"/>
              <a:gd name="connsiteY18" fmla="*/ 2425897 h 2833808"/>
              <a:gd name="connsiteX19" fmla="*/ 43426 w 5470426"/>
              <a:gd name="connsiteY19" fmla="*/ 2018898 h 2833808"/>
              <a:gd name="connsiteX20" fmla="*/ 249738 w 5470426"/>
              <a:gd name="connsiteY20" fmla="*/ 1653878 h 2833808"/>
              <a:gd name="connsiteX21" fmla="*/ 1042607 w 5470426"/>
              <a:gd name="connsiteY21" fmla="*/ 825951 h 2833808"/>
              <a:gd name="connsiteX22" fmla="*/ 373866 w 5470426"/>
              <a:gd name="connsiteY22" fmla="*/ 768318 h 2833808"/>
              <a:gd name="connsiteX0" fmla="*/ 405209 w 5501769"/>
              <a:gd name="connsiteY0" fmla="*/ 768318 h 2833808"/>
              <a:gd name="connsiteX1" fmla="*/ 1458770 w 5501769"/>
              <a:gd name="connsiteY1" fmla="*/ 486155 h 2833808"/>
              <a:gd name="connsiteX2" fmla="*/ 1954387 w 5501769"/>
              <a:gd name="connsiteY2" fmla="*/ 183228 h 2833808"/>
              <a:gd name="connsiteX3" fmla="*/ 2538190 w 5501769"/>
              <a:gd name="connsiteY3" fmla="*/ 607 h 2833808"/>
              <a:gd name="connsiteX4" fmla="*/ 3642800 w 5501769"/>
              <a:gd name="connsiteY4" fmla="*/ 242176 h 2833808"/>
              <a:gd name="connsiteX5" fmla="*/ 3996989 w 5501769"/>
              <a:gd name="connsiteY5" fmla="*/ 182424 h 2833808"/>
              <a:gd name="connsiteX6" fmla="*/ 4161169 w 5501769"/>
              <a:gd name="connsiteY6" fmla="*/ 54070 h 2833808"/>
              <a:gd name="connsiteX7" fmla="*/ 4625482 w 5501769"/>
              <a:gd name="connsiteY7" fmla="*/ 197555 h 2833808"/>
              <a:gd name="connsiteX8" fmla="*/ 5106746 w 5501769"/>
              <a:gd name="connsiteY8" fmla="*/ 491660 h 2833808"/>
              <a:gd name="connsiteX9" fmla="*/ 5368767 w 5501769"/>
              <a:gd name="connsiteY9" fmla="*/ 887366 h 2833808"/>
              <a:gd name="connsiteX10" fmla="*/ 5497104 w 5501769"/>
              <a:gd name="connsiteY10" fmla="*/ 1363281 h 2833808"/>
              <a:gd name="connsiteX11" fmla="*/ 5448977 w 5501769"/>
              <a:gd name="connsiteY11" fmla="*/ 2181429 h 2833808"/>
              <a:gd name="connsiteX12" fmla="*/ 5219040 w 5501769"/>
              <a:gd name="connsiteY12" fmla="*/ 2753597 h 2833808"/>
              <a:gd name="connsiteX13" fmla="*/ 5149525 w 5501769"/>
              <a:gd name="connsiteY13" fmla="*/ 2828460 h 2833808"/>
              <a:gd name="connsiteX14" fmla="*/ 4817988 w 5501769"/>
              <a:gd name="connsiteY14" fmla="*/ 2833808 h 2833808"/>
              <a:gd name="connsiteX15" fmla="*/ 3620177 w 5501769"/>
              <a:gd name="connsiteY15" fmla="*/ 2833808 h 2833808"/>
              <a:gd name="connsiteX16" fmla="*/ 2753904 w 5501769"/>
              <a:gd name="connsiteY16" fmla="*/ 2807071 h 2833808"/>
              <a:gd name="connsiteX17" fmla="*/ 176626 w 5501769"/>
              <a:gd name="connsiteY17" fmla="*/ 2804470 h 2833808"/>
              <a:gd name="connsiteX18" fmla="*/ 167815 w 5501769"/>
              <a:gd name="connsiteY18" fmla="*/ 2421479 h 2833808"/>
              <a:gd name="connsiteX19" fmla="*/ 74769 w 5501769"/>
              <a:gd name="connsiteY19" fmla="*/ 2018898 h 2833808"/>
              <a:gd name="connsiteX20" fmla="*/ 281081 w 5501769"/>
              <a:gd name="connsiteY20" fmla="*/ 1653878 h 2833808"/>
              <a:gd name="connsiteX21" fmla="*/ 1073950 w 5501769"/>
              <a:gd name="connsiteY21" fmla="*/ 825951 h 2833808"/>
              <a:gd name="connsiteX22" fmla="*/ 405209 w 5501769"/>
              <a:gd name="connsiteY22" fmla="*/ 768318 h 2833808"/>
              <a:gd name="connsiteX0" fmla="*/ 405209 w 5501769"/>
              <a:gd name="connsiteY0" fmla="*/ 768318 h 2833808"/>
              <a:gd name="connsiteX1" fmla="*/ 1458770 w 5501769"/>
              <a:gd name="connsiteY1" fmla="*/ 486155 h 2833808"/>
              <a:gd name="connsiteX2" fmla="*/ 1954387 w 5501769"/>
              <a:gd name="connsiteY2" fmla="*/ 183228 h 2833808"/>
              <a:gd name="connsiteX3" fmla="*/ 2538190 w 5501769"/>
              <a:gd name="connsiteY3" fmla="*/ 607 h 2833808"/>
              <a:gd name="connsiteX4" fmla="*/ 3642800 w 5501769"/>
              <a:gd name="connsiteY4" fmla="*/ 242176 h 2833808"/>
              <a:gd name="connsiteX5" fmla="*/ 3996989 w 5501769"/>
              <a:gd name="connsiteY5" fmla="*/ 182424 h 2833808"/>
              <a:gd name="connsiteX6" fmla="*/ 4161169 w 5501769"/>
              <a:gd name="connsiteY6" fmla="*/ 54070 h 2833808"/>
              <a:gd name="connsiteX7" fmla="*/ 4625482 w 5501769"/>
              <a:gd name="connsiteY7" fmla="*/ 197555 h 2833808"/>
              <a:gd name="connsiteX8" fmla="*/ 5106746 w 5501769"/>
              <a:gd name="connsiteY8" fmla="*/ 491660 h 2833808"/>
              <a:gd name="connsiteX9" fmla="*/ 5368767 w 5501769"/>
              <a:gd name="connsiteY9" fmla="*/ 887366 h 2833808"/>
              <a:gd name="connsiteX10" fmla="*/ 5497104 w 5501769"/>
              <a:gd name="connsiteY10" fmla="*/ 1363281 h 2833808"/>
              <a:gd name="connsiteX11" fmla="*/ 5448977 w 5501769"/>
              <a:gd name="connsiteY11" fmla="*/ 2181429 h 2833808"/>
              <a:gd name="connsiteX12" fmla="*/ 5219040 w 5501769"/>
              <a:gd name="connsiteY12" fmla="*/ 2753597 h 2833808"/>
              <a:gd name="connsiteX13" fmla="*/ 5149525 w 5501769"/>
              <a:gd name="connsiteY13" fmla="*/ 2828460 h 2833808"/>
              <a:gd name="connsiteX14" fmla="*/ 4817988 w 5501769"/>
              <a:gd name="connsiteY14" fmla="*/ 2833808 h 2833808"/>
              <a:gd name="connsiteX15" fmla="*/ 3620177 w 5501769"/>
              <a:gd name="connsiteY15" fmla="*/ 2833808 h 2833808"/>
              <a:gd name="connsiteX16" fmla="*/ 2753904 w 5501769"/>
              <a:gd name="connsiteY16" fmla="*/ 2807071 h 2833808"/>
              <a:gd name="connsiteX17" fmla="*/ 176626 w 5501769"/>
              <a:gd name="connsiteY17" fmla="*/ 2804470 h 2833808"/>
              <a:gd name="connsiteX18" fmla="*/ 167815 w 5501769"/>
              <a:gd name="connsiteY18" fmla="*/ 2421479 h 2833808"/>
              <a:gd name="connsiteX19" fmla="*/ 74769 w 5501769"/>
              <a:gd name="connsiteY19" fmla="*/ 2018898 h 2833808"/>
              <a:gd name="connsiteX20" fmla="*/ 161947 w 5501769"/>
              <a:gd name="connsiteY20" fmla="*/ 1599841 h 2833808"/>
              <a:gd name="connsiteX21" fmla="*/ 1073950 w 5501769"/>
              <a:gd name="connsiteY21" fmla="*/ 825951 h 2833808"/>
              <a:gd name="connsiteX22" fmla="*/ 405209 w 5501769"/>
              <a:gd name="connsiteY22" fmla="*/ 768318 h 2833808"/>
              <a:gd name="connsiteX0" fmla="*/ 405209 w 5501769"/>
              <a:gd name="connsiteY0" fmla="*/ 768318 h 2833808"/>
              <a:gd name="connsiteX1" fmla="*/ 1458770 w 5501769"/>
              <a:gd name="connsiteY1" fmla="*/ 486155 h 2833808"/>
              <a:gd name="connsiteX2" fmla="*/ 1954387 w 5501769"/>
              <a:gd name="connsiteY2" fmla="*/ 183228 h 2833808"/>
              <a:gd name="connsiteX3" fmla="*/ 2538190 w 5501769"/>
              <a:gd name="connsiteY3" fmla="*/ 607 h 2833808"/>
              <a:gd name="connsiteX4" fmla="*/ 3642800 w 5501769"/>
              <a:gd name="connsiteY4" fmla="*/ 242176 h 2833808"/>
              <a:gd name="connsiteX5" fmla="*/ 3996989 w 5501769"/>
              <a:gd name="connsiteY5" fmla="*/ 182424 h 2833808"/>
              <a:gd name="connsiteX6" fmla="*/ 4161169 w 5501769"/>
              <a:gd name="connsiteY6" fmla="*/ 54070 h 2833808"/>
              <a:gd name="connsiteX7" fmla="*/ 4625482 w 5501769"/>
              <a:gd name="connsiteY7" fmla="*/ 197555 h 2833808"/>
              <a:gd name="connsiteX8" fmla="*/ 5106746 w 5501769"/>
              <a:gd name="connsiteY8" fmla="*/ 491660 h 2833808"/>
              <a:gd name="connsiteX9" fmla="*/ 5368767 w 5501769"/>
              <a:gd name="connsiteY9" fmla="*/ 887366 h 2833808"/>
              <a:gd name="connsiteX10" fmla="*/ 5497104 w 5501769"/>
              <a:gd name="connsiteY10" fmla="*/ 1363281 h 2833808"/>
              <a:gd name="connsiteX11" fmla="*/ 5448977 w 5501769"/>
              <a:gd name="connsiteY11" fmla="*/ 2181429 h 2833808"/>
              <a:gd name="connsiteX12" fmla="*/ 5219040 w 5501769"/>
              <a:gd name="connsiteY12" fmla="*/ 2753597 h 2833808"/>
              <a:gd name="connsiteX13" fmla="*/ 5149525 w 5501769"/>
              <a:gd name="connsiteY13" fmla="*/ 2828460 h 2833808"/>
              <a:gd name="connsiteX14" fmla="*/ 4817988 w 5501769"/>
              <a:gd name="connsiteY14" fmla="*/ 2833808 h 2833808"/>
              <a:gd name="connsiteX15" fmla="*/ 3620177 w 5501769"/>
              <a:gd name="connsiteY15" fmla="*/ 2833808 h 2833808"/>
              <a:gd name="connsiteX16" fmla="*/ 2753904 w 5501769"/>
              <a:gd name="connsiteY16" fmla="*/ 2807071 h 2833808"/>
              <a:gd name="connsiteX17" fmla="*/ 176626 w 5501769"/>
              <a:gd name="connsiteY17" fmla="*/ 2804470 h 2833808"/>
              <a:gd name="connsiteX18" fmla="*/ 167815 w 5501769"/>
              <a:gd name="connsiteY18" fmla="*/ 2421479 h 2833808"/>
              <a:gd name="connsiteX19" fmla="*/ 74769 w 5501769"/>
              <a:gd name="connsiteY19" fmla="*/ 2018898 h 2833808"/>
              <a:gd name="connsiteX20" fmla="*/ 161947 w 5501769"/>
              <a:gd name="connsiteY20" fmla="*/ 1599841 h 2833808"/>
              <a:gd name="connsiteX21" fmla="*/ 258227 w 5501769"/>
              <a:gd name="connsiteY21" fmla="*/ 1004303 h 2833808"/>
              <a:gd name="connsiteX22" fmla="*/ 405209 w 5501769"/>
              <a:gd name="connsiteY22" fmla="*/ 768318 h 2833808"/>
              <a:gd name="connsiteX0" fmla="*/ 405209 w 5501769"/>
              <a:gd name="connsiteY0" fmla="*/ 768318 h 2833808"/>
              <a:gd name="connsiteX1" fmla="*/ 976378 w 5501769"/>
              <a:gd name="connsiteY1" fmla="*/ 865321 h 2833808"/>
              <a:gd name="connsiteX2" fmla="*/ 1458770 w 5501769"/>
              <a:gd name="connsiteY2" fmla="*/ 486155 h 2833808"/>
              <a:gd name="connsiteX3" fmla="*/ 1954387 w 5501769"/>
              <a:gd name="connsiteY3" fmla="*/ 183228 h 2833808"/>
              <a:gd name="connsiteX4" fmla="*/ 2538190 w 5501769"/>
              <a:gd name="connsiteY4" fmla="*/ 607 h 2833808"/>
              <a:gd name="connsiteX5" fmla="*/ 3642800 w 5501769"/>
              <a:gd name="connsiteY5" fmla="*/ 242176 h 2833808"/>
              <a:gd name="connsiteX6" fmla="*/ 3996989 w 5501769"/>
              <a:gd name="connsiteY6" fmla="*/ 182424 h 2833808"/>
              <a:gd name="connsiteX7" fmla="*/ 4161169 w 5501769"/>
              <a:gd name="connsiteY7" fmla="*/ 54070 h 2833808"/>
              <a:gd name="connsiteX8" fmla="*/ 4625482 w 5501769"/>
              <a:gd name="connsiteY8" fmla="*/ 197555 h 2833808"/>
              <a:gd name="connsiteX9" fmla="*/ 5106746 w 5501769"/>
              <a:gd name="connsiteY9" fmla="*/ 491660 h 2833808"/>
              <a:gd name="connsiteX10" fmla="*/ 5368767 w 5501769"/>
              <a:gd name="connsiteY10" fmla="*/ 887366 h 2833808"/>
              <a:gd name="connsiteX11" fmla="*/ 5497104 w 5501769"/>
              <a:gd name="connsiteY11" fmla="*/ 1363281 h 2833808"/>
              <a:gd name="connsiteX12" fmla="*/ 5448977 w 5501769"/>
              <a:gd name="connsiteY12" fmla="*/ 2181429 h 2833808"/>
              <a:gd name="connsiteX13" fmla="*/ 5219040 w 5501769"/>
              <a:gd name="connsiteY13" fmla="*/ 2753597 h 2833808"/>
              <a:gd name="connsiteX14" fmla="*/ 5149525 w 5501769"/>
              <a:gd name="connsiteY14" fmla="*/ 2828460 h 2833808"/>
              <a:gd name="connsiteX15" fmla="*/ 4817988 w 5501769"/>
              <a:gd name="connsiteY15" fmla="*/ 2833808 h 2833808"/>
              <a:gd name="connsiteX16" fmla="*/ 3620177 w 5501769"/>
              <a:gd name="connsiteY16" fmla="*/ 2833808 h 2833808"/>
              <a:gd name="connsiteX17" fmla="*/ 2753904 w 5501769"/>
              <a:gd name="connsiteY17" fmla="*/ 2807071 h 2833808"/>
              <a:gd name="connsiteX18" fmla="*/ 176626 w 5501769"/>
              <a:gd name="connsiteY18" fmla="*/ 2804470 h 2833808"/>
              <a:gd name="connsiteX19" fmla="*/ 167815 w 5501769"/>
              <a:gd name="connsiteY19" fmla="*/ 2421479 h 2833808"/>
              <a:gd name="connsiteX20" fmla="*/ 74769 w 5501769"/>
              <a:gd name="connsiteY20" fmla="*/ 2018898 h 2833808"/>
              <a:gd name="connsiteX21" fmla="*/ 161947 w 5501769"/>
              <a:gd name="connsiteY21" fmla="*/ 1599841 h 2833808"/>
              <a:gd name="connsiteX22" fmla="*/ 258227 w 5501769"/>
              <a:gd name="connsiteY22" fmla="*/ 1004303 h 2833808"/>
              <a:gd name="connsiteX23" fmla="*/ 405209 w 5501769"/>
              <a:gd name="connsiteY23" fmla="*/ 768318 h 2833808"/>
              <a:gd name="connsiteX0" fmla="*/ 405209 w 5501769"/>
              <a:gd name="connsiteY0" fmla="*/ 768318 h 2833808"/>
              <a:gd name="connsiteX1" fmla="*/ 968993 w 5501769"/>
              <a:gd name="connsiteY1" fmla="*/ 1023083 h 2833808"/>
              <a:gd name="connsiteX2" fmla="*/ 1458770 w 5501769"/>
              <a:gd name="connsiteY2" fmla="*/ 486155 h 2833808"/>
              <a:gd name="connsiteX3" fmla="*/ 1954387 w 5501769"/>
              <a:gd name="connsiteY3" fmla="*/ 183228 h 2833808"/>
              <a:gd name="connsiteX4" fmla="*/ 2538190 w 5501769"/>
              <a:gd name="connsiteY4" fmla="*/ 607 h 2833808"/>
              <a:gd name="connsiteX5" fmla="*/ 3642800 w 5501769"/>
              <a:gd name="connsiteY5" fmla="*/ 242176 h 2833808"/>
              <a:gd name="connsiteX6" fmla="*/ 3996989 w 5501769"/>
              <a:gd name="connsiteY6" fmla="*/ 182424 h 2833808"/>
              <a:gd name="connsiteX7" fmla="*/ 4161169 w 5501769"/>
              <a:gd name="connsiteY7" fmla="*/ 54070 h 2833808"/>
              <a:gd name="connsiteX8" fmla="*/ 4625482 w 5501769"/>
              <a:gd name="connsiteY8" fmla="*/ 197555 h 2833808"/>
              <a:gd name="connsiteX9" fmla="*/ 5106746 w 5501769"/>
              <a:gd name="connsiteY9" fmla="*/ 491660 h 2833808"/>
              <a:gd name="connsiteX10" fmla="*/ 5368767 w 5501769"/>
              <a:gd name="connsiteY10" fmla="*/ 887366 h 2833808"/>
              <a:gd name="connsiteX11" fmla="*/ 5497104 w 5501769"/>
              <a:gd name="connsiteY11" fmla="*/ 1363281 h 2833808"/>
              <a:gd name="connsiteX12" fmla="*/ 5448977 w 5501769"/>
              <a:gd name="connsiteY12" fmla="*/ 2181429 h 2833808"/>
              <a:gd name="connsiteX13" fmla="*/ 5219040 w 5501769"/>
              <a:gd name="connsiteY13" fmla="*/ 2753597 h 2833808"/>
              <a:gd name="connsiteX14" fmla="*/ 5149525 w 5501769"/>
              <a:gd name="connsiteY14" fmla="*/ 2828460 h 2833808"/>
              <a:gd name="connsiteX15" fmla="*/ 4817988 w 5501769"/>
              <a:gd name="connsiteY15" fmla="*/ 2833808 h 2833808"/>
              <a:gd name="connsiteX16" fmla="*/ 3620177 w 5501769"/>
              <a:gd name="connsiteY16" fmla="*/ 2833808 h 2833808"/>
              <a:gd name="connsiteX17" fmla="*/ 2753904 w 5501769"/>
              <a:gd name="connsiteY17" fmla="*/ 2807071 h 2833808"/>
              <a:gd name="connsiteX18" fmla="*/ 176626 w 5501769"/>
              <a:gd name="connsiteY18" fmla="*/ 2804470 h 2833808"/>
              <a:gd name="connsiteX19" fmla="*/ 167815 w 5501769"/>
              <a:gd name="connsiteY19" fmla="*/ 2421479 h 2833808"/>
              <a:gd name="connsiteX20" fmla="*/ 74769 w 5501769"/>
              <a:gd name="connsiteY20" fmla="*/ 2018898 h 2833808"/>
              <a:gd name="connsiteX21" fmla="*/ 161947 w 5501769"/>
              <a:gd name="connsiteY21" fmla="*/ 1599841 h 2833808"/>
              <a:gd name="connsiteX22" fmla="*/ 258227 w 5501769"/>
              <a:gd name="connsiteY22" fmla="*/ 1004303 h 2833808"/>
              <a:gd name="connsiteX23" fmla="*/ 405209 w 5501769"/>
              <a:gd name="connsiteY23" fmla="*/ 768318 h 2833808"/>
              <a:gd name="connsiteX0" fmla="*/ 405209 w 5501769"/>
              <a:gd name="connsiteY0" fmla="*/ 828025 h 2893515"/>
              <a:gd name="connsiteX1" fmla="*/ 968993 w 5501769"/>
              <a:gd name="connsiteY1" fmla="*/ 1082790 h 2893515"/>
              <a:gd name="connsiteX2" fmla="*/ 1458770 w 5501769"/>
              <a:gd name="connsiteY2" fmla="*/ 545862 h 2893515"/>
              <a:gd name="connsiteX3" fmla="*/ 1903270 w 5501769"/>
              <a:gd name="connsiteY3" fmla="*/ 40903 h 2893515"/>
              <a:gd name="connsiteX4" fmla="*/ 2538190 w 5501769"/>
              <a:gd name="connsiteY4" fmla="*/ 60314 h 2893515"/>
              <a:gd name="connsiteX5" fmla="*/ 3642800 w 5501769"/>
              <a:gd name="connsiteY5" fmla="*/ 301883 h 2893515"/>
              <a:gd name="connsiteX6" fmla="*/ 3996989 w 5501769"/>
              <a:gd name="connsiteY6" fmla="*/ 242131 h 2893515"/>
              <a:gd name="connsiteX7" fmla="*/ 4161169 w 5501769"/>
              <a:gd name="connsiteY7" fmla="*/ 113777 h 2893515"/>
              <a:gd name="connsiteX8" fmla="*/ 4625482 w 5501769"/>
              <a:gd name="connsiteY8" fmla="*/ 257262 h 2893515"/>
              <a:gd name="connsiteX9" fmla="*/ 5106746 w 5501769"/>
              <a:gd name="connsiteY9" fmla="*/ 551367 h 2893515"/>
              <a:gd name="connsiteX10" fmla="*/ 5368767 w 5501769"/>
              <a:gd name="connsiteY10" fmla="*/ 947073 h 2893515"/>
              <a:gd name="connsiteX11" fmla="*/ 5497104 w 5501769"/>
              <a:gd name="connsiteY11" fmla="*/ 1422988 h 2893515"/>
              <a:gd name="connsiteX12" fmla="*/ 5448977 w 5501769"/>
              <a:gd name="connsiteY12" fmla="*/ 2241136 h 2893515"/>
              <a:gd name="connsiteX13" fmla="*/ 5219040 w 5501769"/>
              <a:gd name="connsiteY13" fmla="*/ 2813304 h 2893515"/>
              <a:gd name="connsiteX14" fmla="*/ 5149525 w 5501769"/>
              <a:gd name="connsiteY14" fmla="*/ 2888167 h 2893515"/>
              <a:gd name="connsiteX15" fmla="*/ 4817988 w 5501769"/>
              <a:gd name="connsiteY15" fmla="*/ 2893515 h 2893515"/>
              <a:gd name="connsiteX16" fmla="*/ 3620177 w 5501769"/>
              <a:gd name="connsiteY16" fmla="*/ 2893515 h 2893515"/>
              <a:gd name="connsiteX17" fmla="*/ 2753904 w 5501769"/>
              <a:gd name="connsiteY17" fmla="*/ 2866778 h 2893515"/>
              <a:gd name="connsiteX18" fmla="*/ 176626 w 5501769"/>
              <a:gd name="connsiteY18" fmla="*/ 2864177 h 2893515"/>
              <a:gd name="connsiteX19" fmla="*/ 167815 w 5501769"/>
              <a:gd name="connsiteY19" fmla="*/ 2481186 h 2893515"/>
              <a:gd name="connsiteX20" fmla="*/ 74769 w 5501769"/>
              <a:gd name="connsiteY20" fmla="*/ 2078605 h 2893515"/>
              <a:gd name="connsiteX21" fmla="*/ 161947 w 5501769"/>
              <a:gd name="connsiteY21" fmla="*/ 1659548 h 2893515"/>
              <a:gd name="connsiteX22" fmla="*/ 258227 w 5501769"/>
              <a:gd name="connsiteY22" fmla="*/ 1064010 h 2893515"/>
              <a:gd name="connsiteX23" fmla="*/ 405209 w 5501769"/>
              <a:gd name="connsiteY23" fmla="*/ 828025 h 2893515"/>
              <a:gd name="connsiteX0" fmla="*/ 405209 w 5501769"/>
              <a:gd name="connsiteY0" fmla="*/ 907278 h 2972768"/>
              <a:gd name="connsiteX1" fmla="*/ 968993 w 5501769"/>
              <a:gd name="connsiteY1" fmla="*/ 1162043 h 2972768"/>
              <a:gd name="connsiteX2" fmla="*/ 1458770 w 5501769"/>
              <a:gd name="connsiteY2" fmla="*/ 625115 h 2972768"/>
              <a:gd name="connsiteX3" fmla="*/ 1903270 w 5501769"/>
              <a:gd name="connsiteY3" fmla="*/ 120156 h 2972768"/>
              <a:gd name="connsiteX4" fmla="*/ 2483380 w 5501769"/>
              <a:gd name="connsiteY4" fmla="*/ 16415 h 2972768"/>
              <a:gd name="connsiteX5" fmla="*/ 3642800 w 5501769"/>
              <a:gd name="connsiteY5" fmla="*/ 381136 h 2972768"/>
              <a:gd name="connsiteX6" fmla="*/ 3996989 w 5501769"/>
              <a:gd name="connsiteY6" fmla="*/ 321384 h 2972768"/>
              <a:gd name="connsiteX7" fmla="*/ 4161169 w 5501769"/>
              <a:gd name="connsiteY7" fmla="*/ 193030 h 2972768"/>
              <a:gd name="connsiteX8" fmla="*/ 4625482 w 5501769"/>
              <a:gd name="connsiteY8" fmla="*/ 336515 h 2972768"/>
              <a:gd name="connsiteX9" fmla="*/ 5106746 w 5501769"/>
              <a:gd name="connsiteY9" fmla="*/ 630620 h 2972768"/>
              <a:gd name="connsiteX10" fmla="*/ 5368767 w 5501769"/>
              <a:gd name="connsiteY10" fmla="*/ 1026326 h 2972768"/>
              <a:gd name="connsiteX11" fmla="*/ 5497104 w 5501769"/>
              <a:gd name="connsiteY11" fmla="*/ 1502241 h 2972768"/>
              <a:gd name="connsiteX12" fmla="*/ 5448977 w 5501769"/>
              <a:gd name="connsiteY12" fmla="*/ 2320389 h 2972768"/>
              <a:gd name="connsiteX13" fmla="*/ 5219040 w 5501769"/>
              <a:gd name="connsiteY13" fmla="*/ 2892557 h 2972768"/>
              <a:gd name="connsiteX14" fmla="*/ 5149525 w 5501769"/>
              <a:gd name="connsiteY14" fmla="*/ 2967420 h 2972768"/>
              <a:gd name="connsiteX15" fmla="*/ 4817988 w 5501769"/>
              <a:gd name="connsiteY15" fmla="*/ 2972768 h 2972768"/>
              <a:gd name="connsiteX16" fmla="*/ 3620177 w 5501769"/>
              <a:gd name="connsiteY16" fmla="*/ 2972768 h 2972768"/>
              <a:gd name="connsiteX17" fmla="*/ 2753904 w 5501769"/>
              <a:gd name="connsiteY17" fmla="*/ 2946031 h 2972768"/>
              <a:gd name="connsiteX18" fmla="*/ 176626 w 5501769"/>
              <a:gd name="connsiteY18" fmla="*/ 2943430 h 2972768"/>
              <a:gd name="connsiteX19" fmla="*/ 167815 w 5501769"/>
              <a:gd name="connsiteY19" fmla="*/ 2560439 h 2972768"/>
              <a:gd name="connsiteX20" fmla="*/ 74769 w 5501769"/>
              <a:gd name="connsiteY20" fmla="*/ 2157858 h 2972768"/>
              <a:gd name="connsiteX21" fmla="*/ 161947 w 5501769"/>
              <a:gd name="connsiteY21" fmla="*/ 1738801 h 2972768"/>
              <a:gd name="connsiteX22" fmla="*/ 258227 w 5501769"/>
              <a:gd name="connsiteY22" fmla="*/ 1143263 h 2972768"/>
              <a:gd name="connsiteX23" fmla="*/ 405209 w 5501769"/>
              <a:gd name="connsiteY23" fmla="*/ 907278 h 2972768"/>
              <a:gd name="connsiteX0" fmla="*/ 405209 w 5501769"/>
              <a:gd name="connsiteY0" fmla="*/ 907278 h 2972768"/>
              <a:gd name="connsiteX1" fmla="*/ 968993 w 5501769"/>
              <a:gd name="connsiteY1" fmla="*/ 1162043 h 2972768"/>
              <a:gd name="connsiteX2" fmla="*/ 1458770 w 5501769"/>
              <a:gd name="connsiteY2" fmla="*/ 625115 h 2972768"/>
              <a:gd name="connsiteX3" fmla="*/ 1903270 w 5501769"/>
              <a:gd name="connsiteY3" fmla="*/ 120156 h 2972768"/>
              <a:gd name="connsiteX4" fmla="*/ 2483380 w 5501769"/>
              <a:gd name="connsiteY4" fmla="*/ 16415 h 2972768"/>
              <a:gd name="connsiteX5" fmla="*/ 3642800 w 5501769"/>
              <a:gd name="connsiteY5" fmla="*/ 381136 h 2972768"/>
              <a:gd name="connsiteX6" fmla="*/ 3996989 w 5501769"/>
              <a:gd name="connsiteY6" fmla="*/ 321384 h 2972768"/>
              <a:gd name="connsiteX7" fmla="*/ 4161169 w 5501769"/>
              <a:gd name="connsiteY7" fmla="*/ 193030 h 2972768"/>
              <a:gd name="connsiteX8" fmla="*/ 4625482 w 5501769"/>
              <a:gd name="connsiteY8" fmla="*/ 336515 h 2972768"/>
              <a:gd name="connsiteX9" fmla="*/ 5106746 w 5501769"/>
              <a:gd name="connsiteY9" fmla="*/ 630620 h 2972768"/>
              <a:gd name="connsiteX10" fmla="*/ 5368767 w 5501769"/>
              <a:gd name="connsiteY10" fmla="*/ 1026326 h 2972768"/>
              <a:gd name="connsiteX11" fmla="*/ 5497104 w 5501769"/>
              <a:gd name="connsiteY11" fmla="*/ 1502241 h 2972768"/>
              <a:gd name="connsiteX12" fmla="*/ 5448977 w 5501769"/>
              <a:gd name="connsiteY12" fmla="*/ 2320389 h 2972768"/>
              <a:gd name="connsiteX13" fmla="*/ 5219040 w 5501769"/>
              <a:gd name="connsiteY13" fmla="*/ 2892557 h 2972768"/>
              <a:gd name="connsiteX14" fmla="*/ 5149525 w 5501769"/>
              <a:gd name="connsiteY14" fmla="*/ 2967420 h 2972768"/>
              <a:gd name="connsiteX15" fmla="*/ 4817988 w 5501769"/>
              <a:gd name="connsiteY15" fmla="*/ 2972768 h 2972768"/>
              <a:gd name="connsiteX16" fmla="*/ 3620177 w 5501769"/>
              <a:gd name="connsiteY16" fmla="*/ 2972768 h 2972768"/>
              <a:gd name="connsiteX17" fmla="*/ 2753904 w 5501769"/>
              <a:gd name="connsiteY17" fmla="*/ 2946031 h 2972768"/>
              <a:gd name="connsiteX18" fmla="*/ 176626 w 5501769"/>
              <a:gd name="connsiteY18" fmla="*/ 2943430 h 2972768"/>
              <a:gd name="connsiteX19" fmla="*/ 167815 w 5501769"/>
              <a:gd name="connsiteY19" fmla="*/ 2560439 h 2972768"/>
              <a:gd name="connsiteX20" fmla="*/ 74769 w 5501769"/>
              <a:gd name="connsiteY20" fmla="*/ 2157858 h 2972768"/>
              <a:gd name="connsiteX21" fmla="*/ 161947 w 5501769"/>
              <a:gd name="connsiteY21" fmla="*/ 1738801 h 2972768"/>
              <a:gd name="connsiteX22" fmla="*/ 405209 w 5501769"/>
              <a:gd name="connsiteY22" fmla="*/ 907278 h 2972768"/>
              <a:gd name="connsiteX0" fmla="*/ 405209 w 5501769"/>
              <a:gd name="connsiteY0" fmla="*/ 907278 h 2972768"/>
              <a:gd name="connsiteX1" fmla="*/ 1458770 w 5501769"/>
              <a:gd name="connsiteY1" fmla="*/ 625115 h 2972768"/>
              <a:gd name="connsiteX2" fmla="*/ 1903270 w 5501769"/>
              <a:gd name="connsiteY2" fmla="*/ 120156 h 2972768"/>
              <a:gd name="connsiteX3" fmla="*/ 2483380 w 5501769"/>
              <a:gd name="connsiteY3" fmla="*/ 16415 h 2972768"/>
              <a:gd name="connsiteX4" fmla="*/ 3642800 w 5501769"/>
              <a:gd name="connsiteY4" fmla="*/ 381136 h 2972768"/>
              <a:gd name="connsiteX5" fmla="*/ 3996989 w 5501769"/>
              <a:gd name="connsiteY5" fmla="*/ 321384 h 2972768"/>
              <a:gd name="connsiteX6" fmla="*/ 4161169 w 5501769"/>
              <a:gd name="connsiteY6" fmla="*/ 193030 h 2972768"/>
              <a:gd name="connsiteX7" fmla="*/ 4625482 w 5501769"/>
              <a:gd name="connsiteY7" fmla="*/ 336515 h 2972768"/>
              <a:gd name="connsiteX8" fmla="*/ 5106746 w 5501769"/>
              <a:gd name="connsiteY8" fmla="*/ 630620 h 2972768"/>
              <a:gd name="connsiteX9" fmla="*/ 5368767 w 5501769"/>
              <a:gd name="connsiteY9" fmla="*/ 1026326 h 2972768"/>
              <a:gd name="connsiteX10" fmla="*/ 5497104 w 5501769"/>
              <a:gd name="connsiteY10" fmla="*/ 1502241 h 2972768"/>
              <a:gd name="connsiteX11" fmla="*/ 5448977 w 5501769"/>
              <a:gd name="connsiteY11" fmla="*/ 2320389 h 2972768"/>
              <a:gd name="connsiteX12" fmla="*/ 5219040 w 5501769"/>
              <a:gd name="connsiteY12" fmla="*/ 2892557 h 2972768"/>
              <a:gd name="connsiteX13" fmla="*/ 5149525 w 5501769"/>
              <a:gd name="connsiteY13" fmla="*/ 2967420 h 2972768"/>
              <a:gd name="connsiteX14" fmla="*/ 4817988 w 5501769"/>
              <a:gd name="connsiteY14" fmla="*/ 2972768 h 2972768"/>
              <a:gd name="connsiteX15" fmla="*/ 3620177 w 5501769"/>
              <a:gd name="connsiteY15" fmla="*/ 2972768 h 2972768"/>
              <a:gd name="connsiteX16" fmla="*/ 2753904 w 5501769"/>
              <a:gd name="connsiteY16" fmla="*/ 2946031 h 2972768"/>
              <a:gd name="connsiteX17" fmla="*/ 176626 w 5501769"/>
              <a:gd name="connsiteY17" fmla="*/ 2943430 h 2972768"/>
              <a:gd name="connsiteX18" fmla="*/ 167815 w 5501769"/>
              <a:gd name="connsiteY18" fmla="*/ 2560439 h 2972768"/>
              <a:gd name="connsiteX19" fmla="*/ 74769 w 5501769"/>
              <a:gd name="connsiteY19" fmla="*/ 2157858 h 2972768"/>
              <a:gd name="connsiteX20" fmla="*/ 161947 w 5501769"/>
              <a:gd name="connsiteY20" fmla="*/ 1738801 h 2972768"/>
              <a:gd name="connsiteX21" fmla="*/ 405209 w 5501769"/>
              <a:gd name="connsiteY21" fmla="*/ 907278 h 2972768"/>
              <a:gd name="connsiteX0" fmla="*/ 161947 w 5501769"/>
              <a:gd name="connsiteY0" fmla="*/ 1738801 h 2972768"/>
              <a:gd name="connsiteX1" fmla="*/ 1458770 w 5501769"/>
              <a:gd name="connsiteY1" fmla="*/ 625115 h 2972768"/>
              <a:gd name="connsiteX2" fmla="*/ 1903270 w 5501769"/>
              <a:gd name="connsiteY2" fmla="*/ 120156 h 2972768"/>
              <a:gd name="connsiteX3" fmla="*/ 2483380 w 5501769"/>
              <a:gd name="connsiteY3" fmla="*/ 16415 h 2972768"/>
              <a:gd name="connsiteX4" fmla="*/ 3642800 w 5501769"/>
              <a:gd name="connsiteY4" fmla="*/ 381136 h 2972768"/>
              <a:gd name="connsiteX5" fmla="*/ 3996989 w 5501769"/>
              <a:gd name="connsiteY5" fmla="*/ 321384 h 2972768"/>
              <a:gd name="connsiteX6" fmla="*/ 4161169 w 5501769"/>
              <a:gd name="connsiteY6" fmla="*/ 193030 h 2972768"/>
              <a:gd name="connsiteX7" fmla="*/ 4625482 w 5501769"/>
              <a:gd name="connsiteY7" fmla="*/ 336515 h 2972768"/>
              <a:gd name="connsiteX8" fmla="*/ 5106746 w 5501769"/>
              <a:gd name="connsiteY8" fmla="*/ 630620 h 2972768"/>
              <a:gd name="connsiteX9" fmla="*/ 5368767 w 5501769"/>
              <a:gd name="connsiteY9" fmla="*/ 1026326 h 2972768"/>
              <a:gd name="connsiteX10" fmla="*/ 5497104 w 5501769"/>
              <a:gd name="connsiteY10" fmla="*/ 1502241 h 2972768"/>
              <a:gd name="connsiteX11" fmla="*/ 5448977 w 5501769"/>
              <a:gd name="connsiteY11" fmla="*/ 2320389 h 2972768"/>
              <a:gd name="connsiteX12" fmla="*/ 5219040 w 5501769"/>
              <a:gd name="connsiteY12" fmla="*/ 2892557 h 2972768"/>
              <a:gd name="connsiteX13" fmla="*/ 5149525 w 5501769"/>
              <a:gd name="connsiteY13" fmla="*/ 2967420 h 2972768"/>
              <a:gd name="connsiteX14" fmla="*/ 4817988 w 5501769"/>
              <a:gd name="connsiteY14" fmla="*/ 2972768 h 2972768"/>
              <a:gd name="connsiteX15" fmla="*/ 3620177 w 5501769"/>
              <a:gd name="connsiteY15" fmla="*/ 2972768 h 2972768"/>
              <a:gd name="connsiteX16" fmla="*/ 2753904 w 5501769"/>
              <a:gd name="connsiteY16" fmla="*/ 2946031 h 2972768"/>
              <a:gd name="connsiteX17" fmla="*/ 176626 w 5501769"/>
              <a:gd name="connsiteY17" fmla="*/ 2943430 h 2972768"/>
              <a:gd name="connsiteX18" fmla="*/ 167815 w 5501769"/>
              <a:gd name="connsiteY18" fmla="*/ 2560439 h 2972768"/>
              <a:gd name="connsiteX19" fmla="*/ 74769 w 5501769"/>
              <a:gd name="connsiteY19" fmla="*/ 2157858 h 2972768"/>
              <a:gd name="connsiteX20" fmla="*/ 161947 w 5501769"/>
              <a:gd name="connsiteY20" fmla="*/ 1738801 h 2972768"/>
              <a:gd name="connsiteX0" fmla="*/ 81469 w 5508469"/>
              <a:gd name="connsiteY0" fmla="*/ 2157858 h 2972768"/>
              <a:gd name="connsiteX1" fmla="*/ 1465470 w 5508469"/>
              <a:gd name="connsiteY1" fmla="*/ 625115 h 2972768"/>
              <a:gd name="connsiteX2" fmla="*/ 1909970 w 5508469"/>
              <a:gd name="connsiteY2" fmla="*/ 120156 h 2972768"/>
              <a:gd name="connsiteX3" fmla="*/ 2490080 w 5508469"/>
              <a:gd name="connsiteY3" fmla="*/ 16415 h 2972768"/>
              <a:gd name="connsiteX4" fmla="*/ 3649500 w 5508469"/>
              <a:gd name="connsiteY4" fmla="*/ 381136 h 2972768"/>
              <a:gd name="connsiteX5" fmla="*/ 4003689 w 5508469"/>
              <a:gd name="connsiteY5" fmla="*/ 321384 h 2972768"/>
              <a:gd name="connsiteX6" fmla="*/ 4167869 w 5508469"/>
              <a:gd name="connsiteY6" fmla="*/ 193030 h 2972768"/>
              <a:gd name="connsiteX7" fmla="*/ 4632182 w 5508469"/>
              <a:gd name="connsiteY7" fmla="*/ 336515 h 2972768"/>
              <a:gd name="connsiteX8" fmla="*/ 5113446 w 5508469"/>
              <a:gd name="connsiteY8" fmla="*/ 630620 h 2972768"/>
              <a:gd name="connsiteX9" fmla="*/ 5375467 w 5508469"/>
              <a:gd name="connsiteY9" fmla="*/ 1026326 h 2972768"/>
              <a:gd name="connsiteX10" fmla="*/ 5503804 w 5508469"/>
              <a:gd name="connsiteY10" fmla="*/ 1502241 h 2972768"/>
              <a:gd name="connsiteX11" fmla="*/ 5455677 w 5508469"/>
              <a:gd name="connsiteY11" fmla="*/ 2320389 h 2972768"/>
              <a:gd name="connsiteX12" fmla="*/ 5225740 w 5508469"/>
              <a:gd name="connsiteY12" fmla="*/ 2892557 h 2972768"/>
              <a:gd name="connsiteX13" fmla="*/ 5156225 w 5508469"/>
              <a:gd name="connsiteY13" fmla="*/ 2967420 h 2972768"/>
              <a:gd name="connsiteX14" fmla="*/ 4824688 w 5508469"/>
              <a:gd name="connsiteY14" fmla="*/ 2972768 h 2972768"/>
              <a:gd name="connsiteX15" fmla="*/ 3626877 w 5508469"/>
              <a:gd name="connsiteY15" fmla="*/ 2972768 h 2972768"/>
              <a:gd name="connsiteX16" fmla="*/ 2760604 w 5508469"/>
              <a:gd name="connsiteY16" fmla="*/ 2946031 h 2972768"/>
              <a:gd name="connsiteX17" fmla="*/ 183326 w 5508469"/>
              <a:gd name="connsiteY17" fmla="*/ 2943430 h 2972768"/>
              <a:gd name="connsiteX18" fmla="*/ 174515 w 5508469"/>
              <a:gd name="connsiteY18" fmla="*/ 2560439 h 2972768"/>
              <a:gd name="connsiteX19" fmla="*/ 81469 w 5508469"/>
              <a:gd name="connsiteY19" fmla="*/ 2157858 h 2972768"/>
              <a:gd name="connsiteX0" fmla="*/ 167818 w 5501772"/>
              <a:gd name="connsiteY0" fmla="*/ 2560439 h 2972768"/>
              <a:gd name="connsiteX1" fmla="*/ 1458773 w 5501772"/>
              <a:gd name="connsiteY1" fmla="*/ 625115 h 2972768"/>
              <a:gd name="connsiteX2" fmla="*/ 1903273 w 5501772"/>
              <a:gd name="connsiteY2" fmla="*/ 120156 h 2972768"/>
              <a:gd name="connsiteX3" fmla="*/ 2483383 w 5501772"/>
              <a:gd name="connsiteY3" fmla="*/ 16415 h 2972768"/>
              <a:gd name="connsiteX4" fmla="*/ 3642803 w 5501772"/>
              <a:gd name="connsiteY4" fmla="*/ 381136 h 2972768"/>
              <a:gd name="connsiteX5" fmla="*/ 3996992 w 5501772"/>
              <a:gd name="connsiteY5" fmla="*/ 321384 h 2972768"/>
              <a:gd name="connsiteX6" fmla="*/ 4161172 w 5501772"/>
              <a:gd name="connsiteY6" fmla="*/ 193030 h 2972768"/>
              <a:gd name="connsiteX7" fmla="*/ 4625485 w 5501772"/>
              <a:gd name="connsiteY7" fmla="*/ 336515 h 2972768"/>
              <a:gd name="connsiteX8" fmla="*/ 5106749 w 5501772"/>
              <a:gd name="connsiteY8" fmla="*/ 630620 h 2972768"/>
              <a:gd name="connsiteX9" fmla="*/ 5368770 w 5501772"/>
              <a:gd name="connsiteY9" fmla="*/ 1026326 h 2972768"/>
              <a:gd name="connsiteX10" fmla="*/ 5497107 w 5501772"/>
              <a:gd name="connsiteY10" fmla="*/ 1502241 h 2972768"/>
              <a:gd name="connsiteX11" fmla="*/ 5448980 w 5501772"/>
              <a:gd name="connsiteY11" fmla="*/ 2320389 h 2972768"/>
              <a:gd name="connsiteX12" fmla="*/ 5219043 w 5501772"/>
              <a:gd name="connsiteY12" fmla="*/ 2892557 h 2972768"/>
              <a:gd name="connsiteX13" fmla="*/ 5149528 w 5501772"/>
              <a:gd name="connsiteY13" fmla="*/ 2967420 h 2972768"/>
              <a:gd name="connsiteX14" fmla="*/ 4817991 w 5501772"/>
              <a:gd name="connsiteY14" fmla="*/ 2972768 h 2972768"/>
              <a:gd name="connsiteX15" fmla="*/ 3620180 w 5501772"/>
              <a:gd name="connsiteY15" fmla="*/ 2972768 h 2972768"/>
              <a:gd name="connsiteX16" fmla="*/ 2753907 w 5501772"/>
              <a:gd name="connsiteY16" fmla="*/ 2946031 h 2972768"/>
              <a:gd name="connsiteX17" fmla="*/ 176629 w 5501772"/>
              <a:gd name="connsiteY17" fmla="*/ 2943430 h 2972768"/>
              <a:gd name="connsiteX18" fmla="*/ 167818 w 5501772"/>
              <a:gd name="connsiteY18" fmla="*/ 2560439 h 2972768"/>
              <a:gd name="connsiteX0" fmla="*/ 25632 w 5350775"/>
              <a:gd name="connsiteY0" fmla="*/ 2943430 h 2972768"/>
              <a:gd name="connsiteX1" fmla="*/ 1307776 w 5350775"/>
              <a:gd name="connsiteY1" fmla="*/ 625115 h 2972768"/>
              <a:gd name="connsiteX2" fmla="*/ 1752276 w 5350775"/>
              <a:gd name="connsiteY2" fmla="*/ 120156 h 2972768"/>
              <a:gd name="connsiteX3" fmla="*/ 2332386 w 5350775"/>
              <a:gd name="connsiteY3" fmla="*/ 16415 h 2972768"/>
              <a:gd name="connsiteX4" fmla="*/ 3491806 w 5350775"/>
              <a:gd name="connsiteY4" fmla="*/ 381136 h 2972768"/>
              <a:gd name="connsiteX5" fmla="*/ 3845995 w 5350775"/>
              <a:gd name="connsiteY5" fmla="*/ 321384 h 2972768"/>
              <a:gd name="connsiteX6" fmla="*/ 4010175 w 5350775"/>
              <a:gd name="connsiteY6" fmla="*/ 193030 h 2972768"/>
              <a:gd name="connsiteX7" fmla="*/ 4474488 w 5350775"/>
              <a:gd name="connsiteY7" fmla="*/ 336515 h 2972768"/>
              <a:gd name="connsiteX8" fmla="*/ 4955752 w 5350775"/>
              <a:gd name="connsiteY8" fmla="*/ 630620 h 2972768"/>
              <a:gd name="connsiteX9" fmla="*/ 5217773 w 5350775"/>
              <a:gd name="connsiteY9" fmla="*/ 1026326 h 2972768"/>
              <a:gd name="connsiteX10" fmla="*/ 5346110 w 5350775"/>
              <a:gd name="connsiteY10" fmla="*/ 1502241 h 2972768"/>
              <a:gd name="connsiteX11" fmla="*/ 5297983 w 5350775"/>
              <a:gd name="connsiteY11" fmla="*/ 2320389 h 2972768"/>
              <a:gd name="connsiteX12" fmla="*/ 5068046 w 5350775"/>
              <a:gd name="connsiteY12" fmla="*/ 2892557 h 2972768"/>
              <a:gd name="connsiteX13" fmla="*/ 4998531 w 5350775"/>
              <a:gd name="connsiteY13" fmla="*/ 2967420 h 2972768"/>
              <a:gd name="connsiteX14" fmla="*/ 4666994 w 5350775"/>
              <a:gd name="connsiteY14" fmla="*/ 2972768 h 2972768"/>
              <a:gd name="connsiteX15" fmla="*/ 3469183 w 5350775"/>
              <a:gd name="connsiteY15" fmla="*/ 2972768 h 2972768"/>
              <a:gd name="connsiteX16" fmla="*/ 2602910 w 5350775"/>
              <a:gd name="connsiteY16" fmla="*/ 2946031 h 2972768"/>
              <a:gd name="connsiteX17" fmla="*/ 25632 w 5350775"/>
              <a:gd name="connsiteY17" fmla="*/ 2943430 h 2972768"/>
              <a:gd name="connsiteX0" fmla="*/ 1295134 w 4042999"/>
              <a:gd name="connsiteY0" fmla="*/ 2946031 h 2972768"/>
              <a:gd name="connsiteX1" fmla="*/ 0 w 4042999"/>
              <a:gd name="connsiteY1" fmla="*/ 625115 h 2972768"/>
              <a:gd name="connsiteX2" fmla="*/ 444500 w 4042999"/>
              <a:gd name="connsiteY2" fmla="*/ 120156 h 2972768"/>
              <a:gd name="connsiteX3" fmla="*/ 1024610 w 4042999"/>
              <a:gd name="connsiteY3" fmla="*/ 16415 h 2972768"/>
              <a:gd name="connsiteX4" fmla="*/ 2184030 w 4042999"/>
              <a:gd name="connsiteY4" fmla="*/ 381136 h 2972768"/>
              <a:gd name="connsiteX5" fmla="*/ 2538219 w 4042999"/>
              <a:gd name="connsiteY5" fmla="*/ 321384 h 2972768"/>
              <a:gd name="connsiteX6" fmla="*/ 2702399 w 4042999"/>
              <a:gd name="connsiteY6" fmla="*/ 193030 h 2972768"/>
              <a:gd name="connsiteX7" fmla="*/ 3166712 w 4042999"/>
              <a:gd name="connsiteY7" fmla="*/ 336515 h 2972768"/>
              <a:gd name="connsiteX8" fmla="*/ 3647976 w 4042999"/>
              <a:gd name="connsiteY8" fmla="*/ 630620 h 2972768"/>
              <a:gd name="connsiteX9" fmla="*/ 3909997 w 4042999"/>
              <a:gd name="connsiteY9" fmla="*/ 1026326 h 2972768"/>
              <a:gd name="connsiteX10" fmla="*/ 4038334 w 4042999"/>
              <a:gd name="connsiteY10" fmla="*/ 1502241 h 2972768"/>
              <a:gd name="connsiteX11" fmla="*/ 3990207 w 4042999"/>
              <a:gd name="connsiteY11" fmla="*/ 2320389 h 2972768"/>
              <a:gd name="connsiteX12" fmla="*/ 3760270 w 4042999"/>
              <a:gd name="connsiteY12" fmla="*/ 2892557 h 2972768"/>
              <a:gd name="connsiteX13" fmla="*/ 3690755 w 4042999"/>
              <a:gd name="connsiteY13" fmla="*/ 2967420 h 2972768"/>
              <a:gd name="connsiteX14" fmla="*/ 3359218 w 4042999"/>
              <a:gd name="connsiteY14" fmla="*/ 2972768 h 2972768"/>
              <a:gd name="connsiteX15" fmla="*/ 2161407 w 4042999"/>
              <a:gd name="connsiteY15" fmla="*/ 2972768 h 2972768"/>
              <a:gd name="connsiteX16" fmla="*/ 1295134 w 4042999"/>
              <a:gd name="connsiteY16" fmla="*/ 2946031 h 2972768"/>
              <a:gd name="connsiteX0" fmla="*/ 203570 w 4049274"/>
              <a:gd name="connsiteY0" fmla="*/ 2782179 h 2972768"/>
              <a:gd name="connsiteX1" fmla="*/ 6275 w 4049274"/>
              <a:gd name="connsiteY1" fmla="*/ 625115 h 2972768"/>
              <a:gd name="connsiteX2" fmla="*/ 450775 w 4049274"/>
              <a:gd name="connsiteY2" fmla="*/ 120156 h 2972768"/>
              <a:gd name="connsiteX3" fmla="*/ 1030885 w 4049274"/>
              <a:gd name="connsiteY3" fmla="*/ 16415 h 2972768"/>
              <a:gd name="connsiteX4" fmla="*/ 2190305 w 4049274"/>
              <a:gd name="connsiteY4" fmla="*/ 381136 h 2972768"/>
              <a:gd name="connsiteX5" fmla="*/ 2544494 w 4049274"/>
              <a:gd name="connsiteY5" fmla="*/ 321384 h 2972768"/>
              <a:gd name="connsiteX6" fmla="*/ 2708674 w 4049274"/>
              <a:gd name="connsiteY6" fmla="*/ 193030 h 2972768"/>
              <a:gd name="connsiteX7" fmla="*/ 3172987 w 4049274"/>
              <a:gd name="connsiteY7" fmla="*/ 336515 h 2972768"/>
              <a:gd name="connsiteX8" fmla="*/ 3654251 w 4049274"/>
              <a:gd name="connsiteY8" fmla="*/ 630620 h 2972768"/>
              <a:gd name="connsiteX9" fmla="*/ 3916272 w 4049274"/>
              <a:gd name="connsiteY9" fmla="*/ 1026326 h 2972768"/>
              <a:gd name="connsiteX10" fmla="*/ 4044609 w 4049274"/>
              <a:gd name="connsiteY10" fmla="*/ 1502241 h 2972768"/>
              <a:gd name="connsiteX11" fmla="*/ 3996482 w 4049274"/>
              <a:gd name="connsiteY11" fmla="*/ 2320389 h 2972768"/>
              <a:gd name="connsiteX12" fmla="*/ 3766545 w 4049274"/>
              <a:gd name="connsiteY12" fmla="*/ 2892557 h 2972768"/>
              <a:gd name="connsiteX13" fmla="*/ 3697030 w 4049274"/>
              <a:gd name="connsiteY13" fmla="*/ 2967420 h 2972768"/>
              <a:gd name="connsiteX14" fmla="*/ 3365493 w 4049274"/>
              <a:gd name="connsiteY14" fmla="*/ 2972768 h 2972768"/>
              <a:gd name="connsiteX15" fmla="*/ 2167682 w 4049274"/>
              <a:gd name="connsiteY15" fmla="*/ 2972768 h 2972768"/>
              <a:gd name="connsiteX16" fmla="*/ 203570 w 4049274"/>
              <a:gd name="connsiteY16" fmla="*/ 2782179 h 2972768"/>
              <a:gd name="connsiteX0" fmla="*/ 34824 w 3880528"/>
              <a:gd name="connsiteY0" fmla="*/ 2797542 h 2988131"/>
              <a:gd name="connsiteX1" fmla="*/ 50482 w 3880528"/>
              <a:gd name="connsiteY1" fmla="*/ 1063117 h 2988131"/>
              <a:gd name="connsiteX2" fmla="*/ 282029 w 3880528"/>
              <a:gd name="connsiteY2" fmla="*/ 135519 h 2988131"/>
              <a:gd name="connsiteX3" fmla="*/ 862139 w 3880528"/>
              <a:gd name="connsiteY3" fmla="*/ 31778 h 2988131"/>
              <a:gd name="connsiteX4" fmla="*/ 2021559 w 3880528"/>
              <a:gd name="connsiteY4" fmla="*/ 396499 h 2988131"/>
              <a:gd name="connsiteX5" fmla="*/ 2375748 w 3880528"/>
              <a:gd name="connsiteY5" fmla="*/ 336747 h 2988131"/>
              <a:gd name="connsiteX6" fmla="*/ 2539928 w 3880528"/>
              <a:gd name="connsiteY6" fmla="*/ 208393 h 2988131"/>
              <a:gd name="connsiteX7" fmla="*/ 3004241 w 3880528"/>
              <a:gd name="connsiteY7" fmla="*/ 351878 h 2988131"/>
              <a:gd name="connsiteX8" fmla="*/ 3485505 w 3880528"/>
              <a:gd name="connsiteY8" fmla="*/ 645983 h 2988131"/>
              <a:gd name="connsiteX9" fmla="*/ 3747526 w 3880528"/>
              <a:gd name="connsiteY9" fmla="*/ 1041689 h 2988131"/>
              <a:gd name="connsiteX10" fmla="*/ 3875863 w 3880528"/>
              <a:gd name="connsiteY10" fmla="*/ 1517604 h 2988131"/>
              <a:gd name="connsiteX11" fmla="*/ 3827736 w 3880528"/>
              <a:gd name="connsiteY11" fmla="*/ 2335752 h 2988131"/>
              <a:gd name="connsiteX12" fmla="*/ 3597799 w 3880528"/>
              <a:gd name="connsiteY12" fmla="*/ 2907920 h 2988131"/>
              <a:gd name="connsiteX13" fmla="*/ 3528284 w 3880528"/>
              <a:gd name="connsiteY13" fmla="*/ 2982783 h 2988131"/>
              <a:gd name="connsiteX14" fmla="*/ 3196747 w 3880528"/>
              <a:gd name="connsiteY14" fmla="*/ 2988131 h 2988131"/>
              <a:gd name="connsiteX15" fmla="*/ 1998936 w 3880528"/>
              <a:gd name="connsiteY15" fmla="*/ 2988131 h 2988131"/>
              <a:gd name="connsiteX16" fmla="*/ 34824 w 3880528"/>
              <a:gd name="connsiteY16" fmla="*/ 2797542 h 2988131"/>
              <a:gd name="connsiteX0" fmla="*/ 33446 w 3879150"/>
              <a:gd name="connsiteY0" fmla="*/ 2765775 h 2956364"/>
              <a:gd name="connsiteX1" fmla="*/ 49104 w 3879150"/>
              <a:gd name="connsiteY1" fmla="*/ 1031350 h 2956364"/>
              <a:gd name="connsiteX2" fmla="*/ 249505 w 3879150"/>
              <a:gd name="connsiteY2" fmla="*/ 354768 h 2956364"/>
              <a:gd name="connsiteX3" fmla="*/ 860761 w 3879150"/>
              <a:gd name="connsiteY3" fmla="*/ 11 h 2956364"/>
              <a:gd name="connsiteX4" fmla="*/ 2020181 w 3879150"/>
              <a:gd name="connsiteY4" fmla="*/ 364732 h 2956364"/>
              <a:gd name="connsiteX5" fmla="*/ 2374370 w 3879150"/>
              <a:gd name="connsiteY5" fmla="*/ 304980 h 2956364"/>
              <a:gd name="connsiteX6" fmla="*/ 2538550 w 3879150"/>
              <a:gd name="connsiteY6" fmla="*/ 176626 h 2956364"/>
              <a:gd name="connsiteX7" fmla="*/ 3002863 w 3879150"/>
              <a:gd name="connsiteY7" fmla="*/ 320111 h 2956364"/>
              <a:gd name="connsiteX8" fmla="*/ 3484127 w 3879150"/>
              <a:gd name="connsiteY8" fmla="*/ 614216 h 2956364"/>
              <a:gd name="connsiteX9" fmla="*/ 3746148 w 3879150"/>
              <a:gd name="connsiteY9" fmla="*/ 1009922 h 2956364"/>
              <a:gd name="connsiteX10" fmla="*/ 3874485 w 3879150"/>
              <a:gd name="connsiteY10" fmla="*/ 1485837 h 2956364"/>
              <a:gd name="connsiteX11" fmla="*/ 3826358 w 3879150"/>
              <a:gd name="connsiteY11" fmla="*/ 2303985 h 2956364"/>
              <a:gd name="connsiteX12" fmla="*/ 3596421 w 3879150"/>
              <a:gd name="connsiteY12" fmla="*/ 2876153 h 2956364"/>
              <a:gd name="connsiteX13" fmla="*/ 3526906 w 3879150"/>
              <a:gd name="connsiteY13" fmla="*/ 2951016 h 2956364"/>
              <a:gd name="connsiteX14" fmla="*/ 3195369 w 3879150"/>
              <a:gd name="connsiteY14" fmla="*/ 2956364 h 2956364"/>
              <a:gd name="connsiteX15" fmla="*/ 1997558 w 3879150"/>
              <a:gd name="connsiteY15" fmla="*/ 2956364 h 2956364"/>
              <a:gd name="connsiteX16" fmla="*/ 33446 w 3879150"/>
              <a:gd name="connsiteY16" fmla="*/ 2765775 h 2956364"/>
              <a:gd name="connsiteX0" fmla="*/ 33446 w 3879150"/>
              <a:gd name="connsiteY0" fmla="*/ 2589197 h 2779786"/>
              <a:gd name="connsiteX1" fmla="*/ 49104 w 3879150"/>
              <a:gd name="connsiteY1" fmla="*/ 854772 h 2779786"/>
              <a:gd name="connsiteX2" fmla="*/ 249505 w 3879150"/>
              <a:gd name="connsiteY2" fmla="*/ 178190 h 2779786"/>
              <a:gd name="connsiteX3" fmla="*/ 851303 w 3879150"/>
              <a:gd name="connsiteY3" fmla="*/ 25475 h 2779786"/>
              <a:gd name="connsiteX4" fmla="*/ 2020181 w 3879150"/>
              <a:gd name="connsiteY4" fmla="*/ 188154 h 2779786"/>
              <a:gd name="connsiteX5" fmla="*/ 2374370 w 3879150"/>
              <a:gd name="connsiteY5" fmla="*/ 128402 h 2779786"/>
              <a:gd name="connsiteX6" fmla="*/ 2538550 w 3879150"/>
              <a:gd name="connsiteY6" fmla="*/ 48 h 2779786"/>
              <a:gd name="connsiteX7" fmla="*/ 3002863 w 3879150"/>
              <a:gd name="connsiteY7" fmla="*/ 143533 h 2779786"/>
              <a:gd name="connsiteX8" fmla="*/ 3484127 w 3879150"/>
              <a:gd name="connsiteY8" fmla="*/ 437638 h 2779786"/>
              <a:gd name="connsiteX9" fmla="*/ 3746148 w 3879150"/>
              <a:gd name="connsiteY9" fmla="*/ 833344 h 2779786"/>
              <a:gd name="connsiteX10" fmla="*/ 3874485 w 3879150"/>
              <a:gd name="connsiteY10" fmla="*/ 1309259 h 2779786"/>
              <a:gd name="connsiteX11" fmla="*/ 3826358 w 3879150"/>
              <a:gd name="connsiteY11" fmla="*/ 2127407 h 2779786"/>
              <a:gd name="connsiteX12" fmla="*/ 3596421 w 3879150"/>
              <a:gd name="connsiteY12" fmla="*/ 2699575 h 2779786"/>
              <a:gd name="connsiteX13" fmla="*/ 3526906 w 3879150"/>
              <a:gd name="connsiteY13" fmla="*/ 2774438 h 2779786"/>
              <a:gd name="connsiteX14" fmla="*/ 3195369 w 3879150"/>
              <a:gd name="connsiteY14" fmla="*/ 2779786 h 2779786"/>
              <a:gd name="connsiteX15" fmla="*/ 1997558 w 3879150"/>
              <a:gd name="connsiteY15" fmla="*/ 2779786 h 2779786"/>
              <a:gd name="connsiteX16" fmla="*/ 33446 w 3879150"/>
              <a:gd name="connsiteY16" fmla="*/ 2589197 h 2779786"/>
              <a:gd name="connsiteX0" fmla="*/ 33446 w 3879150"/>
              <a:gd name="connsiteY0" fmla="*/ 2662383 h 2852972"/>
              <a:gd name="connsiteX1" fmla="*/ 49104 w 3879150"/>
              <a:gd name="connsiteY1" fmla="*/ 927958 h 2852972"/>
              <a:gd name="connsiteX2" fmla="*/ 249505 w 3879150"/>
              <a:gd name="connsiteY2" fmla="*/ 251376 h 2852972"/>
              <a:gd name="connsiteX3" fmla="*/ 851303 w 3879150"/>
              <a:gd name="connsiteY3" fmla="*/ 98661 h 2852972"/>
              <a:gd name="connsiteX4" fmla="*/ 1954715 w 3879150"/>
              <a:gd name="connsiteY4" fmla="*/ 2602 h 2852972"/>
              <a:gd name="connsiteX5" fmla="*/ 2374370 w 3879150"/>
              <a:gd name="connsiteY5" fmla="*/ 201588 h 2852972"/>
              <a:gd name="connsiteX6" fmla="*/ 2538550 w 3879150"/>
              <a:gd name="connsiteY6" fmla="*/ 73234 h 2852972"/>
              <a:gd name="connsiteX7" fmla="*/ 3002863 w 3879150"/>
              <a:gd name="connsiteY7" fmla="*/ 216719 h 2852972"/>
              <a:gd name="connsiteX8" fmla="*/ 3484127 w 3879150"/>
              <a:gd name="connsiteY8" fmla="*/ 510824 h 2852972"/>
              <a:gd name="connsiteX9" fmla="*/ 3746148 w 3879150"/>
              <a:gd name="connsiteY9" fmla="*/ 906530 h 2852972"/>
              <a:gd name="connsiteX10" fmla="*/ 3874485 w 3879150"/>
              <a:gd name="connsiteY10" fmla="*/ 1382445 h 2852972"/>
              <a:gd name="connsiteX11" fmla="*/ 3826358 w 3879150"/>
              <a:gd name="connsiteY11" fmla="*/ 2200593 h 2852972"/>
              <a:gd name="connsiteX12" fmla="*/ 3596421 w 3879150"/>
              <a:gd name="connsiteY12" fmla="*/ 2772761 h 2852972"/>
              <a:gd name="connsiteX13" fmla="*/ 3526906 w 3879150"/>
              <a:gd name="connsiteY13" fmla="*/ 2847624 h 2852972"/>
              <a:gd name="connsiteX14" fmla="*/ 3195369 w 3879150"/>
              <a:gd name="connsiteY14" fmla="*/ 2852972 h 2852972"/>
              <a:gd name="connsiteX15" fmla="*/ 1997558 w 3879150"/>
              <a:gd name="connsiteY15" fmla="*/ 2852972 h 2852972"/>
              <a:gd name="connsiteX16" fmla="*/ 33446 w 3879150"/>
              <a:gd name="connsiteY16" fmla="*/ 2662383 h 2852972"/>
              <a:gd name="connsiteX0" fmla="*/ 33446 w 3879150"/>
              <a:gd name="connsiteY0" fmla="*/ 2818235 h 3008824"/>
              <a:gd name="connsiteX1" fmla="*/ 49104 w 3879150"/>
              <a:gd name="connsiteY1" fmla="*/ 1083810 h 3008824"/>
              <a:gd name="connsiteX2" fmla="*/ 249505 w 3879150"/>
              <a:gd name="connsiteY2" fmla="*/ 407228 h 3008824"/>
              <a:gd name="connsiteX3" fmla="*/ 851303 w 3879150"/>
              <a:gd name="connsiteY3" fmla="*/ 254513 h 3008824"/>
              <a:gd name="connsiteX4" fmla="*/ 1954715 w 3879150"/>
              <a:gd name="connsiteY4" fmla="*/ 158454 h 3008824"/>
              <a:gd name="connsiteX5" fmla="*/ 2352277 w 3879150"/>
              <a:gd name="connsiteY5" fmla="*/ 765 h 3008824"/>
              <a:gd name="connsiteX6" fmla="*/ 2538550 w 3879150"/>
              <a:gd name="connsiteY6" fmla="*/ 229086 h 3008824"/>
              <a:gd name="connsiteX7" fmla="*/ 3002863 w 3879150"/>
              <a:gd name="connsiteY7" fmla="*/ 372571 h 3008824"/>
              <a:gd name="connsiteX8" fmla="*/ 3484127 w 3879150"/>
              <a:gd name="connsiteY8" fmla="*/ 666676 h 3008824"/>
              <a:gd name="connsiteX9" fmla="*/ 3746148 w 3879150"/>
              <a:gd name="connsiteY9" fmla="*/ 1062382 h 3008824"/>
              <a:gd name="connsiteX10" fmla="*/ 3874485 w 3879150"/>
              <a:gd name="connsiteY10" fmla="*/ 1538297 h 3008824"/>
              <a:gd name="connsiteX11" fmla="*/ 3826358 w 3879150"/>
              <a:gd name="connsiteY11" fmla="*/ 2356445 h 3008824"/>
              <a:gd name="connsiteX12" fmla="*/ 3596421 w 3879150"/>
              <a:gd name="connsiteY12" fmla="*/ 2928613 h 3008824"/>
              <a:gd name="connsiteX13" fmla="*/ 3526906 w 3879150"/>
              <a:gd name="connsiteY13" fmla="*/ 3003476 h 3008824"/>
              <a:gd name="connsiteX14" fmla="*/ 3195369 w 3879150"/>
              <a:gd name="connsiteY14" fmla="*/ 3008824 h 3008824"/>
              <a:gd name="connsiteX15" fmla="*/ 1997558 w 3879150"/>
              <a:gd name="connsiteY15" fmla="*/ 3008824 h 3008824"/>
              <a:gd name="connsiteX16" fmla="*/ 33446 w 3879150"/>
              <a:gd name="connsiteY16" fmla="*/ 2818235 h 3008824"/>
              <a:gd name="connsiteX0" fmla="*/ 33446 w 3879150"/>
              <a:gd name="connsiteY0" fmla="*/ 2829699 h 3020288"/>
              <a:gd name="connsiteX1" fmla="*/ 49104 w 3879150"/>
              <a:gd name="connsiteY1" fmla="*/ 1095274 h 3020288"/>
              <a:gd name="connsiteX2" fmla="*/ 249505 w 3879150"/>
              <a:gd name="connsiteY2" fmla="*/ 418692 h 3020288"/>
              <a:gd name="connsiteX3" fmla="*/ 851303 w 3879150"/>
              <a:gd name="connsiteY3" fmla="*/ 265977 h 3020288"/>
              <a:gd name="connsiteX4" fmla="*/ 1954715 w 3879150"/>
              <a:gd name="connsiteY4" fmla="*/ 169918 h 3020288"/>
              <a:gd name="connsiteX5" fmla="*/ 2352277 w 3879150"/>
              <a:gd name="connsiteY5" fmla="*/ 12229 h 3020288"/>
              <a:gd name="connsiteX6" fmla="*/ 2721907 w 3879150"/>
              <a:gd name="connsiteY6" fmla="*/ 52414 h 3020288"/>
              <a:gd name="connsiteX7" fmla="*/ 3002863 w 3879150"/>
              <a:gd name="connsiteY7" fmla="*/ 384035 h 3020288"/>
              <a:gd name="connsiteX8" fmla="*/ 3484127 w 3879150"/>
              <a:gd name="connsiteY8" fmla="*/ 678140 h 3020288"/>
              <a:gd name="connsiteX9" fmla="*/ 3746148 w 3879150"/>
              <a:gd name="connsiteY9" fmla="*/ 1073846 h 3020288"/>
              <a:gd name="connsiteX10" fmla="*/ 3874485 w 3879150"/>
              <a:gd name="connsiteY10" fmla="*/ 1549761 h 3020288"/>
              <a:gd name="connsiteX11" fmla="*/ 3826358 w 3879150"/>
              <a:gd name="connsiteY11" fmla="*/ 2367909 h 3020288"/>
              <a:gd name="connsiteX12" fmla="*/ 3596421 w 3879150"/>
              <a:gd name="connsiteY12" fmla="*/ 2940077 h 3020288"/>
              <a:gd name="connsiteX13" fmla="*/ 3526906 w 3879150"/>
              <a:gd name="connsiteY13" fmla="*/ 3014940 h 3020288"/>
              <a:gd name="connsiteX14" fmla="*/ 3195369 w 3879150"/>
              <a:gd name="connsiteY14" fmla="*/ 3020288 h 3020288"/>
              <a:gd name="connsiteX15" fmla="*/ 1997558 w 3879150"/>
              <a:gd name="connsiteY15" fmla="*/ 3020288 h 3020288"/>
              <a:gd name="connsiteX16" fmla="*/ 33446 w 3879150"/>
              <a:gd name="connsiteY16" fmla="*/ 2829699 h 3020288"/>
              <a:gd name="connsiteX0" fmla="*/ 33446 w 3879150"/>
              <a:gd name="connsiteY0" fmla="*/ 2825790 h 3016379"/>
              <a:gd name="connsiteX1" fmla="*/ 49104 w 3879150"/>
              <a:gd name="connsiteY1" fmla="*/ 1091365 h 3016379"/>
              <a:gd name="connsiteX2" fmla="*/ 249505 w 3879150"/>
              <a:gd name="connsiteY2" fmla="*/ 414783 h 3016379"/>
              <a:gd name="connsiteX3" fmla="*/ 851303 w 3879150"/>
              <a:gd name="connsiteY3" fmla="*/ 262068 h 3016379"/>
              <a:gd name="connsiteX4" fmla="*/ 1954715 w 3879150"/>
              <a:gd name="connsiteY4" fmla="*/ 166009 h 3016379"/>
              <a:gd name="connsiteX5" fmla="*/ 2352277 w 3879150"/>
              <a:gd name="connsiteY5" fmla="*/ 8320 h 3016379"/>
              <a:gd name="connsiteX6" fmla="*/ 2721907 w 3879150"/>
              <a:gd name="connsiteY6" fmla="*/ 48505 h 3016379"/>
              <a:gd name="connsiteX7" fmla="*/ 3075999 w 3879150"/>
              <a:gd name="connsiteY7" fmla="*/ 273184 h 3016379"/>
              <a:gd name="connsiteX8" fmla="*/ 3002863 w 3879150"/>
              <a:gd name="connsiteY8" fmla="*/ 380126 h 3016379"/>
              <a:gd name="connsiteX9" fmla="*/ 3484127 w 3879150"/>
              <a:gd name="connsiteY9" fmla="*/ 674231 h 3016379"/>
              <a:gd name="connsiteX10" fmla="*/ 3746148 w 3879150"/>
              <a:gd name="connsiteY10" fmla="*/ 1069937 h 3016379"/>
              <a:gd name="connsiteX11" fmla="*/ 3874485 w 3879150"/>
              <a:gd name="connsiteY11" fmla="*/ 1545852 h 3016379"/>
              <a:gd name="connsiteX12" fmla="*/ 3826358 w 3879150"/>
              <a:gd name="connsiteY12" fmla="*/ 2364000 h 3016379"/>
              <a:gd name="connsiteX13" fmla="*/ 3596421 w 3879150"/>
              <a:gd name="connsiteY13" fmla="*/ 2936168 h 3016379"/>
              <a:gd name="connsiteX14" fmla="*/ 3526906 w 3879150"/>
              <a:gd name="connsiteY14" fmla="*/ 3011031 h 3016379"/>
              <a:gd name="connsiteX15" fmla="*/ 3195369 w 3879150"/>
              <a:gd name="connsiteY15" fmla="*/ 3016379 h 3016379"/>
              <a:gd name="connsiteX16" fmla="*/ 1997558 w 3879150"/>
              <a:gd name="connsiteY16" fmla="*/ 3016379 h 3016379"/>
              <a:gd name="connsiteX17" fmla="*/ 33446 w 3879150"/>
              <a:gd name="connsiteY17" fmla="*/ 2825790 h 3016379"/>
              <a:gd name="connsiteX0" fmla="*/ 33446 w 3879150"/>
              <a:gd name="connsiteY0" fmla="*/ 2825790 h 3016379"/>
              <a:gd name="connsiteX1" fmla="*/ 49104 w 3879150"/>
              <a:gd name="connsiteY1" fmla="*/ 1091365 h 3016379"/>
              <a:gd name="connsiteX2" fmla="*/ 249505 w 3879150"/>
              <a:gd name="connsiteY2" fmla="*/ 414783 h 3016379"/>
              <a:gd name="connsiteX3" fmla="*/ 851303 w 3879150"/>
              <a:gd name="connsiteY3" fmla="*/ 262068 h 3016379"/>
              <a:gd name="connsiteX4" fmla="*/ 1954715 w 3879150"/>
              <a:gd name="connsiteY4" fmla="*/ 166009 h 3016379"/>
              <a:gd name="connsiteX5" fmla="*/ 2352277 w 3879150"/>
              <a:gd name="connsiteY5" fmla="*/ 8320 h 3016379"/>
              <a:gd name="connsiteX6" fmla="*/ 2721907 w 3879150"/>
              <a:gd name="connsiteY6" fmla="*/ 48505 h 3016379"/>
              <a:gd name="connsiteX7" fmla="*/ 3075999 w 3879150"/>
              <a:gd name="connsiteY7" fmla="*/ 273184 h 3016379"/>
              <a:gd name="connsiteX8" fmla="*/ 3175580 w 3879150"/>
              <a:gd name="connsiteY8" fmla="*/ 419293 h 3016379"/>
              <a:gd name="connsiteX9" fmla="*/ 3484127 w 3879150"/>
              <a:gd name="connsiteY9" fmla="*/ 674231 h 3016379"/>
              <a:gd name="connsiteX10" fmla="*/ 3746148 w 3879150"/>
              <a:gd name="connsiteY10" fmla="*/ 1069937 h 3016379"/>
              <a:gd name="connsiteX11" fmla="*/ 3874485 w 3879150"/>
              <a:gd name="connsiteY11" fmla="*/ 1545852 h 3016379"/>
              <a:gd name="connsiteX12" fmla="*/ 3826358 w 3879150"/>
              <a:gd name="connsiteY12" fmla="*/ 2364000 h 3016379"/>
              <a:gd name="connsiteX13" fmla="*/ 3596421 w 3879150"/>
              <a:gd name="connsiteY13" fmla="*/ 2936168 h 3016379"/>
              <a:gd name="connsiteX14" fmla="*/ 3526906 w 3879150"/>
              <a:gd name="connsiteY14" fmla="*/ 3011031 h 3016379"/>
              <a:gd name="connsiteX15" fmla="*/ 3195369 w 3879150"/>
              <a:gd name="connsiteY15" fmla="*/ 3016379 h 3016379"/>
              <a:gd name="connsiteX16" fmla="*/ 1997558 w 3879150"/>
              <a:gd name="connsiteY16" fmla="*/ 3016379 h 3016379"/>
              <a:gd name="connsiteX17" fmla="*/ 33446 w 3879150"/>
              <a:gd name="connsiteY17" fmla="*/ 2825790 h 3016379"/>
              <a:gd name="connsiteX0" fmla="*/ 33446 w 4046820"/>
              <a:gd name="connsiteY0" fmla="*/ 2825790 h 3016379"/>
              <a:gd name="connsiteX1" fmla="*/ 49104 w 4046820"/>
              <a:gd name="connsiteY1" fmla="*/ 1091365 h 3016379"/>
              <a:gd name="connsiteX2" fmla="*/ 249505 w 4046820"/>
              <a:gd name="connsiteY2" fmla="*/ 414783 h 3016379"/>
              <a:gd name="connsiteX3" fmla="*/ 851303 w 4046820"/>
              <a:gd name="connsiteY3" fmla="*/ 262068 h 3016379"/>
              <a:gd name="connsiteX4" fmla="*/ 1954715 w 4046820"/>
              <a:gd name="connsiteY4" fmla="*/ 166009 h 3016379"/>
              <a:gd name="connsiteX5" fmla="*/ 2352277 w 4046820"/>
              <a:gd name="connsiteY5" fmla="*/ 8320 h 3016379"/>
              <a:gd name="connsiteX6" fmla="*/ 2721907 w 4046820"/>
              <a:gd name="connsiteY6" fmla="*/ 48505 h 3016379"/>
              <a:gd name="connsiteX7" fmla="*/ 3075999 w 4046820"/>
              <a:gd name="connsiteY7" fmla="*/ 273184 h 3016379"/>
              <a:gd name="connsiteX8" fmla="*/ 3175580 w 4046820"/>
              <a:gd name="connsiteY8" fmla="*/ 419293 h 3016379"/>
              <a:gd name="connsiteX9" fmla="*/ 3484127 w 4046820"/>
              <a:gd name="connsiteY9" fmla="*/ 674231 h 3016379"/>
              <a:gd name="connsiteX10" fmla="*/ 3746148 w 4046820"/>
              <a:gd name="connsiteY10" fmla="*/ 1069937 h 3016379"/>
              <a:gd name="connsiteX11" fmla="*/ 4046023 w 4046820"/>
              <a:gd name="connsiteY11" fmla="*/ 1610271 h 3016379"/>
              <a:gd name="connsiteX12" fmla="*/ 3826358 w 4046820"/>
              <a:gd name="connsiteY12" fmla="*/ 2364000 h 3016379"/>
              <a:gd name="connsiteX13" fmla="*/ 3596421 w 4046820"/>
              <a:gd name="connsiteY13" fmla="*/ 2936168 h 3016379"/>
              <a:gd name="connsiteX14" fmla="*/ 3526906 w 4046820"/>
              <a:gd name="connsiteY14" fmla="*/ 3011031 h 3016379"/>
              <a:gd name="connsiteX15" fmla="*/ 3195369 w 4046820"/>
              <a:gd name="connsiteY15" fmla="*/ 3016379 h 3016379"/>
              <a:gd name="connsiteX16" fmla="*/ 1997558 w 4046820"/>
              <a:gd name="connsiteY16" fmla="*/ 3016379 h 3016379"/>
              <a:gd name="connsiteX17" fmla="*/ 33446 w 4046820"/>
              <a:gd name="connsiteY17" fmla="*/ 2825790 h 3016379"/>
              <a:gd name="connsiteX0" fmla="*/ 33446 w 4128183"/>
              <a:gd name="connsiteY0" fmla="*/ 2825790 h 3016379"/>
              <a:gd name="connsiteX1" fmla="*/ 49104 w 4128183"/>
              <a:gd name="connsiteY1" fmla="*/ 1091365 h 3016379"/>
              <a:gd name="connsiteX2" fmla="*/ 249505 w 4128183"/>
              <a:gd name="connsiteY2" fmla="*/ 414783 h 3016379"/>
              <a:gd name="connsiteX3" fmla="*/ 851303 w 4128183"/>
              <a:gd name="connsiteY3" fmla="*/ 262068 h 3016379"/>
              <a:gd name="connsiteX4" fmla="*/ 1954715 w 4128183"/>
              <a:gd name="connsiteY4" fmla="*/ 166009 h 3016379"/>
              <a:gd name="connsiteX5" fmla="*/ 2352277 w 4128183"/>
              <a:gd name="connsiteY5" fmla="*/ 8320 h 3016379"/>
              <a:gd name="connsiteX6" fmla="*/ 2721907 w 4128183"/>
              <a:gd name="connsiteY6" fmla="*/ 48505 h 3016379"/>
              <a:gd name="connsiteX7" fmla="*/ 3075999 w 4128183"/>
              <a:gd name="connsiteY7" fmla="*/ 273184 h 3016379"/>
              <a:gd name="connsiteX8" fmla="*/ 3175580 w 4128183"/>
              <a:gd name="connsiteY8" fmla="*/ 419293 h 3016379"/>
              <a:gd name="connsiteX9" fmla="*/ 3484127 w 4128183"/>
              <a:gd name="connsiteY9" fmla="*/ 674231 h 3016379"/>
              <a:gd name="connsiteX10" fmla="*/ 3746148 w 4128183"/>
              <a:gd name="connsiteY10" fmla="*/ 1069937 h 3016379"/>
              <a:gd name="connsiteX11" fmla="*/ 4046023 w 4128183"/>
              <a:gd name="connsiteY11" fmla="*/ 1610271 h 3016379"/>
              <a:gd name="connsiteX12" fmla="*/ 4094508 w 4128183"/>
              <a:gd name="connsiteY12" fmla="*/ 2436151 h 3016379"/>
              <a:gd name="connsiteX13" fmla="*/ 3596421 w 4128183"/>
              <a:gd name="connsiteY13" fmla="*/ 2936168 h 3016379"/>
              <a:gd name="connsiteX14" fmla="*/ 3526906 w 4128183"/>
              <a:gd name="connsiteY14" fmla="*/ 3011031 h 3016379"/>
              <a:gd name="connsiteX15" fmla="*/ 3195369 w 4128183"/>
              <a:gd name="connsiteY15" fmla="*/ 3016379 h 3016379"/>
              <a:gd name="connsiteX16" fmla="*/ 1997558 w 4128183"/>
              <a:gd name="connsiteY16" fmla="*/ 3016379 h 3016379"/>
              <a:gd name="connsiteX17" fmla="*/ 33446 w 4128183"/>
              <a:gd name="connsiteY17" fmla="*/ 2825790 h 3016379"/>
              <a:gd name="connsiteX0" fmla="*/ 33446 w 4100985"/>
              <a:gd name="connsiteY0" fmla="*/ 2825790 h 3016379"/>
              <a:gd name="connsiteX1" fmla="*/ 49104 w 4100985"/>
              <a:gd name="connsiteY1" fmla="*/ 1091365 h 3016379"/>
              <a:gd name="connsiteX2" fmla="*/ 249505 w 4100985"/>
              <a:gd name="connsiteY2" fmla="*/ 414783 h 3016379"/>
              <a:gd name="connsiteX3" fmla="*/ 851303 w 4100985"/>
              <a:gd name="connsiteY3" fmla="*/ 262068 h 3016379"/>
              <a:gd name="connsiteX4" fmla="*/ 1954715 w 4100985"/>
              <a:gd name="connsiteY4" fmla="*/ 166009 h 3016379"/>
              <a:gd name="connsiteX5" fmla="*/ 2352277 w 4100985"/>
              <a:gd name="connsiteY5" fmla="*/ 8320 h 3016379"/>
              <a:gd name="connsiteX6" fmla="*/ 2721907 w 4100985"/>
              <a:gd name="connsiteY6" fmla="*/ 48505 h 3016379"/>
              <a:gd name="connsiteX7" fmla="*/ 3075999 w 4100985"/>
              <a:gd name="connsiteY7" fmla="*/ 273184 h 3016379"/>
              <a:gd name="connsiteX8" fmla="*/ 3175580 w 4100985"/>
              <a:gd name="connsiteY8" fmla="*/ 419293 h 3016379"/>
              <a:gd name="connsiteX9" fmla="*/ 3484127 w 4100985"/>
              <a:gd name="connsiteY9" fmla="*/ 674231 h 3016379"/>
              <a:gd name="connsiteX10" fmla="*/ 3746148 w 4100985"/>
              <a:gd name="connsiteY10" fmla="*/ 1069937 h 3016379"/>
              <a:gd name="connsiteX11" fmla="*/ 4046023 w 4100985"/>
              <a:gd name="connsiteY11" fmla="*/ 1610271 h 3016379"/>
              <a:gd name="connsiteX12" fmla="*/ 4094508 w 4100985"/>
              <a:gd name="connsiteY12" fmla="*/ 2436151 h 3016379"/>
              <a:gd name="connsiteX13" fmla="*/ 3964730 w 4100985"/>
              <a:gd name="connsiteY13" fmla="*/ 2940275 h 3016379"/>
              <a:gd name="connsiteX14" fmla="*/ 3526906 w 4100985"/>
              <a:gd name="connsiteY14" fmla="*/ 3011031 h 3016379"/>
              <a:gd name="connsiteX15" fmla="*/ 3195369 w 4100985"/>
              <a:gd name="connsiteY15" fmla="*/ 3016379 h 3016379"/>
              <a:gd name="connsiteX16" fmla="*/ 1997558 w 4100985"/>
              <a:gd name="connsiteY16" fmla="*/ 3016379 h 3016379"/>
              <a:gd name="connsiteX17" fmla="*/ 33446 w 4100985"/>
              <a:gd name="connsiteY17" fmla="*/ 2825790 h 301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00985" h="3016379">
                <a:moveTo>
                  <a:pt x="33446" y="2825790"/>
                </a:moveTo>
                <a:cubicBezTo>
                  <a:pt x="-32319" y="2106769"/>
                  <a:pt x="13094" y="1493200"/>
                  <a:pt x="49104" y="1091365"/>
                </a:cubicBezTo>
                <a:cubicBezTo>
                  <a:pt x="85114" y="689531"/>
                  <a:pt x="115805" y="552999"/>
                  <a:pt x="249505" y="414783"/>
                </a:cubicBezTo>
                <a:cubicBezTo>
                  <a:pt x="383205" y="276567"/>
                  <a:pt x="567101" y="303530"/>
                  <a:pt x="851303" y="262068"/>
                </a:cubicBezTo>
                <a:cubicBezTo>
                  <a:pt x="1135505" y="220606"/>
                  <a:pt x="1704553" y="208300"/>
                  <a:pt x="1954715" y="166009"/>
                </a:cubicBezTo>
                <a:cubicBezTo>
                  <a:pt x="2204877" y="123718"/>
                  <a:pt x="2224412" y="27904"/>
                  <a:pt x="2352277" y="8320"/>
                </a:cubicBezTo>
                <a:cubicBezTo>
                  <a:pt x="2480142" y="-11264"/>
                  <a:pt x="2601287" y="4361"/>
                  <a:pt x="2721907" y="48505"/>
                </a:cubicBezTo>
                <a:cubicBezTo>
                  <a:pt x="2842527" y="92649"/>
                  <a:pt x="3029173" y="217914"/>
                  <a:pt x="3075999" y="273184"/>
                </a:cubicBezTo>
                <a:cubicBezTo>
                  <a:pt x="3122825" y="328454"/>
                  <a:pt x="3107559" y="352452"/>
                  <a:pt x="3175580" y="419293"/>
                </a:cubicBezTo>
                <a:cubicBezTo>
                  <a:pt x="3243601" y="486134"/>
                  <a:pt x="3389032" y="565790"/>
                  <a:pt x="3484127" y="674231"/>
                </a:cubicBezTo>
                <a:cubicBezTo>
                  <a:pt x="3579222" y="782672"/>
                  <a:pt x="3652499" y="913930"/>
                  <a:pt x="3746148" y="1069937"/>
                </a:cubicBezTo>
                <a:cubicBezTo>
                  <a:pt x="3839797" y="1225944"/>
                  <a:pt x="3987963" y="1382569"/>
                  <a:pt x="4046023" y="1610271"/>
                </a:cubicBezTo>
                <a:cubicBezTo>
                  <a:pt x="4104083" y="1837973"/>
                  <a:pt x="4108057" y="2214484"/>
                  <a:pt x="4094508" y="2436151"/>
                </a:cubicBezTo>
                <a:cubicBezTo>
                  <a:pt x="4080959" y="2657818"/>
                  <a:pt x="4059330" y="2844462"/>
                  <a:pt x="3964730" y="2940275"/>
                </a:cubicBezTo>
                <a:cubicBezTo>
                  <a:pt x="3870130" y="3036088"/>
                  <a:pt x="3526906" y="3011031"/>
                  <a:pt x="3526906" y="3011031"/>
                </a:cubicBezTo>
                <a:lnTo>
                  <a:pt x="3195369" y="3016379"/>
                </a:lnTo>
                <a:lnTo>
                  <a:pt x="1997558" y="3016379"/>
                </a:lnTo>
                <a:cubicBezTo>
                  <a:pt x="1653544" y="3011923"/>
                  <a:pt x="33446" y="2825790"/>
                  <a:pt x="33446" y="2825790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rot="10963100">
            <a:off x="2035257" y="2311032"/>
            <a:ext cx="2316187" cy="784522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475367"/>
              <a:gd name="connsiteY0" fmla="*/ 488043 h 2835538"/>
              <a:gd name="connsiteX1" fmla="*/ 770323 w 4475367"/>
              <a:gd name="connsiteY1" fmla="*/ 504085 h 2835538"/>
              <a:gd name="connsiteX2" fmla="*/ 1706112 w 4475367"/>
              <a:gd name="connsiteY2" fmla="*/ 488043 h 2835538"/>
              <a:gd name="connsiteX3" fmla="*/ 1511788 w 4475367"/>
              <a:gd name="connsiteY3" fmla="*/ 2337 h 2835538"/>
              <a:gd name="connsiteX4" fmla="*/ 2796975 w 4475367"/>
              <a:gd name="connsiteY4" fmla="*/ 300885 h 2835538"/>
              <a:gd name="connsiteX5" fmla="*/ 3058996 w 4475367"/>
              <a:gd name="connsiteY5" fmla="*/ 236717 h 2835538"/>
              <a:gd name="connsiteX6" fmla="*/ 3219417 w 4475367"/>
              <a:gd name="connsiteY6" fmla="*/ 156506 h 2835538"/>
              <a:gd name="connsiteX7" fmla="*/ 3599080 w 4475367"/>
              <a:gd name="connsiteY7" fmla="*/ 199285 h 2835538"/>
              <a:gd name="connsiteX8" fmla="*/ 4080344 w 4475367"/>
              <a:gd name="connsiteY8" fmla="*/ 493390 h 2835538"/>
              <a:gd name="connsiteX9" fmla="*/ 4342365 w 4475367"/>
              <a:gd name="connsiteY9" fmla="*/ 889096 h 2835538"/>
              <a:gd name="connsiteX10" fmla="*/ 4470702 w 4475367"/>
              <a:gd name="connsiteY10" fmla="*/ 1365011 h 2835538"/>
              <a:gd name="connsiteX11" fmla="*/ 4422575 w 4475367"/>
              <a:gd name="connsiteY11" fmla="*/ 2183159 h 2835538"/>
              <a:gd name="connsiteX12" fmla="*/ 4192638 w 4475367"/>
              <a:gd name="connsiteY12" fmla="*/ 2755327 h 2835538"/>
              <a:gd name="connsiteX13" fmla="*/ 4123123 w 4475367"/>
              <a:gd name="connsiteY13" fmla="*/ 2830190 h 2835538"/>
              <a:gd name="connsiteX14" fmla="*/ 3791586 w 4475367"/>
              <a:gd name="connsiteY14" fmla="*/ 2835538 h 2835538"/>
              <a:gd name="connsiteX15" fmla="*/ 2593775 w 4475367"/>
              <a:gd name="connsiteY15" fmla="*/ 2835538 h 2835538"/>
              <a:gd name="connsiteX16" fmla="*/ 1727502 w 4475367"/>
              <a:gd name="connsiteY16" fmla="*/ 2808801 h 2835538"/>
              <a:gd name="connsiteX17" fmla="*/ 43080 w 4475367"/>
              <a:gd name="connsiteY17" fmla="*/ 2824843 h 2835538"/>
              <a:gd name="connsiteX18" fmla="*/ 59123 w 4475367"/>
              <a:gd name="connsiteY18" fmla="*/ 2504001 h 2835538"/>
              <a:gd name="connsiteX19" fmla="*/ 59123 w 4475367"/>
              <a:gd name="connsiteY19" fmla="*/ 1621685 h 2835538"/>
              <a:gd name="connsiteX20" fmla="*/ 64470 w 4475367"/>
              <a:gd name="connsiteY20" fmla="*/ 611032 h 2835538"/>
              <a:gd name="connsiteX21" fmla="*/ 48428 w 4475367"/>
              <a:gd name="connsiteY21" fmla="*/ 488043 h 2835538"/>
              <a:gd name="connsiteX0" fmla="*/ 48428 w 4475367"/>
              <a:gd name="connsiteY0" fmla="*/ 487804 h 2835299"/>
              <a:gd name="connsiteX1" fmla="*/ 770323 w 4475367"/>
              <a:gd name="connsiteY1" fmla="*/ 503846 h 2835299"/>
              <a:gd name="connsiteX2" fmla="*/ 927985 w 4475367"/>
              <a:gd name="connsiteY2" fmla="*/ 184719 h 2835299"/>
              <a:gd name="connsiteX3" fmla="*/ 1511788 w 4475367"/>
              <a:gd name="connsiteY3" fmla="*/ 2098 h 2835299"/>
              <a:gd name="connsiteX4" fmla="*/ 2796975 w 4475367"/>
              <a:gd name="connsiteY4" fmla="*/ 300646 h 2835299"/>
              <a:gd name="connsiteX5" fmla="*/ 3058996 w 4475367"/>
              <a:gd name="connsiteY5" fmla="*/ 236478 h 2835299"/>
              <a:gd name="connsiteX6" fmla="*/ 3219417 w 4475367"/>
              <a:gd name="connsiteY6" fmla="*/ 156267 h 2835299"/>
              <a:gd name="connsiteX7" fmla="*/ 3599080 w 4475367"/>
              <a:gd name="connsiteY7" fmla="*/ 199046 h 2835299"/>
              <a:gd name="connsiteX8" fmla="*/ 4080344 w 4475367"/>
              <a:gd name="connsiteY8" fmla="*/ 493151 h 2835299"/>
              <a:gd name="connsiteX9" fmla="*/ 4342365 w 4475367"/>
              <a:gd name="connsiteY9" fmla="*/ 888857 h 2835299"/>
              <a:gd name="connsiteX10" fmla="*/ 4470702 w 4475367"/>
              <a:gd name="connsiteY10" fmla="*/ 1364772 h 2835299"/>
              <a:gd name="connsiteX11" fmla="*/ 4422575 w 4475367"/>
              <a:gd name="connsiteY11" fmla="*/ 2182920 h 2835299"/>
              <a:gd name="connsiteX12" fmla="*/ 4192638 w 4475367"/>
              <a:gd name="connsiteY12" fmla="*/ 2755088 h 2835299"/>
              <a:gd name="connsiteX13" fmla="*/ 4123123 w 4475367"/>
              <a:gd name="connsiteY13" fmla="*/ 2829951 h 2835299"/>
              <a:gd name="connsiteX14" fmla="*/ 3791586 w 4475367"/>
              <a:gd name="connsiteY14" fmla="*/ 2835299 h 2835299"/>
              <a:gd name="connsiteX15" fmla="*/ 2593775 w 4475367"/>
              <a:gd name="connsiteY15" fmla="*/ 2835299 h 2835299"/>
              <a:gd name="connsiteX16" fmla="*/ 1727502 w 4475367"/>
              <a:gd name="connsiteY16" fmla="*/ 2808562 h 2835299"/>
              <a:gd name="connsiteX17" fmla="*/ 43080 w 4475367"/>
              <a:gd name="connsiteY17" fmla="*/ 2824604 h 2835299"/>
              <a:gd name="connsiteX18" fmla="*/ 59123 w 4475367"/>
              <a:gd name="connsiteY18" fmla="*/ 2503762 h 2835299"/>
              <a:gd name="connsiteX19" fmla="*/ 59123 w 4475367"/>
              <a:gd name="connsiteY19" fmla="*/ 1621446 h 2835299"/>
              <a:gd name="connsiteX20" fmla="*/ 64470 w 4475367"/>
              <a:gd name="connsiteY20" fmla="*/ 610793 h 2835299"/>
              <a:gd name="connsiteX21" fmla="*/ 48428 w 4475367"/>
              <a:gd name="connsiteY21" fmla="*/ 487804 h 2835299"/>
              <a:gd name="connsiteX0" fmla="*/ 23636 w 4450575"/>
              <a:gd name="connsiteY0" fmla="*/ 487765 h 2835260"/>
              <a:gd name="connsiteX1" fmla="*/ 407576 w 4450575"/>
              <a:gd name="connsiteY1" fmla="*/ 487607 h 2835260"/>
              <a:gd name="connsiteX2" fmla="*/ 903193 w 4450575"/>
              <a:gd name="connsiteY2" fmla="*/ 184680 h 2835260"/>
              <a:gd name="connsiteX3" fmla="*/ 1486996 w 4450575"/>
              <a:gd name="connsiteY3" fmla="*/ 2059 h 2835260"/>
              <a:gd name="connsiteX4" fmla="*/ 2772183 w 4450575"/>
              <a:gd name="connsiteY4" fmla="*/ 300607 h 2835260"/>
              <a:gd name="connsiteX5" fmla="*/ 3034204 w 4450575"/>
              <a:gd name="connsiteY5" fmla="*/ 236439 h 2835260"/>
              <a:gd name="connsiteX6" fmla="*/ 3194625 w 4450575"/>
              <a:gd name="connsiteY6" fmla="*/ 156228 h 2835260"/>
              <a:gd name="connsiteX7" fmla="*/ 3574288 w 4450575"/>
              <a:gd name="connsiteY7" fmla="*/ 199007 h 2835260"/>
              <a:gd name="connsiteX8" fmla="*/ 4055552 w 4450575"/>
              <a:gd name="connsiteY8" fmla="*/ 493112 h 2835260"/>
              <a:gd name="connsiteX9" fmla="*/ 4317573 w 4450575"/>
              <a:gd name="connsiteY9" fmla="*/ 888818 h 2835260"/>
              <a:gd name="connsiteX10" fmla="*/ 4445910 w 4450575"/>
              <a:gd name="connsiteY10" fmla="*/ 1364733 h 2835260"/>
              <a:gd name="connsiteX11" fmla="*/ 4397783 w 4450575"/>
              <a:gd name="connsiteY11" fmla="*/ 2182881 h 2835260"/>
              <a:gd name="connsiteX12" fmla="*/ 4167846 w 4450575"/>
              <a:gd name="connsiteY12" fmla="*/ 2755049 h 2835260"/>
              <a:gd name="connsiteX13" fmla="*/ 4098331 w 4450575"/>
              <a:gd name="connsiteY13" fmla="*/ 2829912 h 2835260"/>
              <a:gd name="connsiteX14" fmla="*/ 3766794 w 4450575"/>
              <a:gd name="connsiteY14" fmla="*/ 2835260 h 2835260"/>
              <a:gd name="connsiteX15" fmla="*/ 2568983 w 4450575"/>
              <a:gd name="connsiteY15" fmla="*/ 2835260 h 2835260"/>
              <a:gd name="connsiteX16" fmla="*/ 1702710 w 4450575"/>
              <a:gd name="connsiteY16" fmla="*/ 2808523 h 2835260"/>
              <a:gd name="connsiteX17" fmla="*/ 18288 w 4450575"/>
              <a:gd name="connsiteY17" fmla="*/ 2824565 h 2835260"/>
              <a:gd name="connsiteX18" fmla="*/ 34331 w 4450575"/>
              <a:gd name="connsiteY18" fmla="*/ 2503723 h 2835260"/>
              <a:gd name="connsiteX19" fmla="*/ 34331 w 4450575"/>
              <a:gd name="connsiteY19" fmla="*/ 1621407 h 2835260"/>
              <a:gd name="connsiteX20" fmla="*/ 39678 w 4450575"/>
              <a:gd name="connsiteY20" fmla="*/ 610754 h 2835260"/>
              <a:gd name="connsiteX21" fmla="*/ 23636 w 4450575"/>
              <a:gd name="connsiteY21" fmla="*/ 487765 h 2835260"/>
              <a:gd name="connsiteX0" fmla="*/ 28735 w 4455674"/>
              <a:gd name="connsiteY0" fmla="*/ 487765 h 2835260"/>
              <a:gd name="connsiteX1" fmla="*/ 412675 w 4455674"/>
              <a:gd name="connsiteY1" fmla="*/ 487607 h 2835260"/>
              <a:gd name="connsiteX2" fmla="*/ 908292 w 4455674"/>
              <a:gd name="connsiteY2" fmla="*/ 184680 h 2835260"/>
              <a:gd name="connsiteX3" fmla="*/ 1492095 w 4455674"/>
              <a:gd name="connsiteY3" fmla="*/ 2059 h 2835260"/>
              <a:gd name="connsiteX4" fmla="*/ 2777282 w 4455674"/>
              <a:gd name="connsiteY4" fmla="*/ 300607 h 2835260"/>
              <a:gd name="connsiteX5" fmla="*/ 3039303 w 4455674"/>
              <a:gd name="connsiteY5" fmla="*/ 236439 h 2835260"/>
              <a:gd name="connsiteX6" fmla="*/ 3199724 w 4455674"/>
              <a:gd name="connsiteY6" fmla="*/ 156228 h 2835260"/>
              <a:gd name="connsiteX7" fmla="*/ 3579387 w 4455674"/>
              <a:gd name="connsiteY7" fmla="*/ 199007 h 2835260"/>
              <a:gd name="connsiteX8" fmla="*/ 4060651 w 4455674"/>
              <a:gd name="connsiteY8" fmla="*/ 493112 h 2835260"/>
              <a:gd name="connsiteX9" fmla="*/ 4322672 w 4455674"/>
              <a:gd name="connsiteY9" fmla="*/ 888818 h 2835260"/>
              <a:gd name="connsiteX10" fmla="*/ 4451009 w 4455674"/>
              <a:gd name="connsiteY10" fmla="*/ 1364733 h 2835260"/>
              <a:gd name="connsiteX11" fmla="*/ 4402882 w 4455674"/>
              <a:gd name="connsiteY11" fmla="*/ 2182881 h 2835260"/>
              <a:gd name="connsiteX12" fmla="*/ 4172945 w 4455674"/>
              <a:gd name="connsiteY12" fmla="*/ 2755049 h 2835260"/>
              <a:gd name="connsiteX13" fmla="*/ 4103430 w 4455674"/>
              <a:gd name="connsiteY13" fmla="*/ 2829912 h 2835260"/>
              <a:gd name="connsiteX14" fmla="*/ 3771893 w 4455674"/>
              <a:gd name="connsiteY14" fmla="*/ 2835260 h 2835260"/>
              <a:gd name="connsiteX15" fmla="*/ 2574082 w 4455674"/>
              <a:gd name="connsiteY15" fmla="*/ 2835260 h 2835260"/>
              <a:gd name="connsiteX16" fmla="*/ 1707809 w 4455674"/>
              <a:gd name="connsiteY16" fmla="*/ 2808523 h 2835260"/>
              <a:gd name="connsiteX17" fmla="*/ 23387 w 4455674"/>
              <a:gd name="connsiteY17" fmla="*/ 2824565 h 2835260"/>
              <a:gd name="connsiteX18" fmla="*/ 39430 w 4455674"/>
              <a:gd name="connsiteY18" fmla="*/ 2503723 h 2835260"/>
              <a:gd name="connsiteX19" fmla="*/ 39430 w 4455674"/>
              <a:gd name="connsiteY19" fmla="*/ 1621407 h 2835260"/>
              <a:gd name="connsiteX20" fmla="*/ 27855 w 4455674"/>
              <a:gd name="connsiteY20" fmla="*/ 827403 h 2835260"/>
              <a:gd name="connsiteX21" fmla="*/ 28735 w 4455674"/>
              <a:gd name="connsiteY21" fmla="*/ 487765 h 2835260"/>
              <a:gd name="connsiteX0" fmla="*/ 28735 w 4455674"/>
              <a:gd name="connsiteY0" fmla="*/ 487765 h 2835260"/>
              <a:gd name="connsiteX1" fmla="*/ 412675 w 4455674"/>
              <a:gd name="connsiteY1" fmla="*/ 487607 h 2835260"/>
              <a:gd name="connsiteX2" fmla="*/ 908292 w 4455674"/>
              <a:gd name="connsiteY2" fmla="*/ 184680 h 2835260"/>
              <a:gd name="connsiteX3" fmla="*/ 1492095 w 4455674"/>
              <a:gd name="connsiteY3" fmla="*/ 2059 h 2835260"/>
              <a:gd name="connsiteX4" fmla="*/ 2777282 w 4455674"/>
              <a:gd name="connsiteY4" fmla="*/ 300607 h 2835260"/>
              <a:gd name="connsiteX5" fmla="*/ 3039303 w 4455674"/>
              <a:gd name="connsiteY5" fmla="*/ 236439 h 2835260"/>
              <a:gd name="connsiteX6" fmla="*/ 3115074 w 4455674"/>
              <a:gd name="connsiteY6" fmla="*/ 55522 h 2835260"/>
              <a:gd name="connsiteX7" fmla="*/ 3579387 w 4455674"/>
              <a:gd name="connsiteY7" fmla="*/ 199007 h 2835260"/>
              <a:gd name="connsiteX8" fmla="*/ 4060651 w 4455674"/>
              <a:gd name="connsiteY8" fmla="*/ 493112 h 2835260"/>
              <a:gd name="connsiteX9" fmla="*/ 4322672 w 4455674"/>
              <a:gd name="connsiteY9" fmla="*/ 888818 h 2835260"/>
              <a:gd name="connsiteX10" fmla="*/ 4451009 w 4455674"/>
              <a:gd name="connsiteY10" fmla="*/ 1364733 h 2835260"/>
              <a:gd name="connsiteX11" fmla="*/ 4402882 w 4455674"/>
              <a:gd name="connsiteY11" fmla="*/ 2182881 h 2835260"/>
              <a:gd name="connsiteX12" fmla="*/ 4172945 w 4455674"/>
              <a:gd name="connsiteY12" fmla="*/ 2755049 h 2835260"/>
              <a:gd name="connsiteX13" fmla="*/ 4103430 w 4455674"/>
              <a:gd name="connsiteY13" fmla="*/ 2829912 h 2835260"/>
              <a:gd name="connsiteX14" fmla="*/ 3771893 w 4455674"/>
              <a:gd name="connsiteY14" fmla="*/ 2835260 h 2835260"/>
              <a:gd name="connsiteX15" fmla="*/ 2574082 w 4455674"/>
              <a:gd name="connsiteY15" fmla="*/ 2835260 h 2835260"/>
              <a:gd name="connsiteX16" fmla="*/ 1707809 w 4455674"/>
              <a:gd name="connsiteY16" fmla="*/ 2808523 h 2835260"/>
              <a:gd name="connsiteX17" fmla="*/ 23387 w 4455674"/>
              <a:gd name="connsiteY17" fmla="*/ 2824565 h 2835260"/>
              <a:gd name="connsiteX18" fmla="*/ 39430 w 4455674"/>
              <a:gd name="connsiteY18" fmla="*/ 2503723 h 2835260"/>
              <a:gd name="connsiteX19" fmla="*/ 39430 w 4455674"/>
              <a:gd name="connsiteY19" fmla="*/ 1621407 h 2835260"/>
              <a:gd name="connsiteX20" fmla="*/ 27855 w 4455674"/>
              <a:gd name="connsiteY20" fmla="*/ 827403 h 2835260"/>
              <a:gd name="connsiteX21" fmla="*/ 28735 w 4455674"/>
              <a:gd name="connsiteY21" fmla="*/ 487765 h 2835260"/>
              <a:gd name="connsiteX0" fmla="*/ 28735 w 4455674"/>
              <a:gd name="connsiteY0" fmla="*/ 486313 h 2833808"/>
              <a:gd name="connsiteX1" fmla="*/ 412675 w 4455674"/>
              <a:gd name="connsiteY1" fmla="*/ 486155 h 2833808"/>
              <a:gd name="connsiteX2" fmla="*/ 908292 w 4455674"/>
              <a:gd name="connsiteY2" fmla="*/ 183228 h 2833808"/>
              <a:gd name="connsiteX3" fmla="*/ 1492095 w 4455674"/>
              <a:gd name="connsiteY3" fmla="*/ 607 h 2833808"/>
              <a:gd name="connsiteX4" fmla="*/ 2596705 w 4455674"/>
              <a:gd name="connsiteY4" fmla="*/ 242176 h 2833808"/>
              <a:gd name="connsiteX5" fmla="*/ 3039303 w 4455674"/>
              <a:gd name="connsiteY5" fmla="*/ 234987 h 2833808"/>
              <a:gd name="connsiteX6" fmla="*/ 3115074 w 4455674"/>
              <a:gd name="connsiteY6" fmla="*/ 54070 h 2833808"/>
              <a:gd name="connsiteX7" fmla="*/ 3579387 w 4455674"/>
              <a:gd name="connsiteY7" fmla="*/ 197555 h 2833808"/>
              <a:gd name="connsiteX8" fmla="*/ 4060651 w 4455674"/>
              <a:gd name="connsiteY8" fmla="*/ 491660 h 2833808"/>
              <a:gd name="connsiteX9" fmla="*/ 4322672 w 4455674"/>
              <a:gd name="connsiteY9" fmla="*/ 887366 h 2833808"/>
              <a:gd name="connsiteX10" fmla="*/ 4451009 w 4455674"/>
              <a:gd name="connsiteY10" fmla="*/ 1363281 h 2833808"/>
              <a:gd name="connsiteX11" fmla="*/ 4402882 w 4455674"/>
              <a:gd name="connsiteY11" fmla="*/ 2181429 h 2833808"/>
              <a:gd name="connsiteX12" fmla="*/ 4172945 w 4455674"/>
              <a:gd name="connsiteY12" fmla="*/ 2753597 h 2833808"/>
              <a:gd name="connsiteX13" fmla="*/ 4103430 w 4455674"/>
              <a:gd name="connsiteY13" fmla="*/ 2828460 h 2833808"/>
              <a:gd name="connsiteX14" fmla="*/ 3771893 w 4455674"/>
              <a:gd name="connsiteY14" fmla="*/ 2833808 h 2833808"/>
              <a:gd name="connsiteX15" fmla="*/ 2574082 w 4455674"/>
              <a:gd name="connsiteY15" fmla="*/ 2833808 h 2833808"/>
              <a:gd name="connsiteX16" fmla="*/ 1707809 w 4455674"/>
              <a:gd name="connsiteY16" fmla="*/ 2807071 h 2833808"/>
              <a:gd name="connsiteX17" fmla="*/ 23387 w 4455674"/>
              <a:gd name="connsiteY17" fmla="*/ 2823113 h 2833808"/>
              <a:gd name="connsiteX18" fmla="*/ 39430 w 4455674"/>
              <a:gd name="connsiteY18" fmla="*/ 2502271 h 2833808"/>
              <a:gd name="connsiteX19" fmla="*/ 39430 w 4455674"/>
              <a:gd name="connsiteY19" fmla="*/ 1619955 h 2833808"/>
              <a:gd name="connsiteX20" fmla="*/ 27855 w 4455674"/>
              <a:gd name="connsiteY20" fmla="*/ 825951 h 2833808"/>
              <a:gd name="connsiteX21" fmla="*/ 28735 w 4455674"/>
              <a:gd name="connsiteY21" fmla="*/ 486313 h 2833808"/>
              <a:gd name="connsiteX0" fmla="*/ 28735 w 4455674"/>
              <a:gd name="connsiteY0" fmla="*/ 486313 h 2833808"/>
              <a:gd name="connsiteX1" fmla="*/ 412675 w 4455674"/>
              <a:gd name="connsiteY1" fmla="*/ 486155 h 2833808"/>
              <a:gd name="connsiteX2" fmla="*/ 908292 w 4455674"/>
              <a:gd name="connsiteY2" fmla="*/ 183228 h 2833808"/>
              <a:gd name="connsiteX3" fmla="*/ 1492095 w 4455674"/>
              <a:gd name="connsiteY3" fmla="*/ 607 h 2833808"/>
              <a:gd name="connsiteX4" fmla="*/ 2596705 w 4455674"/>
              <a:gd name="connsiteY4" fmla="*/ 242176 h 2833808"/>
              <a:gd name="connsiteX5" fmla="*/ 2950894 w 4455674"/>
              <a:gd name="connsiteY5" fmla="*/ 182424 h 2833808"/>
              <a:gd name="connsiteX6" fmla="*/ 3115074 w 4455674"/>
              <a:gd name="connsiteY6" fmla="*/ 54070 h 2833808"/>
              <a:gd name="connsiteX7" fmla="*/ 3579387 w 4455674"/>
              <a:gd name="connsiteY7" fmla="*/ 197555 h 2833808"/>
              <a:gd name="connsiteX8" fmla="*/ 4060651 w 4455674"/>
              <a:gd name="connsiteY8" fmla="*/ 491660 h 2833808"/>
              <a:gd name="connsiteX9" fmla="*/ 4322672 w 4455674"/>
              <a:gd name="connsiteY9" fmla="*/ 887366 h 2833808"/>
              <a:gd name="connsiteX10" fmla="*/ 4451009 w 4455674"/>
              <a:gd name="connsiteY10" fmla="*/ 1363281 h 2833808"/>
              <a:gd name="connsiteX11" fmla="*/ 4402882 w 4455674"/>
              <a:gd name="connsiteY11" fmla="*/ 2181429 h 2833808"/>
              <a:gd name="connsiteX12" fmla="*/ 4172945 w 4455674"/>
              <a:gd name="connsiteY12" fmla="*/ 2753597 h 2833808"/>
              <a:gd name="connsiteX13" fmla="*/ 4103430 w 4455674"/>
              <a:gd name="connsiteY13" fmla="*/ 2828460 h 2833808"/>
              <a:gd name="connsiteX14" fmla="*/ 3771893 w 4455674"/>
              <a:gd name="connsiteY14" fmla="*/ 2833808 h 2833808"/>
              <a:gd name="connsiteX15" fmla="*/ 2574082 w 4455674"/>
              <a:gd name="connsiteY15" fmla="*/ 2833808 h 2833808"/>
              <a:gd name="connsiteX16" fmla="*/ 1707809 w 4455674"/>
              <a:gd name="connsiteY16" fmla="*/ 2807071 h 2833808"/>
              <a:gd name="connsiteX17" fmla="*/ 23387 w 4455674"/>
              <a:gd name="connsiteY17" fmla="*/ 2823113 h 2833808"/>
              <a:gd name="connsiteX18" fmla="*/ 39430 w 4455674"/>
              <a:gd name="connsiteY18" fmla="*/ 2502271 h 2833808"/>
              <a:gd name="connsiteX19" fmla="*/ 39430 w 4455674"/>
              <a:gd name="connsiteY19" fmla="*/ 1619955 h 2833808"/>
              <a:gd name="connsiteX20" fmla="*/ 27855 w 4455674"/>
              <a:gd name="connsiteY20" fmla="*/ 825951 h 2833808"/>
              <a:gd name="connsiteX21" fmla="*/ 28735 w 4455674"/>
              <a:gd name="connsiteY21" fmla="*/ 486313 h 2833808"/>
              <a:gd name="connsiteX0" fmla="*/ 49879 w 4432287"/>
              <a:gd name="connsiteY0" fmla="*/ 705906 h 2833808"/>
              <a:gd name="connsiteX1" fmla="*/ 389288 w 4432287"/>
              <a:gd name="connsiteY1" fmla="*/ 486155 h 2833808"/>
              <a:gd name="connsiteX2" fmla="*/ 884905 w 4432287"/>
              <a:gd name="connsiteY2" fmla="*/ 183228 h 2833808"/>
              <a:gd name="connsiteX3" fmla="*/ 1468708 w 4432287"/>
              <a:gd name="connsiteY3" fmla="*/ 607 h 2833808"/>
              <a:gd name="connsiteX4" fmla="*/ 2573318 w 4432287"/>
              <a:gd name="connsiteY4" fmla="*/ 242176 h 2833808"/>
              <a:gd name="connsiteX5" fmla="*/ 2927507 w 4432287"/>
              <a:gd name="connsiteY5" fmla="*/ 182424 h 2833808"/>
              <a:gd name="connsiteX6" fmla="*/ 3091687 w 4432287"/>
              <a:gd name="connsiteY6" fmla="*/ 54070 h 2833808"/>
              <a:gd name="connsiteX7" fmla="*/ 3556000 w 4432287"/>
              <a:gd name="connsiteY7" fmla="*/ 197555 h 2833808"/>
              <a:gd name="connsiteX8" fmla="*/ 4037264 w 4432287"/>
              <a:gd name="connsiteY8" fmla="*/ 491660 h 2833808"/>
              <a:gd name="connsiteX9" fmla="*/ 4299285 w 4432287"/>
              <a:gd name="connsiteY9" fmla="*/ 887366 h 2833808"/>
              <a:gd name="connsiteX10" fmla="*/ 4427622 w 4432287"/>
              <a:gd name="connsiteY10" fmla="*/ 1363281 h 2833808"/>
              <a:gd name="connsiteX11" fmla="*/ 4379495 w 4432287"/>
              <a:gd name="connsiteY11" fmla="*/ 2181429 h 2833808"/>
              <a:gd name="connsiteX12" fmla="*/ 4149558 w 4432287"/>
              <a:gd name="connsiteY12" fmla="*/ 2753597 h 2833808"/>
              <a:gd name="connsiteX13" fmla="*/ 4080043 w 4432287"/>
              <a:gd name="connsiteY13" fmla="*/ 2828460 h 2833808"/>
              <a:gd name="connsiteX14" fmla="*/ 3748506 w 4432287"/>
              <a:gd name="connsiteY14" fmla="*/ 2833808 h 2833808"/>
              <a:gd name="connsiteX15" fmla="*/ 2550695 w 4432287"/>
              <a:gd name="connsiteY15" fmla="*/ 2833808 h 2833808"/>
              <a:gd name="connsiteX16" fmla="*/ 1684422 w 4432287"/>
              <a:gd name="connsiteY16" fmla="*/ 2807071 h 2833808"/>
              <a:gd name="connsiteX17" fmla="*/ 0 w 4432287"/>
              <a:gd name="connsiteY17" fmla="*/ 2823113 h 2833808"/>
              <a:gd name="connsiteX18" fmla="*/ 16043 w 4432287"/>
              <a:gd name="connsiteY18" fmla="*/ 2502271 h 2833808"/>
              <a:gd name="connsiteX19" fmla="*/ 16043 w 4432287"/>
              <a:gd name="connsiteY19" fmla="*/ 1619955 h 2833808"/>
              <a:gd name="connsiteX20" fmla="*/ 4468 w 4432287"/>
              <a:gd name="connsiteY20" fmla="*/ 825951 h 2833808"/>
              <a:gd name="connsiteX21" fmla="*/ 49879 w 4432287"/>
              <a:gd name="connsiteY21" fmla="*/ 705906 h 2833808"/>
              <a:gd name="connsiteX0" fmla="*/ 838281 w 5220689"/>
              <a:gd name="connsiteY0" fmla="*/ 705906 h 2833808"/>
              <a:gd name="connsiteX1" fmla="*/ 1177690 w 5220689"/>
              <a:gd name="connsiteY1" fmla="*/ 486155 h 2833808"/>
              <a:gd name="connsiteX2" fmla="*/ 1673307 w 5220689"/>
              <a:gd name="connsiteY2" fmla="*/ 183228 h 2833808"/>
              <a:gd name="connsiteX3" fmla="*/ 2257110 w 5220689"/>
              <a:gd name="connsiteY3" fmla="*/ 607 h 2833808"/>
              <a:gd name="connsiteX4" fmla="*/ 3361720 w 5220689"/>
              <a:gd name="connsiteY4" fmla="*/ 242176 h 2833808"/>
              <a:gd name="connsiteX5" fmla="*/ 3715909 w 5220689"/>
              <a:gd name="connsiteY5" fmla="*/ 182424 h 2833808"/>
              <a:gd name="connsiteX6" fmla="*/ 3880089 w 5220689"/>
              <a:gd name="connsiteY6" fmla="*/ 54070 h 2833808"/>
              <a:gd name="connsiteX7" fmla="*/ 4344402 w 5220689"/>
              <a:gd name="connsiteY7" fmla="*/ 197555 h 2833808"/>
              <a:gd name="connsiteX8" fmla="*/ 4825666 w 5220689"/>
              <a:gd name="connsiteY8" fmla="*/ 491660 h 2833808"/>
              <a:gd name="connsiteX9" fmla="*/ 5087687 w 5220689"/>
              <a:gd name="connsiteY9" fmla="*/ 887366 h 2833808"/>
              <a:gd name="connsiteX10" fmla="*/ 5216024 w 5220689"/>
              <a:gd name="connsiteY10" fmla="*/ 1363281 h 2833808"/>
              <a:gd name="connsiteX11" fmla="*/ 5167897 w 5220689"/>
              <a:gd name="connsiteY11" fmla="*/ 2181429 h 2833808"/>
              <a:gd name="connsiteX12" fmla="*/ 4937960 w 5220689"/>
              <a:gd name="connsiteY12" fmla="*/ 2753597 h 2833808"/>
              <a:gd name="connsiteX13" fmla="*/ 4868445 w 5220689"/>
              <a:gd name="connsiteY13" fmla="*/ 2828460 h 2833808"/>
              <a:gd name="connsiteX14" fmla="*/ 4536908 w 5220689"/>
              <a:gd name="connsiteY14" fmla="*/ 2833808 h 2833808"/>
              <a:gd name="connsiteX15" fmla="*/ 3339097 w 5220689"/>
              <a:gd name="connsiteY15" fmla="*/ 2833808 h 2833808"/>
              <a:gd name="connsiteX16" fmla="*/ 2472824 w 5220689"/>
              <a:gd name="connsiteY16" fmla="*/ 2807071 h 2833808"/>
              <a:gd name="connsiteX17" fmla="*/ 788402 w 5220689"/>
              <a:gd name="connsiteY17" fmla="*/ 2823113 h 2833808"/>
              <a:gd name="connsiteX18" fmla="*/ 804445 w 5220689"/>
              <a:gd name="connsiteY18" fmla="*/ 2502271 h 2833808"/>
              <a:gd name="connsiteX19" fmla="*/ 1 w 5220689"/>
              <a:gd name="connsiteY19" fmla="*/ 1653878 h 2833808"/>
              <a:gd name="connsiteX20" fmla="*/ 792870 w 5220689"/>
              <a:gd name="connsiteY20" fmla="*/ 825951 h 2833808"/>
              <a:gd name="connsiteX21" fmla="*/ 838281 w 5220689"/>
              <a:gd name="connsiteY21" fmla="*/ 705906 h 2833808"/>
              <a:gd name="connsiteX0" fmla="*/ 124129 w 5220689"/>
              <a:gd name="connsiteY0" fmla="*/ 768318 h 2833808"/>
              <a:gd name="connsiteX1" fmla="*/ 1177690 w 5220689"/>
              <a:gd name="connsiteY1" fmla="*/ 486155 h 2833808"/>
              <a:gd name="connsiteX2" fmla="*/ 1673307 w 5220689"/>
              <a:gd name="connsiteY2" fmla="*/ 183228 h 2833808"/>
              <a:gd name="connsiteX3" fmla="*/ 2257110 w 5220689"/>
              <a:gd name="connsiteY3" fmla="*/ 607 h 2833808"/>
              <a:gd name="connsiteX4" fmla="*/ 3361720 w 5220689"/>
              <a:gd name="connsiteY4" fmla="*/ 242176 h 2833808"/>
              <a:gd name="connsiteX5" fmla="*/ 3715909 w 5220689"/>
              <a:gd name="connsiteY5" fmla="*/ 182424 h 2833808"/>
              <a:gd name="connsiteX6" fmla="*/ 3880089 w 5220689"/>
              <a:gd name="connsiteY6" fmla="*/ 54070 h 2833808"/>
              <a:gd name="connsiteX7" fmla="*/ 4344402 w 5220689"/>
              <a:gd name="connsiteY7" fmla="*/ 197555 h 2833808"/>
              <a:gd name="connsiteX8" fmla="*/ 4825666 w 5220689"/>
              <a:gd name="connsiteY8" fmla="*/ 491660 h 2833808"/>
              <a:gd name="connsiteX9" fmla="*/ 5087687 w 5220689"/>
              <a:gd name="connsiteY9" fmla="*/ 887366 h 2833808"/>
              <a:gd name="connsiteX10" fmla="*/ 5216024 w 5220689"/>
              <a:gd name="connsiteY10" fmla="*/ 1363281 h 2833808"/>
              <a:gd name="connsiteX11" fmla="*/ 5167897 w 5220689"/>
              <a:gd name="connsiteY11" fmla="*/ 2181429 h 2833808"/>
              <a:gd name="connsiteX12" fmla="*/ 4937960 w 5220689"/>
              <a:gd name="connsiteY12" fmla="*/ 2753597 h 2833808"/>
              <a:gd name="connsiteX13" fmla="*/ 4868445 w 5220689"/>
              <a:gd name="connsiteY13" fmla="*/ 2828460 h 2833808"/>
              <a:gd name="connsiteX14" fmla="*/ 4536908 w 5220689"/>
              <a:gd name="connsiteY14" fmla="*/ 2833808 h 2833808"/>
              <a:gd name="connsiteX15" fmla="*/ 3339097 w 5220689"/>
              <a:gd name="connsiteY15" fmla="*/ 2833808 h 2833808"/>
              <a:gd name="connsiteX16" fmla="*/ 2472824 w 5220689"/>
              <a:gd name="connsiteY16" fmla="*/ 2807071 h 2833808"/>
              <a:gd name="connsiteX17" fmla="*/ 788402 w 5220689"/>
              <a:gd name="connsiteY17" fmla="*/ 2823113 h 2833808"/>
              <a:gd name="connsiteX18" fmla="*/ 804445 w 5220689"/>
              <a:gd name="connsiteY18" fmla="*/ 2502271 h 2833808"/>
              <a:gd name="connsiteX19" fmla="*/ 1 w 5220689"/>
              <a:gd name="connsiteY19" fmla="*/ 1653878 h 2833808"/>
              <a:gd name="connsiteX20" fmla="*/ 792870 w 5220689"/>
              <a:gd name="connsiteY20" fmla="*/ 825951 h 2833808"/>
              <a:gd name="connsiteX21" fmla="*/ 124129 w 5220689"/>
              <a:gd name="connsiteY21" fmla="*/ 768318 h 2833808"/>
              <a:gd name="connsiteX0" fmla="*/ 228583 w 5325143"/>
              <a:gd name="connsiteY0" fmla="*/ 768318 h 2833808"/>
              <a:gd name="connsiteX1" fmla="*/ 1282144 w 5325143"/>
              <a:gd name="connsiteY1" fmla="*/ 486155 h 2833808"/>
              <a:gd name="connsiteX2" fmla="*/ 1777761 w 5325143"/>
              <a:gd name="connsiteY2" fmla="*/ 183228 h 2833808"/>
              <a:gd name="connsiteX3" fmla="*/ 2361564 w 5325143"/>
              <a:gd name="connsiteY3" fmla="*/ 607 h 2833808"/>
              <a:gd name="connsiteX4" fmla="*/ 3466174 w 5325143"/>
              <a:gd name="connsiteY4" fmla="*/ 242176 h 2833808"/>
              <a:gd name="connsiteX5" fmla="*/ 3820363 w 5325143"/>
              <a:gd name="connsiteY5" fmla="*/ 182424 h 2833808"/>
              <a:gd name="connsiteX6" fmla="*/ 3984543 w 5325143"/>
              <a:gd name="connsiteY6" fmla="*/ 54070 h 2833808"/>
              <a:gd name="connsiteX7" fmla="*/ 4448856 w 5325143"/>
              <a:gd name="connsiteY7" fmla="*/ 197555 h 2833808"/>
              <a:gd name="connsiteX8" fmla="*/ 4930120 w 5325143"/>
              <a:gd name="connsiteY8" fmla="*/ 491660 h 2833808"/>
              <a:gd name="connsiteX9" fmla="*/ 5192141 w 5325143"/>
              <a:gd name="connsiteY9" fmla="*/ 887366 h 2833808"/>
              <a:gd name="connsiteX10" fmla="*/ 5320478 w 5325143"/>
              <a:gd name="connsiteY10" fmla="*/ 1363281 h 2833808"/>
              <a:gd name="connsiteX11" fmla="*/ 5272351 w 5325143"/>
              <a:gd name="connsiteY11" fmla="*/ 2181429 h 2833808"/>
              <a:gd name="connsiteX12" fmla="*/ 5042414 w 5325143"/>
              <a:gd name="connsiteY12" fmla="*/ 2753597 h 2833808"/>
              <a:gd name="connsiteX13" fmla="*/ 4972899 w 5325143"/>
              <a:gd name="connsiteY13" fmla="*/ 2828460 h 2833808"/>
              <a:gd name="connsiteX14" fmla="*/ 4641362 w 5325143"/>
              <a:gd name="connsiteY14" fmla="*/ 2833808 h 2833808"/>
              <a:gd name="connsiteX15" fmla="*/ 3443551 w 5325143"/>
              <a:gd name="connsiteY15" fmla="*/ 2833808 h 2833808"/>
              <a:gd name="connsiteX16" fmla="*/ 2577278 w 5325143"/>
              <a:gd name="connsiteY16" fmla="*/ 2807071 h 2833808"/>
              <a:gd name="connsiteX17" fmla="*/ 0 w 5325143"/>
              <a:gd name="connsiteY17" fmla="*/ 2804470 h 2833808"/>
              <a:gd name="connsiteX18" fmla="*/ 908899 w 5325143"/>
              <a:gd name="connsiteY18" fmla="*/ 2502271 h 2833808"/>
              <a:gd name="connsiteX19" fmla="*/ 104455 w 5325143"/>
              <a:gd name="connsiteY19" fmla="*/ 1653878 h 2833808"/>
              <a:gd name="connsiteX20" fmla="*/ 897324 w 5325143"/>
              <a:gd name="connsiteY20" fmla="*/ 825951 h 2833808"/>
              <a:gd name="connsiteX21" fmla="*/ 228583 w 5325143"/>
              <a:gd name="connsiteY21" fmla="*/ 768318 h 2833808"/>
              <a:gd name="connsiteX0" fmla="*/ 433518 w 5530078"/>
              <a:gd name="connsiteY0" fmla="*/ 768318 h 2833808"/>
              <a:gd name="connsiteX1" fmla="*/ 1487079 w 5530078"/>
              <a:gd name="connsiteY1" fmla="*/ 486155 h 2833808"/>
              <a:gd name="connsiteX2" fmla="*/ 1982696 w 5530078"/>
              <a:gd name="connsiteY2" fmla="*/ 183228 h 2833808"/>
              <a:gd name="connsiteX3" fmla="*/ 2566499 w 5530078"/>
              <a:gd name="connsiteY3" fmla="*/ 607 h 2833808"/>
              <a:gd name="connsiteX4" fmla="*/ 3671109 w 5530078"/>
              <a:gd name="connsiteY4" fmla="*/ 242176 h 2833808"/>
              <a:gd name="connsiteX5" fmla="*/ 4025298 w 5530078"/>
              <a:gd name="connsiteY5" fmla="*/ 182424 h 2833808"/>
              <a:gd name="connsiteX6" fmla="*/ 4189478 w 5530078"/>
              <a:gd name="connsiteY6" fmla="*/ 54070 h 2833808"/>
              <a:gd name="connsiteX7" fmla="*/ 4653791 w 5530078"/>
              <a:gd name="connsiteY7" fmla="*/ 197555 h 2833808"/>
              <a:gd name="connsiteX8" fmla="*/ 5135055 w 5530078"/>
              <a:gd name="connsiteY8" fmla="*/ 491660 h 2833808"/>
              <a:gd name="connsiteX9" fmla="*/ 5397076 w 5530078"/>
              <a:gd name="connsiteY9" fmla="*/ 887366 h 2833808"/>
              <a:gd name="connsiteX10" fmla="*/ 5525413 w 5530078"/>
              <a:gd name="connsiteY10" fmla="*/ 1363281 h 2833808"/>
              <a:gd name="connsiteX11" fmla="*/ 5477286 w 5530078"/>
              <a:gd name="connsiteY11" fmla="*/ 2181429 h 2833808"/>
              <a:gd name="connsiteX12" fmla="*/ 5247349 w 5530078"/>
              <a:gd name="connsiteY12" fmla="*/ 2753597 h 2833808"/>
              <a:gd name="connsiteX13" fmla="*/ 5177834 w 5530078"/>
              <a:gd name="connsiteY13" fmla="*/ 2828460 h 2833808"/>
              <a:gd name="connsiteX14" fmla="*/ 4846297 w 5530078"/>
              <a:gd name="connsiteY14" fmla="*/ 2833808 h 2833808"/>
              <a:gd name="connsiteX15" fmla="*/ 3648486 w 5530078"/>
              <a:gd name="connsiteY15" fmla="*/ 2833808 h 2833808"/>
              <a:gd name="connsiteX16" fmla="*/ 2782213 w 5530078"/>
              <a:gd name="connsiteY16" fmla="*/ 2807071 h 2833808"/>
              <a:gd name="connsiteX17" fmla="*/ 204935 w 5530078"/>
              <a:gd name="connsiteY17" fmla="*/ 2804470 h 2833808"/>
              <a:gd name="connsiteX18" fmla="*/ 132797 w 5530078"/>
              <a:gd name="connsiteY18" fmla="*/ 2442606 h 2833808"/>
              <a:gd name="connsiteX19" fmla="*/ 1113834 w 5530078"/>
              <a:gd name="connsiteY19" fmla="*/ 2502271 h 2833808"/>
              <a:gd name="connsiteX20" fmla="*/ 309390 w 5530078"/>
              <a:gd name="connsiteY20" fmla="*/ 1653878 h 2833808"/>
              <a:gd name="connsiteX21" fmla="*/ 1102259 w 5530078"/>
              <a:gd name="connsiteY21" fmla="*/ 825951 h 2833808"/>
              <a:gd name="connsiteX22" fmla="*/ 433518 w 5530078"/>
              <a:gd name="connsiteY22" fmla="*/ 768318 h 2833808"/>
              <a:gd name="connsiteX0" fmla="*/ 433518 w 5530078"/>
              <a:gd name="connsiteY0" fmla="*/ 768318 h 2833808"/>
              <a:gd name="connsiteX1" fmla="*/ 1487079 w 5530078"/>
              <a:gd name="connsiteY1" fmla="*/ 486155 h 2833808"/>
              <a:gd name="connsiteX2" fmla="*/ 1982696 w 5530078"/>
              <a:gd name="connsiteY2" fmla="*/ 183228 h 2833808"/>
              <a:gd name="connsiteX3" fmla="*/ 2566499 w 5530078"/>
              <a:gd name="connsiteY3" fmla="*/ 607 h 2833808"/>
              <a:gd name="connsiteX4" fmla="*/ 3671109 w 5530078"/>
              <a:gd name="connsiteY4" fmla="*/ 242176 h 2833808"/>
              <a:gd name="connsiteX5" fmla="*/ 4025298 w 5530078"/>
              <a:gd name="connsiteY5" fmla="*/ 182424 h 2833808"/>
              <a:gd name="connsiteX6" fmla="*/ 4189478 w 5530078"/>
              <a:gd name="connsiteY6" fmla="*/ 54070 h 2833808"/>
              <a:gd name="connsiteX7" fmla="*/ 4653791 w 5530078"/>
              <a:gd name="connsiteY7" fmla="*/ 197555 h 2833808"/>
              <a:gd name="connsiteX8" fmla="*/ 5135055 w 5530078"/>
              <a:gd name="connsiteY8" fmla="*/ 491660 h 2833808"/>
              <a:gd name="connsiteX9" fmla="*/ 5397076 w 5530078"/>
              <a:gd name="connsiteY9" fmla="*/ 887366 h 2833808"/>
              <a:gd name="connsiteX10" fmla="*/ 5525413 w 5530078"/>
              <a:gd name="connsiteY10" fmla="*/ 1363281 h 2833808"/>
              <a:gd name="connsiteX11" fmla="*/ 5477286 w 5530078"/>
              <a:gd name="connsiteY11" fmla="*/ 2181429 h 2833808"/>
              <a:gd name="connsiteX12" fmla="*/ 5247349 w 5530078"/>
              <a:gd name="connsiteY12" fmla="*/ 2753597 h 2833808"/>
              <a:gd name="connsiteX13" fmla="*/ 5177834 w 5530078"/>
              <a:gd name="connsiteY13" fmla="*/ 2828460 h 2833808"/>
              <a:gd name="connsiteX14" fmla="*/ 4846297 w 5530078"/>
              <a:gd name="connsiteY14" fmla="*/ 2833808 h 2833808"/>
              <a:gd name="connsiteX15" fmla="*/ 3648486 w 5530078"/>
              <a:gd name="connsiteY15" fmla="*/ 2833808 h 2833808"/>
              <a:gd name="connsiteX16" fmla="*/ 2782213 w 5530078"/>
              <a:gd name="connsiteY16" fmla="*/ 2807071 h 2833808"/>
              <a:gd name="connsiteX17" fmla="*/ 204935 w 5530078"/>
              <a:gd name="connsiteY17" fmla="*/ 2804470 h 2833808"/>
              <a:gd name="connsiteX18" fmla="*/ 132797 w 5530078"/>
              <a:gd name="connsiteY18" fmla="*/ 2442606 h 2833808"/>
              <a:gd name="connsiteX19" fmla="*/ 287419 w 5530078"/>
              <a:gd name="connsiteY19" fmla="*/ 2027736 h 2833808"/>
              <a:gd name="connsiteX20" fmla="*/ 309390 w 5530078"/>
              <a:gd name="connsiteY20" fmla="*/ 1653878 h 2833808"/>
              <a:gd name="connsiteX21" fmla="*/ 1102259 w 5530078"/>
              <a:gd name="connsiteY21" fmla="*/ 825951 h 2833808"/>
              <a:gd name="connsiteX22" fmla="*/ 433518 w 5530078"/>
              <a:gd name="connsiteY22" fmla="*/ 768318 h 2833808"/>
              <a:gd name="connsiteX0" fmla="*/ 373866 w 5470426"/>
              <a:gd name="connsiteY0" fmla="*/ 768318 h 2833808"/>
              <a:gd name="connsiteX1" fmla="*/ 1427427 w 5470426"/>
              <a:gd name="connsiteY1" fmla="*/ 486155 h 2833808"/>
              <a:gd name="connsiteX2" fmla="*/ 1923044 w 5470426"/>
              <a:gd name="connsiteY2" fmla="*/ 183228 h 2833808"/>
              <a:gd name="connsiteX3" fmla="*/ 2506847 w 5470426"/>
              <a:gd name="connsiteY3" fmla="*/ 607 h 2833808"/>
              <a:gd name="connsiteX4" fmla="*/ 3611457 w 5470426"/>
              <a:gd name="connsiteY4" fmla="*/ 242176 h 2833808"/>
              <a:gd name="connsiteX5" fmla="*/ 3965646 w 5470426"/>
              <a:gd name="connsiteY5" fmla="*/ 182424 h 2833808"/>
              <a:gd name="connsiteX6" fmla="*/ 4129826 w 5470426"/>
              <a:gd name="connsiteY6" fmla="*/ 54070 h 2833808"/>
              <a:gd name="connsiteX7" fmla="*/ 4594139 w 5470426"/>
              <a:gd name="connsiteY7" fmla="*/ 197555 h 2833808"/>
              <a:gd name="connsiteX8" fmla="*/ 5075403 w 5470426"/>
              <a:gd name="connsiteY8" fmla="*/ 491660 h 2833808"/>
              <a:gd name="connsiteX9" fmla="*/ 5337424 w 5470426"/>
              <a:gd name="connsiteY9" fmla="*/ 887366 h 2833808"/>
              <a:gd name="connsiteX10" fmla="*/ 5465761 w 5470426"/>
              <a:gd name="connsiteY10" fmla="*/ 1363281 h 2833808"/>
              <a:gd name="connsiteX11" fmla="*/ 5417634 w 5470426"/>
              <a:gd name="connsiteY11" fmla="*/ 2181429 h 2833808"/>
              <a:gd name="connsiteX12" fmla="*/ 5187697 w 5470426"/>
              <a:gd name="connsiteY12" fmla="*/ 2753597 h 2833808"/>
              <a:gd name="connsiteX13" fmla="*/ 5118182 w 5470426"/>
              <a:gd name="connsiteY13" fmla="*/ 2828460 h 2833808"/>
              <a:gd name="connsiteX14" fmla="*/ 4786645 w 5470426"/>
              <a:gd name="connsiteY14" fmla="*/ 2833808 h 2833808"/>
              <a:gd name="connsiteX15" fmla="*/ 3588834 w 5470426"/>
              <a:gd name="connsiteY15" fmla="*/ 2833808 h 2833808"/>
              <a:gd name="connsiteX16" fmla="*/ 2722561 w 5470426"/>
              <a:gd name="connsiteY16" fmla="*/ 2807071 h 2833808"/>
              <a:gd name="connsiteX17" fmla="*/ 145283 w 5470426"/>
              <a:gd name="connsiteY17" fmla="*/ 2804470 h 2833808"/>
              <a:gd name="connsiteX18" fmla="*/ 228641 w 5470426"/>
              <a:gd name="connsiteY18" fmla="*/ 2425897 h 2833808"/>
              <a:gd name="connsiteX19" fmla="*/ 227767 w 5470426"/>
              <a:gd name="connsiteY19" fmla="*/ 2027736 h 2833808"/>
              <a:gd name="connsiteX20" fmla="*/ 249738 w 5470426"/>
              <a:gd name="connsiteY20" fmla="*/ 1653878 h 2833808"/>
              <a:gd name="connsiteX21" fmla="*/ 1042607 w 5470426"/>
              <a:gd name="connsiteY21" fmla="*/ 825951 h 2833808"/>
              <a:gd name="connsiteX22" fmla="*/ 373866 w 5470426"/>
              <a:gd name="connsiteY22" fmla="*/ 768318 h 2833808"/>
              <a:gd name="connsiteX0" fmla="*/ 373866 w 5470426"/>
              <a:gd name="connsiteY0" fmla="*/ 768318 h 2833808"/>
              <a:gd name="connsiteX1" fmla="*/ 1427427 w 5470426"/>
              <a:gd name="connsiteY1" fmla="*/ 486155 h 2833808"/>
              <a:gd name="connsiteX2" fmla="*/ 1923044 w 5470426"/>
              <a:gd name="connsiteY2" fmla="*/ 183228 h 2833808"/>
              <a:gd name="connsiteX3" fmla="*/ 2506847 w 5470426"/>
              <a:gd name="connsiteY3" fmla="*/ 607 h 2833808"/>
              <a:gd name="connsiteX4" fmla="*/ 3611457 w 5470426"/>
              <a:gd name="connsiteY4" fmla="*/ 242176 h 2833808"/>
              <a:gd name="connsiteX5" fmla="*/ 3965646 w 5470426"/>
              <a:gd name="connsiteY5" fmla="*/ 182424 h 2833808"/>
              <a:gd name="connsiteX6" fmla="*/ 4129826 w 5470426"/>
              <a:gd name="connsiteY6" fmla="*/ 54070 h 2833808"/>
              <a:gd name="connsiteX7" fmla="*/ 4594139 w 5470426"/>
              <a:gd name="connsiteY7" fmla="*/ 197555 h 2833808"/>
              <a:gd name="connsiteX8" fmla="*/ 5075403 w 5470426"/>
              <a:gd name="connsiteY8" fmla="*/ 491660 h 2833808"/>
              <a:gd name="connsiteX9" fmla="*/ 5337424 w 5470426"/>
              <a:gd name="connsiteY9" fmla="*/ 887366 h 2833808"/>
              <a:gd name="connsiteX10" fmla="*/ 5465761 w 5470426"/>
              <a:gd name="connsiteY10" fmla="*/ 1363281 h 2833808"/>
              <a:gd name="connsiteX11" fmla="*/ 5417634 w 5470426"/>
              <a:gd name="connsiteY11" fmla="*/ 2181429 h 2833808"/>
              <a:gd name="connsiteX12" fmla="*/ 5187697 w 5470426"/>
              <a:gd name="connsiteY12" fmla="*/ 2753597 h 2833808"/>
              <a:gd name="connsiteX13" fmla="*/ 5118182 w 5470426"/>
              <a:gd name="connsiteY13" fmla="*/ 2828460 h 2833808"/>
              <a:gd name="connsiteX14" fmla="*/ 4786645 w 5470426"/>
              <a:gd name="connsiteY14" fmla="*/ 2833808 h 2833808"/>
              <a:gd name="connsiteX15" fmla="*/ 3588834 w 5470426"/>
              <a:gd name="connsiteY15" fmla="*/ 2833808 h 2833808"/>
              <a:gd name="connsiteX16" fmla="*/ 2722561 w 5470426"/>
              <a:gd name="connsiteY16" fmla="*/ 2807071 h 2833808"/>
              <a:gd name="connsiteX17" fmla="*/ 145283 w 5470426"/>
              <a:gd name="connsiteY17" fmla="*/ 2804470 h 2833808"/>
              <a:gd name="connsiteX18" fmla="*/ 228641 w 5470426"/>
              <a:gd name="connsiteY18" fmla="*/ 2425897 h 2833808"/>
              <a:gd name="connsiteX19" fmla="*/ 227767 w 5470426"/>
              <a:gd name="connsiteY19" fmla="*/ 2027736 h 2833808"/>
              <a:gd name="connsiteX20" fmla="*/ 249738 w 5470426"/>
              <a:gd name="connsiteY20" fmla="*/ 1653878 h 2833808"/>
              <a:gd name="connsiteX21" fmla="*/ 1042607 w 5470426"/>
              <a:gd name="connsiteY21" fmla="*/ 825951 h 2833808"/>
              <a:gd name="connsiteX22" fmla="*/ 373866 w 5470426"/>
              <a:gd name="connsiteY22" fmla="*/ 768318 h 2833808"/>
              <a:gd name="connsiteX0" fmla="*/ 373866 w 5470426"/>
              <a:gd name="connsiteY0" fmla="*/ 768318 h 2833808"/>
              <a:gd name="connsiteX1" fmla="*/ 1427427 w 5470426"/>
              <a:gd name="connsiteY1" fmla="*/ 486155 h 2833808"/>
              <a:gd name="connsiteX2" fmla="*/ 1923044 w 5470426"/>
              <a:gd name="connsiteY2" fmla="*/ 183228 h 2833808"/>
              <a:gd name="connsiteX3" fmla="*/ 2506847 w 5470426"/>
              <a:gd name="connsiteY3" fmla="*/ 607 h 2833808"/>
              <a:gd name="connsiteX4" fmla="*/ 3611457 w 5470426"/>
              <a:gd name="connsiteY4" fmla="*/ 242176 h 2833808"/>
              <a:gd name="connsiteX5" fmla="*/ 3965646 w 5470426"/>
              <a:gd name="connsiteY5" fmla="*/ 182424 h 2833808"/>
              <a:gd name="connsiteX6" fmla="*/ 4129826 w 5470426"/>
              <a:gd name="connsiteY6" fmla="*/ 54070 h 2833808"/>
              <a:gd name="connsiteX7" fmla="*/ 4594139 w 5470426"/>
              <a:gd name="connsiteY7" fmla="*/ 197555 h 2833808"/>
              <a:gd name="connsiteX8" fmla="*/ 5075403 w 5470426"/>
              <a:gd name="connsiteY8" fmla="*/ 491660 h 2833808"/>
              <a:gd name="connsiteX9" fmla="*/ 5337424 w 5470426"/>
              <a:gd name="connsiteY9" fmla="*/ 887366 h 2833808"/>
              <a:gd name="connsiteX10" fmla="*/ 5465761 w 5470426"/>
              <a:gd name="connsiteY10" fmla="*/ 1363281 h 2833808"/>
              <a:gd name="connsiteX11" fmla="*/ 5417634 w 5470426"/>
              <a:gd name="connsiteY11" fmla="*/ 2181429 h 2833808"/>
              <a:gd name="connsiteX12" fmla="*/ 5187697 w 5470426"/>
              <a:gd name="connsiteY12" fmla="*/ 2753597 h 2833808"/>
              <a:gd name="connsiteX13" fmla="*/ 5118182 w 5470426"/>
              <a:gd name="connsiteY13" fmla="*/ 2828460 h 2833808"/>
              <a:gd name="connsiteX14" fmla="*/ 4786645 w 5470426"/>
              <a:gd name="connsiteY14" fmla="*/ 2833808 h 2833808"/>
              <a:gd name="connsiteX15" fmla="*/ 3588834 w 5470426"/>
              <a:gd name="connsiteY15" fmla="*/ 2833808 h 2833808"/>
              <a:gd name="connsiteX16" fmla="*/ 2722561 w 5470426"/>
              <a:gd name="connsiteY16" fmla="*/ 2807071 h 2833808"/>
              <a:gd name="connsiteX17" fmla="*/ 145283 w 5470426"/>
              <a:gd name="connsiteY17" fmla="*/ 2804470 h 2833808"/>
              <a:gd name="connsiteX18" fmla="*/ 228641 w 5470426"/>
              <a:gd name="connsiteY18" fmla="*/ 2425897 h 2833808"/>
              <a:gd name="connsiteX19" fmla="*/ 43426 w 5470426"/>
              <a:gd name="connsiteY19" fmla="*/ 2018898 h 2833808"/>
              <a:gd name="connsiteX20" fmla="*/ 249738 w 5470426"/>
              <a:gd name="connsiteY20" fmla="*/ 1653878 h 2833808"/>
              <a:gd name="connsiteX21" fmla="*/ 1042607 w 5470426"/>
              <a:gd name="connsiteY21" fmla="*/ 825951 h 2833808"/>
              <a:gd name="connsiteX22" fmla="*/ 373866 w 5470426"/>
              <a:gd name="connsiteY22" fmla="*/ 768318 h 2833808"/>
              <a:gd name="connsiteX0" fmla="*/ 405209 w 5501769"/>
              <a:gd name="connsiteY0" fmla="*/ 768318 h 2833808"/>
              <a:gd name="connsiteX1" fmla="*/ 1458770 w 5501769"/>
              <a:gd name="connsiteY1" fmla="*/ 486155 h 2833808"/>
              <a:gd name="connsiteX2" fmla="*/ 1954387 w 5501769"/>
              <a:gd name="connsiteY2" fmla="*/ 183228 h 2833808"/>
              <a:gd name="connsiteX3" fmla="*/ 2538190 w 5501769"/>
              <a:gd name="connsiteY3" fmla="*/ 607 h 2833808"/>
              <a:gd name="connsiteX4" fmla="*/ 3642800 w 5501769"/>
              <a:gd name="connsiteY4" fmla="*/ 242176 h 2833808"/>
              <a:gd name="connsiteX5" fmla="*/ 3996989 w 5501769"/>
              <a:gd name="connsiteY5" fmla="*/ 182424 h 2833808"/>
              <a:gd name="connsiteX6" fmla="*/ 4161169 w 5501769"/>
              <a:gd name="connsiteY6" fmla="*/ 54070 h 2833808"/>
              <a:gd name="connsiteX7" fmla="*/ 4625482 w 5501769"/>
              <a:gd name="connsiteY7" fmla="*/ 197555 h 2833808"/>
              <a:gd name="connsiteX8" fmla="*/ 5106746 w 5501769"/>
              <a:gd name="connsiteY8" fmla="*/ 491660 h 2833808"/>
              <a:gd name="connsiteX9" fmla="*/ 5368767 w 5501769"/>
              <a:gd name="connsiteY9" fmla="*/ 887366 h 2833808"/>
              <a:gd name="connsiteX10" fmla="*/ 5497104 w 5501769"/>
              <a:gd name="connsiteY10" fmla="*/ 1363281 h 2833808"/>
              <a:gd name="connsiteX11" fmla="*/ 5448977 w 5501769"/>
              <a:gd name="connsiteY11" fmla="*/ 2181429 h 2833808"/>
              <a:gd name="connsiteX12" fmla="*/ 5219040 w 5501769"/>
              <a:gd name="connsiteY12" fmla="*/ 2753597 h 2833808"/>
              <a:gd name="connsiteX13" fmla="*/ 5149525 w 5501769"/>
              <a:gd name="connsiteY13" fmla="*/ 2828460 h 2833808"/>
              <a:gd name="connsiteX14" fmla="*/ 4817988 w 5501769"/>
              <a:gd name="connsiteY14" fmla="*/ 2833808 h 2833808"/>
              <a:gd name="connsiteX15" fmla="*/ 3620177 w 5501769"/>
              <a:gd name="connsiteY15" fmla="*/ 2833808 h 2833808"/>
              <a:gd name="connsiteX16" fmla="*/ 2753904 w 5501769"/>
              <a:gd name="connsiteY16" fmla="*/ 2807071 h 2833808"/>
              <a:gd name="connsiteX17" fmla="*/ 176626 w 5501769"/>
              <a:gd name="connsiteY17" fmla="*/ 2804470 h 2833808"/>
              <a:gd name="connsiteX18" fmla="*/ 167815 w 5501769"/>
              <a:gd name="connsiteY18" fmla="*/ 2421479 h 2833808"/>
              <a:gd name="connsiteX19" fmla="*/ 74769 w 5501769"/>
              <a:gd name="connsiteY19" fmla="*/ 2018898 h 2833808"/>
              <a:gd name="connsiteX20" fmla="*/ 281081 w 5501769"/>
              <a:gd name="connsiteY20" fmla="*/ 1653878 h 2833808"/>
              <a:gd name="connsiteX21" fmla="*/ 1073950 w 5501769"/>
              <a:gd name="connsiteY21" fmla="*/ 825951 h 2833808"/>
              <a:gd name="connsiteX22" fmla="*/ 405209 w 5501769"/>
              <a:gd name="connsiteY22" fmla="*/ 768318 h 2833808"/>
              <a:gd name="connsiteX0" fmla="*/ 405209 w 5501769"/>
              <a:gd name="connsiteY0" fmla="*/ 768318 h 2833808"/>
              <a:gd name="connsiteX1" fmla="*/ 1458770 w 5501769"/>
              <a:gd name="connsiteY1" fmla="*/ 486155 h 2833808"/>
              <a:gd name="connsiteX2" fmla="*/ 1954387 w 5501769"/>
              <a:gd name="connsiteY2" fmla="*/ 183228 h 2833808"/>
              <a:gd name="connsiteX3" fmla="*/ 2538190 w 5501769"/>
              <a:gd name="connsiteY3" fmla="*/ 607 h 2833808"/>
              <a:gd name="connsiteX4" fmla="*/ 3642800 w 5501769"/>
              <a:gd name="connsiteY4" fmla="*/ 242176 h 2833808"/>
              <a:gd name="connsiteX5" fmla="*/ 3996989 w 5501769"/>
              <a:gd name="connsiteY5" fmla="*/ 182424 h 2833808"/>
              <a:gd name="connsiteX6" fmla="*/ 4161169 w 5501769"/>
              <a:gd name="connsiteY6" fmla="*/ 54070 h 2833808"/>
              <a:gd name="connsiteX7" fmla="*/ 4625482 w 5501769"/>
              <a:gd name="connsiteY7" fmla="*/ 197555 h 2833808"/>
              <a:gd name="connsiteX8" fmla="*/ 5106746 w 5501769"/>
              <a:gd name="connsiteY8" fmla="*/ 491660 h 2833808"/>
              <a:gd name="connsiteX9" fmla="*/ 5368767 w 5501769"/>
              <a:gd name="connsiteY9" fmla="*/ 887366 h 2833808"/>
              <a:gd name="connsiteX10" fmla="*/ 5497104 w 5501769"/>
              <a:gd name="connsiteY10" fmla="*/ 1363281 h 2833808"/>
              <a:gd name="connsiteX11" fmla="*/ 5448977 w 5501769"/>
              <a:gd name="connsiteY11" fmla="*/ 2181429 h 2833808"/>
              <a:gd name="connsiteX12" fmla="*/ 5219040 w 5501769"/>
              <a:gd name="connsiteY12" fmla="*/ 2753597 h 2833808"/>
              <a:gd name="connsiteX13" fmla="*/ 5149525 w 5501769"/>
              <a:gd name="connsiteY13" fmla="*/ 2828460 h 2833808"/>
              <a:gd name="connsiteX14" fmla="*/ 4817988 w 5501769"/>
              <a:gd name="connsiteY14" fmla="*/ 2833808 h 2833808"/>
              <a:gd name="connsiteX15" fmla="*/ 3620177 w 5501769"/>
              <a:gd name="connsiteY15" fmla="*/ 2833808 h 2833808"/>
              <a:gd name="connsiteX16" fmla="*/ 2753904 w 5501769"/>
              <a:gd name="connsiteY16" fmla="*/ 2807071 h 2833808"/>
              <a:gd name="connsiteX17" fmla="*/ 176626 w 5501769"/>
              <a:gd name="connsiteY17" fmla="*/ 2804470 h 2833808"/>
              <a:gd name="connsiteX18" fmla="*/ 167815 w 5501769"/>
              <a:gd name="connsiteY18" fmla="*/ 2421479 h 2833808"/>
              <a:gd name="connsiteX19" fmla="*/ 74769 w 5501769"/>
              <a:gd name="connsiteY19" fmla="*/ 2018898 h 2833808"/>
              <a:gd name="connsiteX20" fmla="*/ 161947 w 5501769"/>
              <a:gd name="connsiteY20" fmla="*/ 1599841 h 2833808"/>
              <a:gd name="connsiteX21" fmla="*/ 1073950 w 5501769"/>
              <a:gd name="connsiteY21" fmla="*/ 825951 h 2833808"/>
              <a:gd name="connsiteX22" fmla="*/ 405209 w 5501769"/>
              <a:gd name="connsiteY22" fmla="*/ 768318 h 2833808"/>
              <a:gd name="connsiteX0" fmla="*/ 405209 w 5501769"/>
              <a:gd name="connsiteY0" fmla="*/ 768318 h 2833808"/>
              <a:gd name="connsiteX1" fmla="*/ 1458770 w 5501769"/>
              <a:gd name="connsiteY1" fmla="*/ 486155 h 2833808"/>
              <a:gd name="connsiteX2" fmla="*/ 1954387 w 5501769"/>
              <a:gd name="connsiteY2" fmla="*/ 183228 h 2833808"/>
              <a:gd name="connsiteX3" fmla="*/ 2538190 w 5501769"/>
              <a:gd name="connsiteY3" fmla="*/ 607 h 2833808"/>
              <a:gd name="connsiteX4" fmla="*/ 3642800 w 5501769"/>
              <a:gd name="connsiteY4" fmla="*/ 242176 h 2833808"/>
              <a:gd name="connsiteX5" fmla="*/ 3996989 w 5501769"/>
              <a:gd name="connsiteY5" fmla="*/ 182424 h 2833808"/>
              <a:gd name="connsiteX6" fmla="*/ 4161169 w 5501769"/>
              <a:gd name="connsiteY6" fmla="*/ 54070 h 2833808"/>
              <a:gd name="connsiteX7" fmla="*/ 4625482 w 5501769"/>
              <a:gd name="connsiteY7" fmla="*/ 197555 h 2833808"/>
              <a:gd name="connsiteX8" fmla="*/ 5106746 w 5501769"/>
              <a:gd name="connsiteY8" fmla="*/ 491660 h 2833808"/>
              <a:gd name="connsiteX9" fmla="*/ 5368767 w 5501769"/>
              <a:gd name="connsiteY9" fmla="*/ 887366 h 2833808"/>
              <a:gd name="connsiteX10" fmla="*/ 5497104 w 5501769"/>
              <a:gd name="connsiteY10" fmla="*/ 1363281 h 2833808"/>
              <a:gd name="connsiteX11" fmla="*/ 5448977 w 5501769"/>
              <a:gd name="connsiteY11" fmla="*/ 2181429 h 2833808"/>
              <a:gd name="connsiteX12" fmla="*/ 5219040 w 5501769"/>
              <a:gd name="connsiteY12" fmla="*/ 2753597 h 2833808"/>
              <a:gd name="connsiteX13" fmla="*/ 5149525 w 5501769"/>
              <a:gd name="connsiteY13" fmla="*/ 2828460 h 2833808"/>
              <a:gd name="connsiteX14" fmla="*/ 4817988 w 5501769"/>
              <a:gd name="connsiteY14" fmla="*/ 2833808 h 2833808"/>
              <a:gd name="connsiteX15" fmla="*/ 3620177 w 5501769"/>
              <a:gd name="connsiteY15" fmla="*/ 2833808 h 2833808"/>
              <a:gd name="connsiteX16" fmla="*/ 2753904 w 5501769"/>
              <a:gd name="connsiteY16" fmla="*/ 2807071 h 2833808"/>
              <a:gd name="connsiteX17" fmla="*/ 176626 w 5501769"/>
              <a:gd name="connsiteY17" fmla="*/ 2804470 h 2833808"/>
              <a:gd name="connsiteX18" fmla="*/ 167815 w 5501769"/>
              <a:gd name="connsiteY18" fmla="*/ 2421479 h 2833808"/>
              <a:gd name="connsiteX19" fmla="*/ 74769 w 5501769"/>
              <a:gd name="connsiteY19" fmla="*/ 2018898 h 2833808"/>
              <a:gd name="connsiteX20" fmla="*/ 161947 w 5501769"/>
              <a:gd name="connsiteY20" fmla="*/ 1599841 h 2833808"/>
              <a:gd name="connsiteX21" fmla="*/ 258227 w 5501769"/>
              <a:gd name="connsiteY21" fmla="*/ 1004303 h 2833808"/>
              <a:gd name="connsiteX22" fmla="*/ 405209 w 5501769"/>
              <a:gd name="connsiteY22" fmla="*/ 768318 h 2833808"/>
              <a:gd name="connsiteX0" fmla="*/ 405209 w 5501769"/>
              <a:gd name="connsiteY0" fmla="*/ 768318 h 3258437"/>
              <a:gd name="connsiteX1" fmla="*/ 1458770 w 5501769"/>
              <a:gd name="connsiteY1" fmla="*/ 486155 h 3258437"/>
              <a:gd name="connsiteX2" fmla="*/ 1954387 w 5501769"/>
              <a:gd name="connsiteY2" fmla="*/ 183228 h 3258437"/>
              <a:gd name="connsiteX3" fmla="*/ 2538190 w 5501769"/>
              <a:gd name="connsiteY3" fmla="*/ 607 h 3258437"/>
              <a:gd name="connsiteX4" fmla="*/ 3642800 w 5501769"/>
              <a:gd name="connsiteY4" fmla="*/ 242176 h 3258437"/>
              <a:gd name="connsiteX5" fmla="*/ 3996989 w 5501769"/>
              <a:gd name="connsiteY5" fmla="*/ 182424 h 3258437"/>
              <a:gd name="connsiteX6" fmla="*/ 4161169 w 5501769"/>
              <a:gd name="connsiteY6" fmla="*/ 54070 h 3258437"/>
              <a:gd name="connsiteX7" fmla="*/ 4625482 w 5501769"/>
              <a:gd name="connsiteY7" fmla="*/ 197555 h 3258437"/>
              <a:gd name="connsiteX8" fmla="*/ 5106746 w 5501769"/>
              <a:gd name="connsiteY8" fmla="*/ 491660 h 3258437"/>
              <a:gd name="connsiteX9" fmla="*/ 5368767 w 5501769"/>
              <a:gd name="connsiteY9" fmla="*/ 887366 h 3258437"/>
              <a:gd name="connsiteX10" fmla="*/ 5497104 w 5501769"/>
              <a:gd name="connsiteY10" fmla="*/ 1363281 h 3258437"/>
              <a:gd name="connsiteX11" fmla="*/ 5448977 w 5501769"/>
              <a:gd name="connsiteY11" fmla="*/ 2181429 h 3258437"/>
              <a:gd name="connsiteX12" fmla="*/ 5219040 w 5501769"/>
              <a:gd name="connsiteY12" fmla="*/ 2753597 h 3258437"/>
              <a:gd name="connsiteX13" fmla="*/ 5149525 w 5501769"/>
              <a:gd name="connsiteY13" fmla="*/ 2828460 h 3258437"/>
              <a:gd name="connsiteX14" fmla="*/ 4817988 w 5501769"/>
              <a:gd name="connsiteY14" fmla="*/ 2833808 h 3258437"/>
              <a:gd name="connsiteX15" fmla="*/ 3620177 w 5501769"/>
              <a:gd name="connsiteY15" fmla="*/ 2833808 h 3258437"/>
              <a:gd name="connsiteX16" fmla="*/ 4264833 w 5501769"/>
              <a:gd name="connsiteY16" fmla="*/ 3258437 h 3258437"/>
              <a:gd name="connsiteX17" fmla="*/ 176626 w 5501769"/>
              <a:gd name="connsiteY17" fmla="*/ 2804470 h 3258437"/>
              <a:gd name="connsiteX18" fmla="*/ 167815 w 5501769"/>
              <a:gd name="connsiteY18" fmla="*/ 2421479 h 3258437"/>
              <a:gd name="connsiteX19" fmla="*/ 74769 w 5501769"/>
              <a:gd name="connsiteY19" fmla="*/ 2018898 h 3258437"/>
              <a:gd name="connsiteX20" fmla="*/ 161947 w 5501769"/>
              <a:gd name="connsiteY20" fmla="*/ 1599841 h 3258437"/>
              <a:gd name="connsiteX21" fmla="*/ 258227 w 5501769"/>
              <a:gd name="connsiteY21" fmla="*/ 1004303 h 3258437"/>
              <a:gd name="connsiteX22" fmla="*/ 405209 w 5501769"/>
              <a:gd name="connsiteY22" fmla="*/ 768318 h 3258437"/>
              <a:gd name="connsiteX0" fmla="*/ 405209 w 5501769"/>
              <a:gd name="connsiteY0" fmla="*/ 768318 h 3362583"/>
              <a:gd name="connsiteX1" fmla="*/ 1458770 w 5501769"/>
              <a:gd name="connsiteY1" fmla="*/ 486155 h 3362583"/>
              <a:gd name="connsiteX2" fmla="*/ 1954387 w 5501769"/>
              <a:gd name="connsiteY2" fmla="*/ 183228 h 3362583"/>
              <a:gd name="connsiteX3" fmla="*/ 2538190 w 5501769"/>
              <a:gd name="connsiteY3" fmla="*/ 607 h 3362583"/>
              <a:gd name="connsiteX4" fmla="*/ 3642800 w 5501769"/>
              <a:gd name="connsiteY4" fmla="*/ 242176 h 3362583"/>
              <a:gd name="connsiteX5" fmla="*/ 3996989 w 5501769"/>
              <a:gd name="connsiteY5" fmla="*/ 182424 h 3362583"/>
              <a:gd name="connsiteX6" fmla="*/ 4161169 w 5501769"/>
              <a:gd name="connsiteY6" fmla="*/ 54070 h 3362583"/>
              <a:gd name="connsiteX7" fmla="*/ 4625482 w 5501769"/>
              <a:gd name="connsiteY7" fmla="*/ 197555 h 3362583"/>
              <a:gd name="connsiteX8" fmla="*/ 5106746 w 5501769"/>
              <a:gd name="connsiteY8" fmla="*/ 491660 h 3362583"/>
              <a:gd name="connsiteX9" fmla="*/ 5368767 w 5501769"/>
              <a:gd name="connsiteY9" fmla="*/ 887366 h 3362583"/>
              <a:gd name="connsiteX10" fmla="*/ 5497104 w 5501769"/>
              <a:gd name="connsiteY10" fmla="*/ 1363281 h 3362583"/>
              <a:gd name="connsiteX11" fmla="*/ 5448977 w 5501769"/>
              <a:gd name="connsiteY11" fmla="*/ 2181429 h 3362583"/>
              <a:gd name="connsiteX12" fmla="*/ 5219040 w 5501769"/>
              <a:gd name="connsiteY12" fmla="*/ 2753597 h 3362583"/>
              <a:gd name="connsiteX13" fmla="*/ 5149525 w 5501769"/>
              <a:gd name="connsiteY13" fmla="*/ 2828460 h 3362583"/>
              <a:gd name="connsiteX14" fmla="*/ 4817988 w 5501769"/>
              <a:gd name="connsiteY14" fmla="*/ 2833808 h 3362583"/>
              <a:gd name="connsiteX15" fmla="*/ 5245204 w 5501769"/>
              <a:gd name="connsiteY15" fmla="*/ 3362583 h 3362583"/>
              <a:gd name="connsiteX16" fmla="*/ 4264833 w 5501769"/>
              <a:gd name="connsiteY16" fmla="*/ 3258437 h 3362583"/>
              <a:gd name="connsiteX17" fmla="*/ 176626 w 5501769"/>
              <a:gd name="connsiteY17" fmla="*/ 2804470 h 3362583"/>
              <a:gd name="connsiteX18" fmla="*/ 167815 w 5501769"/>
              <a:gd name="connsiteY18" fmla="*/ 2421479 h 3362583"/>
              <a:gd name="connsiteX19" fmla="*/ 74769 w 5501769"/>
              <a:gd name="connsiteY19" fmla="*/ 2018898 h 3362583"/>
              <a:gd name="connsiteX20" fmla="*/ 161947 w 5501769"/>
              <a:gd name="connsiteY20" fmla="*/ 1599841 h 3362583"/>
              <a:gd name="connsiteX21" fmla="*/ 258227 w 5501769"/>
              <a:gd name="connsiteY21" fmla="*/ 1004303 h 3362583"/>
              <a:gd name="connsiteX22" fmla="*/ 405209 w 5501769"/>
              <a:gd name="connsiteY22" fmla="*/ 768318 h 3362583"/>
              <a:gd name="connsiteX0" fmla="*/ 405209 w 5720022"/>
              <a:gd name="connsiteY0" fmla="*/ 768318 h 3362583"/>
              <a:gd name="connsiteX1" fmla="*/ 1458770 w 5720022"/>
              <a:gd name="connsiteY1" fmla="*/ 486155 h 3362583"/>
              <a:gd name="connsiteX2" fmla="*/ 1954387 w 5720022"/>
              <a:gd name="connsiteY2" fmla="*/ 183228 h 3362583"/>
              <a:gd name="connsiteX3" fmla="*/ 2538190 w 5720022"/>
              <a:gd name="connsiteY3" fmla="*/ 607 h 3362583"/>
              <a:gd name="connsiteX4" fmla="*/ 3642800 w 5720022"/>
              <a:gd name="connsiteY4" fmla="*/ 242176 h 3362583"/>
              <a:gd name="connsiteX5" fmla="*/ 3996989 w 5720022"/>
              <a:gd name="connsiteY5" fmla="*/ 182424 h 3362583"/>
              <a:gd name="connsiteX6" fmla="*/ 4161169 w 5720022"/>
              <a:gd name="connsiteY6" fmla="*/ 54070 h 3362583"/>
              <a:gd name="connsiteX7" fmla="*/ 4625482 w 5720022"/>
              <a:gd name="connsiteY7" fmla="*/ 197555 h 3362583"/>
              <a:gd name="connsiteX8" fmla="*/ 5106746 w 5720022"/>
              <a:gd name="connsiteY8" fmla="*/ 491660 h 3362583"/>
              <a:gd name="connsiteX9" fmla="*/ 5368767 w 5720022"/>
              <a:gd name="connsiteY9" fmla="*/ 887366 h 3362583"/>
              <a:gd name="connsiteX10" fmla="*/ 5497104 w 5720022"/>
              <a:gd name="connsiteY10" fmla="*/ 1363281 h 3362583"/>
              <a:gd name="connsiteX11" fmla="*/ 5448977 w 5720022"/>
              <a:gd name="connsiteY11" fmla="*/ 2181429 h 3362583"/>
              <a:gd name="connsiteX12" fmla="*/ 5219040 w 5720022"/>
              <a:gd name="connsiteY12" fmla="*/ 2753597 h 3362583"/>
              <a:gd name="connsiteX13" fmla="*/ 5720023 w 5720022"/>
              <a:gd name="connsiteY13" fmla="*/ 3215514 h 3362583"/>
              <a:gd name="connsiteX14" fmla="*/ 4817988 w 5720022"/>
              <a:gd name="connsiteY14" fmla="*/ 2833808 h 3362583"/>
              <a:gd name="connsiteX15" fmla="*/ 5245204 w 5720022"/>
              <a:gd name="connsiteY15" fmla="*/ 3362583 h 3362583"/>
              <a:gd name="connsiteX16" fmla="*/ 4264833 w 5720022"/>
              <a:gd name="connsiteY16" fmla="*/ 3258437 h 3362583"/>
              <a:gd name="connsiteX17" fmla="*/ 176626 w 5720022"/>
              <a:gd name="connsiteY17" fmla="*/ 2804470 h 3362583"/>
              <a:gd name="connsiteX18" fmla="*/ 167815 w 5720022"/>
              <a:gd name="connsiteY18" fmla="*/ 2421479 h 3362583"/>
              <a:gd name="connsiteX19" fmla="*/ 74769 w 5720022"/>
              <a:gd name="connsiteY19" fmla="*/ 2018898 h 3362583"/>
              <a:gd name="connsiteX20" fmla="*/ 161947 w 5720022"/>
              <a:gd name="connsiteY20" fmla="*/ 1599841 h 3362583"/>
              <a:gd name="connsiteX21" fmla="*/ 258227 w 5720022"/>
              <a:gd name="connsiteY21" fmla="*/ 1004303 h 3362583"/>
              <a:gd name="connsiteX22" fmla="*/ 405209 w 5720022"/>
              <a:gd name="connsiteY22" fmla="*/ 768318 h 3362583"/>
              <a:gd name="connsiteX0" fmla="*/ 405209 w 5720022"/>
              <a:gd name="connsiteY0" fmla="*/ 768318 h 3362583"/>
              <a:gd name="connsiteX1" fmla="*/ 1458770 w 5720022"/>
              <a:gd name="connsiteY1" fmla="*/ 486155 h 3362583"/>
              <a:gd name="connsiteX2" fmla="*/ 1954387 w 5720022"/>
              <a:gd name="connsiteY2" fmla="*/ 183228 h 3362583"/>
              <a:gd name="connsiteX3" fmla="*/ 2538190 w 5720022"/>
              <a:gd name="connsiteY3" fmla="*/ 607 h 3362583"/>
              <a:gd name="connsiteX4" fmla="*/ 3642800 w 5720022"/>
              <a:gd name="connsiteY4" fmla="*/ 242176 h 3362583"/>
              <a:gd name="connsiteX5" fmla="*/ 3996989 w 5720022"/>
              <a:gd name="connsiteY5" fmla="*/ 182424 h 3362583"/>
              <a:gd name="connsiteX6" fmla="*/ 4161169 w 5720022"/>
              <a:gd name="connsiteY6" fmla="*/ 54070 h 3362583"/>
              <a:gd name="connsiteX7" fmla="*/ 4625482 w 5720022"/>
              <a:gd name="connsiteY7" fmla="*/ 197555 h 3362583"/>
              <a:gd name="connsiteX8" fmla="*/ 5106746 w 5720022"/>
              <a:gd name="connsiteY8" fmla="*/ 491660 h 3362583"/>
              <a:gd name="connsiteX9" fmla="*/ 5368767 w 5720022"/>
              <a:gd name="connsiteY9" fmla="*/ 887366 h 3362583"/>
              <a:gd name="connsiteX10" fmla="*/ 5497104 w 5720022"/>
              <a:gd name="connsiteY10" fmla="*/ 1363281 h 3362583"/>
              <a:gd name="connsiteX11" fmla="*/ 5448977 w 5720022"/>
              <a:gd name="connsiteY11" fmla="*/ 2181429 h 3362583"/>
              <a:gd name="connsiteX12" fmla="*/ 5219040 w 5720022"/>
              <a:gd name="connsiteY12" fmla="*/ 2753597 h 3362583"/>
              <a:gd name="connsiteX13" fmla="*/ 5720023 w 5720022"/>
              <a:gd name="connsiteY13" fmla="*/ 3215514 h 3362583"/>
              <a:gd name="connsiteX14" fmla="*/ 5423537 w 5720022"/>
              <a:gd name="connsiteY14" fmla="*/ 3270719 h 3362583"/>
              <a:gd name="connsiteX15" fmla="*/ 5245204 w 5720022"/>
              <a:gd name="connsiteY15" fmla="*/ 3362583 h 3362583"/>
              <a:gd name="connsiteX16" fmla="*/ 4264833 w 5720022"/>
              <a:gd name="connsiteY16" fmla="*/ 3258437 h 3362583"/>
              <a:gd name="connsiteX17" fmla="*/ 176626 w 5720022"/>
              <a:gd name="connsiteY17" fmla="*/ 2804470 h 3362583"/>
              <a:gd name="connsiteX18" fmla="*/ 167815 w 5720022"/>
              <a:gd name="connsiteY18" fmla="*/ 2421479 h 3362583"/>
              <a:gd name="connsiteX19" fmla="*/ 74769 w 5720022"/>
              <a:gd name="connsiteY19" fmla="*/ 2018898 h 3362583"/>
              <a:gd name="connsiteX20" fmla="*/ 161947 w 5720022"/>
              <a:gd name="connsiteY20" fmla="*/ 1599841 h 3362583"/>
              <a:gd name="connsiteX21" fmla="*/ 258227 w 5720022"/>
              <a:gd name="connsiteY21" fmla="*/ 1004303 h 3362583"/>
              <a:gd name="connsiteX22" fmla="*/ 405209 w 5720022"/>
              <a:gd name="connsiteY22" fmla="*/ 768318 h 3362583"/>
              <a:gd name="connsiteX0" fmla="*/ 405209 w 5720022"/>
              <a:gd name="connsiteY0" fmla="*/ 768318 h 3409528"/>
              <a:gd name="connsiteX1" fmla="*/ 1458770 w 5720022"/>
              <a:gd name="connsiteY1" fmla="*/ 486155 h 3409528"/>
              <a:gd name="connsiteX2" fmla="*/ 1954387 w 5720022"/>
              <a:gd name="connsiteY2" fmla="*/ 183228 h 3409528"/>
              <a:gd name="connsiteX3" fmla="*/ 2538190 w 5720022"/>
              <a:gd name="connsiteY3" fmla="*/ 607 h 3409528"/>
              <a:gd name="connsiteX4" fmla="*/ 3642800 w 5720022"/>
              <a:gd name="connsiteY4" fmla="*/ 242176 h 3409528"/>
              <a:gd name="connsiteX5" fmla="*/ 3996989 w 5720022"/>
              <a:gd name="connsiteY5" fmla="*/ 182424 h 3409528"/>
              <a:gd name="connsiteX6" fmla="*/ 4161169 w 5720022"/>
              <a:gd name="connsiteY6" fmla="*/ 54070 h 3409528"/>
              <a:gd name="connsiteX7" fmla="*/ 4625482 w 5720022"/>
              <a:gd name="connsiteY7" fmla="*/ 197555 h 3409528"/>
              <a:gd name="connsiteX8" fmla="*/ 5106746 w 5720022"/>
              <a:gd name="connsiteY8" fmla="*/ 491660 h 3409528"/>
              <a:gd name="connsiteX9" fmla="*/ 5368767 w 5720022"/>
              <a:gd name="connsiteY9" fmla="*/ 887366 h 3409528"/>
              <a:gd name="connsiteX10" fmla="*/ 5497104 w 5720022"/>
              <a:gd name="connsiteY10" fmla="*/ 1363281 h 3409528"/>
              <a:gd name="connsiteX11" fmla="*/ 5448977 w 5720022"/>
              <a:gd name="connsiteY11" fmla="*/ 2181429 h 3409528"/>
              <a:gd name="connsiteX12" fmla="*/ 5219040 w 5720022"/>
              <a:gd name="connsiteY12" fmla="*/ 2753597 h 3409528"/>
              <a:gd name="connsiteX13" fmla="*/ 5720023 w 5720022"/>
              <a:gd name="connsiteY13" fmla="*/ 3215514 h 3409528"/>
              <a:gd name="connsiteX14" fmla="*/ 5423537 w 5720022"/>
              <a:gd name="connsiteY14" fmla="*/ 3270719 h 3409528"/>
              <a:gd name="connsiteX15" fmla="*/ 5245204 w 5720022"/>
              <a:gd name="connsiteY15" fmla="*/ 3362583 h 3409528"/>
              <a:gd name="connsiteX16" fmla="*/ 4149394 w 5720022"/>
              <a:gd name="connsiteY16" fmla="*/ 3409529 h 3409528"/>
              <a:gd name="connsiteX17" fmla="*/ 176626 w 5720022"/>
              <a:gd name="connsiteY17" fmla="*/ 2804470 h 3409528"/>
              <a:gd name="connsiteX18" fmla="*/ 167815 w 5720022"/>
              <a:gd name="connsiteY18" fmla="*/ 2421479 h 3409528"/>
              <a:gd name="connsiteX19" fmla="*/ 74769 w 5720022"/>
              <a:gd name="connsiteY19" fmla="*/ 2018898 h 3409528"/>
              <a:gd name="connsiteX20" fmla="*/ 161947 w 5720022"/>
              <a:gd name="connsiteY20" fmla="*/ 1599841 h 3409528"/>
              <a:gd name="connsiteX21" fmla="*/ 258227 w 5720022"/>
              <a:gd name="connsiteY21" fmla="*/ 1004303 h 3409528"/>
              <a:gd name="connsiteX22" fmla="*/ 405209 w 5720022"/>
              <a:gd name="connsiteY22" fmla="*/ 768318 h 3409528"/>
              <a:gd name="connsiteX0" fmla="*/ 330449 w 5645262"/>
              <a:gd name="connsiteY0" fmla="*/ 768318 h 3409528"/>
              <a:gd name="connsiteX1" fmla="*/ 1384010 w 5645262"/>
              <a:gd name="connsiteY1" fmla="*/ 486155 h 3409528"/>
              <a:gd name="connsiteX2" fmla="*/ 1879627 w 5645262"/>
              <a:gd name="connsiteY2" fmla="*/ 183228 h 3409528"/>
              <a:gd name="connsiteX3" fmla="*/ 2463430 w 5645262"/>
              <a:gd name="connsiteY3" fmla="*/ 607 h 3409528"/>
              <a:gd name="connsiteX4" fmla="*/ 3568040 w 5645262"/>
              <a:gd name="connsiteY4" fmla="*/ 242176 h 3409528"/>
              <a:gd name="connsiteX5" fmla="*/ 3922229 w 5645262"/>
              <a:gd name="connsiteY5" fmla="*/ 182424 h 3409528"/>
              <a:gd name="connsiteX6" fmla="*/ 4086409 w 5645262"/>
              <a:gd name="connsiteY6" fmla="*/ 54070 h 3409528"/>
              <a:gd name="connsiteX7" fmla="*/ 4550722 w 5645262"/>
              <a:gd name="connsiteY7" fmla="*/ 197555 h 3409528"/>
              <a:gd name="connsiteX8" fmla="*/ 5031986 w 5645262"/>
              <a:gd name="connsiteY8" fmla="*/ 491660 h 3409528"/>
              <a:gd name="connsiteX9" fmla="*/ 5294007 w 5645262"/>
              <a:gd name="connsiteY9" fmla="*/ 887366 h 3409528"/>
              <a:gd name="connsiteX10" fmla="*/ 5422344 w 5645262"/>
              <a:gd name="connsiteY10" fmla="*/ 1363281 h 3409528"/>
              <a:gd name="connsiteX11" fmla="*/ 5374217 w 5645262"/>
              <a:gd name="connsiteY11" fmla="*/ 2181429 h 3409528"/>
              <a:gd name="connsiteX12" fmla="*/ 5144280 w 5645262"/>
              <a:gd name="connsiteY12" fmla="*/ 2753597 h 3409528"/>
              <a:gd name="connsiteX13" fmla="*/ 5645263 w 5645262"/>
              <a:gd name="connsiteY13" fmla="*/ 3215514 h 3409528"/>
              <a:gd name="connsiteX14" fmla="*/ 5348777 w 5645262"/>
              <a:gd name="connsiteY14" fmla="*/ 3270719 h 3409528"/>
              <a:gd name="connsiteX15" fmla="*/ 5170444 w 5645262"/>
              <a:gd name="connsiteY15" fmla="*/ 3362583 h 3409528"/>
              <a:gd name="connsiteX16" fmla="*/ 4074634 w 5645262"/>
              <a:gd name="connsiteY16" fmla="*/ 3409529 h 3409528"/>
              <a:gd name="connsiteX17" fmla="*/ 1508345 w 5645262"/>
              <a:gd name="connsiteY17" fmla="*/ 2927961 h 3409528"/>
              <a:gd name="connsiteX18" fmla="*/ 93055 w 5645262"/>
              <a:gd name="connsiteY18" fmla="*/ 2421479 h 3409528"/>
              <a:gd name="connsiteX19" fmla="*/ 9 w 5645262"/>
              <a:gd name="connsiteY19" fmla="*/ 2018898 h 3409528"/>
              <a:gd name="connsiteX20" fmla="*/ 87187 w 5645262"/>
              <a:gd name="connsiteY20" fmla="*/ 1599841 h 3409528"/>
              <a:gd name="connsiteX21" fmla="*/ 183467 w 5645262"/>
              <a:gd name="connsiteY21" fmla="*/ 1004303 h 3409528"/>
              <a:gd name="connsiteX22" fmla="*/ 330449 w 5645262"/>
              <a:gd name="connsiteY22" fmla="*/ 768318 h 3409528"/>
              <a:gd name="connsiteX0" fmla="*/ 342180 w 5656993"/>
              <a:gd name="connsiteY0" fmla="*/ 768318 h 3409528"/>
              <a:gd name="connsiteX1" fmla="*/ 1395741 w 5656993"/>
              <a:gd name="connsiteY1" fmla="*/ 486155 h 3409528"/>
              <a:gd name="connsiteX2" fmla="*/ 1891358 w 5656993"/>
              <a:gd name="connsiteY2" fmla="*/ 183228 h 3409528"/>
              <a:gd name="connsiteX3" fmla="*/ 2475161 w 5656993"/>
              <a:gd name="connsiteY3" fmla="*/ 607 h 3409528"/>
              <a:gd name="connsiteX4" fmla="*/ 3579771 w 5656993"/>
              <a:gd name="connsiteY4" fmla="*/ 242176 h 3409528"/>
              <a:gd name="connsiteX5" fmla="*/ 3933960 w 5656993"/>
              <a:gd name="connsiteY5" fmla="*/ 182424 h 3409528"/>
              <a:gd name="connsiteX6" fmla="*/ 4098140 w 5656993"/>
              <a:gd name="connsiteY6" fmla="*/ 54070 h 3409528"/>
              <a:gd name="connsiteX7" fmla="*/ 4562453 w 5656993"/>
              <a:gd name="connsiteY7" fmla="*/ 197555 h 3409528"/>
              <a:gd name="connsiteX8" fmla="*/ 5043717 w 5656993"/>
              <a:gd name="connsiteY8" fmla="*/ 491660 h 3409528"/>
              <a:gd name="connsiteX9" fmla="*/ 5305738 w 5656993"/>
              <a:gd name="connsiteY9" fmla="*/ 887366 h 3409528"/>
              <a:gd name="connsiteX10" fmla="*/ 5434075 w 5656993"/>
              <a:gd name="connsiteY10" fmla="*/ 1363281 h 3409528"/>
              <a:gd name="connsiteX11" fmla="*/ 5385948 w 5656993"/>
              <a:gd name="connsiteY11" fmla="*/ 2181429 h 3409528"/>
              <a:gd name="connsiteX12" fmla="*/ 5156011 w 5656993"/>
              <a:gd name="connsiteY12" fmla="*/ 2753597 h 3409528"/>
              <a:gd name="connsiteX13" fmla="*/ 5656994 w 5656993"/>
              <a:gd name="connsiteY13" fmla="*/ 3215514 h 3409528"/>
              <a:gd name="connsiteX14" fmla="*/ 5360508 w 5656993"/>
              <a:gd name="connsiteY14" fmla="*/ 3270719 h 3409528"/>
              <a:gd name="connsiteX15" fmla="*/ 5182175 w 5656993"/>
              <a:gd name="connsiteY15" fmla="*/ 3362583 h 3409528"/>
              <a:gd name="connsiteX16" fmla="*/ 4086365 w 5656993"/>
              <a:gd name="connsiteY16" fmla="*/ 3409529 h 3409528"/>
              <a:gd name="connsiteX17" fmla="*/ 1520076 w 5656993"/>
              <a:gd name="connsiteY17" fmla="*/ 2927961 h 3409528"/>
              <a:gd name="connsiteX18" fmla="*/ 411850 w 5656993"/>
              <a:gd name="connsiteY18" fmla="*/ 2774094 h 3409528"/>
              <a:gd name="connsiteX19" fmla="*/ 11740 w 5656993"/>
              <a:gd name="connsiteY19" fmla="*/ 2018898 h 3409528"/>
              <a:gd name="connsiteX20" fmla="*/ 98918 w 5656993"/>
              <a:gd name="connsiteY20" fmla="*/ 1599841 h 3409528"/>
              <a:gd name="connsiteX21" fmla="*/ 195198 w 5656993"/>
              <a:gd name="connsiteY21" fmla="*/ 1004303 h 3409528"/>
              <a:gd name="connsiteX22" fmla="*/ 342180 w 5656993"/>
              <a:gd name="connsiteY22" fmla="*/ 768318 h 3409528"/>
              <a:gd name="connsiteX0" fmla="*/ 243271 w 5558084"/>
              <a:gd name="connsiteY0" fmla="*/ 768318 h 3409528"/>
              <a:gd name="connsiteX1" fmla="*/ 1296832 w 5558084"/>
              <a:gd name="connsiteY1" fmla="*/ 486155 h 3409528"/>
              <a:gd name="connsiteX2" fmla="*/ 1792449 w 5558084"/>
              <a:gd name="connsiteY2" fmla="*/ 183228 h 3409528"/>
              <a:gd name="connsiteX3" fmla="*/ 2376252 w 5558084"/>
              <a:gd name="connsiteY3" fmla="*/ 607 h 3409528"/>
              <a:gd name="connsiteX4" fmla="*/ 3480862 w 5558084"/>
              <a:gd name="connsiteY4" fmla="*/ 242176 h 3409528"/>
              <a:gd name="connsiteX5" fmla="*/ 3835051 w 5558084"/>
              <a:gd name="connsiteY5" fmla="*/ 182424 h 3409528"/>
              <a:gd name="connsiteX6" fmla="*/ 3999231 w 5558084"/>
              <a:gd name="connsiteY6" fmla="*/ 54070 h 3409528"/>
              <a:gd name="connsiteX7" fmla="*/ 4463544 w 5558084"/>
              <a:gd name="connsiteY7" fmla="*/ 197555 h 3409528"/>
              <a:gd name="connsiteX8" fmla="*/ 4944808 w 5558084"/>
              <a:gd name="connsiteY8" fmla="*/ 491660 h 3409528"/>
              <a:gd name="connsiteX9" fmla="*/ 5206829 w 5558084"/>
              <a:gd name="connsiteY9" fmla="*/ 887366 h 3409528"/>
              <a:gd name="connsiteX10" fmla="*/ 5335166 w 5558084"/>
              <a:gd name="connsiteY10" fmla="*/ 1363281 h 3409528"/>
              <a:gd name="connsiteX11" fmla="*/ 5287039 w 5558084"/>
              <a:gd name="connsiteY11" fmla="*/ 2181429 h 3409528"/>
              <a:gd name="connsiteX12" fmla="*/ 5057102 w 5558084"/>
              <a:gd name="connsiteY12" fmla="*/ 2753597 h 3409528"/>
              <a:gd name="connsiteX13" fmla="*/ 5558085 w 5558084"/>
              <a:gd name="connsiteY13" fmla="*/ 3215514 h 3409528"/>
              <a:gd name="connsiteX14" fmla="*/ 5261599 w 5558084"/>
              <a:gd name="connsiteY14" fmla="*/ 3270719 h 3409528"/>
              <a:gd name="connsiteX15" fmla="*/ 5083266 w 5558084"/>
              <a:gd name="connsiteY15" fmla="*/ 3362583 h 3409528"/>
              <a:gd name="connsiteX16" fmla="*/ 3987456 w 5558084"/>
              <a:gd name="connsiteY16" fmla="*/ 3409529 h 3409528"/>
              <a:gd name="connsiteX17" fmla="*/ 1421167 w 5558084"/>
              <a:gd name="connsiteY17" fmla="*/ 2927961 h 3409528"/>
              <a:gd name="connsiteX18" fmla="*/ 312941 w 5558084"/>
              <a:gd name="connsiteY18" fmla="*/ 2774094 h 3409528"/>
              <a:gd name="connsiteX19" fmla="*/ 122134 w 5558084"/>
              <a:gd name="connsiteY19" fmla="*/ 2083186 h 3409528"/>
              <a:gd name="connsiteX20" fmla="*/ 9 w 5558084"/>
              <a:gd name="connsiteY20" fmla="*/ 1599841 h 3409528"/>
              <a:gd name="connsiteX21" fmla="*/ 96289 w 5558084"/>
              <a:gd name="connsiteY21" fmla="*/ 1004303 h 3409528"/>
              <a:gd name="connsiteX22" fmla="*/ 243271 w 5558084"/>
              <a:gd name="connsiteY22" fmla="*/ 768318 h 3409528"/>
              <a:gd name="connsiteX0" fmla="*/ 148410 w 5463223"/>
              <a:gd name="connsiteY0" fmla="*/ 768318 h 3409528"/>
              <a:gd name="connsiteX1" fmla="*/ 1201971 w 5463223"/>
              <a:gd name="connsiteY1" fmla="*/ 486155 h 3409528"/>
              <a:gd name="connsiteX2" fmla="*/ 1697588 w 5463223"/>
              <a:gd name="connsiteY2" fmla="*/ 183228 h 3409528"/>
              <a:gd name="connsiteX3" fmla="*/ 2281391 w 5463223"/>
              <a:gd name="connsiteY3" fmla="*/ 607 h 3409528"/>
              <a:gd name="connsiteX4" fmla="*/ 3386001 w 5463223"/>
              <a:gd name="connsiteY4" fmla="*/ 242176 h 3409528"/>
              <a:gd name="connsiteX5" fmla="*/ 3740190 w 5463223"/>
              <a:gd name="connsiteY5" fmla="*/ 182424 h 3409528"/>
              <a:gd name="connsiteX6" fmla="*/ 3904370 w 5463223"/>
              <a:gd name="connsiteY6" fmla="*/ 54070 h 3409528"/>
              <a:gd name="connsiteX7" fmla="*/ 4368683 w 5463223"/>
              <a:gd name="connsiteY7" fmla="*/ 197555 h 3409528"/>
              <a:gd name="connsiteX8" fmla="*/ 4849947 w 5463223"/>
              <a:gd name="connsiteY8" fmla="*/ 491660 h 3409528"/>
              <a:gd name="connsiteX9" fmla="*/ 5111968 w 5463223"/>
              <a:gd name="connsiteY9" fmla="*/ 887366 h 3409528"/>
              <a:gd name="connsiteX10" fmla="*/ 5240305 w 5463223"/>
              <a:gd name="connsiteY10" fmla="*/ 1363281 h 3409528"/>
              <a:gd name="connsiteX11" fmla="*/ 5192178 w 5463223"/>
              <a:gd name="connsiteY11" fmla="*/ 2181429 h 3409528"/>
              <a:gd name="connsiteX12" fmla="*/ 4962241 w 5463223"/>
              <a:gd name="connsiteY12" fmla="*/ 2753597 h 3409528"/>
              <a:gd name="connsiteX13" fmla="*/ 5463224 w 5463223"/>
              <a:gd name="connsiteY13" fmla="*/ 3215514 h 3409528"/>
              <a:gd name="connsiteX14" fmla="*/ 5166738 w 5463223"/>
              <a:gd name="connsiteY14" fmla="*/ 3270719 h 3409528"/>
              <a:gd name="connsiteX15" fmla="*/ 4988405 w 5463223"/>
              <a:gd name="connsiteY15" fmla="*/ 3362583 h 3409528"/>
              <a:gd name="connsiteX16" fmla="*/ 3892595 w 5463223"/>
              <a:gd name="connsiteY16" fmla="*/ 3409529 h 3409528"/>
              <a:gd name="connsiteX17" fmla="*/ 1326306 w 5463223"/>
              <a:gd name="connsiteY17" fmla="*/ 2927961 h 3409528"/>
              <a:gd name="connsiteX18" fmla="*/ 218080 w 5463223"/>
              <a:gd name="connsiteY18" fmla="*/ 2774094 h 3409528"/>
              <a:gd name="connsiteX19" fmla="*/ 27273 w 5463223"/>
              <a:gd name="connsiteY19" fmla="*/ 2083186 h 3409528"/>
              <a:gd name="connsiteX20" fmla="*/ 69468 w 5463223"/>
              <a:gd name="connsiteY20" fmla="*/ 1592914 h 3409528"/>
              <a:gd name="connsiteX21" fmla="*/ 1428 w 5463223"/>
              <a:gd name="connsiteY21" fmla="*/ 1004303 h 3409528"/>
              <a:gd name="connsiteX22" fmla="*/ 148410 w 5463223"/>
              <a:gd name="connsiteY22" fmla="*/ 768318 h 3409528"/>
              <a:gd name="connsiteX0" fmla="*/ 148410 w 5463223"/>
              <a:gd name="connsiteY0" fmla="*/ 714295 h 3355505"/>
              <a:gd name="connsiteX1" fmla="*/ 1201971 w 5463223"/>
              <a:gd name="connsiteY1" fmla="*/ 432132 h 3355505"/>
              <a:gd name="connsiteX2" fmla="*/ 1697588 w 5463223"/>
              <a:gd name="connsiteY2" fmla="*/ 129205 h 3355505"/>
              <a:gd name="connsiteX3" fmla="*/ 2365381 w 5463223"/>
              <a:gd name="connsiteY3" fmla="*/ 747275 h 3355505"/>
              <a:gd name="connsiteX4" fmla="*/ 3386001 w 5463223"/>
              <a:gd name="connsiteY4" fmla="*/ 188153 h 3355505"/>
              <a:gd name="connsiteX5" fmla="*/ 3740190 w 5463223"/>
              <a:gd name="connsiteY5" fmla="*/ 128401 h 3355505"/>
              <a:gd name="connsiteX6" fmla="*/ 3904370 w 5463223"/>
              <a:gd name="connsiteY6" fmla="*/ 47 h 3355505"/>
              <a:gd name="connsiteX7" fmla="*/ 4368683 w 5463223"/>
              <a:gd name="connsiteY7" fmla="*/ 143532 h 3355505"/>
              <a:gd name="connsiteX8" fmla="*/ 4849947 w 5463223"/>
              <a:gd name="connsiteY8" fmla="*/ 437637 h 3355505"/>
              <a:gd name="connsiteX9" fmla="*/ 5111968 w 5463223"/>
              <a:gd name="connsiteY9" fmla="*/ 833343 h 3355505"/>
              <a:gd name="connsiteX10" fmla="*/ 5240305 w 5463223"/>
              <a:gd name="connsiteY10" fmla="*/ 1309258 h 3355505"/>
              <a:gd name="connsiteX11" fmla="*/ 5192178 w 5463223"/>
              <a:gd name="connsiteY11" fmla="*/ 2127406 h 3355505"/>
              <a:gd name="connsiteX12" fmla="*/ 4962241 w 5463223"/>
              <a:gd name="connsiteY12" fmla="*/ 2699574 h 3355505"/>
              <a:gd name="connsiteX13" fmla="*/ 5463224 w 5463223"/>
              <a:gd name="connsiteY13" fmla="*/ 3161491 h 3355505"/>
              <a:gd name="connsiteX14" fmla="*/ 5166738 w 5463223"/>
              <a:gd name="connsiteY14" fmla="*/ 3216696 h 3355505"/>
              <a:gd name="connsiteX15" fmla="*/ 4988405 w 5463223"/>
              <a:gd name="connsiteY15" fmla="*/ 3308560 h 3355505"/>
              <a:gd name="connsiteX16" fmla="*/ 3892595 w 5463223"/>
              <a:gd name="connsiteY16" fmla="*/ 3355506 h 3355505"/>
              <a:gd name="connsiteX17" fmla="*/ 1326306 w 5463223"/>
              <a:gd name="connsiteY17" fmla="*/ 2873938 h 3355505"/>
              <a:gd name="connsiteX18" fmla="*/ 218080 w 5463223"/>
              <a:gd name="connsiteY18" fmla="*/ 2720071 h 3355505"/>
              <a:gd name="connsiteX19" fmla="*/ 27273 w 5463223"/>
              <a:gd name="connsiteY19" fmla="*/ 2029163 h 3355505"/>
              <a:gd name="connsiteX20" fmla="*/ 69468 w 5463223"/>
              <a:gd name="connsiteY20" fmla="*/ 1538891 h 3355505"/>
              <a:gd name="connsiteX21" fmla="*/ 1428 w 5463223"/>
              <a:gd name="connsiteY21" fmla="*/ 950280 h 3355505"/>
              <a:gd name="connsiteX22" fmla="*/ 148410 w 5463223"/>
              <a:gd name="connsiteY22" fmla="*/ 714295 h 3355505"/>
              <a:gd name="connsiteX0" fmla="*/ 148410 w 5463223"/>
              <a:gd name="connsiteY0" fmla="*/ 714295 h 3355505"/>
              <a:gd name="connsiteX1" fmla="*/ 1201971 w 5463223"/>
              <a:gd name="connsiteY1" fmla="*/ 432132 h 3355505"/>
              <a:gd name="connsiteX2" fmla="*/ 1720991 w 5463223"/>
              <a:gd name="connsiteY2" fmla="*/ 566890 h 3355505"/>
              <a:gd name="connsiteX3" fmla="*/ 2365381 w 5463223"/>
              <a:gd name="connsiteY3" fmla="*/ 747275 h 3355505"/>
              <a:gd name="connsiteX4" fmla="*/ 3386001 w 5463223"/>
              <a:gd name="connsiteY4" fmla="*/ 188153 h 3355505"/>
              <a:gd name="connsiteX5" fmla="*/ 3740190 w 5463223"/>
              <a:gd name="connsiteY5" fmla="*/ 128401 h 3355505"/>
              <a:gd name="connsiteX6" fmla="*/ 3904370 w 5463223"/>
              <a:gd name="connsiteY6" fmla="*/ 47 h 3355505"/>
              <a:gd name="connsiteX7" fmla="*/ 4368683 w 5463223"/>
              <a:gd name="connsiteY7" fmla="*/ 143532 h 3355505"/>
              <a:gd name="connsiteX8" fmla="*/ 4849947 w 5463223"/>
              <a:gd name="connsiteY8" fmla="*/ 437637 h 3355505"/>
              <a:gd name="connsiteX9" fmla="*/ 5111968 w 5463223"/>
              <a:gd name="connsiteY9" fmla="*/ 833343 h 3355505"/>
              <a:gd name="connsiteX10" fmla="*/ 5240305 w 5463223"/>
              <a:gd name="connsiteY10" fmla="*/ 1309258 h 3355505"/>
              <a:gd name="connsiteX11" fmla="*/ 5192178 w 5463223"/>
              <a:gd name="connsiteY11" fmla="*/ 2127406 h 3355505"/>
              <a:gd name="connsiteX12" fmla="*/ 4962241 w 5463223"/>
              <a:gd name="connsiteY12" fmla="*/ 2699574 h 3355505"/>
              <a:gd name="connsiteX13" fmla="*/ 5463224 w 5463223"/>
              <a:gd name="connsiteY13" fmla="*/ 3161491 h 3355505"/>
              <a:gd name="connsiteX14" fmla="*/ 5166738 w 5463223"/>
              <a:gd name="connsiteY14" fmla="*/ 3216696 h 3355505"/>
              <a:gd name="connsiteX15" fmla="*/ 4988405 w 5463223"/>
              <a:gd name="connsiteY15" fmla="*/ 3308560 h 3355505"/>
              <a:gd name="connsiteX16" fmla="*/ 3892595 w 5463223"/>
              <a:gd name="connsiteY16" fmla="*/ 3355506 h 3355505"/>
              <a:gd name="connsiteX17" fmla="*/ 1326306 w 5463223"/>
              <a:gd name="connsiteY17" fmla="*/ 2873938 h 3355505"/>
              <a:gd name="connsiteX18" fmla="*/ 218080 w 5463223"/>
              <a:gd name="connsiteY18" fmla="*/ 2720071 h 3355505"/>
              <a:gd name="connsiteX19" fmla="*/ 27273 w 5463223"/>
              <a:gd name="connsiteY19" fmla="*/ 2029163 h 3355505"/>
              <a:gd name="connsiteX20" fmla="*/ 69468 w 5463223"/>
              <a:gd name="connsiteY20" fmla="*/ 1538891 h 3355505"/>
              <a:gd name="connsiteX21" fmla="*/ 1428 w 5463223"/>
              <a:gd name="connsiteY21" fmla="*/ 950280 h 3355505"/>
              <a:gd name="connsiteX22" fmla="*/ 148410 w 5463223"/>
              <a:gd name="connsiteY22" fmla="*/ 714295 h 3355505"/>
              <a:gd name="connsiteX0" fmla="*/ 148410 w 5463223"/>
              <a:gd name="connsiteY0" fmla="*/ 714295 h 3355505"/>
              <a:gd name="connsiteX1" fmla="*/ 1215626 w 5463223"/>
              <a:gd name="connsiteY1" fmla="*/ 687449 h 3355505"/>
              <a:gd name="connsiteX2" fmla="*/ 1720991 w 5463223"/>
              <a:gd name="connsiteY2" fmla="*/ 566890 h 3355505"/>
              <a:gd name="connsiteX3" fmla="*/ 2365381 w 5463223"/>
              <a:gd name="connsiteY3" fmla="*/ 747275 h 3355505"/>
              <a:gd name="connsiteX4" fmla="*/ 3386001 w 5463223"/>
              <a:gd name="connsiteY4" fmla="*/ 188153 h 3355505"/>
              <a:gd name="connsiteX5" fmla="*/ 3740190 w 5463223"/>
              <a:gd name="connsiteY5" fmla="*/ 128401 h 3355505"/>
              <a:gd name="connsiteX6" fmla="*/ 3904370 w 5463223"/>
              <a:gd name="connsiteY6" fmla="*/ 47 h 3355505"/>
              <a:gd name="connsiteX7" fmla="*/ 4368683 w 5463223"/>
              <a:gd name="connsiteY7" fmla="*/ 143532 h 3355505"/>
              <a:gd name="connsiteX8" fmla="*/ 4849947 w 5463223"/>
              <a:gd name="connsiteY8" fmla="*/ 437637 h 3355505"/>
              <a:gd name="connsiteX9" fmla="*/ 5111968 w 5463223"/>
              <a:gd name="connsiteY9" fmla="*/ 833343 h 3355505"/>
              <a:gd name="connsiteX10" fmla="*/ 5240305 w 5463223"/>
              <a:gd name="connsiteY10" fmla="*/ 1309258 h 3355505"/>
              <a:gd name="connsiteX11" fmla="*/ 5192178 w 5463223"/>
              <a:gd name="connsiteY11" fmla="*/ 2127406 h 3355505"/>
              <a:gd name="connsiteX12" fmla="*/ 4962241 w 5463223"/>
              <a:gd name="connsiteY12" fmla="*/ 2699574 h 3355505"/>
              <a:gd name="connsiteX13" fmla="*/ 5463224 w 5463223"/>
              <a:gd name="connsiteY13" fmla="*/ 3161491 h 3355505"/>
              <a:gd name="connsiteX14" fmla="*/ 5166738 w 5463223"/>
              <a:gd name="connsiteY14" fmla="*/ 3216696 h 3355505"/>
              <a:gd name="connsiteX15" fmla="*/ 4988405 w 5463223"/>
              <a:gd name="connsiteY15" fmla="*/ 3308560 h 3355505"/>
              <a:gd name="connsiteX16" fmla="*/ 3892595 w 5463223"/>
              <a:gd name="connsiteY16" fmla="*/ 3355506 h 3355505"/>
              <a:gd name="connsiteX17" fmla="*/ 1326306 w 5463223"/>
              <a:gd name="connsiteY17" fmla="*/ 2873938 h 3355505"/>
              <a:gd name="connsiteX18" fmla="*/ 218080 w 5463223"/>
              <a:gd name="connsiteY18" fmla="*/ 2720071 h 3355505"/>
              <a:gd name="connsiteX19" fmla="*/ 27273 w 5463223"/>
              <a:gd name="connsiteY19" fmla="*/ 2029163 h 3355505"/>
              <a:gd name="connsiteX20" fmla="*/ 69468 w 5463223"/>
              <a:gd name="connsiteY20" fmla="*/ 1538891 h 3355505"/>
              <a:gd name="connsiteX21" fmla="*/ 1428 w 5463223"/>
              <a:gd name="connsiteY21" fmla="*/ 950280 h 3355505"/>
              <a:gd name="connsiteX22" fmla="*/ 148410 w 5463223"/>
              <a:gd name="connsiteY22" fmla="*/ 714295 h 3355505"/>
              <a:gd name="connsiteX0" fmla="*/ 148410 w 5463223"/>
              <a:gd name="connsiteY0" fmla="*/ 714347 h 3355557"/>
              <a:gd name="connsiteX1" fmla="*/ 1215626 w 5463223"/>
              <a:gd name="connsiteY1" fmla="*/ 687501 h 3355557"/>
              <a:gd name="connsiteX2" fmla="*/ 1720991 w 5463223"/>
              <a:gd name="connsiteY2" fmla="*/ 566942 h 3355557"/>
              <a:gd name="connsiteX3" fmla="*/ 2365381 w 5463223"/>
              <a:gd name="connsiteY3" fmla="*/ 747327 h 3355557"/>
              <a:gd name="connsiteX4" fmla="*/ 3444640 w 5463223"/>
              <a:gd name="connsiteY4" fmla="*/ 514739 h 3355557"/>
              <a:gd name="connsiteX5" fmla="*/ 3740190 w 5463223"/>
              <a:gd name="connsiteY5" fmla="*/ 128453 h 3355557"/>
              <a:gd name="connsiteX6" fmla="*/ 3904370 w 5463223"/>
              <a:gd name="connsiteY6" fmla="*/ 99 h 3355557"/>
              <a:gd name="connsiteX7" fmla="*/ 4368683 w 5463223"/>
              <a:gd name="connsiteY7" fmla="*/ 143584 h 3355557"/>
              <a:gd name="connsiteX8" fmla="*/ 4849947 w 5463223"/>
              <a:gd name="connsiteY8" fmla="*/ 437689 h 3355557"/>
              <a:gd name="connsiteX9" fmla="*/ 5111968 w 5463223"/>
              <a:gd name="connsiteY9" fmla="*/ 833395 h 3355557"/>
              <a:gd name="connsiteX10" fmla="*/ 5240305 w 5463223"/>
              <a:gd name="connsiteY10" fmla="*/ 1309310 h 3355557"/>
              <a:gd name="connsiteX11" fmla="*/ 5192178 w 5463223"/>
              <a:gd name="connsiteY11" fmla="*/ 2127458 h 3355557"/>
              <a:gd name="connsiteX12" fmla="*/ 4962241 w 5463223"/>
              <a:gd name="connsiteY12" fmla="*/ 2699626 h 3355557"/>
              <a:gd name="connsiteX13" fmla="*/ 5463224 w 5463223"/>
              <a:gd name="connsiteY13" fmla="*/ 3161543 h 3355557"/>
              <a:gd name="connsiteX14" fmla="*/ 5166738 w 5463223"/>
              <a:gd name="connsiteY14" fmla="*/ 3216748 h 3355557"/>
              <a:gd name="connsiteX15" fmla="*/ 4988405 w 5463223"/>
              <a:gd name="connsiteY15" fmla="*/ 3308612 h 3355557"/>
              <a:gd name="connsiteX16" fmla="*/ 3892595 w 5463223"/>
              <a:gd name="connsiteY16" fmla="*/ 3355558 h 3355557"/>
              <a:gd name="connsiteX17" fmla="*/ 1326306 w 5463223"/>
              <a:gd name="connsiteY17" fmla="*/ 2873990 h 3355557"/>
              <a:gd name="connsiteX18" fmla="*/ 218080 w 5463223"/>
              <a:gd name="connsiteY18" fmla="*/ 2720123 h 3355557"/>
              <a:gd name="connsiteX19" fmla="*/ 27273 w 5463223"/>
              <a:gd name="connsiteY19" fmla="*/ 2029215 h 3355557"/>
              <a:gd name="connsiteX20" fmla="*/ 69468 w 5463223"/>
              <a:gd name="connsiteY20" fmla="*/ 1538943 h 3355557"/>
              <a:gd name="connsiteX21" fmla="*/ 1428 w 5463223"/>
              <a:gd name="connsiteY21" fmla="*/ 950332 h 3355557"/>
              <a:gd name="connsiteX22" fmla="*/ 148410 w 5463223"/>
              <a:gd name="connsiteY22" fmla="*/ 714347 h 3355557"/>
              <a:gd name="connsiteX0" fmla="*/ 148410 w 5463223"/>
              <a:gd name="connsiteY0" fmla="*/ 586609 h 3227819"/>
              <a:gd name="connsiteX1" fmla="*/ 1215626 w 5463223"/>
              <a:gd name="connsiteY1" fmla="*/ 559763 h 3227819"/>
              <a:gd name="connsiteX2" fmla="*/ 1720991 w 5463223"/>
              <a:gd name="connsiteY2" fmla="*/ 439204 h 3227819"/>
              <a:gd name="connsiteX3" fmla="*/ 2365381 w 5463223"/>
              <a:gd name="connsiteY3" fmla="*/ 619589 h 3227819"/>
              <a:gd name="connsiteX4" fmla="*/ 3444640 w 5463223"/>
              <a:gd name="connsiteY4" fmla="*/ 387001 h 3227819"/>
              <a:gd name="connsiteX5" fmla="*/ 3740190 w 5463223"/>
              <a:gd name="connsiteY5" fmla="*/ 715 h 3227819"/>
              <a:gd name="connsiteX6" fmla="*/ 3978607 w 5463223"/>
              <a:gd name="connsiteY6" fmla="*/ 490680 h 3227819"/>
              <a:gd name="connsiteX7" fmla="*/ 4368683 w 5463223"/>
              <a:gd name="connsiteY7" fmla="*/ 15846 h 3227819"/>
              <a:gd name="connsiteX8" fmla="*/ 4849947 w 5463223"/>
              <a:gd name="connsiteY8" fmla="*/ 309951 h 3227819"/>
              <a:gd name="connsiteX9" fmla="*/ 5111968 w 5463223"/>
              <a:gd name="connsiteY9" fmla="*/ 705657 h 3227819"/>
              <a:gd name="connsiteX10" fmla="*/ 5240305 w 5463223"/>
              <a:gd name="connsiteY10" fmla="*/ 1181572 h 3227819"/>
              <a:gd name="connsiteX11" fmla="*/ 5192178 w 5463223"/>
              <a:gd name="connsiteY11" fmla="*/ 1999720 h 3227819"/>
              <a:gd name="connsiteX12" fmla="*/ 4962241 w 5463223"/>
              <a:gd name="connsiteY12" fmla="*/ 2571888 h 3227819"/>
              <a:gd name="connsiteX13" fmla="*/ 5463224 w 5463223"/>
              <a:gd name="connsiteY13" fmla="*/ 3033805 h 3227819"/>
              <a:gd name="connsiteX14" fmla="*/ 5166738 w 5463223"/>
              <a:gd name="connsiteY14" fmla="*/ 3089010 h 3227819"/>
              <a:gd name="connsiteX15" fmla="*/ 4988405 w 5463223"/>
              <a:gd name="connsiteY15" fmla="*/ 3180874 h 3227819"/>
              <a:gd name="connsiteX16" fmla="*/ 3892595 w 5463223"/>
              <a:gd name="connsiteY16" fmla="*/ 3227820 h 3227819"/>
              <a:gd name="connsiteX17" fmla="*/ 1326306 w 5463223"/>
              <a:gd name="connsiteY17" fmla="*/ 2746252 h 3227819"/>
              <a:gd name="connsiteX18" fmla="*/ 218080 w 5463223"/>
              <a:gd name="connsiteY18" fmla="*/ 2592385 h 3227819"/>
              <a:gd name="connsiteX19" fmla="*/ 27273 w 5463223"/>
              <a:gd name="connsiteY19" fmla="*/ 1901477 h 3227819"/>
              <a:gd name="connsiteX20" fmla="*/ 69468 w 5463223"/>
              <a:gd name="connsiteY20" fmla="*/ 1411205 h 3227819"/>
              <a:gd name="connsiteX21" fmla="*/ 1428 w 5463223"/>
              <a:gd name="connsiteY21" fmla="*/ 822594 h 3227819"/>
              <a:gd name="connsiteX22" fmla="*/ 148410 w 5463223"/>
              <a:gd name="connsiteY22" fmla="*/ 586609 h 3227819"/>
              <a:gd name="connsiteX0" fmla="*/ 148410 w 5463223"/>
              <a:gd name="connsiteY0" fmla="*/ 573695 h 3214905"/>
              <a:gd name="connsiteX1" fmla="*/ 1215626 w 5463223"/>
              <a:gd name="connsiteY1" fmla="*/ 546849 h 3214905"/>
              <a:gd name="connsiteX2" fmla="*/ 1720991 w 5463223"/>
              <a:gd name="connsiteY2" fmla="*/ 426290 h 3214905"/>
              <a:gd name="connsiteX3" fmla="*/ 2365381 w 5463223"/>
              <a:gd name="connsiteY3" fmla="*/ 606675 h 3214905"/>
              <a:gd name="connsiteX4" fmla="*/ 3444640 w 5463223"/>
              <a:gd name="connsiteY4" fmla="*/ 374087 h 3214905"/>
              <a:gd name="connsiteX5" fmla="*/ 3769448 w 5463223"/>
              <a:gd name="connsiteY5" fmla="*/ 534905 h 3214905"/>
              <a:gd name="connsiteX6" fmla="*/ 3978607 w 5463223"/>
              <a:gd name="connsiteY6" fmla="*/ 477766 h 3214905"/>
              <a:gd name="connsiteX7" fmla="*/ 4368683 w 5463223"/>
              <a:gd name="connsiteY7" fmla="*/ 2932 h 3214905"/>
              <a:gd name="connsiteX8" fmla="*/ 4849947 w 5463223"/>
              <a:gd name="connsiteY8" fmla="*/ 297037 h 3214905"/>
              <a:gd name="connsiteX9" fmla="*/ 5111968 w 5463223"/>
              <a:gd name="connsiteY9" fmla="*/ 692743 h 3214905"/>
              <a:gd name="connsiteX10" fmla="*/ 5240305 w 5463223"/>
              <a:gd name="connsiteY10" fmla="*/ 1168658 h 3214905"/>
              <a:gd name="connsiteX11" fmla="*/ 5192178 w 5463223"/>
              <a:gd name="connsiteY11" fmla="*/ 1986806 h 3214905"/>
              <a:gd name="connsiteX12" fmla="*/ 4962241 w 5463223"/>
              <a:gd name="connsiteY12" fmla="*/ 2558974 h 3214905"/>
              <a:gd name="connsiteX13" fmla="*/ 5463224 w 5463223"/>
              <a:gd name="connsiteY13" fmla="*/ 3020891 h 3214905"/>
              <a:gd name="connsiteX14" fmla="*/ 5166738 w 5463223"/>
              <a:gd name="connsiteY14" fmla="*/ 3076096 h 3214905"/>
              <a:gd name="connsiteX15" fmla="*/ 4988405 w 5463223"/>
              <a:gd name="connsiteY15" fmla="*/ 3167960 h 3214905"/>
              <a:gd name="connsiteX16" fmla="*/ 3892595 w 5463223"/>
              <a:gd name="connsiteY16" fmla="*/ 3214906 h 3214905"/>
              <a:gd name="connsiteX17" fmla="*/ 1326306 w 5463223"/>
              <a:gd name="connsiteY17" fmla="*/ 2733338 h 3214905"/>
              <a:gd name="connsiteX18" fmla="*/ 218080 w 5463223"/>
              <a:gd name="connsiteY18" fmla="*/ 2579471 h 3214905"/>
              <a:gd name="connsiteX19" fmla="*/ 27273 w 5463223"/>
              <a:gd name="connsiteY19" fmla="*/ 1888563 h 3214905"/>
              <a:gd name="connsiteX20" fmla="*/ 69468 w 5463223"/>
              <a:gd name="connsiteY20" fmla="*/ 1398291 h 3214905"/>
              <a:gd name="connsiteX21" fmla="*/ 1428 w 5463223"/>
              <a:gd name="connsiteY21" fmla="*/ 809680 h 3214905"/>
              <a:gd name="connsiteX22" fmla="*/ 148410 w 5463223"/>
              <a:gd name="connsiteY22" fmla="*/ 573695 h 3214905"/>
              <a:gd name="connsiteX0" fmla="*/ 148410 w 5463223"/>
              <a:gd name="connsiteY0" fmla="*/ 277443 h 2918653"/>
              <a:gd name="connsiteX1" fmla="*/ 1215626 w 5463223"/>
              <a:gd name="connsiteY1" fmla="*/ 250597 h 2918653"/>
              <a:gd name="connsiteX2" fmla="*/ 1720991 w 5463223"/>
              <a:gd name="connsiteY2" fmla="*/ 130038 h 2918653"/>
              <a:gd name="connsiteX3" fmla="*/ 2365381 w 5463223"/>
              <a:gd name="connsiteY3" fmla="*/ 310423 h 2918653"/>
              <a:gd name="connsiteX4" fmla="*/ 3444640 w 5463223"/>
              <a:gd name="connsiteY4" fmla="*/ 77835 h 2918653"/>
              <a:gd name="connsiteX5" fmla="*/ 3769448 w 5463223"/>
              <a:gd name="connsiteY5" fmla="*/ 238653 h 2918653"/>
              <a:gd name="connsiteX6" fmla="*/ 3978607 w 5463223"/>
              <a:gd name="connsiteY6" fmla="*/ 181514 h 2918653"/>
              <a:gd name="connsiteX7" fmla="*/ 4358810 w 5463223"/>
              <a:gd name="connsiteY7" fmla="*/ 291993 h 2918653"/>
              <a:gd name="connsiteX8" fmla="*/ 4849947 w 5463223"/>
              <a:gd name="connsiteY8" fmla="*/ 785 h 2918653"/>
              <a:gd name="connsiteX9" fmla="*/ 5111968 w 5463223"/>
              <a:gd name="connsiteY9" fmla="*/ 396491 h 2918653"/>
              <a:gd name="connsiteX10" fmla="*/ 5240305 w 5463223"/>
              <a:gd name="connsiteY10" fmla="*/ 872406 h 2918653"/>
              <a:gd name="connsiteX11" fmla="*/ 5192178 w 5463223"/>
              <a:gd name="connsiteY11" fmla="*/ 1690554 h 2918653"/>
              <a:gd name="connsiteX12" fmla="*/ 4962241 w 5463223"/>
              <a:gd name="connsiteY12" fmla="*/ 2262722 h 2918653"/>
              <a:gd name="connsiteX13" fmla="*/ 5463224 w 5463223"/>
              <a:gd name="connsiteY13" fmla="*/ 2724639 h 2918653"/>
              <a:gd name="connsiteX14" fmla="*/ 5166738 w 5463223"/>
              <a:gd name="connsiteY14" fmla="*/ 2779844 h 2918653"/>
              <a:gd name="connsiteX15" fmla="*/ 4988405 w 5463223"/>
              <a:gd name="connsiteY15" fmla="*/ 2871708 h 2918653"/>
              <a:gd name="connsiteX16" fmla="*/ 3892595 w 5463223"/>
              <a:gd name="connsiteY16" fmla="*/ 2918654 h 2918653"/>
              <a:gd name="connsiteX17" fmla="*/ 1326306 w 5463223"/>
              <a:gd name="connsiteY17" fmla="*/ 2437086 h 2918653"/>
              <a:gd name="connsiteX18" fmla="*/ 218080 w 5463223"/>
              <a:gd name="connsiteY18" fmla="*/ 2283219 h 2918653"/>
              <a:gd name="connsiteX19" fmla="*/ 27273 w 5463223"/>
              <a:gd name="connsiteY19" fmla="*/ 1592311 h 2918653"/>
              <a:gd name="connsiteX20" fmla="*/ 69468 w 5463223"/>
              <a:gd name="connsiteY20" fmla="*/ 1102039 h 2918653"/>
              <a:gd name="connsiteX21" fmla="*/ 1428 w 5463223"/>
              <a:gd name="connsiteY21" fmla="*/ 513428 h 2918653"/>
              <a:gd name="connsiteX22" fmla="*/ 148410 w 5463223"/>
              <a:gd name="connsiteY22" fmla="*/ 277443 h 2918653"/>
              <a:gd name="connsiteX0" fmla="*/ 148410 w 5463223"/>
              <a:gd name="connsiteY0" fmla="*/ 200265 h 2841475"/>
              <a:gd name="connsiteX1" fmla="*/ 1215626 w 5463223"/>
              <a:gd name="connsiteY1" fmla="*/ 173419 h 2841475"/>
              <a:gd name="connsiteX2" fmla="*/ 1720991 w 5463223"/>
              <a:gd name="connsiteY2" fmla="*/ 52860 h 2841475"/>
              <a:gd name="connsiteX3" fmla="*/ 2365381 w 5463223"/>
              <a:gd name="connsiteY3" fmla="*/ 233245 h 2841475"/>
              <a:gd name="connsiteX4" fmla="*/ 3444640 w 5463223"/>
              <a:gd name="connsiteY4" fmla="*/ 657 h 2841475"/>
              <a:gd name="connsiteX5" fmla="*/ 3769448 w 5463223"/>
              <a:gd name="connsiteY5" fmla="*/ 161475 h 2841475"/>
              <a:gd name="connsiteX6" fmla="*/ 3978607 w 5463223"/>
              <a:gd name="connsiteY6" fmla="*/ 104336 h 2841475"/>
              <a:gd name="connsiteX7" fmla="*/ 4358810 w 5463223"/>
              <a:gd name="connsiteY7" fmla="*/ 214815 h 2841475"/>
              <a:gd name="connsiteX8" fmla="*/ 4902732 w 5463223"/>
              <a:gd name="connsiteY8" fmla="*/ 140717 h 2841475"/>
              <a:gd name="connsiteX9" fmla="*/ 5111968 w 5463223"/>
              <a:gd name="connsiteY9" fmla="*/ 319313 h 2841475"/>
              <a:gd name="connsiteX10" fmla="*/ 5240305 w 5463223"/>
              <a:gd name="connsiteY10" fmla="*/ 795228 h 2841475"/>
              <a:gd name="connsiteX11" fmla="*/ 5192178 w 5463223"/>
              <a:gd name="connsiteY11" fmla="*/ 1613376 h 2841475"/>
              <a:gd name="connsiteX12" fmla="*/ 4962241 w 5463223"/>
              <a:gd name="connsiteY12" fmla="*/ 2185544 h 2841475"/>
              <a:gd name="connsiteX13" fmla="*/ 5463224 w 5463223"/>
              <a:gd name="connsiteY13" fmla="*/ 2647461 h 2841475"/>
              <a:gd name="connsiteX14" fmla="*/ 5166738 w 5463223"/>
              <a:gd name="connsiteY14" fmla="*/ 2702666 h 2841475"/>
              <a:gd name="connsiteX15" fmla="*/ 4988405 w 5463223"/>
              <a:gd name="connsiteY15" fmla="*/ 2794530 h 2841475"/>
              <a:gd name="connsiteX16" fmla="*/ 3892595 w 5463223"/>
              <a:gd name="connsiteY16" fmla="*/ 2841476 h 2841475"/>
              <a:gd name="connsiteX17" fmla="*/ 1326306 w 5463223"/>
              <a:gd name="connsiteY17" fmla="*/ 2359908 h 2841475"/>
              <a:gd name="connsiteX18" fmla="*/ 218080 w 5463223"/>
              <a:gd name="connsiteY18" fmla="*/ 2206041 h 2841475"/>
              <a:gd name="connsiteX19" fmla="*/ 27273 w 5463223"/>
              <a:gd name="connsiteY19" fmla="*/ 1515133 h 2841475"/>
              <a:gd name="connsiteX20" fmla="*/ 69468 w 5463223"/>
              <a:gd name="connsiteY20" fmla="*/ 1024861 h 2841475"/>
              <a:gd name="connsiteX21" fmla="*/ 1428 w 5463223"/>
              <a:gd name="connsiteY21" fmla="*/ 436250 h 2841475"/>
              <a:gd name="connsiteX22" fmla="*/ 148410 w 5463223"/>
              <a:gd name="connsiteY22" fmla="*/ 200265 h 2841475"/>
              <a:gd name="connsiteX0" fmla="*/ 148410 w 5463223"/>
              <a:gd name="connsiteY0" fmla="*/ 148064 h 2789274"/>
              <a:gd name="connsiteX1" fmla="*/ 1215626 w 5463223"/>
              <a:gd name="connsiteY1" fmla="*/ 121218 h 2789274"/>
              <a:gd name="connsiteX2" fmla="*/ 1720991 w 5463223"/>
              <a:gd name="connsiteY2" fmla="*/ 659 h 2789274"/>
              <a:gd name="connsiteX3" fmla="*/ 2365381 w 5463223"/>
              <a:gd name="connsiteY3" fmla="*/ 181044 h 2789274"/>
              <a:gd name="connsiteX4" fmla="*/ 3204010 w 5463223"/>
              <a:gd name="connsiteY4" fmla="*/ 68268 h 2789274"/>
              <a:gd name="connsiteX5" fmla="*/ 3769448 w 5463223"/>
              <a:gd name="connsiteY5" fmla="*/ 109274 h 2789274"/>
              <a:gd name="connsiteX6" fmla="*/ 3978607 w 5463223"/>
              <a:gd name="connsiteY6" fmla="*/ 52135 h 2789274"/>
              <a:gd name="connsiteX7" fmla="*/ 4358810 w 5463223"/>
              <a:gd name="connsiteY7" fmla="*/ 162614 h 2789274"/>
              <a:gd name="connsiteX8" fmla="*/ 4902732 w 5463223"/>
              <a:gd name="connsiteY8" fmla="*/ 88516 h 2789274"/>
              <a:gd name="connsiteX9" fmla="*/ 5111968 w 5463223"/>
              <a:gd name="connsiteY9" fmla="*/ 267112 h 2789274"/>
              <a:gd name="connsiteX10" fmla="*/ 5240305 w 5463223"/>
              <a:gd name="connsiteY10" fmla="*/ 743027 h 2789274"/>
              <a:gd name="connsiteX11" fmla="*/ 5192178 w 5463223"/>
              <a:gd name="connsiteY11" fmla="*/ 1561175 h 2789274"/>
              <a:gd name="connsiteX12" fmla="*/ 4962241 w 5463223"/>
              <a:gd name="connsiteY12" fmla="*/ 2133343 h 2789274"/>
              <a:gd name="connsiteX13" fmla="*/ 5463224 w 5463223"/>
              <a:gd name="connsiteY13" fmla="*/ 2595260 h 2789274"/>
              <a:gd name="connsiteX14" fmla="*/ 5166738 w 5463223"/>
              <a:gd name="connsiteY14" fmla="*/ 2650465 h 2789274"/>
              <a:gd name="connsiteX15" fmla="*/ 4988405 w 5463223"/>
              <a:gd name="connsiteY15" fmla="*/ 2742329 h 2789274"/>
              <a:gd name="connsiteX16" fmla="*/ 3892595 w 5463223"/>
              <a:gd name="connsiteY16" fmla="*/ 2789275 h 2789274"/>
              <a:gd name="connsiteX17" fmla="*/ 1326306 w 5463223"/>
              <a:gd name="connsiteY17" fmla="*/ 2307707 h 2789274"/>
              <a:gd name="connsiteX18" fmla="*/ 218080 w 5463223"/>
              <a:gd name="connsiteY18" fmla="*/ 2153840 h 2789274"/>
              <a:gd name="connsiteX19" fmla="*/ 27273 w 5463223"/>
              <a:gd name="connsiteY19" fmla="*/ 1462932 h 2789274"/>
              <a:gd name="connsiteX20" fmla="*/ 69468 w 5463223"/>
              <a:gd name="connsiteY20" fmla="*/ 972660 h 2789274"/>
              <a:gd name="connsiteX21" fmla="*/ 1428 w 5463223"/>
              <a:gd name="connsiteY21" fmla="*/ 384049 h 2789274"/>
              <a:gd name="connsiteX22" fmla="*/ 148410 w 5463223"/>
              <a:gd name="connsiteY22" fmla="*/ 148064 h 2789274"/>
              <a:gd name="connsiteX0" fmla="*/ 148410 w 5463223"/>
              <a:gd name="connsiteY0" fmla="*/ 96784 h 2737994"/>
              <a:gd name="connsiteX1" fmla="*/ 1215626 w 5463223"/>
              <a:gd name="connsiteY1" fmla="*/ 69938 h 2737994"/>
              <a:gd name="connsiteX2" fmla="*/ 2365381 w 5463223"/>
              <a:gd name="connsiteY2" fmla="*/ 129764 h 2737994"/>
              <a:gd name="connsiteX3" fmla="*/ 3204010 w 5463223"/>
              <a:gd name="connsiteY3" fmla="*/ 16988 h 2737994"/>
              <a:gd name="connsiteX4" fmla="*/ 3769448 w 5463223"/>
              <a:gd name="connsiteY4" fmla="*/ 57994 h 2737994"/>
              <a:gd name="connsiteX5" fmla="*/ 3978607 w 5463223"/>
              <a:gd name="connsiteY5" fmla="*/ 855 h 2737994"/>
              <a:gd name="connsiteX6" fmla="*/ 4358810 w 5463223"/>
              <a:gd name="connsiteY6" fmla="*/ 111334 h 2737994"/>
              <a:gd name="connsiteX7" fmla="*/ 4902732 w 5463223"/>
              <a:gd name="connsiteY7" fmla="*/ 37236 h 2737994"/>
              <a:gd name="connsiteX8" fmla="*/ 5111968 w 5463223"/>
              <a:gd name="connsiteY8" fmla="*/ 215832 h 2737994"/>
              <a:gd name="connsiteX9" fmla="*/ 5240305 w 5463223"/>
              <a:gd name="connsiteY9" fmla="*/ 691747 h 2737994"/>
              <a:gd name="connsiteX10" fmla="*/ 5192178 w 5463223"/>
              <a:gd name="connsiteY10" fmla="*/ 1509895 h 2737994"/>
              <a:gd name="connsiteX11" fmla="*/ 4962241 w 5463223"/>
              <a:gd name="connsiteY11" fmla="*/ 2082063 h 2737994"/>
              <a:gd name="connsiteX12" fmla="*/ 5463224 w 5463223"/>
              <a:gd name="connsiteY12" fmla="*/ 2543980 h 2737994"/>
              <a:gd name="connsiteX13" fmla="*/ 5166738 w 5463223"/>
              <a:gd name="connsiteY13" fmla="*/ 2599185 h 2737994"/>
              <a:gd name="connsiteX14" fmla="*/ 4988405 w 5463223"/>
              <a:gd name="connsiteY14" fmla="*/ 2691049 h 2737994"/>
              <a:gd name="connsiteX15" fmla="*/ 3892595 w 5463223"/>
              <a:gd name="connsiteY15" fmla="*/ 2737995 h 2737994"/>
              <a:gd name="connsiteX16" fmla="*/ 1326306 w 5463223"/>
              <a:gd name="connsiteY16" fmla="*/ 2256427 h 2737994"/>
              <a:gd name="connsiteX17" fmla="*/ 218080 w 5463223"/>
              <a:gd name="connsiteY17" fmla="*/ 2102560 h 2737994"/>
              <a:gd name="connsiteX18" fmla="*/ 27273 w 5463223"/>
              <a:gd name="connsiteY18" fmla="*/ 1411652 h 2737994"/>
              <a:gd name="connsiteX19" fmla="*/ 69468 w 5463223"/>
              <a:gd name="connsiteY19" fmla="*/ 921380 h 2737994"/>
              <a:gd name="connsiteX20" fmla="*/ 1428 w 5463223"/>
              <a:gd name="connsiteY20" fmla="*/ 332769 h 2737994"/>
              <a:gd name="connsiteX21" fmla="*/ 148410 w 5463223"/>
              <a:gd name="connsiteY21" fmla="*/ 96784 h 2737994"/>
              <a:gd name="connsiteX0" fmla="*/ 148410 w 5463223"/>
              <a:gd name="connsiteY0" fmla="*/ 97087 h 2738297"/>
              <a:gd name="connsiteX1" fmla="*/ 1215626 w 5463223"/>
              <a:gd name="connsiteY1" fmla="*/ 70241 h 2738297"/>
              <a:gd name="connsiteX2" fmla="*/ 2365381 w 5463223"/>
              <a:gd name="connsiteY2" fmla="*/ 130067 h 2738297"/>
              <a:gd name="connsiteX3" fmla="*/ 3769448 w 5463223"/>
              <a:gd name="connsiteY3" fmla="*/ 58297 h 2738297"/>
              <a:gd name="connsiteX4" fmla="*/ 3978607 w 5463223"/>
              <a:gd name="connsiteY4" fmla="*/ 1158 h 2738297"/>
              <a:gd name="connsiteX5" fmla="*/ 4358810 w 5463223"/>
              <a:gd name="connsiteY5" fmla="*/ 111637 h 2738297"/>
              <a:gd name="connsiteX6" fmla="*/ 4902732 w 5463223"/>
              <a:gd name="connsiteY6" fmla="*/ 37539 h 2738297"/>
              <a:gd name="connsiteX7" fmla="*/ 5111968 w 5463223"/>
              <a:gd name="connsiteY7" fmla="*/ 216135 h 2738297"/>
              <a:gd name="connsiteX8" fmla="*/ 5240305 w 5463223"/>
              <a:gd name="connsiteY8" fmla="*/ 692050 h 2738297"/>
              <a:gd name="connsiteX9" fmla="*/ 5192178 w 5463223"/>
              <a:gd name="connsiteY9" fmla="*/ 1510198 h 2738297"/>
              <a:gd name="connsiteX10" fmla="*/ 4962241 w 5463223"/>
              <a:gd name="connsiteY10" fmla="*/ 2082366 h 2738297"/>
              <a:gd name="connsiteX11" fmla="*/ 5463224 w 5463223"/>
              <a:gd name="connsiteY11" fmla="*/ 2544283 h 2738297"/>
              <a:gd name="connsiteX12" fmla="*/ 5166738 w 5463223"/>
              <a:gd name="connsiteY12" fmla="*/ 2599488 h 2738297"/>
              <a:gd name="connsiteX13" fmla="*/ 4988405 w 5463223"/>
              <a:gd name="connsiteY13" fmla="*/ 2691352 h 2738297"/>
              <a:gd name="connsiteX14" fmla="*/ 3892595 w 5463223"/>
              <a:gd name="connsiteY14" fmla="*/ 2738298 h 2738297"/>
              <a:gd name="connsiteX15" fmla="*/ 1326306 w 5463223"/>
              <a:gd name="connsiteY15" fmla="*/ 2256730 h 2738297"/>
              <a:gd name="connsiteX16" fmla="*/ 218080 w 5463223"/>
              <a:gd name="connsiteY16" fmla="*/ 2102863 h 2738297"/>
              <a:gd name="connsiteX17" fmla="*/ 27273 w 5463223"/>
              <a:gd name="connsiteY17" fmla="*/ 1411955 h 2738297"/>
              <a:gd name="connsiteX18" fmla="*/ 69468 w 5463223"/>
              <a:gd name="connsiteY18" fmla="*/ 921683 h 2738297"/>
              <a:gd name="connsiteX19" fmla="*/ 1428 w 5463223"/>
              <a:gd name="connsiteY19" fmla="*/ 333072 h 2738297"/>
              <a:gd name="connsiteX20" fmla="*/ 148410 w 5463223"/>
              <a:gd name="connsiteY20" fmla="*/ 97087 h 2738297"/>
              <a:gd name="connsiteX0" fmla="*/ 148410 w 5463223"/>
              <a:gd name="connsiteY0" fmla="*/ 61826 h 2703036"/>
              <a:gd name="connsiteX1" fmla="*/ 1215626 w 5463223"/>
              <a:gd name="connsiteY1" fmla="*/ 34980 h 2703036"/>
              <a:gd name="connsiteX2" fmla="*/ 2365381 w 5463223"/>
              <a:gd name="connsiteY2" fmla="*/ 94806 h 2703036"/>
              <a:gd name="connsiteX3" fmla="*/ 3769448 w 5463223"/>
              <a:gd name="connsiteY3" fmla="*/ 23036 h 2703036"/>
              <a:gd name="connsiteX4" fmla="*/ 4358810 w 5463223"/>
              <a:gd name="connsiteY4" fmla="*/ 76376 h 2703036"/>
              <a:gd name="connsiteX5" fmla="*/ 4902732 w 5463223"/>
              <a:gd name="connsiteY5" fmla="*/ 2278 h 2703036"/>
              <a:gd name="connsiteX6" fmla="*/ 5111968 w 5463223"/>
              <a:gd name="connsiteY6" fmla="*/ 180874 h 2703036"/>
              <a:gd name="connsiteX7" fmla="*/ 5240305 w 5463223"/>
              <a:gd name="connsiteY7" fmla="*/ 656789 h 2703036"/>
              <a:gd name="connsiteX8" fmla="*/ 5192178 w 5463223"/>
              <a:gd name="connsiteY8" fmla="*/ 1474937 h 2703036"/>
              <a:gd name="connsiteX9" fmla="*/ 4962241 w 5463223"/>
              <a:gd name="connsiteY9" fmla="*/ 2047105 h 2703036"/>
              <a:gd name="connsiteX10" fmla="*/ 5463224 w 5463223"/>
              <a:gd name="connsiteY10" fmla="*/ 2509022 h 2703036"/>
              <a:gd name="connsiteX11" fmla="*/ 5166738 w 5463223"/>
              <a:gd name="connsiteY11" fmla="*/ 2564227 h 2703036"/>
              <a:gd name="connsiteX12" fmla="*/ 4988405 w 5463223"/>
              <a:gd name="connsiteY12" fmla="*/ 2656091 h 2703036"/>
              <a:gd name="connsiteX13" fmla="*/ 3892595 w 5463223"/>
              <a:gd name="connsiteY13" fmla="*/ 2703037 h 2703036"/>
              <a:gd name="connsiteX14" fmla="*/ 1326306 w 5463223"/>
              <a:gd name="connsiteY14" fmla="*/ 2221469 h 2703036"/>
              <a:gd name="connsiteX15" fmla="*/ 218080 w 5463223"/>
              <a:gd name="connsiteY15" fmla="*/ 2067602 h 2703036"/>
              <a:gd name="connsiteX16" fmla="*/ 27273 w 5463223"/>
              <a:gd name="connsiteY16" fmla="*/ 1376694 h 2703036"/>
              <a:gd name="connsiteX17" fmla="*/ 69468 w 5463223"/>
              <a:gd name="connsiteY17" fmla="*/ 886422 h 2703036"/>
              <a:gd name="connsiteX18" fmla="*/ 1428 w 5463223"/>
              <a:gd name="connsiteY18" fmla="*/ 297811 h 2703036"/>
              <a:gd name="connsiteX19" fmla="*/ 148410 w 5463223"/>
              <a:gd name="connsiteY19" fmla="*/ 61826 h 2703036"/>
              <a:gd name="connsiteX0" fmla="*/ 148410 w 5463223"/>
              <a:gd name="connsiteY0" fmla="*/ 69644 h 2710854"/>
              <a:gd name="connsiteX1" fmla="*/ 1215626 w 5463223"/>
              <a:gd name="connsiteY1" fmla="*/ 42798 h 2710854"/>
              <a:gd name="connsiteX2" fmla="*/ 2365381 w 5463223"/>
              <a:gd name="connsiteY2" fmla="*/ 102624 h 2710854"/>
              <a:gd name="connsiteX3" fmla="*/ 3769448 w 5463223"/>
              <a:gd name="connsiteY3" fmla="*/ 30854 h 2710854"/>
              <a:gd name="connsiteX4" fmla="*/ 4902732 w 5463223"/>
              <a:gd name="connsiteY4" fmla="*/ 10096 h 2710854"/>
              <a:gd name="connsiteX5" fmla="*/ 5111968 w 5463223"/>
              <a:gd name="connsiteY5" fmla="*/ 188692 h 2710854"/>
              <a:gd name="connsiteX6" fmla="*/ 5240305 w 5463223"/>
              <a:gd name="connsiteY6" fmla="*/ 664607 h 2710854"/>
              <a:gd name="connsiteX7" fmla="*/ 5192178 w 5463223"/>
              <a:gd name="connsiteY7" fmla="*/ 1482755 h 2710854"/>
              <a:gd name="connsiteX8" fmla="*/ 4962241 w 5463223"/>
              <a:gd name="connsiteY8" fmla="*/ 2054923 h 2710854"/>
              <a:gd name="connsiteX9" fmla="*/ 5463224 w 5463223"/>
              <a:gd name="connsiteY9" fmla="*/ 2516840 h 2710854"/>
              <a:gd name="connsiteX10" fmla="*/ 5166738 w 5463223"/>
              <a:gd name="connsiteY10" fmla="*/ 2572045 h 2710854"/>
              <a:gd name="connsiteX11" fmla="*/ 4988405 w 5463223"/>
              <a:gd name="connsiteY11" fmla="*/ 2663909 h 2710854"/>
              <a:gd name="connsiteX12" fmla="*/ 3892595 w 5463223"/>
              <a:gd name="connsiteY12" fmla="*/ 2710855 h 2710854"/>
              <a:gd name="connsiteX13" fmla="*/ 1326306 w 5463223"/>
              <a:gd name="connsiteY13" fmla="*/ 2229287 h 2710854"/>
              <a:gd name="connsiteX14" fmla="*/ 218080 w 5463223"/>
              <a:gd name="connsiteY14" fmla="*/ 2075420 h 2710854"/>
              <a:gd name="connsiteX15" fmla="*/ 27273 w 5463223"/>
              <a:gd name="connsiteY15" fmla="*/ 1384512 h 2710854"/>
              <a:gd name="connsiteX16" fmla="*/ 69468 w 5463223"/>
              <a:gd name="connsiteY16" fmla="*/ 894240 h 2710854"/>
              <a:gd name="connsiteX17" fmla="*/ 1428 w 5463223"/>
              <a:gd name="connsiteY17" fmla="*/ 305629 h 2710854"/>
              <a:gd name="connsiteX18" fmla="*/ 148410 w 5463223"/>
              <a:gd name="connsiteY18" fmla="*/ 69644 h 2710854"/>
              <a:gd name="connsiteX0" fmla="*/ 148410 w 5463223"/>
              <a:gd name="connsiteY0" fmla="*/ 69644 h 2710854"/>
              <a:gd name="connsiteX1" fmla="*/ 2365381 w 5463223"/>
              <a:gd name="connsiteY1" fmla="*/ 102624 h 2710854"/>
              <a:gd name="connsiteX2" fmla="*/ 3769448 w 5463223"/>
              <a:gd name="connsiteY2" fmla="*/ 30854 h 2710854"/>
              <a:gd name="connsiteX3" fmla="*/ 4902732 w 5463223"/>
              <a:gd name="connsiteY3" fmla="*/ 10096 h 2710854"/>
              <a:gd name="connsiteX4" fmla="*/ 5111968 w 5463223"/>
              <a:gd name="connsiteY4" fmla="*/ 188692 h 2710854"/>
              <a:gd name="connsiteX5" fmla="*/ 5240305 w 5463223"/>
              <a:gd name="connsiteY5" fmla="*/ 664607 h 2710854"/>
              <a:gd name="connsiteX6" fmla="*/ 5192178 w 5463223"/>
              <a:gd name="connsiteY6" fmla="*/ 1482755 h 2710854"/>
              <a:gd name="connsiteX7" fmla="*/ 4962241 w 5463223"/>
              <a:gd name="connsiteY7" fmla="*/ 2054923 h 2710854"/>
              <a:gd name="connsiteX8" fmla="*/ 5463224 w 5463223"/>
              <a:gd name="connsiteY8" fmla="*/ 2516840 h 2710854"/>
              <a:gd name="connsiteX9" fmla="*/ 5166738 w 5463223"/>
              <a:gd name="connsiteY9" fmla="*/ 2572045 h 2710854"/>
              <a:gd name="connsiteX10" fmla="*/ 4988405 w 5463223"/>
              <a:gd name="connsiteY10" fmla="*/ 2663909 h 2710854"/>
              <a:gd name="connsiteX11" fmla="*/ 3892595 w 5463223"/>
              <a:gd name="connsiteY11" fmla="*/ 2710855 h 2710854"/>
              <a:gd name="connsiteX12" fmla="*/ 1326306 w 5463223"/>
              <a:gd name="connsiteY12" fmla="*/ 2229287 h 2710854"/>
              <a:gd name="connsiteX13" fmla="*/ 218080 w 5463223"/>
              <a:gd name="connsiteY13" fmla="*/ 2075420 h 2710854"/>
              <a:gd name="connsiteX14" fmla="*/ 27273 w 5463223"/>
              <a:gd name="connsiteY14" fmla="*/ 1384512 h 2710854"/>
              <a:gd name="connsiteX15" fmla="*/ 69468 w 5463223"/>
              <a:gd name="connsiteY15" fmla="*/ 894240 h 2710854"/>
              <a:gd name="connsiteX16" fmla="*/ 1428 w 5463223"/>
              <a:gd name="connsiteY16" fmla="*/ 305629 h 2710854"/>
              <a:gd name="connsiteX17" fmla="*/ 148410 w 5463223"/>
              <a:gd name="connsiteY17" fmla="*/ 69644 h 2710854"/>
              <a:gd name="connsiteX0" fmla="*/ 153890 w 5615685"/>
              <a:gd name="connsiteY0" fmla="*/ 305629 h 2710854"/>
              <a:gd name="connsiteX1" fmla="*/ 2517843 w 5615685"/>
              <a:gd name="connsiteY1" fmla="*/ 102624 h 2710854"/>
              <a:gd name="connsiteX2" fmla="*/ 3921910 w 5615685"/>
              <a:gd name="connsiteY2" fmla="*/ 30854 h 2710854"/>
              <a:gd name="connsiteX3" fmla="*/ 5055194 w 5615685"/>
              <a:gd name="connsiteY3" fmla="*/ 10096 h 2710854"/>
              <a:gd name="connsiteX4" fmla="*/ 5264430 w 5615685"/>
              <a:gd name="connsiteY4" fmla="*/ 188692 h 2710854"/>
              <a:gd name="connsiteX5" fmla="*/ 5392767 w 5615685"/>
              <a:gd name="connsiteY5" fmla="*/ 664607 h 2710854"/>
              <a:gd name="connsiteX6" fmla="*/ 5344640 w 5615685"/>
              <a:gd name="connsiteY6" fmla="*/ 1482755 h 2710854"/>
              <a:gd name="connsiteX7" fmla="*/ 5114703 w 5615685"/>
              <a:gd name="connsiteY7" fmla="*/ 2054923 h 2710854"/>
              <a:gd name="connsiteX8" fmla="*/ 5615686 w 5615685"/>
              <a:gd name="connsiteY8" fmla="*/ 2516840 h 2710854"/>
              <a:gd name="connsiteX9" fmla="*/ 5319200 w 5615685"/>
              <a:gd name="connsiteY9" fmla="*/ 2572045 h 2710854"/>
              <a:gd name="connsiteX10" fmla="*/ 5140867 w 5615685"/>
              <a:gd name="connsiteY10" fmla="*/ 2663909 h 2710854"/>
              <a:gd name="connsiteX11" fmla="*/ 4045057 w 5615685"/>
              <a:gd name="connsiteY11" fmla="*/ 2710855 h 2710854"/>
              <a:gd name="connsiteX12" fmla="*/ 1478768 w 5615685"/>
              <a:gd name="connsiteY12" fmla="*/ 2229287 h 2710854"/>
              <a:gd name="connsiteX13" fmla="*/ 370542 w 5615685"/>
              <a:gd name="connsiteY13" fmla="*/ 2075420 h 2710854"/>
              <a:gd name="connsiteX14" fmla="*/ 179735 w 5615685"/>
              <a:gd name="connsiteY14" fmla="*/ 1384512 h 2710854"/>
              <a:gd name="connsiteX15" fmla="*/ 221930 w 5615685"/>
              <a:gd name="connsiteY15" fmla="*/ 894240 h 2710854"/>
              <a:gd name="connsiteX16" fmla="*/ 153890 w 5615685"/>
              <a:gd name="connsiteY16" fmla="*/ 305629 h 2710854"/>
              <a:gd name="connsiteX0" fmla="*/ 162700 w 5585367"/>
              <a:gd name="connsiteY0" fmla="*/ 267423 h 2710854"/>
              <a:gd name="connsiteX1" fmla="*/ 2487525 w 5585367"/>
              <a:gd name="connsiteY1" fmla="*/ 102624 h 2710854"/>
              <a:gd name="connsiteX2" fmla="*/ 3891592 w 5585367"/>
              <a:gd name="connsiteY2" fmla="*/ 30854 h 2710854"/>
              <a:gd name="connsiteX3" fmla="*/ 5024876 w 5585367"/>
              <a:gd name="connsiteY3" fmla="*/ 10096 h 2710854"/>
              <a:gd name="connsiteX4" fmla="*/ 5234112 w 5585367"/>
              <a:gd name="connsiteY4" fmla="*/ 188692 h 2710854"/>
              <a:gd name="connsiteX5" fmla="*/ 5362449 w 5585367"/>
              <a:gd name="connsiteY5" fmla="*/ 664607 h 2710854"/>
              <a:gd name="connsiteX6" fmla="*/ 5314322 w 5585367"/>
              <a:gd name="connsiteY6" fmla="*/ 1482755 h 2710854"/>
              <a:gd name="connsiteX7" fmla="*/ 5084385 w 5585367"/>
              <a:gd name="connsiteY7" fmla="*/ 2054923 h 2710854"/>
              <a:gd name="connsiteX8" fmla="*/ 5585368 w 5585367"/>
              <a:gd name="connsiteY8" fmla="*/ 2516840 h 2710854"/>
              <a:gd name="connsiteX9" fmla="*/ 5288882 w 5585367"/>
              <a:gd name="connsiteY9" fmla="*/ 2572045 h 2710854"/>
              <a:gd name="connsiteX10" fmla="*/ 5110549 w 5585367"/>
              <a:gd name="connsiteY10" fmla="*/ 2663909 h 2710854"/>
              <a:gd name="connsiteX11" fmla="*/ 4014739 w 5585367"/>
              <a:gd name="connsiteY11" fmla="*/ 2710855 h 2710854"/>
              <a:gd name="connsiteX12" fmla="*/ 1448450 w 5585367"/>
              <a:gd name="connsiteY12" fmla="*/ 2229287 h 2710854"/>
              <a:gd name="connsiteX13" fmla="*/ 340224 w 5585367"/>
              <a:gd name="connsiteY13" fmla="*/ 2075420 h 2710854"/>
              <a:gd name="connsiteX14" fmla="*/ 149417 w 5585367"/>
              <a:gd name="connsiteY14" fmla="*/ 1384512 h 2710854"/>
              <a:gd name="connsiteX15" fmla="*/ 191612 w 5585367"/>
              <a:gd name="connsiteY15" fmla="*/ 894240 h 2710854"/>
              <a:gd name="connsiteX16" fmla="*/ 162700 w 5585367"/>
              <a:gd name="connsiteY16" fmla="*/ 267423 h 2710854"/>
              <a:gd name="connsiteX0" fmla="*/ 191146 w 5584901"/>
              <a:gd name="connsiteY0" fmla="*/ 894240 h 2710854"/>
              <a:gd name="connsiteX1" fmla="*/ 2487059 w 5584901"/>
              <a:gd name="connsiteY1" fmla="*/ 102624 h 2710854"/>
              <a:gd name="connsiteX2" fmla="*/ 3891126 w 5584901"/>
              <a:gd name="connsiteY2" fmla="*/ 30854 h 2710854"/>
              <a:gd name="connsiteX3" fmla="*/ 5024410 w 5584901"/>
              <a:gd name="connsiteY3" fmla="*/ 10096 h 2710854"/>
              <a:gd name="connsiteX4" fmla="*/ 5233646 w 5584901"/>
              <a:gd name="connsiteY4" fmla="*/ 188692 h 2710854"/>
              <a:gd name="connsiteX5" fmla="*/ 5361983 w 5584901"/>
              <a:gd name="connsiteY5" fmla="*/ 664607 h 2710854"/>
              <a:gd name="connsiteX6" fmla="*/ 5313856 w 5584901"/>
              <a:gd name="connsiteY6" fmla="*/ 1482755 h 2710854"/>
              <a:gd name="connsiteX7" fmla="*/ 5083919 w 5584901"/>
              <a:gd name="connsiteY7" fmla="*/ 2054923 h 2710854"/>
              <a:gd name="connsiteX8" fmla="*/ 5584902 w 5584901"/>
              <a:gd name="connsiteY8" fmla="*/ 2516840 h 2710854"/>
              <a:gd name="connsiteX9" fmla="*/ 5288416 w 5584901"/>
              <a:gd name="connsiteY9" fmla="*/ 2572045 h 2710854"/>
              <a:gd name="connsiteX10" fmla="*/ 5110083 w 5584901"/>
              <a:gd name="connsiteY10" fmla="*/ 2663909 h 2710854"/>
              <a:gd name="connsiteX11" fmla="*/ 4014273 w 5584901"/>
              <a:gd name="connsiteY11" fmla="*/ 2710855 h 2710854"/>
              <a:gd name="connsiteX12" fmla="*/ 1447984 w 5584901"/>
              <a:gd name="connsiteY12" fmla="*/ 2229287 h 2710854"/>
              <a:gd name="connsiteX13" fmla="*/ 339758 w 5584901"/>
              <a:gd name="connsiteY13" fmla="*/ 2075420 h 2710854"/>
              <a:gd name="connsiteX14" fmla="*/ 148951 w 5584901"/>
              <a:gd name="connsiteY14" fmla="*/ 1384512 h 2710854"/>
              <a:gd name="connsiteX15" fmla="*/ 191146 w 5584901"/>
              <a:gd name="connsiteY15" fmla="*/ 894240 h 2710854"/>
              <a:gd name="connsiteX0" fmla="*/ 195998 w 5572077"/>
              <a:gd name="connsiteY0" fmla="*/ 454823 h 2710854"/>
              <a:gd name="connsiteX1" fmla="*/ 2474235 w 5572077"/>
              <a:gd name="connsiteY1" fmla="*/ 102624 h 2710854"/>
              <a:gd name="connsiteX2" fmla="*/ 3878302 w 5572077"/>
              <a:gd name="connsiteY2" fmla="*/ 30854 h 2710854"/>
              <a:gd name="connsiteX3" fmla="*/ 5011586 w 5572077"/>
              <a:gd name="connsiteY3" fmla="*/ 10096 h 2710854"/>
              <a:gd name="connsiteX4" fmla="*/ 5220822 w 5572077"/>
              <a:gd name="connsiteY4" fmla="*/ 188692 h 2710854"/>
              <a:gd name="connsiteX5" fmla="*/ 5349159 w 5572077"/>
              <a:gd name="connsiteY5" fmla="*/ 664607 h 2710854"/>
              <a:gd name="connsiteX6" fmla="*/ 5301032 w 5572077"/>
              <a:gd name="connsiteY6" fmla="*/ 1482755 h 2710854"/>
              <a:gd name="connsiteX7" fmla="*/ 5071095 w 5572077"/>
              <a:gd name="connsiteY7" fmla="*/ 2054923 h 2710854"/>
              <a:gd name="connsiteX8" fmla="*/ 5572078 w 5572077"/>
              <a:gd name="connsiteY8" fmla="*/ 2516840 h 2710854"/>
              <a:gd name="connsiteX9" fmla="*/ 5275592 w 5572077"/>
              <a:gd name="connsiteY9" fmla="*/ 2572045 h 2710854"/>
              <a:gd name="connsiteX10" fmla="*/ 5097259 w 5572077"/>
              <a:gd name="connsiteY10" fmla="*/ 2663909 h 2710854"/>
              <a:gd name="connsiteX11" fmla="*/ 4001449 w 5572077"/>
              <a:gd name="connsiteY11" fmla="*/ 2710855 h 2710854"/>
              <a:gd name="connsiteX12" fmla="*/ 1435160 w 5572077"/>
              <a:gd name="connsiteY12" fmla="*/ 2229287 h 2710854"/>
              <a:gd name="connsiteX13" fmla="*/ 326934 w 5572077"/>
              <a:gd name="connsiteY13" fmla="*/ 2075420 h 2710854"/>
              <a:gd name="connsiteX14" fmla="*/ 136127 w 5572077"/>
              <a:gd name="connsiteY14" fmla="*/ 1384512 h 2710854"/>
              <a:gd name="connsiteX15" fmla="*/ 195998 w 5572077"/>
              <a:gd name="connsiteY15" fmla="*/ 454823 h 2710854"/>
              <a:gd name="connsiteX0" fmla="*/ 190623 w 5566702"/>
              <a:gd name="connsiteY0" fmla="*/ 454823 h 2710854"/>
              <a:gd name="connsiteX1" fmla="*/ 2468860 w 5566702"/>
              <a:gd name="connsiteY1" fmla="*/ 102624 h 2710854"/>
              <a:gd name="connsiteX2" fmla="*/ 3872927 w 5566702"/>
              <a:gd name="connsiteY2" fmla="*/ 30854 h 2710854"/>
              <a:gd name="connsiteX3" fmla="*/ 5006211 w 5566702"/>
              <a:gd name="connsiteY3" fmla="*/ 10096 h 2710854"/>
              <a:gd name="connsiteX4" fmla="*/ 5215447 w 5566702"/>
              <a:gd name="connsiteY4" fmla="*/ 188692 h 2710854"/>
              <a:gd name="connsiteX5" fmla="*/ 5343784 w 5566702"/>
              <a:gd name="connsiteY5" fmla="*/ 664607 h 2710854"/>
              <a:gd name="connsiteX6" fmla="*/ 5295657 w 5566702"/>
              <a:gd name="connsiteY6" fmla="*/ 1482755 h 2710854"/>
              <a:gd name="connsiteX7" fmla="*/ 5065720 w 5566702"/>
              <a:gd name="connsiteY7" fmla="*/ 2054923 h 2710854"/>
              <a:gd name="connsiteX8" fmla="*/ 5566703 w 5566702"/>
              <a:gd name="connsiteY8" fmla="*/ 2516840 h 2710854"/>
              <a:gd name="connsiteX9" fmla="*/ 5270217 w 5566702"/>
              <a:gd name="connsiteY9" fmla="*/ 2572045 h 2710854"/>
              <a:gd name="connsiteX10" fmla="*/ 5091884 w 5566702"/>
              <a:gd name="connsiteY10" fmla="*/ 2663909 h 2710854"/>
              <a:gd name="connsiteX11" fmla="*/ 3996074 w 5566702"/>
              <a:gd name="connsiteY11" fmla="*/ 2710855 h 2710854"/>
              <a:gd name="connsiteX12" fmla="*/ 1429785 w 5566702"/>
              <a:gd name="connsiteY12" fmla="*/ 2229287 h 2710854"/>
              <a:gd name="connsiteX13" fmla="*/ 200271 w 5566702"/>
              <a:gd name="connsiteY13" fmla="*/ 2117091 h 2710854"/>
              <a:gd name="connsiteX14" fmla="*/ 130752 w 5566702"/>
              <a:gd name="connsiteY14" fmla="*/ 1384512 h 2710854"/>
              <a:gd name="connsiteX15" fmla="*/ 190623 w 5566702"/>
              <a:gd name="connsiteY15" fmla="*/ 454823 h 2710854"/>
              <a:gd name="connsiteX0" fmla="*/ 190623 w 5722027"/>
              <a:gd name="connsiteY0" fmla="*/ 454823 h 2710854"/>
              <a:gd name="connsiteX1" fmla="*/ 2468860 w 5722027"/>
              <a:gd name="connsiteY1" fmla="*/ 102624 h 2710854"/>
              <a:gd name="connsiteX2" fmla="*/ 3872927 w 5722027"/>
              <a:gd name="connsiteY2" fmla="*/ 30854 h 2710854"/>
              <a:gd name="connsiteX3" fmla="*/ 5006211 w 5722027"/>
              <a:gd name="connsiteY3" fmla="*/ 10096 h 2710854"/>
              <a:gd name="connsiteX4" fmla="*/ 5215447 w 5722027"/>
              <a:gd name="connsiteY4" fmla="*/ 188692 h 2710854"/>
              <a:gd name="connsiteX5" fmla="*/ 5343784 w 5722027"/>
              <a:gd name="connsiteY5" fmla="*/ 664607 h 2710854"/>
              <a:gd name="connsiteX6" fmla="*/ 5295657 w 5722027"/>
              <a:gd name="connsiteY6" fmla="*/ 1482755 h 2710854"/>
              <a:gd name="connsiteX7" fmla="*/ 5715197 w 5722027"/>
              <a:gd name="connsiteY7" fmla="*/ 1881320 h 2710854"/>
              <a:gd name="connsiteX8" fmla="*/ 5566703 w 5722027"/>
              <a:gd name="connsiteY8" fmla="*/ 2516840 h 2710854"/>
              <a:gd name="connsiteX9" fmla="*/ 5270217 w 5722027"/>
              <a:gd name="connsiteY9" fmla="*/ 2572045 h 2710854"/>
              <a:gd name="connsiteX10" fmla="*/ 5091884 w 5722027"/>
              <a:gd name="connsiteY10" fmla="*/ 2663909 h 2710854"/>
              <a:gd name="connsiteX11" fmla="*/ 3996074 w 5722027"/>
              <a:gd name="connsiteY11" fmla="*/ 2710855 h 2710854"/>
              <a:gd name="connsiteX12" fmla="*/ 1429785 w 5722027"/>
              <a:gd name="connsiteY12" fmla="*/ 2229287 h 2710854"/>
              <a:gd name="connsiteX13" fmla="*/ 200271 w 5722027"/>
              <a:gd name="connsiteY13" fmla="*/ 2117091 h 2710854"/>
              <a:gd name="connsiteX14" fmla="*/ 130752 w 5722027"/>
              <a:gd name="connsiteY14" fmla="*/ 1384512 h 2710854"/>
              <a:gd name="connsiteX15" fmla="*/ 190623 w 5722027"/>
              <a:gd name="connsiteY15" fmla="*/ 454823 h 2710854"/>
              <a:gd name="connsiteX0" fmla="*/ 190623 w 5722027"/>
              <a:gd name="connsiteY0" fmla="*/ 454823 h 2877634"/>
              <a:gd name="connsiteX1" fmla="*/ 2468860 w 5722027"/>
              <a:gd name="connsiteY1" fmla="*/ 102624 h 2877634"/>
              <a:gd name="connsiteX2" fmla="*/ 3872927 w 5722027"/>
              <a:gd name="connsiteY2" fmla="*/ 30854 h 2877634"/>
              <a:gd name="connsiteX3" fmla="*/ 5006211 w 5722027"/>
              <a:gd name="connsiteY3" fmla="*/ 10096 h 2877634"/>
              <a:gd name="connsiteX4" fmla="*/ 5215447 w 5722027"/>
              <a:gd name="connsiteY4" fmla="*/ 188692 h 2877634"/>
              <a:gd name="connsiteX5" fmla="*/ 5343784 w 5722027"/>
              <a:gd name="connsiteY5" fmla="*/ 664607 h 2877634"/>
              <a:gd name="connsiteX6" fmla="*/ 5295657 w 5722027"/>
              <a:gd name="connsiteY6" fmla="*/ 1482755 h 2877634"/>
              <a:gd name="connsiteX7" fmla="*/ 5715197 w 5722027"/>
              <a:gd name="connsiteY7" fmla="*/ 1881320 h 2877634"/>
              <a:gd name="connsiteX8" fmla="*/ 5566703 w 5722027"/>
              <a:gd name="connsiteY8" fmla="*/ 2516840 h 2877634"/>
              <a:gd name="connsiteX9" fmla="*/ 5270217 w 5722027"/>
              <a:gd name="connsiteY9" fmla="*/ 2572045 h 2877634"/>
              <a:gd name="connsiteX10" fmla="*/ 5091884 w 5722027"/>
              <a:gd name="connsiteY10" fmla="*/ 2663909 h 2877634"/>
              <a:gd name="connsiteX11" fmla="*/ 4375546 w 5722027"/>
              <a:gd name="connsiteY11" fmla="*/ 2877633 h 2877634"/>
              <a:gd name="connsiteX12" fmla="*/ 1429785 w 5722027"/>
              <a:gd name="connsiteY12" fmla="*/ 2229287 h 2877634"/>
              <a:gd name="connsiteX13" fmla="*/ 200271 w 5722027"/>
              <a:gd name="connsiteY13" fmla="*/ 2117091 h 2877634"/>
              <a:gd name="connsiteX14" fmla="*/ 130752 w 5722027"/>
              <a:gd name="connsiteY14" fmla="*/ 1384512 h 2877634"/>
              <a:gd name="connsiteX15" fmla="*/ 190623 w 5722027"/>
              <a:gd name="connsiteY15" fmla="*/ 454823 h 2877634"/>
              <a:gd name="connsiteX0" fmla="*/ 190623 w 5715736"/>
              <a:gd name="connsiteY0" fmla="*/ 454823 h 2877634"/>
              <a:gd name="connsiteX1" fmla="*/ 2468860 w 5715736"/>
              <a:gd name="connsiteY1" fmla="*/ 102624 h 2877634"/>
              <a:gd name="connsiteX2" fmla="*/ 3872927 w 5715736"/>
              <a:gd name="connsiteY2" fmla="*/ 30854 h 2877634"/>
              <a:gd name="connsiteX3" fmla="*/ 5006211 w 5715736"/>
              <a:gd name="connsiteY3" fmla="*/ 10096 h 2877634"/>
              <a:gd name="connsiteX4" fmla="*/ 5215447 w 5715736"/>
              <a:gd name="connsiteY4" fmla="*/ 188692 h 2877634"/>
              <a:gd name="connsiteX5" fmla="*/ 5343784 w 5715736"/>
              <a:gd name="connsiteY5" fmla="*/ 664607 h 2877634"/>
              <a:gd name="connsiteX6" fmla="*/ 5501055 w 5715736"/>
              <a:gd name="connsiteY6" fmla="*/ 1474097 h 2877634"/>
              <a:gd name="connsiteX7" fmla="*/ 5715197 w 5715736"/>
              <a:gd name="connsiteY7" fmla="*/ 1881320 h 2877634"/>
              <a:gd name="connsiteX8" fmla="*/ 5566703 w 5715736"/>
              <a:gd name="connsiteY8" fmla="*/ 2516840 h 2877634"/>
              <a:gd name="connsiteX9" fmla="*/ 5270217 w 5715736"/>
              <a:gd name="connsiteY9" fmla="*/ 2572045 h 2877634"/>
              <a:gd name="connsiteX10" fmla="*/ 5091884 w 5715736"/>
              <a:gd name="connsiteY10" fmla="*/ 2663909 h 2877634"/>
              <a:gd name="connsiteX11" fmla="*/ 4375546 w 5715736"/>
              <a:gd name="connsiteY11" fmla="*/ 2877633 h 2877634"/>
              <a:gd name="connsiteX12" fmla="*/ 1429785 w 5715736"/>
              <a:gd name="connsiteY12" fmla="*/ 2229287 h 2877634"/>
              <a:gd name="connsiteX13" fmla="*/ 200271 w 5715736"/>
              <a:gd name="connsiteY13" fmla="*/ 2117091 h 2877634"/>
              <a:gd name="connsiteX14" fmla="*/ 130752 w 5715736"/>
              <a:gd name="connsiteY14" fmla="*/ 1384512 h 2877634"/>
              <a:gd name="connsiteX15" fmla="*/ 190623 w 5715736"/>
              <a:gd name="connsiteY15" fmla="*/ 454823 h 2877634"/>
              <a:gd name="connsiteX0" fmla="*/ 190623 w 5715736"/>
              <a:gd name="connsiteY0" fmla="*/ 463880 h 2886691"/>
              <a:gd name="connsiteX1" fmla="*/ 2468860 w 5715736"/>
              <a:gd name="connsiteY1" fmla="*/ 111681 h 2886691"/>
              <a:gd name="connsiteX2" fmla="*/ 3872927 w 5715736"/>
              <a:gd name="connsiteY2" fmla="*/ 39911 h 2886691"/>
              <a:gd name="connsiteX3" fmla="*/ 5006211 w 5715736"/>
              <a:gd name="connsiteY3" fmla="*/ 19153 h 2886691"/>
              <a:gd name="connsiteX4" fmla="*/ 4288651 w 5715736"/>
              <a:gd name="connsiteY4" fmla="*/ 321847 h 2886691"/>
              <a:gd name="connsiteX5" fmla="*/ 5215447 w 5715736"/>
              <a:gd name="connsiteY5" fmla="*/ 197749 h 2886691"/>
              <a:gd name="connsiteX6" fmla="*/ 5343784 w 5715736"/>
              <a:gd name="connsiteY6" fmla="*/ 673664 h 2886691"/>
              <a:gd name="connsiteX7" fmla="*/ 5501055 w 5715736"/>
              <a:gd name="connsiteY7" fmla="*/ 1483154 h 2886691"/>
              <a:gd name="connsiteX8" fmla="*/ 5715197 w 5715736"/>
              <a:gd name="connsiteY8" fmla="*/ 1890377 h 2886691"/>
              <a:gd name="connsiteX9" fmla="*/ 5566703 w 5715736"/>
              <a:gd name="connsiteY9" fmla="*/ 2525897 h 2886691"/>
              <a:gd name="connsiteX10" fmla="*/ 5270217 w 5715736"/>
              <a:gd name="connsiteY10" fmla="*/ 2581102 h 2886691"/>
              <a:gd name="connsiteX11" fmla="*/ 5091884 w 5715736"/>
              <a:gd name="connsiteY11" fmla="*/ 2672966 h 2886691"/>
              <a:gd name="connsiteX12" fmla="*/ 4375546 w 5715736"/>
              <a:gd name="connsiteY12" fmla="*/ 2886690 h 2886691"/>
              <a:gd name="connsiteX13" fmla="*/ 1429785 w 5715736"/>
              <a:gd name="connsiteY13" fmla="*/ 2238344 h 2886691"/>
              <a:gd name="connsiteX14" fmla="*/ 200271 w 5715736"/>
              <a:gd name="connsiteY14" fmla="*/ 2126148 h 2886691"/>
              <a:gd name="connsiteX15" fmla="*/ 130752 w 5715736"/>
              <a:gd name="connsiteY15" fmla="*/ 1393569 h 2886691"/>
              <a:gd name="connsiteX16" fmla="*/ 190623 w 5715736"/>
              <a:gd name="connsiteY16" fmla="*/ 463880 h 2886691"/>
              <a:gd name="connsiteX0" fmla="*/ 190623 w 5715736"/>
              <a:gd name="connsiteY0" fmla="*/ 445599 h 2868410"/>
              <a:gd name="connsiteX1" fmla="*/ 2468860 w 5715736"/>
              <a:gd name="connsiteY1" fmla="*/ 93400 h 2868410"/>
              <a:gd name="connsiteX2" fmla="*/ 3872927 w 5715736"/>
              <a:gd name="connsiteY2" fmla="*/ 21630 h 2868410"/>
              <a:gd name="connsiteX3" fmla="*/ 4388877 w 5715736"/>
              <a:gd name="connsiteY3" fmla="*/ 205709 h 2868410"/>
              <a:gd name="connsiteX4" fmla="*/ 5006211 w 5715736"/>
              <a:gd name="connsiteY4" fmla="*/ 872 h 2868410"/>
              <a:gd name="connsiteX5" fmla="*/ 4288651 w 5715736"/>
              <a:gd name="connsiteY5" fmla="*/ 303566 h 2868410"/>
              <a:gd name="connsiteX6" fmla="*/ 5215447 w 5715736"/>
              <a:gd name="connsiteY6" fmla="*/ 179468 h 2868410"/>
              <a:gd name="connsiteX7" fmla="*/ 5343784 w 5715736"/>
              <a:gd name="connsiteY7" fmla="*/ 655383 h 2868410"/>
              <a:gd name="connsiteX8" fmla="*/ 5501055 w 5715736"/>
              <a:gd name="connsiteY8" fmla="*/ 1464873 h 2868410"/>
              <a:gd name="connsiteX9" fmla="*/ 5715197 w 5715736"/>
              <a:gd name="connsiteY9" fmla="*/ 1872096 h 2868410"/>
              <a:gd name="connsiteX10" fmla="*/ 5566703 w 5715736"/>
              <a:gd name="connsiteY10" fmla="*/ 2507616 h 2868410"/>
              <a:gd name="connsiteX11" fmla="*/ 5270217 w 5715736"/>
              <a:gd name="connsiteY11" fmla="*/ 2562821 h 2868410"/>
              <a:gd name="connsiteX12" fmla="*/ 5091884 w 5715736"/>
              <a:gd name="connsiteY12" fmla="*/ 2654685 h 2868410"/>
              <a:gd name="connsiteX13" fmla="*/ 4375546 w 5715736"/>
              <a:gd name="connsiteY13" fmla="*/ 2868409 h 2868410"/>
              <a:gd name="connsiteX14" fmla="*/ 1429785 w 5715736"/>
              <a:gd name="connsiteY14" fmla="*/ 2220063 h 2868410"/>
              <a:gd name="connsiteX15" fmla="*/ 200271 w 5715736"/>
              <a:gd name="connsiteY15" fmla="*/ 2107867 h 2868410"/>
              <a:gd name="connsiteX16" fmla="*/ 130752 w 5715736"/>
              <a:gd name="connsiteY16" fmla="*/ 1375288 h 2868410"/>
              <a:gd name="connsiteX17" fmla="*/ 190623 w 5715736"/>
              <a:gd name="connsiteY17" fmla="*/ 445599 h 2868410"/>
              <a:gd name="connsiteX0" fmla="*/ 190623 w 5715736"/>
              <a:gd name="connsiteY0" fmla="*/ 444911 h 2867722"/>
              <a:gd name="connsiteX1" fmla="*/ 2468860 w 5715736"/>
              <a:gd name="connsiteY1" fmla="*/ 92712 h 2867722"/>
              <a:gd name="connsiteX2" fmla="*/ 3872927 w 5715736"/>
              <a:gd name="connsiteY2" fmla="*/ 20942 h 2867722"/>
              <a:gd name="connsiteX3" fmla="*/ 4388877 w 5715736"/>
              <a:gd name="connsiteY3" fmla="*/ 205021 h 2867722"/>
              <a:gd name="connsiteX4" fmla="*/ 5006211 w 5715736"/>
              <a:gd name="connsiteY4" fmla="*/ 184 h 2867722"/>
              <a:gd name="connsiteX5" fmla="*/ 5215447 w 5715736"/>
              <a:gd name="connsiteY5" fmla="*/ 178780 h 2867722"/>
              <a:gd name="connsiteX6" fmla="*/ 5343784 w 5715736"/>
              <a:gd name="connsiteY6" fmla="*/ 654695 h 2867722"/>
              <a:gd name="connsiteX7" fmla="*/ 5501055 w 5715736"/>
              <a:gd name="connsiteY7" fmla="*/ 1464185 h 2867722"/>
              <a:gd name="connsiteX8" fmla="*/ 5715197 w 5715736"/>
              <a:gd name="connsiteY8" fmla="*/ 1871408 h 2867722"/>
              <a:gd name="connsiteX9" fmla="*/ 5566703 w 5715736"/>
              <a:gd name="connsiteY9" fmla="*/ 2506928 h 2867722"/>
              <a:gd name="connsiteX10" fmla="*/ 5270217 w 5715736"/>
              <a:gd name="connsiteY10" fmla="*/ 2562133 h 2867722"/>
              <a:gd name="connsiteX11" fmla="*/ 5091884 w 5715736"/>
              <a:gd name="connsiteY11" fmla="*/ 2653997 h 2867722"/>
              <a:gd name="connsiteX12" fmla="*/ 4375546 w 5715736"/>
              <a:gd name="connsiteY12" fmla="*/ 2867721 h 2867722"/>
              <a:gd name="connsiteX13" fmla="*/ 1429785 w 5715736"/>
              <a:gd name="connsiteY13" fmla="*/ 2219375 h 2867722"/>
              <a:gd name="connsiteX14" fmla="*/ 200271 w 5715736"/>
              <a:gd name="connsiteY14" fmla="*/ 2107179 h 2867722"/>
              <a:gd name="connsiteX15" fmla="*/ 130752 w 5715736"/>
              <a:gd name="connsiteY15" fmla="*/ 1374600 h 2867722"/>
              <a:gd name="connsiteX16" fmla="*/ 190623 w 5715736"/>
              <a:gd name="connsiteY16" fmla="*/ 444911 h 2867722"/>
              <a:gd name="connsiteX0" fmla="*/ 190623 w 5715736"/>
              <a:gd name="connsiteY0" fmla="*/ 430621 h 2853432"/>
              <a:gd name="connsiteX1" fmla="*/ 2468860 w 5715736"/>
              <a:gd name="connsiteY1" fmla="*/ 78422 h 2853432"/>
              <a:gd name="connsiteX2" fmla="*/ 3872927 w 5715736"/>
              <a:gd name="connsiteY2" fmla="*/ 6652 h 2853432"/>
              <a:gd name="connsiteX3" fmla="*/ 4388877 w 5715736"/>
              <a:gd name="connsiteY3" fmla="*/ 190731 h 2853432"/>
              <a:gd name="connsiteX4" fmla="*/ 5215447 w 5715736"/>
              <a:gd name="connsiteY4" fmla="*/ 164490 h 2853432"/>
              <a:gd name="connsiteX5" fmla="*/ 5343784 w 5715736"/>
              <a:gd name="connsiteY5" fmla="*/ 640405 h 2853432"/>
              <a:gd name="connsiteX6" fmla="*/ 5501055 w 5715736"/>
              <a:gd name="connsiteY6" fmla="*/ 1449895 h 2853432"/>
              <a:gd name="connsiteX7" fmla="*/ 5715197 w 5715736"/>
              <a:gd name="connsiteY7" fmla="*/ 1857118 h 2853432"/>
              <a:gd name="connsiteX8" fmla="*/ 5566703 w 5715736"/>
              <a:gd name="connsiteY8" fmla="*/ 2492638 h 2853432"/>
              <a:gd name="connsiteX9" fmla="*/ 5270217 w 5715736"/>
              <a:gd name="connsiteY9" fmla="*/ 2547843 h 2853432"/>
              <a:gd name="connsiteX10" fmla="*/ 5091884 w 5715736"/>
              <a:gd name="connsiteY10" fmla="*/ 2639707 h 2853432"/>
              <a:gd name="connsiteX11" fmla="*/ 4375546 w 5715736"/>
              <a:gd name="connsiteY11" fmla="*/ 2853431 h 2853432"/>
              <a:gd name="connsiteX12" fmla="*/ 1429785 w 5715736"/>
              <a:gd name="connsiteY12" fmla="*/ 2205085 h 2853432"/>
              <a:gd name="connsiteX13" fmla="*/ 200271 w 5715736"/>
              <a:gd name="connsiteY13" fmla="*/ 2092889 h 2853432"/>
              <a:gd name="connsiteX14" fmla="*/ 130752 w 5715736"/>
              <a:gd name="connsiteY14" fmla="*/ 1360310 h 2853432"/>
              <a:gd name="connsiteX15" fmla="*/ 190623 w 5715736"/>
              <a:gd name="connsiteY15" fmla="*/ 430621 h 2853432"/>
              <a:gd name="connsiteX0" fmla="*/ 190623 w 5715736"/>
              <a:gd name="connsiteY0" fmla="*/ 352198 h 2775009"/>
              <a:gd name="connsiteX1" fmla="*/ 2468860 w 5715736"/>
              <a:gd name="connsiteY1" fmla="*/ -1 h 2775009"/>
              <a:gd name="connsiteX2" fmla="*/ 4388877 w 5715736"/>
              <a:gd name="connsiteY2" fmla="*/ 112308 h 2775009"/>
              <a:gd name="connsiteX3" fmla="*/ 5215447 w 5715736"/>
              <a:gd name="connsiteY3" fmla="*/ 86067 h 2775009"/>
              <a:gd name="connsiteX4" fmla="*/ 5343784 w 5715736"/>
              <a:gd name="connsiteY4" fmla="*/ 561982 h 2775009"/>
              <a:gd name="connsiteX5" fmla="*/ 5501055 w 5715736"/>
              <a:gd name="connsiteY5" fmla="*/ 1371472 h 2775009"/>
              <a:gd name="connsiteX6" fmla="*/ 5715197 w 5715736"/>
              <a:gd name="connsiteY6" fmla="*/ 1778695 h 2775009"/>
              <a:gd name="connsiteX7" fmla="*/ 5566703 w 5715736"/>
              <a:gd name="connsiteY7" fmla="*/ 2414215 h 2775009"/>
              <a:gd name="connsiteX8" fmla="*/ 5270217 w 5715736"/>
              <a:gd name="connsiteY8" fmla="*/ 2469420 h 2775009"/>
              <a:gd name="connsiteX9" fmla="*/ 5091884 w 5715736"/>
              <a:gd name="connsiteY9" fmla="*/ 2561284 h 2775009"/>
              <a:gd name="connsiteX10" fmla="*/ 4375546 w 5715736"/>
              <a:gd name="connsiteY10" fmla="*/ 2775008 h 2775009"/>
              <a:gd name="connsiteX11" fmla="*/ 1429785 w 5715736"/>
              <a:gd name="connsiteY11" fmla="*/ 2126662 h 2775009"/>
              <a:gd name="connsiteX12" fmla="*/ 200271 w 5715736"/>
              <a:gd name="connsiteY12" fmla="*/ 2014466 h 2775009"/>
              <a:gd name="connsiteX13" fmla="*/ 130752 w 5715736"/>
              <a:gd name="connsiteY13" fmla="*/ 1281887 h 2775009"/>
              <a:gd name="connsiteX14" fmla="*/ 190623 w 5715736"/>
              <a:gd name="connsiteY14" fmla="*/ 352198 h 2775009"/>
              <a:gd name="connsiteX0" fmla="*/ 185662 w 5710775"/>
              <a:gd name="connsiteY0" fmla="*/ 291631 h 2714442"/>
              <a:gd name="connsiteX1" fmla="*/ 2396224 w 5710775"/>
              <a:gd name="connsiteY1" fmla="*/ 152967 h 2714442"/>
              <a:gd name="connsiteX2" fmla="*/ 4383916 w 5710775"/>
              <a:gd name="connsiteY2" fmla="*/ 51741 h 2714442"/>
              <a:gd name="connsiteX3" fmla="*/ 5210486 w 5710775"/>
              <a:gd name="connsiteY3" fmla="*/ 25500 h 2714442"/>
              <a:gd name="connsiteX4" fmla="*/ 5338823 w 5710775"/>
              <a:gd name="connsiteY4" fmla="*/ 501415 h 2714442"/>
              <a:gd name="connsiteX5" fmla="*/ 5496094 w 5710775"/>
              <a:gd name="connsiteY5" fmla="*/ 1310905 h 2714442"/>
              <a:gd name="connsiteX6" fmla="*/ 5710236 w 5710775"/>
              <a:gd name="connsiteY6" fmla="*/ 1718128 h 2714442"/>
              <a:gd name="connsiteX7" fmla="*/ 5561742 w 5710775"/>
              <a:gd name="connsiteY7" fmla="*/ 2353648 h 2714442"/>
              <a:gd name="connsiteX8" fmla="*/ 5265256 w 5710775"/>
              <a:gd name="connsiteY8" fmla="*/ 2408853 h 2714442"/>
              <a:gd name="connsiteX9" fmla="*/ 5086923 w 5710775"/>
              <a:gd name="connsiteY9" fmla="*/ 2500717 h 2714442"/>
              <a:gd name="connsiteX10" fmla="*/ 4370585 w 5710775"/>
              <a:gd name="connsiteY10" fmla="*/ 2714441 h 2714442"/>
              <a:gd name="connsiteX11" fmla="*/ 1424824 w 5710775"/>
              <a:gd name="connsiteY11" fmla="*/ 2066095 h 2714442"/>
              <a:gd name="connsiteX12" fmla="*/ 195310 w 5710775"/>
              <a:gd name="connsiteY12" fmla="*/ 1953899 h 2714442"/>
              <a:gd name="connsiteX13" fmla="*/ 125791 w 5710775"/>
              <a:gd name="connsiteY13" fmla="*/ 1221320 h 2714442"/>
              <a:gd name="connsiteX14" fmla="*/ 185662 w 5710775"/>
              <a:gd name="connsiteY14" fmla="*/ 291631 h 2714442"/>
              <a:gd name="connsiteX0" fmla="*/ 185662 w 5710775"/>
              <a:gd name="connsiteY0" fmla="*/ 291631 h 2714442"/>
              <a:gd name="connsiteX1" fmla="*/ 2396224 w 5710775"/>
              <a:gd name="connsiteY1" fmla="*/ 152967 h 2714442"/>
              <a:gd name="connsiteX2" fmla="*/ 4383916 w 5710775"/>
              <a:gd name="connsiteY2" fmla="*/ 51741 h 2714442"/>
              <a:gd name="connsiteX3" fmla="*/ 5210486 w 5710775"/>
              <a:gd name="connsiteY3" fmla="*/ 25500 h 2714442"/>
              <a:gd name="connsiteX4" fmla="*/ 5338823 w 5710775"/>
              <a:gd name="connsiteY4" fmla="*/ 501415 h 2714442"/>
              <a:gd name="connsiteX5" fmla="*/ 5496094 w 5710775"/>
              <a:gd name="connsiteY5" fmla="*/ 1310905 h 2714442"/>
              <a:gd name="connsiteX6" fmla="*/ 5710236 w 5710775"/>
              <a:gd name="connsiteY6" fmla="*/ 1718128 h 2714442"/>
              <a:gd name="connsiteX7" fmla="*/ 5561742 w 5710775"/>
              <a:gd name="connsiteY7" fmla="*/ 2353648 h 2714442"/>
              <a:gd name="connsiteX8" fmla="*/ 5265256 w 5710775"/>
              <a:gd name="connsiteY8" fmla="*/ 2408853 h 2714442"/>
              <a:gd name="connsiteX9" fmla="*/ 5086923 w 5710775"/>
              <a:gd name="connsiteY9" fmla="*/ 2500717 h 2714442"/>
              <a:gd name="connsiteX10" fmla="*/ 4370585 w 5710775"/>
              <a:gd name="connsiteY10" fmla="*/ 2714441 h 2714442"/>
              <a:gd name="connsiteX11" fmla="*/ 1226863 w 5710775"/>
              <a:gd name="connsiteY11" fmla="*/ 2308529 h 2714442"/>
              <a:gd name="connsiteX12" fmla="*/ 195310 w 5710775"/>
              <a:gd name="connsiteY12" fmla="*/ 1953899 h 2714442"/>
              <a:gd name="connsiteX13" fmla="*/ 125791 w 5710775"/>
              <a:gd name="connsiteY13" fmla="*/ 1221320 h 2714442"/>
              <a:gd name="connsiteX14" fmla="*/ 185662 w 5710775"/>
              <a:gd name="connsiteY14" fmla="*/ 291631 h 2714442"/>
              <a:gd name="connsiteX0" fmla="*/ 185662 w 5710775"/>
              <a:gd name="connsiteY0" fmla="*/ 291631 h 2714442"/>
              <a:gd name="connsiteX1" fmla="*/ 2396224 w 5710775"/>
              <a:gd name="connsiteY1" fmla="*/ 152967 h 2714442"/>
              <a:gd name="connsiteX2" fmla="*/ 4383916 w 5710775"/>
              <a:gd name="connsiteY2" fmla="*/ 51741 h 2714442"/>
              <a:gd name="connsiteX3" fmla="*/ 5210486 w 5710775"/>
              <a:gd name="connsiteY3" fmla="*/ 25500 h 2714442"/>
              <a:gd name="connsiteX4" fmla="*/ 5338823 w 5710775"/>
              <a:gd name="connsiteY4" fmla="*/ 501415 h 2714442"/>
              <a:gd name="connsiteX5" fmla="*/ 5496094 w 5710775"/>
              <a:gd name="connsiteY5" fmla="*/ 1310905 h 2714442"/>
              <a:gd name="connsiteX6" fmla="*/ 5710236 w 5710775"/>
              <a:gd name="connsiteY6" fmla="*/ 1718128 h 2714442"/>
              <a:gd name="connsiteX7" fmla="*/ 5561742 w 5710775"/>
              <a:gd name="connsiteY7" fmla="*/ 2353648 h 2714442"/>
              <a:gd name="connsiteX8" fmla="*/ 5265256 w 5710775"/>
              <a:gd name="connsiteY8" fmla="*/ 2408853 h 2714442"/>
              <a:gd name="connsiteX9" fmla="*/ 5086923 w 5710775"/>
              <a:gd name="connsiteY9" fmla="*/ 2500717 h 2714442"/>
              <a:gd name="connsiteX10" fmla="*/ 4370585 w 5710775"/>
              <a:gd name="connsiteY10" fmla="*/ 2714441 h 2714442"/>
              <a:gd name="connsiteX11" fmla="*/ 1226863 w 5710775"/>
              <a:gd name="connsiteY11" fmla="*/ 2308529 h 2714442"/>
              <a:gd name="connsiteX12" fmla="*/ 195310 w 5710775"/>
              <a:gd name="connsiteY12" fmla="*/ 1953899 h 2714442"/>
              <a:gd name="connsiteX13" fmla="*/ 125791 w 5710775"/>
              <a:gd name="connsiteY13" fmla="*/ 1221320 h 2714442"/>
              <a:gd name="connsiteX14" fmla="*/ 185662 w 5710775"/>
              <a:gd name="connsiteY14" fmla="*/ 291631 h 2714442"/>
              <a:gd name="connsiteX0" fmla="*/ 594591 w 6119704"/>
              <a:gd name="connsiteY0" fmla="*/ 291631 h 2714442"/>
              <a:gd name="connsiteX1" fmla="*/ 2805153 w 6119704"/>
              <a:gd name="connsiteY1" fmla="*/ 152967 h 2714442"/>
              <a:gd name="connsiteX2" fmla="*/ 4792845 w 6119704"/>
              <a:gd name="connsiteY2" fmla="*/ 51741 h 2714442"/>
              <a:gd name="connsiteX3" fmla="*/ 5619415 w 6119704"/>
              <a:gd name="connsiteY3" fmla="*/ 25500 h 2714442"/>
              <a:gd name="connsiteX4" fmla="*/ 5747752 w 6119704"/>
              <a:gd name="connsiteY4" fmla="*/ 501415 h 2714442"/>
              <a:gd name="connsiteX5" fmla="*/ 5905023 w 6119704"/>
              <a:gd name="connsiteY5" fmla="*/ 1310905 h 2714442"/>
              <a:gd name="connsiteX6" fmla="*/ 6119165 w 6119704"/>
              <a:gd name="connsiteY6" fmla="*/ 1718128 h 2714442"/>
              <a:gd name="connsiteX7" fmla="*/ 5970671 w 6119704"/>
              <a:gd name="connsiteY7" fmla="*/ 2353648 h 2714442"/>
              <a:gd name="connsiteX8" fmla="*/ 5674185 w 6119704"/>
              <a:gd name="connsiteY8" fmla="*/ 2408853 h 2714442"/>
              <a:gd name="connsiteX9" fmla="*/ 5495852 w 6119704"/>
              <a:gd name="connsiteY9" fmla="*/ 2500717 h 2714442"/>
              <a:gd name="connsiteX10" fmla="*/ 4779514 w 6119704"/>
              <a:gd name="connsiteY10" fmla="*/ 2714441 h 2714442"/>
              <a:gd name="connsiteX11" fmla="*/ 1635792 w 6119704"/>
              <a:gd name="connsiteY11" fmla="*/ 2308529 h 2714442"/>
              <a:gd name="connsiteX12" fmla="*/ 24879 w 6119704"/>
              <a:gd name="connsiteY12" fmla="*/ 2593602 h 2714442"/>
              <a:gd name="connsiteX13" fmla="*/ 604239 w 6119704"/>
              <a:gd name="connsiteY13" fmla="*/ 1953899 h 2714442"/>
              <a:gd name="connsiteX14" fmla="*/ 534720 w 6119704"/>
              <a:gd name="connsiteY14" fmla="*/ 1221320 h 2714442"/>
              <a:gd name="connsiteX15" fmla="*/ 594591 w 6119704"/>
              <a:gd name="connsiteY15" fmla="*/ 291631 h 2714442"/>
              <a:gd name="connsiteX0" fmla="*/ 594591 w 6119704"/>
              <a:gd name="connsiteY0" fmla="*/ 291631 h 2714442"/>
              <a:gd name="connsiteX1" fmla="*/ 2805153 w 6119704"/>
              <a:gd name="connsiteY1" fmla="*/ 152967 h 2714442"/>
              <a:gd name="connsiteX2" fmla="*/ 4792845 w 6119704"/>
              <a:gd name="connsiteY2" fmla="*/ 51741 h 2714442"/>
              <a:gd name="connsiteX3" fmla="*/ 5619415 w 6119704"/>
              <a:gd name="connsiteY3" fmla="*/ 25500 h 2714442"/>
              <a:gd name="connsiteX4" fmla="*/ 5747752 w 6119704"/>
              <a:gd name="connsiteY4" fmla="*/ 501415 h 2714442"/>
              <a:gd name="connsiteX5" fmla="*/ 5905023 w 6119704"/>
              <a:gd name="connsiteY5" fmla="*/ 1310905 h 2714442"/>
              <a:gd name="connsiteX6" fmla="*/ 6119165 w 6119704"/>
              <a:gd name="connsiteY6" fmla="*/ 1718128 h 2714442"/>
              <a:gd name="connsiteX7" fmla="*/ 5970671 w 6119704"/>
              <a:gd name="connsiteY7" fmla="*/ 2353648 h 2714442"/>
              <a:gd name="connsiteX8" fmla="*/ 5674185 w 6119704"/>
              <a:gd name="connsiteY8" fmla="*/ 2408853 h 2714442"/>
              <a:gd name="connsiteX9" fmla="*/ 5495852 w 6119704"/>
              <a:gd name="connsiteY9" fmla="*/ 2500717 h 2714442"/>
              <a:gd name="connsiteX10" fmla="*/ 4779514 w 6119704"/>
              <a:gd name="connsiteY10" fmla="*/ 2714441 h 2714442"/>
              <a:gd name="connsiteX11" fmla="*/ 1510509 w 6119704"/>
              <a:gd name="connsiteY11" fmla="*/ 2430854 h 2714442"/>
              <a:gd name="connsiteX12" fmla="*/ 24879 w 6119704"/>
              <a:gd name="connsiteY12" fmla="*/ 2593602 h 2714442"/>
              <a:gd name="connsiteX13" fmla="*/ 604239 w 6119704"/>
              <a:gd name="connsiteY13" fmla="*/ 1953899 h 2714442"/>
              <a:gd name="connsiteX14" fmla="*/ 534720 w 6119704"/>
              <a:gd name="connsiteY14" fmla="*/ 1221320 h 2714442"/>
              <a:gd name="connsiteX15" fmla="*/ 594591 w 6119704"/>
              <a:gd name="connsiteY15" fmla="*/ 291631 h 2714442"/>
              <a:gd name="connsiteX0" fmla="*/ 594591 w 6119704"/>
              <a:gd name="connsiteY0" fmla="*/ 291631 h 2600930"/>
              <a:gd name="connsiteX1" fmla="*/ 2805153 w 6119704"/>
              <a:gd name="connsiteY1" fmla="*/ 152967 h 2600930"/>
              <a:gd name="connsiteX2" fmla="*/ 4792845 w 6119704"/>
              <a:gd name="connsiteY2" fmla="*/ 51741 h 2600930"/>
              <a:gd name="connsiteX3" fmla="*/ 5619415 w 6119704"/>
              <a:gd name="connsiteY3" fmla="*/ 25500 h 2600930"/>
              <a:gd name="connsiteX4" fmla="*/ 5747752 w 6119704"/>
              <a:gd name="connsiteY4" fmla="*/ 501415 h 2600930"/>
              <a:gd name="connsiteX5" fmla="*/ 5905023 w 6119704"/>
              <a:gd name="connsiteY5" fmla="*/ 1310905 h 2600930"/>
              <a:gd name="connsiteX6" fmla="*/ 6119165 w 6119704"/>
              <a:gd name="connsiteY6" fmla="*/ 1718128 h 2600930"/>
              <a:gd name="connsiteX7" fmla="*/ 5970671 w 6119704"/>
              <a:gd name="connsiteY7" fmla="*/ 2353648 h 2600930"/>
              <a:gd name="connsiteX8" fmla="*/ 5674185 w 6119704"/>
              <a:gd name="connsiteY8" fmla="*/ 2408853 h 2600930"/>
              <a:gd name="connsiteX9" fmla="*/ 5495852 w 6119704"/>
              <a:gd name="connsiteY9" fmla="*/ 2500717 h 2600930"/>
              <a:gd name="connsiteX10" fmla="*/ 3659683 w 6119704"/>
              <a:gd name="connsiteY10" fmla="*/ 2480747 h 2600930"/>
              <a:gd name="connsiteX11" fmla="*/ 1510509 w 6119704"/>
              <a:gd name="connsiteY11" fmla="*/ 2430854 h 2600930"/>
              <a:gd name="connsiteX12" fmla="*/ 24879 w 6119704"/>
              <a:gd name="connsiteY12" fmla="*/ 2593602 h 2600930"/>
              <a:gd name="connsiteX13" fmla="*/ 604239 w 6119704"/>
              <a:gd name="connsiteY13" fmla="*/ 1953899 h 2600930"/>
              <a:gd name="connsiteX14" fmla="*/ 534720 w 6119704"/>
              <a:gd name="connsiteY14" fmla="*/ 1221320 h 2600930"/>
              <a:gd name="connsiteX15" fmla="*/ 594591 w 6119704"/>
              <a:gd name="connsiteY15" fmla="*/ 291631 h 2600930"/>
              <a:gd name="connsiteX0" fmla="*/ 594591 w 6119704"/>
              <a:gd name="connsiteY0" fmla="*/ 291631 h 2600930"/>
              <a:gd name="connsiteX1" fmla="*/ 2805153 w 6119704"/>
              <a:gd name="connsiteY1" fmla="*/ 152967 h 2600930"/>
              <a:gd name="connsiteX2" fmla="*/ 4792845 w 6119704"/>
              <a:gd name="connsiteY2" fmla="*/ 51741 h 2600930"/>
              <a:gd name="connsiteX3" fmla="*/ 5619415 w 6119704"/>
              <a:gd name="connsiteY3" fmla="*/ 25500 h 2600930"/>
              <a:gd name="connsiteX4" fmla="*/ 5747752 w 6119704"/>
              <a:gd name="connsiteY4" fmla="*/ 501415 h 2600930"/>
              <a:gd name="connsiteX5" fmla="*/ 5905023 w 6119704"/>
              <a:gd name="connsiteY5" fmla="*/ 1310905 h 2600930"/>
              <a:gd name="connsiteX6" fmla="*/ 6119165 w 6119704"/>
              <a:gd name="connsiteY6" fmla="*/ 1718128 h 2600930"/>
              <a:gd name="connsiteX7" fmla="*/ 5970671 w 6119704"/>
              <a:gd name="connsiteY7" fmla="*/ 2353648 h 2600930"/>
              <a:gd name="connsiteX8" fmla="*/ 5674185 w 6119704"/>
              <a:gd name="connsiteY8" fmla="*/ 2408853 h 2600930"/>
              <a:gd name="connsiteX9" fmla="*/ 4548844 w 6119704"/>
              <a:gd name="connsiteY9" fmla="*/ 2540638 h 2600930"/>
              <a:gd name="connsiteX10" fmla="*/ 3659683 w 6119704"/>
              <a:gd name="connsiteY10" fmla="*/ 2480747 h 2600930"/>
              <a:gd name="connsiteX11" fmla="*/ 1510509 w 6119704"/>
              <a:gd name="connsiteY11" fmla="*/ 2430854 h 2600930"/>
              <a:gd name="connsiteX12" fmla="*/ 24879 w 6119704"/>
              <a:gd name="connsiteY12" fmla="*/ 2593602 h 2600930"/>
              <a:gd name="connsiteX13" fmla="*/ 604239 w 6119704"/>
              <a:gd name="connsiteY13" fmla="*/ 1953899 h 2600930"/>
              <a:gd name="connsiteX14" fmla="*/ 534720 w 6119704"/>
              <a:gd name="connsiteY14" fmla="*/ 1221320 h 2600930"/>
              <a:gd name="connsiteX15" fmla="*/ 594591 w 6119704"/>
              <a:gd name="connsiteY15" fmla="*/ 291631 h 2600930"/>
              <a:gd name="connsiteX0" fmla="*/ 594591 w 6119704"/>
              <a:gd name="connsiteY0" fmla="*/ 291631 h 2694671"/>
              <a:gd name="connsiteX1" fmla="*/ 2805153 w 6119704"/>
              <a:gd name="connsiteY1" fmla="*/ 152967 h 2694671"/>
              <a:gd name="connsiteX2" fmla="*/ 4792845 w 6119704"/>
              <a:gd name="connsiteY2" fmla="*/ 51741 h 2694671"/>
              <a:gd name="connsiteX3" fmla="*/ 5619415 w 6119704"/>
              <a:gd name="connsiteY3" fmla="*/ 25500 h 2694671"/>
              <a:gd name="connsiteX4" fmla="*/ 5747752 w 6119704"/>
              <a:gd name="connsiteY4" fmla="*/ 501415 h 2694671"/>
              <a:gd name="connsiteX5" fmla="*/ 5905023 w 6119704"/>
              <a:gd name="connsiteY5" fmla="*/ 1310905 h 2694671"/>
              <a:gd name="connsiteX6" fmla="*/ 6119165 w 6119704"/>
              <a:gd name="connsiteY6" fmla="*/ 1718128 h 2694671"/>
              <a:gd name="connsiteX7" fmla="*/ 5970671 w 6119704"/>
              <a:gd name="connsiteY7" fmla="*/ 2353648 h 2694671"/>
              <a:gd name="connsiteX8" fmla="*/ 5557647 w 6119704"/>
              <a:gd name="connsiteY8" fmla="*/ 2694672 h 2694671"/>
              <a:gd name="connsiteX9" fmla="*/ 4548844 w 6119704"/>
              <a:gd name="connsiteY9" fmla="*/ 2540638 h 2694671"/>
              <a:gd name="connsiteX10" fmla="*/ 3659683 w 6119704"/>
              <a:gd name="connsiteY10" fmla="*/ 2480747 h 2694671"/>
              <a:gd name="connsiteX11" fmla="*/ 1510509 w 6119704"/>
              <a:gd name="connsiteY11" fmla="*/ 2430854 h 2694671"/>
              <a:gd name="connsiteX12" fmla="*/ 24879 w 6119704"/>
              <a:gd name="connsiteY12" fmla="*/ 2593602 h 2694671"/>
              <a:gd name="connsiteX13" fmla="*/ 604239 w 6119704"/>
              <a:gd name="connsiteY13" fmla="*/ 1953899 h 2694671"/>
              <a:gd name="connsiteX14" fmla="*/ 534720 w 6119704"/>
              <a:gd name="connsiteY14" fmla="*/ 1221320 h 2694671"/>
              <a:gd name="connsiteX15" fmla="*/ 594591 w 6119704"/>
              <a:gd name="connsiteY15" fmla="*/ 291631 h 2694671"/>
              <a:gd name="connsiteX0" fmla="*/ 594591 w 6119704"/>
              <a:gd name="connsiteY0" fmla="*/ 291631 h 2694671"/>
              <a:gd name="connsiteX1" fmla="*/ 2805153 w 6119704"/>
              <a:gd name="connsiteY1" fmla="*/ 152967 h 2694671"/>
              <a:gd name="connsiteX2" fmla="*/ 4792845 w 6119704"/>
              <a:gd name="connsiteY2" fmla="*/ 51741 h 2694671"/>
              <a:gd name="connsiteX3" fmla="*/ 5619415 w 6119704"/>
              <a:gd name="connsiteY3" fmla="*/ 25500 h 2694671"/>
              <a:gd name="connsiteX4" fmla="*/ 5747752 w 6119704"/>
              <a:gd name="connsiteY4" fmla="*/ 501415 h 2694671"/>
              <a:gd name="connsiteX5" fmla="*/ 5905023 w 6119704"/>
              <a:gd name="connsiteY5" fmla="*/ 1310905 h 2694671"/>
              <a:gd name="connsiteX6" fmla="*/ 6119165 w 6119704"/>
              <a:gd name="connsiteY6" fmla="*/ 1718128 h 2694671"/>
              <a:gd name="connsiteX7" fmla="*/ 5970671 w 6119704"/>
              <a:gd name="connsiteY7" fmla="*/ 2353648 h 2694671"/>
              <a:gd name="connsiteX8" fmla="*/ 5557647 w 6119704"/>
              <a:gd name="connsiteY8" fmla="*/ 2694672 h 2694671"/>
              <a:gd name="connsiteX9" fmla="*/ 4548844 w 6119704"/>
              <a:gd name="connsiteY9" fmla="*/ 2540638 h 2694671"/>
              <a:gd name="connsiteX10" fmla="*/ 4459231 w 6119704"/>
              <a:gd name="connsiteY10" fmla="*/ 2687575 h 2694671"/>
              <a:gd name="connsiteX11" fmla="*/ 3659683 w 6119704"/>
              <a:gd name="connsiteY11" fmla="*/ 2480747 h 2694671"/>
              <a:gd name="connsiteX12" fmla="*/ 1510509 w 6119704"/>
              <a:gd name="connsiteY12" fmla="*/ 2430854 h 2694671"/>
              <a:gd name="connsiteX13" fmla="*/ 24879 w 6119704"/>
              <a:gd name="connsiteY13" fmla="*/ 2593602 h 2694671"/>
              <a:gd name="connsiteX14" fmla="*/ 604239 w 6119704"/>
              <a:gd name="connsiteY14" fmla="*/ 1953899 h 2694671"/>
              <a:gd name="connsiteX15" fmla="*/ 534720 w 6119704"/>
              <a:gd name="connsiteY15" fmla="*/ 1221320 h 2694671"/>
              <a:gd name="connsiteX16" fmla="*/ 594591 w 6119704"/>
              <a:gd name="connsiteY16" fmla="*/ 291631 h 2694671"/>
              <a:gd name="connsiteX0" fmla="*/ 594591 w 6119704"/>
              <a:gd name="connsiteY0" fmla="*/ 291631 h 2694671"/>
              <a:gd name="connsiteX1" fmla="*/ 2805153 w 6119704"/>
              <a:gd name="connsiteY1" fmla="*/ 152967 h 2694671"/>
              <a:gd name="connsiteX2" fmla="*/ 4792845 w 6119704"/>
              <a:gd name="connsiteY2" fmla="*/ 51741 h 2694671"/>
              <a:gd name="connsiteX3" fmla="*/ 5619415 w 6119704"/>
              <a:gd name="connsiteY3" fmla="*/ 25500 h 2694671"/>
              <a:gd name="connsiteX4" fmla="*/ 5747752 w 6119704"/>
              <a:gd name="connsiteY4" fmla="*/ 501415 h 2694671"/>
              <a:gd name="connsiteX5" fmla="*/ 5905023 w 6119704"/>
              <a:gd name="connsiteY5" fmla="*/ 1310905 h 2694671"/>
              <a:gd name="connsiteX6" fmla="*/ 6119165 w 6119704"/>
              <a:gd name="connsiteY6" fmla="*/ 1718128 h 2694671"/>
              <a:gd name="connsiteX7" fmla="*/ 5970671 w 6119704"/>
              <a:gd name="connsiteY7" fmla="*/ 2353648 h 2694671"/>
              <a:gd name="connsiteX8" fmla="*/ 5557647 w 6119704"/>
              <a:gd name="connsiteY8" fmla="*/ 2694672 h 2694671"/>
              <a:gd name="connsiteX9" fmla="*/ 4548844 w 6119704"/>
              <a:gd name="connsiteY9" fmla="*/ 2540638 h 2694671"/>
              <a:gd name="connsiteX10" fmla="*/ 4459231 w 6119704"/>
              <a:gd name="connsiteY10" fmla="*/ 2687575 h 2694671"/>
              <a:gd name="connsiteX11" fmla="*/ 3528155 w 6119704"/>
              <a:gd name="connsiteY11" fmla="*/ 2486293 h 2694671"/>
              <a:gd name="connsiteX12" fmla="*/ 1510509 w 6119704"/>
              <a:gd name="connsiteY12" fmla="*/ 2430854 h 2694671"/>
              <a:gd name="connsiteX13" fmla="*/ 24879 w 6119704"/>
              <a:gd name="connsiteY13" fmla="*/ 2593602 h 2694671"/>
              <a:gd name="connsiteX14" fmla="*/ 604239 w 6119704"/>
              <a:gd name="connsiteY14" fmla="*/ 1953899 h 2694671"/>
              <a:gd name="connsiteX15" fmla="*/ 534720 w 6119704"/>
              <a:gd name="connsiteY15" fmla="*/ 1221320 h 2694671"/>
              <a:gd name="connsiteX16" fmla="*/ 594591 w 6119704"/>
              <a:gd name="connsiteY16" fmla="*/ 291631 h 2694671"/>
              <a:gd name="connsiteX0" fmla="*/ 594591 w 6119704"/>
              <a:gd name="connsiteY0" fmla="*/ 291631 h 2743082"/>
              <a:gd name="connsiteX1" fmla="*/ 2805153 w 6119704"/>
              <a:gd name="connsiteY1" fmla="*/ 152967 h 2743082"/>
              <a:gd name="connsiteX2" fmla="*/ 4792845 w 6119704"/>
              <a:gd name="connsiteY2" fmla="*/ 51741 h 2743082"/>
              <a:gd name="connsiteX3" fmla="*/ 5619415 w 6119704"/>
              <a:gd name="connsiteY3" fmla="*/ 25500 h 2743082"/>
              <a:gd name="connsiteX4" fmla="*/ 5747752 w 6119704"/>
              <a:gd name="connsiteY4" fmla="*/ 501415 h 2743082"/>
              <a:gd name="connsiteX5" fmla="*/ 5905023 w 6119704"/>
              <a:gd name="connsiteY5" fmla="*/ 1310905 h 2743082"/>
              <a:gd name="connsiteX6" fmla="*/ 6119165 w 6119704"/>
              <a:gd name="connsiteY6" fmla="*/ 1718128 h 2743082"/>
              <a:gd name="connsiteX7" fmla="*/ 5970671 w 6119704"/>
              <a:gd name="connsiteY7" fmla="*/ 2353648 h 2743082"/>
              <a:gd name="connsiteX8" fmla="*/ 5557647 w 6119704"/>
              <a:gd name="connsiteY8" fmla="*/ 2694672 h 2743082"/>
              <a:gd name="connsiteX9" fmla="*/ 4744225 w 6119704"/>
              <a:gd name="connsiteY9" fmla="*/ 2743081 h 2743082"/>
              <a:gd name="connsiteX10" fmla="*/ 4459231 w 6119704"/>
              <a:gd name="connsiteY10" fmla="*/ 2687575 h 2743082"/>
              <a:gd name="connsiteX11" fmla="*/ 3528155 w 6119704"/>
              <a:gd name="connsiteY11" fmla="*/ 2486293 h 2743082"/>
              <a:gd name="connsiteX12" fmla="*/ 1510509 w 6119704"/>
              <a:gd name="connsiteY12" fmla="*/ 2430854 h 2743082"/>
              <a:gd name="connsiteX13" fmla="*/ 24879 w 6119704"/>
              <a:gd name="connsiteY13" fmla="*/ 2593602 h 2743082"/>
              <a:gd name="connsiteX14" fmla="*/ 604239 w 6119704"/>
              <a:gd name="connsiteY14" fmla="*/ 1953899 h 2743082"/>
              <a:gd name="connsiteX15" fmla="*/ 534720 w 6119704"/>
              <a:gd name="connsiteY15" fmla="*/ 1221320 h 2743082"/>
              <a:gd name="connsiteX16" fmla="*/ 594591 w 6119704"/>
              <a:gd name="connsiteY16" fmla="*/ 291631 h 2743082"/>
              <a:gd name="connsiteX0" fmla="*/ 779528 w 6304641"/>
              <a:gd name="connsiteY0" fmla="*/ 291631 h 2743082"/>
              <a:gd name="connsiteX1" fmla="*/ 2990090 w 6304641"/>
              <a:gd name="connsiteY1" fmla="*/ 152967 h 2743082"/>
              <a:gd name="connsiteX2" fmla="*/ 4977782 w 6304641"/>
              <a:gd name="connsiteY2" fmla="*/ 51741 h 2743082"/>
              <a:gd name="connsiteX3" fmla="*/ 5804352 w 6304641"/>
              <a:gd name="connsiteY3" fmla="*/ 25500 h 2743082"/>
              <a:gd name="connsiteX4" fmla="*/ 5932689 w 6304641"/>
              <a:gd name="connsiteY4" fmla="*/ 501415 h 2743082"/>
              <a:gd name="connsiteX5" fmla="*/ 6089960 w 6304641"/>
              <a:gd name="connsiteY5" fmla="*/ 1310905 h 2743082"/>
              <a:gd name="connsiteX6" fmla="*/ 6304102 w 6304641"/>
              <a:gd name="connsiteY6" fmla="*/ 1718128 h 2743082"/>
              <a:gd name="connsiteX7" fmla="*/ 6155608 w 6304641"/>
              <a:gd name="connsiteY7" fmla="*/ 2353648 h 2743082"/>
              <a:gd name="connsiteX8" fmla="*/ 5742584 w 6304641"/>
              <a:gd name="connsiteY8" fmla="*/ 2694672 h 2743082"/>
              <a:gd name="connsiteX9" fmla="*/ 4929162 w 6304641"/>
              <a:gd name="connsiteY9" fmla="*/ 2743081 h 2743082"/>
              <a:gd name="connsiteX10" fmla="*/ 4644168 w 6304641"/>
              <a:gd name="connsiteY10" fmla="*/ 2687575 h 2743082"/>
              <a:gd name="connsiteX11" fmla="*/ 3713092 w 6304641"/>
              <a:gd name="connsiteY11" fmla="*/ 2486293 h 2743082"/>
              <a:gd name="connsiteX12" fmla="*/ 1695446 w 6304641"/>
              <a:gd name="connsiteY12" fmla="*/ 2430854 h 2743082"/>
              <a:gd name="connsiteX13" fmla="*/ 209816 w 6304641"/>
              <a:gd name="connsiteY13" fmla="*/ 2593602 h 2743082"/>
              <a:gd name="connsiteX14" fmla="*/ 1254 w 6304641"/>
              <a:gd name="connsiteY14" fmla="*/ 2010521 h 2743082"/>
              <a:gd name="connsiteX15" fmla="*/ 719657 w 6304641"/>
              <a:gd name="connsiteY15" fmla="*/ 1221320 h 2743082"/>
              <a:gd name="connsiteX16" fmla="*/ 779528 w 6304641"/>
              <a:gd name="connsiteY16" fmla="*/ 291631 h 2743082"/>
              <a:gd name="connsiteX0" fmla="*/ 800157 w 6325270"/>
              <a:gd name="connsiteY0" fmla="*/ 291631 h 2743082"/>
              <a:gd name="connsiteX1" fmla="*/ 3010719 w 6325270"/>
              <a:gd name="connsiteY1" fmla="*/ 152967 h 2743082"/>
              <a:gd name="connsiteX2" fmla="*/ 4998411 w 6325270"/>
              <a:gd name="connsiteY2" fmla="*/ 51741 h 2743082"/>
              <a:gd name="connsiteX3" fmla="*/ 5824981 w 6325270"/>
              <a:gd name="connsiteY3" fmla="*/ 25500 h 2743082"/>
              <a:gd name="connsiteX4" fmla="*/ 5953318 w 6325270"/>
              <a:gd name="connsiteY4" fmla="*/ 501415 h 2743082"/>
              <a:gd name="connsiteX5" fmla="*/ 6110589 w 6325270"/>
              <a:gd name="connsiteY5" fmla="*/ 1310905 h 2743082"/>
              <a:gd name="connsiteX6" fmla="*/ 6324731 w 6325270"/>
              <a:gd name="connsiteY6" fmla="*/ 1718128 h 2743082"/>
              <a:gd name="connsiteX7" fmla="*/ 6176237 w 6325270"/>
              <a:gd name="connsiteY7" fmla="*/ 2353648 h 2743082"/>
              <a:gd name="connsiteX8" fmla="*/ 5763213 w 6325270"/>
              <a:gd name="connsiteY8" fmla="*/ 2694672 h 2743082"/>
              <a:gd name="connsiteX9" fmla="*/ 4949791 w 6325270"/>
              <a:gd name="connsiteY9" fmla="*/ 2743081 h 2743082"/>
              <a:gd name="connsiteX10" fmla="*/ 4664797 w 6325270"/>
              <a:gd name="connsiteY10" fmla="*/ 2687575 h 2743082"/>
              <a:gd name="connsiteX11" fmla="*/ 3733721 w 6325270"/>
              <a:gd name="connsiteY11" fmla="*/ 2486293 h 2743082"/>
              <a:gd name="connsiteX12" fmla="*/ 1716075 w 6325270"/>
              <a:gd name="connsiteY12" fmla="*/ 2430854 h 2743082"/>
              <a:gd name="connsiteX13" fmla="*/ 230445 w 6325270"/>
              <a:gd name="connsiteY13" fmla="*/ 2593602 h 2743082"/>
              <a:gd name="connsiteX14" fmla="*/ 21883 w 6325270"/>
              <a:gd name="connsiteY14" fmla="*/ 2010521 h 2743082"/>
              <a:gd name="connsiteX15" fmla="*/ 106451 w 6325270"/>
              <a:gd name="connsiteY15" fmla="*/ 1201224 h 2743082"/>
              <a:gd name="connsiteX16" fmla="*/ 800157 w 6325270"/>
              <a:gd name="connsiteY16" fmla="*/ 291631 h 2743082"/>
              <a:gd name="connsiteX0" fmla="*/ 222219 w 6396232"/>
              <a:gd name="connsiteY0" fmla="*/ 482847 h 2743082"/>
              <a:gd name="connsiteX1" fmla="*/ 3081681 w 6396232"/>
              <a:gd name="connsiteY1" fmla="*/ 152967 h 2743082"/>
              <a:gd name="connsiteX2" fmla="*/ 5069373 w 6396232"/>
              <a:gd name="connsiteY2" fmla="*/ 51741 h 2743082"/>
              <a:gd name="connsiteX3" fmla="*/ 5895943 w 6396232"/>
              <a:gd name="connsiteY3" fmla="*/ 25500 h 2743082"/>
              <a:gd name="connsiteX4" fmla="*/ 6024280 w 6396232"/>
              <a:gd name="connsiteY4" fmla="*/ 501415 h 2743082"/>
              <a:gd name="connsiteX5" fmla="*/ 6181551 w 6396232"/>
              <a:gd name="connsiteY5" fmla="*/ 1310905 h 2743082"/>
              <a:gd name="connsiteX6" fmla="*/ 6395693 w 6396232"/>
              <a:gd name="connsiteY6" fmla="*/ 1718128 h 2743082"/>
              <a:gd name="connsiteX7" fmla="*/ 6247199 w 6396232"/>
              <a:gd name="connsiteY7" fmla="*/ 2353648 h 2743082"/>
              <a:gd name="connsiteX8" fmla="*/ 5834175 w 6396232"/>
              <a:gd name="connsiteY8" fmla="*/ 2694672 h 2743082"/>
              <a:gd name="connsiteX9" fmla="*/ 5020753 w 6396232"/>
              <a:gd name="connsiteY9" fmla="*/ 2743081 h 2743082"/>
              <a:gd name="connsiteX10" fmla="*/ 4735759 w 6396232"/>
              <a:gd name="connsiteY10" fmla="*/ 2687575 h 2743082"/>
              <a:gd name="connsiteX11" fmla="*/ 3804683 w 6396232"/>
              <a:gd name="connsiteY11" fmla="*/ 2486293 h 2743082"/>
              <a:gd name="connsiteX12" fmla="*/ 1787037 w 6396232"/>
              <a:gd name="connsiteY12" fmla="*/ 2430854 h 2743082"/>
              <a:gd name="connsiteX13" fmla="*/ 301407 w 6396232"/>
              <a:gd name="connsiteY13" fmla="*/ 2593602 h 2743082"/>
              <a:gd name="connsiteX14" fmla="*/ 92845 w 6396232"/>
              <a:gd name="connsiteY14" fmla="*/ 2010521 h 2743082"/>
              <a:gd name="connsiteX15" fmla="*/ 177413 w 6396232"/>
              <a:gd name="connsiteY15" fmla="*/ 1201224 h 2743082"/>
              <a:gd name="connsiteX16" fmla="*/ 222219 w 6396232"/>
              <a:gd name="connsiteY16" fmla="*/ 482847 h 2743082"/>
              <a:gd name="connsiteX0" fmla="*/ 287425 w 6461438"/>
              <a:gd name="connsiteY0" fmla="*/ 482847 h 2743082"/>
              <a:gd name="connsiteX1" fmla="*/ 3146887 w 6461438"/>
              <a:gd name="connsiteY1" fmla="*/ 152967 h 2743082"/>
              <a:gd name="connsiteX2" fmla="*/ 5134579 w 6461438"/>
              <a:gd name="connsiteY2" fmla="*/ 51741 h 2743082"/>
              <a:gd name="connsiteX3" fmla="*/ 5961149 w 6461438"/>
              <a:gd name="connsiteY3" fmla="*/ 25500 h 2743082"/>
              <a:gd name="connsiteX4" fmla="*/ 6089486 w 6461438"/>
              <a:gd name="connsiteY4" fmla="*/ 501415 h 2743082"/>
              <a:gd name="connsiteX5" fmla="*/ 6246757 w 6461438"/>
              <a:gd name="connsiteY5" fmla="*/ 1310905 h 2743082"/>
              <a:gd name="connsiteX6" fmla="*/ 6460899 w 6461438"/>
              <a:gd name="connsiteY6" fmla="*/ 1718128 h 2743082"/>
              <a:gd name="connsiteX7" fmla="*/ 6312405 w 6461438"/>
              <a:gd name="connsiteY7" fmla="*/ 2353648 h 2743082"/>
              <a:gd name="connsiteX8" fmla="*/ 5899381 w 6461438"/>
              <a:gd name="connsiteY8" fmla="*/ 2694672 h 2743082"/>
              <a:gd name="connsiteX9" fmla="*/ 5085959 w 6461438"/>
              <a:gd name="connsiteY9" fmla="*/ 2743081 h 2743082"/>
              <a:gd name="connsiteX10" fmla="*/ 4800965 w 6461438"/>
              <a:gd name="connsiteY10" fmla="*/ 2687575 h 2743082"/>
              <a:gd name="connsiteX11" fmla="*/ 3869889 w 6461438"/>
              <a:gd name="connsiteY11" fmla="*/ 2486293 h 2743082"/>
              <a:gd name="connsiteX12" fmla="*/ 1852243 w 6461438"/>
              <a:gd name="connsiteY12" fmla="*/ 2430854 h 2743082"/>
              <a:gd name="connsiteX13" fmla="*/ 366613 w 6461438"/>
              <a:gd name="connsiteY13" fmla="*/ 2593602 h 2743082"/>
              <a:gd name="connsiteX14" fmla="*/ 158051 w 6461438"/>
              <a:gd name="connsiteY14" fmla="*/ 2010521 h 2743082"/>
              <a:gd name="connsiteX15" fmla="*/ 84784 w 6461438"/>
              <a:gd name="connsiteY15" fmla="*/ 1207876 h 2743082"/>
              <a:gd name="connsiteX16" fmla="*/ 287425 w 6461438"/>
              <a:gd name="connsiteY16" fmla="*/ 482847 h 2743082"/>
              <a:gd name="connsiteX0" fmla="*/ 287425 w 6461438"/>
              <a:gd name="connsiteY0" fmla="*/ 457707 h 2717942"/>
              <a:gd name="connsiteX1" fmla="*/ 3146887 w 6461438"/>
              <a:gd name="connsiteY1" fmla="*/ 127827 h 2717942"/>
              <a:gd name="connsiteX2" fmla="*/ 5030524 w 6461438"/>
              <a:gd name="connsiteY2" fmla="*/ 545976 h 2717942"/>
              <a:gd name="connsiteX3" fmla="*/ 5961149 w 6461438"/>
              <a:gd name="connsiteY3" fmla="*/ 360 h 2717942"/>
              <a:gd name="connsiteX4" fmla="*/ 6089486 w 6461438"/>
              <a:gd name="connsiteY4" fmla="*/ 476275 h 2717942"/>
              <a:gd name="connsiteX5" fmla="*/ 6246757 w 6461438"/>
              <a:gd name="connsiteY5" fmla="*/ 1285765 h 2717942"/>
              <a:gd name="connsiteX6" fmla="*/ 6460899 w 6461438"/>
              <a:gd name="connsiteY6" fmla="*/ 1692988 h 2717942"/>
              <a:gd name="connsiteX7" fmla="*/ 6312405 w 6461438"/>
              <a:gd name="connsiteY7" fmla="*/ 2328508 h 2717942"/>
              <a:gd name="connsiteX8" fmla="*/ 5899381 w 6461438"/>
              <a:gd name="connsiteY8" fmla="*/ 2669532 h 2717942"/>
              <a:gd name="connsiteX9" fmla="*/ 5085959 w 6461438"/>
              <a:gd name="connsiteY9" fmla="*/ 2717941 h 2717942"/>
              <a:gd name="connsiteX10" fmla="*/ 4800965 w 6461438"/>
              <a:gd name="connsiteY10" fmla="*/ 2662435 h 2717942"/>
              <a:gd name="connsiteX11" fmla="*/ 3869889 w 6461438"/>
              <a:gd name="connsiteY11" fmla="*/ 2461153 h 2717942"/>
              <a:gd name="connsiteX12" fmla="*/ 1852243 w 6461438"/>
              <a:gd name="connsiteY12" fmla="*/ 2405714 h 2717942"/>
              <a:gd name="connsiteX13" fmla="*/ 366613 w 6461438"/>
              <a:gd name="connsiteY13" fmla="*/ 2568462 h 2717942"/>
              <a:gd name="connsiteX14" fmla="*/ 158051 w 6461438"/>
              <a:gd name="connsiteY14" fmla="*/ 1985381 h 2717942"/>
              <a:gd name="connsiteX15" fmla="*/ 84784 w 6461438"/>
              <a:gd name="connsiteY15" fmla="*/ 1182736 h 2717942"/>
              <a:gd name="connsiteX16" fmla="*/ 287425 w 6461438"/>
              <a:gd name="connsiteY16" fmla="*/ 457707 h 2717942"/>
              <a:gd name="connsiteX0" fmla="*/ 278511 w 6452524"/>
              <a:gd name="connsiteY0" fmla="*/ 457707 h 2717942"/>
              <a:gd name="connsiteX1" fmla="*/ 3007616 w 6452524"/>
              <a:gd name="connsiteY1" fmla="*/ 648312 h 2717942"/>
              <a:gd name="connsiteX2" fmla="*/ 5021610 w 6452524"/>
              <a:gd name="connsiteY2" fmla="*/ 545976 h 2717942"/>
              <a:gd name="connsiteX3" fmla="*/ 5952235 w 6452524"/>
              <a:gd name="connsiteY3" fmla="*/ 360 h 2717942"/>
              <a:gd name="connsiteX4" fmla="*/ 6080572 w 6452524"/>
              <a:gd name="connsiteY4" fmla="*/ 476275 h 2717942"/>
              <a:gd name="connsiteX5" fmla="*/ 6237843 w 6452524"/>
              <a:gd name="connsiteY5" fmla="*/ 1285765 h 2717942"/>
              <a:gd name="connsiteX6" fmla="*/ 6451985 w 6452524"/>
              <a:gd name="connsiteY6" fmla="*/ 1692988 h 2717942"/>
              <a:gd name="connsiteX7" fmla="*/ 6303491 w 6452524"/>
              <a:gd name="connsiteY7" fmla="*/ 2328508 h 2717942"/>
              <a:gd name="connsiteX8" fmla="*/ 5890467 w 6452524"/>
              <a:gd name="connsiteY8" fmla="*/ 2669532 h 2717942"/>
              <a:gd name="connsiteX9" fmla="*/ 5077045 w 6452524"/>
              <a:gd name="connsiteY9" fmla="*/ 2717941 h 2717942"/>
              <a:gd name="connsiteX10" fmla="*/ 4792051 w 6452524"/>
              <a:gd name="connsiteY10" fmla="*/ 2662435 h 2717942"/>
              <a:gd name="connsiteX11" fmla="*/ 3860975 w 6452524"/>
              <a:gd name="connsiteY11" fmla="*/ 2461153 h 2717942"/>
              <a:gd name="connsiteX12" fmla="*/ 1843329 w 6452524"/>
              <a:gd name="connsiteY12" fmla="*/ 2405714 h 2717942"/>
              <a:gd name="connsiteX13" fmla="*/ 357699 w 6452524"/>
              <a:gd name="connsiteY13" fmla="*/ 2568462 h 2717942"/>
              <a:gd name="connsiteX14" fmla="*/ 149137 w 6452524"/>
              <a:gd name="connsiteY14" fmla="*/ 1985381 h 2717942"/>
              <a:gd name="connsiteX15" fmla="*/ 75870 w 6452524"/>
              <a:gd name="connsiteY15" fmla="*/ 1182736 h 2717942"/>
              <a:gd name="connsiteX16" fmla="*/ 278511 w 6452524"/>
              <a:gd name="connsiteY16" fmla="*/ 457707 h 2717942"/>
              <a:gd name="connsiteX0" fmla="*/ 274393 w 6459724"/>
              <a:gd name="connsiteY0" fmla="*/ 739089 h 2717942"/>
              <a:gd name="connsiteX1" fmla="*/ 3014816 w 6459724"/>
              <a:gd name="connsiteY1" fmla="*/ 648312 h 2717942"/>
              <a:gd name="connsiteX2" fmla="*/ 5028810 w 6459724"/>
              <a:gd name="connsiteY2" fmla="*/ 545976 h 2717942"/>
              <a:gd name="connsiteX3" fmla="*/ 5959435 w 6459724"/>
              <a:gd name="connsiteY3" fmla="*/ 360 h 2717942"/>
              <a:gd name="connsiteX4" fmla="*/ 6087772 w 6459724"/>
              <a:gd name="connsiteY4" fmla="*/ 476275 h 2717942"/>
              <a:gd name="connsiteX5" fmla="*/ 6245043 w 6459724"/>
              <a:gd name="connsiteY5" fmla="*/ 1285765 h 2717942"/>
              <a:gd name="connsiteX6" fmla="*/ 6459185 w 6459724"/>
              <a:gd name="connsiteY6" fmla="*/ 1692988 h 2717942"/>
              <a:gd name="connsiteX7" fmla="*/ 6310691 w 6459724"/>
              <a:gd name="connsiteY7" fmla="*/ 2328508 h 2717942"/>
              <a:gd name="connsiteX8" fmla="*/ 5897667 w 6459724"/>
              <a:gd name="connsiteY8" fmla="*/ 2669532 h 2717942"/>
              <a:gd name="connsiteX9" fmla="*/ 5084245 w 6459724"/>
              <a:gd name="connsiteY9" fmla="*/ 2717941 h 2717942"/>
              <a:gd name="connsiteX10" fmla="*/ 4799251 w 6459724"/>
              <a:gd name="connsiteY10" fmla="*/ 2662435 h 2717942"/>
              <a:gd name="connsiteX11" fmla="*/ 3868175 w 6459724"/>
              <a:gd name="connsiteY11" fmla="*/ 2461153 h 2717942"/>
              <a:gd name="connsiteX12" fmla="*/ 1850529 w 6459724"/>
              <a:gd name="connsiteY12" fmla="*/ 2405714 h 2717942"/>
              <a:gd name="connsiteX13" fmla="*/ 364899 w 6459724"/>
              <a:gd name="connsiteY13" fmla="*/ 2568462 h 2717942"/>
              <a:gd name="connsiteX14" fmla="*/ 156337 w 6459724"/>
              <a:gd name="connsiteY14" fmla="*/ 1985381 h 2717942"/>
              <a:gd name="connsiteX15" fmla="*/ 83070 w 6459724"/>
              <a:gd name="connsiteY15" fmla="*/ 1182736 h 2717942"/>
              <a:gd name="connsiteX16" fmla="*/ 274393 w 6459724"/>
              <a:gd name="connsiteY16" fmla="*/ 739089 h 2717942"/>
              <a:gd name="connsiteX0" fmla="*/ 274393 w 6459724"/>
              <a:gd name="connsiteY0" fmla="*/ 308121 h 2286974"/>
              <a:gd name="connsiteX1" fmla="*/ 3014816 w 6459724"/>
              <a:gd name="connsiteY1" fmla="*/ 217344 h 2286974"/>
              <a:gd name="connsiteX2" fmla="*/ 5028810 w 6459724"/>
              <a:gd name="connsiteY2" fmla="*/ 115008 h 2286974"/>
              <a:gd name="connsiteX3" fmla="*/ 6087772 w 6459724"/>
              <a:gd name="connsiteY3" fmla="*/ 45307 h 2286974"/>
              <a:gd name="connsiteX4" fmla="*/ 6245043 w 6459724"/>
              <a:gd name="connsiteY4" fmla="*/ 854797 h 2286974"/>
              <a:gd name="connsiteX5" fmla="*/ 6459185 w 6459724"/>
              <a:gd name="connsiteY5" fmla="*/ 1262020 h 2286974"/>
              <a:gd name="connsiteX6" fmla="*/ 6310691 w 6459724"/>
              <a:gd name="connsiteY6" fmla="*/ 1897540 h 2286974"/>
              <a:gd name="connsiteX7" fmla="*/ 5897667 w 6459724"/>
              <a:gd name="connsiteY7" fmla="*/ 2238564 h 2286974"/>
              <a:gd name="connsiteX8" fmla="*/ 5084245 w 6459724"/>
              <a:gd name="connsiteY8" fmla="*/ 2286973 h 2286974"/>
              <a:gd name="connsiteX9" fmla="*/ 4799251 w 6459724"/>
              <a:gd name="connsiteY9" fmla="*/ 2231467 h 2286974"/>
              <a:gd name="connsiteX10" fmla="*/ 3868175 w 6459724"/>
              <a:gd name="connsiteY10" fmla="*/ 2030185 h 2286974"/>
              <a:gd name="connsiteX11" fmla="*/ 1850529 w 6459724"/>
              <a:gd name="connsiteY11" fmla="*/ 1974746 h 2286974"/>
              <a:gd name="connsiteX12" fmla="*/ 364899 w 6459724"/>
              <a:gd name="connsiteY12" fmla="*/ 2137494 h 2286974"/>
              <a:gd name="connsiteX13" fmla="*/ 156337 w 6459724"/>
              <a:gd name="connsiteY13" fmla="*/ 1554413 h 2286974"/>
              <a:gd name="connsiteX14" fmla="*/ 83070 w 6459724"/>
              <a:gd name="connsiteY14" fmla="*/ 751768 h 2286974"/>
              <a:gd name="connsiteX15" fmla="*/ 274393 w 6459724"/>
              <a:gd name="connsiteY15" fmla="*/ 308121 h 2286974"/>
              <a:gd name="connsiteX0" fmla="*/ 274393 w 6744076"/>
              <a:gd name="connsiteY0" fmla="*/ 308121 h 2286974"/>
              <a:gd name="connsiteX1" fmla="*/ 3014816 w 6744076"/>
              <a:gd name="connsiteY1" fmla="*/ 217344 h 2286974"/>
              <a:gd name="connsiteX2" fmla="*/ 5028810 w 6744076"/>
              <a:gd name="connsiteY2" fmla="*/ 115008 h 2286974"/>
              <a:gd name="connsiteX3" fmla="*/ 6087772 w 6744076"/>
              <a:gd name="connsiteY3" fmla="*/ 45307 h 2286974"/>
              <a:gd name="connsiteX4" fmla="*/ 6245043 w 6744076"/>
              <a:gd name="connsiteY4" fmla="*/ 854797 h 2286974"/>
              <a:gd name="connsiteX5" fmla="*/ 6459185 w 6744076"/>
              <a:gd name="connsiteY5" fmla="*/ 1262020 h 2286974"/>
              <a:gd name="connsiteX6" fmla="*/ 6744077 w 6744076"/>
              <a:gd name="connsiteY6" fmla="*/ 2113357 h 2286974"/>
              <a:gd name="connsiteX7" fmla="*/ 5897667 w 6744076"/>
              <a:gd name="connsiteY7" fmla="*/ 2238564 h 2286974"/>
              <a:gd name="connsiteX8" fmla="*/ 5084245 w 6744076"/>
              <a:gd name="connsiteY8" fmla="*/ 2286973 h 2286974"/>
              <a:gd name="connsiteX9" fmla="*/ 4799251 w 6744076"/>
              <a:gd name="connsiteY9" fmla="*/ 2231467 h 2286974"/>
              <a:gd name="connsiteX10" fmla="*/ 3868175 w 6744076"/>
              <a:gd name="connsiteY10" fmla="*/ 2030185 h 2286974"/>
              <a:gd name="connsiteX11" fmla="*/ 1850529 w 6744076"/>
              <a:gd name="connsiteY11" fmla="*/ 1974746 h 2286974"/>
              <a:gd name="connsiteX12" fmla="*/ 364899 w 6744076"/>
              <a:gd name="connsiteY12" fmla="*/ 2137494 h 2286974"/>
              <a:gd name="connsiteX13" fmla="*/ 156337 w 6744076"/>
              <a:gd name="connsiteY13" fmla="*/ 1554413 h 2286974"/>
              <a:gd name="connsiteX14" fmla="*/ 83070 w 6744076"/>
              <a:gd name="connsiteY14" fmla="*/ 751768 h 2286974"/>
              <a:gd name="connsiteX15" fmla="*/ 274393 w 6744076"/>
              <a:gd name="connsiteY15" fmla="*/ 308121 h 2286974"/>
              <a:gd name="connsiteX0" fmla="*/ 274393 w 6868112"/>
              <a:gd name="connsiteY0" fmla="*/ 308121 h 2286974"/>
              <a:gd name="connsiteX1" fmla="*/ 3014816 w 6868112"/>
              <a:gd name="connsiteY1" fmla="*/ 217344 h 2286974"/>
              <a:gd name="connsiteX2" fmla="*/ 5028810 w 6868112"/>
              <a:gd name="connsiteY2" fmla="*/ 115008 h 2286974"/>
              <a:gd name="connsiteX3" fmla="*/ 6087772 w 6868112"/>
              <a:gd name="connsiteY3" fmla="*/ 45307 h 2286974"/>
              <a:gd name="connsiteX4" fmla="*/ 6245043 w 6868112"/>
              <a:gd name="connsiteY4" fmla="*/ 854797 h 2286974"/>
              <a:gd name="connsiteX5" fmla="*/ 6459185 w 6868112"/>
              <a:gd name="connsiteY5" fmla="*/ 1262020 h 2286974"/>
              <a:gd name="connsiteX6" fmla="*/ 6868112 w 6868112"/>
              <a:gd name="connsiteY6" fmla="*/ 1967676 h 2286974"/>
              <a:gd name="connsiteX7" fmla="*/ 5897667 w 6868112"/>
              <a:gd name="connsiteY7" fmla="*/ 2238564 h 2286974"/>
              <a:gd name="connsiteX8" fmla="*/ 5084245 w 6868112"/>
              <a:gd name="connsiteY8" fmla="*/ 2286973 h 2286974"/>
              <a:gd name="connsiteX9" fmla="*/ 4799251 w 6868112"/>
              <a:gd name="connsiteY9" fmla="*/ 2231467 h 2286974"/>
              <a:gd name="connsiteX10" fmla="*/ 3868175 w 6868112"/>
              <a:gd name="connsiteY10" fmla="*/ 2030185 h 2286974"/>
              <a:gd name="connsiteX11" fmla="*/ 1850529 w 6868112"/>
              <a:gd name="connsiteY11" fmla="*/ 1974746 h 2286974"/>
              <a:gd name="connsiteX12" fmla="*/ 364899 w 6868112"/>
              <a:gd name="connsiteY12" fmla="*/ 2137494 h 2286974"/>
              <a:gd name="connsiteX13" fmla="*/ 156337 w 6868112"/>
              <a:gd name="connsiteY13" fmla="*/ 1554413 h 2286974"/>
              <a:gd name="connsiteX14" fmla="*/ 83070 w 6868112"/>
              <a:gd name="connsiteY14" fmla="*/ 751768 h 2286974"/>
              <a:gd name="connsiteX15" fmla="*/ 274393 w 6868112"/>
              <a:gd name="connsiteY15" fmla="*/ 308121 h 2286974"/>
              <a:gd name="connsiteX0" fmla="*/ 274393 w 6868112"/>
              <a:gd name="connsiteY0" fmla="*/ 308121 h 2286974"/>
              <a:gd name="connsiteX1" fmla="*/ 3014816 w 6868112"/>
              <a:gd name="connsiteY1" fmla="*/ 217344 h 2286974"/>
              <a:gd name="connsiteX2" fmla="*/ 5028810 w 6868112"/>
              <a:gd name="connsiteY2" fmla="*/ 115008 h 2286974"/>
              <a:gd name="connsiteX3" fmla="*/ 6087772 w 6868112"/>
              <a:gd name="connsiteY3" fmla="*/ 45307 h 2286974"/>
              <a:gd name="connsiteX4" fmla="*/ 6245043 w 6868112"/>
              <a:gd name="connsiteY4" fmla="*/ 854797 h 2286974"/>
              <a:gd name="connsiteX5" fmla="*/ 6459185 w 6868112"/>
              <a:gd name="connsiteY5" fmla="*/ 1262020 h 2286974"/>
              <a:gd name="connsiteX6" fmla="*/ 6868112 w 6868112"/>
              <a:gd name="connsiteY6" fmla="*/ 1967676 h 2286974"/>
              <a:gd name="connsiteX7" fmla="*/ 5897667 w 6868112"/>
              <a:gd name="connsiteY7" fmla="*/ 2238564 h 2286974"/>
              <a:gd name="connsiteX8" fmla="*/ 5084245 w 6868112"/>
              <a:gd name="connsiteY8" fmla="*/ 2286973 h 2286974"/>
              <a:gd name="connsiteX9" fmla="*/ 4799251 w 6868112"/>
              <a:gd name="connsiteY9" fmla="*/ 2231467 h 2286974"/>
              <a:gd name="connsiteX10" fmla="*/ 3868175 w 6868112"/>
              <a:gd name="connsiteY10" fmla="*/ 2030185 h 2286974"/>
              <a:gd name="connsiteX11" fmla="*/ 1850529 w 6868112"/>
              <a:gd name="connsiteY11" fmla="*/ 1974746 h 2286974"/>
              <a:gd name="connsiteX12" fmla="*/ 364899 w 6868112"/>
              <a:gd name="connsiteY12" fmla="*/ 2137494 h 2286974"/>
              <a:gd name="connsiteX13" fmla="*/ 55315 w 6868112"/>
              <a:gd name="connsiteY13" fmla="*/ 2121076 h 2286974"/>
              <a:gd name="connsiteX14" fmla="*/ 156337 w 6868112"/>
              <a:gd name="connsiteY14" fmla="*/ 1554413 h 2286974"/>
              <a:gd name="connsiteX15" fmla="*/ 83070 w 6868112"/>
              <a:gd name="connsiteY15" fmla="*/ 751768 h 2286974"/>
              <a:gd name="connsiteX16" fmla="*/ 274393 w 6868112"/>
              <a:gd name="connsiteY16" fmla="*/ 308121 h 228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68112" h="2286974">
                <a:moveTo>
                  <a:pt x="274393" y="308121"/>
                </a:moveTo>
                <a:cubicBezTo>
                  <a:pt x="763017" y="219050"/>
                  <a:pt x="2222413" y="249529"/>
                  <a:pt x="3014816" y="217344"/>
                </a:cubicBezTo>
                <a:cubicBezTo>
                  <a:pt x="3807219" y="185159"/>
                  <a:pt x="4366246" y="148750"/>
                  <a:pt x="5028810" y="115008"/>
                </a:cubicBezTo>
                <a:cubicBezTo>
                  <a:pt x="5540969" y="86335"/>
                  <a:pt x="5885067" y="-77991"/>
                  <a:pt x="6087772" y="45307"/>
                </a:cubicBezTo>
                <a:cubicBezTo>
                  <a:pt x="6290477" y="168605"/>
                  <a:pt x="6183141" y="652012"/>
                  <a:pt x="6245043" y="854797"/>
                </a:cubicBezTo>
                <a:cubicBezTo>
                  <a:pt x="6306945" y="1057582"/>
                  <a:pt x="6355340" y="1076540"/>
                  <a:pt x="6459185" y="1262020"/>
                </a:cubicBezTo>
                <a:cubicBezTo>
                  <a:pt x="6563030" y="1447500"/>
                  <a:pt x="6868112" y="1967676"/>
                  <a:pt x="6868112" y="1967676"/>
                </a:cubicBezTo>
                <a:lnTo>
                  <a:pt x="5897667" y="2238564"/>
                </a:lnTo>
                <a:lnTo>
                  <a:pt x="5084245" y="2286973"/>
                </a:lnTo>
                <a:cubicBezTo>
                  <a:pt x="5042691" y="2281823"/>
                  <a:pt x="4840805" y="2236617"/>
                  <a:pt x="4799251" y="2231467"/>
                </a:cubicBezTo>
                <a:lnTo>
                  <a:pt x="3868175" y="2030185"/>
                </a:lnTo>
                <a:lnTo>
                  <a:pt x="1850529" y="1974746"/>
                </a:lnTo>
                <a:cubicBezTo>
                  <a:pt x="1168126" y="1875840"/>
                  <a:pt x="536824" y="2196599"/>
                  <a:pt x="364899" y="2137494"/>
                </a:cubicBezTo>
                <a:cubicBezTo>
                  <a:pt x="105105" y="2156141"/>
                  <a:pt x="90075" y="2218256"/>
                  <a:pt x="55315" y="2121076"/>
                </a:cubicBezTo>
                <a:cubicBezTo>
                  <a:pt x="20555" y="2023896"/>
                  <a:pt x="191120" y="1776890"/>
                  <a:pt x="156337" y="1554413"/>
                </a:cubicBezTo>
                <a:cubicBezTo>
                  <a:pt x="123481" y="1495210"/>
                  <a:pt x="63394" y="959483"/>
                  <a:pt x="83070" y="751768"/>
                </a:cubicBezTo>
                <a:cubicBezTo>
                  <a:pt x="102746" y="544053"/>
                  <a:pt x="-214231" y="397192"/>
                  <a:pt x="274393" y="30812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076056" y="2697972"/>
            <a:ext cx="2485243" cy="935446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8013" h="1231156">
                <a:moveTo>
                  <a:pt x="84352" y="1138511"/>
                </a:moveTo>
                <a:cubicBezTo>
                  <a:pt x="-14009" y="1094151"/>
                  <a:pt x="-31298" y="1075046"/>
                  <a:pt x="58828" y="964996"/>
                </a:cubicBezTo>
                <a:cubicBezTo>
                  <a:pt x="92009" y="870780"/>
                  <a:pt x="145543" y="698105"/>
                  <a:pt x="283439" y="573212"/>
                </a:cubicBezTo>
                <a:cubicBezTo>
                  <a:pt x="421335" y="448319"/>
                  <a:pt x="730169" y="291833"/>
                  <a:pt x="886207" y="215639"/>
                </a:cubicBezTo>
                <a:cubicBezTo>
                  <a:pt x="1042245" y="139445"/>
                  <a:pt x="1117943" y="143064"/>
                  <a:pt x="1219665" y="116047"/>
                </a:cubicBezTo>
                <a:cubicBezTo>
                  <a:pt x="1321387" y="89030"/>
                  <a:pt x="1409207" y="69373"/>
                  <a:pt x="1496541" y="53539"/>
                </a:cubicBezTo>
                <a:cubicBezTo>
                  <a:pt x="1583875" y="37705"/>
                  <a:pt x="1659432" y="28846"/>
                  <a:pt x="1743669" y="21042"/>
                </a:cubicBezTo>
                <a:cubicBezTo>
                  <a:pt x="1827906" y="13238"/>
                  <a:pt x="1894814" y="-11890"/>
                  <a:pt x="2001966" y="6717"/>
                </a:cubicBezTo>
                <a:cubicBezTo>
                  <a:pt x="2109118" y="25324"/>
                  <a:pt x="2310656" y="45073"/>
                  <a:pt x="2469413" y="122122"/>
                </a:cubicBezTo>
                <a:cubicBezTo>
                  <a:pt x="2628170" y="199171"/>
                  <a:pt x="2831500" y="341397"/>
                  <a:pt x="2954506" y="469011"/>
                </a:cubicBezTo>
                <a:cubicBezTo>
                  <a:pt x="3077512" y="596625"/>
                  <a:pt x="3199547" y="777394"/>
                  <a:pt x="3207448" y="887804"/>
                </a:cubicBezTo>
                <a:cubicBezTo>
                  <a:pt x="3215349" y="998214"/>
                  <a:pt x="3140141" y="1081825"/>
                  <a:pt x="3001912" y="1131473"/>
                </a:cubicBezTo>
                <a:cubicBezTo>
                  <a:pt x="2863683" y="1181121"/>
                  <a:pt x="2770226" y="1177874"/>
                  <a:pt x="2378073" y="1185691"/>
                </a:cubicBezTo>
                <a:lnTo>
                  <a:pt x="648993" y="1231156"/>
                </a:lnTo>
                <a:cubicBezTo>
                  <a:pt x="460779" y="1200274"/>
                  <a:pt x="182713" y="1182871"/>
                  <a:pt x="84352" y="11385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873814" y="2600118"/>
            <a:ext cx="893154" cy="775523"/>
          </a:xfrm>
          <a:custGeom>
            <a:avLst/>
            <a:gdLst>
              <a:gd name="T0" fmla="*/ 51859 w 2800037"/>
              <a:gd name="T1" fmla="*/ 127876 h 854440"/>
              <a:gd name="T2" fmla="*/ 336768 w 2800037"/>
              <a:gd name="T3" fmla="*/ 38052 h 854440"/>
              <a:gd name="T4" fmla="*/ 655414 w 2800037"/>
              <a:gd name="T5" fmla="*/ 11852 h 854440"/>
              <a:gd name="T6" fmla="*/ 981561 w 2800037"/>
              <a:gd name="T7" fmla="*/ 109163 h 854440"/>
              <a:gd name="T8" fmla="*/ 1090276 w 2800037"/>
              <a:gd name="T9" fmla="*/ 202731 h 854440"/>
              <a:gd name="T10" fmla="*/ 1120266 w 2800037"/>
              <a:gd name="T11" fmla="*/ 288815 h 854440"/>
              <a:gd name="T12" fmla="*/ 1213987 w 2800037"/>
              <a:gd name="T13" fmla="*/ 386127 h 854440"/>
              <a:gd name="T14" fmla="*/ 1540131 w 2800037"/>
              <a:gd name="T15" fmla="*/ 532094 h 854440"/>
              <a:gd name="T16" fmla="*/ 2004982 w 2800037"/>
              <a:gd name="T17" fmla="*/ 681802 h 854440"/>
              <a:gd name="T18" fmla="*/ 2406104 w 2800037"/>
              <a:gd name="T19" fmla="*/ 779114 h 854440"/>
              <a:gd name="T20" fmla="*/ 2747244 w 2800037"/>
              <a:gd name="T21" fmla="*/ 842742 h 854440"/>
              <a:gd name="T22" fmla="*/ 2728500 w 2800037"/>
              <a:gd name="T23" fmla="*/ 842742 h 854440"/>
              <a:gd name="T24" fmla="*/ 1795051 w 2800037"/>
              <a:gd name="T25" fmla="*/ 711746 h 854440"/>
              <a:gd name="T26" fmla="*/ 1131511 w 2800037"/>
              <a:gd name="T27" fmla="*/ 722973 h 854440"/>
              <a:gd name="T28" fmla="*/ 280534 w 2800037"/>
              <a:gd name="T29" fmla="*/ 730459 h 854440"/>
              <a:gd name="T30" fmla="*/ 33115 w 2800037"/>
              <a:gd name="T31" fmla="*/ 726715 h 854440"/>
              <a:gd name="T32" fmla="*/ 33115 w 2800037"/>
              <a:gd name="T33" fmla="*/ 726715 h 854440"/>
              <a:gd name="T34" fmla="*/ 25617 w 2800037"/>
              <a:gd name="T35" fmla="*/ 243903 h 854440"/>
              <a:gd name="T36" fmla="*/ 51859 w 2800037"/>
              <a:gd name="T37" fmla="*/ 127876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816994"/>
              <a:gd name="connsiteY0" fmla="*/ 119883 h 846764"/>
              <a:gd name="connsiteX1" fmla="*/ 317136 w 2816994"/>
              <a:gd name="connsiteY1" fmla="*/ 29942 h 846764"/>
              <a:gd name="connsiteX2" fmla="*/ 635677 w 2816994"/>
              <a:gd name="connsiteY2" fmla="*/ 3709 h 846764"/>
              <a:gd name="connsiteX3" fmla="*/ 961713 w 2816994"/>
              <a:gd name="connsiteY3" fmla="*/ 101146 h 846764"/>
              <a:gd name="connsiteX4" fmla="*/ 1070391 w 2816994"/>
              <a:gd name="connsiteY4" fmla="*/ 194834 h 846764"/>
              <a:gd name="connsiteX5" fmla="*/ 1100372 w 2816994"/>
              <a:gd name="connsiteY5" fmla="*/ 281027 h 846764"/>
              <a:gd name="connsiteX6" fmla="*/ 1194060 w 2816994"/>
              <a:gd name="connsiteY6" fmla="*/ 378464 h 846764"/>
              <a:gd name="connsiteX7" fmla="*/ 1520096 w 2816994"/>
              <a:gd name="connsiteY7" fmla="*/ 524618 h 846764"/>
              <a:gd name="connsiteX8" fmla="*/ 1984791 w 2816994"/>
              <a:gd name="connsiteY8" fmla="*/ 674519 h 846764"/>
              <a:gd name="connsiteX9" fmla="*/ 2385778 w 2816994"/>
              <a:gd name="connsiteY9" fmla="*/ 771955 h 846764"/>
              <a:gd name="connsiteX10" fmla="*/ 2726804 w 2816994"/>
              <a:gd name="connsiteY10" fmla="*/ 835664 h 846764"/>
              <a:gd name="connsiteX11" fmla="*/ 616149 w 2816994"/>
              <a:gd name="connsiteY11" fmla="*/ 535272 h 846764"/>
              <a:gd name="connsiteX12" fmla="*/ 1774929 w 2816994"/>
              <a:gd name="connsiteY12" fmla="*/ 704500 h 846764"/>
              <a:gd name="connsiteX13" fmla="*/ 1111614 w 2816994"/>
              <a:gd name="connsiteY13" fmla="*/ 715742 h 846764"/>
              <a:gd name="connsiteX14" fmla="*/ 260923 w 2816994"/>
              <a:gd name="connsiteY14" fmla="*/ 723237 h 846764"/>
              <a:gd name="connsiteX15" fmla="*/ 13585 w 2816994"/>
              <a:gd name="connsiteY15" fmla="*/ 719490 h 846764"/>
              <a:gd name="connsiteX16" fmla="*/ 6090 w 2816994"/>
              <a:gd name="connsiteY16" fmla="*/ 236057 h 846764"/>
              <a:gd name="connsiteX17" fmla="*/ 32323 w 2816994"/>
              <a:gd name="connsiteY17" fmla="*/ 119883 h 846764"/>
              <a:gd name="connsiteX0" fmla="*/ 32323 w 2454813"/>
              <a:gd name="connsiteY0" fmla="*/ 119883 h 788329"/>
              <a:gd name="connsiteX1" fmla="*/ 317136 w 2454813"/>
              <a:gd name="connsiteY1" fmla="*/ 29942 h 788329"/>
              <a:gd name="connsiteX2" fmla="*/ 635677 w 2454813"/>
              <a:gd name="connsiteY2" fmla="*/ 3709 h 788329"/>
              <a:gd name="connsiteX3" fmla="*/ 961713 w 2454813"/>
              <a:gd name="connsiteY3" fmla="*/ 101146 h 788329"/>
              <a:gd name="connsiteX4" fmla="*/ 1070391 w 2454813"/>
              <a:gd name="connsiteY4" fmla="*/ 194834 h 788329"/>
              <a:gd name="connsiteX5" fmla="*/ 1100372 w 2454813"/>
              <a:gd name="connsiteY5" fmla="*/ 281027 h 788329"/>
              <a:gd name="connsiteX6" fmla="*/ 1194060 w 2454813"/>
              <a:gd name="connsiteY6" fmla="*/ 378464 h 788329"/>
              <a:gd name="connsiteX7" fmla="*/ 1520096 w 2454813"/>
              <a:gd name="connsiteY7" fmla="*/ 524618 h 788329"/>
              <a:gd name="connsiteX8" fmla="*/ 1984791 w 2454813"/>
              <a:gd name="connsiteY8" fmla="*/ 674519 h 788329"/>
              <a:gd name="connsiteX9" fmla="*/ 2385778 w 2454813"/>
              <a:gd name="connsiteY9" fmla="*/ 771955 h 788329"/>
              <a:gd name="connsiteX10" fmla="*/ 472066 w 2454813"/>
              <a:gd name="connsiteY10" fmla="*/ 322235 h 788329"/>
              <a:gd name="connsiteX11" fmla="*/ 616149 w 2454813"/>
              <a:gd name="connsiteY11" fmla="*/ 535272 h 788329"/>
              <a:gd name="connsiteX12" fmla="*/ 1774929 w 2454813"/>
              <a:gd name="connsiteY12" fmla="*/ 704500 h 788329"/>
              <a:gd name="connsiteX13" fmla="*/ 1111614 w 2454813"/>
              <a:gd name="connsiteY13" fmla="*/ 715742 h 788329"/>
              <a:gd name="connsiteX14" fmla="*/ 260923 w 2454813"/>
              <a:gd name="connsiteY14" fmla="*/ 723237 h 788329"/>
              <a:gd name="connsiteX15" fmla="*/ 13585 w 2454813"/>
              <a:gd name="connsiteY15" fmla="*/ 719490 h 788329"/>
              <a:gd name="connsiteX16" fmla="*/ 6090 w 2454813"/>
              <a:gd name="connsiteY16" fmla="*/ 236057 h 788329"/>
              <a:gd name="connsiteX17" fmla="*/ 32323 w 2454813"/>
              <a:gd name="connsiteY17" fmla="*/ 119883 h 788329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1774929 w 2009726"/>
              <a:gd name="connsiteY12" fmla="*/ 704500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553457 w 2009726"/>
              <a:gd name="connsiteY11" fmla="*/ 510438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8579"/>
              <a:gd name="connsiteX1" fmla="*/ 317136 w 2009726"/>
              <a:gd name="connsiteY1" fmla="*/ 29942 h 728579"/>
              <a:gd name="connsiteX2" fmla="*/ 635677 w 2009726"/>
              <a:gd name="connsiteY2" fmla="*/ 3709 h 728579"/>
              <a:gd name="connsiteX3" fmla="*/ 961713 w 2009726"/>
              <a:gd name="connsiteY3" fmla="*/ 101146 h 728579"/>
              <a:gd name="connsiteX4" fmla="*/ 1070391 w 2009726"/>
              <a:gd name="connsiteY4" fmla="*/ 194834 h 728579"/>
              <a:gd name="connsiteX5" fmla="*/ 1100372 w 2009726"/>
              <a:gd name="connsiteY5" fmla="*/ 281027 h 728579"/>
              <a:gd name="connsiteX6" fmla="*/ 1194060 w 2009726"/>
              <a:gd name="connsiteY6" fmla="*/ 378464 h 728579"/>
              <a:gd name="connsiteX7" fmla="*/ 1520096 w 2009726"/>
              <a:gd name="connsiteY7" fmla="*/ 524618 h 728579"/>
              <a:gd name="connsiteX8" fmla="*/ 1984791 w 2009726"/>
              <a:gd name="connsiteY8" fmla="*/ 674519 h 728579"/>
              <a:gd name="connsiteX9" fmla="*/ 694687 w 2009726"/>
              <a:gd name="connsiteY9" fmla="*/ 133185 h 728579"/>
              <a:gd name="connsiteX10" fmla="*/ 472066 w 2009726"/>
              <a:gd name="connsiteY10" fmla="*/ 322235 h 728579"/>
              <a:gd name="connsiteX11" fmla="*/ 553457 w 2009726"/>
              <a:gd name="connsiteY11" fmla="*/ 510438 h 728579"/>
              <a:gd name="connsiteX12" fmla="*/ 584891 w 2009726"/>
              <a:gd name="connsiteY12" fmla="*/ 667207 h 728579"/>
              <a:gd name="connsiteX13" fmla="*/ 585454 w 2009726"/>
              <a:gd name="connsiteY13" fmla="*/ 728579 h 728579"/>
              <a:gd name="connsiteX14" fmla="*/ 260923 w 2009726"/>
              <a:gd name="connsiteY14" fmla="*/ 723237 h 728579"/>
              <a:gd name="connsiteX15" fmla="*/ 13585 w 2009726"/>
              <a:gd name="connsiteY15" fmla="*/ 719490 h 728579"/>
              <a:gd name="connsiteX16" fmla="*/ 6090 w 2009726"/>
              <a:gd name="connsiteY16" fmla="*/ 236057 h 728579"/>
              <a:gd name="connsiteX17" fmla="*/ 32323 w 2009726"/>
              <a:gd name="connsiteY17" fmla="*/ 119883 h 728579"/>
              <a:gd name="connsiteX0" fmla="*/ 32323 w 1537665"/>
              <a:gd name="connsiteY0" fmla="*/ 119883 h 728579"/>
              <a:gd name="connsiteX1" fmla="*/ 317136 w 1537665"/>
              <a:gd name="connsiteY1" fmla="*/ 29942 h 728579"/>
              <a:gd name="connsiteX2" fmla="*/ 635677 w 1537665"/>
              <a:gd name="connsiteY2" fmla="*/ 3709 h 728579"/>
              <a:gd name="connsiteX3" fmla="*/ 961713 w 1537665"/>
              <a:gd name="connsiteY3" fmla="*/ 101146 h 728579"/>
              <a:gd name="connsiteX4" fmla="*/ 1070391 w 1537665"/>
              <a:gd name="connsiteY4" fmla="*/ 194834 h 728579"/>
              <a:gd name="connsiteX5" fmla="*/ 1100372 w 1537665"/>
              <a:gd name="connsiteY5" fmla="*/ 281027 h 728579"/>
              <a:gd name="connsiteX6" fmla="*/ 1194060 w 1537665"/>
              <a:gd name="connsiteY6" fmla="*/ 378464 h 728579"/>
              <a:gd name="connsiteX7" fmla="*/ 1520096 w 1537665"/>
              <a:gd name="connsiteY7" fmla="*/ 524618 h 728579"/>
              <a:gd name="connsiteX8" fmla="*/ 594335 w 1537665"/>
              <a:gd name="connsiteY8" fmla="*/ 73301 h 728579"/>
              <a:gd name="connsiteX9" fmla="*/ 694687 w 1537665"/>
              <a:gd name="connsiteY9" fmla="*/ 133185 h 728579"/>
              <a:gd name="connsiteX10" fmla="*/ 472066 w 1537665"/>
              <a:gd name="connsiteY10" fmla="*/ 322235 h 728579"/>
              <a:gd name="connsiteX11" fmla="*/ 553457 w 1537665"/>
              <a:gd name="connsiteY11" fmla="*/ 510438 h 728579"/>
              <a:gd name="connsiteX12" fmla="*/ 584891 w 1537665"/>
              <a:gd name="connsiteY12" fmla="*/ 667207 h 728579"/>
              <a:gd name="connsiteX13" fmla="*/ 585454 w 1537665"/>
              <a:gd name="connsiteY13" fmla="*/ 728579 h 728579"/>
              <a:gd name="connsiteX14" fmla="*/ 260923 w 1537665"/>
              <a:gd name="connsiteY14" fmla="*/ 723237 h 728579"/>
              <a:gd name="connsiteX15" fmla="*/ 13585 w 1537665"/>
              <a:gd name="connsiteY15" fmla="*/ 719490 h 728579"/>
              <a:gd name="connsiteX16" fmla="*/ 6090 w 1537665"/>
              <a:gd name="connsiteY16" fmla="*/ 236057 h 728579"/>
              <a:gd name="connsiteX17" fmla="*/ 32323 w 1537665"/>
              <a:gd name="connsiteY17" fmla="*/ 119883 h 728579"/>
              <a:gd name="connsiteX0" fmla="*/ 32323 w 1221266"/>
              <a:gd name="connsiteY0" fmla="*/ 119883 h 728579"/>
              <a:gd name="connsiteX1" fmla="*/ 317136 w 1221266"/>
              <a:gd name="connsiteY1" fmla="*/ 29942 h 728579"/>
              <a:gd name="connsiteX2" fmla="*/ 635677 w 1221266"/>
              <a:gd name="connsiteY2" fmla="*/ 3709 h 728579"/>
              <a:gd name="connsiteX3" fmla="*/ 961713 w 1221266"/>
              <a:gd name="connsiteY3" fmla="*/ 101146 h 728579"/>
              <a:gd name="connsiteX4" fmla="*/ 1070391 w 1221266"/>
              <a:gd name="connsiteY4" fmla="*/ 194834 h 728579"/>
              <a:gd name="connsiteX5" fmla="*/ 1100372 w 1221266"/>
              <a:gd name="connsiteY5" fmla="*/ 281027 h 728579"/>
              <a:gd name="connsiteX6" fmla="*/ 1194060 w 1221266"/>
              <a:gd name="connsiteY6" fmla="*/ 378464 h 728579"/>
              <a:gd name="connsiteX7" fmla="*/ 555530 w 1221266"/>
              <a:gd name="connsiteY7" fmla="*/ 73712 h 728579"/>
              <a:gd name="connsiteX8" fmla="*/ 594335 w 1221266"/>
              <a:gd name="connsiteY8" fmla="*/ 73301 h 728579"/>
              <a:gd name="connsiteX9" fmla="*/ 694687 w 1221266"/>
              <a:gd name="connsiteY9" fmla="*/ 133185 h 728579"/>
              <a:gd name="connsiteX10" fmla="*/ 472066 w 1221266"/>
              <a:gd name="connsiteY10" fmla="*/ 322235 h 728579"/>
              <a:gd name="connsiteX11" fmla="*/ 553457 w 1221266"/>
              <a:gd name="connsiteY11" fmla="*/ 510438 h 728579"/>
              <a:gd name="connsiteX12" fmla="*/ 584891 w 1221266"/>
              <a:gd name="connsiteY12" fmla="*/ 667207 h 728579"/>
              <a:gd name="connsiteX13" fmla="*/ 585454 w 1221266"/>
              <a:gd name="connsiteY13" fmla="*/ 728579 h 728579"/>
              <a:gd name="connsiteX14" fmla="*/ 260923 w 1221266"/>
              <a:gd name="connsiteY14" fmla="*/ 723237 h 728579"/>
              <a:gd name="connsiteX15" fmla="*/ 13585 w 1221266"/>
              <a:gd name="connsiteY15" fmla="*/ 719490 h 728579"/>
              <a:gd name="connsiteX16" fmla="*/ 6090 w 1221266"/>
              <a:gd name="connsiteY16" fmla="*/ 236057 h 728579"/>
              <a:gd name="connsiteX17" fmla="*/ 32323 w 1221266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694687 w 1110527"/>
              <a:gd name="connsiteY9" fmla="*/ 133185 h 728579"/>
              <a:gd name="connsiteX10" fmla="*/ 472066 w 1110527"/>
              <a:gd name="connsiteY10" fmla="*/ 322235 h 728579"/>
              <a:gd name="connsiteX11" fmla="*/ 553457 w 1110527"/>
              <a:gd name="connsiteY11" fmla="*/ 510438 h 728579"/>
              <a:gd name="connsiteX12" fmla="*/ 584891 w 1110527"/>
              <a:gd name="connsiteY12" fmla="*/ 667207 h 728579"/>
              <a:gd name="connsiteX13" fmla="*/ 585454 w 1110527"/>
              <a:gd name="connsiteY13" fmla="*/ 728579 h 728579"/>
              <a:gd name="connsiteX14" fmla="*/ 260923 w 1110527"/>
              <a:gd name="connsiteY14" fmla="*/ 723237 h 728579"/>
              <a:gd name="connsiteX15" fmla="*/ 13585 w 1110527"/>
              <a:gd name="connsiteY15" fmla="*/ 719490 h 728579"/>
              <a:gd name="connsiteX16" fmla="*/ 6090 w 1110527"/>
              <a:gd name="connsiteY16" fmla="*/ 236057 h 728579"/>
              <a:gd name="connsiteX17" fmla="*/ 32323 w 1110527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472066 w 1110527"/>
              <a:gd name="connsiteY9" fmla="*/ 322235 h 728579"/>
              <a:gd name="connsiteX10" fmla="*/ 553457 w 1110527"/>
              <a:gd name="connsiteY10" fmla="*/ 510438 h 728579"/>
              <a:gd name="connsiteX11" fmla="*/ 584891 w 1110527"/>
              <a:gd name="connsiteY11" fmla="*/ 667207 h 728579"/>
              <a:gd name="connsiteX12" fmla="*/ 585454 w 1110527"/>
              <a:gd name="connsiteY12" fmla="*/ 728579 h 728579"/>
              <a:gd name="connsiteX13" fmla="*/ 260923 w 1110527"/>
              <a:gd name="connsiteY13" fmla="*/ 723237 h 728579"/>
              <a:gd name="connsiteX14" fmla="*/ 13585 w 1110527"/>
              <a:gd name="connsiteY14" fmla="*/ 719490 h 728579"/>
              <a:gd name="connsiteX15" fmla="*/ 6090 w 1110527"/>
              <a:gd name="connsiteY15" fmla="*/ 236057 h 728579"/>
              <a:gd name="connsiteX16" fmla="*/ 32323 w 1110527"/>
              <a:gd name="connsiteY16" fmla="*/ 119883 h 728579"/>
              <a:gd name="connsiteX0" fmla="*/ 32323 w 1124797"/>
              <a:gd name="connsiteY0" fmla="*/ 126425 h 735121"/>
              <a:gd name="connsiteX1" fmla="*/ 317136 w 1124797"/>
              <a:gd name="connsiteY1" fmla="*/ 36484 h 735121"/>
              <a:gd name="connsiteX2" fmla="*/ 635677 w 1124797"/>
              <a:gd name="connsiteY2" fmla="*/ 10251 h 735121"/>
              <a:gd name="connsiteX3" fmla="*/ 1070391 w 1124797"/>
              <a:gd name="connsiteY3" fmla="*/ 201376 h 735121"/>
              <a:gd name="connsiteX4" fmla="*/ 1100372 w 1124797"/>
              <a:gd name="connsiteY4" fmla="*/ 287569 h 735121"/>
              <a:gd name="connsiteX5" fmla="*/ 905859 w 1124797"/>
              <a:gd name="connsiteY5" fmla="*/ 347574 h 735121"/>
              <a:gd name="connsiteX6" fmla="*/ 555530 w 1124797"/>
              <a:gd name="connsiteY6" fmla="*/ 80254 h 735121"/>
              <a:gd name="connsiteX7" fmla="*/ 594335 w 1124797"/>
              <a:gd name="connsiteY7" fmla="*/ 79843 h 735121"/>
              <a:gd name="connsiteX8" fmla="*/ 472066 w 1124797"/>
              <a:gd name="connsiteY8" fmla="*/ 328777 h 735121"/>
              <a:gd name="connsiteX9" fmla="*/ 553457 w 1124797"/>
              <a:gd name="connsiteY9" fmla="*/ 516980 h 735121"/>
              <a:gd name="connsiteX10" fmla="*/ 584891 w 1124797"/>
              <a:gd name="connsiteY10" fmla="*/ 673749 h 735121"/>
              <a:gd name="connsiteX11" fmla="*/ 585454 w 1124797"/>
              <a:gd name="connsiteY11" fmla="*/ 735121 h 735121"/>
              <a:gd name="connsiteX12" fmla="*/ 260923 w 1124797"/>
              <a:gd name="connsiteY12" fmla="*/ 729779 h 735121"/>
              <a:gd name="connsiteX13" fmla="*/ 13585 w 1124797"/>
              <a:gd name="connsiteY13" fmla="*/ 726032 h 735121"/>
              <a:gd name="connsiteX14" fmla="*/ 6090 w 1124797"/>
              <a:gd name="connsiteY14" fmla="*/ 242599 h 735121"/>
              <a:gd name="connsiteX15" fmla="*/ 32323 w 1124797"/>
              <a:gd name="connsiteY15" fmla="*/ 126425 h 735121"/>
              <a:gd name="connsiteX0" fmla="*/ 32323 w 1149193"/>
              <a:gd name="connsiteY0" fmla="*/ 126425 h 735121"/>
              <a:gd name="connsiteX1" fmla="*/ 317136 w 1149193"/>
              <a:gd name="connsiteY1" fmla="*/ 36484 h 735121"/>
              <a:gd name="connsiteX2" fmla="*/ 635677 w 1149193"/>
              <a:gd name="connsiteY2" fmla="*/ 10251 h 735121"/>
              <a:gd name="connsiteX3" fmla="*/ 1070391 w 1149193"/>
              <a:gd name="connsiteY3" fmla="*/ 201376 h 735121"/>
              <a:gd name="connsiteX4" fmla="*/ 1100372 w 1149193"/>
              <a:gd name="connsiteY4" fmla="*/ 287569 h 735121"/>
              <a:gd name="connsiteX5" fmla="*/ 555530 w 1149193"/>
              <a:gd name="connsiteY5" fmla="*/ 80254 h 735121"/>
              <a:gd name="connsiteX6" fmla="*/ 594335 w 1149193"/>
              <a:gd name="connsiteY6" fmla="*/ 79843 h 735121"/>
              <a:gd name="connsiteX7" fmla="*/ 472066 w 1149193"/>
              <a:gd name="connsiteY7" fmla="*/ 328777 h 735121"/>
              <a:gd name="connsiteX8" fmla="*/ 553457 w 1149193"/>
              <a:gd name="connsiteY8" fmla="*/ 516980 h 735121"/>
              <a:gd name="connsiteX9" fmla="*/ 584891 w 1149193"/>
              <a:gd name="connsiteY9" fmla="*/ 673749 h 735121"/>
              <a:gd name="connsiteX10" fmla="*/ 585454 w 1149193"/>
              <a:gd name="connsiteY10" fmla="*/ 735121 h 735121"/>
              <a:gd name="connsiteX11" fmla="*/ 260923 w 1149193"/>
              <a:gd name="connsiteY11" fmla="*/ 729779 h 735121"/>
              <a:gd name="connsiteX12" fmla="*/ 13585 w 1149193"/>
              <a:gd name="connsiteY12" fmla="*/ 726032 h 735121"/>
              <a:gd name="connsiteX13" fmla="*/ 6090 w 1149193"/>
              <a:gd name="connsiteY13" fmla="*/ 242599 h 735121"/>
              <a:gd name="connsiteX14" fmla="*/ 32323 w 1149193"/>
              <a:gd name="connsiteY14" fmla="*/ 126425 h 735121"/>
              <a:gd name="connsiteX0" fmla="*/ 32323 w 1070793"/>
              <a:gd name="connsiteY0" fmla="*/ 126425 h 735121"/>
              <a:gd name="connsiteX1" fmla="*/ 317136 w 1070793"/>
              <a:gd name="connsiteY1" fmla="*/ 36484 h 735121"/>
              <a:gd name="connsiteX2" fmla="*/ 635677 w 1070793"/>
              <a:gd name="connsiteY2" fmla="*/ 10251 h 735121"/>
              <a:gd name="connsiteX3" fmla="*/ 1070391 w 1070793"/>
              <a:gd name="connsiteY3" fmla="*/ 201376 h 735121"/>
              <a:gd name="connsiteX4" fmla="*/ 555530 w 1070793"/>
              <a:gd name="connsiteY4" fmla="*/ 80254 h 735121"/>
              <a:gd name="connsiteX5" fmla="*/ 594335 w 1070793"/>
              <a:gd name="connsiteY5" fmla="*/ 79843 h 735121"/>
              <a:gd name="connsiteX6" fmla="*/ 472066 w 1070793"/>
              <a:gd name="connsiteY6" fmla="*/ 328777 h 735121"/>
              <a:gd name="connsiteX7" fmla="*/ 553457 w 1070793"/>
              <a:gd name="connsiteY7" fmla="*/ 516980 h 735121"/>
              <a:gd name="connsiteX8" fmla="*/ 584891 w 1070793"/>
              <a:gd name="connsiteY8" fmla="*/ 673749 h 735121"/>
              <a:gd name="connsiteX9" fmla="*/ 585454 w 1070793"/>
              <a:gd name="connsiteY9" fmla="*/ 735121 h 735121"/>
              <a:gd name="connsiteX10" fmla="*/ 260923 w 1070793"/>
              <a:gd name="connsiteY10" fmla="*/ 729779 h 735121"/>
              <a:gd name="connsiteX11" fmla="*/ 13585 w 1070793"/>
              <a:gd name="connsiteY11" fmla="*/ 726032 h 735121"/>
              <a:gd name="connsiteX12" fmla="*/ 6090 w 1070793"/>
              <a:gd name="connsiteY12" fmla="*/ 242599 h 735121"/>
              <a:gd name="connsiteX13" fmla="*/ 32323 w 1070793"/>
              <a:gd name="connsiteY13" fmla="*/ 126425 h 735121"/>
              <a:gd name="connsiteX0" fmla="*/ 32323 w 644121"/>
              <a:gd name="connsiteY0" fmla="*/ 118123 h 726819"/>
              <a:gd name="connsiteX1" fmla="*/ 317136 w 644121"/>
              <a:gd name="connsiteY1" fmla="*/ 28182 h 726819"/>
              <a:gd name="connsiteX2" fmla="*/ 635677 w 644121"/>
              <a:gd name="connsiteY2" fmla="*/ 1949 h 726819"/>
              <a:gd name="connsiteX3" fmla="*/ 555530 w 644121"/>
              <a:gd name="connsiteY3" fmla="*/ 71952 h 726819"/>
              <a:gd name="connsiteX4" fmla="*/ 594335 w 644121"/>
              <a:gd name="connsiteY4" fmla="*/ 71541 h 726819"/>
              <a:gd name="connsiteX5" fmla="*/ 472066 w 644121"/>
              <a:gd name="connsiteY5" fmla="*/ 320475 h 726819"/>
              <a:gd name="connsiteX6" fmla="*/ 553457 w 644121"/>
              <a:gd name="connsiteY6" fmla="*/ 508678 h 726819"/>
              <a:gd name="connsiteX7" fmla="*/ 584891 w 644121"/>
              <a:gd name="connsiteY7" fmla="*/ 665447 h 726819"/>
              <a:gd name="connsiteX8" fmla="*/ 585454 w 644121"/>
              <a:gd name="connsiteY8" fmla="*/ 726819 h 726819"/>
              <a:gd name="connsiteX9" fmla="*/ 260923 w 644121"/>
              <a:gd name="connsiteY9" fmla="*/ 721477 h 726819"/>
              <a:gd name="connsiteX10" fmla="*/ 13585 w 644121"/>
              <a:gd name="connsiteY10" fmla="*/ 717730 h 726819"/>
              <a:gd name="connsiteX11" fmla="*/ 6090 w 644121"/>
              <a:gd name="connsiteY11" fmla="*/ 234297 h 726819"/>
              <a:gd name="connsiteX12" fmla="*/ 32323 w 644121"/>
              <a:gd name="connsiteY12" fmla="*/ 118123 h 726819"/>
              <a:gd name="connsiteX0" fmla="*/ 32323 w 600819"/>
              <a:gd name="connsiteY0" fmla="*/ 90837 h 699533"/>
              <a:gd name="connsiteX1" fmla="*/ 317136 w 600819"/>
              <a:gd name="connsiteY1" fmla="*/ 896 h 699533"/>
              <a:gd name="connsiteX2" fmla="*/ 555530 w 600819"/>
              <a:gd name="connsiteY2" fmla="*/ 44666 h 699533"/>
              <a:gd name="connsiteX3" fmla="*/ 594335 w 600819"/>
              <a:gd name="connsiteY3" fmla="*/ 44255 h 699533"/>
              <a:gd name="connsiteX4" fmla="*/ 472066 w 600819"/>
              <a:gd name="connsiteY4" fmla="*/ 293189 h 699533"/>
              <a:gd name="connsiteX5" fmla="*/ 553457 w 600819"/>
              <a:gd name="connsiteY5" fmla="*/ 481392 h 699533"/>
              <a:gd name="connsiteX6" fmla="*/ 584891 w 600819"/>
              <a:gd name="connsiteY6" fmla="*/ 638161 h 699533"/>
              <a:gd name="connsiteX7" fmla="*/ 585454 w 600819"/>
              <a:gd name="connsiteY7" fmla="*/ 699533 h 699533"/>
              <a:gd name="connsiteX8" fmla="*/ 260923 w 600819"/>
              <a:gd name="connsiteY8" fmla="*/ 694191 h 699533"/>
              <a:gd name="connsiteX9" fmla="*/ 13585 w 600819"/>
              <a:gd name="connsiteY9" fmla="*/ 690444 h 699533"/>
              <a:gd name="connsiteX10" fmla="*/ 6090 w 600819"/>
              <a:gd name="connsiteY10" fmla="*/ 207011 h 699533"/>
              <a:gd name="connsiteX11" fmla="*/ 32323 w 600819"/>
              <a:gd name="connsiteY11" fmla="*/ 90837 h 699533"/>
              <a:gd name="connsiteX0" fmla="*/ 32323 w 587416"/>
              <a:gd name="connsiteY0" fmla="*/ 93201 h 701897"/>
              <a:gd name="connsiteX1" fmla="*/ 317136 w 587416"/>
              <a:gd name="connsiteY1" fmla="*/ 3260 h 701897"/>
              <a:gd name="connsiteX2" fmla="*/ 555530 w 587416"/>
              <a:gd name="connsiteY2" fmla="*/ 47030 h 701897"/>
              <a:gd name="connsiteX3" fmla="*/ 472066 w 587416"/>
              <a:gd name="connsiteY3" fmla="*/ 295553 h 701897"/>
              <a:gd name="connsiteX4" fmla="*/ 553457 w 587416"/>
              <a:gd name="connsiteY4" fmla="*/ 483756 h 701897"/>
              <a:gd name="connsiteX5" fmla="*/ 584891 w 587416"/>
              <a:gd name="connsiteY5" fmla="*/ 640525 h 701897"/>
              <a:gd name="connsiteX6" fmla="*/ 585454 w 587416"/>
              <a:gd name="connsiteY6" fmla="*/ 701897 h 701897"/>
              <a:gd name="connsiteX7" fmla="*/ 260923 w 587416"/>
              <a:gd name="connsiteY7" fmla="*/ 696555 h 701897"/>
              <a:gd name="connsiteX8" fmla="*/ 13585 w 587416"/>
              <a:gd name="connsiteY8" fmla="*/ 692808 h 701897"/>
              <a:gd name="connsiteX9" fmla="*/ 6090 w 587416"/>
              <a:gd name="connsiteY9" fmla="*/ 209375 h 701897"/>
              <a:gd name="connsiteX10" fmla="*/ 32323 w 587416"/>
              <a:gd name="connsiteY10" fmla="*/ 93201 h 701897"/>
              <a:gd name="connsiteX0" fmla="*/ 32323 w 587416"/>
              <a:gd name="connsiteY0" fmla="*/ 93204 h 701900"/>
              <a:gd name="connsiteX1" fmla="*/ 317136 w 587416"/>
              <a:gd name="connsiteY1" fmla="*/ 3263 h 701900"/>
              <a:gd name="connsiteX2" fmla="*/ 555530 w 587416"/>
              <a:gd name="connsiteY2" fmla="*/ 47033 h 701900"/>
              <a:gd name="connsiteX3" fmla="*/ 547161 w 587416"/>
              <a:gd name="connsiteY3" fmla="*/ 295682 h 701900"/>
              <a:gd name="connsiteX4" fmla="*/ 553457 w 587416"/>
              <a:gd name="connsiteY4" fmla="*/ 483759 h 701900"/>
              <a:gd name="connsiteX5" fmla="*/ 584891 w 587416"/>
              <a:gd name="connsiteY5" fmla="*/ 640528 h 701900"/>
              <a:gd name="connsiteX6" fmla="*/ 585454 w 587416"/>
              <a:gd name="connsiteY6" fmla="*/ 701900 h 701900"/>
              <a:gd name="connsiteX7" fmla="*/ 260923 w 587416"/>
              <a:gd name="connsiteY7" fmla="*/ 696558 h 701900"/>
              <a:gd name="connsiteX8" fmla="*/ 13585 w 587416"/>
              <a:gd name="connsiteY8" fmla="*/ 692811 h 701900"/>
              <a:gd name="connsiteX9" fmla="*/ 6090 w 587416"/>
              <a:gd name="connsiteY9" fmla="*/ 209378 h 701900"/>
              <a:gd name="connsiteX10" fmla="*/ 32323 w 587416"/>
              <a:gd name="connsiteY10" fmla="*/ 93204 h 701900"/>
              <a:gd name="connsiteX0" fmla="*/ 553457 w 638591"/>
              <a:gd name="connsiteY0" fmla="*/ 483759 h 701900"/>
              <a:gd name="connsiteX1" fmla="*/ 584891 w 638591"/>
              <a:gd name="connsiteY1" fmla="*/ 640528 h 701900"/>
              <a:gd name="connsiteX2" fmla="*/ 585454 w 638591"/>
              <a:gd name="connsiteY2" fmla="*/ 701900 h 701900"/>
              <a:gd name="connsiteX3" fmla="*/ 260923 w 638591"/>
              <a:gd name="connsiteY3" fmla="*/ 696558 h 701900"/>
              <a:gd name="connsiteX4" fmla="*/ 13585 w 638591"/>
              <a:gd name="connsiteY4" fmla="*/ 692811 h 701900"/>
              <a:gd name="connsiteX5" fmla="*/ 6090 w 638591"/>
              <a:gd name="connsiteY5" fmla="*/ 209378 h 701900"/>
              <a:gd name="connsiteX6" fmla="*/ 32323 w 638591"/>
              <a:gd name="connsiteY6" fmla="*/ 93204 h 701900"/>
              <a:gd name="connsiteX7" fmla="*/ 317136 w 638591"/>
              <a:gd name="connsiteY7" fmla="*/ 3263 h 701900"/>
              <a:gd name="connsiteX8" fmla="*/ 555530 w 638591"/>
              <a:gd name="connsiteY8" fmla="*/ 47033 h 701900"/>
              <a:gd name="connsiteX9" fmla="*/ 638591 w 638591"/>
              <a:gd name="connsiteY9" fmla="*/ 387161 h 701900"/>
              <a:gd name="connsiteX0" fmla="*/ 553457 w 638591"/>
              <a:gd name="connsiteY0" fmla="*/ 483759 h 701900"/>
              <a:gd name="connsiteX1" fmla="*/ 585454 w 638591"/>
              <a:gd name="connsiteY1" fmla="*/ 701900 h 701900"/>
              <a:gd name="connsiteX2" fmla="*/ 260923 w 638591"/>
              <a:gd name="connsiteY2" fmla="*/ 696558 h 701900"/>
              <a:gd name="connsiteX3" fmla="*/ 13585 w 638591"/>
              <a:gd name="connsiteY3" fmla="*/ 692811 h 701900"/>
              <a:gd name="connsiteX4" fmla="*/ 6090 w 638591"/>
              <a:gd name="connsiteY4" fmla="*/ 209378 h 701900"/>
              <a:gd name="connsiteX5" fmla="*/ 32323 w 638591"/>
              <a:gd name="connsiteY5" fmla="*/ 93204 h 701900"/>
              <a:gd name="connsiteX6" fmla="*/ 317136 w 638591"/>
              <a:gd name="connsiteY6" fmla="*/ 3263 h 701900"/>
              <a:gd name="connsiteX7" fmla="*/ 555530 w 638591"/>
              <a:gd name="connsiteY7" fmla="*/ 47033 h 701900"/>
              <a:gd name="connsiteX8" fmla="*/ 638591 w 638591"/>
              <a:gd name="connsiteY8" fmla="*/ 387161 h 701900"/>
              <a:gd name="connsiteX0" fmla="*/ 585454 w 638591"/>
              <a:gd name="connsiteY0" fmla="*/ 701900 h 701900"/>
              <a:gd name="connsiteX1" fmla="*/ 260923 w 638591"/>
              <a:gd name="connsiteY1" fmla="*/ 696558 h 701900"/>
              <a:gd name="connsiteX2" fmla="*/ 13585 w 638591"/>
              <a:gd name="connsiteY2" fmla="*/ 692811 h 701900"/>
              <a:gd name="connsiteX3" fmla="*/ 6090 w 638591"/>
              <a:gd name="connsiteY3" fmla="*/ 209378 h 701900"/>
              <a:gd name="connsiteX4" fmla="*/ 32323 w 638591"/>
              <a:gd name="connsiteY4" fmla="*/ 93204 h 701900"/>
              <a:gd name="connsiteX5" fmla="*/ 317136 w 638591"/>
              <a:gd name="connsiteY5" fmla="*/ 3263 h 701900"/>
              <a:gd name="connsiteX6" fmla="*/ 555530 w 638591"/>
              <a:gd name="connsiteY6" fmla="*/ 47033 h 701900"/>
              <a:gd name="connsiteX7" fmla="*/ 638591 w 638591"/>
              <a:gd name="connsiteY7" fmla="*/ 387161 h 701900"/>
              <a:gd name="connsiteX0" fmla="*/ 585454 w 600945"/>
              <a:gd name="connsiteY0" fmla="*/ 706192 h 706192"/>
              <a:gd name="connsiteX1" fmla="*/ 260923 w 600945"/>
              <a:gd name="connsiteY1" fmla="*/ 700850 h 706192"/>
              <a:gd name="connsiteX2" fmla="*/ 13585 w 600945"/>
              <a:gd name="connsiteY2" fmla="*/ 697103 h 706192"/>
              <a:gd name="connsiteX3" fmla="*/ 6090 w 600945"/>
              <a:gd name="connsiteY3" fmla="*/ 213670 h 706192"/>
              <a:gd name="connsiteX4" fmla="*/ 32323 w 600945"/>
              <a:gd name="connsiteY4" fmla="*/ 97496 h 706192"/>
              <a:gd name="connsiteX5" fmla="*/ 317136 w 600945"/>
              <a:gd name="connsiteY5" fmla="*/ 7555 h 706192"/>
              <a:gd name="connsiteX6" fmla="*/ 555530 w 600945"/>
              <a:gd name="connsiteY6" fmla="*/ 51325 h 706192"/>
              <a:gd name="connsiteX7" fmla="*/ 600945 w 600945"/>
              <a:gd name="connsiteY7" fmla="*/ 416682 h 706192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613872"/>
              <a:gd name="connsiteY0" fmla="*/ 701310 h 701310"/>
              <a:gd name="connsiteX1" fmla="*/ 260923 w 613872"/>
              <a:gd name="connsiteY1" fmla="*/ 695968 h 701310"/>
              <a:gd name="connsiteX2" fmla="*/ 13585 w 613872"/>
              <a:gd name="connsiteY2" fmla="*/ 692221 h 701310"/>
              <a:gd name="connsiteX3" fmla="*/ 6090 w 613872"/>
              <a:gd name="connsiteY3" fmla="*/ 208788 h 701310"/>
              <a:gd name="connsiteX4" fmla="*/ 32323 w 613872"/>
              <a:gd name="connsiteY4" fmla="*/ 92614 h 701310"/>
              <a:gd name="connsiteX5" fmla="*/ 317136 w 613872"/>
              <a:gd name="connsiteY5" fmla="*/ 2673 h 701310"/>
              <a:gd name="connsiteX6" fmla="*/ 555530 w 613872"/>
              <a:gd name="connsiteY6" fmla="*/ 46443 h 701310"/>
              <a:gd name="connsiteX7" fmla="*/ 613324 w 613872"/>
              <a:gd name="connsiteY7" fmla="*/ 267850 h 701310"/>
              <a:gd name="connsiteX8" fmla="*/ 588352 w 613872"/>
              <a:gd name="connsiteY8" fmla="*/ 424509 h 701310"/>
              <a:gd name="connsiteX0" fmla="*/ 585454 w 588352"/>
              <a:gd name="connsiteY0" fmla="*/ 701310 h 701310"/>
              <a:gd name="connsiteX1" fmla="*/ 260923 w 588352"/>
              <a:gd name="connsiteY1" fmla="*/ 695968 h 701310"/>
              <a:gd name="connsiteX2" fmla="*/ 13585 w 588352"/>
              <a:gd name="connsiteY2" fmla="*/ 692221 h 701310"/>
              <a:gd name="connsiteX3" fmla="*/ 6090 w 588352"/>
              <a:gd name="connsiteY3" fmla="*/ 208788 h 701310"/>
              <a:gd name="connsiteX4" fmla="*/ 32323 w 588352"/>
              <a:gd name="connsiteY4" fmla="*/ 92614 h 701310"/>
              <a:gd name="connsiteX5" fmla="*/ 317136 w 588352"/>
              <a:gd name="connsiteY5" fmla="*/ 2673 h 701310"/>
              <a:gd name="connsiteX6" fmla="*/ 555530 w 588352"/>
              <a:gd name="connsiteY6" fmla="*/ 46443 h 701310"/>
              <a:gd name="connsiteX7" fmla="*/ 545982 w 588352"/>
              <a:gd name="connsiteY7" fmla="*/ 267850 h 701310"/>
              <a:gd name="connsiteX8" fmla="*/ 588352 w 588352"/>
              <a:gd name="connsiteY8" fmla="*/ 424509 h 701310"/>
              <a:gd name="connsiteX0" fmla="*/ 585454 w 585454"/>
              <a:gd name="connsiteY0" fmla="*/ 701310 h 701310"/>
              <a:gd name="connsiteX1" fmla="*/ 260923 w 585454"/>
              <a:gd name="connsiteY1" fmla="*/ 695968 h 701310"/>
              <a:gd name="connsiteX2" fmla="*/ 13585 w 585454"/>
              <a:gd name="connsiteY2" fmla="*/ 692221 h 701310"/>
              <a:gd name="connsiteX3" fmla="*/ 6090 w 585454"/>
              <a:gd name="connsiteY3" fmla="*/ 208788 h 701310"/>
              <a:gd name="connsiteX4" fmla="*/ 32323 w 585454"/>
              <a:gd name="connsiteY4" fmla="*/ 92614 h 701310"/>
              <a:gd name="connsiteX5" fmla="*/ 317136 w 585454"/>
              <a:gd name="connsiteY5" fmla="*/ 2673 h 701310"/>
              <a:gd name="connsiteX6" fmla="*/ 555530 w 585454"/>
              <a:gd name="connsiteY6" fmla="*/ 46443 h 701310"/>
              <a:gd name="connsiteX7" fmla="*/ 545982 w 585454"/>
              <a:gd name="connsiteY7" fmla="*/ 267850 h 701310"/>
              <a:gd name="connsiteX8" fmla="*/ 547947 w 585454"/>
              <a:gd name="connsiteY8" fmla="*/ 424509 h 701310"/>
              <a:gd name="connsiteX0" fmla="*/ 260923 w 569408"/>
              <a:gd name="connsiteY0" fmla="*/ 695968 h 696029"/>
              <a:gd name="connsiteX1" fmla="*/ 13585 w 569408"/>
              <a:gd name="connsiteY1" fmla="*/ 692221 h 696029"/>
              <a:gd name="connsiteX2" fmla="*/ 6090 w 569408"/>
              <a:gd name="connsiteY2" fmla="*/ 208788 h 696029"/>
              <a:gd name="connsiteX3" fmla="*/ 32323 w 569408"/>
              <a:gd name="connsiteY3" fmla="*/ 92614 h 696029"/>
              <a:gd name="connsiteX4" fmla="*/ 317136 w 569408"/>
              <a:gd name="connsiteY4" fmla="*/ 2673 h 696029"/>
              <a:gd name="connsiteX5" fmla="*/ 555530 w 569408"/>
              <a:gd name="connsiteY5" fmla="*/ 46443 h 696029"/>
              <a:gd name="connsiteX6" fmla="*/ 545982 w 569408"/>
              <a:gd name="connsiteY6" fmla="*/ 267850 h 696029"/>
              <a:gd name="connsiteX7" fmla="*/ 547947 w 569408"/>
              <a:gd name="connsiteY7" fmla="*/ 424509 h 696029"/>
              <a:gd name="connsiteX0" fmla="*/ 260923 w 574884"/>
              <a:gd name="connsiteY0" fmla="*/ 695968 h 700199"/>
              <a:gd name="connsiteX1" fmla="*/ 13585 w 574884"/>
              <a:gd name="connsiteY1" fmla="*/ 692221 h 700199"/>
              <a:gd name="connsiteX2" fmla="*/ 6090 w 574884"/>
              <a:gd name="connsiteY2" fmla="*/ 208788 h 700199"/>
              <a:gd name="connsiteX3" fmla="*/ 32323 w 574884"/>
              <a:gd name="connsiteY3" fmla="*/ 92614 h 700199"/>
              <a:gd name="connsiteX4" fmla="*/ 317136 w 574884"/>
              <a:gd name="connsiteY4" fmla="*/ 2673 h 700199"/>
              <a:gd name="connsiteX5" fmla="*/ 555530 w 574884"/>
              <a:gd name="connsiteY5" fmla="*/ 46443 h 700199"/>
              <a:gd name="connsiteX6" fmla="*/ 545982 w 574884"/>
              <a:gd name="connsiteY6" fmla="*/ 267850 h 700199"/>
              <a:gd name="connsiteX7" fmla="*/ 574884 w 574884"/>
              <a:gd name="connsiteY7" fmla="*/ 700199 h 700199"/>
              <a:gd name="connsiteX0" fmla="*/ 260923 w 578548"/>
              <a:gd name="connsiteY0" fmla="*/ 695968 h 700199"/>
              <a:gd name="connsiteX1" fmla="*/ 13585 w 578548"/>
              <a:gd name="connsiteY1" fmla="*/ 692221 h 700199"/>
              <a:gd name="connsiteX2" fmla="*/ 6090 w 578548"/>
              <a:gd name="connsiteY2" fmla="*/ 208788 h 700199"/>
              <a:gd name="connsiteX3" fmla="*/ 32323 w 578548"/>
              <a:gd name="connsiteY3" fmla="*/ 92614 h 700199"/>
              <a:gd name="connsiteX4" fmla="*/ 317136 w 578548"/>
              <a:gd name="connsiteY4" fmla="*/ 2673 h 700199"/>
              <a:gd name="connsiteX5" fmla="*/ 555530 w 578548"/>
              <a:gd name="connsiteY5" fmla="*/ 46443 h 700199"/>
              <a:gd name="connsiteX6" fmla="*/ 572918 w 578548"/>
              <a:gd name="connsiteY6" fmla="*/ 267850 h 700199"/>
              <a:gd name="connsiteX7" fmla="*/ 574884 w 578548"/>
              <a:gd name="connsiteY7" fmla="*/ 700199 h 700199"/>
              <a:gd name="connsiteX0" fmla="*/ 260923 w 588352"/>
              <a:gd name="connsiteY0" fmla="*/ 695968 h 696029"/>
              <a:gd name="connsiteX1" fmla="*/ 13585 w 588352"/>
              <a:gd name="connsiteY1" fmla="*/ 692221 h 696029"/>
              <a:gd name="connsiteX2" fmla="*/ 6090 w 588352"/>
              <a:gd name="connsiteY2" fmla="*/ 208788 h 696029"/>
              <a:gd name="connsiteX3" fmla="*/ 32323 w 588352"/>
              <a:gd name="connsiteY3" fmla="*/ 92614 h 696029"/>
              <a:gd name="connsiteX4" fmla="*/ 317136 w 588352"/>
              <a:gd name="connsiteY4" fmla="*/ 2673 h 696029"/>
              <a:gd name="connsiteX5" fmla="*/ 555530 w 588352"/>
              <a:gd name="connsiteY5" fmla="*/ 46443 h 696029"/>
              <a:gd name="connsiteX6" fmla="*/ 572918 w 588352"/>
              <a:gd name="connsiteY6" fmla="*/ 267850 h 696029"/>
              <a:gd name="connsiteX7" fmla="*/ 588352 w 588352"/>
              <a:gd name="connsiteY7" fmla="*/ 675136 h 696029"/>
              <a:gd name="connsiteX0" fmla="*/ 261676 w 589105"/>
              <a:gd name="connsiteY0" fmla="*/ 695968 h 695978"/>
              <a:gd name="connsiteX1" fmla="*/ 41275 w 589105"/>
              <a:gd name="connsiteY1" fmla="*/ 665345 h 695978"/>
              <a:gd name="connsiteX2" fmla="*/ 6843 w 589105"/>
              <a:gd name="connsiteY2" fmla="*/ 208788 h 695978"/>
              <a:gd name="connsiteX3" fmla="*/ 33076 w 589105"/>
              <a:gd name="connsiteY3" fmla="*/ 92614 h 695978"/>
              <a:gd name="connsiteX4" fmla="*/ 317889 w 589105"/>
              <a:gd name="connsiteY4" fmla="*/ 2673 h 695978"/>
              <a:gd name="connsiteX5" fmla="*/ 556283 w 589105"/>
              <a:gd name="connsiteY5" fmla="*/ 46443 h 695978"/>
              <a:gd name="connsiteX6" fmla="*/ 573671 w 589105"/>
              <a:gd name="connsiteY6" fmla="*/ 267850 h 695978"/>
              <a:gd name="connsiteX7" fmla="*/ 589105 w 589105"/>
              <a:gd name="connsiteY7" fmla="*/ 675136 h 695978"/>
              <a:gd name="connsiteX0" fmla="*/ 308047 w 635476"/>
              <a:gd name="connsiteY0" fmla="*/ 695968 h 695977"/>
              <a:gd name="connsiteX1" fmla="*/ 87646 w 635476"/>
              <a:gd name="connsiteY1" fmla="*/ 665345 h 695977"/>
              <a:gd name="connsiteX2" fmla="*/ 499 w 635476"/>
              <a:gd name="connsiteY2" fmla="*/ 475354 h 695977"/>
              <a:gd name="connsiteX3" fmla="*/ 53214 w 635476"/>
              <a:gd name="connsiteY3" fmla="*/ 208788 h 695977"/>
              <a:gd name="connsiteX4" fmla="*/ 79447 w 635476"/>
              <a:gd name="connsiteY4" fmla="*/ 92614 h 695977"/>
              <a:gd name="connsiteX5" fmla="*/ 364260 w 635476"/>
              <a:gd name="connsiteY5" fmla="*/ 2673 h 695977"/>
              <a:gd name="connsiteX6" fmla="*/ 602654 w 635476"/>
              <a:gd name="connsiteY6" fmla="*/ 46443 h 695977"/>
              <a:gd name="connsiteX7" fmla="*/ 620042 w 635476"/>
              <a:gd name="connsiteY7" fmla="*/ 267850 h 695977"/>
              <a:gd name="connsiteX8" fmla="*/ 635476 w 635476"/>
              <a:gd name="connsiteY8" fmla="*/ 675136 h 695977"/>
              <a:gd name="connsiteX0" fmla="*/ 336771 w 664200"/>
              <a:gd name="connsiteY0" fmla="*/ 695968 h 695977"/>
              <a:gd name="connsiteX1" fmla="*/ 116370 w 664200"/>
              <a:gd name="connsiteY1" fmla="*/ 665345 h 695977"/>
              <a:gd name="connsiteX2" fmla="*/ 29223 w 664200"/>
              <a:gd name="connsiteY2" fmla="*/ 475354 h 695977"/>
              <a:gd name="connsiteX3" fmla="*/ 4318 w 664200"/>
              <a:gd name="connsiteY3" fmla="*/ 208788 h 695977"/>
              <a:gd name="connsiteX4" fmla="*/ 108171 w 664200"/>
              <a:gd name="connsiteY4" fmla="*/ 92614 h 695977"/>
              <a:gd name="connsiteX5" fmla="*/ 392984 w 664200"/>
              <a:gd name="connsiteY5" fmla="*/ 2673 h 695977"/>
              <a:gd name="connsiteX6" fmla="*/ 631378 w 664200"/>
              <a:gd name="connsiteY6" fmla="*/ 46443 h 695977"/>
              <a:gd name="connsiteX7" fmla="*/ 648766 w 664200"/>
              <a:gd name="connsiteY7" fmla="*/ 267850 h 695977"/>
              <a:gd name="connsiteX8" fmla="*/ 664200 w 664200"/>
              <a:gd name="connsiteY8" fmla="*/ 675136 h 695977"/>
              <a:gd name="connsiteX0" fmla="*/ 358819 w 686248"/>
              <a:gd name="connsiteY0" fmla="*/ 695968 h 696173"/>
              <a:gd name="connsiteX1" fmla="*/ 138418 w 686248"/>
              <a:gd name="connsiteY1" fmla="*/ 665345 h 696173"/>
              <a:gd name="connsiteX2" fmla="*/ 8149 w 686248"/>
              <a:gd name="connsiteY2" fmla="*/ 501169 h 696173"/>
              <a:gd name="connsiteX3" fmla="*/ 26366 w 686248"/>
              <a:gd name="connsiteY3" fmla="*/ 208788 h 696173"/>
              <a:gd name="connsiteX4" fmla="*/ 130219 w 686248"/>
              <a:gd name="connsiteY4" fmla="*/ 92614 h 696173"/>
              <a:gd name="connsiteX5" fmla="*/ 415032 w 686248"/>
              <a:gd name="connsiteY5" fmla="*/ 2673 h 696173"/>
              <a:gd name="connsiteX6" fmla="*/ 653426 w 686248"/>
              <a:gd name="connsiteY6" fmla="*/ 46443 h 696173"/>
              <a:gd name="connsiteX7" fmla="*/ 670814 w 686248"/>
              <a:gd name="connsiteY7" fmla="*/ 267850 h 696173"/>
              <a:gd name="connsiteX8" fmla="*/ 686248 w 686248"/>
              <a:gd name="connsiteY8" fmla="*/ 675136 h 696173"/>
              <a:gd name="connsiteX0" fmla="*/ 358284 w 685713"/>
              <a:gd name="connsiteY0" fmla="*/ 697401 h 697606"/>
              <a:gd name="connsiteX1" fmla="*/ 137883 w 685713"/>
              <a:gd name="connsiteY1" fmla="*/ 666778 h 697606"/>
              <a:gd name="connsiteX2" fmla="*/ 7614 w 685713"/>
              <a:gd name="connsiteY2" fmla="*/ 502602 h 697606"/>
              <a:gd name="connsiteX3" fmla="*/ 25831 w 685713"/>
              <a:gd name="connsiteY3" fmla="*/ 210221 h 697606"/>
              <a:gd name="connsiteX4" fmla="*/ 112435 w 685713"/>
              <a:gd name="connsiteY4" fmla="*/ 25207 h 697606"/>
              <a:gd name="connsiteX5" fmla="*/ 414497 w 685713"/>
              <a:gd name="connsiteY5" fmla="*/ 4106 h 697606"/>
              <a:gd name="connsiteX6" fmla="*/ 652891 w 685713"/>
              <a:gd name="connsiteY6" fmla="*/ 47876 h 697606"/>
              <a:gd name="connsiteX7" fmla="*/ 670279 w 685713"/>
              <a:gd name="connsiteY7" fmla="*/ 269283 h 697606"/>
              <a:gd name="connsiteX8" fmla="*/ 685713 w 685713"/>
              <a:gd name="connsiteY8" fmla="*/ 676569 h 697606"/>
              <a:gd name="connsiteX0" fmla="*/ 358283 w 685712"/>
              <a:gd name="connsiteY0" fmla="*/ 831073 h 831278"/>
              <a:gd name="connsiteX1" fmla="*/ 137882 w 685712"/>
              <a:gd name="connsiteY1" fmla="*/ 800450 h 831278"/>
              <a:gd name="connsiteX2" fmla="*/ 7613 w 685712"/>
              <a:gd name="connsiteY2" fmla="*/ 636274 h 831278"/>
              <a:gd name="connsiteX3" fmla="*/ 25830 w 685712"/>
              <a:gd name="connsiteY3" fmla="*/ 343893 h 831278"/>
              <a:gd name="connsiteX4" fmla="*/ 112434 w 685712"/>
              <a:gd name="connsiteY4" fmla="*/ 158879 h 831278"/>
              <a:gd name="connsiteX5" fmla="*/ 414496 w 685712"/>
              <a:gd name="connsiteY5" fmla="*/ 99 h 831278"/>
              <a:gd name="connsiteX6" fmla="*/ 652890 w 685712"/>
              <a:gd name="connsiteY6" fmla="*/ 181548 h 831278"/>
              <a:gd name="connsiteX7" fmla="*/ 670278 w 685712"/>
              <a:gd name="connsiteY7" fmla="*/ 402955 h 831278"/>
              <a:gd name="connsiteX8" fmla="*/ 685712 w 685712"/>
              <a:gd name="connsiteY8" fmla="*/ 810241 h 831278"/>
              <a:gd name="connsiteX0" fmla="*/ 358283 w 929098"/>
              <a:gd name="connsiteY0" fmla="*/ 831073 h 831278"/>
              <a:gd name="connsiteX1" fmla="*/ 137882 w 929098"/>
              <a:gd name="connsiteY1" fmla="*/ 800450 h 831278"/>
              <a:gd name="connsiteX2" fmla="*/ 7613 w 929098"/>
              <a:gd name="connsiteY2" fmla="*/ 636274 h 831278"/>
              <a:gd name="connsiteX3" fmla="*/ 25830 w 929098"/>
              <a:gd name="connsiteY3" fmla="*/ 343893 h 831278"/>
              <a:gd name="connsiteX4" fmla="*/ 112434 w 929098"/>
              <a:gd name="connsiteY4" fmla="*/ 158879 h 831278"/>
              <a:gd name="connsiteX5" fmla="*/ 414496 w 929098"/>
              <a:gd name="connsiteY5" fmla="*/ 99 h 831278"/>
              <a:gd name="connsiteX6" fmla="*/ 652890 w 929098"/>
              <a:gd name="connsiteY6" fmla="*/ 181548 h 831278"/>
              <a:gd name="connsiteX7" fmla="*/ 929012 w 929098"/>
              <a:gd name="connsiteY7" fmla="*/ 557843 h 831278"/>
              <a:gd name="connsiteX8" fmla="*/ 685712 w 929098"/>
              <a:gd name="connsiteY8" fmla="*/ 810241 h 831278"/>
              <a:gd name="connsiteX0" fmla="*/ 358283 w 930783"/>
              <a:gd name="connsiteY0" fmla="*/ 831073 h 831278"/>
              <a:gd name="connsiteX1" fmla="*/ 137882 w 930783"/>
              <a:gd name="connsiteY1" fmla="*/ 800450 h 831278"/>
              <a:gd name="connsiteX2" fmla="*/ 7613 w 930783"/>
              <a:gd name="connsiteY2" fmla="*/ 636274 h 831278"/>
              <a:gd name="connsiteX3" fmla="*/ 25830 w 930783"/>
              <a:gd name="connsiteY3" fmla="*/ 343893 h 831278"/>
              <a:gd name="connsiteX4" fmla="*/ 112434 w 930783"/>
              <a:gd name="connsiteY4" fmla="*/ 158879 h 831278"/>
              <a:gd name="connsiteX5" fmla="*/ 414496 w 930783"/>
              <a:gd name="connsiteY5" fmla="*/ 99 h 831278"/>
              <a:gd name="connsiteX6" fmla="*/ 652890 w 930783"/>
              <a:gd name="connsiteY6" fmla="*/ 181548 h 831278"/>
              <a:gd name="connsiteX7" fmla="*/ 929012 w 930783"/>
              <a:gd name="connsiteY7" fmla="*/ 557843 h 831278"/>
              <a:gd name="connsiteX8" fmla="*/ 870996 w 930783"/>
              <a:gd name="connsiteY8" fmla="*/ 774885 h 831278"/>
              <a:gd name="connsiteX9" fmla="*/ 685712 w 930783"/>
              <a:gd name="connsiteY9" fmla="*/ 810241 h 831278"/>
              <a:gd name="connsiteX0" fmla="*/ 390183 w 962683"/>
              <a:gd name="connsiteY0" fmla="*/ 831072 h 831277"/>
              <a:gd name="connsiteX1" fmla="*/ 169782 w 962683"/>
              <a:gd name="connsiteY1" fmla="*/ 800449 h 831277"/>
              <a:gd name="connsiteX2" fmla="*/ 39513 w 962683"/>
              <a:gd name="connsiteY2" fmla="*/ 636273 h 831277"/>
              <a:gd name="connsiteX3" fmla="*/ 5984 w 962683"/>
              <a:gd name="connsiteY3" fmla="*/ 335288 h 831277"/>
              <a:gd name="connsiteX4" fmla="*/ 144334 w 962683"/>
              <a:gd name="connsiteY4" fmla="*/ 158878 h 831277"/>
              <a:gd name="connsiteX5" fmla="*/ 446396 w 962683"/>
              <a:gd name="connsiteY5" fmla="*/ 98 h 831277"/>
              <a:gd name="connsiteX6" fmla="*/ 684790 w 962683"/>
              <a:gd name="connsiteY6" fmla="*/ 181547 h 831277"/>
              <a:gd name="connsiteX7" fmla="*/ 960912 w 962683"/>
              <a:gd name="connsiteY7" fmla="*/ 557842 h 831277"/>
              <a:gd name="connsiteX8" fmla="*/ 902896 w 962683"/>
              <a:gd name="connsiteY8" fmla="*/ 774884 h 831277"/>
              <a:gd name="connsiteX9" fmla="*/ 717612 w 962683"/>
              <a:gd name="connsiteY9" fmla="*/ 810240 h 831277"/>
              <a:gd name="connsiteX0" fmla="*/ 387847 w 960347"/>
              <a:gd name="connsiteY0" fmla="*/ 831768 h 831973"/>
              <a:gd name="connsiteX1" fmla="*/ 167446 w 960347"/>
              <a:gd name="connsiteY1" fmla="*/ 801145 h 831973"/>
              <a:gd name="connsiteX2" fmla="*/ 37177 w 960347"/>
              <a:gd name="connsiteY2" fmla="*/ 636969 h 831973"/>
              <a:gd name="connsiteX3" fmla="*/ 3648 w 960347"/>
              <a:gd name="connsiteY3" fmla="*/ 335984 h 831973"/>
              <a:gd name="connsiteX4" fmla="*/ 107499 w 960347"/>
              <a:gd name="connsiteY4" fmla="*/ 125155 h 831973"/>
              <a:gd name="connsiteX5" fmla="*/ 444060 w 960347"/>
              <a:gd name="connsiteY5" fmla="*/ 794 h 831973"/>
              <a:gd name="connsiteX6" fmla="*/ 682454 w 960347"/>
              <a:gd name="connsiteY6" fmla="*/ 182243 h 831973"/>
              <a:gd name="connsiteX7" fmla="*/ 958576 w 960347"/>
              <a:gd name="connsiteY7" fmla="*/ 558538 h 831973"/>
              <a:gd name="connsiteX8" fmla="*/ 900560 w 960347"/>
              <a:gd name="connsiteY8" fmla="*/ 775580 h 831973"/>
              <a:gd name="connsiteX9" fmla="*/ 715276 w 960347"/>
              <a:gd name="connsiteY9" fmla="*/ 810936 h 83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47" h="831973">
                <a:moveTo>
                  <a:pt x="387847" y="831768"/>
                </a:moveTo>
                <a:cubicBezTo>
                  <a:pt x="204842" y="832393"/>
                  <a:pt x="225891" y="833611"/>
                  <a:pt x="167446" y="801145"/>
                </a:cubicBezTo>
                <a:cubicBezTo>
                  <a:pt x="109001" y="768679"/>
                  <a:pt x="64477" y="714496"/>
                  <a:pt x="37177" y="636969"/>
                </a:cubicBezTo>
                <a:cubicBezTo>
                  <a:pt x="9877" y="559442"/>
                  <a:pt x="-8072" y="421286"/>
                  <a:pt x="3648" y="335984"/>
                </a:cubicBezTo>
                <a:cubicBezTo>
                  <a:pt x="15368" y="250682"/>
                  <a:pt x="34097" y="181020"/>
                  <a:pt x="107499" y="125155"/>
                </a:cubicBezTo>
                <a:cubicBezTo>
                  <a:pt x="180901" y="69290"/>
                  <a:pt x="348234" y="-8721"/>
                  <a:pt x="444060" y="794"/>
                </a:cubicBezTo>
                <a:cubicBezTo>
                  <a:pt x="539886" y="10309"/>
                  <a:pt x="596701" y="89286"/>
                  <a:pt x="682454" y="182243"/>
                </a:cubicBezTo>
                <a:cubicBezTo>
                  <a:pt x="768207" y="275200"/>
                  <a:pt x="949536" y="461083"/>
                  <a:pt x="958576" y="558538"/>
                </a:cubicBezTo>
                <a:cubicBezTo>
                  <a:pt x="967616" y="655993"/>
                  <a:pt x="941110" y="733514"/>
                  <a:pt x="900560" y="775580"/>
                </a:cubicBezTo>
                <a:cubicBezTo>
                  <a:pt x="860010" y="817646"/>
                  <a:pt x="718846" y="803609"/>
                  <a:pt x="715276" y="810936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39552" y="116632"/>
            <a:ext cx="8280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MTP joints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Lateral  and Plantar Approach</a:t>
            </a:r>
          </a:p>
        </p:txBody>
      </p:sp>
      <p:grpSp>
        <p:nvGrpSpPr>
          <p:cNvPr id="25" name="Group 28"/>
          <p:cNvGrpSpPr>
            <a:grpSpLocks/>
          </p:cNvGrpSpPr>
          <p:nvPr/>
        </p:nvGrpSpPr>
        <p:grpSpPr bwMode="auto">
          <a:xfrm>
            <a:off x="6744075" y="4682605"/>
            <a:ext cx="1893888" cy="2032000"/>
            <a:chOff x="7308304" y="4581128"/>
            <a:chExt cx="1893731" cy="2032715"/>
          </a:xfrm>
        </p:grpSpPr>
        <p:sp>
          <p:nvSpPr>
            <p:cNvPr id="29" name="Freeform 28"/>
            <p:cNvSpPr/>
            <p:nvPr/>
          </p:nvSpPr>
          <p:spPr>
            <a:xfrm>
              <a:off x="7308304" y="4581128"/>
              <a:ext cx="1893731" cy="2032715"/>
            </a:xfrm>
            <a:custGeom>
              <a:avLst/>
              <a:gdLst>
                <a:gd name="connsiteX0" fmla="*/ 1662984 w 1893731"/>
                <a:gd name="connsiteY0" fmla="*/ 884885 h 2032715"/>
                <a:gd name="connsiteX1" fmla="*/ 1234762 w 1893731"/>
                <a:gd name="connsiteY1" fmla="*/ 1078069 h 2032715"/>
                <a:gd name="connsiteX2" fmla="*/ 948207 w 1893731"/>
                <a:gd name="connsiteY2" fmla="*/ 1171440 h 2032715"/>
                <a:gd name="connsiteX3" fmla="*/ 806539 w 1893731"/>
                <a:gd name="connsiteY3" fmla="*/ 1193978 h 2032715"/>
                <a:gd name="connsiteX4" fmla="*/ 716387 w 1893731"/>
                <a:gd name="connsiteY4" fmla="*/ 1168221 h 2032715"/>
                <a:gd name="connsiteX5" fmla="*/ 635894 w 1893731"/>
                <a:gd name="connsiteY5" fmla="*/ 1129584 h 2032715"/>
                <a:gd name="connsiteX6" fmla="*/ 600477 w 1893731"/>
                <a:gd name="connsiteY6" fmla="*/ 1058750 h 2032715"/>
                <a:gd name="connsiteX7" fmla="*/ 552181 w 1893731"/>
                <a:gd name="connsiteY7" fmla="*/ 900984 h 2032715"/>
                <a:gd name="connsiteX8" fmla="*/ 548962 w 1893731"/>
                <a:gd name="connsiteY8" fmla="*/ 868787 h 2032715"/>
                <a:gd name="connsiteX9" fmla="*/ 616576 w 1893731"/>
                <a:gd name="connsiteY9" fmla="*/ 701361 h 2032715"/>
                <a:gd name="connsiteX10" fmla="*/ 600477 w 1893731"/>
                <a:gd name="connsiteY10" fmla="*/ 588671 h 2032715"/>
                <a:gd name="connsiteX11" fmla="*/ 590818 w 1893731"/>
                <a:gd name="connsiteY11" fmla="*/ 556474 h 2032715"/>
                <a:gd name="connsiteX12" fmla="*/ 616576 w 1893731"/>
                <a:gd name="connsiteY12" fmla="*/ 485640 h 2032715"/>
                <a:gd name="connsiteX13" fmla="*/ 623015 w 1893731"/>
                <a:gd name="connsiteY13" fmla="*/ 389049 h 2032715"/>
                <a:gd name="connsiteX14" fmla="*/ 623015 w 1893731"/>
                <a:gd name="connsiteY14" fmla="*/ 334314 h 2032715"/>
                <a:gd name="connsiteX15" fmla="*/ 600477 w 1893731"/>
                <a:gd name="connsiteY15" fmla="*/ 318215 h 2032715"/>
                <a:gd name="connsiteX16" fmla="*/ 587598 w 1893731"/>
                <a:gd name="connsiteY16" fmla="*/ 308556 h 2032715"/>
                <a:gd name="connsiteX17" fmla="*/ 590818 w 1893731"/>
                <a:gd name="connsiteY17" fmla="*/ 250601 h 2032715"/>
                <a:gd name="connsiteX18" fmla="*/ 565060 w 1893731"/>
                <a:gd name="connsiteY18" fmla="*/ 228063 h 2032715"/>
                <a:gd name="connsiteX19" fmla="*/ 536083 w 1893731"/>
                <a:gd name="connsiteY19" fmla="*/ 221623 h 2032715"/>
                <a:gd name="connsiteX20" fmla="*/ 500666 w 1893731"/>
                <a:gd name="connsiteY20" fmla="*/ 218404 h 2032715"/>
                <a:gd name="connsiteX21" fmla="*/ 516765 w 1893731"/>
                <a:gd name="connsiteY21" fmla="*/ 179767 h 2032715"/>
                <a:gd name="connsiteX22" fmla="*/ 523204 w 1893731"/>
                <a:gd name="connsiteY22" fmla="*/ 125032 h 2032715"/>
                <a:gd name="connsiteX23" fmla="*/ 500666 w 1893731"/>
                <a:gd name="connsiteY23" fmla="*/ 89615 h 2032715"/>
                <a:gd name="connsiteX24" fmla="*/ 487787 w 1893731"/>
                <a:gd name="connsiteY24" fmla="*/ 83176 h 2032715"/>
                <a:gd name="connsiteX25" fmla="*/ 449150 w 1893731"/>
                <a:gd name="connsiteY25" fmla="*/ 79956 h 2032715"/>
                <a:gd name="connsiteX26" fmla="*/ 394415 w 1893731"/>
                <a:gd name="connsiteY26" fmla="*/ 99274 h 2032715"/>
                <a:gd name="connsiteX27" fmla="*/ 375097 w 1893731"/>
                <a:gd name="connsiteY27" fmla="*/ 163669 h 2032715"/>
                <a:gd name="connsiteX28" fmla="*/ 375097 w 1893731"/>
                <a:gd name="connsiteY28" fmla="*/ 218404 h 2032715"/>
                <a:gd name="connsiteX29" fmla="*/ 375097 w 1893731"/>
                <a:gd name="connsiteY29" fmla="*/ 266700 h 2032715"/>
                <a:gd name="connsiteX30" fmla="*/ 355779 w 1893731"/>
                <a:gd name="connsiteY30" fmla="*/ 337533 h 2032715"/>
                <a:gd name="connsiteX31" fmla="*/ 333241 w 1893731"/>
                <a:gd name="connsiteY31" fmla="*/ 382609 h 2032715"/>
                <a:gd name="connsiteX32" fmla="*/ 320362 w 1893731"/>
                <a:gd name="connsiteY32" fmla="*/ 314995 h 2032715"/>
                <a:gd name="connsiteX33" fmla="*/ 307483 w 1893731"/>
                <a:gd name="connsiteY33" fmla="*/ 273139 h 2032715"/>
                <a:gd name="connsiteX34" fmla="*/ 307483 w 1893731"/>
                <a:gd name="connsiteY34" fmla="*/ 218404 h 2032715"/>
                <a:gd name="connsiteX35" fmla="*/ 317142 w 1893731"/>
                <a:gd name="connsiteY35" fmla="*/ 176547 h 2032715"/>
                <a:gd name="connsiteX36" fmla="*/ 326801 w 1893731"/>
                <a:gd name="connsiteY36" fmla="*/ 134691 h 2032715"/>
                <a:gd name="connsiteX37" fmla="*/ 349339 w 1893731"/>
                <a:gd name="connsiteY37" fmla="*/ 86395 h 2032715"/>
                <a:gd name="connsiteX38" fmla="*/ 339680 w 1893731"/>
                <a:gd name="connsiteY38" fmla="*/ 47759 h 2032715"/>
                <a:gd name="connsiteX39" fmla="*/ 313922 w 1893731"/>
                <a:gd name="connsiteY39" fmla="*/ 25221 h 2032715"/>
                <a:gd name="connsiteX40" fmla="*/ 255967 w 1893731"/>
                <a:gd name="connsiteY40" fmla="*/ 2683 h 2032715"/>
                <a:gd name="connsiteX41" fmla="*/ 210891 w 1893731"/>
                <a:gd name="connsiteY41" fmla="*/ 9122 h 2032715"/>
                <a:gd name="connsiteX42" fmla="*/ 169035 w 1893731"/>
                <a:gd name="connsiteY42" fmla="*/ 34880 h 2032715"/>
                <a:gd name="connsiteX43" fmla="*/ 130398 w 1893731"/>
                <a:gd name="connsiteY43" fmla="*/ 108933 h 2032715"/>
                <a:gd name="connsiteX44" fmla="*/ 98201 w 1893731"/>
                <a:gd name="connsiteY44" fmla="*/ 179767 h 2032715"/>
                <a:gd name="connsiteX45" fmla="*/ 78883 w 1893731"/>
                <a:gd name="connsiteY45" fmla="*/ 266700 h 2032715"/>
                <a:gd name="connsiteX46" fmla="*/ 91762 w 1893731"/>
                <a:gd name="connsiteY46" fmla="*/ 318215 h 2032715"/>
                <a:gd name="connsiteX47" fmla="*/ 98201 w 1893731"/>
                <a:gd name="connsiteY47" fmla="*/ 372950 h 2032715"/>
                <a:gd name="connsiteX48" fmla="*/ 107860 w 1893731"/>
                <a:gd name="connsiteY48" fmla="*/ 427685 h 2032715"/>
                <a:gd name="connsiteX49" fmla="*/ 91762 w 1893731"/>
                <a:gd name="connsiteY49" fmla="*/ 466322 h 2032715"/>
                <a:gd name="connsiteX50" fmla="*/ 59565 w 1893731"/>
                <a:gd name="connsiteY50" fmla="*/ 546815 h 2032715"/>
                <a:gd name="connsiteX51" fmla="*/ 53125 w 1893731"/>
                <a:gd name="connsiteY51" fmla="*/ 643407 h 2032715"/>
                <a:gd name="connsiteX52" fmla="*/ 53125 w 1893731"/>
                <a:gd name="connsiteY52" fmla="*/ 727119 h 2032715"/>
                <a:gd name="connsiteX53" fmla="*/ 72443 w 1893731"/>
                <a:gd name="connsiteY53" fmla="*/ 823711 h 2032715"/>
                <a:gd name="connsiteX54" fmla="*/ 94981 w 1893731"/>
                <a:gd name="connsiteY54" fmla="*/ 897764 h 2032715"/>
                <a:gd name="connsiteX55" fmla="*/ 159376 w 1893731"/>
                <a:gd name="connsiteY55" fmla="*/ 1097387 h 2032715"/>
                <a:gd name="connsiteX56" fmla="*/ 162596 w 1893731"/>
                <a:gd name="connsiteY56" fmla="*/ 1232615 h 2032715"/>
                <a:gd name="connsiteX57" fmla="*/ 146497 w 1893731"/>
                <a:gd name="connsiteY57" fmla="*/ 1354964 h 2032715"/>
                <a:gd name="connsiteX58" fmla="*/ 94981 w 1893731"/>
                <a:gd name="connsiteY58" fmla="*/ 1486973 h 2032715"/>
                <a:gd name="connsiteX59" fmla="*/ 33807 w 1893731"/>
                <a:gd name="connsiteY59" fmla="*/ 1612542 h 2032715"/>
                <a:gd name="connsiteX60" fmla="*/ 1610 w 1893731"/>
                <a:gd name="connsiteY60" fmla="*/ 1744550 h 2032715"/>
                <a:gd name="connsiteX61" fmla="*/ 24148 w 1893731"/>
                <a:gd name="connsiteY61" fmla="*/ 1905536 h 2032715"/>
                <a:gd name="connsiteX62" fmla="*/ 88542 w 1893731"/>
                <a:gd name="connsiteY62" fmla="*/ 1976370 h 2032715"/>
                <a:gd name="connsiteX63" fmla="*/ 217331 w 1893731"/>
                <a:gd name="connsiteY63" fmla="*/ 2027885 h 2032715"/>
                <a:gd name="connsiteX64" fmla="*/ 394415 w 1893731"/>
                <a:gd name="connsiteY64" fmla="*/ 1947392 h 2032715"/>
                <a:gd name="connsiteX65" fmla="*/ 545742 w 1893731"/>
                <a:gd name="connsiteY65" fmla="*/ 1802505 h 2032715"/>
                <a:gd name="connsiteX66" fmla="*/ 668091 w 1893731"/>
                <a:gd name="connsiteY66" fmla="*/ 1754209 h 2032715"/>
                <a:gd name="connsiteX67" fmla="*/ 742145 w 1893731"/>
                <a:gd name="connsiteY67" fmla="*/ 1718792 h 2032715"/>
                <a:gd name="connsiteX68" fmla="*/ 825858 w 1893731"/>
                <a:gd name="connsiteY68" fmla="*/ 1693035 h 2032715"/>
                <a:gd name="connsiteX69" fmla="*/ 1038359 w 1893731"/>
                <a:gd name="connsiteY69" fmla="*/ 1667277 h 2032715"/>
                <a:gd name="connsiteX70" fmla="*/ 1295936 w 1893731"/>
                <a:gd name="connsiteY70" fmla="*/ 1622201 h 2032715"/>
                <a:gd name="connsiteX71" fmla="*/ 1801432 w 1893731"/>
                <a:gd name="connsiteY71" fmla="*/ 1493412 h 2032715"/>
                <a:gd name="connsiteX72" fmla="*/ 1849728 w 1893731"/>
                <a:gd name="connsiteY72" fmla="*/ 1474094 h 2032715"/>
                <a:gd name="connsiteX73" fmla="*/ 1856167 w 1893731"/>
                <a:gd name="connsiteY73" fmla="*/ 1303449 h 2032715"/>
                <a:gd name="connsiteX74" fmla="*/ 1852948 w 1893731"/>
                <a:gd name="connsiteY74" fmla="*/ 926742 h 2032715"/>
                <a:gd name="connsiteX75" fmla="*/ 1849728 w 1893731"/>
                <a:gd name="connsiteY75" fmla="*/ 794733 h 2032715"/>
                <a:gd name="connsiteX76" fmla="*/ 1849728 w 1893731"/>
                <a:gd name="connsiteY76" fmla="*/ 794733 h 2032715"/>
                <a:gd name="connsiteX77" fmla="*/ 1662984 w 1893731"/>
                <a:gd name="connsiteY77" fmla="*/ 884885 h 203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893731" h="2032715">
                  <a:moveTo>
                    <a:pt x="1662984" y="884885"/>
                  </a:moveTo>
                  <a:cubicBezTo>
                    <a:pt x="1508437" y="957597"/>
                    <a:pt x="1353891" y="1030310"/>
                    <a:pt x="1234762" y="1078069"/>
                  </a:cubicBezTo>
                  <a:cubicBezTo>
                    <a:pt x="1115633" y="1125828"/>
                    <a:pt x="1019577" y="1152122"/>
                    <a:pt x="948207" y="1171440"/>
                  </a:cubicBezTo>
                  <a:cubicBezTo>
                    <a:pt x="876837" y="1190758"/>
                    <a:pt x="845176" y="1194515"/>
                    <a:pt x="806539" y="1193978"/>
                  </a:cubicBezTo>
                  <a:cubicBezTo>
                    <a:pt x="767902" y="1193442"/>
                    <a:pt x="744828" y="1178953"/>
                    <a:pt x="716387" y="1168221"/>
                  </a:cubicBezTo>
                  <a:cubicBezTo>
                    <a:pt x="687946" y="1157489"/>
                    <a:pt x="655212" y="1147829"/>
                    <a:pt x="635894" y="1129584"/>
                  </a:cubicBezTo>
                  <a:cubicBezTo>
                    <a:pt x="616576" y="1111339"/>
                    <a:pt x="614429" y="1096850"/>
                    <a:pt x="600477" y="1058750"/>
                  </a:cubicBezTo>
                  <a:cubicBezTo>
                    <a:pt x="586525" y="1020650"/>
                    <a:pt x="560767" y="932644"/>
                    <a:pt x="552181" y="900984"/>
                  </a:cubicBezTo>
                  <a:cubicBezTo>
                    <a:pt x="543595" y="869324"/>
                    <a:pt x="538229" y="902058"/>
                    <a:pt x="548962" y="868787"/>
                  </a:cubicBezTo>
                  <a:cubicBezTo>
                    <a:pt x="559695" y="835516"/>
                    <a:pt x="607990" y="748047"/>
                    <a:pt x="616576" y="701361"/>
                  </a:cubicBezTo>
                  <a:cubicBezTo>
                    <a:pt x="625162" y="654675"/>
                    <a:pt x="604770" y="612819"/>
                    <a:pt x="600477" y="588671"/>
                  </a:cubicBezTo>
                  <a:cubicBezTo>
                    <a:pt x="596184" y="564523"/>
                    <a:pt x="588135" y="573646"/>
                    <a:pt x="590818" y="556474"/>
                  </a:cubicBezTo>
                  <a:cubicBezTo>
                    <a:pt x="593501" y="539302"/>
                    <a:pt x="611210" y="513544"/>
                    <a:pt x="616576" y="485640"/>
                  </a:cubicBezTo>
                  <a:cubicBezTo>
                    <a:pt x="621942" y="457736"/>
                    <a:pt x="621942" y="414270"/>
                    <a:pt x="623015" y="389049"/>
                  </a:cubicBezTo>
                  <a:cubicBezTo>
                    <a:pt x="624088" y="363828"/>
                    <a:pt x="626771" y="346120"/>
                    <a:pt x="623015" y="334314"/>
                  </a:cubicBezTo>
                  <a:cubicBezTo>
                    <a:pt x="619259" y="322508"/>
                    <a:pt x="606380" y="322508"/>
                    <a:pt x="600477" y="318215"/>
                  </a:cubicBezTo>
                  <a:cubicBezTo>
                    <a:pt x="594574" y="313922"/>
                    <a:pt x="589208" y="319825"/>
                    <a:pt x="587598" y="308556"/>
                  </a:cubicBezTo>
                  <a:cubicBezTo>
                    <a:pt x="585988" y="297287"/>
                    <a:pt x="594574" y="264016"/>
                    <a:pt x="590818" y="250601"/>
                  </a:cubicBezTo>
                  <a:cubicBezTo>
                    <a:pt x="587062" y="237186"/>
                    <a:pt x="574183" y="232893"/>
                    <a:pt x="565060" y="228063"/>
                  </a:cubicBezTo>
                  <a:cubicBezTo>
                    <a:pt x="555938" y="223233"/>
                    <a:pt x="546815" y="223233"/>
                    <a:pt x="536083" y="221623"/>
                  </a:cubicBezTo>
                  <a:cubicBezTo>
                    <a:pt x="525351" y="220013"/>
                    <a:pt x="503886" y="225380"/>
                    <a:pt x="500666" y="218404"/>
                  </a:cubicBezTo>
                  <a:cubicBezTo>
                    <a:pt x="497446" y="211428"/>
                    <a:pt x="513009" y="195329"/>
                    <a:pt x="516765" y="179767"/>
                  </a:cubicBezTo>
                  <a:cubicBezTo>
                    <a:pt x="520521" y="164205"/>
                    <a:pt x="525887" y="140057"/>
                    <a:pt x="523204" y="125032"/>
                  </a:cubicBezTo>
                  <a:cubicBezTo>
                    <a:pt x="520521" y="110007"/>
                    <a:pt x="506569" y="96591"/>
                    <a:pt x="500666" y="89615"/>
                  </a:cubicBezTo>
                  <a:cubicBezTo>
                    <a:pt x="494763" y="82639"/>
                    <a:pt x="496373" y="84786"/>
                    <a:pt x="487787" y="83176"/>
                  </a:cubicBezTo>
                  <a:cubicBezTo>
                    <a:pt x="479201" y="81566"/>
                    <a:pt x="464712" y="77273"/>
                    <a:pt x="449150" y="79956"/>
                  </a:cubicBezTo>
                  <a:cubicBezTo>
                    <a:pt x="433588" y="82639"/>
                    <a:pt x="406757" y="85322"/>
                    <a:pt x="394415" y="99274"/>
                  </a:cubicBezTo>
                  <a:cubicBezTo>
                    <a:pt x="382073" y="113226"/>
                    <a:pt x="378317" y="143814"/>
                    <a:pt x="375097" y="163669"/>
                  </a:cubicBezTo>
                  <a:cubicBezTo>
                    <a:pt x="371877" y="183524"/>
                    <a:pt x="375097" y="218404"/>
                    <a:pt x="375097" y="218404"/>
                  </a:cubicBezTo>
                  <a:cubicBezTo>
                    <a:pt x="375097" y="235576"/>
                    <a:pt x="378317" y="246845"/>
                    <a:pt x="375097" y="266700"/>
                  </a:cubicBezTo>
                  <a:cubicBezTo>
                    <a:pt x="371877" y="286555"/>
                    <a:pt x="362755" y="318215"/>
                    <a:pt x="355779" y="337533"/>
                  </a:cubicBezTo>
                  <a:cubicBezTo>
                    <a:pt x="348803" y="356851"/>
                    <a:pt x="339144" y="386365"/>
                    <a:pt x="333241" y="382609"/>
                  </a:cubicBezTo>
                  <a:cubicBezTo>
                    <a:pt x="327338" y="378853"/>
                    <a:pt x="324655" y="333240"/>
                    <a:pt x="320362" y="314995"/>
                  </a:cubicBezTo>
                  <a:cubicBezTo>
                    <a:pt x="316069" y="296750"/>
                    <a:pt x="309630" y="289238"/>
                    <a:pt x="307483" y="273139"/>
                  </a:cubicBezTo>
                  <a:cubicBezTo>
                    <a:pt x="305336" y="257040"/>
                    <a:pt x="305873" y="234502"/>
                    <a:pt x="307483" y="218404"/>
                  </a:cubicBezTo>
                  <a:cubicBezTo>
                    <a:pt x="309093" y="202306"/>
                    <a:pt x="317142" y="176547"/>
                    <a:pt x="317142" y="176547"/>
                  </a:cubicBezTo>
                  <a:cubicBezTo>
                    <a:pt x="320362" y="162595"/>
                    <a:pt x="321435" y="149716"/>
                    <a:pt x="326801" y="134691"/>
                  </a:cubicBezTo>
                  <a:cubicBezTo>
                    <a:pt x="332167" y="119666"/>
                    <a:pt x="347193" y="100884"/>
                    <a:pt x="349339" y="86395"/>
                  </a:cubicBezTo>
                  <a:cubicBezTo>
                    <a:pt x="351485" y="71906"/>
                    <a:pt x="345583" y="57955"/>
                    <a:pt x="339680" y="47759"/>
                  </a:cubicBezTo>
                  <a:cubicBezTo>
                    <a:pt x="333777" y="37563"/>
                    <a:pt x="327874" y="32734"/>
                    <a:pt x="313922" y="25221"/>
                  </a:cubicBezTo>
                  <a:cubicBezTo>
                    <a:pt x="299970" y="17708"/>
                    <a:pt x="273139" y="5366"/>
                    <a:pt x="255967" y="2683"/>
                  </a:cubicBezTo>
                  <a:cubicBezTo>
                    <a:pt x="238795" y="0"/>
                    <a:pt x="225380" y="3756"/>
                    <a:pt x="210891" y="9122"/>
                  </a:cubicBezTo>
                  <a:cubicBezTo>
                    <a:pt x="196402" y="14488"/>
                    <a:pt x="182450" y="18245"/>
                    <a:pt x="169035" y="34880"/>
                  </a:cubicBezTo>
                  <a:cubicBezTo>
                    <a:pt x="155620" y="51515"/>
                    <a:pt x="142204" y="84785"/>
                    <a:pt x="130398" y="108933"/>
                  </a:cubicBezTo>
                  <a:cubicBezTo>
                    <a:pt x="118592" y="133081"/>
                    <a:pt x="106787" y="153472"/>
                    <a:pt x="98201" y="179767"/>
                  </a:cubicBezTo>
                  <a:cubicBezTo>
                    <a:pt x="89615" y="206062"/>
                    <a:pt x="79956" y="243625"/>
                    <a:pt x="78883" y="266700"/>
                  </a:cubicBezTo>
                  <a:cubicBezTo>
                    <a:pt x="77810" y="289775"/>
                    <a:pt x="88542" y="300507"/>
                    <a:pt x="91762" y="318215"/>
                  </a:cubicBezTo>
                  <a:cubicBezTo>
                    <a:pt x="94982" y="335923"/>
                    <a:pt x="95518" y="354705"/>
                    <a:pt x="98201" y="372950"/>
                  </a:cubicBezTo>
                  <a:cubicBezTo>
                    <a:pt x="100884" y="391195"/>
                    <a:pt x="108933" y="412123"/>
                    <a:pt x="107860" y="427685"/>
                  </a:cubicBezTo>
                  <a:cubicBezTo>
                    <a:pt x="106787" y="443247"/>
                    <a:pt x="99811" y="446467"/>
                    <a:pt x="91762" y="466322"/>
                  </a:cubicBezTo>
                  <a:cubicBezTo>
                    <a:pt x="83713" y="486177"/>
                    <a:pt x="66004" y="517301"/>
                    <a:pt x="59565" y="546815"/>
                  </a:cubicBezTo>
                  <a:cubicBezTo>
                    <a:pt x="53126" y="576329"/>
                    <a:pt x="54198" y="613356"/>
                    <a:pt x="53125" y="643407"/>
                  </a:cubicBezTo>
                  <a:cubicBezTo>
                    <a:pt x="52052" y="673458"/>
                    <a:pt x="49905" y="697068"/>
                    <a:pt x="53125" y="727119"/>
                  </a:cubicBezTo>
                  <a:cubicBezTo>
                    <a:pt x="56345" y="757170"/>
                    <a:pt x="65467" y="795270"/>
                    <a:pt x="72443" y="823711"/>
                  </a:cubicBezTo>
                  <a:cubicBezTo>
                    <a:pt x="79419" y="852152"/>
                    <a:pt x="80492" y="852151"/>
                    <a:pt x="94981" y="897764"/>
                  </a:cubicBezTo>
                  <a:cubicBezTo>
                    <a:pt x="109470" y="943377"/>
                    <a:pt x="148107" y="1041579"/>
                    <a:pt x="159376" y="1097387"/>
                  </a:cubicBezTo>
                  <a:cubicBezTo>
                    <a:pt x="170645" y="1153196"/>
                    <a:pt x="164742" y="1189686"/>
                    <a:pt x="162596" y="1232615"/>
                  </a:cubicBezTo>
                  <a:cubicBezTo>
                    <a:pt x="160450" y="1275544"/>
                    <a:pt x="157766" y="1312571"/>
                    <a:pt x="146497" y="1354964"/>
                  </a:cubicBezTo>
                  <a:cubicBezTo>
                    <a:pt x="135228" y="1397357"/>
                    <a:pt x="113763" y="1444043"/>
                    <a:pt x="94981" y="1486973"/>
                  </a:cubicBezTo>
                  <a:cubicBezTo>
                    <a:pt x="76199" y="1529903"/>
                    <a:pt x="49369" y="1569613"/>
                    <a:pt x="33807" y="1612542"/>
                  </a:cubicBezTo>
                  <a:cubicBezTo>
                    <a:pt x="18245" y="1655471"/>
                    <a:pt x="3220" y="1695718"/>
                    <a:pt x="1610" y="1744550"/>
                  </a:cubicBezTo>
                  <a:cubicBezTo>
                    <a:pt x="0" y="1793382"/>
                    <a:pt x="9659" y="1866899"/>
                    <a:pt x="24148" y="1905536"/>
                  </a:cubicBezTo>
                  <a:cubicBezTo>
                    <a:pt x="38637" y="1944173"/>
                    <a:pt x="56345" y="1955979"/>
                    <a:pt x="88542" y="1976370"/>
                  </a:cubicBezTo>
                  <a:cubicBezTo>
                    <a:pt x="120739" y="1996762"/>
                    <a:pt x="166352" y="2032715"/>
                    <a:pt x="217331" y="2027885"/>
                  </a:cubicBezTo>
                  <a:cubicBezTo>
                    <a:pt x="268310" y="2023055"/>
                    <a:pt x="339680" y="1984955"/>
                    <a:pt x="394415" y="1947392"/>
                  </a:cubicBezTo>
                  <a:cubicBezTo>
                    <a:pt x="449150" y="1909829"/>
                    <a:pt x="500129" y="1834702"/>
                    <a:pt x="545742" y="1802505"/>
                  </a:cubicBezTo>
                  <a:cubicBezTo>
                    <a:pt x="591355" y="1770308"/>
                    <a:pt x="635357" y="1768161"/>
                    <a:pt x="668091" y="1754209"/>
                  </a:cubicBezTo>
                  <a:cubicBezTo>
                    <a:pt x="700825" y="1740257"/>
                    <a:pt x="715851" y="1728988"/>
                    <a:pt x="742145" y="1718792"/>
                  </a:cubicBezTo>
                  <a:cubicBezTo>
                    <a:pt x="768440" y="1708596"/>
                    <a:pt x="776489" y="1701621"/>
                    <a:pt x="825858" y="1693035"/>
                  </a:cubicBezTo>
                  <a:cubicBezTo>
                    <a:pt x="875227" y="1684449"/>
                    <a:pt x="960013" y="1679083"/>
                    <a:pt x="1038359" y="1667277"/>
                  </a:cubicBezTo>
                  <a:cubicBezTo>
                    <a:pt x="1116705" y="1655471"/>
                    <a:pt x="1168757" y="1651179"/>
                    <a:pt x="1295936" y="1622201"/>
                  </a:cubicBezTo>
                  <a:cubicBezTo>
                    <a:pt x="1423115" y="1593224"/>
                    <a:pt x="1709133" y="1518096"/>
                    <a:pt x="1801432" y="1493412"/>
                  </a:cubicBezTo>
                  <a:cubicBezTo>
                    <a:pt x="1893731" y="1468728"/>
                    <a:pt x="1840606" y="1505754"/>
                    <a:pt x="1849728" y="1474094"/>
                  </a:cubicBezTo>
                  <a:cubicBezTo>
                    <a:pt x="1858850" y="1442434"/>
                    <a:pt x="1855630" y="1394674"/>
                    <a:pt x="1856167" y="1303449"/>
                  </a:cubicBezTo>
                  <a:cubicBezTo>
                    <a:pt x="1856704" y="1212224"/>
                    <a:pt x="1854021" y="1011528"/>
                    <a:pt x="1852948" y="926742"/>
                  </a:cubicBezTo>
                  <a:cubicBezTo>
                    <a:pt x="1851875" y="841956"/>
                    <a:pt x="1849728" y="794733"/>
                    <a:pt x="1849728" y="794733"/>
                  </a:cubicBezTo>
                  <a:lnTo>
                    <a:pt x="1849728" y="794733"/>
                  </a:lnTo>
                  <a:lnTo>
                    <a:pt x="1662984" y="88488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GB">
                <a:solidFill>
                  <a:srgbClr val="FFFFFF"/>
                </a:solidFill>
                <a:latin typeface="Gill Sans MT" pitchFamily="34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767054" y="5129009"/>
              <a:ext cx="112703" cy="196919"/>
            </a:xfrm>
            <a:custGeom>
              <a:avLst/>
              <a:gdLst>
                <a:gd name="T0" fmla="*/ 88370 w 142672"/>
                <a:gd name="T1" fmla="*/ 21880 h 196984"/>
                <a:gd name="T2" fmla="*/ 19080 w 142672"/>
                <a:gd name="T3" fmla="*/ 12155 h 196984"/>
                <a:gd name="T4" fmla="*/ 1004 w 142672"/>
                <a:gd name="T5" fmla="*/ 94813 h 196984"/>
                <a:gd name="T6" fmla="*/ 13055 w 142672"/>
                <a:gd name="T7" fmla="*/ 148297 h 196984"/>
                <a:gd name="T8" fmla="*/ 22092 w 142672"/>
                <a:gd name="T9" fmla="*/ 172608 h 196984"/>
                <a:gd name="T10" fmla="*/ 16067 w 142672"/>
                <a:gd name="T11" fmla="*/ 172608 h 196984"/>
                <a:gd name="T12" fmla="*/ 16067 w 142672"/>
                <a:gd name="T13" fmla="*/ 172608 h 196984"/>
                <a:gd name="T14" fmla="*/ 4017 w 142672"/>
                <a:gd name="T15" fmla="*/ 196919 h 1969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672" h="196984">
                  <a:moveTo>
                    <a:pt x="142672" y="21887"/>
                  </a:moveTo>
                  <a:cubicBezTo>
                    <a:pt x="119366" y="19860"/>
                    <a:pt x="54313" y="0"/>
                    <a:pt x="30804" y="12159"/>
                  </a:cubicBezTo>
                  <a:cubicBezTo>
                    <a:pt x="7296" y="24319"/>
                    <a:pt x="3242" y="72146"/>
                    <a:pt x="1621" y="94844"/>
                  </a:cubicBezTo>
                  <a:cubicBezTo>
                    <a:pt x="0" y="117542"/>
                    <a:pt x="15403" y="135376"/>
                    <a:pt x="21077" y="148346"/>
                  </a:cubicBezTo>
                  <a:cubicBezTo>
                    <a:pt x="26752" y="161316"/>
                    <a:pt x="34858" y="168612"/>
                    <a:pt x="35668" y="172665"/>
                  </a:cubicBezTo>
                  <a:cubicBezTo>
                    <a:pt x="36478" y="176718"/>
                    <a:pt x="25940" y="172665"/>
                    <a:pt x="25940" y="172665"/>
                  </a:cubicBezTo>
                  <a:lnTo>
                    <a:pt x="6485" y="196984"/>
                  </a:lnTo>
                </a:path>
              </a:pathLst>
            </a:custGeom>
            <a:noFill/>
            <a:ln w="22225" cap="flat" cmpd="sng">
              <a:solidFill>
                <a:srgbClr val="FCD5B5">
                  <a:alpha val="76077"/>
                </a:srgbClr>
              </a:solidFill>
              <a:prstDash val="solid"/>
              <a:round/>
              <a:headEnd/>
              <a:tailEnd/>
            </a:ln>
            <a:effectLst>
              <a:outerShdw blurRad="63500" dist="12700" dir="12000096" sx="116000" sy="116000" algn="ctr" rotWithShape="0">
                <a:srgbClr val="7F7F7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40068" y="4797104"/>
              <a:ext cx="142863" cy="196919"/>
            </a:xfrm>
            <a:custGeom>
              <a:avLst/>
              <a:gdLst>
                <a:gd name="T0" fmla="*/ 142863 w 142672"/>
                <a:gd name="T1" fmla="*/ 21880 h 196984"/>
                <a:gd name="T2" fmla="*/ 30845 w 142672"/>
                <a:gd name="T3" fmla="*/ 12155 h 196984"/>
                <a:gd name="T4" fmla="*/ 1623 w 142672"/>
                <a:gd name="T5" fmla="*/ 94813 h 196984"/>
                <a:gd name="T6" fmla="*/ 21105 w 142672"/>
                <a:gd name="T7" fmla="*/ 148297 h 196984"/>
                <a:gd name="T8" fmla="*/ 35716 w 142672"/>
                <a:gd name="T9" fmla="*/ 172608 h 196984"/>
                <a:gd name="T10" fmla="*/ 25975 w 142672"/>
                <a:gd name="T11" fmla="*/ 172608 h 196984"/>
                <a:gd name="T12" fmla="*/ 25975 w 142672"/>
                <a:gd name="T13" fmla="*/ 172608 h 196984"/>
                <a:gd name="T14" fmla="*/ 6494 w 142672"/>
                <a:gd name="T15" fmla="*/ 196919 h 1969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672" h="196984">
                  <a:moveTo>
                    <a:pt x="142672" y="21887"/>
                  </a:moveTo>
                  <a:cubicBezTo>
                    <a:pt x="119366" y="19860"/>
                    <a:pt x="54313" y="0"/>
                    <a:pt x="30804" y="12159"/>
                  </a:cubicBezTo>
                  <a:cubicBezTo>
                    <a:pt x="7296" y="24319"/>
                    <a:pt x="3242" y="72146"/>
                    <a:pt x="1621" y="94844"/>
                  </a:cubicBezTo>
                  <a:cubicBezTo>
                    <a:pt x="0" y="117542"/>
                    <a:pt x="15403" y="135376"/>
                    <a:pt x="21077" y="148346"/>
                  </a:cubicBezTo>
                  <a:cubicBezTo>
                    <a:pt x="26752" y="161316"/>
                    <a:pt x="34858" y="168612"/>
                    <a:pt x="35668" y="172665"/>
                  </a:cubicBezTo>
                  <a:cubicBezTo>
                    <a:pt x="36478" y="176718"/>
                    <a:pt x="25940" y="172665"/>
                    <a:pt x="25940" y="172665"/>
                  </a:cubicBezTo>
                  <a:lnTo>
                    <a:pt x="6485" y="196984"/>
                  </a:lnTo>
                </a:path>
              </a:pathLst>
            </a:custGeom>
            <a:noFill/>
            <a:ln w="22225" cap="flat" cmpd="sng">
              <a:solidFill>
                <a:srgbClr val="FCD5B5">
                  <a:alpha val="76077"/>
                </a:srgbClr>
              </a:solidFill>
              <a:prstDash val="solid"/>
              <a:round/>
              <a:headEnd/>
              <a:tailEnd/>
            </a:ln>
            <a:effectLst>
              <a:outerShdw blurRad="63500" dist="12700" dir="12000096" sx="116000" sy="116000" algn="ctr" rotWithShape="0">
                <a:srgbClr val="7F7F7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7781340" y="4906681"/>
              <a:ext cx="122228" cy="196919"/>
            </a:xfrm>
            <a:custGeom>
              <a:avLst/>
              <a:gdLst>
                <a:gd name="T0" fmla="*/ 103442 w 142672"/>
                <a:gd name="T1" fmla="*/ 21880 h 196984"/>
                <a:gd name="T2" fmla="*/ 22334 w 142672"/>
                <a:gd name="T3" fmla="*/ 12155 h 196984"/>
                <a:gd name="T4" fmla="*/ 1175 w 142672"/>
                <a:gd name="T5" fmla="*/ 94813 h 196984"/>
                <a:gd name="T6" fmla="*/ 15282 w 142672"/>
                <a:gd name="T7" fmla="*/ 148297 h 196984"/>
                <a:gd name="T8" fmla="*/ 25861 w 142672"/>
                <a:gd name="T9" fmla="*/ 172608 h 196984"/>
                <a:gd name="T10" fmla="*/ 18807 w 142672"/>
                <a:gd name="T11" fmla="*/ 172608 h 196984"/>
                <a:gd name="T12" fmla="*/ 18807 w 142672"/>
                <a:gd name="T13" fmla="*/ 172608 h 196984"/>
                <a:gd name="T14" fmla="*/ 4702 w 142672"/>
                <a:gd name="T15" fmla="*/ 196919 h 1969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672" h="196984">
                  <a:moveTo>
                    <a:pt x="142672" y="21887"/>
                  </a:moveTo>
                  <a:cubicBezTo>
                    <a:pt x="119366" y="19860"/>
                    <a:pt x="54313" y="0"/>
                    <a:pt x="30804" y="12159"/>
                  </a:cubicBezTo>
                  <a:cubicBezTo>
                    <a:pt x="7296" y="24319"/>
                    <a:pt x="3242" y="72146"/>
                    <a:pt x="1621" y="94844"/>
                  </a:cubicBezTo>
                  <a:cubicBezTo>
                    <a:pt x="0" y="117542"/>
                    <a:pt x="15403" y="135376"/>
                    <a:pt x="21077" y="148346"/>
                  </a:cubicBezTo>
                  <a:cubicBezTo>
                    <a:pt x="26752" y="161316"/>
                    <a:pt x="34858" y="168612"/>
                    <a:pt x="35668" y="172665"/>
                  </a:cubicBezTo>
                  <a:cubicBezTo>
                    <a:pt x="36478" y="176718"/>
                    <a:pt x="25940" y="172665"/>
                    <a:pt x="25940" y="172665"/>
                  </a:cubicBezTo>
                  <a:lnTo>
                    <a:pt x="6485" y="196984"/>
                  </a:lnTo>
                </a:path>
              </a:pathLst>
            </a:custGeom>
            <a:noFill/>
            <a:ln w="22225" cap="flat" cmpd="sng">
              <a:solidFill>
                <a:srgbClr val="FCD5B5">
                  <a:alpha val="76077"/>
                </a:srgbClr>
              </a:solidFill>
              <a:prstDash val="solid"/>
              <a:round/>
              <a:headEnd/>
              <a:tailEnd/>
            </a:ln>
            <a:effectLst>
              <a:outerShdw blurRad="63500" dist="12700" dir="12000096" sx="116000" sy="116000" algn="ctr" rotWithShape="0">
                <a:srgbClr val="7F7F7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33" name="Group 27"/>
          <p:cNvGrpSpPr/>
          <p:nvPr/>
        </p:nvGrpSpPr>
        <p:grpSpPr>
          <a:xfrm rot="15879032">
            <a:off x="5962620" y="4670362"/>
            <a:ext cx="737120" cy="1771258"/>
            <a:chOff x="2652713" y="2147145"/>
            <a:chExt cx="1504156" cy="4020292"/>
          </a:xfrm>
          <a:effectLst>
            <a:outerShdw blurRad="215900" dist="50800" dir="1440000" sx="105000" sy="105000" algn="ctr" rotWithShape="0">
              <a:schemeClr val="tx1">
                <a:alpha val="73000"/>
              </a:scheme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34" name="Freeform 33"/>
            <p:cNvSpPr/>
            <p:nvPr/>
          </p:nvSpPr>
          <p:spPr>
            <a:xfrm>
              <a:off x="3213372" y="2147145"/>
              <a:ext cx="600075" cy="1211534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0075" h="1211534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6263" y="1211534"/>
                    <a:pt x="588169" y="1209947"/>
                  </a:cubicBezTo>
                  <a:cubicBezTo>
                    <a:pt x="600075" y="1208360"/>
                    <a:pt x="588963" y="1211534"/>
                    <a:pt x="588169" y="1190897"/>
                  </a:cubicBezTo>
                  <a:cubicBezTo>
                    <a:pt x="587375" y="1170260"/>
                    <a:pt x="593725" y="1128985"/>
                    <a:pt x="583406" y="1086122"/>
                  </a:cubicBezTo>
                  <a:cubicBezTo>
                    <a:pt x="573087" y="1043260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28575" cmpd="sng">
              <a:noFill/>
            </a:ln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652713" y="3328988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937" y="675481"/>
                    <a:pt x="338137" y="904875"/>
                  </a:cubicBezTo>
                  <a:cubicBezTo>
                    <a:pt x="287337" y="1134269"/>
                    <a:pt x="265906" y="1259681"/>
                    <a:pt x="247650" y="1390650"/>
                  </a:cubicBezTo>
                  <a:cubicBezTo>
                    <a:pt x="229394" y="1521619"/>
                    <a:pt x="237331" y="1600993"/>
                    <a:pt x="228600" y="1690687"/>
                  </a:cubicBezTo>
                  <a:cubicBezTo>
                    <a:pt x="219869" y="1780381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58900" y="1676399"/>
                    <a:pt x="1352550" y="1500187"/>
                  </a:cubicBezTo>
                  <a:cubicBezTo>
                    <a:pt x="1346200" y="1323975"/>
                    <a:pt x="1335881" y="972343"/>
                    <a:pt x="1314450" y="747712"/>
                  </a:cubicBezTo>
                  <a:cubicBezTo>
                    <a:pt x="1293019" y="523081"/>
                    <a:pt x="1246981" y="270669"/>
                    <a:pt x="1223962" y="152400"/>
                  </a:cubicBezTo>
                  <a:cubicBezTo>
                    <a:pt x="1200943" y="34131"/>
                    <a:pt x="1185068" y="57150"/>
                    <a:pt x="1176337" y="38100"/>
                  </a:cubicBezTo>
                  <a:cubicBezTo>
                    <a:pt x="1167606" y="19050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28575" cmpd="sng">
              <a:noFill/>
            </a:ln>
            <a:sp3d>
              <a:bevelT w="825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8575" cmpd="sng">
              <a:noFill/>
            </a:ln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7" name="Freeform 36"/>
          <p:cNvSpPr>
            <a:spLocks/>
          </p:cNvSpPr>
          <p:nvPr/>
        </p:nvSpPr>
        <p:spPr bwMode="auto">
          <a:xfrm rot="953222">
            <a:off x="670188" y="2084113"/>
            <a:ext cx="1601355" cy="586147"/>
          </a:xfrm>
          <a:custGeom>
            <a:avLst/>
            <a:gdLst>
              <a:gd name="T0" fmla="*/ 4259441 w 4372365"/>
              <a:gd name="T1" fmla="*/ 252776 h 580190"/>
              <a:gd name="T2" fmla="*/ 3425546 w 4372365"/>
              <a:gd name="T3" fmla="*/ 86051 h 580190"/>
              <a:gd name="T4" fmla="*/ 2752019 w 4372365"/>
              <a:gd name="T5" fmla="*/ 32268 h 580190"/>
              <a:gd name="T6" fmla="*/ 1763112 w 4372365"/>
              <a:gd name="T7" fmla="*/ 16134 h 580190"/>
              <a:gd name="T8" fmla="*/ 613836 w 4372365"/>
              <a:gd name="T9" fmla="*/ 129077 h 580190"/>
              <a:gd name="T10" fmla="*/ 89982 w 4372365"/>
              <a:gd name="T11" fmla="*/ 290424 h 580190"/>
              <a:gd name="T12" fmla="*/ 73943 w 4372365"/>
              <a:gd name="T13" fmla="*/ 462528 h 580190"/>
              <a:gd name="T14" fmla="*/ 410708 w 4372365"/>
              <a:gd name="T15" fmla="*/ 564713 h 580190"/>
              <a:gd name="T16" fmla="*/ 822311 w 4372365"/>
              <a:gd name="T17" fmla="*/ 564713 h 580190"/>
              <a:gd name="T18" fmla="*/ 1228563 w 4372365"/>
              <a:gd name="T19" fmla="*/ 451769 h 580190"/>
              <a:gd name="T20" fmla="*/ 1410310 w 4372365"/>
              <a:gd name="T21" fmla="*/ 435635 h 580190"/>
              <a:gd name="T22" fmla="*/ 1394275 w 4372365"/>
              <a:gd name="T23" fmla="*/ 387232 h 580190"/>
              <a:gd name="T24" fmla="*/ 1153728 w 4372365"/>
              <a:gd name="T25" fmla="*/ 381853 h 580190"/>
              <a:gd name="T26" fmla="*/ 827654 w 4372365"/>
              <a:gd name="T27" fmla="*/ 354962 h 580190"/>
              <a:gd name="T28" fmla="*/ 795582 w 4372365"/>
              <a:gd name="T29" fmla="*/ 333450 h 580190"/>
              <a:gd name="T30" fmla="*/ 1094927 w 4372365"/>
              <a:gd name="T31" fmla="*/ 333450 h 580190"/>
              <a:gd name="T32" fmla="*/ 1592056 w 4372365"/>
              <a:gd name="T33" fmla="*/ 371097 h 580190"/>
              <a:gd name="T34" fmla="*/ 1800527 w 4372365"/>
              <a:gd name="T35" fmla="*/ 333450 h 580190"/>
              <a:gd name="T36" fmla="*/ 2222822 w 4372365"/>
              <a:gd name="T37" fmla="*/ 295801 h 580190"/>
              <a:gd name="T38" fmla="*/ 2516818 w 4372365"/>
              <a:gd name="T39" fmla="*/ 322693 h 580190"/>
              <a:gd name="T40" fmla="*/ 2858930 w 4372365"/>
              <a:gd name="T41" fmla="*/ 441014 h 580190"/>
              <a:gd name="T42" fmla="*/ 3003256 w 4372365"/>
              <a:gd name="T43" fmla="*/ 494796 h 580190"/>
              <a:gd name="T44" fmla="*/ 3131550 w 4372365"/>
              <a:gd name="T45" fmla="*/ 462528 h 580190"/>
              <a:gd name="T46" fmla="*/ 3334676 w 4372365"/>
              <a:gd name="T47" fmla="*/ 397987 h 580190"/>
              <a:gd name="T48" fmla="*/ 3553840 w 4372365"/>
              <a:gd name="T49" fmla="*/ 365719 h 580190"/>
              <a:gd name="T50" fmla="*/ 3799730 w 4372365"/>
              <a:gd name="T51" fmla="*/ 349584 h 580190"/>
              <a:gd name="T52" fmla="*/ 3933366 w 4372365"/>
              <a:gd name="T53" fmla="*/ 279667 h 580190"/>
              <a:gd name="T54" fmla="*/ 4093732 w 4372365"/>
              <a:gd name="T55" fmla="*/ 279667 h 580190"/>
              <a:gd name="T56" fmla="*/ 4259441 w 4372365"/>
              <a:gd name="T57" fmla="*/ 252776 h 5801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connsiteX0" fmla="*/ 4232790 w 4263158"/>
              <a:gd name="connsiteY0" fmla="*/ 241187 h 742724"/>
              <a:gd name="connsiteX1" fmla="*/ 3398600 w 4263158"/>
              <a:gd name="connsiteY1" fmla="*/ 75419 h 742724"/>
              <a:gd name="connsiteX2" fmla="*/ 2724832 w 4263158"/>
              <a:gd name="connsiteY2" fmla="*/ 21945 h 742724"/>
              <a:gd name="connsiteX3" fmla="*/ 1735569 w 4263158"/>
              <a:gd name="connsiteY3" fmla="*/ 5903 h 742724"/>
              <a:gd name="connsiteX4" fmla="*/ 585885 w 4263158"/>
              <a:gd name="connsiteY4" fmla="*/ 118198 h 742724"/>
              <a:gd name="connsiteX5" fmla="*/ 61843 w 4263158"/>
              <a:gd name="connsiteY5" fmla="*/ 278619 h 742724"/>
              <a:gd name="connsiteX6" fmla="*/ 45800 w 4263158"/>
              <a:gd name="connsiteY6" fmla="*/ 449735 h 742724"/>
              <a:gd name="connsiteX7" fmla="*/ 382685 w 4263158"/>
              <a:gd name="connsiteY7" fmla="*/ 551335 h 742724"/>
              <a:gd name="connsiteX8" fmla="*/ 794432 w 4263158"/>
              <a:gd name="connsiteY8" fmla="*/ 551335 h 742724"/>
              <a:gd name="connsiteX9" fmla="*/ 1200832 w 4263158"/>
              <a:gd name="connsiteY9" fmla="*/ 439040 h 742724"/>
              <a:gd name="connsiteX10" fmla="*/ 1382643 w 4263158"/>
              <a:gd name="connsiteY10" fmla="*/ 422998 h 742724"/>
              <a:gd name="connsiteX11" fmla="*/ 1366600 w 4263158"/>
              <a:gd name="connsiteY11" fmla="*/ 374872 h 742724"/>
              <a:gd name="connsiteX12" fmla="*/ 1125969 w 4263158"/>
              <a:gd name="connsiteY12" fmla="*/ 369524 h 742724"/>
              <a:gd name="connsiteX13" fmla="*/ 799779 w 4263158"/>
              <a:gd name="connsiteY13" fmla="*/ 342787 h 742724"/>
              <a:gd name="connsiteX14" fmla="*/ 767695 w 4263158"/>
              <a:gd name="connsiteY14" fmla="*/ 321398 h 742724"/>
              <a:gd name="connsiteX15" fmla="*/ 1067148 w 4263158"/>
              <a:gd name="connsiteY15" fmla="*/ 321398 h 742724"/>
              <a:gd name="connsiteX16" fmla="*/ 1564453 w 4263158"/>
              <a:gd name="connsiteY16" fmla="*/ 358829 h 742724"/>
              <a:gd name="connsiteX17" fmla="*/ 1773000 w 4263158"/>
              <a:gd name="connsiteY17" fmla="*/ 321398 h 742724"/>
              <a:gd name="connsiteX18" fmla="*/ 2195443 w 4263158"/>
              <a:gd name="connsiteY18" fmla="*/ 283966 h 742724"/>
              <a:gd name="connsiteX19" fmla="*/ 2489548 w 4263158"/>
              <a:gd name="connsiteY19" fmla="*/ 310703 h 742724"/>
              <a:gd name="connsiteX20" fmla="*/ 2831779 w 4263158"/>
              <a:gd name="connsiteY20" fmla="*/ 428345 h 742724"/>
              <a:gd name="connsiteX21" fmla="*/ 2976158 w 4263158"/>
              <a:gd name="connsiteY21" fmla="*/ 481819 h 742724"/>
              <a:gd name="connsiteX22" fmla="*/ 3104495 w 4263158"/>
              <a:gd name="connsiteY22" fmla="*/ 449735 h 742724"/>
              <a:gd name="connsiteX23" fmla="*/ 3307695 w 4263158"/>
              <a:gd name="connsiteY23" fmla="*/ 385566 h 742724"/>
              <a:gd name="connsiteX24" fmla="*/ 3526937 w 4263158"/>
              <a:gd name="connsiteY24" fmla="*/ 353482 h 742724"/>
              <a:gd name="connsiteX25" fmla="*/ 3753404 w 4263158"/>
              <a:gd name="connsiteY25" fmla="*/ 742293 h 742724"/>
              <a:gd name="connsiteX26" fmla="*/ 3906600 w 4263158"/>
              <a:gd name="connsiteY26" fmla="*/ 267924 h 742724"/>
              <a:gd name="connsiteX27" fmla="*/ 4067022 w 4263158"/>
              <a:gd name="connsiteY27" fmla="*/ 267924 h 742724"/>
              <a:gd name="connsiteX28" fmla="*/ 4232790 w 4263158"/>
              <a:gd name="connsiteY28" fmla="*/ 241187 h 742724"/>
              <a:gd name="connsiteX0" fmla="*/ 4232790 w 4263033"/>
              <a:gd name="connsiteY0" fmla="*/ 241185 h 909328"/>
              <a:gd name="connsiteX1" fmla="*/ 3398600 w 4263033"/>
              <a:gd name="connsiteY1" fmla="*/ 75417 h 909328"/>
              <a:gd name="connsiteX2" fmla="*/ 2724832 w 4263033"/>
              <a:gd name="connsiteY2" fmla="*/ 21943 h 909328"/>
              <a:gd name="connsiteX3" fmla="*/ 1735569 w 4263033"/>
              <a:gd name="connsiteY3" fmla="*/ 5901 h 909328"/>
              <a:gd name="connsiteX4" fmla="*/ 585885 w 4263033"/>
              <a:gd name="connsiteY4" fmla="*/ 118196 h 909328"/>
              <a:gd name="connsiteX5" fmla="*/ 61843 w 4263033"/>
              <a:gd name="connsiteY5" fmla="*/ 278617 h 909328"/>
              <a:gd name="connsiteX6" fmla="*/ 45800 w 4263033"/>
              <a:gd name="connsiteY6" fmla="*/ 449733 h 909328"/>
              <a:gd name="connsiteX7" fmla="*/ 382685 w 4263033"/>
              <a:gd name="connsiteY7" fmla="*/ 551333 h 909328"/>
              <a:gd name="connsiteX8" fmla="*/ 794432 w 4263033"/>
              <a:gd name="connsiteY8" fmla="*/ 551333 h 909328"/>
              <a:gd name="connsiteX9" fmla="*/ 1200832 w 4263033"/>
              <a:gd name="connsiteY9" fmla="*/ 439038 h 909328"/>
              <a:gd name="connsiteX10" fmla="*/ 1382643 w 4263033"/>
              <a:gd name="connsiteY10" fmla="*/ 422996 h 909328"/>
              <a:gd name="connsiteX11" fmla="*/ 1366600 w 4263033"/>
              <a:gd name="connsiteY11" fmla="*/ 374870 h 909328"/>
              <a:gd name="connsiteX12" fmla="*/ 1125969 w 4263033"/>
              <a:gd name="connsiteY12" fmla="*/ 369522 h 909328"/>
              <a:gd name="connsiteX13" fmla="*/ 799779 w 4263033"/>
              <a:gd name="connsiteY13" fmla="*/ 342785 h 909328"/>
              <a:gd name="connsiteX14" fmla="*/ 767695 w 4263033"/>
              <a:gd name="connsiteY14" fmla="*/ 321396 h 909328"/>
              <a:gd name="connsiteX15" fmla="*/ 1067148 w 4263033"/>
              <a:gd name="connsiteY15" fmla="*/ 321396 h 909328"/>
              <a:gd name="connsiteX16" fmla="*/ 1564453 w 4263033"/>
              <a:gd name="connsiteY16" fmla="*/ 358827 h 909328"/>
              <a:gd name="connsiteX17" fmla="*/ 1773000 w 4263033"/>
              <a:gd name="connsiteY17" fmla="*/ 321396 h 909328"/>
              <a:gd name="connsiteX18" fmla="*/ 2195443 w 4263033"/>
              <a:gd name="connsiteY18" fmla="*/ 283964 h 909328"/>
              <a:gd name="connsiteX19" fmla="*/ 2489548 w 4263033"/>
              <a:gd name="connsiteY19" fmla="*/ 310701 h 909328"/>
              <a:gd name="connsiteX20" fmla="*/ 2831779 w 4263033"/>
              <a:gd name="connsiteY20" fmla="*/ 428343 h 909328"/>
              <a:gd name="connsiteX21" fmla="*/ 2976158 w 4263033"/>
              <a:gd name="connsiteY21" fmla="*/ 481817 h 909328"/>
              <a:gd name="connsiteX22" fmla="*/ 3104495 w 4263033"/>
              <a:gd name="connsiteY22" fmla="*/ 449733 h 909328"/>
              <a:gd name="connsiteX23" fmla="*/ 3307695 w 4263033"/>
              <a:gd name="connsiteY23" fmla="*/ 385564 h 909328"/>
              <a:gd name="connsiteX24" fmla="*/ 3526937 w 4263033"/>
              <a:gd name="connsiteY24" fmla="*/ 353480 h 909328"/>
              <a:gd name="connsiteX25" fmla="*/ 3753404 w 4263033"/>
              <a:gd name="connsiteY25" fmla="*/ 742291 h 909328"/>
              <a:gd name="connsiteX26" fmla="*/ 3941642 w 4263033"/>
              <a:gd name="connsiteY26" fmla="*/ 908267 h 909328"/>
              <a:gd name="connsiteX27" fmla="*/ 4067022 w 4263033"/>
              <a:gd name="connsiteY27" fmla="*/ 267922 h 909328"/>
              <a:gd name="connsiteX28" fmla="*/ 4232790 w 4263033"/>
              <a:gd name="connsiteY28" fmla="*/ 241185 h 909328"/>
              <a:gd name="connsiteX0" fmla="*/ 4029444 w 4095830"/>
              <a:gd name="connsiteY0" fmla="*/ 932890 h 933977"/>
              <a:gd name="connsiteX1" fmla="*/ 3398600 w 4095830"/>
              <a:gd name="connsiteY1" fmla="*/ 80791 h 933977"/>
              <a:gd name="connsiteX2" fmla="*/ 2724832 w 4095830"/>
              <a:gd name="connsiteY2" fmla="*/ 27317 h 933977"/>
              <a:gd name="connsiteX3" fmla="*/ 1735569 w 4095830"/>
              <a:gd name="connsiteY3" fmla="*/ 11275 h 933977"/>
              <a:gd name="connsiteX4" fmla="*/ 585885 w 4095830"/>
              <a:gd name="connsiteY4" fmla="*/ 123570 h 933977"/>
              <a:gd name="connsiteX5" fmla="*/ 61843 w 4095830"/>
              <a:gd name="connsiteY5" fmla="*/ 283991 h 933977"/>
              <a:gd name="connsiteX6" fmla="*/ 45800 w 4095830"/>
              <a:gd name="connsiteY6" fmla="*/ 455107 h 933977"/>
              <a:gd name="connsiteX7" fmla="*/ 382685 w 4095830"/>
              <a:gd name="connsiteY7" fmla="*/ 556707 h 933977"/>
              <a:gd name="connsiteX8" fmla="*/ 794432 w 4095830"/>
              <a:gd name="connsiteY8" fmla="*/ 556707 h 933977"/>
              <a:gd name="connsiteX9" fmla="*/ 1200832 w 4095830"/>
              <a:gd name="connsiteY9" fmla="*/ 444412 h 933977"/>
              <a:gd name="connsiteX10" fmla="*/ 1382643 w 4095830"/>
              <a:gd name="connsiteY10" fmla="*/ 428370 h 933977"/>
              <a:gd name="connsiteX11" fmla="*/ 1366600 w 4095830"/>
              <a:gd name="connsiteY11" fmla="*/ 380244 h 933977"/>
              <a:gd name="connsiteX12" fmla="*/ 1125969 w 4095830"/>
              <a:gd name="connsiteY12" fmla="*/ 374896 h 933977"/>
              <a:gd name="connsiteX13" fmla="*/ 799779 w 4095830"/>
              <a:gd name="connsiteY13" fmla="*/ 348159 h 933977"/>
              <a:gd name="connsiteX14" fmla="*/ 767695 w 4095830"/>
              <a:gd name="connsiteY14" fmla="*/ 326770 h 933977"/>
              <a:gd name="connsiteX15" fmla="*/ 1067148 w 4095830"/>
              <a:gd name="connsiteY15" fmla="*/ 326770 h 933977"/>
              <a:gd name="connsiteX16" fmla="*/ 1564453 w 4095830"/>
              <a:gd name="connsiteY16" fmla="*/ 364201 h 933977"/>
              <a:gd name="connsiteX17" fmla="*/ 1773000 w 4095830"/>
              <a:gd name="connsiteY17" fmla="*/ 326770 h 933977"/>
              <a:gd name="connsiteX18" fmla="*/ 2195443 w 4095830"/>
              <a:gd name="connsiteY18" fmla="*/ 289338 h 933977"/>
              <a:gd name="connsiteX19" fmla="*/ 2489548 w 4095830"/>
              <a:gd name="connsiteY19" fmla="*/ 316075 h 933977"/>
              <a:gd name="connsiteX20" fmla="*/ 2831779 w 4095830"/>
              <a:gd name="connsiteY20" fmla="*/ 433717 h 933977"/>
              <a:gd name="connsiteX21" fmla="*/ 2976158 w 4095830"/>
              <a:gd name="connsiteY21" fmla="*/ 487191 h 933977"/>
              <a:gd name="connsiteX22" fmla="*/ 3104495 w 4095830"/>
              <a:gd name="connsiteY22" fmla="*/ 455107 h 933977"/>
              <a:gd name="connsiteX23" fmla="*/ 3307695 w 4095830"/>
              <a:gd name="connsiteY23" fmla="*/ 390938 h 933977"/>
              <a:gd name="connsiteX24" fmla="*/ 3526937 w 4095830"/>
              <a:gd name="connsiteY24" fmla="*/ 358854 h 933977"/>
              <a:gd name="connsiteX25" fmla="*/ 3753404 w 4095830"/>
              <a:gd name="connsiteY25" fmla="*/ 747665 h 933977"/>
              <a:gd name="connsiteX26" fmla="*/ 3941642 w 4095830"/>
              <a:gd name="connsiteY26" fmla="*/ 913641 h 933977"/>
              <a:gd name="connsiteX27" fmla="*/ 4067022 w 4095830"/>
              <a:gd name="connsiteY27" fmla="*/ 273296 h 933977"/>
              <a:gd name="connsiteX28" fmla="*/ 4029444 w 4095830"/>
              <a:gd name="connsiteY28" fmla="*/ 932890 h 933977"/>
              <a:gd name="connsiteX0" fmla="*/ 4029444 w 4115292"/>
              <a:gd name="connsiteY0" fmla="*/ 932892 h 934173"/>
              <a:gd name="connsiteX1" fmla="*/ 3398600 w 4115292"/>
              <a:gd name="connsiteY1" fmla="*/ 80793 h 934173"/>
              <a:gd name="connsiteX2" fmla="*/ 2724832 w 4115292"/>
              <a:gd name="connsiteY2" fmla="*/ 27319 h 934173"/>
              <a:gd name="connsiteX3" fmla="*/ 1735569 w 4115292"/>
              <a:gd name="connsiteY3" fmla="*/ 11277 h 934173"/>
              <a:gd name="connsiteX4" fmla="*/ 585885 w 4115292"/>
              <a:gd name="connsiteY4" fmla="*/ 123572 h 934173"/>
              <a:gd name="connsiteX5" fmla="*/ 61843 w 4115292"/>
              <a:gd name="connsiteY5" fmla="*/ 283993 h 934173"/>
              <a:gd name="connsiteX6" fmla="*/ 45800 w 4115292"/>
              <a:gd name="connsiteY6" fmla="*/ 455109 h 934173"/>
              <a:gd name="connsiteX7" fmla="*/ 382685 w 4115292"/>
              <a:gd name="connsiteY7" fmla="*/ 556709 h 934173"/>
              <a:gd name="connsiteX8" fmla="*/ 794432 w 4115292"/>
              <a:gd name="connsiteY8" fmla="*/ 556709 h 934173"/>
              <a:gd name="connsiteX9" fmla="*/ 1200832 w 4115292"/>
              <a:gd name="connsiteY9" fmla="*/ 444414 h 934173"/>
              <a:gd name="connsiteX10" fmla="*/ 1382643 w 4115292"/>
              <a:gd name="connsiteY10" fmla="*/ 428372 h 934173"/>
              <a:gd name="connsiteX11" fmla="*/ 1366600 w 4115292"/>
              <a:gd name="connsiteY11" fmla="*/ 380246 h 934173"/>
              <a:gd name="connsiteX12" fmla="*/ 1125969 w 4115292"/>
              <a:gd name="connsiteY12" fmla="*/ 374898 h 934173"/>
              <a:gd name="connsiteX13" fmla="*/ 799779 w 4115292"/>
              <a:gd name="connsiteY13" fmla="*/ 348161 h 934173"/>
              <a:gd name="connsiteX14" fmla="*/ 767695 w 4115292"/>
              <a:gd name="connsiteY14" fmla="*/ 326772 h 934173"/>
              <a:gd name="connsiteX15" fmla="*/ 1067148 w 4115292"/>
              <a:gd name="connsiteY15" fmla="*/ 326772 h 934173"/>
              <a:gd name="connsiteX16" fmla="*/ 1564453 w 4115292"/>
              <a:gd name="connsiteY16" fmla="*/ 364203 h 934173"/>
              <a:gd name="connsiteX17" fmla="*/ 1773000 w 4115292"/>
              <a:gd name="connsiteY17" fmla="*/ 326772 h 934173"/>
              <a:gd name="connsiteX18" fmla="*/ 2195443 w 4115292"/>
              <a:gd name="connsiteY18" fmla="*/ 289340 h 934173"/>
              <a:gd name="connsiteX19" fmla="*/ 2489548 w 4115292"/>
              <a:gd name="connsiteY19" fmla="*/ 316077 h 934173"/>
              <a:gd name="connsiteX20" fmla="*/ 2831779 w 4115292"/>
              <a:gd name="connsiteY20" fmla="*/ 433719 h 934173"/>
              <a:gd name="connsiteX21" fmla="*/ 2976158 w 4115292"/>
              <a:gd name="connsiteY21" fmla="*/ 487193 h 934173"/>
              <a:gd name="connsiteX22" fmla="*/ 3104495 w 4115292"/>
              <a:gd name="connsiteY22" fmla="*/ 455109 h 934173"/>
              <a:gd name="connsiteX23" fmla="*/ 3307695 w 4115292"/>
              <a:gd name="connsiteY23" fmla="*/ 390940 h 934173"/>
              <a:gd name="connsiteX24" fmla="*/ 3526937 w 4115292"/>
              <a:gd name="connsiteY24" fmla="*/ 358856 h 934173"/>
              <a:gd name="connsiteX25" fmla="*/ 3753404 w 4115292"/>
              <a:gd name="connsiteY25" fmla="*/ 747667 h 934173"/>
              <a:gd name="connsiteX26" fmla="*/ 3632526 w 4115292"/>
              <a:gd name="connsiteY26" fmla="*/ 262035 h 934173"/>
              <a:gd name="connsiteX27" fmla="*/ 4067022 w 4115292"/>
              <a:gd name="connsiteY27" fmla="*/ 273298 h 934173"/>
              <a:gd name="connsiteX28" fmla="*/ 4029444 w 4115292"/>
              <a:gd name="connsiteY28" fmla="*/ 932892 h 934173"/>
              <a:gd name="connsiteX0" fmla="*/ 4029444 w 4073962"/>
              <a:gd name="connsiteY0" fmla="*/ 932892 h 936925"/>
              <a:gd name="connsiteX1" fmla="*/ 3398600 w 4073962"/>
              <a:gd name="connsiteY1" fmla="*/ 80793 h 936925"/>
              <a:gd name="connsiteX2" fmla="*/ 2724832 w 4073962"/>
              <a:gd name="connsiteY2" fmla="*/ 27319 h 936925"/>
              <a:gd name="connsiteX3" fmla="*/ 1735569 w 4073962"/>
              <a:gd name="connsiteY3" fmla="*/ 11277 h 936925"/>
              <a:gd name="connsiteX4" fmla="*/ 585885 w 4073962"/>
              <a:gd name="connsiteY4" fmla="*/ 123572 h 936925"/>
              <a:gd name="connsiteX5" fmla="*/ 61843 w 4073962"/>
              <a:gd name="connsiteY5" fmla="*/ 283993 h 936925"/>
              <a:gd name="connsiteX6" fmla="*/ 45800 w 4073962"/>
              <a:gd name="connsiteY6" fmla="*/ 455109 h 936925"/>
              <a:gd name="connsiteX7" fmla="*/ 382685 w 4073962"/>
              <a:gd name="connsiteY7" fmla="*/ 556709 h 936925"/>
              <a:gd name="connsiteX8" fmla="*/ 794432 w 4073962"/>
              <a:gd name="connsiteY8" fmla="*/ 556709 h 936925"/>
              <a:gd name="connsiteX9" fmla="*/ 1200832 w 4073962"/>
              <a:gd name="connsiteY9" fmla="*/ 444414 h 936925"/>
              <a:gd name="connsiteX10" fmla="*/ 1382643 w 4073962"/>
              <a:gd name="connsiteY10" fmla="*/ 428372 h 936925"/>
              <a:gd name="connsiteX11" fmla="*/ 1366600 w 4073962"/>
              <a:gd name="connsiteY11" fmla="*/ 380246 h 936925"/>
              <a:gd name="connsiteX12" fmla="*/ 1125969 w 4073962"/>
              <a:gd name="connsiteY12" fmla="*/ 374898 h 936925"/>
              <a:gd name="connsiteX13" fmla="*/ 799779 w 4073962"/>
              <a:gd name="connsiteY13" fmla="*/ 348161 h 936925"/>
              <a:gd name="connsiteX14" fmla="*/ 767695 w 4073962"/>
              <a:gd name="connsiteY14" fmla="*/ 326772 h 936925"/>
              <a:gd name="connsiteX15" fmla="*/ 1067148 w 4073962"/>
              <a:gd name="connsiteY15" fmla="*/ 326772 h 936925"/>
              <a:gd name="connsiteX16" fmla="*/ 1564453 w 4073962"/>
              <a:gd name="connsiteY16" fmla="*/ 364203 h 936925"/>
              <a:gd name="connsiteX17" fmla="*/ 1773000 w 4073962"/>
              <a:gd name="connsiteY17" fmla="*/ 326772 h 936925"/>
              <a:gd name="connsiteX18" fmla="*/ 2195443 w 4073962"/>
              <a:gd name="connsiteY18" fmla="*/ 289340 h 936925"/>
              <a:gd name="connsiteX19" fmla="*/ 2489548 w 4073962"/>
              <a:gd name="connsiteY19" fmla="*/ 316077 h 936925"/>
              <a:gd name="connsiteX20" fmla="*/ 2831779 w 4073962"/>
              <a:gd name="connsiteY20" fmla="*/ 433719 h 936925"/>
              <a:gd name="connsiteX21" fmla="*/ 2976158 w 4073962"/>
              <a:gd name="connsiteY21" fmla="*/ 487193 h 936925"/>
              <a:gd name="connsiteX22" fmla="*/ 3104495 w 4073962"/>
              <a:gd name="connsiteY22" fmla="*/ 455109 h 936925"/>
              <a:gd name="connsiteX23" fmla="*/ 3307695 w 4073962"/>
              <a:gd name="connsiteY23" fmla="*/ 390940 h 936925"/>
              <a:gd name="connsiteX24" fmla="*/ 3526937 w 4073962"/>
              <a:gd name="connsiteY24" fmla="*/ 358856 h 936925"/>
              <a:gd name="connsiteX25" fmla="*/ 3753404 w 4073962"/>
              <a:gd name="connsiteY25" fmla="*/ 747667 h 936925"/>
              <a:gd name="connsiteX26" fmla="*/ 3632526 w 4073962"/>
              <a:gd name="connsiteY26" fmla="*/ 262035 h 936925"/>
              <a:gd name="connsiteX27" fmla="*/ 3978703 w 4073962"/>
              <a:gd name="connsiteY27" fmla="*/ 396436 h 936925"/>
              <a:gd name="connsiteX28" fmla="*/ 4029444 w 4073962"/>
              <a:gd name="connsiteY28" fmla="*/ 932892 h 936925"/>
              <a:gd name="connsiteX0" fmla="*/ 4029444 w 4072924"/>
              <a:gd name="connsiteY0" fmla="*/ 932892 h 937115"/>
              <a:gd name="connsiteX1" fmla="*/ 3398600 w 4072924"/>
              <a:gd name="connsiteY1" fmla="*/ 80793 h 937115"/>
              <a:gd name="connsiteX2" fmla="*/ 2724832 w 4072924"/>
              <a:gd name="connsiteY2" fmla="*/ 27319 h 937115"/>
              <a:gd name="connsiteX3" fmla="*/ 1735569 w 4072924"/>
              <a:gd name="connsiteY3" fmla="*/ 11277 h 937115"/>
              <a:gd name="connsiteX4" fmla="*/ 585885 w 4072924"/>
              <a:gd name="connsiteY4" fmla="*/ 123572 h 937115"/>
              <a:gd name="connsiteX5" fmla="*/ 61843 w 4072924"/>
              <a:gd name="connsiteY5" fmla="*/ 283993 h 937115"/>
              <a:gd name="connsiteX6" fmla="*/ 45800 w 4072924"/>
              <a:gd name="connsiteY6" fmla="*/ 455109 h 937115"/>
              <a:gd name="connsiteX7" fmla="*/ 382685 w 4072924"/>
              <a:gd name="connsiteY7" fmla="*/ 556709 h 937115"/>
              <a:gd name="connsiteX8" fmla="*/ 794432 w 4072924"/>
              <a:gd name="connsiteY8" fmla="*/ 556709 h 937115"/>
              <a:gd name="connsiteX9" fmla="*/ 1200832 w 4072924"/>
              <a:gd name="connsiteY9" fmla="*/ 444414 h 937115"/>
              <a:gd name="connsiteX10" fmla="*/ 1382643 w 4072924"/>
              <a:gd name="connsiteY10" fmla="*/ 428372 h 937115"/>
              <a:gd name="connsiteX11" fmla="*/ 1366600 w 4072924"/>
              <a:gd name="connsiteY11" fmla="*/ 380246 h 937115"/>
              <a:gd name="connsiteX12" fmla="*/ 1125969 w 4072924"/>
              <a:gd name="connsiteY12" fmla="*/ 374898 h 937115"/>
              <a:gd name="connsiteX13" fmla="*/ 799779 w 4072924"/>
              <a:gd name="connsiteY13" fmla="*/ 348161 h 937115"/>
              <a:gd name="connsiteX14" fmla="*/ 767695 w 4072924"/>
              <a:gd name="connsiteY14" fmla="*/ 326772 h 937115"/>
              <a:gd name="connsiteX15" fmla="*/ 1067148 w 4072924"/>
              <a:gd name="connsiteY15" fmla="*/ 326772 h 937115"/>
              <a:gd name="connsiteX16" fmla="*/ 1564453 w 4072924"/>
              <a:gd name="connsiteY16" fmla="*/ 364203 h 937115"/>
              <a:gd name="connsiteX17" fmla="*/ 1773000 w 4072924"/>
              <a:gd name="connsiteY17" fmla="*/ 326772 h 937115"/>
              <a:gd name="connsiteX18" fmla="*/ 2195443 w 4072924"/>
              <a:gd name="connsiteY18" fmla="*/ 289340 h 937115"/>
              <a:gd name="connsiteX19" fmla="*/ 2489548 w 4072924"/>
              <a:gd name="connsiteY19" fmla="*/ 316077 h 937115"/>
              <a:gd name="connsiteX20" fmla="*/ 2831779 w 4072924"/>
              <a:gd name="connsiteY20" fmla="*/ 433719 h 937115"/>
              <a:gd name="connsiteX21" fmla="*/ 2976158 w 4072924"/>
              <a:gd name="connsiteY21" fmla="*/ 487193 h 937115"/>
              <a:gd name="connsiteX22" fmla="*/ 3104495 w 4072924"/>
              <a:gd name="connsiteY22" fmla="*/ 455109 h 937115"/>
              <a:gd name="connsiteX23" fmla="*/ 3307695 w 4072924"/>
              <a:gd name="connsiteY23" fmla="*/ 390940 h 937115"/>
              <a:gd name="connsiteX24" fmla="*/ 3526937 w 4072924"/>
              <a:gd name="connsiteY24" fmla="*/ 358856 h 937115"/>
              <a:gd name="connsiteX25" fmla="*/ 3753404 w 4072924"/>
              <a:gd name="connsiteY25" fmla="*/ 747667 h 937115"/>
              <a:gd name="connsiteX26" fmla="*/ 3661282 w 4072924"/>
              <a:gd name="connsiteY26" fmla="*/ 121238 h 937115"/>
              <a:gd name="connsiteX27" fmla="*/ 3978703 w 4072924"/>
              <a:gd name="connsiteY27" fmla="*/ 396436 h 937115"/>
              <a:gd name="connsiteX28" fmla="*/ 4029444 w 4072924"/>
              <a:gd name="connsiteY28" fmla="*/ 932892 h 937115"/>
              <a:gd name="connsiteX0" fmla="*/ 4029444 w 4072924"/>
              <a:gd name="connsiteY0" fmla="*/ 932892 h 937113"/>
              <a:gd name="connsiteX1" fmla="*/ 3398600 w 4072924"/>
              <a:gd name="connsiteY1" fmla="*/ 80793 h 937113"/>
              <a:gd name="connsiteX2" fmla="*/ 2724832 w 4072924"/>
              <a:gd name="connsiteY2" fmla="*/ 27319 h 937113"/>
              <a:gd name="connsiteX3" fmla="*/ 1735569 w 4072924"/>
              <a:gd name="connsiteY3" fmla="*/ 11277 h 937113"/>
              <a:gd name="connsiteX4" fmla="*/ 585885 w 4072924"/>
              <a:gd name="connsiteY4" fmla="*/ 123572 h 937113"/>
              <a:gd name="connsiteX5" fmla="*/ 61843 w 4072924"/>
              <a:gd name="connsiteY5" fmla="*/ 283993 h 937113"/>
              <a:gd name="connsiteX6" fmla="*/ 45800 w 4072924"/>
              <a:gd name="connsiteY6" fmla="*/ 455109 h 937113"/>
              <a:gd name="connsiteX7" fmla="*/ 382685 w 4072924"/>
              <a:gd name="connsiteY7" fmla="*/ 556709 h 937113"/>
              <a:gd name="connsiteX8" fmla="*/ 794432 w 4072924"/>
              <a:gd name="connsiteY8" fmla="*/ 556709 h 937113"/>
              <a:gd name="connsiteX9" fmla="*/ 1200832 w 4072924"/>
              <a:gd name="connsiteY9" fmla="*/ 444414 h 937113"/>
              <a:gd name="connsiteX10" fmla="*/ 1382643 w 4072924"/>
              <a:gd name="connsiteY10" fmla="*/ 428372 h 937113"/>
              <a:gd name="connsiteX11" fmla="*/ 1366600 w 4072924"/>
              <a:gd name="connsiteY11" fmla="*/ 380246 h 937113"/>
              <a:gd name="connsiteX12" fmla="*/ 1125969 w 4072924"/>
              <a:gd name="connsiteY12" fmla="*/ 374898 h 937113"/>
              <a:gd name="connsiteX13" fmla="*/ 799779 w 4072924"/>
              <a:gd name="connsiteY13" fmla="*/ 348161 h 937113"/>
              <a:gd name="connsiteX14" fmla="*/ 767695 w 4072924"/>
              <a:gd name="connsiteY14" fmla="*/ 326772 h 937113"/>
              <a:gd name="connsiteX15" fmla="*/ 1067148 w 4072924"/>
              <a:gd name="connsiteY15" fmla="*/ 326772 h 937113"/>
              <a:gd name="connsiteX16" fmla="*/ 1564453 w 4072924"/>
              <a:gd name="connsiteY16" fmla="*/ 364203 h 937113"/>
              <a:gd name="connsiteX17" fmla="*/ 1773000 w 4072924"/>
              <a:gd name="connsiteY17" fmla="*/ 326772 h 937113"/>
              <a:gd name="connsiteX18" fmla="*/ 2195443 w 4072924"/>
              <a:gd name="connsiteY18" fmla="*/ 289340 h 937113"/>
              <a:gd name="connsiteX19" fmla="*/ 2489548 w 4072924"/>
              <a:gd name="connsiteY19" fmla="*/ 316077 h 937113"/>
              <a:gd name="connsiteX20" fmla="*/ 2831779 w 4072924"/>
              <a:gd name="connsiteY20" fmla="*/ 433719 h 937113"/>
              <a:gd name="connsiteX21" fmla="*/ 2976158 w 4072924"/>
              <a:gd name="connsiteY21" fmla="*/ 487193 h 937113"/>
              <a:gd name="connsiteX22" fmla="*/ 3104495 w 4072924"/>
              <a:gd name="connsiteY22" fmla="*/ 455109 h 937113"/>
              <a:gd name="connsiteX23" fmla="*/ 3307695 w 4072924"/>
              <a:gd name="connsiteY23" fmla="*/ 390940 h 937113"/>
              <a:gd name="connsiteX24" fmla="*/ 3526937 w 4072924"/>
              <a:gd name="connsiteY24" fmla="*/ 358856 h 937113"/>
              <a:gd name="connsiteX25" fmla="*/ 3534790 w 4072924"/>
              <a:gd name="connsiteY25" fmla="*/ 155556 h 937113"/>
              <a:gd name="connsiteX26" fmla="*/ 3661282 w 4072924"/>
              <a:gd name="connsiteY26" fmla="*/ 121238 h 937113"/>
              <a:gd name="connsiteX27" fmla="*/ 3978703 w 4072924"/>
              <a:gd name="connsiteY27" fmla="*/ 396436 h 937113"/>
              <a:gd name="connsiteX28" fmla="*/ 4029444 w 4072924"/>
              <a:gd name="connsiteY28" fmla="*/ 932892 h 937113"/>
              <a:gd name="connsiteX0" fmla="*/ 4029444 w 4072924"/>
              <a:gd name="connsiteY0" fmla="*/ 932892 h 937115"/>
              <a:gd name="connsiteX1" fmla="*/ 3398600 w 4072924"/>
              <a:gd name="connsiteY1" fmla="*/ 80793 h 937115"/>
              <a:gd name="connsiteX2" fmla="*/ 2724832 w 4072924"/>
              <a:gd name="connsiteY2" fmla="*/ 27319 h 937115"/>
              <a:gd name="connsiteX3" fmla="*/ 1735569 w 4072924"/>
              <a:gd name="connsiteY3" fmla="*/ 11277 h 937115"/>
              <a:gd name="connsiteX4" fmla="*/ 585885 w 4072924"/>
              <a:gd name="connsiteY4" fmla="*/ 123572 h 937115"/>
              <a:gd name="connsiteX5" fmla="*/ 61843 w 4072924"/>
              <a:gd name="connsiteY5" fmla="*/ 283993 h 937115"/>
              <a:gd name="connsiteX6" fmla="*/ 45800 w 4072924"/>
              <a:gd name="connsiteY6" fmla="*/ 455109 h 937115"/>
              <a:gd name="connsiteX7" fmla="*/ 382685 w 4072924"/>
              <a:gd name="connsiteY7" fmla="*/ 556709 h 937115"/>
              <a:gd name="connsiteX8" fmla="*/ 794432 w 4072924"/>
              <a:gd name="connsiteY8" fmla="*/ 556709 h 937115"/>
              <a:gd name="connsiteX9" fmla="*/ 1200832 w 4072924"/>
              <a:gd name="connsiteY9" fmla="*/ 444414 h 937115"/>
              <a:gd name="connsiteX10" fmla="*/ 1382643 w 4072924"/>
              <a:gd name="connsiteY10" fmla="*/ 428372 h 937115"/>
              <a:gd name="connsiteX11" fmla="*/ 1366600 w 4072924"/>
              <a:gd name="connsiteY11" fmla="*/ 380246 h 937115"/>
              <a:gd name="connsiteX12" fmla="*/ 1125969 w 4072924"/>
              <a:gd name="connsiteY12" fmla="*/ 374898 h 937115"/>
              <a:gd name="connsiteX13" fmla="*/ 799779 w 4072924"/>
              <a:gd name="connsiteY13" fmla="*/ 348161 h 937115"/>
              <a:gd name="connsiteX14" fmla="*/ 767695 w 4072924"/>
              <a:gd name="connsiteY14" fmla="*/ 326772 h 937115"/>
              <a:gd name="connsiteX15" fmla="*/ 1067148 w 4072924"/>
              <a:gd name="connsiteY15" fmla="*/ 326772 h 937115"/>
              <a:gd name="connsiteX16" fmla="*/ 1564453 w 4072924"/>
              <a:gd name="connsiteY16" fmla="*/ 364203 h 937115"/>
              <a:gd name="connsiteX17" fmla="*/ 1773000 w 4072924"/>
              <a:gd name="connsiteY17" fmla="*/ 326772 h 937115"/>
              <a:gd name="connsiteX18" fmla="*/ 2195443 w 4072924"/>
              <a:gd name="connsiteY18" fmla="*/ 289340 h 937115"/>
              <a:gd name="connsiteX19" fmla="*/ 2489548 w 4072924"/>
              <a:gd name="connsiteY19" fmla="*/ 316077 h 937115"/>
              <a:gd name="connsiteX20" fmla="*/ 2831779 w 4072924"/>
              <a:gd name="connsiteY20" fmla="*/ 433719 h 937115"/>
              <a:gd name="connsiteX21" fmla="*/ 2976158 w 4072924"/>
              <a:gd name="connsiteY21" fmla="*/ 487193 h 937115"/>
              <a:gd name="connsiteX22" fmla="*/ 3104495 w 4072924"/>
              <a:gd name="connsiteY22" fmla="*/ 455109 h 937115"/>
              <a:gd name="connsiteX23" fmla="*/ 3307695 w 4072924"/>
              <a:gd name="connsiteY23" fmla="*/ 390940 h 937115"/>
              <a:gd name="connsiteX24" fmla="*/ 3526937 w 4072924"/>
              <a:gd name="connsiteY24" fmla="*/ 358856 h 937115"/>
              <a:gd name="connsiteX25" fmla="*/ 3508730 w 4072924"/>
              <a:gd name="connsiteY25" fmla="*/ 12505 h 937115"/>
              <a:gd name="connsiteX26" fmla="*/ 3661282 w 4072924"/>
              <a:gd name="connsiteY26" fmla="*/ 121238 h 937115"/>
              <a:gd name="connsiteX27" fmla="*/ 3978703 w 4072924"/>
              <a:gd name="connsiteY27" fmla="*/ 396436 h 937115"/>
              <a:gd name="connsiteX28" fmla="*/ 4029444 w 4072924"/>
              <a:gd name="connsiteY28" fmla="*/ 932892 h 937115"/>
              <a:gd name="connsiteX0" fmla="*/ 4029444 w 4072924"/>
              <a:gd name="connsiteY0" fmla="*/ 936035 h 940256"/>
              <a:gd name="connsiteX1" fmla="*/ 3398600 w 4072924"/>
              <a:gd name="connsiteY1" fmla="*/ 83936 h 940256"/>
              <a:gd name="connsiteX2" fmla="*/ 2724832 w 4072924"/>
              <a:gd name="connsiteY2" fmla="*/ 30462 h 940256"/>
              <a:gd name="connsiteX3" fmla="*/ 1735569 w 4072924"/>
              <a:gd name="connsiteY3" fmla="*/ 14420 h 940256"/>
              <a:gd name="connsiteX4" fmla="*/ 585885 w 4072924"/>
              <a:gd name="connsiteY4" fmla="*/ 126715 h 940256"/>
              <a:gd name="connsiteX5" fmla="*/ 61843 w 4072924"/>
              <a:gd name="connsiteY5" fmla="*/ 287136 h 940256"/>
              <a:gd name="connsiteX6" fmla="*/ 45800 w 4072924"/>
              <a:gd name="connsiteY6" fmla="*/ 458252 h 940256"/>
              <a:gd name="connsiteX7" fmla="*/ 382685 w 4072924"/>
              <a:gd name="connsiteY7" fmla="*/ 559852 h 940256"/>
              <a:gd name="connsiteX8" fmla="*/ 794432 w 4072924"/>
              <a:gd name="connsiteY8" fmla="*/ 559852 h 940256"/>
              <a:gd name="connsiteX9" fmla="*/ 1200832 w 4072924"/>
              <a:gd name="connsiteY9" fmla="*/ 447557 h 940256"/>
              <a:gd name="connsiteX10" fmla="*/ 1382643 w 4072924"/>
              <a:gd name="connsiteY10" fmla="*/ 431515 h 940256"/>
              <a:gd name="connsiteX11" fmla="*/ 1366600 w 4072924"/>
              <a:gd name="connsiteY11" fmla="*/ 383389 h 940256"/>
              <a:gd name="connsiteX12" fmla="*/ 1125969 w 4072924"/>
              <a:gd name="connsiteY12" fmla="*/ 378041 h 940256"/>
              <a:gd name="connsiteX13" fmla="*/ 799779 w 4072924"/>
              <a:gd name="connsiteY13" fmla="*/ 351304 h 940256"/>
              <a:gd name="connsiteX14" fmla="*/ 767695 w 4072924"/>
              <a:gd name="connsiteY14" fmla="*/ 329915 h 940256"/>
              <a:gd name="connsiteX15" fmla="*/ 1067148 w 4072924"/>
              <a:gd name="connsiteY15" fmla="*/ 329915 h 940256"/>
              <a:gd name="connsiteX16" fmla="*/ 1564453 w 4072924"/>
              <a:gd name="connsiteY16" fmla="*/ 367346 h 940256"/>
              <a:gd name="connsiteX17" fmla="*/ 1773000 w 4072924"/>
              <a:gd name="connsiteY17" fmla="*/ 329915 h 940256"/>
              <a:gd name="connsiteX18" fmla="*/ 2195443 w 4072924"/>
              <a:gd name="connsiteY18" fmla="*/ 292483 h 940256"/>
              <a:gd name="connsiteX19" fmla="*/ 2489548 w 4072924"/>
              <a:gd name="connsiteY19" fmla="*/ 319220 h 940256"/>
              <a:gd name="connsiteX20" fmla="*/ 2831779 w 4072924"/>
              <a:gd name="connsiteY20" fmla="*/ 436862 h 940256"/>
              <a:gd name="connsiteX21" fmla="*/ 2976158 w 4072924"/>
              <a:gd name="connsiteY21" fmla="*/ 490336 h 940256"/>
              <a:gd name="connsiteX22" fmla="*/ 3104495 w 4072924"/>
              <a:gd name="connsiteY22" fmla="*/ 458252 h 940256"/>
              <a:gd name="connsiteX23" fmla="*/ 3307695 w 4072924"/>
              <a:gd name="connsiteY23" fmla="*/ 394083 h 940256"/>
              <a:gd name="connsiteX24" fmla="*/ 3583934 w 4072924"/>
              <a:gd name="connsiteY24" fmla="*/ 546884 h 940256"/>
              <a:gd name="connsiteX25" fmla="*/ 3508730 w 4072924"/>
              <a:gd name="connsiteY25" fmla="*/ 15648 h 940256"/>
              <a:gd name="connsiteX26" fmla="*/ 3661282 w 4072924"/>
              <a:gd name="connsiteY26" fmla="*/ 124381 h 940256"/>
              <a:gd name="connsiteX27" fmla="*/ 3978703 w 4072924"/>
              <a:gd name="connsiteY27" fmla="*/ 399579 h 940256"/>
              <a:gd name="connsiteX28" fmla="*/ 4029444 w 4072924"/>
              <a:gd name="connsiteY28" fmla="*/ 936035 h 940256"/>
              <a:gd name="connsiteX0" fmla="*/ 4029444 w 4072924"/>
              <a:gd name="connsiteY0" fmla="*/ 936035 h 940258"/>
              <a:gd name="connsiteX1" fmla="*/ 3398600 w 4072924"/>
              <a:gd name="connsiteY1" fmla="*/ 83936 h 940258"/>
              <a:gd name="connsiteX2" fmla="*/ 2724832 w 4072924"/>
              <a:gd name="connsiteY2" fmla="*/ 30462 h 940258"/>
              <a:gd name="connsiteX3" fmla="*/ 1735569 w 4072924"/>
              <a:gd name="connsiteY3" fmla="*/ 14420 h 940258"/>
              <a:gd name="connsiteX4" fmla="*/ 585885 w 4072924"/>
              <a:gd name="connsiteY4" fmla="*/ 126715 h 940258"/>
              <a:gd name="connsiteX5" fmla="*/ 61843 w 4072924"/>
              <a:gd name="connsiteY5" fmla="*/ 287136 h 940258"/>
              <a:gd name="connsiteX6" fmla="*/ 45800 w 4072924"/>
              <a:gd name="connsiteY6" fmla="*/ 458252 h 940258"/>
              <a:gd name="connsiteX7" fmla="*/ 382685 w 4072924"/>
              <a:gd name="connsiteY7" fmla="*/ 559852 h 940258"/>
              <a:gd name="connsiteX8" fmla="*/ 794432 w 4072924"/>
              <a:gd name="connsiteY8" fmla="*/ 559852 h 940258"/>
              <a:gd name="connsiteX9" fmla="*/ 1200832 w 4072924"/>
              <a:gd name="connsiteY9" fmla="*/ 447557 h 940258"/>
              <a:gd name="connsiteX10" fmla="*/ 1382643 w 4072924"/>
              <a:gd name="connsiteY10" fmla="*/ 431515 h 940258"/>
              <a:gd name="connsiteX11" fmla="*/ 1366600 w 4072924"/>
              <a:gd name="connsiteY11" fmla="*/ 383389 h 940258"/>
              <a:gd name="connsiteX12" fmla="*/ 1125969 w 4072924"/>
              <a:gd name="connsiteY12" fmla="*/ 378041 h 940258"/>
              <a:gd name="connsiteX13" fmla="*/ 799779 w 4072924"/>
              <a:gd name="connsiteY13" fmla="*/ 351304 h 940258"/>
              <a:gd name="connsiteX14" fmla="*/ 767695 w 4072924"/>
              <a:gd name="connsiteY14" fmla="*/ 329915 h 940258"/>
              <a:gd name="connsiteX15" fmla="*/ 1067148 w 4072924"/>
              <a:gd name="connsiteY15" fmla="*/ 329915 h 940258"/>
              <a:gd name="connsiteX16" fmla="*/ 1564453 w 4072924"/>
              <a:gd name="connsiteY16" fmla="*/ 367346 h 940258"/>
              <a:gd name="connsiteX17" fmla="*/ 1773000 w 4072924"/>
              <a:gd name="connsiteY17" fmla="*/ 329915 h 940258"/>
              <a:gd name="connsiteX18" fmla="*/ 2195443 w 4072924"/>
              <a:gd name="connsiteY18" fmla="*/ 292483 h 940258"/>
              <a:gd name="connsiteX19" fmla="*/ 2489548 w 4072924"/>
              <a:gd name="connsiteY19" fmla="*/ 319220 h 940258"/>
              <a:gd name="connsiteX20" fmla="*/ 2831779 w 4072924"/>
              <a:gd name="connsiteY20" fmla="*/ 436862 h 940258"/>
              <a:gd name="connsiteX21" fmla="*/ 2976158 w 4072924"/>
              <a:gd name="connsiteY21" fmla="*/ 490336 h 940258"/>
              <a:gd name="connsiteX22" fmla="*/ 3104495 w 4072924"/>
              <a:gd name="connsiteY22" fmla="*/ 458252 h 940258"/>
              <a:gd name="connsiteX23" fmla="*/ 3307695 w 4072924"/>
              <a:gd name="connsiteY23" fmla="*/ 394083 h 940258"/>
              <a:gd name="connsiteX24" fmla="*/ 3508730 w 4072924"/>
              <a:gd name="connsiteY24" fmla="*/ 15648 h 940258"/>
              <a:gd name="connsiteX25" fmla="*/ 3661282 w 4072924"/>
              <a:gd name="connsiteY25" fmla="*/ 124381 h 940258"/>
              <a:gd name="connsiteX26" fmla="*/ 3978703 w 4072924"/>
              <a:gd name="connsiteY26" fmla="*/ 399579 h 940258"/>
              <a:gd name="connsiteX27" fmla="*/ 4029444 w 4072924"/>
              <a:gd name="connsiteY27" fmla="*/ 936035 h 940258"/>
              <a:gd name="connsiteX0" fmla="*/ 4029444 w 4066785"/>
              <a:gd name="connsiteY0" fmla="*/ 952925 h 954100"/>
              <a:gd name="connsiteX1" fmla="*/ 3481528 w 4066785"/>
              <a:gd name="connsiteY1" fmla="*/ 545381 h 954100"/>
              <a:gd name="connsiteX2" fmla="*/ 2724832 w 4066785"/>
              <a:gd name="connsiteY2" fmla="*/ 47352 h 954100"/>
              <a:gd name="connsiteX3" fmla="*/ 1735569 w 4066785"/>
              <a:gd name="connsiteY3" fmla="*/ 31310 h 954100"/>
              <a:gd name="connsiteX4" fmla="*/ 585885 w 4066785"/>
              <a:gd name="connsiteY4" fmla="*/ 143605 h 954100"/>
              <a:gd name="connsiteX5" fmla="*/ 61843 w 4066785"/>
              <a:gd name="connsiteY5" fmla="*/ 304026 h 954100"/>
              <a:gd name="connsiteX6" fmla="*/ 45800 w 4066785"/>
              <a:gd name="connsiteY6" fmla="*/ 475142 h 954100"/>
              <a:gd name="connsiteX7" fmla="*/ 382685 w 4066785"/>
              <a:gd name="connsiteY7" fmla="*/ 576742 h 954100"/>
              <a:gd name="connsiteX8" fmla="*/ 794432 w 4066785"/>
              <a:gd name="connsiteY8" fmla="*/ 576742 h 954100"/>
              <a:gd name="connsiteX9" fmla="*/ 1200832 w 4066785"/>
              <a:gd name="connsiteY9" fmla="*/ 464447 h 954100"/>
              <a:gd name="connsiteX10" fmla="*/ 1382643 w 4066785"/>
              <a:gd name="connsiteY10" fmla="*/ 448405 h 954100"/>
              <a:gd name="connsiteX11" fmla="*/ 1366600 w 4066785"/>
              <a:gd name="connsiteY11" fmla="*/ 400279 h 954100"/>
              <a:gd name="connsiteX12" fmla="*/ 1125969 w 4066785"/>
              <a:gd name="connsiteY12" fmla="*/ 394931 h 954100"/>
              <a:gd name="connsiteX13" fmla="*/ 799779 w 4066785"/>
              <a:gd name="connsiteY13" fmla="*/ 368194 h 954100"/>
              <a:gd name="connsiteX14" fmla="*/ 767695 w 4066785"/>
              <a:gd name="connsiteY14" fmla="*/ 346805 h 954100"/>
              <a:gd name="connsiteX15" fmla="*/ 1067148 w 4066785"/>
              <a:gd name="connsiteY15" fmla="*/ 346805 h 954100"/>
              <a:gd name="connsiteX16" fmla="*/ 1564453 w 4066785"/>
              <a:gd name="connsiteY16" fmla="*/ 384236 h 954100"/>
              <a:gd name="connsiteX17" fmla="*/ 1773000 w 4066785"/>
              <a:gd name="connsiteY17" fmla="*/ 346805 h 954100"/>
              <a:gd name="connsiteX18" fmla="*/ 2195443 w 4066785"/>
              <a:gd name="connsiteY18" fmla="*/ 309373 h 954100"/>
              <a:gd name="connsiteX19" fmla="*/ 2489548 w 4066785"/>
              <a:gd name="connsiteY19" fmla="*/ 336110 h 954100"/>
              <a:gd name="connsiteX20" fmla="*/ 2831779 w 4066785"/>
              <a:gd name="connsiteY20" fmla="*/ 453752 h 954100"/>
              <a:gd name="connsiteX21" fmla="*/ 2976158 w 4066785"/>
              <a:gd name="connsiteY21" fmla="*/ 507226 h 954100"/>
              <a:gd name="connsiteX22" fmla="*/ 3104495 w 4066785"/>
              <a:gd name="connsiteY22" fmla="*/ 475142 h 954100"/>
              <a:gd name="connsiteX23" fmla="*/ 3307695 w 4066785"/>
              <a:gd name="connsiteY23" fmla="*/ 410973 h 954100"/>
              <a:gd name="connsiteX24" fmla="*/ 3508730 w 4066785"/>
              <a:gd name="connsiteY24" fmla="*/ 32538 h 954100"/>
              <a:gd name="connsiteX25" fmla="*/ 3661282 w 4066785"/>
              <a:gd name="connsiteY25" fmla="*/ 141271 h 954100"/>
              <a:gd name="connsiteX26" fmla="*/ 3978703 w 4066785"/>
              <a:gd name="connsiteY26" fmla="*/ 416469 h 954100"/>
              <a:gd name="connsiteX27" fmla="*/ 4029444 w 4066785"/>
              <a:gd name="connsiteY27" fmla="*/ 952925 h 954100"/>
              <a:gd name="connsiteX0" fmla="*/ 4029444 w 4051216"/>
              <a:gd name="connsiteY0" fmla="*/ 1061709 h 1070493"/>
              <a:gd name="connsiteX1" fmla="*/ 3691931 w 4051216"/>
              <a:gd name="connsiteY1" fmla="*/ 49256 h 1070493"/>
              <a:gd name="connsiteX2" fmla="*/ 2724832 w 4051216"/>
              <a:gd name="connsiteY2" fmla="*/ 156136 h 1070493"/>
              <a:gd name="connsiteX3" fmla="*/ 1735569 w 4051216"/>
              <a:gd name="connsiteY3" fmla="*/ 140094 h 1070493"/>
              <a:gd name="connsiteX4" fmla="*/ 585885 w 4051216"/>
              <a:gd name="connsiteY4" fmla="*/ 252389 h 1070493"/>
              <a:gd name="connsiteX5" fmla="*/ 61843 w 4051216"/>
              <a:gd name="connsiteY5" fmla="*/ 412810 h 1070493"/>
              <a:gd name="connsiteX6" fmla="*/ 45800 w 4051216"/>
              <a:gd name="connsiteY6" fmla="*/ 583926 h 1070493"/>
              <a:gd name="connsiteX7" fmla="*/ 382685 w 4051216"/>
              <a:gd name="connsiteY7" fmla="*/ 685526 h 1070493"/>
              <a:gd name="connsiteX8" fmla="*/ 794432 w 4051216"/>
              <a:gd name="connsiteY8" fmla="*/ 685526 h 1070493"/>
              <a:gd name="connsiteX9" fmla="*/ 1200832 w 4051216"/>
              <a:gd name="connsiteY9" fmla="*/ 573231 h 1070493"/>
              <a:gd name="connsiteX10" fmla="*/ 1382643 w 4051216"/>
              <a:gd name="connsiteY10" fmla="*/ 557189 h 1070493"/>
              <a:gd name="connsiteX11" fmla="*/ 1366600 w 4051216"/>
              <a:gd name="connsiteY11" fmla="*/ 509063 h 1070493"/>
              <a:gd name="connsiteX12" fmla="*/ 1125969 w 4051216"/>
              <a:gd name="connsiteY12" fmla="*/ 503715 h 1070493"/>
              <a:gd name="connsiteX13" fmla="*/ 799779 w 4051216"/>
              <a:gd name="connsiteY13" fmla="*/ 476978 h 1070493"/>
              <a:gd name="connsiteX14" fmla="*/ 767695 w 4051216"/>
              <a:gd name="connsiteY14" fmla="*/ 455589 h 1070493"/>
              <a:gd name="connsiteX15" fmla="*/ 1067148 w 4051216"/>
              <a:gd name="connsiteY15" fmla="*/ 455589 h 1070493"/>
              <a:gd name="connsiteX16" fmla="*/ 1564453 w 4051216"/>
              <a:gd name="connsiteY16" fmla="*/ 493020 h 1070493"/>
              <a:gd name="connsiteX17" fmla="*/ 1773000 w 4051216"/>
              <a:gd name="connsiteY17" fmla="*/ 455589 h 1070493"/>
              <a:gd name="connsiteX18" fmla="*/ 2195443 w 4051216"/>
              <a:gd name="connsiteY18" fmla="*/ 418157 h 1070493"/>
              <a:gd name="connsiteX19" fmla="*/ 2489548 w 4051216"/>
              <a:gd name="connsiteY19" fmla="*/ 444894 h 1070493"/>
              <a:gd name="connsiteX20" fmla="*/ 2831779 w 4051216"/>
              <a:gd name="connsiteY20" fmla="*/ 562536 h 1070493"/>
              <a:gd name="connsiteX21" fmla="*/ 2976158 w 4051216"/>
              <a:gd name="connsiteY21" fmla="*/ 616010 h 1070493"/>
              <a:gd name="connsiteX22" fmla="*/ 3104495 w 4051216"/>
              <a:gd name="connsiteY22" fmla="*/ 583926 h 1070493"/>
              <a:gd name="connsiteX23" fmla="*/ 3307695 w 4051216"/>
              <a:gd name="connsiteY23" fmla="*/ 519757 h 1070493"/>
              <a:gd name="connsiteX24" fmla="*/ 3508730 w 4051216"/>
              <a:gd name="connsiteY24" fmla="*/ 141322 h 1070493"/>
              <a:gd name="connsiteX25" fmla="*/ 3661282 w 4051216"/>
              <a:gd name="connsiteY25" fmla="*/ 250055 h 1070493"/>
              <a:gd name="connsiteX26" fmla="*/ 3978703 w 4051216"/>
              <a:gd name="connsiteY26" fmla="*/ 525253 h 1070493"/>
              <a:gd name="connsiteX27" fmla="*/ 4029444 w 4051216"/>
              <a:gd name="connsiteY27" fmla="*/ 1061709 h 1070493"/>
              <a:gd name="connsiteX0" fmla="*/ 4029444 w 4051216"/>
              <a:gd name="connsiteY0" fmla="*/ 1061709 h 1070493"/>
              <a:gd name="connsiteX1" fmla="*/ 3691931 w 4051216"/>
              <a:gd name="connsiteY1" fmla="*/ 49256 h 1070493"/>
              <a:gd name="connsiteX2" fmla="*/ 2724832 w 4051216"/>
              <a:gd name="connsiteY2" fmla="*/ 156136 h 1070493"/>
              <a:gd name="connsiteX3" fmla="*/ 1735569 w 4051216"/>
              <a:gd name="connsiteY3" fmla="*/ 140094 h 1070493"/>
              <a:gd name="connsiteX4" fmla="*/ 585885 w 4051216"/>
              <a:gd name="connsiteY4" fmla="*/ 252389 h 1070493"/>
              <a:gd name="connsiteX5" fmla="*/ 61843 w 4051216"/>
              <a:gd name="connsiteY5" fmla="*/ 412810 h 1070493"/>
              <a:gd name="connsiteX6" fmla="*/ 45800 w 4051216"/>
              <a:gd name="connsiteY6" fmla="*/ 583926 h 1070493"/>
              <a:gd name="connsiteX7" fmla="*/ 382685 w 4051216"/>
              <a:gd name="connsiteY7" fmla="*/ 685526 h 1070493"/>
              <a:gd name="connsiteX8" fmla="*/ 794432 w 4051216"/>
              <a:gd name="connsiteY8" fmla="*/ 685526 h 1070493"/>
              <a:gd name="connsiteX9" fmla="*/ 1200832 w 4051216"/>
              <a:gd name="connsiteY9" fmla="*/ 573231 h 1070493"/>
              <a:gd name="connsiteX10" fmla="*/ 1382643 w 4051216"/>
              <a:gd name="connsiteY10" fmla="*/ 557189 h 1070493"/>
              <a:gd name="connsiteX11" fmla="*/ 1366600 w 4051216"/>
              <a:gd name="connsiteY11" fmla="*/ 509063 h 1070493"/>
              <a:gd name="connsiteX12" fmla="*/ 1125969 w 4051216"/>
              <a:gd name="connsiteY12" fmla="*/ 503715 h 1070493"/>
              <a:gd name="connsiteX13" fmla="*/ 799779 w 4051216"/>
              <a:gd name="connsiteY13" fmla="*/ 476978 h 1070493"/>
              <a:gd name="connsiteX14" fmla="*/ 767695 w 4051216"/>
              <a:gd name="connsiteY14" fmla="*/ 455589 h 1070493"/>
              <a:gd name="connsiteX15" fmla="*/ 1067148 w 4051216"/>
              <a:gd name="connsiteY15" fmla="*/ 455589 h 1070493"/>
              <a:gd name="connsiteX16" fmla="*/ 1564453 w 4051216"/>
              <a:gd name="connsiteY16" fmla="*/ 493020 h 1070493"/>
              <a:gd name="connsiteX17" fmla="*/ 1773000 w 4051216"/>
              <a:gd name="connsiteY17" fmla="*/ 455589 h 1070493"/>
              <a:gd name="connsiteX18" fmla="*/ 2195443 w 4051216"/>
              <a:gd name="connsiteY18" fmla="*/ 418157 h 1070493"/>
              <a:gd name="connsiteX19" fmla="*/ 2489548 w 4051216"/>
              <a:gd name="connsiteY19" fmla="*/ 444894 h 1070493"/>
              <a:gd name="connsiteX20" fmla="*/ 2831779 w 4051216"/>
              <a:gd name="connsiteY20" fmla="*/ 562536 h 1070493"/>
              <a:gd name="connsiteX21" fmla="*/ 2976158 w 4051216"/>
              <a:gd name="connsiteY21" fmla="*/ 616010 h 1070493"/>
              <a:gd name="connsiteX22" fmla="*/ 3104495 w 4051216"/>
              <a:gd name="connsiteY22" fmla="*/ 583926 h 1070493"/>
              <a:gd name="connsiteX23" fmla="*/ 3307695 w 4051216"/>
              <a:gd name="connsiteY23" fmla="*/ 519757 h 1070493"/>
              <a:gd name="connsiteX24" fmla="*/ 3548524 w 4051216"/>
              <a:gd name="connsiteY24" fmla="*/ 797077 h 1070493"/>
              <a:gd name="connsiteX25" fmla="*/ 3661282 w 4051216"/>
              <a:gd name="connsiteY25" fmla="*/ 250055 h 1070493"/>
              <a:gd name="connsiteX26" fmla="*/ 3978703 w 4051216"/>
              <a:gd name="connsiteY26" fmla="*/ 525253 h 1070493"/>
              <a:gd name="connsiteX27" fmla="*/ 4029444 w 4051216"/>
              <a:gd name="connsiteY27" fmla="*/ 1061709 h 1070493"/>
              <a:gd name="connsiteX0" fmla="*/ 4029444 w 4049607"/>
              <a:gd name="connsiteY0" fmla="*/ 1061709 h 1068987"/>
              <a:gd name="connsiteX1" fmla="*/ 3691931 w 4049607"/>
              <a:gd name="connsiteY1" fmla="*/ 49256 h 1068987"/>
              <a:gd name="connsiteX2" fmla="*/ 2724832 w 4049607"/>
              <a:gd name="connsiteY2" fmla="*/ 156136 h 1068987"/>
              <a:gd name="connsiteX3" fmla="*/ 1735569 w 4049607"/>
              <a:gd name="connsiteY3" fmla="*/ 140094 h 1068987"/>
              <a:gd name="connsiteX4" fmla="*/ 585885 w 4049607"/>
              <a:gd name="connsiteY4" fmla="*/ 252389 h 1068987"/>
              <a:gd name="connsiteX5" fmla="*/ 61843 w 4049607"/>
              <a:gd name="connsiteY5" fmla="*/ 412810 h 1068987"/>
              <a:gd name="connsiteX6" fmla="*/ 45800 w 4049607"/>
              <a:gd name="connsiteY6" fmla="*/ 583926 h 1068987"/>
              <a:gd name="connsiteX7" fmla="*/ 382685 w 4049607"/>
              <a:gd name="connsiteY7" fmla="*/ 685526 h 1068987"/>
              <a:gd name="connsiteX8" fmla="*/ 794432 w 4049607"/>
              <a:gd name="connsiteY8" fmla="*/ 685526 h 1068987"/>
              <a:gd name="connsiteX9" fmla="*/ 1200832 w 4049607"/>
              <a:gd name="connsiteY9" fmla="*/ 573231 h 1068987"/>
              <a:gd name="connsiteX10" fmla="*/ 1382643 w 4049607"/>
              <a:gd name="connsiteY10" fmla="*/ 557189 h 1068987"/>
              <a:gd name="connsiteX11" fmla="*/ 1366600 w 4049607"/>
              <a:gd name="connsiteY11" fmla="*/ 509063 h 1068987"/>
              <a:gd name="connsiteX12" fmla="*/ 1125969 w 4049607"/>
              <a:gd name="connsiteY12" fmla="*/ 503715 h 1068987"/>
              <a:gd name="connsiteX13" fmla="*/ 799779 w 4049607"/>
              <a:gd name="connsiteY13" fmla="*/ 476978 h 1068987"/>
              <a:gd name="connsiteX14" fmla="*/ 767695 w 4049607"/>
              <a:gd name="connsiteY14" fmla="*/ 455589 h 1068987"/>
              <a:gd name="connsiteX15" fmla="*/ 1067148 w 4049607"/>
              <a:gd name="connsiteY15" fmla="*/ 455589 h 1068987"/>
              <a:gd name="connsiteX16" fmla="*/ 1564453 w 4049607"/>
              <a:gd name="connsiteY16" fmla="*/ 493020 h 1068987"/>
              <a:gd name="connsiteX17" fmla="*/ 1773000 w 4049607"/>
              <a:gd name="connsiteY17" fmla="*/ 455589 h 1068987"/>
              <a:gd name="connsiteX18" fmla="*/ 2195443 w 4049607"/>
              <a:gd name="connsiteY18" fmla="*/ 418157 h 1068987"/>
              <a:gd name="connsiteX19" fmla="*/ 2489548 w 4049607"/>
              <a:gd name="connsiteY19" fmla="*/ 444894 h 1068987"/>
              <a:gd name="connsiteX20" fmla="*/ 2831779 w 4049607"/>
              <a:gd name="connsiteY20" fmla="*/ 562536 h 1068987"/>
              <a:gd name="connsiteX21" fmla="*/ 2976158 w 4049607"/>
              <a:gd name="connsiteY21" fmla="*/ 616010 h 1068987"/>
              <a:gd name="connsiteX22" fmla="*/ 3104495 w 4049607"/>
              <a:gd name="connsiteY22" fmla="*/ 583926 h 1068987"/>
              <a:gd name="connsiteX23" fmla="*/ 3307695 w 4049607"/>
              <a:gd name="connsiteY23" fmla="*/ 519757 h 1068987"/>
              <a:gd name="connsiteX24" fmla="*/ 3548524 w 4049607"/>
              <a:gd name="connsiteY24" fmla="*/ 797077 h 1068987"/>
              <a:gd name="connsiteX25" fmla="*/ 3710575 w 4049607"/>
              <a:gd name="connsiteY25" fmla="*/ 936623 h 1068987"/>
              <a:gd name="connsiteX26" fmla="*/ 3978703 w 4049607"/>
              <a:gd name="connsiteY26" fmla="*/ 525253 h 1068987"/>
              <a:gd name="connsiteX27" fmla="*/ 4029444 w 4049607"/>
              <a:gd name="connsiteY27" fmla="*/ 1061709 h 1068987"/>
              <a:gd name="connsiteX0" fmla="*/ 4029444 w 4034542"/>
              <a:gd name="connsiteY0" fmla="*/ 1061709 h 1132052"/>
              <a:gd name="connsiteX1" fmla="*/ 3691931 w 4034542"/>
              <a:gd name="connsiteY1" fmla="*/ 49256 h 1132052"/>
              <a:gd name="connsiteX2" fmla="*/ 2724832 w 4034542"/>
              <a:gd name="connsiteY2" fmla="*/ 156136 h 1132052"/>
              <a:gd name="connsiteX3" fmla="*/ 1735569 w 4034542"/>
              <a:gd name="connsiteY3" fmla="*/ 140094 h 1132052"/>
              <a:gd name="connsiteX4" fmla="*/ 585885 w 4034542"/>
              <a:gd name="connsiteY4" fmla="*/ 252389 h 1132052"/>
              <a:gd name="connsiteX5" fmla="*/ 61843 w 4034542"/>
              <a:gd name="connsiteY5" fmla="*/ 412810 h 1132052"/>
              <a:gd name="connsiteX6" fmla="*/ 45800 w 4034542"/>
              <a:gd name="connsiteY6" fmla="*/ 583926 h 1132052"/>
              <a:gd name="connsiteX7" fmla="*/ 382685 w 4034542"/>
              <a:gd name="connsiteY7" fmla="*/ 685526 h 1132052"/>
              <a:gd name="connsiteX8" fmla="*/ 794432 w 4034542"/>
              <a:gd name="connsiteY8" fmla="*/ 685526 h 1132052"/>
              <a:gd name="connsiteX9" fmla="*/ 1200832 w 4034542"/>
              <a:gd name="connsiteY9" fmla="*/ 573231 h 1132052"/>
              <a:gd name="connsiteX10" fmla="*/ 1382643 w 4034542"/>
              <a:gd name="connsiteY10" fmla="*/ 557189 h 1132052"/>
              <a:gd name="connsiteX11" fmla="*/ 1366600 w 4034542"/>
              <a:gd name="connsiteY11" fmla="*/ 509063 h 1132052"/>
              <a:gd name="connsiteX12" fmla="*/ 1125969 w 4034542"/>
              <a:gd name="connsiteY12" fmla="*/ 503715 h 1132052"/>
              <a:gd name="connsiteX13" fmla="*/ 799779 w 4034542"/>
              <a:gd name="connsiteY13" fmla="*/ 476978 h 1132052"/>
              <a:gd name="connsiteX14" fmla="*/ 767695 w 4034542"/>
              <a:gd name="connsiteY14" fmla="*/ 455589 h 1132052"/>
              <a:gd name="connsiteX15" fmla="*/ 1067148 w 4034542"/>
              <a:gd name="connsiteY15" fmla="*/ 455589 h 1132052"/>
              <a:gd name="connsiteX16" fmla="*/ 1564453 w 4034542"/>
              <a:gd name="connsiteY16" fmla="*/ 493020 h 1132052"/>
              <a:gd name="connsiteX17" fmla="*/ 1773000 w 4034542"/>
              <a:gd name="connsiteY17" fmla="*/ 455589 h 1132052"/>
              <a:gd name="connsiteX18" fmla="*/ 2195443 w 4034542"/>
              <a:gd name="connsiteY18" fmla="*/ 418157 h 1132052"/>
              <a:gd name="connsiteX19" fmla="*/ 2489548 w 4034542"/>
              <a:gd name="connsiteY19" fmla="*/ 444894 h 1132052"/>
              <a:gd name="connsiteX20" fmla="*/ 2831779 w 4034542"/>
              <a:gd name="connsiteY20" fmla="*/ 562536 h 1132052"/>
              <a:gd name="connsiteX21" fmla="*/ 2976158 w 4034542"/>
              <a:gd name="connsiteY21" fmla="*/ 616010 h 1132052"/>
              <a:gd name="connsiteX22" fmla="*/ 3104495 w 4034542"/>
              <a:gd name="connsiteY22" fmla="*/ 583926 h 1132052"/>
              <a:gd name="connsiteX23" fmla="*/ 3307695 w 4034542"/>
              <a:gd name="connsiteY23" fmla="*/ 519757 h 1132052"/>
              <a:gd name="connsiteX24" fmla="*/ 3548524 w 4034542"/>
              <a:gd name="connsiteY24" fmla="*/ 797077 h 1132052"/>
              <a:gd name="connsiteX25" fmla="*/ 3710575 w 4034542"/>
              <a:gd name="connsiteY25" fmla="*/ 936623 h 1132052"/>
              <a:gd name="connsiteX26" fmla="*/ 3882806 w 4034542"/>
              <a:gd name="connsiteY26" fmla="*/ 1033453 h 1132052"/>
              <a:gd name="connsiteX27" fmla="*/ 4029444 w 4034542"/>
              <a:gd name="connsiteY27" fmla="*/ 1061709 h 1132052"/>
              <a:gd name="connsiteX0" fmla="*/ 4029444 w 4042892"/>
              <a:gd name="connsiteY0" fmla="*/ 935437 h 980430"/>
              <a:gd name="connsiteX1" fmla="*/ 3527100 w 4042892"/>
              <a:gd name="connsiteY1" fmla="*/ 266088 h 980430"/>
              <a:gd name="connsiteX2" fmla="*/ 2724832 w 4042892"/>
              <a:gd name="connsiteY2" fmla="*/ 29864 h 980430"/>
              <a:gd name="connsiteX3" fmla="*/ 1735569 w 4042892"/>
              <a:gd name="connsiteY3" fmla="*/ 13822 h 980430"/>
              <a:gd name="connsiteX4" fmla="*/ 585885 w 4042892"/>
              <a:gd name="connsiteY4" fmla="*/ 126117 h 980430"/>
              <a:gd name="connsiteX5" fmla="*/ 61843 w 4042892"/>
              <a:gd name="connsiteY5" fmla="*/ 286538 h 980430"/>
              <a:gd name="connsiteX6" fmla="*/ 45800 w 4042892"/>
              <a:gd name="connsiteY6" fmla="*/ 457654 h 980430"/>
              <a:gd name="connsiteX7" fmla="*/ 382685 w 4042892"/>
              <a:gd name="connsiteY7" fmla="*/ 559254 h 980430"/>
              <a:gd name="connsiteX8" fmla="*/ 794432 w 4042892"/>
              <a:gd name="connsiteY8" fmla="*/ 559254 h 980430"/>
              <a:gd name="connsiteX9" fmla="*/ 1200832 w 4042892"/>
              <a:gd name="connsiteY9" fmla="*/ 446959 h 980430"/>
              <a:gd name="connsiteX10" fmla="*/ 1382643 w 4042892"/>
              <a:gd name="connsiteY10" fmla="*/ 430917 h 980430"/>
              <a:gd name="connsiteX11" fmla="*/ 1366600 w 4042892"/>
              <a:gd name="connsiteY11" fmla="*/ 382791 h 980430"/>
              <a:gd name="connsiteX12" fmla="*/ 1125969 w 4042892"/>
              <a:gd name="connsiteY12" fmla="*/ 377443 h 980430"/>
              <a:gd name="connsiteX13" fmla="*/ 799779 w 4042892"/>
              <a:gd name="connsiteY13" fmla="*/ 350706 h 980430"/>
              <a:gd name="connsiteX14" fmla="*/ 767695 w 4042892"/>
              <a:gd name="connsiteY14" fmla="*/ 329317 h 980430"/>
              <a:gd name="connsiteX15" fmla="*/ 1067148 w 4042892"/>
              <a:gd name="connsiteY15" fmla="*/ 329317 h 980430"/>
              <a:gd name="connsiteX16" fmla="*/ 1564453 w 4042892"/>
              <a:gd name="connsiteY16" fmla="*/ 366748 h 980430"/>
              <a:gd name="connsiteX17" fmla="*/ 1773000 w 4042892"/>
              <a:gd name="connsiteY17" fmla="*/ 329317 h 980430"/>
              <a:gd name="connsiteX18" fmla="*/ 2195443 w 4042892"/>
              <a:gd name="connsiteY18" fmla="*/ 291885 h 980430"/>
              <a:gd name="connsiteX19" fmla="*/ 2489548 w 4042892"/>
              <a:gd name="connsiteY19" fmla="*/ 318622 h 980430"/>
              <a:gd name="connsiteX20" fmla="*/ 2831779 w 4042892"/>
              <a:gd name="connsiteY20" fmla="*/ 436264 h 980430"/>
              <a:gd name="connsiteX21" fmla="*/ 2976158 w 4042892"/>
              <a:gd name="connsiteY21" fmla="*/ 489738 h 980430"/>
              <a:gd name="connsiteX22" fmla="*/ 3104495 w 4042892"/>
              <a:gd name="connsiteY22" fmla="*/ 457654 h 980430"/>
              <a:gd name="connsiteX23" fmla="*/ 3307695 w 4042892"/>
              <a:gd name="connsiteY23" fmla="*/ 393485 h 980430"/>
              <a:gd name="connsiteX24" fmla="*/ 3548524 w 4042892"/>
              <a:gd name="connsiteY24" fmla="*/ 670805 h 980430"/>
              <a:gd name="connsiteX25" fmla="*/ 3710575 w 4042892"/>
              <a:gd name="connsiteY25" fmla="*/ 810351 h 980430"/>
              <a:gd name="connsiteX26" fmla="*/ 3882806 w 4042892"/>
              <a:gd name="connsiteY26" fmla="*/ 907181 h 980430"/>
              <a:gd name="connsiteX27" fmla="*/ 4029444 w 4042892"/>
              <a:gd name="connsiteY27" fmla="*/ 935437 h 980430"/>
              <a:gd name="connsiteX0" fmla="*/ 4029444 w 4042892"/>
              <a:gd name="connsiteY0" fmla="*/ 935437 h 980432"/>
              <a:gd name="connsiteX1" fmla="*/ 3527100 w 4042892"/>
              <a:gd name="connsiteY1" fmla="*/ 266088 h 980432"/>
              <a:gd name="connsiteX2" fmla="*/ 2724832 w 4042892"/>
              <a:gd name="connsiteY2" fmla="*/ 29864 h 980432"/>
              <a:gd name="connsiteX3" fmla="*/ 1735569 w 4042892"/>
              <a:gd name="connsiteY3" fmla="*/ 13822 h 980432"/>
              <a:gd name="connsiteX4" fmla="*/ 585885 w 4042892"/>
              <a:gd name="connsiteY4" fmla="*/ 126117 h 980432"/>
              <a:gd name="connsiteX5" fmla="*/ 61843 w 4042892"/>
              <a:gd name="connsiteY5" fmla="*/ 286538 h 980432"/>
              <a:gd name="connsiteX6" fmla="*/ 45800 w 4042892"/>
              <a:gd name="connsiteY6" fmla="*/ 457654 h 980432"/>
              <a:gd name="connsiteX7" fmla="*/ 382685 w 4042892"/>
              <a:gd name="connsiteY7" fmla="*/ 559254 h 980432"/>
              <a:gd name="connsiteX8" fmla="*/ 794432 w 4042892"/>
              <a:gd name="connsiteY8" fmla="*/ 559254 h 980432"/>
              <a:gd name="connsiteX9" fmla="*/ 1200832 w 4042892"/>
              <a:gd name="connsiteY9" fmla="*/ 446959 h 980432"/>
              <a:gd name="connsiteX10" fmla="*/ 1382643 w 4042892"/>
              <a:gd name="connsiteY10" fmla="*/ 430917 h 980432"/>
              <a:gd name="connsiteX11" fmla="*/ 1366600 w 4042892"/>
              <a:gd name="connsiteY11" fmla="*/ 382791 h 980432"/>
              <a:gd name="connsiteX12" fmla="*/ 1125969 w 4042892"/>
              <a:gd name="connsiteY12" fmla="*/ 377443 h 980432"/>
              <a:gd name="connsiteX13" fmla="*/ 799779 w 4042892"/>
              <a:gd name="connsiteY13" fmla="*/ 350706 h 980432"/>
              <a:gd name="connsiteX14" fmla="*/ 767695 w 4042892"/>
              <a:gd name="connsiteY14" fmla="*/ 329317 h 980432"/>
              <a:gd name="connsiteX15" fmla="*/ 1067148 w 4042892"/>
              <a:gd name="connsiteY15" fmla="*/ 329317 h 980432"/>
              <a:gd name="connsiteX16" fmla="*/ 1564453 w 4042892"/>
              <a:gd name="connsiteY16" fmla="*/ 366748 h 980432"/>
              <a:gd name="connsiteX17" fmla="*/ 1773000 w 4042892"/>
              <a:gd name="connsiteY17" fmla="*/ 329317 h 980432"/>
              <a:gd name="connsiteX18" fmla="*/ 2195443 w 4042892"/>
              <a:gd name="connsiteY18" fmla="*/ 291885 h 980432"/>
              <a:gd name="connsiteX19" fmla="*/ 2489548 w 4042892"/>
              <a:gd name="connsiteY19" fmla="*/ 318622 h 980432"/>
              <a:gd name="connsiteX20" fmla="*/ 2831779 w 4042892"/>
              <a:gd name="connsiteY20" fmla="*/ 436264 h 980432"/>
              <a:gd name="connsiteX21" fmla="*/ 2976158 w 4042892"/>
              <a:gd name="connsiteY21" fmla="*/ 489738 h 980432"/>
              <a:gd name="connsiteX22" fmla="*/ 3104495 w 4042892"/>
              <a:gd name="connsiteY22" fmla="*/ 457654 h 980432"/>
              <a:gd name="connsiteX23" fmla="*/ 3319377 w 4042892"/>
              <a:gd name="connsiteY23" fmla="*/ 606930 h 980432"/>
              <a:gd name="connsiteX24" fmla="*/ 3548524 w 4042892"/>
              <a:gd name="connsiteY24" fmla="*/ 670805 h 980432"/>
              <a:gd name="connsiteX25" fmla="*/ 3710575 w 4042892"/>
              <a:gd name="connsiteY25" fmla="*/ 810351 h 980432"/>
              <a:gd name="connsiteX26" fmla="*/ 3882806 w 4042892"/>
              <a:gd name="connsiteY26" fmla="*/ 907181 h 980432"/>
              <a:gd name="connsiteX27" fmla="*/ 4029444 w 4042892"/>
              <a:gd name="connsiteY27" fmla="*/ 935437 h 980432"/>
              <a:gd name="connsiteX0" fmla="*/ 4029444 w 4042892"/>
              <a:gd name="connsiteY0" fmla="*/ 935437 h 980430"/>
              <a:gd name="connsiteX1" fmla="*/ 3527100 w 4042892"/>
              <a:gd name="connsiteY1" fmla="*/ 266088 h 980430"/>
              <a:gd name="connsiteX2" fmla="*/ 2724832 w 4042892"/>
              <a:gd name="connsiteY2" fmla="*/ 29864 h 980430"/>
              <a:gd name="connsiteX3" fmla="*/ 1735569 w 4042892"/>
              <a:gd name="connsiteY3" fmla="*/ 13822 h 980430"/>
              <a:gd name="connsiteX4" fmla="*/ 585885 w 4042892"/>
              <a:gd name="connsiteY4" fmla="*/ 126117 h 980430"/>
              <a:gd name="connsiteX5" fmla="*/ 61843 w 4042892"/>
              <a:gd name="connsiteY5" fmla="*/ 286538 h 980430"/>
              <a:gd name="connsiteX6" fmla="*/ 45800 w 4042892"/>
              <a:gd name="connsiteY6" fmla="*/ 457654 h 980430"/>
              <a:gd name="connsiteX7" fmla="*/ 382685 w 4042892"/>
              <a:gd name="connsiteY7" fmla="*/ 559254 h 980430"/>
              <a:gd name="connsiteX8" fmla="*/ 794432 w 4042892"/>
              <a:gd name="connsiteY8" fmla="*/ 559254 h 980430"/>
              <a:gd name="connsiteX9" fmla="*/ 1200832 w 4042892"/>
              <a:gd name="connsiteY9" fmla="*/ 446959 h 980430"/>
              <a:gd name="connsiteX10" fmla="*/ 1382643 w 4042892"/>
              <a:gd name="connsiteY10" fmla="*/ 430917 h 980430"/>
              <a:gd name="connsiteX11" fmla="*/ 1366600 w 4042892"/>
              <a:gd name="connsiteY11" fmla="*/ 382791 h 980430"/>
              <a:gd name="connsiteX12" fmla="*/ 1125969 w 4042892"/>
              <a:gd name="connsiteY12" fmla="*/ 377443 h 980430"/>
              <a:gd name="connsiteX13" fmla="*/ 799779 w 4042892"/>
              <a:gd name="connsiteY13" fmla="*/ 350706 h 980430"/>
              <a:gd name="connsiteX14" fmla="*/ 767695 w 4042892"/>
              <a:gd name="connsiteY14" fmla="*/ 329317 h 980430"/>
              <a:gd name="connsiteX15" fmla="*/ 1067148 w 4042892"/>
              <a:gd name="connsiteY15" fmla="*/ 329317 h 980430"/>
              <a:gd name="connsiteX16" fmla="*/ 1564453 w 4042892"/>
              <a:gd name="connsiteY16" fmla="*/ 366748 h 980430"/>
              <a:gd name="connsiteX17" fmla="*/ 1773000 w 4042892"/>
              <a:gd name="connsiteY17" fmla="*/ 329317 h 980430"/>
              <a:gd name="connsiteX18" fmla="*/ 2195443 w 4042892"/>
              <a:gd name="connsiteY18" fmla="*/ 291885 h 980430"/>
              <a:gd name="connsiteX19" fmla="*/ 2489548 w 4042892"/>
              <a:gd name="connsiteY19" fmla="*/ 318622 h 980430"/>
              <a:gd name="connsiteX20" fmla="*/ 2831779 w 4042892"/>
              <a:gd name="connsiteY20" fmla="*/ 436264 h 980430"/>
              <a:gd name="connsiteX21" fmla="*/ 2976158 w 4042892"/>
              <a:gd name="connsiteY21" fmla="*/ 489738 h 980430"/>
              <a:gd name="connsiteX22" fmla="*/ 3104495 w 4042892"/>
              <a:gd name="connsiteY22" fmla="*/ 457654 h 980430"/>
              <a:gd name="connsiteX23" fmla="*/ 3319377 w 4042892"/>
              <a:gd name="connsiteY23" fmla="*/ 606930 h 980430"/>
              <a:gd name="connsiteX24" fmla="*/ 3548524 w 4042892"/>
              <a:gd name="connsiteY24" fmla="*/ 670805 h 980430"/>
              <a:gd name="connsiteX25" fmla="*/ 3527737 w 4042892"/>
              <a:gd name="connsiteY25" fmla="*/ 774205 h 980430"/>
              <a:gd name="connsiteX26" fmla="*/ 3710575 w 4042892"/>
              <a:gd name="connsiteY26" fmla="*/ 810351 h 980430"/>
              <a:gd name="connsiteX27" fmla="*/ 3882806 w 4042892"/>
              <a:gd name="connsiteY27" fmla="*/ 907181 h 980430"/>
              <a:gd name="connsiteX28" fmla="*/ 4029444 w 4042892"/>
              <a:gd name="connsiteY28" fmla="*/ 935437 h 980430"/>
              <a:gd name="connsiteX0" fmla="*/ 4029444 w 4043632"/>
              <a:gd name="connsiteY0" fmla="*/ 935437 h 976304"/>
              <a:gd name="connsiteX1" fmla="*/ 3527100 w 4043632"/>
              <a:gd name="connsiteY1" fmla="*/ 266088 h 976304"/>
              <a:gd name="connsiteX2" fmla="*/ 2724832 w 4043632"/>
              <a:gd name="connsiteY2" fmla="*/ 29864 h 976304"/>
              <a:gd name="connsiteX3" fmla="*/ 1735569 w 4043632"/>
              <a:gd name="connsiteY3" fmla="*/ 13822 h 976304"/>
              <a:gd name="connsiteX4" fmla="*/ 585885 w 4043632"/>
              <a:gd name="connsiteY4" fmla="*/ 126117 h 976304"/>
              <a:gd name="connsiteX5" fmla="*/ 61843 w 4043632"/>
              <a:gd name="connsiteY5" fmla="*/ 286538 h 976304"/>
              <a:gd name="connsiteX6" fmla="*/ 45800 w 4043632"/>
              <a:gd name="connsiteY6" fmla="*/ 457654 h 976304"/>
              <a:gd name="connsiteX7" fmla="*/ 382685 w 4043632"/>
              <a:gd name="connsiteY7" fmla="*/ 559254 h 976304"/>
              <a:gd name="connsiteX8" fmla="*/ 794432 w 4043632"/>
              <a:gd name="connsiteY8" fmla="*/ 559254 h 976304"/>
              <a:gd name="connsiteX9" fmla="*/ 1200832 w 4043632"/>
              <a:gd name="connsiteY9" fmla="*/ 446959 h 976304"/>
              <a:gd name="connsiteX10" fmla="*/ 1382643 w 4043632"/>
              <a:gd name="connsiteY10" fmla="*/ 430917 h 976304"/>
              <a:gd name="connsiteX11" fmla="*/ 1366600 w 4043632"/>
              <a:gd name="connsiteY11" fmla="*/ 382791 h 976304"/>
              <a:gd name="connsiteX12" fmla="*/ 1125969 w 4043632"/>
              <a:gd name="connsiteY12" fmla="*/ 377443 h 976304"/>
              <a:gd name="connsiteX13" fmla="*/ 799779 w 4043632"/>
              <a:gd name="connsiteY13" fmla="*/ 350706 h 976304"/>
              <a:gd name="connsiteX14" fmla="*/ 767695 w 4043632"/>
              <a:gd name="connsiteY14" fmla="*/ 329317 h 976304"/>
              <a:gd name="connsiteX15" fmla="*/ 1067148 w 4043632"/>
              <a:gd name="connsiteY15" fmla="*/ 329317 h 976304"/>
              <a:gd name="connsiteX16" fmla="*/ 1564453 w 4043632"/>
              <a:gd name="connsiteY16" fmla="*/ 366748 h 976304"/>
              <a:gd name="connsiteX17" fmla="*/ 1773000 w 4043632"/>
              <a:gd name="connsiteY17" fmla="*/ 329317 h 976304"/>
              <a:gd name="connsiteX18" fmla="*/ 2195443 w 4043632"/>
              <a:gd name="connsiteY18" fmla="*/ 291885 h 976304"/>
              <a:gd name="connsiteX19" fmla="*/ 2489548 w 4043632"/>
              <a:gd name="connsiteY19" fmla="*/ 318622 h 976304"/>
              <a:gd name="connsiteX20" fmla="*/ 2831779 w 4043632"/>
              <a:gd name="connsiteY20" fmla="*/ 436264 h 976304"/>
              <a:gd name="connsiteX21" fmla="*/ 2976158 w 4043632"/>
              <a:gd name="connsiteY21" fmla="*/ 489738 h 976304"/>
              <a:gd name="connsiteX22" fmla="*/ 3104495 w 4043632"/>
              <a:gd name="connsiteY22" fmla="*/ 457654 h 976304"/>
              <a:gd name="connsiteX23" fmla="*/ 3319377 w 4043632"/>
              <a:gd name="connsiteY23" fmla="*/ 606930 h 976304"/>
              <a:gd name="connsiteX24" fmla="*/ 3548524 w 4043632"/>
              <a:gd name="connsiteY24" fmla="*/ 670805 h 976304"/>
              <a:gd name="connsiteX25" fmla="*/ 3527737 w 4043632"/>
              <a:gd name="connsiteY25" fmla="*/ 774205 h 976304"/>
              <a:gd name="connsiteX26" fmla="*/ 3643691 w 4043632"/>
              <a:gd name="connsiteY26" fmla="*/ 944512 h 976304"/>
              <a:gd name="connsiteX27" fmla="*/ 3882806 w 4043632"/>
              <a:gd name="connsiteY27" fmla="*/ 907181 h 976304"/>
              <a:gd name="connsiteX28" fmla="*/ 4029444 w 4043632"/>
              <a:gd name="connsiteY28" fmla="*/ 935437 h 976304"/>
              <a:gd name="connsiteX0" fmla="*/ 4029444 w 4042812"/>
              <a:gd name="connsiteY0" fmla="*/ 935437 h 1040985"/>
              <a:gd name="connsiteX1" fmla="*/ 3527100 w 4042812"/>
              <a:gd name="connsiteY1" fmla="*/ 266088 h 1040985"/>
              <a:gd name="connsiteX2" fmla="*/ 2724832 w 4042812"/>
              <a:gd name="connsiteY2" fmla="*/ 29864 h 1040985"/>
              <a:gd name="connsiteX3" fmla="*/ 1735569 w 4042812"/>
              <a:gd name="connsiteY3" fmla="*/ 13822 h 1040985"/>
              <a:gd name="connsiteX4" fmla="*/ 585885 w 4042812"/>
              <a:gd name="connsiteY4" fmla="*/ 126117 h 1040985"/>
              <a:gd name="connsiteX5" fmla="*/ 61843 w 4042812"/>
              <a:gd name="connsiteY5" fmla="*/ 286538 h 1040985"/>
              <a:gd name="connsiteX6" fmla="*/ 45800 w 4042812"/>
              <a:gd name="connsiteY6" fmla="*/ 457654 h 1040985"/>
              <a:gd name="connsiteX7" fmla="*/ 382685 w 4042812"/>
              <a:gd name="connsiteY7" fmla="*/ 559254 h 1040985"/>
              <a:gd name="connsiteX8" fmla="*/ 794432 w 4042812"/>
              <a:gd name="connsiteY8" fmla="*/ 559254 h 1040985"/>
              <a:gd name="connsiteX9" fmla="*/ 1200832 w 4042812"/>
              <a:gd name="connsiteY9" fmla="*/ 446959 h 1040985"/>
              <a:gd name="connsiteX10" fmla="*/ 1382643 w 4042812"/>
              <a:gd name="connsiteY10" fmla="*/ 430917 h 1040985"/>
              <a:gd name="connsiteX11" fmla="*/ 1366600 w 4042812"/>
              <a:gd name="connsiteY11" fmla="*/ 382791 h 1040985"/>
              <a:gd name="connsiteX12" fmla="*/ 1125969 w 4042812"/>
              <a:gd name="connsiteY12" fmla="*/ 377443 h 1040985"/>
              <a:gd name="connsiteX13" fmla="*/ 799779 w 4042812"/>
              <a:gd name="connsiteY13" fmla="*/ 350706 h 1040985"/>
              <a:gd name="connsiteX14" fmla="*/ 767695 w 4042812"/>
              <a:gd name="connsiteY14" fmla="*/ 329317 h 1040985"/>
              <a:gd name="connsiteX15" fmla="*/ 1067148 w 4042812"/>
              <a:gd name="connsiteY15" fmla="*/ 329317 h 1040985"/>
              <a:gd name="connsiteX16" fmla="*/ 1564453 w 4042812"/>
              <a:gd name="connsiteY16" fmla="*/ 366748 h 1040985"/>
              <a:gd name="connsiteX17" fmla="*/ 1773000 w 4042812"/>
              <a:gd name="connsiteY17" fmla="*/ 329317 h 1040985"/>
              <a:gd name="connsiteX18" fmla="*/ 2195443 w 4042812"/>
              <a:gd name="connsiteY18" fmla="*/ 291885 h 1040985"/>
              <a:gd name="connsiteX19" fmla="*/ 2489548 w 4042812"/>
              <a:gd name="connsiteY19" fmla="*/ 318622 h 1040985"/>
              <a:gd name="connsiteX20" fmla="*/ 2831779 w 4042812"/>
              <a:gd name="connsiteY20" fmla="*/ 436264 h 1040985"/>
              <a:gd name="connsiteX21" fmla="*/ 2976158 w 4042812"/>
              <a:gd name="connsiteY21" fmla="*/ 489738 h 1040985"/>
              <a:gd name="connsiteX22" fmla="*/ 3104495 w 4042812"/>
              <a:gd name="connsiteY22" fmla="*/ 457654 h 1040985"/>
              <a:gd name="connsiteX23" fmla="*/ 3319377 w 4042812"/>
              <a:gd name="connsiteY23" fmla="*/ 606930 h 1040985"/>
              <a:gd name="connsiteX24" fmla="*/ 3548524 w 4042812"/>
              <a:gd name="connsiteY24" fmla="*/ 670805 h 1040985"/>
              <a:gd name="connsiteX25" fmla="*/ 3527737 w 4042812"/>
              <a:gd name="connsiteY25" fmla="*/ 774205 h 1040985"/>
              <a:gd name="connsiteX26" fmla="*/ 3643691 w 4042812"/>
              <a:gd name="connsiteY26" fmla="*/ 944512 h 1040985"/>
              <a:gd name="connsiteX27" fmla="*/ 3718115 w 4042812"/>
              <a:gd name="connsiteY27" fmla="*/ 1040629 h 1040985"/>
              <a:gd name="connsiteX28" fmla="*/ 3882806 w 4042812"/>
              <a:gd name="connsiteY28" fmla="*/ 907181 h 1040985"/>
              <a:gd name="connsiteX29" fmla="*/ 4029444 w 4042812"/>
              <a:gd name="connsiteY29" fmla="*/ 935437 h 1040985"/>
              <a:gd name="connsiteX0" fmla="*/ 3943563 w 3964363"/>
              <a:gd name="connsiteY0" fmla="*/ 1007969 h 1040985"/>
              <a:gd name="connsiteX1" fmla="*/ 3527100 w 3964363"/>
              <a:gd name="connsiteY1" fmla="*/ 266088 h 1040985"/>
              <a:gd name="connsiteX2" fmla="*/ 2724832 w 3964363"/>
              <a:gd name="connsiteY2" fmla="*/ 29864 h 1040985"/>
              <a:gd name="connsiteX3" fmla="*/ 1735569 w 3964363"/>
              <a:gd name="connsiteY3" fmla="*/ 13822 h 1040985"/>
              <a:gd name="connsiteX4" fmla="*/ 585885 w 3964363"/>
              <a:gd name="connsiteY4" fmla="*/ 126117 h 1040985"/>
              <a:gd name="connsiteX5" fmla="*/ 61843 w 3964363"/>
              <a:gd name="connsiteY5" fmla="*/ 286538 h 1040985"/>
              <a:gd name="connsiteX6" fmla="*/ 45800 w 3964363"/>
              <a:gd name="connsiteY6" fmla="*/ 457654 h 1040985"/>
              <a:gd name="connsiteX7" fmla="*/ 382685 w 3964363"/>
              <a:gd name="connsiteY7" fmla="*/ 559254 h 1040985"/>
              <a:gd name="connsiteX8" fmla="*/ 794432 w 3964363"/>
              <a:gd name="connsiteY8" fmla="*/ 559254 h 1040985"/>
              <a:gd name="connsiteX9" fmla="*/ 1200832 w 3964363"/>
              <a:gd name="connsiteY9" fmla="*/ 446959 h 1040985"/>
              <a:gd name="connsiteX10" fmla="*/ 1382643 w 3964363"/>
              <a:gd name="connsiteY10" fmla="*/ 430917 h 1040985"/>
              <a:gd name="connsiteX11" fmla="*/ 1366600 w 3964363"/>
              <a:gd name="connsiteY11" fmla="*/ 382791 h 1040985"/>
              <a:gd name="connsiteX12" fmla="*/ 1125969 w 3964363"/>
              <a:gd name="connsiteY12" fmla="*/ 377443 h 1040985"/>
              <a:gd name="connsiteX13" fmla="*/ 799779 w 3964363"/>
              <a:gd name="connsiteY13" fmla="*/ 350706 h 1040985"/>
              <a:gd name="connsiteX14" fmla="*/ 767695 w 3964363"/>
              <a:gd name="connsiteY14" fmla="*/ 329317 h 1040985"/>
              <a:gd name="connsiteX15" fmla="*/ 1067148 w 3964363"/>
              <a:gd name="connsiteY15" fmla="*/ 329317 h 1040985"/>
              <a:gd name="connsiteX16" fmla="*/ 1564453 w 3964363"/>
              <a:gd name="connsiteY16" fmla="*/ 366748 h 1040985"/>
              <a:gd name="connsiteX17" fmla="*/ 1773000 w 3964363"/>
              <a:gd name="connsiteY17" fmla="*/ 329317 h 1040985"/>
              <a:gd name="connsiteX18" fmla="*/ 2195443 w 3964363"/>
              <a:gd name="connsiteY18" fmla="*/ 291885 h 1040985"/>
              <a:gd name="connsiteX19" fmla="*/ 2489548 w 3964363"/>
              <a:gd name="connsiteY19" fmla="*/ 318622 h 1040985"/>
              <a:gd name="connsiteX20" fmla="*/ 2831779 w 3964363"/>
              <a:gd name="connsiteY20" fmla="*/ 436264 h 1040985"/>
              <a:gd name="connsiteX21" fmla="*/ 2976158 w 3964363"/>
              <a:gd name="connsiteY21" fmla="*/ 489738 h 1040985"/>
              <a:gd name="connsiteX22" fmla="*/ 3104495 w 3964363"/>
              <a:gd name="connsiteY22" fmla="*/ 457654 h 1040985"/>
              <a:gd name="connsiteX23" fmla="*/ 3319377 w 3964363"/>
              <a:gd name="connsiteY23" fmla="*/ 606930 h 1040985"/>
              <a:gd name="connsiteX24" fmla="*/ 3548524 w 3964363"/>
              <a:gd name="connsiteY24" fmla="*/ 670805 h 1040985"/>
              <a:gd name="connsiteX25" fmla="*/ 3527737 w 3964363"/>
              <a:gd name="connsiteY25" fmla="*/ 774205 h 1040985"/>
              <a:gd name="connsiteX26" fmla="*/ 3643691 w 3964363"/>
              <a:gd name="connsiteY26" fmla="*/ 944512 h 1040985"/>
              <a:gd name="connsiteX27" fmla="*/ 3718115 w 3964363"/>
              <a:gd name="connsiteY27" fmla="*/ 1040629 h 1040985"/>
              <a:gd name="connsiteX28" fmla="*/ 3882806 w 3964363"/>
              <a:gd name="connsiteY28" fmla="*/ 907181 h 1040985"/>
              <a:gd name="connsiteX29" fmla="*/ 3943563 w 3964363"/>
              <a:gd name="connsiteY29" fmla="*/ 1007969 h 1040985"/>
              <a:gd name="connsiteX0" fmla="*/ 3943563 w 4214356"/>
              <a:gd name="connsiteY0" fmla="*/ 1007969 h 1040985"/>
              <a:gd name="connsiteX1" fmla="*/ 3527100 w 4214356"/>
              <a:gd name="connsiteY1" fmla="*/ 266088 h 1040985"/>
              <a:gd name="connsiteX2" fmla="*/ 2724832 w 4214356"/>
              <a:gd name="connsiteY2" fmla="*/ 29864 h 1040985"/>
              <a:gd name="connsiteX3" fmla="*/ 1735569 w 4214356"/>
              <a:gd name="connsiteY3" fmla="*/ 13822 h 1040985"/>
              <a:gd name="connsiteX4" fmla="*/ 585885 w 4214356"/>
              <a:gd name="connsiteY4" fmla="*/ 126117 h 1040985"/>
              <a:gd name="connsiteX5" fmla="*/ 61843 w 4214356"/>
              <a:gd name="connsiteY5" fmla="*/ 286538 h 1040985"/>
              <a:gd name="connsiteX6" fmla="*/ 45800 w 4214356"/>
              <a:gd name="connsiteY6" fmla="*/ 457654 h 1040985"/>
              <a:gd name="connsiteX7" fmla="*/ 382685 w 4214356"/>
              <a:gd name="connsiteY7" fmla="*/ 559254 h 1040985"/>
              <a:gd name="connsiteX8" fmla="*/ 794432 w 4214356"/>
              <a:gd name="connsiteY8" fmla="*/ 559254 h 1040985"/>
              <a:gd name="connsiteX9" fmla="*/ 1200832 w 4214356"/>
              <a:gd name="connsiteY9" fmla="*/ 446959 h 1040985"/>
              <a:gd name="connsiteX10" fmla="*/ 1382643 w 4214356"/>
              <a:gd name="connsiteY10" fmla="*/ 430917 h 1040985"/>
              <a:gd name="connsiteX11" fmla="*/ 1366600 w 4214356"/>
              <a:gd name="connsiteY11" fmla="*/ 382791 h 1040985"/>
              <a:gd name="connsiteX12" fmla="*/ 1125969 w 4214356"/>
              <a:gd name="connsiteY12" fmla="*/ 377443 h 1040985"/>
              <a:gd name="connsiteX13" fmla="*/ 799779 w 4214356"/>
              <a:gd name="connsiteY13" fmla="*/ 350706 h 1040985"/>
              <a:gd name="connsiteX14" fmla="*/ 767695 w 4214356"/>
              <a:gd name="connsiteY14" fmla="*/ 329317 h 1040985"/>
              <a:gd name="connsiteX15" fmla="*/ 1067148 w 4214356"/>
              <a:gd name="connsiteY15" fmla="*/ 329317 h 1040985"/>
              <a:gd name="connsiteX16" fmla="*/ 1564453 w 4214356"/>
              <a:gd name="connsiteY16" fmla="*/ 366748 h 1040985"/>
              <a:gd name="connsiteX17" fmla="*/ 1773000 w 4214356"/>
              <a:gd name="connsiteY17" fmla="*/ 329317 h 1040985"/>
              <a:gd name="connsiteX18" fmla="*/ 2195443 w 4214356"/>
              <a:gd name="connsiteY18" fmla="*/ 291885 h 1040985"/>
              <a:gd name="connsiteX19" fmla="*/ 2489548 w 4214356"/>
              <a:gd name="connsiteY19" fmla="*/ 318622 h 1040985"/>
              <a:gd name="connsiteX20" fmla="*/ 2831779 w 4214356"/>
              <a:gd name="connsiteY20" fmla="*/ 436264 h 1040985"/>
              <a:gd name="connsiteX21" fmla="*/ 2976158 w 4214356"/>
              <a:gd name="connsiteY21" fmla="*/ 489738 h 1040985"/>
              <a:gd name="connsiteX22" fmla="*/ 3104495 w 4214356"/>
              <a:gd name="connsiteY22" fmla="*/ 457654 h 1040985"/>
              <a:gd name="connsiteX23" fmla="*/ 3319377 w 4214356"/>
              <a:gd name="connsiteY23" fmla="*/ 606930 h 1040985"/>
              <a:gd name="connsiteX24" fmla="*/ 3548524 w 4214356"/>
              <a:gd name="connsiteY24" fmla="*/ 670805 h 1040985"/>
              <a:gd name="connsiteX25" fmla="*/ 3527737 w 4214356"/>
              <a:gd name="connsiteY25" fmla="*/ 774205 h 1040985"/>
              <a:gd name="connsiteX26" fmla="*/ 3643691 w 4214356"/>
              <a:gd name="connsiteY26" fmla="*/ 944512 h 1040985"/>
              <a:gd name="connsiteX27" fmla="*/ 3718115 w 4214356"/>
              <a:gd name="connsiteY27" fmla="*/ 1040629 h 1040985"/>
              <a:gd name="connsiteX28" fmla="*/ 4209513 w 4214356"/>
              <a:gd name="connsiteY28" fmla="*/ 738057 h 1040985"/>
              <a:gd name="connsiteX29" fmla="*/ 3943563 w 4214356"/>
              <a:gd name="connsiteY29" fmla="*/ 1007969 h 1040985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104495 w 4214557"/>
              <a:gd name="connsiteY22" fmla="*/ 464940 h 1048271"/>
              <a:gd name="connsiteX23" fmla="*/ 3319377 w 4214557"/>
              <a:gd name="connsiteY23" fmla="*/ 614216 h 1048271"/>
              <a:gd name="connsiteX24" fmla="*/ 3548524 w 4214557"/>
              <a:gd name="connsiteY24" fmla="*/ 678091 h 1048271"/>
              <a:gd name="connsiteX25" fmla="*/ 3527737 w 4214557"/>
              <a:gd name="connsiteY25" fmla="*/ 781491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104495 w 4214557"/>
              <a:gd name="connsiteY22" fmla="*/ 464940 h 1048271"/>
              <a:gd name="connsiteX23" fmla="*/ 3283562 w 4214557"/>
              <a:gd name="connsiteY23" fmla="*/ 673593 h 1048271"/>
              <a:gd name="connsiteX24" fmla="*/ 3548524 w 4214557"/>
              <a:gd name="connsiteY24" fmla="*/ 678091 h 1048271"/>
              <a:gd name="connsiteX25" fmla="*/ 3527737 w 4214557"/>
              <a:gd name="connsiteY25" fmla="*/ 781491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078179 w 4214557"/>
              <a:gd name="connsiteY22" fmla="*/ 555132 h 1048271"/>
              <a:gd name="connsiteX23" fmla="*/ 3283562 w 4214557"/>
              <a:gd name="connsiteY23" fmla="*/ 673593 h 1048271"/>
              <a:gd name="connsiteX24" fmla="*/ 3548524 w 4214557"/>
              <a:gd name="connsiteY24" fmla="*/ 678091 h 1048271"/>
              <a:gd name="connsiteX25" fmla="*/ 3527737 w 4214557"/>
              <a:gd name="connsiteY25" fmla="*/ 781491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078179 w 4214557"/>
              <a:gd name="connsiteY22" fmla="*/ 555132 h 1048271"/>
              <a:gd name="connsiteX23" fmla="*/ 3283562 w 4214557"/>
              <a:gd name="connsiteY23" fmla="*/ 673593 h 1048271"/>
              <a:gd name="connsiteX24" fmla="*/ 3548524 w 4214557"/>
              <a:gd name="connsiteY24" fmla="*/ 678091 h 1048271"/>
              <a:gd name="connsiteX25" fmla="*/ 3441855 w 4214557"/>
              <a:gd name="connsiteY25" fmla="*/ 854023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50841"/>
              <a:gd name="connsiteX1" fmla="*/ 3472159 w 4214557"/>
              <a:gd name="connsiteY1" fmla="*/ 387743 h 1050841"/>
              <a:gd name="connsiteX2" fmla="*/ 2724832 w 4214557"/>
              <a:gd name="connsiteY2" fmla="*/ 37150 h 1050841"/>
              <a:gd name="connsiteX3" fmla="*/ 1735569 w 4214557"/>
              <a:gd name="connsiteY3" fmla="*/ 21108 h 1050841"/>
              <a:gd name="connsiteX4" fmla="*/ 585885 w 4214557"/>
              <a:gd name="connsiteY4" fmla="*/ 133403 h 1050841"/>
              <a:gd name="connsiteX5" fmla="*/ 61843 w 4214557"/>
              <a:gd name="connsiteY5" fmla="*/ 293824 h 1050841"/>
              <a:gd name="connsiteX6" fmla="*/ 45800 w 4214557"/>
              <a:gd name="connsiteY6" fmla="*/ 464940 h 1050841"/>
              <a:gd name="connsiteX7" fmla="*/ 382685 w 4214557"/>
              <a:gd name="connsiteY7" fmla="*/ 566540 h 1050841"/>
              <a:gd name="connsiteX8" fmla="*/ 794432 w 4214557"/>
              <a:gd name="connsiteY8" fmla="*/ 566540 h 1050841"/>
              <a:gd name="connsiteX9" fmla="*/ 1200832 w 4214557"/>
              <a:gd name="connsiteY9" fmla="*/ 454245 h 1050841"/>
              <a:gd name="connsiteX10" fmla="*/ 1382643 w 4214557"/>
              <a:gd name="connsiteY10" fmla="*/ 438203 h 1050841"/>
              <a:gd name="connsiteX11" fmla="*/ 1366600 w 4214557"/>
              <a:gd name="connsiteY11" fmla="*/ 390077 h 1050841"/>
              <a:gd name="connsiteX12" fmla="*/ 1125969 w 4214557"/>
              <a:gd name="connsiteY12" fmla="*/ 384729 h 1050841"/>
              <a:gd name="connsiteX13" fmla="*/ 799779 w 4214557"/>
              <a:gd name="connsiteY13" fmla="*/ 357992 h 1050841"/>
              <a:gd name="connsiteX14" fmla="*/ 767695 w 4214557"/>
              <a:gd name="connsiteY14" fmla="*/ 336603 h 1050841"/>
              <a:gd name="connsiteX15" fmla="*/ 1067148 w 4214557"/>
              <a:gd name="connsiteY15" fmla="*/ 336603 h 1050841"/>
              <a:gd name="connsiteX16" fmla="*/ 1564453 w 4214557"/>
              <a:gd name="connsiteY16" fmla="*/ 374034 h 1050841"/>
              <a:gd name="connsiteX17" fmla="*/ 1773000 w 4214557"/>
              <a:gd name="connsiteY17" fmla="*/ 336603 h 1050841"/>
              <a:gd name="connsiteX18" fmla="*/ 2195443 w 4214557"/>
              <a:gd name="connsiteY18" fmla="*/ 299171 h 1050841"/>
              <a:gd name="connsiteX19" fmla="*/ 2489548 w 4214557"/>
              <a:gd name="connsiteY19" fmla="*/ 325908 h 1050841"/>
              <a:gd name="connsiteX20" fmla="*/ 2831779 w 4214557"/>
              <a:gd name="connsiteY20" fmla="*/ 443550 h 1050841"/>
              <a:gd name="connsiteX21" fmla="*/ 2976158 w 4214557"/>
              <a:gd name="connsiteY21" fmla="*/ 497024 h 1050841"/>
              <a:gd name="connsiteX22" fmla="*/ 3078179 w 4214557"/>
              <a:gd name="connsiteY22" fmla="*/ 555132 h 1050841"/>
              <a:gd name="connsiteX23" fmla="*/ 3283562 w 4214557"/>
              <a:gd name="connsiteY23" fmla="*/ 673593 h 1050841"/>
              <a:gd name="connsiteX24" fmla="*/ 3548524 w 4214557"/>
              <a:gd name="connsiteY24" fmla="*/ 678091 h 1050841"/>
              <a:gd name="connsiteX25" fmla="*/ 3441855 w 4214557"/>
              <a:gd name="connsiteY25" fmla="*/ 854023 h 1050841"/>
              <a:gd name="connsiteX26" fmla="*/ 3612624 w 4214557"/>
              <a:gd name="connsiteY26" fmla="*/ 1026582 h 1050841"/>
              <a:gd name="connsiteX27" fmla="*/ 3718115 w 4214557"/>
              <a:gd name="connsiteY27" fmla="*/ 1047915 h 1050841"/>
              <a:gd name="connsiteX28" fmla="*/ 4209513 w 4214557"/>
              <a:gd name="connsiteY28" fmla="*/ 745343 h 1050841"/>
              <a:gd name="connsiteX29" fmla="*/ 3943563 w 4214557"/>
              <a:gd name="connsiteY29" fmla="*/ 1015255 h 1050841"/>
              <a:gd name="connsiteX0" fmla="*/ 3943563 w 4214557"/>
              <a:gd name="connsiteY0" fmla="*/ 1015255 h 1050843"/>
              <a:gd name="connsiteX1" fmla="*/ 3472159 w 4214557"/>
              <a:gd name="connsiteY1" fmla="*/ 387743 h 1050843"/>
              <a:gd name="connsiteX2" fmla="*/ 2724832 w 4214557"/>
              <a:gd name="connsiteY2" fmla="*/ 37150 h 1050843"/>
              <a:gd name="connsiteX3" fmla="*/ 1735569 w 4214557"/>
              <a:gd name="connsiteY3" fmla="*/ 21108 h 1050843"/>
              <a:gd name="connsiteX4" fmla="*/ 585885 w 4214557"/>
              <a:gd name="connsiteY4" fmla="*/ 133403 h 1050843"/>
              <a:gd name="connsiteX5" fmla="*/ 61843 w 4214557"/>
              <a:gd name="connsiteY5" fmla="*/ 293824 h 1050843"/>
              <a:gd name="connsiteX6" fmla="*/ 45800 w 4214557"/>
              <a:gd name="connsiteY6" fmla="*/ 464940 h 1050843"/>
              <a:gd name="connsiteX7" fmla="*/ 382685 w 4214557"/>
              <a:gd name="connsiteY7" fmla="*/ 566540 h 1050843"/>
              <a:gd name="connsiteX8" fmla="*/ 794432 w 4214557"/>
              <a:gd name="connsiteY8" fmla="*/ 566540 h 1050843"/>
              <a:gd name="connsiteX9" fmla="*/ 1200832 w 4214557"/>
              <a:gd name="connsiteY9" fmla="*/ 454245 h 1050843"/>
              <a:gd name="connsiteX10" fmla="*/ 1382643 w 4214557"/>
              <a:gd name="connsiteY10" fmla="*/ 438203 h 1050843"/>
              <a:gd name="connsiteX11" fmla="*/ 1366600 w 4214557"/>
              <a:gd name="connsiteY11" fmla="*/ 390077 h 1050843"/>
              <a:gd name="connsiteX12" fmla="*/ 1125969 w 4214557"/>
              <a:gd name="connsiteY12" fmla="*/ 384729 h 1050843"/>
              <a:gd name="connsiteX13" fmla="*/ 799779 w 4214557"/>
              <a:gd name="connsiteY13" fmla="*/ 357992 h 1050843"/>
              <a:gd name="connsiteX14" fmla="*/ 767695 w 4214557"/>
              <a:gd name="connsiteY14" fmla="*/ 336603 h 1050843"/>
              <a:gd name="connsiteX15" fmla="*/ 1067148 w 4214557"/>
              <a:gd name="connsiteY15" fmla="*/ 336603 h 1050843"/>
              <a:gd name="connsiteX16" fmla="*/ 1564453 w 4214557"/>
              <a:gd name="connsiteY16" fmla="*/ 374034 h 1050843"/>
              <a:gd name="connsiteX17" fmla="*/ 1773000 w 4214557"/>
              <a:gd name="connsiteY17" fmla="*/ 336603 h 1050843"/>
              <a:gd name="connsiteX18" fmla="*/ 2195443 w 4214557"/>
              <a:gd name="connsiteY18" fmla="*/ 299171 h 1050843"/>
              <a:gd name="connsiteX19" fmla="*/ 2489548 w 4214557"/>
              <a:gd name="connsiteY19" fmla="*/ 325908 h 1050843"/>
              <a:gd name="connsiteX20" fmla="*/ 2831779 w 4214557"/>
              <a:gd name="connsiteY20" fmla="*/ 443550 h 1050843"/>
              <a:gd name="connsiteX21" fmla="*/ 2976158 w 4214557"/>
              <a:gd name="connsiteY21" fmla="*/ 497024 h 1050843"/>
              <a:gd name="connsiteX22" fmla="*/ 3078179 w 4214557"/>
              <a:gd name="connsiteY22" fmla="*/ 555132 h 1050843"/>
              <a:gd name="connsiteX23" fmla="*/ 3283562 w 4214557"/>
              <a:gd name="connsiteY23" fmla="*/ 673593 h 1050843"/>
              <a:gd name="connsiteX24" fmla="*/ 3374455 w 4214557"/>
              <a:gd name="connsiteY24" fmla="*/ 757141 h 1050843"/>
              <a:gd name="connsiteX25" fmla="*/ 3441855 w 4214557"/>
              <a:gd name="connsiteY25" fmla="*/ 854023 h 1050843"/>
              <a:gd name="connsiteX26" fmla="*/ 3612624 w 4214557"/>
              <a:gd name="connsiteY26" fmla="*/ 1026582 h 1050843"/>
              <a:gd name="connsiteX27" fmla="*/ 3718115 w 4214557"/>
              <a:gd name="connsiteY27" fmla="*/ 1047915 h 1050843"/>
              <a:gd name="connsiteX28" fmla="*/ 4209513 w 4214557"/>
              <a:gd name="connsiteY28" fmla="*/ 745343 h 1050843"/>
              <a:gd name="connsiteX29" fmla="*/ 3943563 w 4214557"/>
              <a:gd name="connsiteY29" fmla="*/ 1015255 h 1050843"/>
              <a:gd name="connsiteX0" fmla="*/ 3943563 w 4209551"/>
              <a:gd name="connsiteY0" fmla="*/ 1015255 h 1157436"/>
              <a:gd name="connsiteX1" fmla="*/ 3472159 w 4209551"/>
              <a:gd name="connsiteY1" fmla="*/ 387743 h 1157436"/>
              <a:gd name="connsiteX2" fmla="*/ 2724832 w 4209551"/>
              <a:gd name="connsiteY2" fmla="*/ 37150 h 1157436"/>
              <a:gd name="connsiteX3" fmla="*/ 1735569 w 4209551"/>
              <a:gd name="connsiteY3" fmla="*/ 21108 h 1157436"/>
              <a:gd name="connsiteX4" fmla="*/ 585885 w 4209551"/>
              <a:gd name="connsiteY4" fmla="*/ 133403 h 1157436"/>
              <a:gd name="connsiteX5" fmla="*/ 61843 w 4209551"/>
              <a:gd name="connsiteY5" fmla="*/ 293824 h 1157436"/>
              <a:gd name="connsiteX6" fmla="*/ 45800 w 4209551"/>
              <a:gd name="connsiteY6" fmla="*/ 464940 h 1157436"/>
              <a:gd name="connsiteX7" fmla="*/ 382685 w 4209551"/>
              <a:gd name="connsiteY7" fmla="*/ 566540 h 1157436"/>
              <a:gd name="connsiteX8" fmla="*/ 794432 w 4209551"/>
              <a:gd name="connsiteY8" fmla="*/ 566540 h 1157436"/>
              <a:gd name="connsiteX9" fmla="*/ 1200832 w 4209551"/>
              <a:gd name="connsiteY9" fmla="*/ 454245 h 1157436"/>
              <a:gd name="connsiteX10" fmla="*/ 1382643 w 4209551"/>
              <a:gd name="connsiteY10" fmla="*/ 438203 h 1157436"/>
              <a:gd name="connsiteX11" fmla="*/ 1366600 w 4209551"/>
              <a:gd name="connsiteY11" fmla="*/ 390077 h 1157436"/>
              <a:gd name="connsiteX12" fmla="*/ 1125969 w 4209551"/>
              <a:gd name="connsiteY12" fmla="*/ 384729 h 1157436"/>
              <a:gd name="connsiteX13" fmla="*/ 799779 w 4209551"/>
              <a:gd name="connsiteY13" fmla="*/ 357992 h 1157436"/>
              <a:gd name="connsiteX14" fmla="*/ 767695 w 4209551"/>
              <a:gd name="connsiteY14" fmla="*/ 336603 h 1157436"/>
              <a:gd name="connsiteX15" fmla="*/ 1067148 w 4209551"/>
              <a:gd name="connsiteY15" fmla="*/ 336603 h 1157436"/>
              <a:gd name="connsiteX16" fmla="*/ 1564453 w 4209551"/>
              <a:gd name="connsiteY16" fmla="*/ 374034 h 1157436"/>
              <a:gd name="connsiteX17" fmla="*/ 1773000 w 4209551"/>
              <a:gd name="connsiteY17" fmla="*/ 336603 h 1157436"/>
              <a:gd name="connsiteX18" fmla="*/ 2195443 w 4209551"/>
              <a:gd name="connsiteY18" fmla="*/ 299171 h 1157436"/>
              <a:gd name="connsiteX19" fmla="*/ 2489548 w 4209551"/>
              <a:gd name="connsiteY19" fmla="*/ 325908 h 1157436"/>
              <a:gd name="connsiteX20" fmla="*/ 2831779 w 4209551"/>
              <a:gd name="connsiteY20" fmla="*/ 443550 h 1157436"/>
              <a:gd name="connsiteX21" fmla="*/ 2976158 w 4209551"/>
              <a:gd name="connsiteY21" fmla="*/ 497024 h 1157436"/>
              <a:gd name="connsiteX22" fmla="*/ 3078179 w 4209551"/>
              <a:gd name="connsiteY22" fmla="*/ 555132 h 1157436"/>
              <a:gd name="connsiteX23" fmla="*/ 3283562 w 4209551"/>
              <a:gd name="connsiteY23" fmla="*/ 673593 h 1157436"/>
              <a:gd name="connsiteX24" fmla="*/ 3374455 w 4209551"/>
              <a:gd name="connsiteY24" fmla="*/ 757141 h 1157436"/>
              <a:gd name="connsiteX25" fmla="*/ 3441855 w 4209551"/>
              <a:gd name="connsiteY25" fmla="*/ 854023 h 1157436"/>
              <a:gd name="connsiteX26" fmla="*/ 3612624 w 4209551"/>
              <a:gd name="connsiteY26" fmla="*/ 1026582 h 1157436"/>
              <a:gd name="connsiteX27" fmla="*/ 3718115 w 4209551"/>
              <a:gd name="connsiteY27" fmla="*/ 1047915 h 1157436"/>
              <a:gd name="connsiteX28" fmla="*/ 4209513 w 4209551"/>
              <a:gd name="connsiteY28" fmla="*/ 745343 h 1157436"/>
              <a:gd name="connsiteX29" fmla="*/ 3746611 w 4209551"/>
              <a:gd name="connsiteY29" fmla="*/ 1140361 h 1157436"/>
              <a:gd name="connsiteX30" fmla="*/ 3943563 w 4209551"/>
              <a:gd name="connsiteY30" fmla="*/ 1015255 h 1157436"/>
              <a:gd name="connsiteX0" fmla="*/ 3943563 w 3950178"/>
              <a:gd name="connsiteY0" fmla="*/ 1015255 h 1140628"/>
              <a:gd name="connsiteX1" fmla="*/ 3472159 w 3950178"/>
              <a:gd name="connsiteY1" fmla="*/ 387743 h 1140628"/>
              <a:gd name="connsiteX2" fmla="*/ 2724832 w 3950178"/>
              <a:gd name="connsiteY2" fmla="*/ 37150 h 1140628"/>
              <a:gd name="connsiteX3" fmla="*/ 1735569 w 3950178"/>
              <a:gd name="connsiteY3" fmla="*/ 21108 h 1140628"/>
              <a:gd name="connsiteX4" fmla="*/ 585885 w 3950178"/>
              <a:gd name="connsiteY4" fmla="*/ 133403 h 1140628"/>
              <a:gd name="connsiteX5" fmla="*/ 61843 w 3950178"/>
              <a:gd name="connsiteY5" fmla="*/ 293824 h 1140628"/>
              <a:gd name="connsiteX6" fmla="*/ 45800 w 3950178"/>
              <a:gd name="connsiteY6" fmla="*/ 464940 h 1140628"/>
              <a:gd name="connsiteX7" fmla="*/ 382685 w 3950178"/>
              <a:gd name="connsiteY7" fmla="*/ 566540 h 1140628"/>
              <a:gd name="connsiteX8" fmla="*/ 794432 w 3950178"/>
              <a:gd name="connsiteY8" fmla="*/ 566540 h 1140628"/>
              <a:gd name="connsiteX9" fmla="*/ 1200832 w 3950178"/>
              <a:gd name="connsiteY9" fmla="*/ 454245 h 1140628"/>
              <a:gd name="connsiteX10" fmla="*/ 1382643 w 3950178"/>
              <a:gd name="connsiteY10" fmla="*/ 438203 h 1140628"/>
              <a:gd name="connsiteX11" fmla="*/ 1366600 w 3950178"/>
              <a:gd name="connsiteY11" fmla="*/ 390077 h 1140628"/>
              <a:gd name="connsiteX12" fmla="*/ 1125969 w 3950178"/>
              <a:gd name="connsiteY12" fmla="*/ 384729 h 1140628"/>
              <a:gd name="connsiteX13" fmla="*/ 799779 w 3950178"/>
              <a:gd name="connsiteY13" fmla="*/ 357992 h 1140628"/>
              <a:gd name="connsiteX14" fmla="*/ 767695 w 3950178"/>
              <a:gd name="connsiteY14" fmla="*/ 336603 h 1140628"/>
              <a:gd name="connsiteX15" fmla="*/ 1067148 w 3950178"/>
              <a:gd name="connsiteY15" fmla="*/ 336603 h 1140628"/>
              <a:gd name="connsiteX16" fmla="*/ 1564453 w 3950178"/>
              <a:gd name="connsiteY16" fmla="*/ 374034 h 1140628"/>
              <a:gd name="connsiteX17" fmla="*/ 1773000 w 3950178"/>
              <a:gd name="connsiteY17" fmla="*/ 336603 h 1140628"/>
              <a:gd name="connsiteX18" fmla="*/ 2195443 w 3950178"/>
              <a:gd name="connsiteY18" fmla="*/ 299171 h 1140628"/>
              <a:gd name="connsiteX19" fmla="*/ 2489548 w 3950178"/>
              <a:gd name="connsiteY19" fmla="*/ 325908 h 1140628"/>
              <a:gd name="connsiteX20" fmla="*/ 2831779 w 3950178"/>
              <a:gd name="connsiteY20" fmla="*/ 443550 h 1140628"/>
              <a:gd name="connsiteX21" fmla="*/ 2976158 w 3950178"/>
              <a:gd name="connsiteY21" fmla="*/ 497024 h 1140628"/>
              <a:gd name="connsiteX22" fmla="*/ 3078179 w 3950178"/>
              <a:gd name="connsiteY22" fmla="*/ 555132 h 1140628"/>
              <a:gd name="connsiteX23" fmla="*/ 3283562 w 3950178"/>
              <a:gd name="connsiteY23" fmla="*/ 673593 h 1140628"/>
              <a:gd name="connsiteX24" fmla="*/ 3374455 w 3950178"/>
              <a:gd name="connsiteY24" fmla="*/ 757141 h 1140628"/>
              <a:gd name="connsiteX25" fmla="*/ 3441855 w 3950178"/>
              <a:gd name="connsiteY25" fmla="*/ 854023 h 1140628"/>
              <a:gd name="connsiteX26" fmla="*/ 3612624 w 3950178"/>
              <a:gd name="connsiteY26" fmla="*/ 1026582 h 1140628"/>
              <a:gd name="connsiteX27" fmla="*/ 3718115 w 3950178"/>
              <a:gd name="connsiteY27" fmla="*/ 1047915 h 1140628"/>
              <a:gd name="connsiteX28" fmla="*/ 3746611 w 3950178"/>
              <a:gd name="connsiteY28" fmla="*/ 1140361 h 1140628"/>
              <a:gd name="connsiteX29" fmla="*/ 3943563 w 3950178"/>
              <a:gd name="connsiteY29" fmla="*/ 1015255 h 1140628"/>
              <a:gd name="connsiteX0" fmla="*/ 3943563 w 3950178"/>
              <a:gd name="connsiteY0" fmla="*/ 1015255 h 1140630"/>
              <a:gd name="connsiteX1" fmla="*/ 3472159 w 3950178"/>
              <a:gd name="connsiteY1" fmla="*/ 387743 h 1140630"/>
              <a:gd name="connsiteX2" fmla="*/ 2724832 w 3950178"/>
              <a:gd name="connsiteY2" fmla="*/ 37150 h 1140630"/>
              <a:gd name="connsiteX3" fmla="*/ 1735569 w 3950178"/>
              <a:gd name="connsiteY3" fmla="*/ 21108 h 1140630"/>
              <a:gd name="connsiteX4" fmla="*/ 585885 w 3950178"/>
              <a:gd name="connsiteY4" fmla="*/ 133403 h 1140630"/>
              <a:gd name="connsiteX5" fmla="*/ 61843 w 3950178"/>
              <a:gd name="connsiteY5" fmla="*/ 293824 h 1140630"/>
              <a:gd name="connsiteX6" fmla="*/ 45800 w 3950178"/>
              <a:gd name="connsiteY6" fmla="*/ 464940 h 1140630"/>
              <a:gd name="connsiteX7" fmla="*/ 382685 w 3950178"/>
              <a:gd name="connsiteY7" fmla="*/ 566540 h 1140630"/>
              <a:gd name="connsiteX8" fmla="*/ 794432 w 3950178"/>
              <a:gd name="connsiteY8" fmla="*/ 566540 h 1140630"/>
              <a:gd name="connsiteX9" fmla="*/ 1200832 w 3950178"/>
              <a:gd name="connsiteY9" fmla="*/ 454245 h 1140630"/>
              <a:gd name="connsiteX10" fmla="*/ 1382643 w 3950178"/>
              <a:gd name="connsiteY10" fmla="*/ 438203 h 1140630"/>
              <a:gd name="connsiteX11" fmla="*/ 1366600 w 3950178"/>
              <a:gd name="connsiteY11" fmla="*/ 390077 h 1140630"/>
              <a:gd name="connsiteX12" fmla="*/ 1125969 w 3950178"/>
              <a:gd name="connsiteY12" fmla="*/ 384729 h 1140630"/>
              <a:gd name="connsiteX13" fmla="*/ 799779 w 3950178"/>
              <a:gd name="connsiteY13" fmla="*/ 357992 h 1140630"/>
              <a:gd name="connsiteX14" fmla="*/ 767695 w 3950178"/>
              <a:gd name="connsiteY14" fmla="*/ 336603 h 1140630"/>
              <a:gd name="connsiteX15" fmla="*/ 1564453 w 3950178"/>
              <a:gd name="connsiteY15" fmla="*/ 374034 h 1140630"/>
              <a:gd name="connsiteX16" fmla="*/ 1773000 w 3950178"/>
              <a:gd name="connsiteY16" fmla="*/ 336603 h 1140630"/>
              <a:gd name="connsiteX17" fmla="*/ 2195443 w 3950178"/>
              <a:gd name="connsiteY17" fmla="*/ 299171 h 1140630"/>
              <a:gd name="connsiteX18" fmla="*/ 2489548 w 3950178"/>
              <a:gd name="connsiteY18" fmla="*/ 325908 h 1140630"/>
              <a:gd name="connsiteX19" fmla="*/ 2831779 w 3950178"/>
              <a:gd name="connsiteY19" fmla="*/ 443550 h 1140630"/>
              <a:gd name="connsiteX20" fmla="*/ 2976158 w 3950178"/>
              <a:gd name="connsiteY20" fmla="*/ 497024 h 1140630"/>
              <a:gd name="connsiteX21" fmla="*/ 3078179 w 3950178"/>
              <a:gd name="connsiteY21" fmla="*/ 555132 h 1140630"/>
              <a:gd name="connsiteX22" fmla="*/ 3283562 w 3950178"/>
              <a:gd name="connsiteY22" fmla="*/ 673593 h 1140630"/>
              <a:gd name="connsiteX23" fmla="*/ 3374455 w 3950178"/>
              <a:gd name="connsiteY23" fmla="*/ 757141 h 1140630"/>
              <a:gd name="connsiteX24" fmla="*/ 3441855 w 3950178"/>
              <a:gd name="connsiteY24" fmla="*/ 854023 h 1140630"/>
              <a:gd name="connsiteX25" fmla="*/ 3612624 w 3950178"/>
              <a:gd name="connsiteY25" fmla="*/ 1026582 h 1140630"/>
              <a:gd name="connsiteX26" fmla="*/ 3718115 w 3950178"/>
              <a:gd name="connsiteY26" fmla="*/ 1047915 h 1140630"/>
              <a:gd name="connsiteX27" fmla="*/ 3746611 w 3950178"/>
              <a:gd name="connsiteY27" fmla="*/ 1140361 h 1140630"/>
              <a:gd name="connsiteX28" fmla="*/ 3943563 w 3950178"/>
              <a:gd name="connsiteY28" fmla="*/ 1015255 h 1140630"/>
              <a:gd name="connsiteX0" fmla="*/ 3943563 w 3950178"/>
              <a:gd name="connsiteY0" fmla="*/ 1015255 h 1140628"/>
              <a:gd name="connsiteX1" fmla="*/ 3472159 w 3950178"/>
              <a:gd name="connsiteY1" fmla="*/ 387743 h 1140628"/>
              <a:gd name="connsiteX2" fmla="*/ 2724832 w 3950178"/>
              <a:gd name="connsiteY2" fmla="*/ 37150 h 1140628"/>
              <a:gd name="connsiteX3" fmla="*/ 1735569 w 3950178"/>
              <a:gd name="connsiteY3" fmla="*/ 21108 h 1140628"/>
              <a:gd name="connsiteX4" fmla="*/ 585885 w 3950178"/>
              <a:gd name="connsiteY4" fmla="*/ 133403 h 1140628"/>
              <a:gd name="connsiteX5" fmla="*/ 61843 w 3950178"/>
              <a:gd name="connsiteY5" fmla="*/ 293824 h 1140628"/>
              <a:gd name="connsiteX6" fmla="*/ 45800 w 3950178"/>
              <a:gd name="connsiteY6" fmla="*/ 464940 h 1140628"/>
              <a:gd name="connsiteX7" fmla="*/ 382685 w 3950178"/>
              <a:gd name="connsiteY7" fmla="*/ 566540 h 1140628"/>
              <a:gd name="connsiteX8" fmla="*/ 794432 w 3950178"/>
              <a:gd name="connsiteY8" fmla="*/ 566540 h 1140628"/>
              <a:gd name="connsiteX9" fmla="*/ 1200832 w 3950178"/>
              <a:gd name="connsiteY9" fmla="*/ 454245 h 1140628"/>
              <a:gd name="connsiteX10" fmla="*/ 1382643 w 3950178"/>
              <a:gd name="connsiteY10" fmla="*/ 438203 h 1140628"/>
              <a:gd name="connsiteX11" fmla="*/ 1366600 w 3950178"/>
              <a:gd name="connsiteY11" fmla="*/ 390077 h 1140628"/>
              <a:gd name="connsiteX12" fmla="*/ 799779 w 3950178"/>
              <a:gd name="connsiteY12" fmla="*/ 357992 h 1140628"/>
              <a:gd name="connsiteX13" fmla="*/ 767695 w 3950178"/>
              <a:gd name="connsiteY13" fmla="*/ 336603 h 1140628"/>
              <a:gd name="connsiteX14" fmla="*/ 1564453 w 3950178"/>
              <a:gd name="connsiteY14" fmla="*/ 374034 h 1140628"/>
              <a:gd name="connsiteX15" fmla="*/ 1773000 w 3950178"/>
              <a:gd name="connsiteY15" fmla="*/ 336603 h 1140628"/>
              <a:gd name="connsiteX16" fmla="*/ 2195443 w 3950178"/>
              <a:gd name="connsiteY16" fmla="*/ 299171 h 1140628"/>
              <a:gd name="connsiteX17" fmla="*/ 2489548 w 3950178"/>
              <a:gd name="connsiteY17" fmla="*/ 325908 h 1140628"/>
              <a:gd name="connsiteX18" fmla="*/ 2831779 w 3950178"/>
              <a:gd name="connsiteY18" fmla="*/ 443550 h 1140628"/>
              <a:gd name="connsiteX19" fmla="*/ 2976158 w 3950178"/>
              <a:gd name="connsiteY19" fmla="*/ 497024 h 1140628"/>
              <a:gd name="connsiteX20" fmla="*/ 3078179 w 3950178"/>
              <a:gd name="connsiteY20" fmla="*/ 555132 h 1140628"/>
              <a:gd name="connsiteX21" fmla="*/ 3283562 w 3950178"/>
              <a:gd name="connsiteY21" fmla="*/ 673593 h 1140628"/>
              <a:gd name="connsiteX22" fmla="*/ 3374455 w 3950178"/>
              <a:gd name="connsiteY22" fmla="*/ 757141 h 1140628"/>
              <a:gd name="connsiteX23" fmla="*/ 3441855 w 3950178"/>
              <a:gd name="connsiteY23" fmla="*/ 854023 h 1140628"/>
              <a:gd name="connsiteX24" fmla="*/ 3612624 w 3950178"/>
              <a:gd name="connsiteY24" fmla="*/ 1026582 h 1140628"/>
              <a:gd name="connsiteX25" fmla="*/ 3718115 w 3950178"/>
              <a:gd name="connsiteY25" fmla="*/ 1047915 h 1140628"/>
              <a:gd name="connsiteX26" fmla="*/ 3746611 w 3950178"/>
              <a:gd name="connsiteY26" fmla="*/ 1140361 h 1140628"/>
              <a:gd name="connsiteX27" fmla="*/ 3943563 w 3950178"/>
              <a:gd name="connsiteY27" fmla="*/ 1015255 h 1140628"/>
              <a:gd name="connsiteX0" fmla="*/ 3943563 w 3950178"/>
              <a:gd name="connsiteY0" fmla="*/ 1015255 h 1140630"/>
              <a:gd name="connsiteX1" fmla="*/ 3472159 w 3950178"/>
              <a:gd name="connsiteY1" fmla="*/ 387743 h 1140630"/>
              <a:gd name="connsiteX2" fmla="*/ 2724832 w 3950178"/>
              <a:gd name="connsiteY2" fmla="*/ 37150 h 1140630"/>
              <a:gd name="connsiteX3" fmla="*/ 1735569 w 3950178"/>
              <a:gd name="connsiteY3" fmla="*/ 21108 h 1140630"/>
              <a:gd name="connsiteX4" fmla="*/ 585885 w 3950178"/>
              <a:gd name="connsiteY4" fmla="*/ 133403 h 1140630"/>
              <a:gd name="connsiteX5" fmla="*/ 61843 w 3950178"/>
              <a:gd name="connsiteY5" fmla="*/ 293824 h 1140630"/>
              <a:gd name="connsiteX6" fmla="*/ 45800 w 3950178"/>
              <a:gd name="connsiteY6" fmla="*/ 464940 h 1140630"/>
              <a:gd name="connsiteX7" fmla="*/ 382685 w 3950178"/>
              <a:gd name="connsiteY7" fmla="*/ 566540 h 1140630"/>
              <a:gd name="connsiteX8" fmla="*/ 794432 w 3950178"/>
              <a:gd name="connsiteY8" fmla="*/ 566540 h 1140630"/>
              <a:gd name="connsiteX9" fmla="*/ 1200832 w 3950178"/>
              <a:gd name="connsiteY9" fmla="*/ 454245 h 1140630"/>
              <a:gd name="connsiteX10" fmla="*/ 1382643 w 3950178"/>
              <a:gd name="connsiteY10" fmla="*/ 438203 h 1140630"/>
              <a:gd name="connsiteX11" fmla="*/ 1366600 w 3950178"/>
              <a:gd name="connsiteY11" fmla="*/ 390077 h 1140630"/>
              <a:gd name="connsiteX12" fmla="*/ 799779 w 3950178"/>
              <a:gd name="connsiteY12" fmla="*/ 357992 h 1140630"/>
              <a:gd name="connsiteX13" fmla="*/ 1564453 w 3950178"/>
              <a:gd name="connsiteY13" fmla="*/ 374034 h 1140630"/>
              <a:gd name="connsiteX14" fmla="*/ 1773000 w 3950178"/>
              <a:gd name="connsiteY14" fmla="*/ 336603 h 1140630"/>
              <a:gd name="connsiteX15" fmla="*/ 2195443 w 3950178"/>
              <a:gd name="connsiteY15" fmla="*/ 299171 h 1140630"/>
              <a:gd name="connsiteX16" fmla="*/ 2489548 w 3950178"/>
              <a:gd name="connsiteY16" fmla="*/ 325908 h 1140630"/>
              <a:gd name="connsiteX17" fmla="*/ 2831779 w 3950178"/>
              <a:gd name="connsiteY17" fmla="*/ 443550 h 1140630"/>
              <a:gd name="connsiteX18" fmla="*/ 2976158 w 3950178"/>
              <a:gd name="connsiteY18" fmla="*/ 497024 h 1140630"/>
              <a:gd name="connsiteX19" fmla="*/ 3078179 w 3950178"/>
              <a:gd name="connsiteY19" fmla="*/ 555132 h 1140630"/>
              <a:gd name="connsiteX20" fmla="*/ 3283562 w 3950178"/>
              <a:gd name="connsiteY20" fmla="*/ 673593 h 1140630"/>
              <a:gd name="connsiteX21" fmla="*/ 3374455 w 3950178"/>
              <a:gd name="connsiteY21" fmla="*/ 757141 h 1140630"/>
              <a:gd name="connsiteX22" fmla="*/ 3441855 w 3950178"/>
              <a:gd name="connsiteY22" fmla="*/ 854023 h 1140630"/>
              <a:gd name="connsiteX23" fmla="*/ 3612624 w 3950178"/>
              <a:gd name="connsiteY23" fmla="*/ 1026582 h 1140630"/>
              <a:gd name="connsiteX24" fmla="*/ 3718115 w 3950178"/>
              <a:gd name="connsiteY24" fmla="*/ 1047915 h 1140630"/>
              <a:gd name="connsiteX25" fmla="*/ 3746611 w 3950178"/>
              <a:gd name="connsiteY25" fmla="*/ 1140361 h 1140630"/>
              <a:gd name="connsiteX26" fmla="*/ 3943563 w 3950178"/>
              <a:gd name="connsiteY26" fmla="*/ 1015255 h 1140630"/>
              <a:gd name="connsiteX0" fmla="*/ 3943563 w 3950178"/>
              <a:gd name="connsiteY0" fmla="*/ 1015255 h 1140628"/>
              <a:gd name="connsiteX1" fmla="*/ 3472159 w 3950178"/>
              <a:gd name="connsiteY1" fmla="*/ 387743 h 1140628"/>
              <a:gd name="connsiteX2" fmla="*/ 2724832 w 3950178"/>
              <a:gd name="connsiteY2" fmla="*/ 37150 h 1140628"/>
              <a:gd name="connsiteX3" fmla="*/ 1735569 w 3950178"/>
              <a:gd name="connsiteY3" fmla="*/ 21108 h 1140628"/>
              <a:gd name="connsiteX4" fmla="*/ 585885 w 3950178"/>
              <a:gd name="connsiteY4" fmla="*/ 133403 h 1140628"/>
              <a:gd name="connsiteX5" fmla="*/ 61843 w 3950178"/>
              <a:gd name="connsiteY5" fmla="*/ 293824 h 1140628"/>
              <a:gd name="connsiteX6" fmla="*/ 45800 w 3950178"/>
              <a:gd name="connsiteY6" fmla="*/ 464940 h 1140628"/>
              <a:gd name="connsiteX7" fmla="*/ 382685 w 3950178"/>
              <a:gd name="connsiteY7" fmla="*/ 566540 h 1140628"/>
              <a:gd name="connsiteX8" fmla="*/ 794432 w 3950178"/>
              <a:gd name="connsiteY8" fmla="*/ 566540 h 1140628"/>
              <a:gd name="connsiteX9" fmla="*/ 1200832 w 3950178"/>
              <a:gd name="connsiteY9" fmla="*/ 454245 h 1140628"/>
              <a:gd name="connsiteX10" fmla="*/ 1382643 w 3950178"/>
              <a:gd name="connsiteY10" fmla="*/ 438203 h 1140628"/>
              <a:gd name="connsiteX11" fmla="*/ 1366600 w 3950178"/>
              <a:gd name="connsiteY11" fmla="*/ 390077 h 1140628"/>
              <a:gd name="connsiteX12" fmla="*/ 1564453 w 3950178"/>
              <a:gd name="connsiteY12" fmla="*/ 374034 h 1140628"/>
              <a:gd name="connsiteX13" fmla="*/ 1773000 w 3950178"/>
              <a:gd name="connsiteY13" fmla="*/ 336603 h 1140628"/>
              <a:gd name="connsiteX14" fmla="*/ 2195443 w 3950178"/>
              <a:gd name="connsiteY14" fmla="*/ 299171 h 1140628"/>
              <a:gd name="connsiteX15" fmla="*/ 2489548 w 3950178"/>
              <a:gd name="connsiteY15" fmla="*/ 325908 h 1140628"/>
              <a:gd name="connsiteX16" fmla="*/ 2831779 w 3950178"/>
              <a:gd name="connsiteY16" fmla="*/ 443550 h 1140628"/>
              <a:gd name="connsiteX17" fmla="*/ 2976158 w 3950178"/>
              <a:gd name="connsiteY17" fmla="*/ 497024 h 1140628"/>
              <a:gd name="connsiteX18" fmla="*/ 3078179 w 3950178"/>
              <a:gd name="connsiteY18" fmla="*/ 555132 h 1140628"/>
              <a:gd name="connsiteX19" fmla="*/ 3283562 w 3950178"/>
              <a:gd name="connsiteY19" fmla="*/ 673593 h 1140628"/>
              <a:gd name="connsiteX20" fmla="*/ 3374455 w 3950178"/>
              <a:gd name="connsiteY20" fmla="*/ 757141 h 1140628"/>
              <a:gd name="connsiteX21" fmla="*/ 3441855 w 3950178"/>
              <a:gd name="connsiteY21" fmla="*/ 854023 h 1140628"/>
              <a:gd name="connsiteX22" fmla="*/ 3612624 w 3950178"/>
              <a:gd name="connsiteY22" fmla="*/ 1026582 h 1140628"/>
              <a:gd name="connsiteX23" fmla="*/ 3718115 w 3950178"/>
              <a:gd name="connsiteY23" fmla="*/ 1047915 h 1140628"/>
              <a:gd name="connsiteX24" fmla="*/ 3746611 w 3950178"/>
              <a:gd name="connsiteY24" fmla="*/ 1140361 h 1140628"/>
              <a:gd name="connsiteX25" fmla="*/ 3943563 w 3950178"/>
              <a:gd name="connsiteY25" fmla="*/ 1015255 h 1140628"/>
              <a:gd name="connsiteX0" fmla="*/ 3900933 w 3907548"/>
              <a:gd name="connsiteY0" fmla="*/ 1015255 h 1140630"/>
              <a:gd name="connsiteX1" fmla="*/ 3429529 w 3907548"/>
              <a:gd name="connsiteY1" fmla="*/ 387743 h 1140630"/>
              <a:gd name="connsiteX2" fmla="*/ 2682202 w 3907548"/>
              <a:gd name="connsiteY2" fmla="*/ 37150 h 1140630"/>
              <a:gd name="connsiteX3" fmla="*/ 1692939 w 3907548"/>
              <a:gd name="connsiteY3" fmla="*/ 21108 h 1140630"/>
              <a:gd name="connsiteX4" fmla="*/ 543255 w 3907548"/>
              <a:gd name="connsiteY4" fmla="*/ 133403 h 1140630"/>
              <a:gd name="connsiteX5" fmla="*/ 3170 w 3907548"/>
              <a:gd name="connsiteY5" fmla="*/ 464940 h 1140630"/>
              <a:gd name="connsiteX6" fmla="*/ 340055 w 3907548"/>
              <a:gd name="connsiteY6" fmla="*/ 566540 h 1140630"/>
              <a:gd name="connsiteX7" fmla="*/ 751802 w 3907548"/>
              <a:gd name="connsiteY7" fmla="*/ 566540 h 1140630"/>
              <a:gd name="connsiteX8" fmla="*/ 1158202 w 3907548"/>
              <a:gd name="connsiteY8" fmla="*/ 454245 h 1140630"/>
              <a:gd name="connsiteX9" fmla="*/ 1340013 w 3907548"/>
              <a:gd name="connsiteY9" fmla="*/ 438203 h 1140630"/>
              <a:gd name="connsiteX10" fmla="*/ 1323970 w 3907548"/>
              <a:gd name="connsiteY10" fmla="*/ 390077 h 1140630"/>
              <a:gd name="connsiteX11" fmla="*/ 1521823 w 3907548"/>
              <a:gd name="connsiteY11" fmla="*/ 374034 h 1140630"/>
              <a:gd name="connsiteX12" fmla="*/ 1730370 w 3907548"/>
              <a:gd name="connsiteY12" fmla="*/ 336603 h 1140630"/>
              <a:gd name="connsiteX13" fmla="*/ 2152813 w 3907548"/>
              <a:gd name="connsiteY13" fmla="*/ 299171 h 1140630"/>
              <a:gd name="connsiteX14" fmla="*/ 2446918 w 3907548"/>
              <a:gd name="connsiteY14" fmla="*/ 325908 h 1140630"/>
              <a:gd name="connsiteX15" fmla="*/ 2789149 w 3907548"/>
              <a:gd name="connsiteY15" fmla="*/ 443550 h 1140630"/>
              <a:gd name="connsiteX16" fmla="*/ 2933528 w 3907548"/>
              <a:gd name="connsiteY16" fmla="*/ 497024 h 1140630"/>
              <a:gd name="connsiteX17" fmla="*/ 3035549 w 3907548"/>
              <a:gd name="connsiteY17" fmla="*/ 555132 h 1140630"/>
              <a:gd name="connsiteX18" fmla="*/ 3240932 w 3907548"/>
              <a:gd name="connsiteY18" fmla="*/ 673593 h 1140630"/>
              <a:gd name="connsiteX19" fmla="*/ 3331825 w 3907548"/>
              <a:gd name="connsiteY19" fmla="*/ 757141 h 1140630"/>
              <a:gd name="connsiteX20" fmla="*/ 3399225 w 3907548"/>
              <a:gd name="connsiteY20" fmla="*/ 854023 h 1140630"/>
              <a:gd name="connsiteX21" fmla="*/ 3569994 w 3907548"/>
              <a:gd name="connsiteY21" fmla="*/ 1026582 h 1140630"/>
              <a:gd name="connsiteX22" fmla="*/ 3675485 w 3907548"/>
              <a:gd name="connsiteY22" fmla="*/ 1047915 h 1140630"/>
              <a:gd name="connsiteX23" fmla="*/ 3703981 w 3907548"/>
              <a:gd name="connsiteY23" fmla="*/ 1140361 h 1140630"/>
              <a:gd name="connsiteX24" fmla="*/ 3900933 w 3907548"/>
              <a:gd name="connsiteY24" fmla="*/ 1015255 h 1140630"/>
              <a:gd name="connsiteX0" fmla="*/ 3575504 w 3582119"/>
              <a:gd name="connsiteY0" fmla="*/ 1015255 h 1140628"/>
              <a:gd name="connsiteX1" fmla="*/ 3104100 w 3582119"/>
              <a:gd name="connsiteY1" fmla="*/ 387743 h 1140628"/>
              <a:gd name="connsiteX2" fmla="*/ 2356773 w 3582119"/>
              <a:gd name="connsiteY2" fmla="*/ 37150 h 1140628"/>
              <a:gd name="connsiteX3" fmla="*/ 1367510 w 3582119"/>
              <a:gd name="connsiteY3" fmla="*/ 21108 h 1140628"/>
              <a:gd name="connsiteX4" fmla="*/ 217826 w 3582119"/>
              <a:gd name="connsiteY4" fmla="*/ 133403 h 1140628"/>
              <a:gd name="connsiteX5" fmla="*/ 14626 w 3582119"/>
              <a:gd name="connsiteY5" fmla="*/ 566540 h 1140628"/>
              <a:gd name="connsiteX6" fmla="*/ 426373 w 3582119"/>
              <a:gd name="connsiteY6" fmla="*/ 566540 h 1140628"/>
              <a:gd name="connsiteX7" fmla="*/ 832773 w 3582119"/>
              <a:gd name="connsiteY7" fmla="*/ 454245 h 1140628"/>
              <a:gd name="connsiteX8" fmla="*/ 1014584 w 3582119"/>
              <a:gd name="connsiteY8" fmla="*/ 438203 h 1140628"/>
              <a:gd name="connsiteX9" fmla="*/ 998541 w 3582119"/>
              <a:gd name="connsiteY9" fmla="*/ 390077 h 1140628"/>
              <a:gd name="connsiteX10" fmla="*/ 1196394 w 3582119"/>
              <a:gd name="connsiteY10" fmla="*/ 374034 h 1140628"/>
              <a:gd name="connsiteX11" fmla="*/ 1404941 w 3582119"/>
              <a:gd name="connsiteY11" fmla="*/ 336603 h 1140628"/>
              <a:gd name="connsiteX12" fmla="*/ 1827384 w 3582119"/>
              <a:gd name="connsiteY12" fmla="*/ 299171 h 1140628"/>
              <a:gd name="connsiteX13" fmla="*/ 2121489 w 3582119"/>
              <a:gd name="connsiteY13" fmla="*/ 325908 h 1140628"/>
              <a:gd name="connsiteX14" fmla="*/ 2463720 w 3582119"/>
              <a:gd name="connsiteY14" fmla="*/ 443550 h 1140628"/>
              <a:gd name="connsiteX15" fmla="*/ 2608099 w 3582119"/>
              <a:gd name="connsiteY15" fmla="*/ 497024 h 1140628"/>
              <a:gd name="connsiteX16" fmla="*/ 2710120 w 3582119"/>
              <a:gd name="connsiteY16" fmla="*/ 555132 h 1140628"/>
              <a:gd name="connsiteX17" fmla="*/ 2915503 w 3582119"/>
              <a:gd name="connsiteY17" fmla="*/ 673593 h 1140628"/>
              <a:gd name="connsiteX18" fmla="*/ 3006396 w 3582119"/>
              <a:gd name="connsiteY18" fmla="*/ 757141 h 1140628"/>
              <a:gd name="connsiteX19" fmla="*/ 3073796 w 3582119"/>
              <a:gd name="connsiteY19" fmla="*/ 854023 h 1140628"/>
              <a:gd name="connsiteX20" fmla="*/ 3244565 w 3582119"/>
              <a:gd name="connsiteY20" fmla="*/ 1026582 h 1140628"/>
              <a:gd name="connsiteX21" fmla="*/ 3350056 w 3582119"/>
              <a:gd name="connsiteY21" fmla="*/ 1047915 h 1140628"/>
              <a:gd name="connsiteX22" fmla="*/ 3378552 w 3582119"/>
              <a:gd name="connsiteY22" fmla="*/ 1140361 h 1140628"/>
              <a:gd name="connsiteX23" fmla="*/ 3575504 w 3582119"/>
              <a:gd name="connsiteY23" fmla="*/ 1015255 h 1140628"/>
              <a:gd name="connsiteX0" fmla="*/ 3565971 w 3572586"/>
              <a:gd name="connsiteY0" fmla="*/ 1036353 h 1161728"/>
              <a:gd name="connsiteX1" fmla="*/ 3094567 w 3572586"/>
              <a:gd name="connsiteY1" fmla="*/ 408841 h 1161728"/>
              <a:gd name="connsiteX2" fmla="*/ 2347240 w 3572586"/>
              <a:gd name="connsiteY2" fmla="*/ 58248 h 1161728"/>
              <a:gd name="connsiteX3" fmla="*/ 1357977 w 3572586"/>
              <a:gd name="connsiteY3" fmla="*/ 42206 h 1161728"/>
              <a:gd name="connsiteX4" fmla="*/ 524027 w 3572586"/>
              <a:gd name="connsiteY4" fmla="*/ 476662 h 1161728"/>
              <a:gd name="connsiteX5" fmla="*/ 208293 w 3572586"/>
              <a:gd name="connsiteY5" fmla="*/ 154501 h 1161728"/>
              <a:gd name="connsiteX6" fmla="*/ 5093 w 3572586"/>
              <a:gd name="connsiteY6" fmla="*/ 587638 h 1161728"/>
              <a:gd name="connsiteX7" fmla="*/ 416840 w 3572586"/>
              <a:gd name="connsiteY7" fmla="*/ 587638 h 1161728"/>
              <a:gd name="connsiteX8" fmla="*/ 823240 w 3572586"/>
              <a:gd name="connsiteY8" fmla="*/ 475343 h 1161728"/>
              <a:gd name="connsiteX9" fmla="*/ 1005051 w 3572586"/>
              <a:gd name="connsiteY9" fmla="*/ 459301 h 1161728"/>
              <a:gd name="connsiteX10" fmla="*/ 989008 w 3572586"/>
              <a:gd name="connsiteY10" fmla="*/ 411175 h 1161728"/>
              <a:gd name="connsiteX11" fmla="*/ 1186861 w 3572586"/>
              <a:gd name="connsiteY11" fmla="*/ 395132 h 1161728"/>
              <a:gd name="connsiteX12" fmla="*/ 1395408 w 3572586"/>
              <a:gd name="connsiteY12" fmla="*/ 357701 h 1161728"/>
              <a:gd name="connsiteX13" fmla="*/ 1817851 w 3572586"/>
              <a:gd name="connsiteY13" fmla="*/ 320269 h 1161728"/>
              <a:gd name="connsiteX14" fmla="*/ 2111956 w 3572586"/>
              <a:gd name="connsiteY14" fmla="*/ 347006 h 1161728"/>
              <a:gd name="connsiteX15" fmla="*/ 2454187 w 3572586"/>
              <a:gd name="connsiteY15" fmla="*/ 464648 h 1161728"/>
              <a:gd name="connsiteX16" fmla="*/ 2598566 w 3572586"/>
              <a:gd name="connsiteY16" fmla="*/ 518122 h 1161728"/>
              <a:gd name="connsiteX17" fmla="*/ 2700587 w 3572586"/>
              <a:gd name="connsiteY17" fmla="*/ 576230 h 1161728"/>
              <a:gd name="connsiteX18" fmla="*/ 2905970 w 3572586"/>
              <a:gd name="connsiteY18" fmla="*/ 694691 h 1161728"/>
              <a:gd name="connsiteX19" fmla="*/ 2996863 w 3572586"/>
              <a:gd name="connsiteY19" fmla="*/ 778239 h 1161728"/>
              <a:gd name="connsiteX20" fmla="*/ 3064263 w 3572586"/>
              <a:gd name="connsiteY20" fmla="*/ 875121 h 1161728"/>
              <a:gd name="connsiteX21" fmla="*/ 3235032 w 3572586"/>
              <a:gd name="connsiteY21" fmla="*/ 1047680 h 1161728"/>
              <a:gd name="connsiteX22" fmla="*/ 3340523 w 3572586"/>
              <a:gd name="connsiteY22" fmla="*/ 1069013 h 1161728"/>
              <a:gd name="connsiteX23" fmla="*/ 3369019 w 3572586"/>
              <a:gd name="connsiteY23" fmla="*/ 1161459 h 1161728"/>
              <a:gd name="connsiteX24" fmla="*/ 3565971 w 3572586"/>
              <a:gd name="connsiteY24" fmla="*/ 1036353 h 1161728"/>
              <a:gd name="connsiteX0" fmla="*/ 3561660 w 3568275"/>
              <a:gd name="connsiteY0" fmla="*/ 1036353 h 1161726"/>
              <a:gd name="connsiteX1" fmla="*/ 3090256 w 3568275"/>
              <a:gd name="connsiteY1" fmla="*/ 408841 h 1161726"/>
              <a:gd name="connsiteX2" fmla="*/ 2342929 w 3568275"/>
              <a:gd name="connsiteY2" fmla="*/ 58248 h 1161726"/>
              <a:gd name="connsiteX3" fmla="*/ 1353666 w 3568275"/>
              <a:gd name="connsiteY3" fmla="*/ 42206 h 1161726"/>
              <a:gd name="connsiteX4" fmla="*/ 519716 w 3568275"/>
              <a:gd name="connsiteY4" fmla="*/ 476662 h 1161726"/>
              <a:gd name="connsiteX5" fmla="*/ 782 w 3568275"/>
              <a:gd name="connsiteY5" fmla="*/ 587638 h 1161726"/>
              <a:gd name="connsiteX6" fmla="*/ 412529 w 3568275"/>
              <a:gd name="connsiteY6" fmla="*/ 587638 h 1161726"/>
              <a:gd name="connsiteX7" fmla="*/ 818929 w 3568275"/>
              <a:gd name="connsiteY7" fmla="*/ 475343 h 1161726"/>
              <a:gd name="connsiteX8" fmla="*/ 1000740 w 3568275"/>
              <a:gd name="connsiteY8" fmla="*/ 459301 h 1161726"/>
              <a:gd name="connsiteX9" fmla="*/ 984697 w 3568275"/>
              <a:gd name="connsiteY9" fmla="*/ 411175 h 1161726"/>
              <a:gd name="connsiteX10" fmla="*/ 1182550 w 3568275"/>
              <a:gd name="connsiteY10" fmla="*/ 395132 h 1161726"/>
              <a:gd name="connsiteX11" fmla="*/ 1391097 w 3568275"/>
              <a:gd name="connsiteY11" fmla="*/ 357701 h 1161726"/>
              <a:gd name="connsiteX12" fmla="*/ 1813540 w 3568275"/>
              <a:gd name="connsiteY12" fmla="*/ 320269 h 1161726"/>
              <a:gd name="connsiteX13" fmla="*/ 2107645 w 3568275"/>
              <a:gd name="connsiteY13" fmla="*/ 347006 h 1161726"/>
              <a:gd name="connsiteX14" fmla="*/ 2449876 w 3568275"/>
              <a:gd name="connsiteY14" fmla="*/ 464648 h 1161726"/>
              <a:gd name="connsiteX15" fmla="*/ 2594255 w 3568275"/>
              <a:gd name="connsiteY15" fmla="*/ 518122 h 1161726"/>
              <a:gd name="connsiteX16" fmla="*/ 2696276 w 3568275"/>
              <a:gd name="connsiteY16" fmla="*/ 576230 h 1161726"/>
              <a:gd name="connsiteX17" fmla="*/ 2901659 w 3568275"/>
              <a:gd name="connsiteY17" fmla="*/ 694691 h 1161726"/>
              <a:gd name="connsiteX18" fmla="*/ 2992552 w 3568275"/>
              <a:gd name="connsiteY18" fmla="*/ 778239 h 1161726"/>
              <a:gd name="connsiteX19" fmla="*/ 3059952 w 3568275"/>
              <a:gd name="connsiteY19" fmla="*/ 875121 h 1161726"/>
              <a:gd name="connsiteX20" fmla="*/ 3230721 w 3568275"/>
              <a:gd name="connsiteY20" fmla="*/ 1047680 h 1161726"/>
              <a:gd name="connsiteX21" fmla="*/ 3336212 w 3568275"/>
              <a:gd name="connsiteY21" fmla="*/ 1069013 h 1161726"/>
              <a:gd name="connsiteX22" fmla="*/ 3364708 w 3568275"/>
              <a:gd name="connsiteY22" fmla="*/ 1161459 h 1161726"/>
              <a:gd name="connsiteX23" fmla="*/ 3561660 w 3568275"/>
              <a:gd name="connsiteY23" fmla="*/ 1036353 h 1161726"/>
              <a:gd name="connsiteX0" fmla="*/ 3565816 w 3572431"/>
              <a:gd name="connsiteY0" fmla="*/ 1036353 h 1161728"/>
              <a:gd name="connsiteX1" fmla="*/ 3094412 w 3572431"/>
              <a:gd name="connsiteY1" fmla="*/ 408841 h 1161728"/>
              <a:gd name="connsiteX2" fmla="*/ 2347085 w 3572431"/>
              <a:gd name="connsiteY2" fmla="*/ 58248 h 1161728"/>
              <a:gd name="connsiteX3" fmla="*/ 1357822 w 3572431"/>
              <a:gd name="connsiteY3" fmla="*/ 42206 h 1161728"/>
              <a:gd name="connsiteX4" fmla="*/ 523872 w 3572431"/>
              <a:gd name="connsiteY4" fmla="*/ 476662 h 1161728"/>
              <a:gd name="connsiteX5" fmla="*/ 4938 w 3572431"/>
              <a:gd name="connsiteY5" fmla="*/ 587638 h 1161728"/>
              <a:gd name="connsiteX6" fmla="*/ 270978 w 3572431"/>
              <a:gd name="connsiteY6" fmla="*/ 709664 h 1161728"/>
              <a:gd name="connsiteX7" fmla="*/ 416685 w 3572431"/>
              <a:gd name="connsiteY7" fmla="*/ 587638 h 1161728"/>
              <a:gd name="connsiteX8" fmla="*/ 823085 w 3572431"/>
              <a:gd name="connsiteY8" fmla="*/ 475343 h 1161728"/>
              <a:gd name="connsiteX9" fmla="*/ 1004896 w 3572431"/>
              <a:gd name="connsiteY9" fmla="*/ 459301 h 1161728"/>
              <a:gd name="connsiteX10" fmla="*/ 988853 w 3572431"/>
              <a:gd name="connsiteY10" fmla="*/ 411175 h 1161728"/>
              <a:gd name="connsiteX11" fmla="*/ 1186706 w 3572431"/>
              <a:gd name="connsiteY11" fmla="*/ 395132 h 1161728"/>
              <a:gd name="connsiteX12" fmla="*/ 1395253 w 3572431"/>
              <a:gd name="connsiteY12" fmla="*/ 357701 h 1161728"/>
              <a:gd name="connsiteX13" fmla="*/ 1817696 w 3572431"/>
              <a:gd name="connsiteY13" fmla="*/ 320269 h 1161728"/>
              <a:gd name="connsiteX14" fmla="*/ 2111801 w 3572431"/>
              <a:gd name="connsiteY14" fmla="*/ 347006 h 1161728"/>
              <a:gd name="connsiteX15" fmla="*/ 2454032 w 3572431"/>
              <a:gd name="connsiteY15" fmla="*/ 464648 h 1161728"/>
              <a:gd name="connsiteX16" fmla="*/ 2598411 w 3572431"/>
              <a:gd name="connsiteY16" fmla="*/ 518122 h 1161728"/>
              <a:gd name="connsiteX17" fmla="*/ 2700432 w 3572431"/>
              <a:gd name="connsiteY17" fmla="*/ 576230 h 1161728"/>
              <a:gd name="connsiteX18" fmla="*/ 2905815 w 3572431"/>
              <a:gd name="connsiteY18" fmla="*/ 694691 h 1161728"/>
              <a:gd name="connsiteX19" fmla="*/ 2996708 w 3572431"/>
              <a:gd name="connsiteY19" fmla="*/ 778239 h 1161728"/>
              <a:gd name="connsiteX20" fmla="*/ 3064108 w 3572431"/>
              <a:gd name="connsiteY20" fmla="*/ 875121 h 1161728"/>
              <a:gd name="connsiteX21" fmla="*/ 3234877 w 3572431"/>
              <a:gd name="connsiteY21" fmla="*/ 1047680 h 1161728"/>
              <a:gd name="connsiteX22" fmla="*/ 3340368 w 3572431"/>
              <a:gd name="connsiteY22" fmla="*/ 1069013 h 1161728"/>
              <a:gd name="connsiteX23" fmla="*/ 3368864 w 3572431"/>
              <a:gd name="connsiteY23" fmla="*/ 1161459 h 1161728"/>
              <a:gd name="connsiteX24" fmla="*/ 3565816 w 3572431"/>
              <a:gd name="connsiteY24" fmla="*/ 1036353 h 1161728"/>
              <a:gd name="connsiteX0" fmla="*/ 3565816 w 3572431"/>
              <a:gd name="connsiteY0" fmla="*/ 1036353 h 1161726"/>
              <a:gd name="connsiteX1" fmla="*/ 3094412 w 3572431"/>
              <a:gd name="connsiteY1" fmla="*/ 408841 h 1161726"/>
              <a:gd name="connsiteX2" fmla="*/ 2347085 w 3572431"/>
              <a:gd name="connsiteY2" fmla="*/ 58248 h 1161726"/>
              <a:gd name="connsiteX3" fmla="*/ 1357822 w 3572431"/>
              <a:gd name="connsiteY3" fmla="*/ 42206 h 1161726"/>
              <a:gd name="connsiteX4" fmla="*/ 523872 w 3572431"/>
              <a:gd name="connsiteY4" fmla="*/ 476662 h 1161726"/>
              <a:gd name="connsiteX5" fmla="*/ 4938 w 3572431"/>
              <a:gd name="connsiteY5" fmla="*/ 587638 h 1161726"/>
              <a:gd name="connsiteX6" fmla="*/ 270978 w 3572431"/>
              <a:gd name="connsiteY6" fmla="*/ 709664 h 1161726"/>
              <a:gd name="connsiteX7" fmla="*/ 530936 w 3572431"/>
              <a:gd name="connsiteY7" fmla="*/ 724167 h 1161726"/>
              <a:gd name="connsiteX8" fmla="*/ 823085 w 3572431"/>
              <a:gd name="connsiteY8" fmla="*/ 475343 h 1161726"/>
              <a:gd name="connsiteX9" fmla="*/ 1004896 w 3572431"/>
              <a:gd name="connsiteY9" fmla="*/ 459301 h 1161726"/>
              <a:gd name="connsiteX10" fmla="*/ 988853 w 3572431"/>
              <a:gd name="connsiteY10" fmla="*/ 411175 h 1161726"/>
              <a:gd name="connsiteX11" fmla="*/ 1186706 w 3572431"/>
              <a:gd name="connsiteY11" fmla="*/ 395132 h 1161726"/>
              <a:gd name="connsiteX12" fmla="*/ 1395253 w 3572431"/>
              <a:gd name="connsiteY12" fmla="*/ 357701 h 1161726"/>
              <a:gd name="connsiteX13" fmla="*/ 1817696 w 3572431"/>
              <a:gd name="connsiteY13" fmla="*/ 320269 h 1161726"/>
              <a:gd name="connsiteX14" fmla="*/ 2111801 w 3572431"/>
              <a:gd name="connsiteY14" fmla="*/ 347006 h 1161726"/>
              <a:gd name="connsiteX15" fmla="*/ 2454032 w 3572431"/>
              <a:gd name="connsiteY15" fmla="*/ 464648 h 1161726"/>
              <a:gd name="connsiteX16" fmla="*/ 2598411 w 3572431"/>
              <a:gd name="connsiteY16" fmla="*/ 518122 h 1161726"/>
              <a:gd name="connsiteX17" fmla="*/ 2700432 w 3572431"/>
              <a:gd name="connsiteY17" fmla="*/ 576230 h 1161726"/>
              <a:gd name="connsiteX18" fmla="*/ 2905815 w 3572431"/>
              <a:gd name="connsiteY18" fmla="*/ 694691 h 1161726"/>
              <a:gd name="connsiteX19" fmla="*/ 2996708 w 3572431"/>
              <a:gd name="connsiteY19" fmla="*/ 778239 h 1161726"/>
              <a:gd name="connsiteX20" fmla="*/ 3064108 w 3572431"/>
              <a:gd name="connsiteY20" fmla="*/ 875121 h 1161726"/>
              <a:gd name="connsiteX21" fmla="*/ 3234877 w 3572431"/>
              <a:gd name="connsiteY21" fmla="*/ 1047680 h 1161726"/>
              <a:gd name="connsiteX22" fmla="*/ 3340368 w 3572431"/>
              <a:gd name="connsiteY22" fmla="*/ 1069013 h 1161726"/>
              <a:gd name="connsiteX23" fmla="*/ 3368864 w 3572431"/>
              <a:gd name="connsiteY23" fmla="*/ 1161459 h 1161726"/>
              <a:gd name="connsiteX24" fmla="*/ 3565816 w 3572431"/>
              <a:gd name="connsiteY24" fmla="*/ 1036353 h 1161726"/>
              <a:gd name="connsiteX0" fmla="*/ 3565816 w 3572431"/>
              <a:gd name="connsiteY0" fmla="*/ 1036353 h 1161728"/>
              <a:gd name="connsiteX1" fmla="*/ 3094412 w 3572431"/>
              <a:gd name="connsiteY1" fmla="*/ 408841 h 1161728"/>
              <a:gd name="connsiteX2" fmla="*/ 2347085 w 3572431"/>
              <a:gd name="connsiteY2" fmla="*/ 58248 h 1161728"/>
              <a:gd name="connsiteX3" fmla="*/ 1357822 w 3572431"/>
              <a:gd name="connsiteY3" fmla="*/ 42206 h 1161728"/>
              <a:gd name="connsiteX4" fmla="*/ 523872 w 3572431"/>
              <a:gd name="connsiteY4" fmla="*/ 476662 h 1161728"/>
              <a:gd name="connsiteX5" fmla="*/ 4938 w 3572431"/>
              <a:gd name="connsiteY5" fmla="*/ 587638 h 1161728"/>
              <a:gd name="connsiteX6" fmla="*/ 270978 w 3572431"/>
              <a:gd name="connsiteY6" fmla="*/ 709664 h 1161728"/>
              <a:gd name="connsiteX7" fmla="*/ 511937 w 3572431"/>
              <a:gd name="connsiteY7" fmla="*/ 662537 h 1161728"/>
              <a:gd name="connsiteX8" fmla="*/ 823085 w 3572431"/>
              <a:gd name="connsiteY8" fmla="*/ 475343 h 1161728"/>
              <a:gd name="connsiteX9" fmla="*/ 1004896 w 3572431"/>
              <a:gd name="connsiteY9" fmla="*/ 459301 h 1161728"/>
              <a:gd name="connsiteX10" fmla="*/ 988853 w 3572431"/>
              <a:gd name="connsiteY10" fmla="*/ 411175 h 1161728"/>
              <a:gd name="connsiteX11" fmla="*/ 1186706 w 3572431"/>
              <a:gd name="connsiteY11" fmla="*/ 395132 h 1161728"/>
              <a:gd name="connsiteX12" fmla="*/ 1395253 w 3572431"/>
              <a:gd name="connsiteY12" fmla="*/ 357701 h 1161728"/>
              <a:gd name="connsiteX13" fmla="*/ 1817696 w 3572431"/>
              <a:gd name="connsiteY13" fmla="*/ 320269 h 1161728"/>
              <a:gd name="connsiteX14" fmla="*/ 2111801 w 3572431"/>
              <a:gd name="connsiteY14" fmla="*/ 347006 h 1161728"/>
              <a:gd name="connsiteX15" fmla="*/ 2454032 w 3572431"/>
              <a:gd name="connsiteY15" fmla="*/ 464648 h 1161728"/>
              <a:gd name="connsiteX16" fmla="*/ 2598411 w 3572431"/>
              <a:gd name="connsiteY16" fmla="*/ 518122 h 1161728"/>
              <a:gd name="connsiteX17" fmla="*/ 2700432 w 3572431"/>
              <a:gd name="connsiteY17" fmla="*/ 576230 h 1161728"/>
              <a:gd name="connsiteX18" fmla="*/ 2905815 w 3572431"/>
              <a:gd name="connsiteY18" fmla="*/ 694691 h 1161728"/>
              <a:gd name="connsiteX19" fmla="*/ 2996708 w 3572431"/>
              <a:gd name="connsiteY19" fmla="*/ 778239 h 1161728"/>
              <a:gd name="connsiteX20" fmla="*/ 3064108 w 3572431"/>
              <a:gd name="connsiteY20" fmla="*/ 875121 h 1161728"/>
              <a:gd name="connsiteX21" fmla="*/ 3234877 w 3572431"/>
              <a:gd name="connsiteY21" fmla="*/ 1047680 h 1161728"/>
              <a:gd name="connsiteX22" fmla="*/ 3340368 w 3572431"/>
              <a:gd name="connsiteY22" fmla="*/ 1069013 h 1161728"/>
              <a:gd name="connsiteX23" fmla="*/ 3368864 w 3572431"/>
              <a:gd name="connsiteY23" fmla="*/ 1161459 h 1161728"/>
              <a:gd name="connsiteX24" fmla="*/ 3565816 w 3572431"/>
              <a:gd name="connsiteY24" fmla="*/ 1036353 h 1161728"/>
              <a:gd name="connsiteX0" fmla="*/ 3434827 w 3441442"/>
              <a:gd name="connsiteY0" fmla="*/ 1036353 h 1161726"/>
              <a:gd name="connsiteX1" fmla="*/ 2963423 w 3441442"/>
              <a:gd name="connsiteY1" fmla="*/ 408841 h 1161726"/>
              <a:gd name="connsiteX2" fmla="*/ 2216096 w 3441442"/>
              <a:gd name="connsiteY2" fmla="*/ 58248 h 1161726"/>
              <a:gd name="connsiteX3" fmla="*/ 1226833 w 3441442"/>
              <a:gd name="connsiteY3" fmla="*/ 42206 h 1161726"/>
              <a:gd name="connsiteX4" fmla="*/ 392883 w 3441442"/>
              <a:gd name="connsiteY4" fmla="*/ 476662 h 1161726"/>
              <a:gd name="connsiteX5" fmla="*/ 9769 w 3441442"/>
              <a:gd name="connsiteY5" fmla="*/ 618573 h 1161726"/>
              <a:gd name="connsiteX6" fmla="*/ 139989 w 3441442"/>
              <a:gd name="connsiteY6" fmla="*/ 709664 h 1161726"/>
              <a:gd name="connsiteX7" fmla="*/ 380948 w 3441442"/>
              <a:gd name="connsiteY7" fmla="*/ 662537 h 1161726"/>
              <a:gd name="connsiteX8" fmla="*/ 692096 w 3441442"/>
              <a:gd name="connsiteY8" fmla="*/ 475343 h 1161726"/>
              <a:gd name="connsiteX9" fmla="*/ 873907 w 3441442"/>
              <a:gd name="connsiteY9" fmla="*/ 459301 h 1161726"/>
              <a:gd name="connsiteX10" fmla="*/ 857864 w 3441442"/>
              <a:gd name="connsiteY10" fmla="*/ 411175 h 1161726"/>
              <a:gd name="connsiteX11" fmla="*/ 1055717 w 3441442"/>
              <a:gd name="connsiteY11" fmla="*/ 395132 h 1161726"/>
              <a:gd name="connsiteX12" fmla="*/ 1264264 w 3441442"/>
              <a:gd name="connsiteY12" fmla="*/ 357701 h 1161726"/>
              <a:gd name="connsiteX13" fmla="*/ 1686707 w 3441442"/>
              <a:gd name="connsiteY13" fmla="*/ 320269 h 1161726"/>
              <a:gd name="connsiteX14" fmla="*/ 1980812 w 3441442"/>
              <a:gd name="connsiteY14" fmla="*/ 347006 h 1161726"/>
              <a:gd name="connsiteX15" fmla="*/ 2323043 w 3441442"/>
              <a:gd name="connsiteY15" fmla="*/ 464648 h 1161726"/>
              <a:gd name="connsiteX16" fmla="*/ 2467422 w 3441442"/>
              <a:gd name="connsiteY16" fmla="*/ 518122 h 1161726"/>
              <a:gd name="connsiteX17" fmla="*/ 2569443 w 3441442"/>
              <a:gd name="connsiteY17" fmla="*/ 576230 h 1161726"/>
              <a:gd name="connsiteX18" fmla="*/ 2774826 w 3441442"/>
              <a:gd name="connsiteY18" fmla="*/ 694691 h 1161726"/>
              <a:gd name="connsiteX19" fmla="*/ 2865719 w 3441442"/>
              <a:gd name="connsiteY19" fmla="*/ 778239 h 1161726"/>
              <a:gd name="connsiteX20" fmla="*/ 2933119 w 3441442"/>
              <a:gd name="connsiteY20" fmla="*/ 875121 h 1161726"/>
              <a:gd name="connsiteX21" fmla="*/ 3103888 w 3441442"/>
              <a:gd name="connsiteY21" fmla="*/ 1047680 h 1161726"/>
              <a:gd name="connsiteX22" fmla="*/ 3209379 w 3441442"/>
              <a:gd name="connsiteY22" fmla="*/ 1069013 h 1161726"/>
              <a:gd name="connsiteX23" fmla="*/ 3237875 w 3441442"/>
              <a:gd name="connsiteY23" fmla="*/ 1161459 h 1161726"/>
              <a:gd name="connsiteX24" fmla="*/ 3434827 w 3441442"/>
              <a:gd name="connsiteY24" fmla="*/ 1036353 h 1161726"/>
              <a:gd name="connsiteX0" fmla="*/ 3294859 w 3301474"/>
              <a:gd name="connsiteY0" fmla="*/ 1036353 h 1161728"/>
              <a:gd name="connsiteX1" fmla="*/ 2823455 w 3301474"/>
              <a:gd name="connsiteY1" fmla="*/ 408841 h 1161728"/>
              <a:gd name="connsiteX2" fmla="*/ 2076128 w 3301474"/>
              <a:gd name="connsiteY2" fmla="*/ 58248 h 1161728"/>
              <a:gd name="connsiteX3" fmla="*/ 1086865 w 3301474"/>
              <a:gd name="connsiteY3" fmla="*/ 42206 h 1161728"/>
              <a:gd name="connsiteX4" fmla="*/ 252915 w 3301474"/>
              <a:gd name="connsiteY4" fmla="*/ 476662 h 1161728"/>
              <a:gd name="connsiteX5" fmla="*/ 21 w 3301474"/>
              <a:gd name="connsiteY5" fmla="*/ 709664 h 1161728"/>
              <a:gd name="connsiteX6" fmla="*/ 240980 w 3301474"/>
              <a:gd name="connsiteY6" fmla="*/ 662537 h 1161728"/>
              <a:gd name="connsiteX7" fmla="*/ 552128 w 3301474"/>
              <a:gd name="connsiteY7" fmla="*/ 475343 h 1161728"/>
              <a:gd name="connsiteX8" fmla="*/ 733939 w 3301474"/>
              <a:gd name="connsiteY8" fmla="*/ 459301 h 1161728"/>
              <a:gd name="connsiteX9" fmla="*/ 717896 w 3301474"/>
              <a:gd name="connsiteY9" fmla="*/ 411175 h 1161728"/>
              <a:gd name="connsiteX10" fmla="*/ 915749 w 3301474"/>
              <a:gd name="connsiteY10" fmla="*/ 395132 h 1161728"/>
              <a:gd name="connsiteX11" fmla="*/ 1124296 w 3301474"/>
              <a:gd name="connsiteY11" fmla="*/ 357701 h 1161728"/>
              <a:gd name="connsiteX12" fmla="*/ 1546739 w 3301474"/>
              <a:gd name="connsiteY12" fmla="*/ 320269 h 1161728"/>
              <a:gd name="connsiteX13" fmla="*/ 1840844 w 3301474"/>
              <a:gd name="connsiteY13" fmla="*/ 347006 h 1161728"/>
              <a:gd name="connsiteX14" fmla="*/ 2183075 w 3301474"/>
              <a:gd name="connsiteY14" fmla="*/ 464648 h 1161728"/>
              <a:gd name="connsiteX15" fmla="*/ 2327454 w 3301474"/>
              <a:gd name="connsiteY15" fmla="*/ 518122 h 1161728"/>
              <a:gd name="connsiteX16" fmla="*/ 2429475 w 3301474"/>
              <a:gd name="connsiteY16" fmla="*/ 576230 h 1161728"/>
              <a:gd name="connsiteX17" fmla="*/ 2634858 w 3301474"/>
              <a:gd name="connsiteY17" fmla="*/ 694691 h 1161728"/>
              <a:gd name="connsiteX18" fmla="*/ 2725751 w 3301474"/>
              <a:gd name="connsiteY18" fmla="*/ 778239 h 1161728"/>
              <a:gd name="connsiteX19" fmla="*/ 2793151 w 3301474"/>
              <a:gd name="connsiteY19" fmla="*/ 875121 h 1161728"/>
              <a:gd name="connsiteX20" fmla="*/ 2963920 w 3301474"/>
              <a:gd name="connsiteY20" fmla="*/ 1047680 h 1161728"/>
              <a:gd name="connsiteX21" fmla="*/ 3069411 w 3301474"/>
              <a:gd name="connsiteY21" fmla="*/ 1069013 h 1161728"/>
              <a:gd name="connsiteX22" fmla="*/ 3097907 w 3301474"/>
              <a:gd name="connsiteY22" fmla="*/ 1161459 h 1161728"/>
              <a:gd name="connsiteX23" fmla="*/ 3294859 w 3301474"/>
              <a:gd name="connsiteY23" fmla="*/ 1036353 h 1161728"/>
              <a:gd name="connsiteX0" fmla="*/ 3294859 w 3301474"/>
              <a:gd name="connsiteY0" fmla="*/ 1036353 h 1161726"/>
              <a:gd name="connsiteX1" fmla="*/ 2823455 w 3301474"/>
              <a:gd name="connsiteY1" fmla="*/ 408841 h 1161726"/>
              <a:gd name="connsiteX2" fmla="*/ 2076128 w 3301474"/>
              <a:gd name="connsiteY2" fmla="*/ 58248 h 1161726"/>
              <a:gd name="connsiteX3" fmla="*/ 1086865 w 3301474"/>
              <a:gd name="connsiteY3" fmla="*/ 42206 h 1161726"/>
              <a:gd name="connsiteX4" fmla="*/ 252915 w 3301474"/>
              <a:gd name="connsiteY4" fmla="*/ 476662 h 1161726"/>
              <a:gd name="connsiteX5" fmla="*/ 21 w 3301474"/>
              <a:gd name="connsiteY5" fmla="*/ 709664 h 1161726"/>
              <a:gd name="connsiteX6" fmla="*/ 240980 w 3301474"/>
              <a:gd name="connsiteY6" fmla="*/ 662537 h 1161726"/>
              <a:gd name="connsiteX7" fmla="*/ 552128 w 3301474"/>
              <a:gd name="connsiteY7" fmla="*/ 475343 h 1161726"/>
              <a:gd name="connsiteX8" fmla="*/ 733939 w 3301474"/>
              <a:gd name="connsiteY8" fmla="*/ 459301 h 1161726"/>
              <a:gd name="connsiteX9" fmla="*/ 717896 w 3301474"/>
              <a:gd name="connsiteY9" fmla="*/ 411175 h 1161726"/>
              <a:gd name="connsiteX10" fmla="*/ 915749 w 3301474"/>
              <a:gd name="connsiteY10" fmla="*/ 395132 h 1161726"/>
              <a:gd name="connsiteX11" fmla="*/ 1136362 w 3301474"/>
              <a:gd name="connsiteY11" fmla="*/ 221288 h 1161726"/>
              <a:gd name="connsiteX12" fmla="*/ 1546739 w 3301474"/>
              <a:gd name="connsiteY12" fmla="*/ 320269 h 1161726"/>
              <a:gd name="connsiteX13" fmla="*/ 1840844 w 3301474"/>
              <a:gd name="connsiteY13" fmla="*/ 347006 h 1161726"/>
              <a:gd name="connsiteX14" fmla="*/ 2183075 w 3301474"/>
              <a:gd name="connsiteY14" fmla="*/ 464648 h 1161726"/>
              <a:gd name="connsiteX15" fmla="*/ 2327454 w 3301474"/>
              <a:gd name="connsiteY15" fmla="*/ 518122 h 1161726"/>
              <a:gd name="connsiteX16" fmla="*/ 2429475 w 3301474"/>
              <a:gd name="connsiteY16" fmla="*/ 576230 h 1161726"/>
              <a:gd name="connsiteX17" fmla="*/ 2634858 w 3301474"/>
              <a:gd name="connsiteY17" fmla="*/ 694691 h 1161726"/>
              <a:gd name="connsiteX18" fmla="*/ 2725751 w 3301474"/>
              <a:gd name="connsiteY18" fmla="*/ 778239 h 1161726"/>
              <a:gd name="connsiteX19" fmla="*/ 2793151 w 3301474"/>
              <a:gd name="connsiteY19" fmla="*/ 875121 h 1161726"/>
              <a:gd name="connsiteX20" fmla="*/ 2963920 w 3301474"/>
              <a:gd name="connsiteY20" fmla="*/ 1047680 h 1161726"/>
              <a:gd name="connsiteX21" fmla="*/ 3069411 w 3301474"/>
              <a:gd name="connsiteY21" fmla="*/ 1069013 h 1161726"/>
              <a:gd name="connsiteX22" fmla="*/ 3097907 w 3301474"/>
              <a:gd name="connsiteY22" fmla="*/ 1161459 h 1161726"/>
              <a:gd name="connsiteX23" fmla="*/ 3294859 w 3301474"/>
              <a:gd name="connsiteY23" fmla="*/ 1036353 h 1161726"/>
              <a:gd name="connsiteX0" fmla="*/ 3294859 w 3301474"/>
              <a:gd name="connsiteY0" fmla="*/ 1036353 h 1161728"/>
              <a:gd name="connsiteX1" fmla="*/ 2823455 w 3301474"/>
              <a:gd name="connsiteY1" fmla="*/ 408841 h 1161728"/>
              <a:gd name="connsiteX2" fmla="*/ 2076128 w 3301474"/>
              <a:gd name="connsiteY2" fmla="*/ 58248 h 1161728"/>
              <a:gd name="connsiteX3" fmla="*/ 1086865 w 3301474"/>
              <a:gd name="connsiteY3" fmla="*/ 42206 h 1161728"/>
              <a:gd name="connsiteX4" fmla="*/ 252915 w 3301474"/>
              <a:gd name="connsiteY4" fmla="*/ 476662 h 1161728"/>
              <a:gd name="connsiteX5" fmla="*/ 21 w 3301474"/>
              <a:gd name="connsiteY5" fmla="*/ 709664 h 1161728"/>
              <a:gd name="connsiteX6" fmla="*/ 240980 w 3301474"/>
              <a:gd name="connsiteY6" fmla="*/ 662537 h 1161728"/>
              <a:gd name="connsiteX7" fmla="*/ 552128 w 3301474"/>
              <a:gd name="connsiteY7" fmla="*/ 475343 h 1161728"/>
              <a:gd name="connsiteX8" fmla="*/ 733939 w 3301474"/>
              <a:gd name="connsiteY8" fmla="*/ 459301 h 1161728"/>
              <a:gd name="connsiteX9" fmla="*/ 717896 w 3301474"/>
              <a:gd name="connsiteY9" fmla="*/ 411175 h 1161728"/>
              <a:gd name="connsiteX10" fmla="*/ 915749 w 3301474"/>
              <a:gd name="connsiteY10" fmla="*/ 395132 h 1161728"/>
              <a:gd name="connsiteX11" fmla="*/ 1136362 w 3301474"/>
              <a:gd name="connsiteY11" fmla="*/ 221288 h 1161728"/>
              <a:gd name="connsiteX12" fmla="*/ 1539679 w 3301474"/>
              <a:gd name="connsiteY12" fmla="*/ 238850 h 1161728"/>
              <a:gd name="connsiteX13" fmla="*/ 1840844 w 3301474"/>
              <a:gd name="connsiteY13" fmla="*/ 347006 h 1161728"/>
              <a:gd name="connsiteX14" fmla="*/ 2183075 w 3301474"/>
              <a:gd name="connsiteY14" fmla="*/ 464648 h 1161728"/>
              <a:gd name="connsiteX15" fmla="*/ 2327454 w 3301474"/>
              <a:gd name="connsiteY15" fmla="*/ 518122 h 1161728"/>
              <a:gd name="connsiteX16" fmla="*/ 2429475 w 3301474"/>
              <a:gd name="connsiteY16" fmla="*/ 576230 h 1161728"/>
              <a:gd name="connsiteX17" fmla="*/ 2634858 w 3301474"/>
              <a:gd name="connsiteY17" fmla="*/ 694691 h 1161728"/>
              <a:gd name="connsiteX18" fmla="*/ 2725751 w 3301474"/>
              <a:gd name="connsiteY18" fmla="*/ 778239 h 1161728"/>
              <a:gd name="connsiteX19" fmla="*/ 2793151 w 3301474"/>
              <a:gd name="connsiteY19" fmla="*/ 875121 h 1161728"/>
              <a:gd name="connsiteX20" fmla="*/ 2963920 w 3301474"/>
              <a:gd name="connsiteY20" fmla="*/ 1047680 h 1161728"/>
              <a:gd name="connsiteX21" fmla="*/ 3069411 w 3301474"/>
              <a:gd name="connsiteY21" fmla="*/ 1069013 h 1161728"/>
              <a:gd name="connsiteX22" fmla="*/ 3097907 w 3301474"/>
              <a:gd name="connsiteY22" fmla="*/ 1161459 h 1161728"/>
              <a:gd name="connsiteX23" fmla="*/ 3294859 w 3301474"/>
              <a:gd name="connsiteY23" fmla="*/ 1036353 h 1161728"/>
              <a:gd name="connsiteX0" fmla="*/ 3294859 w 3301474"/>
              <a:gd name="connsiteY0" fmla="*/ 1036353 h 1161726"/>
              <a:gd name="connsiteX1" fmla="*/ 2823455 w 3301474"/>
              <a:gd name="connsiteY1" fmla="*/ 408841 h 1161726"/>
              <a:gd name="connsiteX2" fmla="*/ 2076128 w 3301474"/>
              <a:gd name="connsiteY2" fmla="*/ 58248 h 1161726"/>
              <a:gd name="connsiteX3" fmla="*/ 1086865 w 3301474"/>
              <a:gd name="connsiteY3" fmla="*/ 42206 h 1161726"/>
              <a:gd name="connsiteX4" fmla="*/ 252915 w 3301474"/>
              <a:gd name="connsiteY4" fmla="*/ 476662 h 1161726"/>
              <a:gd name="connsiteX5" fmla="*/ 21 w 3301474"/>
              <a:gd name="connsiteY5" fmla="*/ 709664 h 1161726"/>
              <a:gd name="connsiteX6" fmla="*/ 240980 w 3301474"/>
              <a:gd name="connsiteY6" fmla="*/ 662537 h 1161726"/>
              <a:gd name="connsiteX7" fmla="*/ 552128 w 3301474"/>
              <a:gd name="connsiteY7" fmla="*/ 475343 h 1161726"/>
              <a:gd name="connsiteX8" fmla="*/ 733939 w 3301474"/>
              <a:gd name="connsiteY8" fmla="*/ 459301 h 1161726"/>
              <a:gd name="connsiteX9" fmla="*/ 717896 w 3301474"/>
              <a:gd name="connsiteY9" fmla="*/ 411175 h 1161726"/>
              <a:gd name="connsiteX10" fmla="*/ 915749 w 3301474"/>
              <a:gd name="connsiteY10" fmla="*/ 395132 h 1161726"/>
              <a:gd name="connsiteX11" fmla="*/ 1133921 w 3301474"/>
              <a:gd name="connsiteY11" fmla="*/ 271895 h 1161726"/>
              <a:gd name="connsiteX12" fmla="*/ 1539679 w 3301474"/>
              <a:gd name="connsiteY12" fmla="*/ 238850 h 1161726"/>
              <a:gd name="connsiteX13" fmla="*/ 1840844 w 3301474"/>
              <a:gd name="connsiteY13" fmla="*/ 347006 h 1161726"/>
              <a:gd name="connsiteX14" fmla="*/ 2183075 w 3301474"/>
              <a:gd name="connsiteY14" fmla="*/ 464648 h 1161726"/>
              <a:gd name="connsiteX15" fmla="*/ 2327454 w 3301474"/>
              <a:gd name="connsiteY15" fmla="*/ 518122 h 1161726"/>
              <a:gd name="connsiteX16" fmla="*/ 2429475 w 3301474"/>
              <a:gd name="connsiteY16" fmla="*/ 576230 h 1161726"/>
              <a:gd name="connsiteX17" fmla="*/ 2634858 w 3301474"/>
              <a:gd name="connsiteY17" fmla="*/ 694691 h 1161726"/>
              <a:gd name="connsiteX18" fmla="*/ 2725751 w 3301474"/>
              <a:gd name="connsiteY18" fmla="*/ 778239 h 1161726"/>
              <a:gd name="connsiteX19" fmla="*/ 2793151 w 3301474"/>
              <a:gd name="connsiteY19" fmla="*/ 875121 h 1161726"/>
              <a:gd name="connsiteX20" fmla="*/ 2963920 w 3301474"/>
              <a:gd name="connsiteY20" fmla="*/ 1047680 h 1161726"/>
              <a:gd name="connsiteX21" fmla="*/ 3069411 w 3301474"/>
              <a:gd name="connsiteY21" fmla="*/ 1069013 h 1161726"/>
              <a:gd name="connsiteX22" fmla="*/ 3097907 w 3301474"/>
              <a:gd name="connsiteY22" fmla="*/ 1161459 h 1161726"/>
              <a:gd name="connsiteX23" fmla="*/ 3294859 w 3301474"/>
              <a:gd name="connsiteY23" fmla="*/ 1036353 h 1161726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33939 w 3301474"/>
              <a:gd name="connsiteY8" fmla="*/ 459301 h 1236712"/>
              <a:gd name="connsiteX9" fmla="*/ 717896 w 3301474"/>
              <a:gd name="connsiteY9" fmla="*/ 411175 h 1236712"/>
              <a:gd name="connsiteX10" fmla="*/ 915749 w 3301474"/>
              <a:gd name="connsiteY10" fmla="*/ 395132 h 1236712"/>
              <a:gd name="connsiteX11" fmla="*/ 1133921 w 3301474"/>
              <a:gd name="connsiteY11" fmla="*/ 271895 h 1236712"/>
              <a:gd name="connsiteX12" fmla="*/ 1539679 w 3301474"/>
              <a:gd name="connsiteY12" fmla="*/ 238850 h 1236712"/>
              <a:gd name="connsiteX13" fmla="*/ 1840844 w 3301474"/>
              <a:gd name="connsiteY13" fmla="*/ 347006 h 1236712"/>
              <a:gd name="connsiteX14" fmla="*/ 2183075 w 3301474"/>
              <a:gd name="connsiteY14" fmla="*/ 464648 h 1236712"/>
              <a:gd name="connsiteX15" fmla="*/ 2327454 w 3301474"/>
              <a:gd name="connsiteY15" fmla="*/ 518122 h 1236712"/>
              <a:gd name="connsiteX16" fmla="*/ 2429475 w 3301474"/>
              <a:gd name="connsiteY16" fmla="*/ 576230 h 1236712"/>
              <a:gd name="connsiteX17" fmla="*/ 2634858 w 3301474"/>
              <a:gd name="connsiteY17" fmla="*/ 694691 h 1236712"/>
              <a:gd name="connsiteX18" fmla="*/ 2725751 w 3301474"/>
              <a:gd name="connsiteY18" fmla="*/ 778239 h 1236712"/>
              <a:gd name="connsiteX19" fmla="*/ 2793151 w 3301474"/>
              <a:gd name="connsiteY19" fmla="*/ 875121 h 1236712"/>
              <a:gd name="connsiteX20" fmla="*/ 2963920 w 3301474"/>
              <a:gd name="connsiteY20" fmla="*/ 1047680 h 1236712"/>
              <a:gd name="connsiteX21" fmla="*/ 3012028 w 3301474"/>
              <a:gd name="connsiteY21" fmla="*/ 1233988 h 1236712"/>
              <a:gd name="connsiteX22" fmla="*/ 3097907 w 3301474"/>
              <a:gd name="connsiteY22" fmla="*/ 1161459 h 1236712"/>
              <a:gd name="connsiteX23" fmla="*/ 3294859 w 3301474"/>
              <a:gd name="connsiteY23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53068 w 3301474"/>
              <a:gd name="connsiteY8" fmla="*/ 404309 h 1236712"/>
              <a:gd name="connsiteX9" fmla="*/ 717896 w 3301474"/>
              <a:gd name="connsiteY9" fmla="*/ 411175 h 1236712"/>
              <a:gd name="connsiteX10" fmla="*/ 915749 w 3301474"/>
              <a:gd name="connsiteY10" fmla="*/ 395132 h 1236712"/>
              <a:gd name="connsiteX11" fmla="*/ 1133921 w 3301474"/>
              <a:gd name="connsiteY11" fmla="*/ 271895 h 1236712"/>
              <a:gd name="connsiteX12" fmla="*/ 1539679 w 3301474"/>
              <a:gd name="connsiteY12" fmla="*/ 238850 h 1236712"/>
              <a:gd name="connsiteX13" fmla="*/ 1840844 w 3301474"/>
              <a:gd name="connsiteY13" fmla="*/ 347006 h 1236712"/>
              <a:gd name="connsiteX14" fmla="*/ 2183075 w 3301474"/>
              <a:gd name="connsiteY14" fmla="*/ 464648 h 1236712"/>
              <a:gd name="connsiteX15" fmla="*/ 2327454 w 3301474"/>
              <a:gd name="connsiteY15" fmla="*/ 518122 h 1236712"/>
              <a:gd name="connsiteX16" fmla="*/ 2429475 w 3301474"/>
              <a:gd name="connsiteY16" fmla="*/ 576230 h 1236712"/>
              <a:gd name="connsiteX17" fmla="*/ 2634858 w 3301474"/>
              <a:gd name="connsiteY17" fmla="*/ 694691 h 1236712"/>
              <a:gd name="connsiteX18" fmla="*/ 2725751 w 3301474"/>
              <a:gd name="connsiteY18" fmla="*/ 778239 h 1236712"/>
              <a:gd name="connsiteX19" fmla="*/ 2793151 w 3301474"/>
              <a:gd name="connsiteY19" fmla="*/ 875121 h 1236712"/>
              <a:gd name="connsiteX20" fmla="*/ 2963920 w 3301474"/>
              <a:gd name="connsiteY20" fmla="*/ 1047680 h 1236712"/>
              <a:gd name="connsiteX21" fmla="*/ 3012028 w 3301474"/>
              <a:gd name="connsiteY21" fmla="*/ 1233988 h 1236712"/>
              <a:gd name="connsiteX22" fmla="*/ 3097907 w 3301474"/>
              <a:gd name="connsiteY22" fmla="*/ 1161459 h 1236712"/>
              <a:gd name="connsiteX23" fmla="*/ 3294859 w 3301474"/>
              <a:gd name="connsiteY23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53068 w 3301474"/>
              <a:gd name="connsiteY8" fmla="*/ 404309 h 1236712"/>
              <a:gd name="connsiteX9" fmla="*/ 915749 w 3301474"/>
              <a:gd name="connsiteY9" fmla="*/ 395132 h 1236712"/>
              <a:gd name="connsiteX10" fmla="*/ 1133921 w 3301474"/>
              <a:gd name="connsiteY10" fmla="*/ 271895 h 1236712"/>
              <a:gd name="connsiteX11" fmla="*/ 1539679 w 3301474"/>
              <a:gd name="connsiteY11" fmla="*/ 238850 h 1236712"/>
              <a:gd name="connsiteX12" fmla="*/ 1840844 w 3301474"/>
              <a:gd name="connsiteY12" fmla="*/ 347006 h 1236712"/>
              <a:gd name="connsiteX13" fmla="*/ 2183075 w 3301474"/>
              <a:gd name="connsiteY13" fmla="*/ 464648 h 1236712"/>
              <a:gd name="connsiteX14" fmla="*/ 2327454 w 3301474"/>
              <a:gd name="connsiteY14" fmla="*/ 518122 h 1236712"/>
              <a:gd name="connsiteX15" fmla="*/ 2429475 w 3301474"/>
              <a:gd name="connsiteY15" fmla="*/ 576230 h 1236712"/>
              <a:gd name="connsiteX16" fmla="*/ 2634858 w 3301474"/>
              <a:gd name="connsiteY16" fmla="*/ 694691 h 1236712"/>
              <a:gd name="connsiteX17" fmla="*/ 2725751 w 3301474"/>
              <a:gd name="connsiteY17" fmla="*/ 778239 h 1236712"/>
              <a:gd name="connsiteX18" fmla="*/ 2793151 w 3301474"/>
              <a:gd name="connsiteY18" fmla="*/ 875121 h 1236712"/>
              <a:gd name="connsiteX19" fmla="*/ 2963920 w 3301474"/>
              <a:gd name="connsiteY19" fmla="*/ 1047680 h 1236712"/>
              <a:gd name="connsiteX20" fmla="*/ 3012028 w 3301474"/>
              <a:gd name="connsiteY20" fmla="*/ 1233988 h 1236712"/>
              <a:gd name="connsiteX21" fmla="*/ 3097907 w 3301474"/>
              <a:gd name="connsiteY21" fmla="*/ 1161459 h 1236712"/>
              <a:gd name="connsiteX22" fmla="*/ 3294859 w 3301474"/>
              <a:gd name="connsiteY22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53068 w 3301474"/>
              <a:gd name="connsiteY8" fmla="*/ 404309 h 1236712"/>
              <a:gd name="connsiteX9" fmla="*/ 1133921 w 3301474"/>
              <a:gd name="connsiteY9" fmla="*/ 271895 h 1236712"/>
              <a:gd name="connsiteX10" fmla="*/ 1539679 w 3301474"/>
              <a:gd name="connsiteY10" fmla="*/ 238850 h 1236712"/>
              <a:gd name="connsiteX11" fmla="*/ 1840844 w 3301474"/>
              <a:gd name="connsiteY11" fmla="*/ 347006 h 1236712"/>
              <a:gd name="connsiteX12" fmla="*/ 2183075 w 3301474"/>
              <a:gd name="connsiteY12" fmla="*/ 464648 h 1236712"/>
              <a:gd name="connsiteX13" fmla="*/ 2327454 w 3301474"/>
              <a:gd name="connsiteY13" fmla="*/ 518122 h 1236712"/>
              <a:gd name="connsiteX14" fmla="*/ 2429475 w 3301474"/>
              <a:gd name="connsiteY14" fmla="*/ 576230 h 1236712"/>
              <a:gd name="connsiteX15" fmla="*/ 2634858 w 3301474"/>
              <a:gd name="connsiteY15" fmla="*/ 694691 h 1236712"/>
              <a:gd name="connsiteX16" fmla="*/ 2725751 w 3301474"/>
              <a:gd name="connsiteY16" fmla="*/ 778239 h 1236712"/>
              <a:gd name="connsiteX17" fmla="*/ 2793151 w 3301474"/>
              <a:gd name="connsiteY17" fmla="*/ 875121 h 1236712"/>
              <a:gd name="connsiteX18" fmla="*/ 2963920 w 3301474"/>
              <a:gd name="connsiteY18" fmla="*/ 1047680 h 1236712"/>
              <a:gd name="connsiteX19" fmla="*/ 3012028 w 3301474"/>
              <a:gd name="connsiteY19" fmla="*/ 1233988 h 1236712"/>
              <a:gd name="connsiteX20" fmla="*/ 3097907 w 3301474"/>
              <a:gd name="connsiteY20" fmla="*/ 1161459 h 1236712"/>
              <a:gd name="connsiteX21" fmla="*/ 3294859 w 3301474"/>
              <a:gd name="connsiteY21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66378 w 3301474"/>
              <a:gd name="connsiteY7" fmla="*/ 521564 h 1236712"/>
              <a:gd name="connsiteX8" fmla="*/ 753068 w 3301474"/>
              <a:gd name="connsiteY8" fmla="*/ 404309 h 1236712"/>
              <a:gd name="connsiteX9" fmla="*/ 1133921 w 3301474"/>
              <a:gd name="connsiteY9" fmla="*/ 271895 h 1236712"/>
              <a:gd name="connsiteX10" fmla="*/ 1539679 w 3301474"/>
              <a:gd name="connsiteY10" fmla="*/ 238850 h 1236712"/>
              <a:gd name="connsiteX11" fmla="*/ 1840844 w 3301474"/>
              <a:gd name="connsiteY11" fmla="*/ 347006 h 1236712"/>
              <a:gd name="connsiteX12" fmla="*/ 2183075 w 3301474"/>
              <a:gd name="connsiteY12" fmla="*/ 464648 h 1236712"/>
              <a:gd name="connsiteX13" fmla="*/ 2327454 w 3301474"/>
              <a:gd name="connsiteY13" fmla="*/ 518122 h 1236712"/>
              <a:gd name="connsiteX14" fmla="*/ 2429475 w 3301474"/>
              <a:gd name="connsiteY14" fmla="*/ 576230 h 1236712"/>
              <a:gd name="connsiteX15" fmla="*/ 2634858 w 3301474"/>
              <a:gd name="connsiteY15" fmla="*/ 694691 h 1236712"/>
              <a:gd name="connsiteX16" fmla="*/ 2725751 w 3301474"/>
              <a:gd name="connsiteY16" fmla="*/ 778239 h 1236712"/>
              <a:gd name="connsiteX17" fmla="*/ 2793151 w 3301474"/>
              <a:gd name="connsiteY17" fmla="*/ 875121 h 1236712"/>
              <a:gd name="connsiteX18" fmla="*/ 2963920 w 3301474"/>
              <a:gd name="connsiteY18" fmla="*/ 1047680 h 1236712"/>
              <a:gd name="connsiteX19" fmla="*/ 3012028 w 3301474"/>
              <a:gd name="connsiteY19" fmla="*/ 1233988 h 1236712"/>
              <a:gd name="connsiteX20" fmla="*/ 3097907 w 3301474"/>
              <a:gd name="connsiteY20" fmla="*/ 1161459 h 1236712"/>
              <a:gd name="connsiteX21" fmla="*/ 3294859 w 3301474"/>
              <a:gd name="connsiteY21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66378 w 3301474"/>
              <a:gd name="connsiteY7" fmla="*/ 521564 h 1236712"/>
              <a:gd name="connsiteX8" fmla="*/ 753068 w 3301474"/>
              <a:gd name="connsiteY8" fmla="*/ 404309 h 1236712"/>
              <a:gd name="connsiteX9" fmla="*/ 1133921 w 3301474"/>
              <a:gd name="connsiteY9" fmla="*/ 271895 h 1236712"/>
              <a:gd name="connsiteX10" fmla="*/ 1539679 w 3301474"/>
              <a:gd name="connsiteY10" fmla="*/ 238850 h 1236712"/>
              <a:gd name="connsiteX11" fmla="*/ 1840844 w 3301474"/>
              <a:gd name="connsiteY11" fmla="*/ 347006 h 1236712"/>
              <a:gd name="connsiteX12" fmla="*/ 2183075 w 3301474"/>
              <a:gd name="connsiteY12" fmla="*/ 464648 h 1236712"/>
              <a:gd name="connsiteX13" fmla="*/ 2327454 w 3301474"/>
              <a:gd name="connsiteY13" fmla="*/ 518122 h 1236712"/>
              <a:gd name="connsiteX14" fmla="*/ 2429475 w 3301474"/>
              <a:gd name="connsiteY14" fmla="*/ 576230 h 1236712"/>
              <a:gd name="connsiteX15" fmla="*/ 2634858 w 3301474"/>
              <a:gd name="connsiteY15" fmla="*/ 694691 h 1236712"/>
              <a:gd name="connsiteX16" fmla="*/ 2725751 w 3301474"/>
              <a:gd name="connsiteY16" fmla="*/ 778239 h 1236712"/>
              <a:gd name="connsiteX17" fmla="*/ 2793151 w 3301474"/>
              <a:gd name="connsiteY17" fmla="*/ 875121 h 1236712"/>
              <a:gd name="connsiteX18" fmla="*/ 2970980 w 3301474"/>
              <a:gd name="connsiteY18" fmla="*/ 1129101 h 1236712"/>
              <a:gd name="connsiteX19" fmla="*/ 3012028 w 3301474"/>
              <a:gd name="connsiteY19" fmla="*/ 1233988 h 1236712"/>
              <a:gd name="connsiteX20" fmla="*/ 3097907 w 3301474"/>
              <a:gd name="connsiteY20" fmla="*/ 1161459 h 1236712"/>
              <a:gd name="connsiteX21" fmla="*/ 3294859 w 3301474"/>
              <a:gd name="connsiteY21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701803 w 3463598"/>
              <a:gd name="connsiteY10" fmla="*/ 238850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591599 w 3463598"/>
              <a:gd name="connsiteY14" fmla="*/ 576230 h 1236712"/>
              <a:gd name="connsiteX15" fmla="*/ 2796982 w 3463598"/>
              <a:gd name="connsiteY15" fmla="*/ 694691 h 1236712"/>
              <a:gd name="connsiteX16" fmla="*/ 2887875 w 3463598"/>
              <a:gd name="connsiteY16" fmla="*/ 778239 h 1236712"/>
              <a:gd name="connsiteX17" fmla="*/ 2955275 w 3463598"/>
              <a:gd name="connsiteY17" fmla="*/ 875121 h 1236712"/>
              <a:gd name="connsiteX18" fmla="*/ 3133104 w 3463598"/>
              <a:gd name="connsiteY18" fmla="*/ 1129101 h 1236712"/>
              <a:gd name="connsiteX19" fmla="*/ 3174152 w 3463598"/>
              <a:gd name="connsiteY19" fmla="*/ 1233988 h 1236712"/>
              <a:gd name="connsiteX20" fmla="*/ 3260031 w 3463598"/>
              <a:gd name="connsiteY20" fmla="*/ 1161459 h 1236712"/>
              <a:gd name="connsiteX21" fmla="*/ 3456983 w 3463598"/>
              <a:gd name="connsiteY21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591599 w 3463598"/>
              <a:gd name="connsiteY14" fmla="*/ 576230 h 1236712"/>
              <a:gd name="connsiteX15" fmla="*/ 2796982 w 3463598"/>
              <a:gd name="connsiteY15" fmla="*/ 694691 h 1236712"/>
              <a:gd name="connsiteX16" fmla="*/ 2887875 w 3463598"/>
              <a:gd name="connsiteY16" fmla="*/ 778239 h 1236712"/>
              <a:gd name="connsiteX17" fmla="*/ 2955275 w 3463598"/>
              <a:gd name="connsiteY17" fmla="*/ 875121 h 1236712"/>
              <a:gd name="connsiteX18" fmla="*/ 3133104 w 3463598"/>
              <a:gd name="connsiteY18" fmla="*/ 1129101 h 1236712"/>
              <a:gd name="connsiteX19" fmla="*/ 3174152 w 3463598"/>
              <a:gd name="connsiteY19" fmla="*/ 1233988 h 1236712"/>
              <a:gd name="connsiteX20" fmla="*/ 3260031 w 3463598"/>
              <a:gd name="connsiteY20" fmla="*/ 1161459 h 1236712"/>
              <a:gd name="connsiteX21" fmla="*/ 3456983 w 3463598"/>
              <a:gd name="connsiteY21" fmla="*/ 1036353 h 1236712"/>
              <a:gd name="connsiteX0" fmla="*/ 3456983 w 3464065"/>
              <a:gd name="connsiteY0" fmla="*/ 1036353 h 1170611"/>
              <a:gd name="connsiteX1" fmla="*/ 2985579 w 3464065"/>
              <a:gd name="connsiteY1" fmla="*/ 408841 h 1170611"/>
              <a:gd name="connsiteX2" fmla="*/ 2238252 w 3464065"/>
              <a:gd name="connsiteY2" fmla="*/ 58248 h 1170611"/>
              <a:gd name="connsiteX3" fmla="*/ 1248989 w 3464065"/>
              <a:gd name="connsiteY3" fmla="*/ 42206 h 1170611"/>
              <a:gd name="connsiteX4" fmla="*/ 415039 w 3464065"/>
              <a:gd name="connsiteY4" fmla="*/ 476662 h 1170611"/>
              <a:gd name="connsiteX5" fmla="*/ 10 w 3464065"/>
              <a:gd name="connsiteY5" fmla="*/ 768922 h 1170611"/>
              <a:gd name="connsiteX6" fmla="*/ 403104 w 3464065"/>
              <a:gd name="connsiteY6" fmla="*/ 662537 h 1170611"/>
              <a:gd name="connsiteX7" fmla="*/ 728502 w 3464065"/>
              <a:gd name="connsiteY7" fmla="*/ 521564 h 1170611"/>
              <a:gd name="connsiteX8" fmla="*/ 915192 w 3464065"/>
              <a:gd name="connsiteY8" fmla="*/ 404309 h 1170611"/>
              <a:gd name="connsiteX9" fmla="*/ 1296045 w 3464065"/>
              <a:gd name="connsiteY9" fmla="*/ 271895 h 1170611"/>
              <a:gd name="connsiteX10" fmla="*/ 1651734 w 3464065"/>
              <a:gd name="connsiteY10" fmla="*/ 252006 h 1170611"/>
              <a:gd name="connsiteX11" fmla="*/ 2002968 w 3464065"/>
              <a:gd name="connsiteY11" fmla="*/ 347006 h 1170611"/>
              <a:gd name="connsiteX12" fmla="*/ 2345199 w 3464065"/>
              <a:gd name="connsiteY12" fmla="*/ 464648 h 1170611"/>
              <a:gd name="connsiteX13" fmla="*/ 2489578 w 3464065"/>
              <a:gd name="connsiteY13" fmla="*/ 518122 h 1170611"/>
              <a:gd name="connsiteX14" fmla="*/ 2591599 w 3464065"/>
              <a:gd name="connsiteY14" fmla="*/ 576230 h 1170611"/>
              <a:gd name="connsiteX15" fmla="*/ 2796982 w 3464065"/>
              <a:gd name="connsiteY15" fmla="*/ 694691 h 1170611"/>
              <a:gd name="connsiteX16" fmla="*/ 2887875 w 3464065"/>
              <a:gd name="connsiteY16" fmla="*/ 778239 h 1170611"/>
              <a:gd name="connsiteX17" fmla="*/ 2955275 w 3464065"/>
              <a:gd name="connsiteY17" fmla="*/ 875121 h 1170611"/>
              <a:gd name="connsiteX18" fmla="*/ 3133104 w 3464065"/>
              <a:gd name="connsiteY18" fmla="*/ 1129101 h 1170611"/>
              <a:gd name="connsiteX19" fmla="*/ 3260031 w 3464065"/>
              <a:gd name="connsiteY19" fmla="*/ 1161459 h 1170611"/>
              <a:gd name="connsiteX20" fmla="*/ 3456983 w 3464065"/>
              <a:gd name="connsiteY20" fmla="*/ 1036353 h 117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4065" h="1170611">
                <a:moveTo>
                  <a:pt x="3456983" y="1036353"/>
                </a:moveTo>
                <a:cubicBezTo>
                  <a:pt x="3411241" y="910917"/>
                  <a:pt x="3188701" y="571859"/>
                  <a:pt x="2985579" y="408841"/>
                </a:cubicBezTo>
                <a:cubicBezTo>
                  <a:pt x="2782457" y="245824"/>
                  <a:pt x="2527684" y="119354"/>
                  <a:pt x="2238252" y="58248"/>
                </a:cubicBezTo>
                <a:cubicBezTo>
                  <a:pt x="1948820" y="-2858"/>
                  <a:pt x="1552858" y="-27530"/>
                  <a:pt x="1248989" y="42206"/>
                </a:cubicBezTo>
                <a:cubicBezTo>
                  <a:pt x="945120" y="111942"/>
                  <a:pt x="596180" y="365419"/>
                  <a:pt x="415039" y="476662"/>
                </a:cubicBezTo>
                <a:cubicBezTo>
                  <a:pt x="233898" y="587905"/>
                  <a:pt x="1999" y="737943"/>
                  <a:pt x="10" y="768922"/>
                </a:cubicBezTo>
                <a:cubicBezTo>
                  <a:pt x="-1979" y="799901"/>
                  <a:pt x="281689" y="703763"/>
                  <a:pt x="403104" y="662537"/>
                </a:cubicBezTo>
                <a:cubicBezTo>
                  <a:pt x="524519" y="621311"/>
                  <a:pt x="643154" y="564602"/>
                  <a:pt x="728502" y="521564"/>
                </a:cubicBezTo>
                <a:cubicBezTo>
                  <a:pt x="813850" y="478526"/>
                  <a:pt x="820602" y="445920"/>
                  <a:pt x="915192" y="404309"/>
                </a:cubicBezTo>
                <a:cubicBezTo>
                  <a:pt x="1009782" y="362698"/>
                  <a:pt x="1173288" y="297279"/>
                  <a:pt x="1296045" y="271895"/>
                </a:cubicBezTo>
                <a:cubicBezTo>
                  <a:pt x="1418802" y="246511"/>
                  <a:pt x="1533914" y="239488"/>
                  <a:pt x="1651734" y="252006"/>
                </a:cubicBezTo>
                <a:cubicBezTo>
                  <a:pt x="1769555" y="264525"/>
                  <a:pt x="1887391" y="311566"/>
                  <a:pt x="2002968" y="347006"/>
                </a:cubicBezTo>
                <a:cubicBezTo>
                  <a:pt x="2118546" y="382446"/>
                  <a:pt x="2231122" y="425434"/>
                  <a:pt x="2345199" y="464648"/>
                </a:cubicBezTo>
                <a:cubicBezTo>
                  <a:pt x="2426301" y="493167"/>
                  <a:pt x="2448511" y="499525"/>
                  <a:pt x="2489578" y="518122"/>
                </a:cubicBezTo>
                <a:cubicBezTo>
                  <a:pt x="2530645" y="536719"/>
                  <a:pt x="2540365" y="546802"/>
                  <a:pt x="2591599" y="576230"/>
                </a:cubicBezTo>
                <a:cubicBezTo>
                  <a:pt x="2642833" y="605658"/>
                  <a:pt x="2747603" y="661023"/>
                  <a:pt x="2796982" y="694691"/>
                </a:cubicBezTo>
                <a:cubicBezTo>
                  <a:pt x="2846361" y="728359"/>
                  <a:pt x="2861493" y="748167"/>
                  <a:pt x="2887875" y="778239"/>
                </a:cubicBezTo>
                <a:cubicBezTo>
                  <a:pt x="2914257" y="808311"/>
                  <a:pt x="2928267" y="851863"/>
                  <a:pt x="2955275" y="875121"/>
                </a:cubicBezTo>
                <a:cubicBezTo>
                  <a:pt x="2982284" y="898379"/>
                  <a:pt x="3082311" y="1081378"/>
                  <a:pt x="3133104" y="1129101"/>
                </a:cubicBezTo>
                <a:cubicBezTo>
                  <a:pt x="3183897" y="1176824"/>
                  <a:pt x="3206051" y="1176917"/>
                  <a:pt x="3260031" y="1161459"/>
                </a:cubicBezTo>
                <a:cubicBezTo>
                  <a:pt x="3314011" y="1146001"/>
                  <a:pt x="3502725" y="1161789"/>
                  <a:pt x="3456983" y="1036353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0190" y="2568868"/>
            <a:ext cx="1247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0"/>
              </a:rPr>
              <a:t>Proximal phalanx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916" y="2555000"/>
            <a:ext cx="1170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0"/>
              </a:rPr>
              <a:t>Metatarsal head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73386" y="3088799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0"/>
              </a:rPr>
              <a:t>Metatarsal head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40287" y="2737843"/>
            <a:ext cx="731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Proximal</a:t>
            </a:r>
          </a:p>
          <a:p>
            <a:r>
              <a:rPr lang="en-GB" sz="1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0"/>
              </a:rPr>
              <a:t>phalanx</a:t>
            </a: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 rot="307255">
            <a:off x="5088523" y="2275265"/>
            <a:ext cx="3901147" cy="437722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45814 w 5885141"/>
              <a:gd name="connsiteY0" fmla="*/ 488954 h 488954"/>
              <a:gd name="connsiteX1" fmla="*/ 109983 w 5885141"/>
              <a:gd name="connsiteY1" fmla="*/ 216238 h 488954"/>
              <a:gd name="connsiteX2" fmla="*/ 1077857 w 5885141"/>
              <a:gd name="connsiteY2" fmla="*/ 125333 h 488954"/>
              <a:gd name="connsiteX3" fmla="*/ 2275667 w 5885141"/>
              <a:gd name="connsiteY3" fmla="*/ 13038 h 488954"/>
              <a:gd name="connsiteX4" fmla="*/ 3366530 w 5885141"/>
              <a:gd name="connsiteY4" fmla="*/ 2343 h 488954"/>
              <a:gd name="connsiteX5" fmla="*/ 4430657 w 5885141"/>
              <a:gd name="connsiteY5" fmla="*/ 7691 h 488954"/>
              <a:gd name="connsiteX6" fmla="*/ 5548257 w 5885141"/>
              <a:gd name="connsiteY6" fmla="*/ 29080 h 488954"/>
              <a:gd name="connsiteX7" fmla="*/ 5885141 w 5885141"/>
              <a:gd name="connsiteY7" fmla="*/ 29080 h 488954"/>
              <a:gd name="connsiteX8" fmla="*/ 5885141 w 5885141"/>
              <a:gd name="connsiteY8" fmla="*/ 136027 h 488954"/>
              <a:gd name="connsiteX9" fmla="*/ 5869099 w 5885141"/>
              <a:gd name="connsiteY9" fmla="*/ 173459 h 488954"/>
              <a:gd name="connsiteX10" fmla="*/ 5537562 w 5885141"/>
              <a:gd name="connsiteY10" fmla="*/ 152070 h 488954"/>
              <a:gd name="connsiteX11" fmla="*/ 4783583 w 5885141"/>
              <a:gd name="connsiteY11" fmla="*/ 157417 h 488954"/>
              <a:gd name="connsiteX12" fmla="*/ 3831751 w 5885141"/>
              <a:gd name="connsiteY12" fmla="*/ 141375 h 488954"/>
              <a:gd name="connsiteX13" fmla="*/ 2933393 w 5885141"/>
              <a:gd name="connsiteY13" fmla="*/ 136027 h 488954"/>
              <a:gd name="connsiteX14" fmla="*/ 1858572 w 5885141"/>
              <a:gd name="connsiteY14" fmla="*/ 242975 h 488954"/>
              <a:gd name="connsiteX15" fmla="*/ 1232930 w 5885141"/>
              <a:gd name="connsiteY15" fmla="*/ 349922 h 488954"/>
              <a:gd name="connsiteX16" fmla="*/ 323878 w 5885141"/>
              <a:gd name="connsiteY16" fmla="*/ 462217 h 488954"/>
              <a:gd name="connsiteX17" fmla="*/ 45814 w 5885141"/>
              <a:gd name="connsiteY17" fmla="*/ 488954 h 488954"/>
              <a:gd name="connsiteX0" fmla="*/ 45816 w 5885143"/>
              <a:gd name="connsiteY0" fmla="*/ 488954 h 491681"/>
              <a:gd name="connsiteX1" fmla="*/ 109985 w 5885143"/>
              <a:gd name="connsiteY1" fmla="*/ 216238 h 491681"/>
              <a:gd name="connsiteX2" fmla="*/ 1077859 w 5885143"/>
              <a:gd name="connsiteY2" fmla="*/ 125333 h 491681"/>
              <a:gd name="connsiteX3" fmla="*/ 2275669 w 5885143"/>
              <a:gd name="connsiteY3" fmla="*/ 13038 h 491681"/>
              <a:gd name="connsiteX4" fmla="*/ 3366532 w 5885143"/>
              <a:gd name="connsiteY4" fmla="*/ 2343 h 491681"/>
              <a:gd name="connsiteX5" fmla="*/ 4430659 w 5885143"/>
              <a:gd name="connsiteY5" fmla="*/ 7691 h 491681"/>
              <a:gd name="connsiteX6" fmla="*/ 5548259 w 5885143"/>
              <a:gd name="connsiteY6" fmla="*/ 29080 h 491681"/>
              <a:gd name="connsiteX7" fmla="*/ 5885143 w 5885143"/>
              <a:gd name="connsiteY7" fmla="*/ 29080 h 491681"/>
              <a:gd name="connsiteX8" fmla="*/ 5885143 w 5885143"/>
              <a:gd name="connsiteY8" fmla="*/ 136027 h 491681"/>
              <a:gd name="connsiteX9" fmla="*/ 5869101 w 5885143"/>
              <a:gd name="connsiteY9" fmla="*/ 173459 h 491681"/>
              <a:gd name="connsiteX10" fmla="*/ 5537564 w 5885143"/>
              <a:gd name="connsiteY10" fmla="*/ 152070 h 491681"/>
              <a:gd name="connsiteX11" fmla="*/ 4783585 w 5885143"/>
              <a:gd name="connsiteY11" fmla="*/ 157417 h 491681"/>
              <a:gd name="connsiteX12" fmla="*/ 3831753 w 5885143"/>
              <a:gd name="connsiteY12" fmla="*/ 141375 h 491681"/>
              <a:gd name="connsiteX13" fmla="*/ 2933395 w 5885143"/>
              <a:gd name="connsiteY13" fmla="*/ 136027 h 491681"/>
              <a:gd name="connsiteX14" fmla="*/ 1858574 w 5885143"/>
              <a:gd name="connsiteY14" fmla="*/ 242975 h 491681"/>
              <a:gd name="connsiteX15" fmla="*/ 1232932 w 5885143"/>
              <a:gd name="connsiteY15" fmla="*/ 349922 h 491681"/>
              <a:gd name="connsiteX16" fmla="*/ 45816 w 5885143"/>
              <a:gd name="connsiteY16" fmla="*/ 488954 h 491681"/>
              <a:gd name="connsiteX0" fmla="*/ 45816 w 5885143"/>
              <a:gd name="connsiteY0" fmla="*/ 488954 h 490654"/>
              <a:gd name="connsiteX1" fmla="*/ 109985 w 5885143"/>
              <a:gd name="connsiteY1" fmla="*/ 216238 h 490654"/>
              <a:gd name="connsiteX2" fmla="*/ 1077859 w 5885143"/>
              <a:gd name="connsiteY2" fmla="*/ 125333 h 490654"/>
              <a:gd name="connsiteX3" fmla="*/ 2275669 w 5885143"/>
              <a:gd name="connsiteY3" fmla="*/ 13038 h 490654"/>
              <a:gd name="connsiteX4" fmla="*/ 3366532 w 5885143"/>
              <a:gd name="connsiteY4" fmla="*/ 2343 h 490654"/>
              <a:gd name="connsiteX5" fmla="*/ 4430659 w 5885143"/>
              <a:gd name="connsiteY5" fmla="*/ 7691 h 490654"/>
              <a:gd name="connsiteX6" fmla="*/ 5548259 w 5885143"/>
              <a:gd name="connsiteY6" fmla="*/ 29080 h 490654"/>
              <a:gd name="connsiteX7" fmla="*/ 5885143 w 5885143"/>
              <a:gd name="connsiteY7" fmla="*/ 29080 h 490654"/>
              <a:gd name="connsiteX8" fmla="*/ 5885143 w 5885143"/>
              <a:gd name="connsiteY8" fmla="*/ 136027 h 490654"/>
              <a:gd name="connsiteX9" fmla="*/ 5869101 w 5885143"/>
              <a:gd name="connsiteY9" fmla="*/ 173459 h 490654"/>
              <a:gd name="connsiteX10" fmla="*/ 5537564 w 5885143"/>
              <a:gd name="connsiteY10" fmla="*/ 152070 h 490654"/>
              <a:gd name="connsiteX11" fmla="*/ 4783585 w 5885143"/>
              <a:gd name="connsiteY11" fmla="*/ 157417 h 490654"/>
              <a:gd name="connsiteX12" fmla="*/ 3831753 w 5885143"/>
              <a:gd name="connsiteY12" fmla="*/ 141375 h 490654"/>
              <a:gd name="connsiteX13" fmla="*/ 2933395 w 5885143"/>
              <a:gd name="connsiteY13" fmla="*/ 136027 h 490654"/>
              <a:gd name="connsiteX14" fmla="*/ 1858574 w 5885143"/>
              <a:gd name="connsiteY14" fmla="*/ 242975 h 490654"/>
              <a:gd name="connsiteX15" fmla="*/ 1128736 w 5885143"/>
              <a:gd name="connsiteY15" fmla="*/ 266875 h 490654"/>
              <a:gd name="connsiteX16" fmla="*/ 45816 w 5885143"/>
              <a:gd name="connsiteY16" fmla="*/ 488954 h 490654"/>
              <a:gd name="connsiteX0" fmla="*/ 45816 w 5885143"/>
              <a:gd name="connsiteY0" fmla="*/ 392065 h 394757"/>
              <a:gd name="connsiteX1" fmla="*/ 109985 w 5885143"/>
              <a:gd name="connsiteY1" fmla="*/ 216238 h 394757"/>
              <a:gd name="connsiteX2" fmla="*/ 1077859 w 5885143"/>
              <a:gd name="connsiteY2" fmla="*/ 125333 h 394757"/>
              <a:gd name="connsiteX3" fmla="*/ 2275669 w 5885143"/>
              <a:gd name="connsiteY3" fmla="*/ 13038 h 394757"/>
              <a:gd name="connsiteX4" fmla="*/ 3366532 w 5885143"/>
              <a:gd name="connsiteY4" fmla="*/ 2343 h 394757"/>
              <a:gd name="connsiteX5" fmla="*/ 4430659 w 5885143"/>
              <a:gd name="connsiteY5" fmla="*/ 7691 h 394757"/>
              <a:gd name="connsiteX6" fmla="*/ 5548259 w 5885143"/>
              <a:gd name="connsiteY6" fmla="*/ 29080 h 394757"/>
              <a:gd name="connsiteX7" fmla="*/ 5885143 w 5885143"/>
              <a:gd name="connsiteY7" fmla="*/ 29080 h 394757"/>
              <a:gd name="connsiteX8" fmla="*/ 5885143 w 5885143"/>
              <a:gd name="connsiteY8" fmla="*/ 136027 h 394757"/>
              <a:gd name="connsiteX9" fmla="*/ 5869101 w 5885143"/>
              <a:gd name="connsiteY9" fmla="*/ 173459 h 394757"/>
              <a:gd name="connsiteX10" fmla="*/ 5537564 w 5885143"/>
              <a:gd name="connsiteY10" fmla="*/ 152070 h 394757"/>
              <a:gd name="connsiteX11" fmla="*/ 4783585 w 5885143"/>
              <a:gd name="connsiteY11" fmla="*/ 157417 h 394757"/>
              <a:gd name="connsiteX12" fmla="*/ 3831753 w 5885143"/>
              <a:gd name="connsiteY12" fmla="*/ 141375 h 394757"/>
              <a:gd name="connsiteX13" fmla="*/ 2933395 w 5885143"/>
              <a:gd name="connsiteY13" fmla="*/ 136027 h 394757"/>
              <a:gd name="connsiteX14" fmla="*/ 1858574 w 5885143"/>
              <a:gd name="connsiteY14" fmla="*/ 242975 h 394757"/>
              <a:gd name="connsiteX15" fmla="*/ 1128736 w 5885143"/>
              <a:gd name="connsiteY15" fmla="*/ 266875 h 394757"/>
              <a:gd name="connsiteX16" fmla="*/ 45816 w 5885143"/>
              <a:gd name="connsiteY16" fmla="*/ 392065 h 394757"/>
              <a:gd name="connsiteX0" fmla="*/ 45816 w 5885143"/>
              <a:gd name="connsiteY0" fmla="*/ 392065 h 395096"/>
              <a:gd name="connsiteX1" fmla="*/ 109985 w 5885143"/>
              <a:gd name="connsiteY1" fmla="*/ 216238 h 395096"/>
              <a:gd name="connsiteX2" fmla="*/ 1077859 w 5885143"/>
              <a:gd name="connsiteY2" fmla="*/ 125333 h 395096"/>
              <a:gd name="connsiteX3" fmla="*/ 2275669 w 5885143"/>
              <a:gd name="connsiteY3" fmla="*/ 13038 h 395096"/>
              <a:gd name="connsiteX4" fmla="*/ 3366532 w 5885143"/>
              <a:gd name="connsiteY4" fmla="*/ 2343 h 395096"/>
              <a:gd name="connsiteX5" fmla="*/ 4430659 w 5885143"/>
              <a:gd name="connsiteY5" fmla="*/ 7691 h 395096"/>
              <a:gd name="connsiteX6" fmla="*/ 5548259 w 5885143"/>
              <a:gd name="connsiteY6" fmla="*/ 29080 h 395096"/>
              <a:gd name="connsiteX7" fmla="*/ 5885143 w 5885143"/>
              <a:gd name="connsiteY7" fmla="*/ 29080 h 395096"/>
              <a:gd name="connsiteX8" fmla="*/ 5885143 w 5885143"/>
              <a:gd name="connsiteY8" fmla="*/ 136027 h 395096"/>
              <a:gd name="connsiteX9" fmla="*/ 5869101 w 5885143"/>
              <a:gd name="connsiteY9" fmla="*/ 173459 h 395096"/>
              <a:gd name="connsiteX10" fmla="*/ 5537564 w 5885143"/>
              <a:gd name="connsiteY10" fmla="*/ 152070 h 395096"/>
              <a:gd name="connsiteX11" fmla="*/ 4783585 w 5885143"/>
              <a:gd name="connsiteY11" fmla="*/ 157417 h 395096"/>
              <a:gd name="connsiteX12" fmla="*/ 3831753 w 5885143"/>
              <a:gd name="connsiteY12" fmla="*/ 141375 h 395096"/>
              <a:gd name="connsiteX13" fmla="*/ 2933395 w 5885143"/>
              <a:gd name="connsiteY13" fmla="*/ 136027 h 395096"/>
              <a:gd name="connsiteX14" fmla="*/ 1837736 w 5885143"/>
              <a:gd name="connsiteY14" fmla="*/ 146085 h 395096"/>
              <a:gd name="connsiteX15" fmla="*/ 1128736 w 5885143"/>
              <a:gd name="connsiteY15" fmla="*/ 266875 h 395096"/>
              <a:gd name="connsiteX16" fmla="*/ 45816 w 5885143"/>
              <a:gd name="connsiteY16" fmla="*/ 392065 h 39509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869101 w 5885143"/>
              <a:gd name="connsiteY9" fmla="*/ 173459 h 394336"/>
              <a:gd name="connsiteX10" fmla="*/ 5537564 w 5885143"/>
              <a:gd name="connsiteY10" fmla="*/ 152070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4783585 w 5885143"/>
              <a:gd name="connsiteY10" fmla="*/ 157417 h 394336"/>
              <a:gd name="connsiteX11" fmla="*/ 3831753 w 5885143"/>
              <a:gd name="connsiteY11" fmla="*/ 141375 h 394336"/>
              <a:gd name="connsiteX12" fmla="*/ 2933395 w 5885143"/>
              <a:gd name="connsiteY12" fmla="*/ 136027 h 394336"/>
              <a:gd name="connsiteX13" fmla="*/ 1837736 w 5885143"/>
              <a:gd name="connsiteY13" fmla="*/ 146085 h 394336"/>
              <a:gd name="connsiteX14" fmla="*/ 1066220 w 5885143"/>
              <a:gd name="connsiteY14" fmla="*/ 225351 h 394336"/>
              <a:gd name="connsiteX15" fmla="*/ 45816 w 5885143"/>
              <a:gd name="connsiteY15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5567075 w 5885143"/>
              <a:gd name="connsiteY10" fmla="*/ 160522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1073 w 5880400"/>
              <a:gd name="connsiteY0" fmla="*/ 392065 h 394336"/>
              <a:gd name="connsiteX1" fmla="*/ 114779 w 5880400"/>
              <a:gd name="connsiteY1" fmla="*/ 286909 h 394336"/>
              <a:gd name="connsiteX2" fmla="*/ 1073116 w 5880400"/>
              <a:gd name="connsiteY2" fmla="*/ 125333 h 394336"/>
              <a:gd name="connsiteX3" fmla="*/ 2270926 w 5880400"/>
              <a:gd name="connsiteY3" fmla="*/ 13038 h 394336"/>
              <a:gd name="connsiteX4" fmla="*/ 3361789 w 5880400"/>
              <a:gd name="connsiteY4" fmla="*/ 2343 h 394336"/>
              <a:gd name="connsiteX5" fmla="*/ 4425916 w 5880400"/>
              <a:gd name="connsiteY5" fmla="*/ 7691 h 394336"/>
              <a:gd name="connsiteX6" fmla="*/ 5543516 w 5880400"/>
              <a:gd name="connsiteY6" fmla="*/ 29080 h 394336"/>
              <a:gd name="connsiteX7" fmla="*/ 5880400 w 5880400"/>
              <a:gd name="connsiteY7" fmla="*/ 29080 h 394336"/>
              <a:gd name="connsiteX8" fmla="*/ 5880400 w 5880400"/>
              <a:gd name="connsiteY8" fmla="*/ 136027 h 394336"/>
              <a:gd name="connsiteX9" fmla="*/ 5532821 w 5880400"/>
              <a:gd name="connsiteY9" fmla="*/ 152070 h 394336"/>
              <a:gd name="connsiteX10" fmla="*/ 5562332 w 5880400"/>
              <a:gd name="connsiteY10" fmla="*/ 160522 h 394336"/>
              <a:gd name="connsiteX11" fmla="*/ 4778842 w 5880400"/>
              <a:gd name="connsiteY11" fmla="*/ 157417 h 394336"/>
              <a:gd name="connsiteX12" fmla="*/ 3827010 w 5880400"/>
              <a:gd name="connsiteY12" fmla="*/ 141375 h 394336"/>
              <a:gd name="connsiteX13" fmla="*/ 2928652 w 5880400"/>
              <a:gd name="connsiteY13" fmla="*/ 136027 h 394336"/>
              <a:gd name="connsiteX14" fmla="*/ 1832993 w 5880400"/>
              <a:gd name="connsiteY14" fmla="*/ 146085 h 394336"/>
              <a:gd name="connsiteX15" fmla="*/ 1061477 w 5880400"/>
              <a:gd name="connsiteY15" fmla="*/ 225351 h 394336"/>
              <a:gd name="connsiteX16" fmla="*/ 41073 w 5880400"/>
              <a:gd name="connsiteY16" fmla="*/ 392065 h 394336"/>
              <a:gd name="connsiteX0" fmla="*/ 50978 w 5871046"/>
              <a:gd name="connsiteY0" fmla="*/ 435444 h 437305"/>
              <a:gd name="connsiteX1" fmla="*/ 105425 w 5871046"/>
              <a:gd name="connsiteY1" fmla="*/ 286909 h 437305"/>
              <a:gd name="connsiteX2" fmla="*/ 1063762 w 5871046"/>
              <a:gd name="connsiteY2" fmla="*/ 125333 h 437305"/>
              <a:gd name="connsiteX3" fmla="*/ 2261572 w 5871046"/>
              <a:gd name="connsiteY3" fmla="*/ 13038 h 437305"/>
              <a:gd name="connsiteX4" fmla="*/ 3352435 w 5871046"/>
              <a:gd name="connsiteY4" fmla="*/ 2343 h 437305"/>
              <a:gd name="connsiteX5" fmla="*/ 4416562 w 5871046"/>
              <a:gd name="connsiteY5" fmla="*/ 7691 h 437305"/>
              <a:gd name="connsiteX6" fmla="*/ 5534162 w 5871046"/>
              <a:gd name="connsiteY6" fmla="*/ 29080 h 437305"/>
              <a:gd name="connsiteX7" fmla="*/ 5871046 w 5871046"/>
              <a:gd name="connsiteY7" fmla="*/ 29080 h 437305"/>
              <a:gd name="connsiteX8" fmla="*/ 5871046 w 5871046"/>
              <a:gd name="connsiteY8" fmla="*/ 136027 h 437305"/>
              <a:gd name="connsiteX9" fmla="*/ 5523467 w 5871046"/>
              <a:gd name="connsiteY9" fmla="*/ 152070 h 437305"/>
              <a:gd name="connsiteX10" fmla="*/ 5552978 w 5871046"/>
              <a:gd name="connsiteY10" fmla="*/ 160522 h 437305"/>
              <a:gd name="connsiteX11" fmla="*/ 4769488 w 5871046"/>
              <a:gd name="connsiteY11" fmla="*/ 157417 h 437305"/>
              <a:gd name="connsiteX12" fmla="*/ 3817656 w 5871046"/>
              <a:gd name="connsiteY12" fmla="*/ 141375 h 437305"/>
              <a:gd name="connsiteX13" fmla="*/ 2919298 w 5871046"/>
              <a:gd name="connsiteY13" fmla="*/ 136027 h 437305"/>
              <a:gd name="connsiteX14" fmla="*/ 1823639 w 5871046"/>
              <a:gd name="connsiteY14" fmla="*/ 146085 h 437305"/>
              <a:gd name="connsiteX15" fmla="*/ 1052123 w 5871046"/>
              <a:gd name="connsiteY15" fmla="*/ 225351 h 437305"/>
              <a:gd name="connsiteX16" fmla="*/ 50978 w 5871046"/>
              <a:gd name="connsiteY16" fmla="*/ 435444 h 437305"/>
              <a:gd name="connsiteX0" fmla="*/ 47776 w 5867844"/>
              <a:gd name="connsiteY0" fmla="*/ 435444 h 437305"/>
              <a:gd name="connsiteX1" fmla="*/ 108182 w 5867844"/>
              <a:gd name="connsiteY1" fmla="*/ 331078 h 437305"/>
              <a:gd name="connsiteX2" fmla="*/ 1060560 w 5867844"/>
              <a:gd name="connsiteY2" fmla="*/ 125333 h 437305"/>
              <a:gd name="connsiteX3" fmla="*/ 2258370 w 5867844"/>
              <a:gd name="connsiteY3" fmla="*/ 13038 h 437305"/>
              <a:gd name="connsiteX4" fmla="*/ 3349233 w 5867844"/>
              <a:gd name="connsiteY4" fmla="*/ 2343 h 437305"/>
              <a:gd name="connsiteX5" fmla="*/ 4413360 w 5867844"/>
              <a:gd name="connsiteY5" fmla="*/ 7691 h 437305"/>
              <a:gd name="connsiteX6" fmla="*/ 5530960 w 5867844"/>
              <a:gd name="connsiteY6" fmla="*/ 29080 h 437305"/>
              <a:gd name="connsiteX7" fmla="*/ 5867844 w 5867844"/>
              <a:gd name="connsiteY7" fmla="*/ 29080 h 437305"/>
              <a:gd name="connsiteX8" fmla="*/ 5867844 w 5867844"/>
              <a:gd name="connsiteY8" fmla="*/ 136027 h 437305"/>
              <a:gd name="connsiteX9" fmla="*/ 5520265 w 5867844"/>
              <a:gd name="connsiteY9" fmla="*/ 152070 h 437305"/>
              <a:gd name="connsiteX10" fmla="*/ 5549776 w 5867844"/>
              <a:gd name="connsiteY10" fmla="*/ 160522 h 437305"/>
              <a:gd name="connsiteX11" fmla="*/ 4766286 w 5867844"/>
              <a:gd name="connsiteY11" fmla="*/ 157417 h 437305"/>
              <a:gd name="connsiteX12" fmla="*/ 3814454 w 5867844"/>
              <a:gd name="connsiteY12" fmla="*/ 141375 h 437305"/>
              <a:gd name="connsiteX13" fmla="*/ 2916096 w 5867844"/>
              <a:gd name="connsiteY13" fmla="*/ 136027 h 437305"/>
              <a:gd name="connsiteX14" fmla="*/ 1820437 w 5867844"/>
              <a:gd name="connsiteY14" fmla="*/ 146085 h 437305"/>
              <a:gd name="connsiteX15" fmla="*/ 1048921 w 5867844"/>
              <a:gd name="connsiteY15" fmla="*/ 225351 h 437305"/>
              <a:gd name="connsiteX16" fmla="*/ 47776 w 5867844"/>
              <a:gd name="connsiteY16" fmla="*/ 435444 h 43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67844" h="437305">
                <a:moveTo>
                  <a:pt x="47776" y="435444"/>
                </a:moveTo>
                <a:cubicBezTo>
                  <a:pt x="12127" y="394448"/>
                  <a:pt x="-63825" y="391681"/>
                  <a:pt x="108182" y="331078"/>
                </a:cubicBezTo>
                <a:cubicBezTo>
                  <a:pt x="430807" y="300776"/>
                  <a:pt x="737935" y="155635"/>
                  <a:pt x="1060560" y="125333"/>
                </a:cubicBezTo>
                <a:cubicBezTo>
                  <a:pt x="1421507" y="91466"/>
                  <a:pt x="1876925" y="33536"/>
                  <a:pt x="2258370" y="13038"/>
                </a:cubicBezTo>
                <a:cubicBezTo>
                  <a:pt x="2639816" y="-7460"/>
                  <a:pt x="3349233" y="2343"/>
                  <a:pt x="3349233" y="2343"/>
                </a:cubicBezTo>
                <a:lnTo>
                  <a:pt x="4413360" y="7691"/>
                </a:lnTo>
                <a:lnTo>
                  <a:pt x="5530960" y="29080"/>
                </a:lnTo>
                <a:cubicBezTo>
                  <a:pt x="5773374" y="32645"/>
                  <a:pt x="5867844" y="29080"/>
                  <a:pt x="5867844" y="29080"/>
                </a:cubicBezTo>
                <a:lnTo>
                  <a:pt x="5867844" y="136027"/>
                </a:lnTo>
                <a:lnTo>
                  <a:pt x="5520265" y="152070"/>
                </a:lnTo>
                <a:lnTo>
                  <a:pt x="5549776" y="160522"/>
                </a:lnTo>
                <a:lnTo>
                  <a:pt x="4766286" y="157417"/>
                </a:lnTo>
                <a:cubicBezTo>
                  <a:pt x="4481984" y="155635"/>
                  <a:pt x="3814454" y="141375"/>
                  <a:pt x="3814454" y="141375"/>
                </a:cubicBezTo>
                <a:lnTo>
                  <a:pt x="2916096" y="136027"/>
                </a:lnTo>
                <a:lnTo>
                  <a:pt x="1820437" y="146085"/>
                </a:lnTo>
                <a:cubicBezTo>
                  <a:pt x="1509241" y="160972"/>
                  <a:pt x="1344365" y="177125"/>
                  <a:pt x="1048921" y="225351"/>
                </a:cubicBezTo>
                <a:cubicBezTo>
                  <a:pt x="753478" y="273578"/>
                  <a:pt x="234934" y="457725"/>
                  <a:pt x="47776" y="43544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325223">
            <a:off x="6460706" y="2207937"/>
            <a:ext cx="151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064A2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chemeClr val="bg1"/>
                </a:solidFill>
                <a:latin typeface="Gill Sans MT" pitchFamily="34" charset="0"/>
              </a:rPr>
              <a:t>Flexor tendon</a:t>
            </a: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 rot="21026870">
            <a:off x="5251855" y="2477723"/>
            <a:ext cx="2252626" cy="780058"/>
          </a:xfrm>
          <a:custGeom>
            <a:avLst/>
            <a:gdLst>
              <a:gd name="T0" fmla="*/ 4259441 w 4372365"/>
              <a:gd name="T1" fmla="*/ 252776 h 580190"/>
              <a:gd name="T2" fmla="*/ 3425546 w 4372365"/>
              <a:gd name="T3" fmla="*/ 86051 h 580190"/>
              <a:gd name="T4" fmla="*/ 2752019 w 4372365"/>
              <a:gd name="T5" fmla="*/ 32268 h 580190"/>
              <a:gd name="T6" fmla="*/ 1763112 w 4372365"/>
              <a:gd name="T7" fmla="*/ 16134 h 580190"/>
              <a:gd name="T8" fmla="*/ 613836 w 4372365"/>
              <a:gd name="T9" fmla="*/ 129077 h 580190"/>
              <a:gd name="T10" fmla="*/ 89982 w 4372365"/>
              <a:gd name="T11" fmla="*/ 290424 h 580190"/>
              <a:gd name="T12" fmla="*/ 73943 w 4372365"/>
              <a:gd name="T13" fmla="*/ 462528 h 580190"/>
              <a:gd name="T14" fmla="*/ 410708 w 4372365"/>
              <a:gd name="T15" fmla="*/ 564713 h 580190"/>
              <a:gd name="T16" fmla="*/ 822311 w 4372365"/>
              <a:gd name="T17" fmla="*/ 564713 h 580190"/>
              <a:gd name="T18" fmla="*/ 1228563 w 4372365"/>
              <a:gd name="T19" fmla="*/ 451769 h 580190"/>
              <a:gd name="T20" fmla="*/ 1410310 w 4372365"/>
              <a:gd name="T21" fmla="*/ 435635 h 580190"/>
              <a:gd name="T22" fmla="*/ 1394275 w 4372365"/>
              <a:gd name="T23" fmla="*/ 387232 h 580190"/>
              <a:gd name="T24" fmla="*/ 1153728 w 4372365"/>
              <a:gd name="T25" fmla="*/ 381853 h 580190"/>
              <a:gd name="T26" fmla="*/ 827654 w 4372365"/>
              <a:gd name="T27" fmla="*/ 354962 h 580190"/>
              <a:gd name="T28" fmla="*/ 795582 w 4372365"/>
              <a:gd name="T29" fmla="*/ 333450 h 580190"/>
              <a:gd name="T30" fmla="*/ 1094927 w 4372365"/>
              <a:gd name="T31" fmla="*/ 333450 h 580190"/>
              <a:gd name="T32" fmla="*/ 1592056 w 4372365"/>
              <a:gd name="T33" fmla="*/ 371097 h 580190"/>
              <a:gd name="T34" fmla="*/ 1800527 w 4372365"/>
              <a:gd name="T35" fmla="*/ 333450 h 580190"/>
              <a:gd name="T36" fmla="*/ 2222822 w 4372365"/>
              <a:gd name="T37" fmla="*/ 295801 h 580190"/>
              <a:gd name="T38" fmla="*/ 2516818 w 4372365"/>
              <a:gd name="T39" fmla="*/ 322693 h 580190"/>
              <a:gd name="T40" fmla="*/ 2858930 w 4372365"/>
              <a:gd name="T41" fmla="*/ 441014 h 580190"/>
              <a:gd name="T42" fmla="*/ 3003256 w 4372365"/>
              <a:gd name="T43" fmla="*/ 494796 h 580190"/>
              <a:gd name="T44" fmla="*/ 3131550 w 4372365"/>
              <a:gd name="T45" fmla="*/ 462528 h 580190"/>
              <a:gd name="T46" fmla="*/ 3334676 w 4372365"/>
              <a:gd name="T47" fmla="*/ 397987 h 580190"/>
              <a:gd name="T48" fmla="*/ 3553840 w 4372365"/>
              <a:gd name="T49" fmla="*/ 365719 h 580190"/>
              <a:gd name="T50" fmla="*/ 3799730 w 4372365"/>
              <a:gd name="T51" fmla="*/ 349584 h 580190"/>
              <a:gd name="T52" fmla="*/ 3933366 w 4372365"/>
              <a:gd name="T53" fmla="*/ 279667 h 580190"/>
              <a:gd name="T54" fmla="*/ 4093732 w 4372365"/>
              <a:gd name="T55" fmla="*/ 279667 h 580190"/>
              <a:gd name="T56" fmla="*/ 4259441 w 4372365"/>
              <a:gd name="T57" fmla="*/ 252776 h 5801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connsiteX0" fmla="*/ 4232790 w 4263158"/>
              <a:gd name="connsiteY0" fmla="*/ 241187 h 742724"/>
              <a:gd name="connsiteX1" fmla="*/ 3398600 w 4263158"/>
              <a:gd name="connsiteY1" fmla="*/ 75419 h 742724"/>
              <a:gd name="connsiteX2" fmla="*/ 2724832 w 4263158"/>
              <a:gd name="connsiteY2" fmla="*/ 21945 h 742724"/>
              <a:gd name="connsiteX3" fmla="*/ 1735569 w 4263158"/>
              <a:gd name="connsiteY3" fmla="*/ 5903 h 742724"/>
              <a:gd name="connsiteX4" fmla="*/ 585885 w 4263158"/>
              <a:gd name="connsiteY4" fmla="*/ 118198 h 742724"/>
              <a:gd name="connsiteX5" fmla="*/ 61843 w 4263158"/>
              <a:gd name="connsiteY5" fmla="*/ 278619 h 742724"/>
              <a:gd name="connsiteX6" fmla="*/ 45800 w 4263158"/>
              <a:gd name="connsiteY6" fmla="*/ 449735 h 742724"/>
              <a:gd name="connsiteX7" fmla="*/ 382685 w 4263158"/>
              <a:gd name="connsiteY7" fmla="*/ 551335 h 742724"/>
              <a:gd name="connsiteX8" fmla="*/ 794432 w 4263158"/>
              <a:gd name="connsiteY8" fmla="*/ 551335 h 742724"/>
              <a:gd name="connsiteX9" fmla="*/ 1200832 w 4263158"/>
              <a:gd name="connsiteY9" fmla="*/ 439040 h 742724"/>
              <a:gd name="connsiteX10" fmla="*/ 1382643 w 4263158"/>
              <a:gd name="connsiteY10" fmla="*/ 422998 h 742724"/>
              <a:gd name="connsiteX11" fmla="*/ 1366600 w 4263158"/>
              <a:gd name="connsiteY11" fmla="*/ 374872 h 742724"/>
              <a:gd name="connsiteX12" fmla="*/ 1125969 w 4263158"/>
              <a:gd name="connsiteY12" fmla="*/ 369524 h 742724"/>
              <a:gd name="connsiteX13" fmla="*/ 799779 w 4263158"/>
              <a:gd name="connsiteY13" fmla="*/ 342787 h 742724"/>
              <a:gd name="connsiteX14" fmla="*/ 767695 w 4263158"/>
              <a:gd name="connsiteY14" fmla="*/ 321398 h 742724"/>
              <a:gd name="connsiteX15" fmla="*/ 1067148 w 4263158"/>
              <a:gd name="connsiteY15" fmla="*/ 321398 h 742724"/>
              <a:gd name="connsiteX16" fmla="*/ 1564453 w 4263158"/>
              <a:gd name="connsiteY16" fmla="*/ 358829 h 742724"/>
              <a:gd name="connsiteX17" fmla="*/ 1773000 w 4263158"/>
              <a:gd name="connsiteY17" fmla="*/ 321398 h 742724"/>
              <a:gd name="connsiteX18" fmla="*/ 2195443 w 4263158"/>
              <a:gd name="connsiteY18" fmla="*/ 283966 h 742724"/>
              <a:gd name="connsiteX19" fmla="*/ 2489548 w 4263158"/>
              <a:gd name="connsiteY19" fmla="*/ 310703 h 742724"/>
              <a:gd name="connsiteX20" fmla="*/ 2831779 w 4263158"/>
              <a:gd name="connsiteY20" fmla="*/ 428345 h 742724"/>
              <a:gd name="connsiteX21" fmla="*/ 2976158 w 4263158"/>
              <a:gd name="connsiteY21" fmla="*/ 481819 h 742724"/>
              <a:gd name="connsiteX22" fmla="*/ 3104495 w 4263158"/>
              <a:gd name="connsiteY22" fmla="*/ 449735 h 742724"/>
              <a:gd name="connsiteX23" fmla="*/ 3307695 w 4263158"/>
              <a:gd name="connsiteY23" fmla="*/ 385566 h 742724"/>
              <a:gd name="connsiteX24" fmla="*/ 3526937 w 4263158"/>
              <a:gd name="connsiteY24" fmla="*/ 353482 h 742724"/>
              <a:gd name="connsiteX25" fmla="*/ 3753404 w 4263158"/>
              <a:gd name="connsiteY25" fmla="*/ 742293 h 742724"/>
              <a:gd name="connsiteX26" fmla="*/ 3906600 w 4263158"/>
              <a:gd name="connsiteY26" fmla="*/ 267924 h 742724"/>
              <a:gd name="connsiteX27" fmla="*/ 4067022 w 4263158"/>
              <a:gd name="connsiteY27" fmla="*/ 267924 h 742724"/>
              <a:gd name="connsiteX28" fmla="*/ 4232790 w 4263158"/>
              <a:gd name="connsiteY28" fmla="*/ 241187 h 742724"/>
              <a:gd name="connsiteX0" fmla="*/ 4232790 w 4263033"/>
              <a:gd name="connsiteY0" fmla="*/ 241185 h 909328"/>
              <a:gd name="connsiteX1" fmla="*/ 3398600 w 4263033"/>
              <a:gd name="connsiteY1" fmla="*/ 75417 h 909328"/>
              <a:gd name="connsiteX2" fmla="*/ 2724832 w 4263033"/>
              <a:gd name="connsiteY2" fmla="*/ 21943 h 909328"/>
              <a:gd name="connsiteX3" fmla="*/ 1735569 w 4263033"/>
              <a:gd name="connsiteY3" fmla="*/ 5901 h 909328"/>
              <a:gd name="connsiteX4" fmla="*/ 585885 w 4263033"/>
              <a:gd name="connsiteY4" fmla="*/ 118196 h 909328"/>
              <a:gd name="connsiteX5" fmla="*/ 61843 w 4263033"/>
              <a:gd name="connsiteY5" fmla="*/ 278617 h 909328"/>
              <a:gd name="connsiteX6" fmla="*/ 45800 w 4263033"/>
              <a:gd name="connsiteY6" fmla="*/ 449733 h 909328"/>
              <a:gd name="connsiteX7" fmla="*/ 382685 w 4263033"/>
              <a:gd name="connsiteY7" fmla="*/ 551333 h 909328"/>
              <a:gd name="connsiteX8" fmla="*/ 794432 w 4263033"/>
              <a:gd name="connsiteY8" fmla="*/ 551333 h 909328"/>
              <a:gd name="connsiteX9" fmla="*/ 1200832 w 4263033"/>
              <a:gd name="connsiteY9" fmla="*/ 439038 h 909328"/>
              <a:gd name="connsiteX10" fmla="*/ 1382643 w 4263033"/>
              <a:gd name="connsiteY10" fmla="*/ 422996 h 909328"/>
              <a:gd name="connsiteX11" fmla="*/ 1366600 w 4263033"/>
              <a:gd name="connsiteY11" fmla="*/ 374870 h 909328"/>
              <a:gd name="connsiteX12" fmla="*/ 1125969 w 4263033"/>
              <a:gd name="connsiteY12" fmla="*/ 369522 h 909328"/>
              <a:gd name="connsiteX13" fmla="*/ 799779 w 4263033"/>
              <a:gd name="connsiteY13" fmla="*/ 342785 h 909328"/>
              <a:gd name="connsiteX14" fmla="*/ 767695 w 4263033"/>
              <a:gd name="connsiteY14" fmla="*/ 321396 h 909328"/>
              <a:gd name="connsiteX15" fmla="*/ 1067148 w 4263033"/>
              <a:gd name="connsiteY15" fmla="*/ 321396 h 909328"/>
              <a:gd name="connsiteX16" fmla="*/ 1564453 w 4263033"/>
              <a:gd name="connsiteY16" fmla="*/ 358827 h 909328"/>
              <a:gd name="connsiteX17" fmla="*/ 1773000 w 4263033"/>
              <a:gd name="connsiteY17" fmla="*/ 321396 h 909328"/>
              <a:gd name="connsiteX18" fmla="*/ 2195443 w 4263033"/>
              <a:gd name="connsiteY18" fmla="*/ 283964 h 909328"/>
              <a:gd name="connsiteX19" fmla="*/ 2489548 w 4263033"/>
              <a:gd name="connsiteY19" fmla="*/ 310701 h 909328"/>
              <a:gd name="connsiteX20" fmla="*/ 2831779 w 4263033"/>
              <a:gd name="connsiteY20" fmla="*/ 428343 h 909328"/>
              <a:gd name="connsiteX21" fmla="*/ 2976158 w 4263033"/>
              <a:gd name="connsiteY21" fmla="*/ 481817 h 909328"/>
              <a:gd name="connsiteX22" fmla="*/ 3104495 w 4263033"/>
              <a:gd name="connsiteY22" fmla="*/ 449733 h 909328"/>
              <a:gd name="connsiteX23" fmla="*/ 3307695 w 4263033"/>
              <a:gd name="connsiteY23" fmla="*/ 385564 h 909328"/>
              <a:gd name="connsiteX24" fmla="*/ 3526937 w 4263033"/>
              <a:gd name="connsiteY24" fmla="*/ 353480 h 909328"/>
              <a:gd name="connsiteX25" fmla="*/ 3753404 w 4263033"/>
              <a:gd name="connsiteY25" fmla="*/ 742291 h 909328"/>
              <a:gd name="connsiteX26" fmla="*/ 3941642 w 4263033"/>
              <a:gd name="connsiteY26" fmla="*/ 908267 h 909328"/>
              <a:gd name="connsiteX27" fmla="*/ 4067022 w 4263033"/>
              <a:gd name="connsiteY27" fmla="*/ 267922 h 909328"/>
              <a:gd name="connsiteX28" fmla="*/ 4232790 w 4263033"/>
              <a:gd name="connsiteY28" fmla="*/ 241185 h 909328"/>
              <a:gd name="connsiteX0" fmla="*/ 4029444 w 4095830"/>
              <a:gd name="connsiteY0" fmla="*/ 932890 h 933977"/>
              <a:gd name="connsiteX1" fmla="*/ 3398600 w 4095830"/>
              <a:gd name="connsiteY1" fmla="*/ 80791 h 933977"/>
              <a:gd name="connsiteX2" fmla="*/ 2724832 w 4095830"/>
              <a:gd name="connsiteY2" fmla="*/ 27317 h 933977"/>
              <a:gd name="connsiteX3" fmla="*/ 1735569 w 4095830"/>
              <a:gd name="connsiteY3" fmla="*/ 11275 h 933977"/>
              <a:gd name="connsiteX4" fmla="*/ 585885 w 4095830"/>
              <a:gd name="connsiteY4" fmla="*/ 123570 h 933977"/>
              <a:gd name="connsiteX5" fmla="*/ 61843 w 4095830"/>
              <a:gd name="connsiteY5" fmla="*/ 283991 h 933977"/>
              <a:gd name="connsiteX6" fmla="*/ 45800 w 4095830"/>
              <a:gd name="connsiteY6" fmla="*/ 455107 h 933977"/>
              <a:gd name="connsiteX7" fmla="*/ 382685 w 4095830"/>
              <a:gd name="connsiteY7" fmla="*/ 556707 h 933977"/>
              <a:gd name="connsiteX8" fmla="*/ 794432 w 4095830"/>
              <a:gd name="connsiteY8" fmla="*/ 556707 h 933977"/>
              <a:gd name="connsiteX9" fmla="*/ 1200832 w 4095830"/>
              <a:gd name="connsiteY9" fmla="*/ 444412 h 933977"/>
              <a:gd name="connsiteX10" fmla="*/ 1382643 w 4095830"/>
              <a:gd name="connsiteY10" fmla="*/ 428370 h 933977"/>
              <a:gd name="connsiteX11" fmla="*/ 1366600 w 4095830"/>
              <a:gd name="connsiteY11" fmla="*/ 380244 h 933977"/>
              <a:gd name="connsiteX12" fmla="*/ 1125969 w 4095830"/>
              <a:gd name="connsiteY12" fmla="*/ 374896 h 933977"/>
              <a:gd name="connsiteX13" fmla="*/ 799779 w 4095830"/>
              <a:gd name="connsiteY13" fmla="*/ 348159 h 933977"/>
              <a:gd name="connsiteX14" fmla="*/ 767695 w 4095830"/>
              <a:gd name="connsiteY14" fmla="*/ 326770 h 933977"/>
              <a:gd name="connsiteX15" fmla="*/ 1067148 w 4095830"/>
              <a:gd name="connsiteY15" fmla="*/ 326770 h 933977"/>
              <a:gd name="connsiteX16" fmla="*/ 1564453 w 4095830"/>
              <a:gd name="connsiteY16" fmla="*/ 364201 h 933977"/>
              <a:gd name="connsiteX17" fmla="*/ 1773000 w 4095830"/>
              <a:gd name="connsiteY17" fmla="*/ 326770 h 933977"/>
              <a:gd name="connsiteX18" fmla="*/ 2195443 w 4095830"/>
              <a:gd name="connsiteY18" fmla="*/ 289338 h 933977"/>
              <a:gd name="connsiteX19" fmla="*/ 2489548 w 4095830"/>
              <a:gd name="connsiteY19" fmla="*/ 316075 h 933977"/>
              <a:gd name="connsiteX20" fmla="*/ 2831779 w 4095830"/>
              <a:gd name="connsiteY20" fmla="*/ 433717 h 933977"/>
              <a:gd name="connsiteX21" fmla="*/ 2976158 w 4095830"/>
              <a:gd name="connsiteY21" fmla="*/ 487191 h 933977"/>
              <a:gd name="connsiteX22" fmla="*/ 3104495 w 4095830"/>
              <a:gd name="connsiteY22" fmla="*/ 455107 h 933977"/>
              <a:gd name="connsiteX23" fmla="*/ 3307695 w 4095830"/>
              <a:gd name="connsiteY23" fmla="*/ 390938 h 933977"/>
              <a:gd name="connsiteX24" fmla="*/ 3526937 w 4095830"/>
              <a:gd name="connsiteY24" fmla="*/ 358854 h 933977"/>
              <a:gd name="connsiteX25" fmla="*/ 3753404 w 4095830"/>
              <a:gd name="connsiteY25" fmla="*/ 747665 h 933977"/>
              <a:gd name="connsiteX26" fmla="*/ 3941642 w 4095830"/>
              <a:gd name="connsiteY26" fmla="*/ 913641 h 933977"/>
              <a:gd name="connsiteX27" fmla="*/ 4067022 w 4095830"/>
              <a:gd name="connsiteY27" fmla="*/ 273296 h 933977"/>
              <a:gd name="connsiteX28" fmla="*/ 4029444 w 4095830"/>
              <a:gd name="connsiteY28" fmla="*/ 932890 h 933977"/>
              <a:gd name="connsiteX0" fmla="*/ 4029444 w 4115292"/>
              <a:gd name="connsiteY0" fmla="*/ 932892 h 934173"/>
              <a:gd name="connsiteX1" fmla="*/ 3398600 w 4115292"/>
              <a:gd name="connsiteY1" fmla="*/ 80793 h 934173"/>
              <a:gd name="connsiteX2" fmla="*/ 2724832 w 4115292"/>
              <a:gd name="connsiteY2" fmla="*/ 27319 h 934173"/>
              <a:gd name="connsiteX3" fmla="*/ 1735569 w 4115292"/>
              <a:gd name="connsiteY3" fmla="*/ 11277 h 934173"/>
              <a:gd name="connsiteX4" fmla="*/ 585885 w 4115292"/>
              <a:gd name="connsiteY4" fmla="*/ 123572 h 934173"/>
              <a:gd name="connsiteX5" fmla="*/ 61843 w 4115292"/>
              <a:gd name="connsiteY5" fmla="*/ 283993 h 934173"/>
              <a:gd name="connsiteX6" fmla="*/ 45800 w 4115292"/>
              <a:gd name="connsiteY6" fmla="*/ 455109 h 934173"/>
              <a:gd name="connsiteX7" fmla="*/ 382685 w 4115292"/>
              <a:gd name="connsiteY7" fmla="*/ 556709 h 934173"/>
              <a:gd name="connsiteX8" fmla="*/ 794432 w 4115292"/>
              <a:gd name="connsiteY8" fmla="*/ 556709 h 934173"/>
              <a:gd name="connsiteX9" fmla="*/ 1200832 w 4115292"/>
              <a:gd name="connsiteY9" fmla="*/ 444414 h 934173"/>
              <a:gd name="connsiteX10" fmla="*/ 1382643 w 4115292"/>
              <a:gd name="connsiteY10" fmla="*/ 428372 h 934173"/>
              <a:gd name="connsiteX11" fmla="*/ 1366600 w 4115292"/>
              <a:gd name="connsiteY11" fmla="*/ 380246 h 934173"/>
              <a:gd name="connsiteX12" fmla="*/ 1125969 w 4115292"/>
              <a:gd name="connsiteY12" fmla="*/ 374898 h 934173"/>
              <a:gd name="connsiteX13" fmla="*/ 799779 w 4115292"/>
              <a:gd name="connsiteY13" fmla="*/ 348161 h 934173"/>
              <a:gd name="connsiteX14" fmla="*/ 767695 w 4115292"/>
              <a:gd name="connsiteY14" fmla="*/ 326772 h 934173"/>
              <a:gd name="connsiteX15" fmla="*/ 1067148 w 4115292"/>
              <a:gd name="connsiteY15" fmla="*/ 326772 h 934173"/>
              <a:gd name="connsiteX16" fmla="*/ 1564453 w 4115292"/>
              <a:gd name="connsiteY16" fmla="*/ 364203 h 934173"/>
              <a:gd name="connsiteX17" fmla="*/ 1773000 w 4115292"/>
              <a:gd name="connsiteY17" fmla="*/ 326772 h 934173"/>
              <a:gd name="connsiteX18" fmla="*/ 2195443 w 4115292"/>
              <a:gd name="connsiteY18" fmla="*/ 289340 h 934173"/>
              <a:gd name="connsiteX19" fmla="*/ 2489548 w 4115292"/>
              <a:gd name="connsiteY19" fmla="*/ 316077 h 934173"/>
              <a:gd name="connsiteX20" fmla="*/ 2831779 w 4115292"/>
              <a:gd name="connsiteY20" fmla="*/ 433719 h 934173"/>
              <a:gd name="connsiteX21" fmla="*/ 2976158 w 4115292"/>
              <a:gd name="connsiteY21" fmla="*/ 487193 h 934173"/>
              <a:gd name="connsiteX22" fmla="*/ 3104495 w 4115292"/>
              <a:gd name="connsiteY22" fmla="*/ 455109 h 934173"/>
              <a:gd name="connsiteX23" fmla="*/ 3307695 w 4115292"/>
              <a:gd name="connsiteY23" fmla="*/ 390940 h 934173"/>
              <a:gd name="connsiteX24" fmla="*/ 3526937 w 4115292"/>
              <a:gd name="connsiteY24" fmla="*/ 358856 h 934173"/>
              <a:gd name="connsiteX25" fmla="*/ 3753404 w 4115292"/>
              <a:gd name="connsiteY25" fmla="*/ 747667 h 934173"/>
              <a:gd name="connsiteX26" fmla="*/ 3632526 w 4115292"/>
              <a:gd name="connsiteY26" fmla="*/ 262035 h 934173"/>
              <a:gd name="connsiteX27" fmla="*/ 4067022 w 4115292"/>
              <a:gd name="connsiteY27" fmla="*/ 273298 h 934173"/>
              <a:gd name="connsiteX28" fmla="*/ 4029444 w 4115292"/>
              <a:gd name="connsiteY28" fmla="*/ 932892 h 934173"/>
              <a:gd name="connsiteX0" fmla="*/ 4029444 w 4073962"/>
              <a:gd name="connsiteY0" fmla="*/ 932892 h 936925"/>
              <a:gd name="connsiteX1" fmla="*/ 3398600 w 4073962"/>
              <a:gd name="connsiteY1" fmla="*/ 80793 h 936925"/>
              <a:gd name="connsiteX2" fmla="*/ 2724832 w 4073962"/>
              <a:gd name="connsiteY2" fmla="*/ 27319 h 936925"/>
              <a:gd name="connsiteX3" fmla="*/ 1735569 w 4073962"/>
              <a:gd name="connsiteY3" fmla="*/ 11277 h 936925"/>
              <a:gd name="connsiteX4" fmla="*/ 585885 w 4073962"/>
              <a:gd name="connsiteY4" fmla="*/ 123572 h 936925"/>
              <a:gd name="connsiteX5" fmla="*/ 61843 w 4073962"/>
              <a:gd name="connsiteY5" fmla="*/ 283993 h 936925"/>
              <a:gd name="connsiteX6" fmla="*/ 45800 w 4073962"/>
              <a:gd name="connsiteY6" fmla="*/ 455109 h 936925"/>
              <a:gd name="connsiteX7" fmla="*/ 382685 w 4073962"/>
              <a:gd name="connsiteY7" fmla="*/ 556709 h 936925"/>
              <a:gd name="connsiteX8" fmla="*/ 794432 w 4073962"/>
              <a:gd name="connsiteY8" fmla="*/ 556709 h 936925"/>
              <a:gd name="connsiteX9" fmla="*/ 1200832 w 4073962"/>
              <a:gd name="connsiteY9" fmla="*/ 444414 h 936925"/>
              <a:gd name="connsiteX10" fmla="*/ 1382643 w 4073962"/>
              <a:gd name="connsiteY10" fmla="*/ 428372 h 936925"/>
              <a:gd name="connsiteX11" fmla="*/ 1366600 w 4073962"/>
              <a:gd name="connsiteY11" fmla="*/ 380246 h 936925"/>
              <a:gd name="connsiteX12" fmla="*/ 1125969 w 4073962"/>
              <a:gd name="connsiteY12" fmla="*/ 374898 h 936925"/>
              <a:gd name="connsiteX13" fmla="*/ 799779 w 4073962"/>
              <a:gd name="connsiteY13" fmla="*/ 348161 h 936925"/>
              <a:gd name="connsiteX14" fmla="*/ 767695 w 4073962"/>
              <a:gd name="connsiteY14" fmla="*/ 326772 h 936925"/>
              <a:gd name="connsiteX15" fmla="*/ 1067148 w 4073962"/>
              <a:gd name="connsiteY15" fmla="*/ 326772 h 936925"/>
              <a:gd name="connsiteX16" fmla="*/ 1564453 w 4073962"/>
              <a:gd name="connsiteY16" fmla="*/ 364203 h 936925"/>
              <a:gd name="connsiteX17" fmla="*/ 1773000 w 4073962"/>
              <a:gd name="connsiteY17" fmla="*/ 326772 h 936925"/>
              <a:gd name="connsiteX18" fmla="*/ 2195443 w 4073962"/>
              <a:gd name="connsiteY18" fmla="*/ 289340 h 936925"/>
              <a:gd name="connsiteX19" fmla="*/ 2489548 w 4073962"/>
              <a:gd name="connsiteY19" fmla="*/ 316077 h 936925"/>
              <a:gd name="connsiteX20" fmla="*/ 2831779 w 4073962"/>
              <a:gd name="connsiteY20" fmla="*/ 433719 h 936925"/>
              <a:gd name="connsiteX21" fmla="*/ 2976158 w 4073962"/>
              <a:gd name="connsiteY21" fmla="*/ 487193 h 936925"/>
              <a:gd name="connsiteX22" fmla="*/ 3104495 w 4073962"/>
              <a:gd name="connsiteY22" fmla="*/ 455109 h 936925"/>
              <a:gd name="connsiteX23" fmla="*/ 3307695 w 4073962"/>
              <a:gd name="connsiteY23" fmla="*/ 390940 h 936925"/>
              <a:gd name="connsiteX24" fmla="*/ 3526937 w 4073962"/>
              <a:gd name="connsiteY24" fmla="*/ 358856 h 936925"/>
              <a:gd name="connsiteX25" fmla="*/ 3753404 w 4073962"/>
              <a:gd name="connsiteY25" fmla="*/ 747667 h 936925"/>
              <a:gd name="connsiteX26" fmla="*/ 3632526 w 4073962"/>
              <a:gd name="connsiteY26" fmla="*/ 262035 h 936925"/>
              <a:gd name="connsiteX27" fmla="*/ 3978703 w 4073962"/>
              <a:gd name="connsiteY27" fmla="*/ 396436 h 936925"/>
              <a:gd name="connsiteX28" fmla="*/ 4029444 w 4073962"/>
              <a:gd name="connsiteY28" fmla="*/ 932892 h 936925"/>
              <a:gd name="connsiteX0" fmla="*/ 4029444 w 4072924"/>
              <a:gd name="connsiteY0" fmla="*/ 932892 h 937115"/>
              <a:gd name="connsiteX1" fmla="*/ 3398600 w 4072924"/>
              <a:gd name="connsiteY1" fmla="*/ 80793 h 937115"/>
              <a:gd name="connsiteX2" fmla="*/ 2724832 w 4072924"/>
              <a:gd name="connsiteY2" fmla="*/ 27319 h 937115"/>
              <a:gd name="connsiteX3" fmla="*/ 1735569 w 4072924"/>
              <a:gd name="connsiteY3" fmla="*/ 11277 h 937115"/>
              <a:gd name="connsiteX4" fmla="*/ 585885 w 4072924"/>
              <a:gd name="connsiteY4" fmla="*/ 123572 h 937115"/>
              <a:gd name="connsiteX5" fmla="*/ 61843 w 4072924"/>
              <a:gd name="connsiteY5" fmla="*/ 283993 h 937115"/>
              <a:gd name="connsiteX6" fmla="*/ 45800 w 4072924"/>
              <a:gd name="connsiteY6" fmla="*/ 455109 h 937115"/>
              <a:gd name="connsiteX7" fmla="*/ 382685 w 4072924"/>
              <a:gd name="connsiteY7" fmla="*/ 556709 h 937115"/>
              <a:gd name="connsiteX8" fmla="*/ 794432 w 4072924"/>
              <a:gd name="connsiteY8" fmla="*/ 556709 h 937115"/>
              <a:gd name="connsiteX9" fmla="*/ 1200832 w 4072924"/>
              <a:gd name="connsiteY9" fmla="*/ 444414 h 937115"/>
              <a:gd name="connsiteX10" fmla="*/ 1382643 w 4072924"/>
              <a:gd name="connsiteY10" fmla="*/ 428372 h 937115"/>
              <a:gd name="connsiteX11" fmla="*/ 1366600 w 4072924"/>
              <a:gd name="connsiteY11" fmla="*/ 380246 h 937115"/>
              <a:gd name="connsiteX12" fmla="*/ 1125969 w 4072924"/>
              <a:gd name="connsiteY12" fmla="*/ 374898 h 937115"/>
              <a:gd name="connsiteX13" fmla="*/ 799779 w 4072924"/>
              <a:gd name="connsiteY13" fmla="*/ 348161 h 937115"/>
              <a:gd name="connsiteX14" fmla="*/ 767695 w 4072924"/>
              <a:gd name="connsiteY14" fmla="*/ 326772 h 937115"/>
              <a:gd name="connsiteX15" fmla="*/ 1067148 w 4072924"/>
              <a:gd name="connsiteY15" fmla="*/ 326772 h 937115"/>
              <a:gd name="connsiteX16" fmla="*/ 1564453 w 4072924"/>
              <a:gd name="connsiteY16" fmla="*/ 364203 h 937115"/>
              <a:gd name="connsiteX17" fmla="*/ 1773000 w 4072924"/>
              <a:gd name="connsiteY17" fmla="*/ 326772 h 937115"/>
              <a:gd name="connsiteX18" fmla="*/ 2195443 w 4072924"/>
              <a:gd name="connsiteY18" fmla="*/ 289340 h 937115"/>
              <a:gd name="connsiteX19" fmla="*/ 2489548 w 4072924"/>
              <a:gd name="connsiteY19" fmla="*/ 316077 h 937115"/>
              <a:gd name="connsiteX20" fmla="*/ 2831779 w 4072924"/>
              <a:gd name="connsiteY20" fmla="*/ 433719 h 937115"/>
              <a:gd name="connsiteX21" fmla="*/ 2976158 w 4072924"/>
              <a:gd name="connsiteY21" fmla="*/ 487193 h 937115"/>
              <a:gd name="connsiteX22" fmla="*/ 3104495 w 4072924"/>
              <a:gd name="connsiteY22" fmla="*/ 455109 h 937115"/>
              <a:gd name="connsiteX23" fmla="*/ 3307695 w 4072924"/>
              <a:gd name="connsiteY23" fmla="*/ 390940 h 937115"/>
              <a:gd name="connsiteX24" fmla="*/ 3526937 w 4072924"/>
              <a:gd name="connsiteY24" fmla="*/ 358856 h 937115"/>
              <a:gd name="connsiteX25" fmla="*/ 3753404 w 4072924"/>
              <a:gd name="connsiteY25" fmla="*/ 747667 h 937115"/>
              <a:gd name="connsiteX26" fmla="*/ 3661282 w 4072924"/>
              <a:gd name="connsiteY26" fmla="*/ 121238 h 937115"/>
              <a:gd name="connsiteX27" fmla="*/ 3978703 w 4072924"/>
              <a:gd name="connsiteY27" fmla="*/ 396436 h 937115"/>
              <a:gd name="connsiteX28" fmla="*/ 4029444 w 4072924"/>
              <a:gd name="connsiteY28" fmla="*/ 932892 h 937115"/>
              <a:gd name="connsiteX0" fmla="*/ 4029444 w 4072924"/>
              <a:gd name="connsiteY0" fmla="*/ 932892 h 937113"/>
              <a:gd name="connsiteX1" fmla="*/ 3398600 w 4072924"/>
              <a:gd name="connsiteY1" fmla="*/ 80793 h 937113"/>
              <a:gd name="connsiteX2" fmla="*/ 2724832 w 4072924"/>
              <a:gd name="connsiteY2" fmla="*/ 27319 h 937113"/>
              <a:gd name="connsiteX3" fmla="*/ 1735569 w 4072924"/>
              <a:gd name="connsiteY3" fmla="*/ 11277 h 937113"/>
              <a:gd name="connsiteX4" fmla="*/ 585885 w 4072924"/>
              <a:gd name="connsiteY4" fmla="*/ 123572 h 937113"/>
              <a:gd name="connsiteX5" fmla="*/ 61843 w 4072924"/>
              <a:gd name="connsiteY5" fmla="*/ 283993 h 937113"/>
              <a:gd name="connsiteX6" fmla="*/ 45800 w 4072924"/>
              <a:gd name="connsiteY6" fmla="*/ 455109 h 937113"/>
              <a:gd name="connsiteX7" fmla="*/ 382685 w 4072924"/>
              <a:gd name="connsiteY7" fmla="*/ 556709 h 937113"/>
              <a:gd name="connsiteX8" fmla="*/ 794432 w 4072924"/>
              <a:gd name="connsiteY8" fmla="*/ 556709 h 937113"/>
              <a:gd name="connsiteX9" fmla="*/ 1200832 w 4072924"/>
              <a:gd name="connsiteY9" fmla="*/ 444414 h 937113"/>
              <a:gd name="connsiteX10" fmla="*/ 1382643 w 4072924"/>
              <a:gd name="connsiteY10" fmla="*/ 428372 h 937113"/>
              <a:gd name="connsiteX11" fmla="*/ 1366600 w 4072924"/>
              <a:gd name="connsiteY11" fmla="*/ 380246 h 937113"/>
              <a:gd name="connsiteX12" fmla="*/ 1125969 w 4072924"/>
              <a:gd name="connsiteY12" fmla="*/ 374898 h 937113"/>
              <a:gd name="connsiteX13" fmla="*/ 799779 w 4072924"/>
              <a:gd name="connsiteY13" fmla="*/ 348161 h 937113"/>
              <a:gd name="connsiteX14" fmla="*/ 767695 w 4072924"/>
              <a:gd name="connsiteY14" fmla="*/ 326772 h 937113"/>
              <a:gd name="connsiteX15" fmla="*/ 1067148 w 4072924"/>
              <a:gd name="connsiteY15" fmla="*/ 326772 h 937113"/>
              <a:gd name="connsiteX16" fmla="*/ 1564453 w 4072924"/>
              <a:gd name="connsiteY16" fmla="*/ 364203 h 937113"/>
              <a:gd name="connsiteX17" fmla="*/ 1773000 w 4072924"/>
              <a:gd name="connsiteY17" fmla="*/ 326772 h 937113"/>
              <a:gd name="connsiteX18" fmla="*/ 2195443 w 4072924"/>
              <a:gd name="connsiteY18" fmla="*/ 289340 h 937113"/>
              <a:gd name="connsiteX19" fmla="*/ 2489548 w 4072924"/>
              <a:gd name="connsiteY19" fmla="*/ 316077 h 937113"/>
              <a:gd name="connsiteX20" fmla="*/ 2831779 w 4072924"/>
              <a:gd name="connsiteY20" fmla="*/ 433719 h 937113"/>
              <a:gd name="connsiteX21" fmla="*/ 2976158 w 4072924"/>
              <a:gd name="connsiteY21" fmla="*/ 487193 h 937113"/>
              <a:gd name="connsiteX22" fmla="*/ 3104495 w 4072924"/>
              <a:gd name="connsiteY22" fmla="*/ 455109 h 937113"/>
              <a:gd name="connsiteX23" fmla="*/ 3307695 w 4072924"/>
              <a:gd name="connsiteY23" fmla="*/ 390940 h 937113"/>
              <a:gd name="connsiteX24" fmla="*/ 3526937 w 4072924"/>
              <a:gd name="connsiteY24" fmla="*/ 358856 h 937113"/>
              <a:gd name="connsiteX25" fmla="*/ 3534790 w 4072924"/>
              <a:gd name="connsiteY25" fmla="*/ 155556 h 937113"/>
              <a:gd name="connsiteX26" fmla="*/ 3661282 w 4072924"/>
              <a:gd name="connsiteY26" fmla="*/ 121238 h 937113"/>
              <a:gd name="connsiteX27" fmla="*/ 3978703 w 4072924"/>
              <a:gd name="connsiteY27" fmla="*/ 396436 h 937113"/>
              <a:gd name="connsiteX28" fmla="*/ 4029444 w 4072924"/>
              <a:gd name="connsiteY28" fmla="*/ 932892 h 937113"/>
              <a:gd name="connsiteX0" fmla="*/ 4029444 w 4072924"/>
              <a:gd name="connsiteY0" fmla="*/ 932892 h 937115"/>
              <a:gd name="connsiteX1" fmla="*/ 3398600 w 4072924"/>
              <a:gd name="connsiteY1" fmla="*/ 80793 h 937115"/>
              <a:gd name="connsiteX2" fmla="*/ 2724832 w 4072924"/>
              <a:gd name="connsiteY2" fmla="*/ 27319 h 937115"/>
              <a:gd name="connsiteX3" fmla="*/ 1735569 w 4072924"/>
              <a:gd name="connsiteY3" fmla="*/ 11277 h 937115"/>
              <a:gd name="connsiteX4" fmla="*/ 585885 w 4072924"/>
              <a:gd name="connsiteY4" fmla="*/ 123572 h 937115"/>
              <a:gd name="connsiteX5" fmla="*/ 61843 w 4072924"/>
              <a:gd name="connsiteY5" fmla="*/ 283993 h 937115"/>
              <a:gd name="connsiteX6" fmla="*/ 45800 w 4072924"/>
              <a:gd name="connsiteY6" fmla="*/ 455109 h 937115"/>
              <a:gd name="connsiteX7" fmla="*/ 382685 w 4072924"/>
              <a:gd name="connsiteY7" fmla="*/ 556709 h 937115"/>
              <a:gd name="connsiteX8" fmla="*/ 794432 w 4072924"/>
              <a:gd name="connsiteY8" fmla="*/ 556709 h 937115"/>
              <a:gd name="connsiteX9" fmla="*/ 1200832 w 4072924"/>
              <a:gd name="connsiteY9" fmla="*/ 444414 h 937115"/>
              <a:gd name="connsiteX10" fmla="*/ 1382643 w 4072924"/>
              <a:gd name="connsiteY10" fmla="*/ 428372 h 937115"/>
              <a:gd name="connsiteX11" fmla="*/ 1366600 w 4072924"/>
              <a:gd name="connsiteY11" fmla="*/ 380246 h 937115"/>
              <a:gd name="connsiteX12" fmla="*/ 1125969 w 4072924"/>
              <a:gd name="connsiteY12" fmla="*/ 374898 h 937115"/>
              <a:gd name="connsiteX13" fmla="*/ 799779 w 4072924"/>
              <a:gd name="connsiteY13" fmla="*/ 348161 h 937115"/>
              <a:gd name="connsiteX14" fmla="*/ 767695 w 4072924"/>
              <a:gd name="connsiteY14" fmla="*/ 326772 h 937115"/>
              <a:gd name="connsiteX15" fmla="*/ 1067148 w 4072924"/>
              <a:gd name="connsiteY15" fmla="*/ 326772 h 937115"/>
              <a:gd name="connsiteX16" fmla="*/ 1564453 w 4072924"/>
              <a:gd name="connsiteY16" fmla="*/ 364203 h 937115"/>
              <a:gd name="connsiteX17" fmla="*/ 1773000 w 4072924"/>
              <a:gd name="connsiteY17" fmla="*/ 326772 h 937115"/>
              <a:gd name="connsiteX18" fmla="*/ 2195443 w 4072924"/>
              <a:gd name="connsiteY18" fmla="*/ 289340 h 937115"/>
              <a:gd name="connsiteX19" fmla="*/ 2489548 w 4072924"/>
              <a:gd name="connsiteY19" fmla="*/ 316077 h 937115"/>
              <a:gd name="connsiteX20" fmla="*/ 2831779 w 4072924"/>
              <a:gd name="connsiteY20" fmla="*/ 433719 h 937115"/>
              <a:gd name="connsiteX21" fmla="*/ 2976158 w 4072924"/>
              <a:gd name="connsiteY21" fmla="*/ 487193 h 937115"/>
              <a:gd name="connsiteX22" fmla="*/ 3104495 w 4072924"/>
              <a:gd name="connsiteY22" fmla="*/ 455109 h 937115"/>
              <a:gd name="connsiteX23" fmla="*/ 3307695 w 4072924"/>
              <a:gd name="connsiteY23" fmla="*/ 390940 h 937115"/>
              <a:gd name="connsiteX24" fmla="*/ 3526937 w 4072924"/>
              <a:gd name="connsiteY24" fmla="*/ 358856 h 937115"/>
              <a:gd name="connsiteX25" fmla="*/ 3508730 w 4072924"/>
              <a:gd name="connsiteY25" fmla="*/ 12505 h 937115"/>
              <a:gd name="connsiteX26" fmla="*/ 3661282 w 4072924"/>
              <a:gd name="connsiteY26" fmla="*/ 121238 h 937115"/>
              <a:gd name="connsiteX27" fmla="*/ 3978703 w 4072924"/>
              <a:gd name="connsiteY27" fmla="*/ 396436 h 937115"/>
              <a:gd name="connsiteX28" fmla="*/ 4029444 w 4072924"/>
              <a:gd name="connsiteY28" fmla="*/ 932892 h 937115"/>
              <a:gd name="connsiteX0" fmla="*/ 4029444 w 4072924"/>
              <a:gd name="connsiteY0" fmla="*/ 936035 h 940256"/>
              <a:gd name="connsiteX1" fmla="*/ 3398600 w 4072924"/>
              <a:gd name="connsiteY1" fmla="*/ 83936 h 940256"/>
              <a:gd name="connsiteX2" fmla="*/ 2724832 w 4072924"/>
              <a:gd name="connsiteY2" fmla="*/ 30462 h 940256"/>
              <a:gd name="connsiteX3" fmla="*/ 1735569 w 4072924"/>
              <a:gd name="connsiteY3" fmla="*/ 14420 h 940256"/>
              <a:gd name="connsiteX4" fmla="*/ 585885 w 4072924"/>
              <a:gd name="connsiteY4" fmla="*/ 126715 h 940256"/>
              <a:gd name="connsiteX5" fmla="*/ 61843 w 4072924"/>
              <a:gd name="connsiteY5" fmla="*/ 287136 h 940256"/>
              <a:gd name="connsiteX6" fmla="*/ 45800 w 4072924"/>
              <a:gd name="connsiteY6" fmla="*/ 458252 h 940256"/>
              <a:gd name="connsiteX7" fmla="*/ 382685 w 4072924"/>
              <a:gd name="connsiteY7" fmla="*/ 559852 h 940256"/>
              <a:gd name="connsiteX8" fmla="*/ 794432 w 4072924"/>
              <a:gd name="connsiteY8" fmla="*/ 559852 h 940256"/>
              <a:gd name="connsiteX9" fmla="*/ 1200832 w 4072924"/>
              <a:gd name="connsiteY9" fmla="*/ 447557 h 940256"/>
              <a:gd name="connsiteX10" fmla="*/ 1382643 w 4072924"/>
              <a:gd name="connsiteY10" fmla="*/ 431515 h 940256"/>
              <a:gd name="connsiteX11" fmla="*/ 1366600 w 4072924"/>
              <a:gd name="connsiteY11" fmla="*/ 383389 h 940256"/>
              <a:gd name="connsiteX12" fmla="*/ 1125969 w 4072924"/>
              <a:gd name="connsiteY12" fmla="*/ 378041 h 940256"/>
              <a:gd name="connsiteX13" fmla="*/ 799779 w 4072924"/>
              <a:gd name="connsiteY13" fmla="*/ 351304 h 940256"/>
              <a:gd name="connsiteX14" fmla="*/ 767695 w 4072924"/>
              <a:gd name="connsiteY14" fmla="*/ 329915 h 940256"/>
              <a:gd name="connsiteX15" fmla="*/ 1067148 w 4072924"/>
              <a:gd name="connsiteY15" fmla="*/ 329915 h 940256"/>
              <a:gd name="connsiteX16" fmla="*/ 1564453 w 4072924"/>
              <a:gd name="connsiteY16" fmla="*/ 367346 h 940256"/>
              <a:gd name="connsiteX17" fmla="*/ 1773000 w 4072924"/>
              <a:gd name="connsiteY17" fmla="*/ 329915 h 940256"/>
              <a:gd name="connsiteX18" fmla="*/ 2195443 w 4072924"/>
              <a:gd name="connsiteY18" fmla="*/ 292483 h 940256"/>
              <a:gd name="connsiteX19" fmla="*/ 2489548 w 4072924"/>
              <a:gd name="connsiteY19" fmla="*/ 319220 h 940256"/>
              <a:gd name="connsiteX20" fmla="*/ 2831779 w 4072924"/>
              <a:gd name="connsiteY20" fmla="*/ 436862 h 940256"/>
              <a:gd name="connsiteX21" fmla="*/ 2976158 w 4072924"/>
              <a:gd name="connsiteY21" fmla="*/ 490336 h 940256"/>
              <a:gd name="connsiteX22" fmla="*/ 3104495 w 4072924"/>
              <a:gd name="connsiteY22" fmla="*/ 458252 h 940256"/>
              <a:gd name="connsiteX23" fmla="*/ 3307695 w 4072924"/>
              <a:gd name="connsiteY23" fmla="*/ 394083 h 940256"/>
              <a:gd name="connsiteX24" fmla="*/ 3583934 w 4072924"/>
              <a:gd name="connsiteY24" fmla="*/ 546884 h 940256"/>
              <a:gd name="connsiteX25" fmla="*/ 3508730 w 4072924"/>
              <a:gd name="connsiteY25" fmla="*/ 15648 h 940256"/>
              <a:gd name="connsiteX26" fmla="*/ 3661282 w 4072924"/>
              <a:gd name="connsiteY26" fmla="*/ 124381 h 940256"/>
              <a:gd name="connsiteX27" fmla="*/ 3978703 w 4072924"/>
              <a:gd name="connsiteY27" fmla="*/ 399579 h 940256"/>
              <a:gd name="connsiteX28" fmla="*/ 4029444 w 4072924"/>
              <a:gd name="connsiteY28" fmla="*/ 936035 h 940256"/>
              <a:gd name="connsiteX0" fmla="*/ 4029444 w 4072924"/>
              <a:gd name="connsiteY0" fmla="*/ 936035 h 940258"/>
              <a:gd name="connsiteX1" fmla="*/ 3398600 w 4072924"/>
              <a:gd name="connsiteY1" fmla="*/ 83936 h 940258"/>
              <a:gd name="connsiteX2" fmla="*/ 2724832 w 4072924"/>
              <a:gd name="connsiteY2" fmla="*/ 30462 h 940258"/>
              <a:gd name="connsiteX3" fmla="*/ 1735569 w 4072924"/>
              <a:gd name="connsiteY3" fmla="*/ 14420 h 940258"/>
              <a:gd name="connsiteX4" fmla="*/ 585885 w 4072924"/>
              <a:gd name="connsiteY4" fmla="*/ 126715 h 940258"/>
              <a:gd name="connsiteX5" fmla="*/ 61843 w 4072924"/>
              <a:gd name="connsiteY5" fmla="*/ 287136 h 940258"/>
              <a:gd name="connsiteX6" fmla="*/ 45800 w 4072924"/>
              <a:gd name="connsiteY6" fmla="*/ 458252 h 940258"/>
              <a:gd name="connsiteX7" fmla="*/ 382685 w 4072924"/>
              <a:gd name="connsiteY7" fmla="*/ 559852 h 940258"/>
              <a:gd name="connsiteX8" fmla="*/ 794432 w 4072924"/>
              <a:gd name="connsiteY8" fmla="*/ 559852 h 940258"/>
              <a:gd name="connsiteX9" fmla="*/ 1200832 w 4072924"/>
              <a:gd name="connsiteY9" fmla="*/ 447557 h 940258"/>
              <a:gd name="connsiteX10" fmla="*/ 1382643 w 4072924"/>
              <a:gd name="connsiteY10" fmla="*/ 431515 h 940258"/>
              <a:gd name="connsiteX11" fmla="*/ 1366600 w 4072924"/>
              <a:gd name="connsiteY11" fmla="*/ 383389 h 940258"/>
              <a:gd name="connsiteX12" fmla="*/ 1125969 w 4072924"/>
              <a:gd name="connsiteY12" fmla="*/ 378041 h 940258"/>
              <a:gd name="connsiteX13" fmla="*/ 799779 w 4072924"/>
              <a:gd name="connsiteY13" fmla="*/ 351304 h 940258"/>
              <a:gd name="connsiteX14" fmla="*/ 767695 w 4072924"/>
              <a:gd name="connsiteY14" fmla="*/ 329915 h 940258"/>
              <a:gd name="connsiteX15" fmla="*/ 1067148 w 4072924"/>
              <a:gd name="connsiteY15" fmla="*/ 329915 h 940258"/>
              <a:gd name="connsiteX16" fmla="*/ 1564453 w 4072924"/>
              <a:gd name="connsiteY16" fmla="*/ 367346 h 940258"/>
              <a:gd name="connsiteX17" fmla="*/ 1773000 w 4072924"/>
              <a:gd name="connsiteY17" fmla="*/ 329915 h 940258"/>
              <a:gd name="connsiteX18" fmla="*/ 2195443 w 4072924"/>
              <a:gd name="connsiteY18" fmla="*/ 292483 h 940258"/>
              <a:gd name="connsiteX19" fmla="*/ 2489548 w 4072924"/>
              <a:gd name="connsiteY19" fmla="*/ 319220 h 940258"/>
              <a:gd name="connsiteX20" fmla="*/ 2831779 w 4072924"/>
              <a:gd name="connsiteY20" fmla="*/ 436862 h 940258"/>
              <a:gd name="connsiteX21" fmla="*/ 2976158 w 4072924"/>
              <a:gd name="connsiteY21" fmla="*/ 490336 h 940258"/>
              <a:gd name="connsiteX22" fmla="*/ 3104495 w 4072924"/>
              <a:gd name="connsiteY22" fmla="*/ 458252 h 940258"/>
              <a:gd name="connsiteX23" fmla="*/ 3307695 w 4072924"/>
              <a:gd name="connsiteY23" fmla="*/ 394083 h 940258"/>
              <a:gd name="connsiteX24" fmla="*/ 3508730 w 4072924"/>
              <a:gd name="connsiteY24" fmla="*/ 15648 h 940258"/>
              <a:gd name="connsiteX25" fmla="*/ 3661282 w 4072924"/>
              <a:gd name="connsiteY25" fmla="*/ 124381 h 940258"/>
              <a:gd name="connsiteX26" fmla="*/ 3978703 w 4072924"/>
              <a:gd name="connsiteY26" fmla="*/ 399579 h 940258"/>
              <a:gd name="connsiteX27" fmla="*/ 4029444 w 4072924"/>
              <a:gd name="connsiteY27" fmla="*/ 936035 h 940258"/>
              <a:gd name="connsiteX0" fmla="*/ 4029444 w 4066785"/>
              <a:gd name="connsiteY0" fmla="*/ 952925 h 954100"/>
              <a:gd name="connsiteX1" fmla="*/ 3481528 w 4066785"/>
              <a:gd name="connsiteY1" fmla="*/ 545381 h 954100"/>
              <a:gd name="connsiteX2" fmla="*/ 2724832 w 4066785"/>
              <a:gd name="connsiteY2" fmla="*/ 47352 h 954100"/>
              <a:gd name="connsiteX3" fmla="*/ 1735569 w 4066785"/>
              <a:gd name="connsiteY3" fmla="*/ 31310 h 954100"/>
              <a:gd name="connsiteX4" fmla="*/ 585885 w 4066785"/>
              <a:gd name="connsiteY4" fmla="*/ 143605 h 954100"/>
              <a:gd name="connsiteX5" fmla="*/ 61843 w 4066785"/>
              <a:gd name="connsiteY5" fmla="*/ 304026 h 954100"/>
              <a:gd name="connsiteX6" fmla="*/ 45800 w 4066785"/>
              <a:gd name="connsiteY6" fmla="*/ 475142 h 954100"/>
              <a:gd name="connsiteX7" fmla="*/ 382685 w 4066785"/>
              <a:gd name="connsiteY7" fmla="*/ 576742 h 954100"/>
              <a:gd name="connsiteX8" fmla="*/ 794432 w 4066785"/>
              <a:gd name="connsiteY8" fmla="*/ 576742 h 954100"/>
              <a:gd name="connsiteX9" fmla="*/ 1200832 w 4066785"/>
              <a:gd name="connsiteY9" fmla="*/ 464447 h 954100"/>
              <a:gd name="connsiteX10" fmla="*/ 1382643 w 4066785"/>
              <a:gd name="connsiteY10" fmla="*/ 448405 h 954100"/>
              <a:gd name="connsiteX11" fmla="*/ 1366600 w 4066785"/>
              <a:gd name="connsiteY11" fmla="*/ 400279 h 954100"/>
              <a:gd name="connsiteX12" fmla="*/ 1125969 w 4066785"/>
              <a:gd name="connsiteY12" fmla="*/ 394931 h 954100"/>
              <a:gd name="connsiteX13" fmla="*/ 799779 w 4066785"/>
              <a:gd name="connsiteY13" fmla="*/ 368194 h 954100"/>
              <a:gd name="connsiteX14" fmla="*/ 767695 w 4066785"/>
              <a:gd name="connsiteY14" fmla="*/ 346805 h 954100"/>
              <a:gd name="connsiteX15" fmla="*/ 1067148 w 4066785"/>
              <a:gd name="connsiteY15" fmla="*/ 346805 h 954100"/>
              <a:gd name="connsiteX16" fmla="*/ 1564453 w 4066785"/>
              <a:gd name="connsiteY16" fmla="*/ 384236 h 954100"/>
              <a:gd name="connsiteX17" fmla="*/ 1773000 w 4066785"/>
              <a:gd name="connsiteY17" fmla="*/ 346805 h 954100"/>
              <a:gd name="connsiteX18" fmla="*/ 2195443 w 4066785"/>
              <a:gd name="connsiteY18" fmla="*/ 309373 h 954100"/>
              <a:gd name="connsiteX19" fmla="*/ 2489548 w 4066785"/>
              <a:gd name="connsiteY19" fmla="*/ 336110 h 954100"/>
              <a:gd name="connsiteX20" fmla="*/ 2831779 w 4066785"/>
              <a:gd name="connsiteY20" fmla="*/ 453752 h 954100"/>
              <a:gd name="connsiteX21" fmla="*/ 2976158 w 4066785"/>
              <a:gd name="connsiteY21" fmla="*/ 507226 h 954100"/>
              <a:gd name="connsiteX22" fmla="*/ 3104495 w 4066785"/>
              <a:gd name="connsiteY22" fmla="*/ 475142 h 954100"/>
              <a:gd name="connsiteX23" fmla="*/ 3307695 w 4066785"/>
              <a:gd name="connsiteY23" fmla="*/ 410973 h 954100"/>
              <a:gd name="connsiteX24" fmla="*/ 3508730 w 4066785"/>
              <a:gd name="connsiteY24" fmla="*/ 32538 h 954100"/>
              <a:gd name="connsiteX25" fmla="*/ 3661282 w 4066785"/>
              <a:gd name="connsiteY25" fmla="*/ 141271 h 954100"/>
              <a:gd name="connsiteX26" fmla="*/ 3978703 w 4066785"/>
              <a:gd name="connsiteY26" fmla="*/ 416469 h 954100"/>
              <a:gd name="connsiteX27" fmla="*/ 4029444 w 4066785"/>
              <a:gd name="connsiteY27" fmla="*/ 952925 h 954100"/>
              <a:gd name="connsiteX0" fmla="*/ 4029444 w 4051216"/>
              <a:gd name="connsiteY0" fmla="*/ 1061709 h 1070493"/>
              <a:gd name="connsiteX1" fmla="*/ 3691931 w 4051216"/>
              <a:gd name="connsiteY1" fmla="*/ 49256 h 1070493"/>
              <a:gd name="connsiteX2" fmla="*/ 2724832 w 4051216"/>
              <a:gd name="connsiteY2" fmla="*/ 156136 h 1070493"/>
              <a:gd name="connsiteX3" fmla="*/ 1735569 w 4051216"/>
              <a:gd name="connsiteY3" fmla="*/ 140094 h 1070493"/>
              <a:gd name="connsiteX4" fmla="*/ 585885 w 4051216"/>
              <a:gd name="connsiteY4" fmla="*/ 252389 h 1070493"/>
              <a:gd name="connsiteX5" fmla="*/ 61843 w 4051216"/>
              <a:gd name="connsiteY5" fmla="*/ 412810 h 1070493"/>
              <a:gd name="connsiteX6" fmla="*/ 45800 w 4051216"/>
              <a:gd name="connsiteY6" fmla="*/ 583926 h 1070493"/>
              <a:gd name="connsiteX7" fmla="*/ 382685 w 4051216"/>
              <a:gd name="connsiteY7" fmla="*/ 685526 h 1070493"/>
              <a:gd name="connsiteX8" fmla="*/ 794432 w 4051216"/>
              <a:gd name="connsiteY8" fmla="*/ 685526 h 1070493"/>
              <a:gd name="connsiteX9" fmla="*/ 1200832 w 4051216"/>
              <a:gd name="connsiteY9" fmla="*/ 573231 h 1070493"/>
              <a:gd name="connsiteX10" fmla="*/ 1382643 w 4051216"/>
              <a:gd name="connsiteY10" fmla="*/ 557189 h 1070493"/>
              <a:gd name="connsiteX11" fmla="*/ 1366600 w 4051216"/>
              <a:gd name="connsiteY11" fmla="*/ 509063 h 1070493"/>
              <a:gd name="connsiteX12" fmla="*/ 1125969 w 4051216"/>
              <a:gd name="connsiteY12" fmla="*/ 503715 h 1070493"/>
              <a:gd name="connsiteX13" fmla="*/ 799779 w 4051216"/>
              <a:gd name="connsiteY13" fmla="*/ 476978 h 1070493"/>
              <a:gd name="connsiteX14" fmla="*/ 767695 w 4051216"/>
              <a:gd name="connsiteY14" fmla="*/ 455589 h 1070493"/>
              <a:gd name="connsiteX15" fmla="*/ 1067148 w 4051216"/>
              <a:gd name="connsiteY15" fmla="*/ 455589 h 1070493"/>
              <a:gd name="connsiteX16" fmla="*/ 1564453 w 4051216"/>
              <a:gd name="connsiteY16" fmla="*/ 493020 h 1070493"/>
              <a:gd name="connsiteX17" fmla="*/ 1773000 w 4051216"/>
              <a:gd name="connsiteY17" fmla="*/ 455589 h 1070493"/>
              <a:gd name="connsiteX18" fmla="*/ 2195443 w 4051216"/>
              <a:gd name="connsiteY18" fmla="*/ 418157 h 1070493"/>
              <a:gd name="connsiteX19" fmla="*/ 2489548 w 4051216"/>
              <a:gd name="connsiteY19" fmla="*/ 444894 h 1070493"/>
              <a:gd name="connsiteX20" fmla="*/ 2831779 w 4051216"/>
              <a:gd name="connsiteY20" fmla="*/ 562536 h 1070493"/>
              <a:gd name="connsiteX21" fmla="*/ 2976158 w 4051216"/>
              <a:gd name="connsiteY21" fmla="*/ 616010 h 1070493"/>
              <a:gd name="connsiteX22" fmla="*/ 3104495 w 4051216"/>
              <a:gd name="connsiteY22" fmla="*/ 583926 h 1070493"/>
              <a:gd name="connsiteX23" fmla="*/ 3307695 w 4051216"/>
              <a:gd name="connsiteY23" fmla="*/ 519757 h 1070493"/>
              <a:gd name="connsiteX24" fmla="*/ 3508730 w 4051216"/>
              <a:gd name="connsiteY24" fmla="*/ 141322 h 1070493"/>
              <a:gd name="connsiteX25" fmla="*/ 3661282 w 4051216"/>
              <a:gd name="connsiteY25" fmla="*/ 250055 h 1070493"/>
              <a:gd name="connsiteX26" fmla="*/ 3978703 w 4051216"/>
              <a:gd name="connsiteY26" fmla="*/ 525253 h 1070493"/>
              <a:gd name="connsiteX27" fmla="*/ 4029444 w 4051216"/>
              <a:gd name="connsiteY27" fmla="*/ 1061709 h 1070493"/>
              <a:gd name="connsiteX0" fmla="*/ 4029444 w 4051216"/>
              <a:gd name="connsiteY0" fmla="*/ 1061709 h 1070493"/>
              <a:gd name="connsiteX1" fmla="*/ 3691931 w 4051216"/>
              <a:gd name="connsiteY1" fmla="*/ 49256 h 1070493"/>
              <a:gd name="connsiteX2" fmla="*/ 2724832 w 4051216"/>
              <a:gd name="connsiteY2" fmla="*/ 156136 h 1070493"/>
              <a:gd name="connsiteX3" fmla="*/ 1735569 w 4051216"/>
              <a:gd name="connsiteY3" fmla="*/ 140094 h 1070493"/>
              <a:gd name="connsiteX4" fmla="*/ 585885 w 4051216"/>
              <a:gd name="connsiteY4" fmla="*/ 252389 h 1070493"/>
              <a:gd name="connsiteX5" fmla="*/ 61843 w 4051216"/>
              <a:gd name="connsiteY5" fmla="*/ 412810 h 1070493"/>
              <a:gd name="connsiteX6" fmla="*/ 45800 w 4051216"/>
              <a:gd name="connsiteY6" fmla="*/ 583926 h 1070493"/>
              <a:gd name="connsiteX7" fmla="*/ 382685 w 4051216"/>
              <a:gd name="connsiteY7" fmla="*/ 685526 h 1070493"/>
              <a:gd name="connsiteX8" fmla="*/ 794432 w 4051216"/>
              <a:gd name="connsiteY8" fmla="*/ 685526 h 1070493"/>
              <a:gd name="connsiteX9" fmla="*/ 1200832 w 4051216"/>
              <a:gd name="connsiteY9" fmla="*/ 573231 h 1070493"/>
              <a:gd name="connsiteX10" fmla="*/ 1382643 w 4051216"/>
              <a:gd name="connsiteY10" fmla="*/ 557189 h 1070493"/>
              <a:gd name="connsiteX11" fmla="*/ 1366600 w 4051216"/>
              <a:gd name="connsiteY11" fmla="*/ 509063 h 1070493"/>
              <a:gd name="connsiteX12" fmla="*/ 1125969 w 4051216"/>
              <a:gd name="connsiteY12" fmla="*/ 503715 h 1070493"/>
              <a:gd name="connsiteX13" fmla="*/ 799779 w 4051216"/>
              <a:gd name="connsiteY13" fmla="*/ 476978 h 1070493"/>
              <a:gd name="connsiteX14" fmla="*/ 767695 w 4051216"/>
              <a:gd name="connsiteY14" fmla="*/ 455589 h 1070493"/>
              <a:gd name="connsiteX15" fmla="*/ 1067148 w 4051216"/>
              <a:gd name="connsiteY15" fmla="*/ 455589 h 1070493"/>
              <a:gd name="connsiteX16" fmla="*/ 1564453 w 4051216"/>
              <a:gd name="connsiteY16" fmla="*/ 493020 h 1070493"/>
              <a:gd name="connsiteX17" fmla="*/ 1773000 w 4051216"/>
              <a:gd name="connsiteY17" fmla="*/ 455589 h 1070493"/>
              <a:gd name="connsiteX18" fmla="*/ 2195443 w 4051216"/>
              <a:gd name="connsiteY18" fmla="*/ 418157 h 1070493"/>
              <a:gd name="connsiteX19" fmla="*/ 2489548 w 4051216"/>
              <a:gd name="connsiteY19" fmla="*/ 444894 h 1070493"/>
              <a:gd name="connsiteX20" fmla="*/ 2831779 w 4051216"/>
              <a:gd name="connsiteY20" fmla="*/ 562536 h 1070493"/>
              <a:gd name="connsiteX21" fmla="*/ 2976158 w 4051216"/>
              <a:gd name="connsiteY21" fmla="*/ 616010 h 1070493"/>
              <a:gd name="connsiteX22" fmla="*/ 3104495 w 4051216"/>
              <a:gd name="connsiteY22" fmla="*/ 583926 h 1070493"/>
              <a:gd name="connsiteX23" fmla="*/ 3307695 w 4051216"/>
              <a:gd name="connsiteY23" fmla="*/ 519757 h 1070493"/>
              <a:gd name="connsiteX24" fmla="*/ 3548524 w 4051216"/>
              <a:gd name="connsiteY24" fmla="*/ 797077 h 1070493"/>
              <a:gd name="connsiteX25" fmla="*/ 3661282 w 4051216"/>
              <a:gd name="connsiteY25" fmla="*/ 250055 h 1070493"/>
              <a:gd name="connsiteX26" fmla="*/ 3978703 w 4051216"/>
              <a:gd name="connsiteY26" fmla="*/ 525253 h 1070493"/>
              <a:gd name="connsiteX27" fmla="*/ 4029444 w 4051216"/>
              <a:gd name="connsiteY27" fmla="*/ 1061709 h 1070493"/>
              <a:gd name="connsiteX0" fmla="*/ 4029444 w 4049607"/>
              <a:gd name="connsiteY0" fmla="*/ 1061709 h 1068987"/>
              <a:gd name="connsiteX1" fmla="*/ 3691931 w 4049607"/>
              <a:gd name="connsiteY1" fmla="*/ 49256 h 1068987"/>
              <a:gd name="connsiteX2" fmla="*/ 2724832 w 4049607"/>
              <a:gd name="connsiteY2" fmla="*/ 156136 h 1068987"/>
              <a:gd name="connsiteX3" fmla="*/ 1735569 w 4049607"/>
              <a:gd name="connsiteY3" fmla="*/ 140094 h 1068987"/>
              <a:gd name="connsiteX4" fmla="*/ 585885 w 4049607"/>
              <a:gd name="connsiteY4" fmla="*/ 252389 h 1068987"/>
              <a:gd name="connsiteX5" fmla="*/ 61843 w 4049607"/>
              <a:gd name="connsiteY5" fmla="*/ 412810 h 1068987"/>
              <a:gd name="connsiteX6" fmla="*/ 45800 w 4049607"/>
              <a:gd name="connsiteY6" fmla="*/ 583926 h 1068987"/>
              <a:gd name="connsiteX7" fmla="*/ 382685 w 4049607"/>
              <a:gd name="connsiteY7" fmla="*/ 685526 h 1068987"/>
              <a:gd name="connsiteX8" fmla="*/ 794432 w 4049607"/>
              <a:gd name="connsiteY8" fmla="*/ 685526 h 1068987"/>
              <a:gd name="connsiteX9" fmla="*/ 1200832 w 4049607"/>
              <a:gd name="connsiteY9" fmla="*/ 573231 h 1068987"/>
              <a:gd name="connsiteX10" fmla="*/ 1382643 w 4049607"/>
              <a:gd name="connsiteY10" fmla="*/ 557189 h 1068987"/>
              <a:gd name="connsiteX11" fmla="*/ 1366600 w 4049607"/>
              <a:gd name="connsiteY11" fmla="*/ 509063 h 1068987"/>
              <a:gd name="connsiteX12" fmla="*/ 1125969 w 4049607"/>
              <a:gd name="connsiteY12" fmla="*/ 503715 h 1068987"/>
              <a:gd name="connsiteX13" fmla="*/ 799779 w 4049607"/>
              <a:gd name="connsiteY13" fmla="*/ 476978 h 1068987"/>
              <a:gd name="connsiteX14" fmla="*/ 767695 w 4049607"/>
              <a:gd name="connsiteY14" fmla="*/ 455589 h 1068987"/>
              <a:gd name="connsiteX15" fmla="*/ 1067148 w 4049607"/>
              <a:gd name="connsiteY15" fmla="*/ 455589 h 1068987"/>
              <a:gd name="connsiteX16" fmla="*/ 1564453 w 4049607"/>
              <a:gd name="connsiteY16" fmla="*/ 493020 h 1068987"/>
              <a:gd name="connsiteX17" fmla="*/ 1773000 w 4049607"/>
              <a:gd name="connsiteY17" fmla="*/ 455589 h 1068987"/>
              <a:gd name="connsiteX18" fmla="*/ 2195443 w 4049607"/>
              <a:gd name="connsiteY18" fmla="*/ 418157 h 1068987"/>
              <a:gd name="connsiteX19" fmla="*/ 2489548 w 4049607"/>
              <a:gd name="connsiteY19" fmla="*/ 444894 h 1068987"/>
              <a:gd name="connsiteX20" fmla="*/ 2831779 w 4049607"/>
              <a:gd name="connsiteY20" fmla="*/ 562536 h 1068987"/>
              <a:gd name="connsiteX21" fmla="*/ 2976158 w 4049607"/>
              <a:gd name="connsiteY21" fmla="*/ 616010 h 1068987"/>
              <a:gd name="connsiteX22" fmla="*/ 3104495 w 4049607"/>
              <a:gd name="connsiteY22" fmla="*/ 583926 h 1068987"/>
              <a:gd name="connsiteX23" fmla="*/ 3307695 w 4049607"/>
              <a:gd name="connsiteY23" fmla="*/ 519757 h 1068987"/>
              <a:gd name="connsiteX24" fmla="*/ 3548524 w 4049607"/>
              <a:gd name="connsiteY24" fmla="*/ 797077 h 1068987"/>
              <a:gd name="connsiteX25" fmla="*/ 3710575 w 4049607"/>
              <a:gd name="connsiteY25" fmla="*/ 936623 h 1068987"/>
              <a:gd name="connsiteX26" fmla="*/ 3978703 w 4049607"/>
              <a:gd name="connsiteY26" fmla="*/ 525253 h 1068987"/>
              <a:gd name="connsiteX27" fmla="*/ 4029444 w 4049607"/>
              <a:gd name="connsiteY27" fmla="*/ 1061709 h 1068987"/>
              <a:gd name="connsiteX0" fmla="*/ 4029444 w 4034542"/>
              <a:gd name="connsiteY0" fmla="*/ 1061709 h 1132052"/>
              <a:gd name="connsiteX1" fmla="*/ 3691931 w 4034542"/>
              <a:gd name="connsiteY1" fmla="*/ 49256 h 1132052"/>
              <a:gd name="connsiteX2" fmla="*/ 2724832 w 4034542"/>
              <a:gd name="connsiteY2" fmla="*/ 156136 h 1132052"/>
              <a:gd name="connsiteX3" fmla="*/ 1735569 w 4034542"/>
              <a:gd name="connsiteY3" fmla="*/ 140094 h 1132052"/>
              <a:gd name="connsiteX4" fmla="*/ 585885 w 4034542"/>
              <a:gd name="connsiteY4" fmla="*/ 252389 h 1132052"/>
              <a:gd name="connsiteX5" fmla="*/ 61843 w 4034542"/>
              <a:gd name="connsiteY5" fmla="*/ 412810 h 1132052"/>
              <a:gd name="connsiteX6" fmla="*/ 45800 w 4034542"/>
              <a:gd name="connsiteY6" fmla="*/ 583926 h 1132052"/>
              <a:gd name="connsiteX7" fmla="*/ 382685 w 4034542"/>
              <a:gd name="connsiteY7" fmla="*/ 685526 h 1132052"/>
              <a:gd name="connsiteX8" fmla="*/ 794432 w 4034542"/>
              <a:gd name="connsiteY8" fmla="*/ 685526 h 1132052"/>
              <a:gd name="connsiteX9" fmla="*/ 1200832 w 4034542"/>
              <a:gd name="connsiteY9" fmla="*/ 573231 h 1132052"/>
              <a:gd name="connsiteX10" fmla="*/ 1382643 w 4034542"/>
              <a:gd name="connsiteY10" fmla="*/ 557189 h 1132052"/>
              <a:gd name="connsiteX11" fmla="*/ 1366600 w 4034542"/>
              <a:gd name="connsiteY11" fmla="*/ 509063 h 1132052"/>
              <a:gd name="connsiteX12" fmla="*/ 1125969 w 4034542"/>
              <a:gd name="connsiteY12" fmla="*/ 503715 h 1132052"/>
              <a:gd name="connsiteX13" fmla="*/ 799779 w 4034542"/>
              <a:gd name="connsiteY13" fmla="*/ 476978 h 1132052"/>
              <a:gd name="connsiteX14" fmla="*/ 767695 w 4034542"/>
              <a:gd name="connsiteY14" fmla="*/ 455589 h 1132052"/>
              <a:gd name="connsiteX15" fmla="*/ 1067148 w 4034542"/>
              <a:gd name="connsiteY15" fmla="*/ 455589 h 1132052"/>
              <a:gd name="connsiteX16" fmla="*/ 1564453 w 4034542"/>
              <a:gd name="connsiteY16" fmla="*/ 493020 h 1132052"/>
              <a:gd name="connsiteX17" fmla="*/ 1773000 w 4034542"/>
              <a:gd name="connsiteY17" fmla="*/ 455589 h 1132052"/>
              <a:gd name="connsiteX18" fmla="*/ 2195443 w 4034542"/>
              <a:gd name="connsiteY18" fmla="*/ 418157 h 1132052"/>
              <a:gd name="connsiteX19" fmla="*/ 2489548 w 4034542"/>
              <a:gd name="connsiteY19" fmla="*/ 444894 h 1132052"/>
              <a:gd name="connsiteX20" fmla="*/ 2831779 w 4034542"/>
              <a:gd name="connsiteY20" fmla="*/ 562536 h 1132052"/>
              <a:gd name="connsiteX21" fmla="*/ 2976158 w 4034542"/>
              <a:gd name="connsiteY21" fmla="*/ 616010 h 1132052"/>
              <a:gd name="connsiteX22" fmla="*/ 3104495 w 4034542"/>
              <a:gd name="connsiteY22" fmla="*/ 583926 h 1132052"/>
              <a:gd name="connsiteX23" fmla="*/ 3307695 w 4034542"/>
              <a:gd name="connsiteY23" fmla="*/ 519757 h 1132052"/>
              <a:gd name="connsiteX24" fmla="*/ 3548524 w 4034542"/>
              <a:gd name="connsiteY24" fmla="*/ 797077 h 1132052"/>
              <a:gd name="connsiteX25" fmla="*/ 3710575 w 4034542"/>
              <a:gd name="connsiteY25" fmla="*/ 936623 h 1132052"/>
              <a:gd name="connsiteX26" fmla="*/ 3882806 w 4034542"/>
              <a:gd name="connsiteY26" fmla="*/ 1033453 h 1132052"/>
              <a:gd name="connsiteX27" fmla="*/ 4029444 w 4034542"/>
              <a:gd name="connsiteY27" fmla="*/ 1061709 h 1132052"/>
              <a:gd name="connsiteX0" fmla="*/ 4029444 w 4042892"/>
              <a:gd name="connsiteY0" fmla="*/ 935437 h 980430"/>
              <a:gd name="connsiteX1" fmla="*/ 3527100 w 4042892"/>
              <a:gd name="connsiteY1" fmla="*/ 266088 h 980430"/>
              <a:gd name="connsiteX2" fmla="*/ 2724832 w 4042892"/>
              <a:gd name="connsiteY2" fmla="*/ 29864 h 980430"/>
              <a:gd name="connsiteX3" fmla="*/ 1735569 w 4042892"/>
              <a:gd name="connsiteY3" fmla="*/ 13822 h 980430"/>
              <a:gd name="connsiteX4" fmla="*/ 585885 w 4042892"/>
              <a:gd name="connsiteY4" fmla="*/ 126117 h 980430"/>
              <a:gd name="connsiteX5" fmla="*/ 61843 w 4042892"/>
              <a:gd name="connsiteY5" fmla="*/ 286538 h 980430"/>
              <a:gd name="connsiteX6" fmla="*/ 45800 w 4042892"/>
              <a:gd name="connsiteY6" fmla="*/ 457654 h 980430"/>
              <a:gd name="connsiteX7" fmla="*/ 382685 w 4042892"/>
              <a:gd name="connsiteY7" fmla="*/ 559254 h 980430"/>
              <a:gd name="connsiteX8" fmla="*/ 794432 w 4042892"/>
              <a:gd name="connsiteY8" fmla="*/ 559254 h 980430"/>
              <a:gd name="connsiteX9" fmla="*/ 1200832 w 4042892"/>
              <a:gd name="connsiteY9" fmla="*/ 446959 h 980430"/>
              <a:gd name="connsiteX10" fmla="*/ 1382643 w 4042892"/>
              <a:gd name="connsiteY10" fmla="*/ 430917 h 980430"/>
              <a:gd name="connsiteX11" fmla="*/ 1366600 w 4042892"/>
              <a:gd name="connsiteY11" fmla="*/ 382791 h 980430"/>
              <a:gd name="connsiteX12" fmla="*/ 1125969 w 4042892"/>
              <a:gd name="connsiteY12" fmla="*/ 377443 h 980430"/>
              <a:gd name="connsiteX13" fmla="*/ 799779 w 4042892"/>
              <a:gd name="connsiteY13" fmla="*/ 350706 h 980430"/>
              <a:gd name="connsiteX14" fmla="*/ 767695 w 4042892"/>
              <a:gd name="connsiteY14" fmla="*/ 329317 h 980430"/>
              <a:gd name="connsiteX15" fmla="*/ 1067148 w 4042892"/>
              <a:gd name="connsiteY15" fmla="*/ 329317 h 980430"/>
              <a:gd name="connsiteX16" fmla="*/ 1564453 w 4042892"/>
              <a:gd name="connsiteY16" fmla="*/ 366748 h 980430"/>
              <a:gd name="connsiteX17" fmla="*/ 1773000 w 4042892"/>
              <a:gd name="connsiteY17" fmla="*/ 329317 h 980430"/>
              <a:gd name="connsiteX18" fmla="*/ 2195443 w 4042892"/>
              <a:gd name="connsiteY18" fmla="*/ 291885 h 980430"/>
              <a:gd name="connsiteX19" fmla="*/ 2489548 w 4042892"/>
              <a:gd name="connsiteY19" fmla="*/ 318622 h 980430"/>
              <a:gd name="connsiteX20" fmla="*/ 2831779 w 4042892"/>
              <a:gd name="connsiteY20" fmla="*/ 436264 h 980430"/>
              <a:gd name="connsiteX21" fmla="*/ 2976158 w 4042892"/>
              <a:gd name="connsiteY21" fmla="*/ 489738 h 980430"/>
              <a:gd name="connsiteX22" fmla="*/ 3104495 w 4042892"/>
              <a:gd name="connsiteY22" fmla="*/ 457654 h 980430"/>
              <a:gd name="connsiteX23" fmla="*/ 3307695 w 4042892"/>
              <a:gd name="connsiteY23" fmla="*/ 393485 h 980430"/>
              <a:gd name="connsiteX24" fmla="*/ 3548524 w 4042892"/>
              <a:gd name="connsiteY24" fmla="*/ 670805 h 980430"/>
              <a:gd name="connsiteX25" fmla="*/ 3710575 w 4042892"/>
              <a:gd name="connsiteY25" fmla="*/ 810351 h 980430"/>
              <a:gd name="connsiteX26" fmla="*/ 3882806 w 4042892"/>
              <a:gd name="connsiteY26" fmla="*/ 907181 h 980430"/>
              <a:gd name="connsiteX27" fmla="*/ 4029444 w 4042892"/>
              <a:gd name="connsiteY27" fmla="*/ 935437 h 980430"/>
              <a:gd name="connsiteX0" fmla="*/ 4029444 w 4042892"/>
              <a:gd name="connsiteY0" fmla="*/ 935437 h 980432"/>
              <a:gd name="connsiteX1" fmla="*/ 3527100 w 4042892"/>
              <a:gd name="connsiteY1" fmla="*/ 266088 h 980432"/>
              <a:gd name="connsiteX2" fmla="*/ 2724832 w 4042892"/>
              <a:gd name="connsiteY2" fmla="*/ 29864 h 980432"/>
              <a:gd name="connsiteX3" fmla="*/ 1735569 w 4042892"/>
              <a:gd name="connsiteY3" fmla="*/ 13822 h 980432"/>
              <a:gd name="connsiteX4" fmla="*/ 585885 w 4042892"/>
              <a:gd name="connsiteY4" fmla="*/ 126117 h 980432"/>
              <a:gd name="connsiteX5" fmla="*/ 61843 w 4042892"/>
              <a:gd name="connsiteY5" fmla="*/ 286538 h 980432"/>
              <a:gd name="connsiteX6" fmla="*/ 45800 w 4042892"/>
              <a:gd name="connsiteY6" fmla="*/ 457654 h 980432"/>
              <a:gd name="connsiteX7" fmla="*/ 382685 w 4042892"/>
              <a:gd name="connsiteY7" fmla="*/ 559254 h 980432"/>
              <a:gd name="connsiteX8" fmla="*/ 794432 w 4042892"/>
              <a:gd name="connsiteY8" fmla="*/ 559254 h 980432"/>
              <a:gd name="connsiteX9" fmla="*/ 1200832 w 4042892"/>
              <a:gd name="connsiteY9" fmla="*/ 446959 h 980432"/>
              <a:gd name="connsiteX10" fmla="*/ 1382643 w 4042892"/>
              <a:gd name="connsiteY10" fmla="*/ 430917 h 980432"/>
              <a:gd name="connsiteX11" fmla="*/ 1366600 w 4042892"/>
              <a:gd name="connsiteY11" fmla="*/ 382791 h 980432"/>
              <a:gd name="connsiteX12" fmla="*/ 1125969 w 4042892"/>
              <a:gd name="connsiteY12" fmla="*/ 377443 h 980432"/>
              <a:gd name="connsiteX13" fmla="*/ 799779 w 4042892"/>
              <a:gd name="connsiteY13" fmla="*/ 350706 h 980432"/>
              <a:gd name="connsiteX14" fmla="*/ 767695 w 4042892"/>
              <a:gd name="connsiteY14" fmla="*/ 329317 h 980432"/>
              <a:gd name="connsiteX15" fmla="*/ 1067148 w 4042892"/>
              <a:gd name="connsiteY15" fmla="*/ 329317 h 980432"/>
              <a:gd name="connsiteX16" fmla="*/ 1564453 w 4042892"/>
              <a:gd name="connsiteY16" fmla="*/ 366748 h 980432"/>
              <a:gd name="connsiteX17" fmla="*/ 1773000 w 4042892"/>
              <a:gd name="connsiteY17" fmla="*/ 329317 h 980432"/>
              <a:gd name="connsiteX18" fmla="*/ 2195443 w 4042892"/>
              <a:gd name="connsiteY18" fmla="*/ 291885 h 980432"/>
              <a:gd name="connsiteX19" fmla="*/ 2489548 w 4042892"/>
              <a:gd name="connsiteY19" fmla="*/ 318622 h 980432"/>
              <a:gd name="connsiteX20" fmla="*/ 2831779 w 4042892"/>
              <a:gd name="connsiteY20" fmla="*/ 436264 h 980432"/>
              <a:gd name="connsiteX21" fmla="*/ 2976158 w 4042892"/>
              <a:gd name="connsiteY21" fmla="*/ 489738 h 980432"/>
              <a:gd name="connsiteX22" fmla="*/ 3104495 w 4042892"/>
              <a:gd name="connsiteY22" fmla="*/ 457654 h 980432"/>
              <a:gd name="connsiteX23" fmla="*/ 3319377 w 4042892"/>
              <a:gd name="connsiteY23" fmla="*/ 606930 h 980432"/>
              <a:gd name="connsiteX24" fmla="*/ 3548524 w 4042892"/>
              <a:gd name="connsiteY24" fmla="*/ 670805 h 980432"/>
              <a:gd name="connsiteX25" fmla="*/ 3710575 w 4042892"/>
              <a:gd name="connsiteY25" fmla="*/ 810351 h 980432"/>
              <a:gd name="connsiteX26" fmla="*/ 3882806 w 4042892"/>
              <a:gd name="connsiteY26" fmla="*/ 907181 h 980432"/>
              <a:gd name="connsiteX27" fmla="*/ 4029444 w 4042892"/>
              <a:gd name="connsiteY27" fmla="*/ 935437 h 980432"/>
              <a:gd name="connsiteX0" fmla="*/ 4029444 w 4042892"/>
              <a:gd name="connsiteY0" fmla="*/ 935437 h 980430"/>
              <a:gd name="connsiteX1" fmla="*/ 3527100 w 4042892"/>
              <a:gd name="connsiteY1" fmla="*/ 266088 h 980430"/>
              <a:gd name="connsiteX2" fmla="*/ 2724832 w 4042892"/>
              <a:gd name="connsiteY2" fmla="*/ 29864 h 980430"/>
              <a:gd name="connsiteX3" fmla="*/ 1735569 w 4042892"/>
              <a:gd name="connsiteY3" fmla="*/ 13822 h 980430"/>
              <a:gd name="connsiteX4" fmla="*/ 585885 w 4042892"/>
              <a:gd name="connsiteY4" fmla="*/ 126117 h 980430"/>
              <a:gd name="connsiteX5" fmla="*/ 61843 w 4042892"/>
              <a:gd name="connsiteY5" fmla="*/ 286538 h 980430"/>
              <a:gd name="connsiteX6" fmla="*/ 45800 w 4042892"/>
              <a:gd name="connsiteY6" fmla="*/ 457654 h 980430"/>
              <a:gd name="connsiteX7" fmla="*/ 382685 w 4042892"/>
              <a:gd name="connsiteY7" fmla="*/ 559254 h 980430"/>
              <a:gd name="connsiteX8" fmla="*/ 794432 w 4042892"/>
              <a:gd name="connsiteY8" fmla="*/ 559254 h 980430"/>
              <a:gd name="connsiteX9" fmla="*/ 1200832 w 4042892"/>
              <a:gd name="connsiteY9" fmla="*/ 446959 h 980430"/>
              <a:gd name="connsiteX10" fmla="*/ 1382643 w 4042892"/>
              <a:gd name="connsiteY10" fmla="*/ 430917 h 980430"/>
              <a:gd name="connsiteX11" fmla="*/ 1366600 w 4042892"/>
              <a:gd name="connsiteY11" fmla="*/ 382791 h 980430"/>
              <a:gd name="connsiteX12" fmla="*/ 1125969 w 4042892"/>
              <a:gd name="connsiteY12" fmla="*/ 377443 h 980430"/>
              <a:gd name="connsiteX13" fmla="*/ 799779 w 4042892"/>
              <a:gd name="connsiteY13" fmla="*/ 350706 h 980430"/>
              <a:gd name="connsiteX14" fmla="*/ 767695 w 4042892"/>
              <a:gd name="connsiteY14" fmla="*/ 329317 h 980430"/>
              <a:gd name="connsiteX15" fmla="*/ 1067148 w 4042892"/>
              <a:gd name="connsiteY15" fmla="*/ 329317 h 980430"/>
              <a:gd name="connsiteX16" fmla="*/ 1564453 w 4042892"/>
              <a:gd name="connsiteY16" fmla="*/ 366748 h 980430"/>
              <a:gd name="connsiteX17" fmla="*/ 1773000 w 4042892"/>
              <a:gd name="connsiteY17" fmla="*/ 329317 h 980430"/>
              <a:gd name="connsiteX18" fmla="*/ 2195443 w 4042892"/>
              <a:gd name="connsiteY18" fmla="*/ 291885 h 980430"/>
              <a:gd name="connsiteX19" fmla="*/ 2489548 w 4042892"/>
              <a:gd name="connsiteY19" fmla="*/ 318622 h 980430"/>
              <a:gd name="connsiteX20" fmla="*/ 2831779 w 4042892"/>
              <a:gd name="connsiteY20" fmla="*/ 436264 h 980430"/>
              <a:gd name="connsiteX21" fmla="*/ 2976158 w 4042892"/>
              <a:gd name="connsiteY21" fmla="*/ 489738 h 980430"/>
              <a:gd name="connsiteX22" fmla="*/ 3104495 w 4042892"/>
              <a:gd name="connsiteY22" fmla="*/ 457654 h 980430"/>
              <a:gd name="connsiteX23" fmla="*/ 3319377 w 4042892"/>
              <a:gd name="connsiteY23" fmla="*/ 606930 h 980430"/>
              <a:gd name="connsiteX24" fmla="*/ 3548524 w 4042892"/>
              <a:gd name="connsiteY24" fmla="*/ 670805 h 980430"/>
              <a:gd name="connsiteX25" fmla="*/ 3527737 w 4042892"/>
              <a:gd name="connsiteY25" fmla="*/ 774205 h 980430"/>
              <a:gd name="connsiteX26" fmla="*/ 3710575 w 4042892"/>
              <a:gd name="connsiteY26" fmla="*/ 810351 h 980430"/>
              <a:gd name="connsiteX27" fmla="*/ 3882806 w 4042892"/>
              <a:gd name="connsiteY27" fmla="*/ 907181 h 980430"/>
              <a:gd name="connsiteX28" fmla="*/ 4029444 w 4042892"/>
              <a:gd name="connsiteY28" fmla="*/ 935437 h 980430"/>
              <a:gd name="connsiteX0" fmla="*/ 4029444 w 4043632"/>
              <a:gd name="connsiteY0" fmla="*/ 935437 h 976304"/>
              <a:gd name="connsiteX1" fmla="*/ 3527100 w 4043632"/>
              <a:gd name="connsiteY1" fmla="*/ 266088 h 976304"/>
              <a:gd name="connsiteX2" fmla="*/ 2724832 w 4043632"/>
              <a:gd name="connsiteY2" fmla="*/ 29864 h 976304"/>
              <a:gd name="connsiteX3" fmla="*/ 1735569 w 4043632"/>
              <a:gd name="connsiteY3" fmla="*/ 13822 h 976304"/>
              <a:gd name="connsiteX4" fmla="*/ 585885 w 4043632"/>
              <a:gd name="connsiteY4" fmla="*/ 126117 h 976304"/>
              <a:gd name="connsiteX5" fmla="*/ 61843 w 4043632"/>
              <a:gd name="connsiteY5" fmla="*/ 286538 h 976304"/>
              <a:gd name="connsiteX6" fmla="*/ 45800 w 4043632"/>
              <a:gd name="connsiteY6" fmla="*/ 457654 h 976304"/>
              <a:gd name="connsiteX7" fmla="*/ 382685 w 4043632"/>
              <a:gd name="connsiteY7" fmla="*/ 559254 h 976304"/>
              <a:gd name="connsiteX8" fmla="*/ 794432 w 4043632"/>
              <a:gd name="connsiteY8" fmla="*/ 559254 h 976304"/>
              <a:gd name="connsiteX9" fmla="*/ 1200832 w 4043632"/>
              <a:gd name="connsiteY9" fmla="*/ 446959 h 976304"/>
              <a:gd name="connsiteX10" fmla="*/ 1382643 w 4043632"/>
              <a:gd name="connsiteY10" fmla="*/ 430917 h 976304"/>
              <a:gd name="connsiteX11" fmla="*/ 1366600 w 4043632"/>
              <a:gd name="connsiteY11" fmla="*/ 382791 h 976304"/>
              <a:gd name="connsiteX12" fmla="*/ 1125969 w 4043632"/>
              <a:gd name="connsiteY12" fmla="*/ 377443 h 976304"/>
              <a:gd name="connsiteX13" fmla="*/ 799779 w 4043632"/>
              <a:gd name="connsiteY13" fmla="*/ 350706 h 976304"/>
              <a:gd name="connsiteX14" fmla="*/ 767695 w 4043632"/>
              <a:gd name="connsiteY14" fmla="*/ 329317 h 976304"/>
              <a:gd name="connsiteX15" fmla="*/ 1067148 w 4043632"/>
              <a:gd name="connsiteY15" fmla="*/ 329317 h 976304"/>
              <a:gd name="connsiteX16" fmla="*/ 1564453 w 4043632"/>
              <a:gd name="connsiteY16" fmla="*/ 366748 h 976304"/>
              <a:gd name="connsiteX17" fmla="*/ 1773000 w 4043632"/>
              <a:gd name="connsiteY17" fmla="*/ 329317 h 976304"/>
              <a:gd name="connsiteX18" fmla="*/ 2195443 w 4043632"/>
              <a:gd name="connsiteY18" fmla="*/ 291885 h 976304"/>
              <a:gd name="connsiteX19" fmla="*/ 2489548 w 4043632"/>
              <a:gd name="connsiteY19" fmla="*/ 318622 h 976304"/>
              <a:gd name="connsiteX20" fmla="*/ 2831779 w 4043632"/>
              <a:gd name="connsiteY20" fmla="*/ 436264 h 976304"/>
              <a:gd name="connsiteX21" fmla="*/ 2976158 w 4043632"/>
              <a:gd name="connsiteY21" fmla="*/ 489738 h 976304"/>
              <a:gd name="connsiteX22" fmla="*/ 3104495 w 4043632"/>
              <a:gd name="connsiteY22" fmla="*/ 457654 h 976304"/>
              <a:gd name="connsiteX23" fmla="*/ 3319377 w 4043632"/>
              <a:gd name="connsiteY23" fmla="*/ 606930 h 976304"/>
              <a:gd name="connsiteX24" fmla="*/ 3548524 w 4043632"/>
              <a:gd name="connsiteY24" fmla="*/ 670805 h 976304"/>
              <a:gd name="connsiteX25" fmla="*/ 3527737 w 4043632"/>
              <a:gd name="connsiteY25" fmla="*/ 774205 h 976304"/>
              <a:gd name="connsiteX26" fmla="*/ 3643691 w 4043632"/>
              <a:gd name="connsiteY26" fmla="*/ 944512 h 976304"/>
              <a:gd name="connsiteX27" fmla="*/ 3882806 w 4043632"/>
              <a:gd name="connsiteY27" fmla="*/ 907181 h 976304"/>
              <a:gd name="connsiteX28" fmla="*/ 4029444 w 4043632"/>
              <a:gd name="connsiteY28" fmla="*/ 935437 h 976304"/>
              <a:gd name="connsiteX0" fmla="*/ 4029444 w 4042812"/>
              <a:gd name="connsiteY0" fmla="*/ 935437 h 1040985"/>
              <a:gd name="connsiteX1" fmla="*/ 3527100 w 4042812"/>
              <a:gd name="connsiteY1" fmla="*/ 266088 h 1040985"/>
              <a:gd name="connsiteX2" fmla="*/ 2724832 w 4042812"/>
              <a:gd name="connsiteY2" fmla="*/ 29864 h 1040985"/>
              <a:gd name="connsiteX3" fmla="*/ 1735569 w 4042812"/>
              <a:gd name="connsiteY3" fmla="*/ 13822 h 1040985"/>
              <a:gd name="connsiteX4" fmla="*/ 585885 w 4042812"/>
              <a:gd name="connsiteY4" fmla="*/ 126117 h 1040985"/>
              <a:gd name="connsiteX5" fmla="*/ 61843 w 4042812"/>
              <a:gd name="connsiteY5" fmla="*/ 286538 h 1040985"/>
              <a:gd name="connsiteX6" fmla="*/ 45800 w 4042812"/>
              <a:gd name="connsiteY6" fmla="*/ 457654 h 1040985"/>
              <a:gd name="connsiteX7" fmla="*/ 382685 w 4042812"/>
              <a:gd name="connsiteY7" fmla="*/ 559254 h 1040985"/>
              <a:gd name="connsiteX8" fmla="*/ 794432 w 4042812"/>
              <a:gd name="connsiteY8" fmla="*/ 559254 h 1040985"/>
              <a:gd name="connsiteX9" fmla="*/ 1200832 w 4042812"/>
              <a:gd name="connsiteY9" fmla="*/ 446959 h 1040985"/>
              <a:gd name="connsiteX10" fmla="*/ 1382643 w 4042812"/>
              <a:gd name="connsiteY10" fmla="*/ 430917 h 1040985"/>
              <a:gd name="connsiteX11" fmla="*/ 1366600 w 4042812"/>
              <a:gd name="connsiteY11" fmla="*/ 382791 h 1040985"/>
              <a:gd name="connsiteX12" fmla="*/ 1125969 w 4042812"/>
              <a:gd name="connsiteY12" fmla="*/ 377443 h 1040985"/>
              <a:gd name="connsiteX13" fmla="*/ 799779 w 4042812"/>
              <a:gd name="connsiteY13" fmla="*/ 350706 h 1040985"/>
              <a:gd name="connsiteX14" fmla="*/ 767695 w 4042812"/>
              <a:gd name="connsiteY14" fmla="*/ 329317 h 1040985"/>
              <a:gd name="connsiteX15" fmla="*/ 1067148 w 4042812"/>
              <a:gd name="connsiteY15" fmla="*/ 329317 h 1040985"/>
              <a:gd name="connsiteX16" fmla="*/ 1564453 w 4042812"/>
              <a:gd name="connsiteY16" fmla="*/ 366748 h 1040985"/>
              <a:gd name="connsiteX17" fmla="*/ 1773000 w 4042812"/>
              <a:gd name="connsiteY17" fmla="*/ 329317 h 1040985"/>
              <a:gd name="connsiteX18" fmla="*/ 2195443 w 4042812"/>
              <a:gd name="connsiteY18" fmla="*/ 291885 h 1040985"/>
              <a:gd name="connsiteX19" fmla="*/ 2489548 w 4042812"/>
              <a:gd name="connsiteY19" fmla="*/ 318622 h 1040985"/>
              <a:gd name="connsiteX20" fmla="*/ 2831779 w 4042812"/>
              <a:gd name="connsiteY20" fmla="*/ 436264 h 1040985"/>
              <a:gd name="connsiteX21" fmla="*/ 2976158 w 4042812"/>
              <a:gd name="connsiteY21" fmla="*/ 489738 h 1040985"/>
              <a:gd name="connsiteX22" fmla="*/ 3104495 w 4042812"/>
              <a:gd name="connsiteY22" fmla="*/ 457654 h 1040985"/>
              <a:gd name="connsiteX23" fmla="*/ 3319377 w 4042812"/>
              <a:gd name="connsiteY23" fmla="*/ 606930 h 1040985"/>
              <a:gd name="connsiteX24" fmla="*/ 3548524 w 4042812"/>
              <a:gd name="connsiteY24" fmla="*/ 670805 h 1040985"/>
              <a:gd name="connsiteX25" fmla="*/ 3527737 w 4042812"/>
              <a:gd name="connsiteY25" fmla="*/ 774205 h 1040985"/>
              <a:gd name="connsiteX26" fmla="*/ 3643691 w 4042812"/>
              <a:gd name="connsiteY26" fmla="*/ 944512 h 1040985"/>
              <a:gd name="connsiteX27" fmla="*/ 3718115 w 4042812"/>
              <a:gd name="connsiteY27" fmla="*/ 1040629 h 1040985"/>
              <a:gd name="connsiteX28" fmla="*/ 3882806 w 4042812"/>
              <a:gd name="connsiteY28" fmla="*/ 907181 h 1040985"/>
              <a:gd name="connsiteX29" fmla="*/ 4029444 w 4042812"/>
              <a:gd name="connsiteY29" fmla="*/ 935437 h 1040985"/>
              <a:gd name="connsiteX0" fmla="*/ 3943563 w 3964363"/>
              <a:gd name="connsiteY0" fmla="*/ 1007969 h 1040985"/>
              <a:gd name="connsiteX1" fmla="*/ 3527100 w 3964363"/>
              <a:gd name="connsiteY1" fmla="*/ 266088 h 1040985"/>
              <a:gd name="connsiteX2" fmla="*/ 2724832 w 3964363"/>
              <a:gd name="connsiteY2" fmla="*/ 29864 h 1040985"/>
              <a:gd name="connsiteX3" fmla="*/ 1735569 w 3964363"/>
              <a:gd name="connsiteY3" fmla="*/ 13822 h 1040985"/>
              <a:gd name="connsiteX4" fmla="*/ 585885 w 3964363"/>
              <a:gd name="connsiteY4" fmla="*/ 126117 h 1040985"/>
              <a:gd name="connsiteX5" fmla="*/ 61843 w 3964363"/>
              <a:gd name="connsiteY5" fmla="*/ 286538 h 1040985"/>
              <a:gd name="connsiteX6" fmla="*/ 45800 w 3964363"/>
              <a:gd name="connsiteY6" fmla="*/ 457654 h 1040985"/>
              <a:gd name="connsiteX7" fmla="*/ 382685 w 3964363"/>
              <a:gd name="connsiteY7" fmla="*/ 559254 h 1040985"/>
              <a:gd name="connsiteX8" fmla="*/ 794432 w 3964363"/>
              <a:gd name="connsiteY8" fmla="*/ 559254 h 1040985"/>
              <a:gd name="connsiteX9" fmla="*/ 1200832 w 3964363"/>
              <a:gd name="connsiteY9" fmla="*/ 446959 h 1040985"/>
              <a:gd name="connsiteX10" fmla="*/ 1382643 w 3964363"/>
              <a:gd name="connsiteY10" fmla="*/ 430917 h 1040985"/>
              <a:gd name="connsiteX11" fmla="*/ 1366600 w 3964363"/>
              <a:gd name="connsiteY11" fmla="*/ 382791 h 1040985"/>
              <a:gd name="connsiteX12" fmla="*/ 1125969 w 3964363"/>
              <a:gd name="connsiteY12" fmla="*/ 377443 h 1040985"/>
              <a:gd name="connsiteX13" fmla="*/ 799779 w 3964363"/>
              <a:gd name="connsiteY13" fmla="*/ 350706 h 1040985"/>
              <a:gd name="connsiteX14" fmla="*/ 767695 w 3964363"/>
              <a:gd name="connsiteY14" fmla="*/ 329317 h 1040985"/>
              <a:gd name="connsiteX15" fmla="*/ 1067148 w 3964363"/>
              <a:gd name="connsiteY15" fmla="*/ 329317 h 1040985"/>
              <a:gd name="connsiteX16" fmla="*/ 1564453 w 3964363"/>
              <a:gd name="connsiteY16" fmla="*/ 366748 h 1040985"/>
              <a:gd name="connsiteX17" fmla="*/ 1773000 w 3964363"/>
              <a:gd name="connsiteY17" fmla="*/ 329317 h 1040985"/>
              <a:gd name="connsiteX18" fmla="*/ 2195443 w 3964363"/>
              <a:gd name="connsiteY18" fmla="*/ 291885 h 1040985"/>
              <a:gd name="connsiteX19" fmla="*/ 2489548 w 3964363"/>
              <a:gd name="connsiteY19" fmla="*/ 318622 h 1040985"/>
              <a:gd name="connsiteX20" fmla="*/ 2831779 w 3964363"/>
              <a:gd name="connsiteY20" fmla="*/ 436264 h 1040985"/>
              <a:gd name="connsiteX21" fmla="*/ 2976158 w 3964363"/>
              <a:gd name="connsiteY21" fmla="*/ 489738 h 1040985"/>
              <a:gd name="connsiteX22" fmla="*/ 3104495 w 3964363"/>
              <a:gd name="connsiteY22" fmla="*/ 457654 h 1040985"/>
              <a:gd name="connsiteX23" fmla="*/ 3319377 w 3964363"/>
              <a:gd name="connsiteY23" fmla="*/ 606930 h 1040985"/>
              <a:gd name="connsiteX24" fmla="*/ 3548524 w 3964363"/>
              <a:gd name="connsiteY24" fmla="*/ 670805 h 1040985"/>
              <a:gd name="connsiteX25" fmla="*/ 3527737 w 3964363"/>
              <a:gd name="connsiteY25" fmla="*/ 774205 h 1040985"/>
              <a:gd name="connsiteX26" fmla="*/ 3643691 w 3964363"/>
              <a:gd name="connsiteY26" fmla="*/ 944512 h 1040985"/>
              <a:gd name="connsiteX27" fmla="*/ 3718115 w 3964363"/>
              <a:gd name="connsiteY27" fmla="*/ 1040629 h 1040985"/>
              <a:gd name="connsiteX28" fmla="*/ 3882806 w 3964363"/>
              <a:gd name="connsiteY28" fmla="*/ 907181 h 1040985"/>
              <a:gd name="connsiteX29" fmla="*/ 3943563 w 3964363"/>
              <a:gd name="connsiteY29" fmla="*/ 1007969 h 1040985"/>
              <a:gd name="connsiteX0" fmla="*/ 3943563 w 4214356"/>
              <a:gd name="connsiteY0" fmla="*/ 1007969 h 1040985"/>
              <a:gd name="connsiteX1" fmla="*/ 3527100 w 4214356"/>
              <a:gd name="connsiteY1" fmla="*/ 266088 h 1040985"/>
              <a:gd name="connsiteX2" fmla="*/ 2724832 w 4214356"/>
              <a:gd name="connsiteY2" fmla="*/ 29864 h 1040985"/>
              <a:gd name="connsiteX3" fmla="*/ 1735569 w 4214356"/>
              <a:gd name="connsiteY3" fmla="*/ 13822 h 1040985"/>
              <a:gd name="connsiteX4" fmla="*/ 585885 w 4214356"/>
              <a:gd name="connsiteY4" fmla="*/ 126117 h 1040985"/>
              <a:gd name="connsiteX5" fmla="*/ 61843 w 4214356"/>
              <a:gd name="connsiteY5" fmla="*/ 286538 h 1040985"/>
              <a:gd name="connsiteX6" fmla="*/ 45800 w 4214356"/>
              <a:gd name="connsiteY6" fmla="*/ 457654 h 1040985"/>
              <a:gd name="connsiteX7" fmla="*/ 382685 w 4214356"/>
              <a:gd name="connsiteY7" fmla="*/ 559254 h 1040985"/>
              <a:gd name="connsiteX8" fmla="*/ 794432 w 4214356"/>
              <a:gd name="connsiteY8" fmla="*/ 559254 h 1040985"/>
              <a:gd name="connsiteX9" fmla="*/ 1200832 w 4214356"/>
              <a:gd name="connsiteY9" fmla="*/ 446959 h 1040985"/>
              <a:gd name="connsiteX10" fmla="*/ 1382643 w 4214356"/>
              <a:gd name="connsiteY10" fmla="*/ 430917 h 1040985"/>
              <a:gd name="connsiteX11" fmla="*/ 1366600 w 4214356"/>
              <a:gd name="connsiteY11" fmla="*/ 382791 h 1040985"/>
              <a:gd name="connsiteX12" fmla="*/ 1125969 w 4214356"/>
              <a:gd name="connsiteY12" fmla="*/ 377443 h 1040985"/>
              <a:gd name="connsiteX13" fmla="*/ 799779 w 4214356"/>
              <a:gd name="connsiteY13" fmla="*/ 350706 h 1040985"/>
              <a:gd name="connsiteX14" fmla="*/ 767695 w 4214356"/>
              <a:gd name="connsiteY14" fmla="*/ 329317 h 1040985"/>
              <a:gd name="connsiteX15" fmla="*/ 1067148 w 4214356"/>
              <a:gd name="connsiteY15" fmla="*/ 329317 h 1040985"/>
              <a:gd name="connsiteX16" fmla="*/ 1564453 w 4214356"/>
              <a:gd name="connsiteY16" fmla="*/ 366748 h 1040985"/>
              <a:gd name="connsiteX17" fmla="*/ 1773000 w 4214356"/>
              <a:gd name="connsiteY17" fmla="*/ 329317 h 1040985"/>
              <a:gd name="connsiteX18" fmla="*/ 2195443 w 4214356"/>
              <a:gd name="connsiteY18" fmla="*/ 291885 h 1040985"/>
              <a:gd name="connsiteX19" fmla="*/ 2489548 w 4214356"/>
              <a:gd name="connsiteY19" fmla="*/ 318622 h 1040985"/>
              <a:gd name="connsiteX20" fmla="*/ 2831779 w 4214356"/>
              <a:gd name="connsiteY20" fmla="*/ 436264 h 1040985"/>
              <a:gd name="connsiteX21" fmla="*/ 2976158 w 4214356"/>
              <a:gd name="connsiteY21" fmla="*/ 489738 h 1040985"/>
              <a:gd name="connsiteX22" fmla="*/ 3104495 w 4214356"/>
              <a:gd name="connsiteY22" fmla="*/ 457654 h 1040985"/>
              <a:gd name="connsiteX23" fmla="*/ 3319377 w 4214356"/>
              <a:gd name="connsiteY23" fmla="*/ 606930 h 1040985"/>
              <a:gd name="connsiteX24" fmla="*/ 3548524 w 4214356"/>
              <a:gd name="connsiteY24" fmla="*/ 670805 h 1040985"/>
              <a:gd name="connsiteX25" fmla="*/ 3527737 w 4214356"/>
              <a:gd name="connsiteY25" fmla="*/ 774205 h 1040985"/>
              <a:gd name="connsiteX26" fmla="*/ 3643691 w 4214356"/>
              <a:gd name="connsiteY26" fmla="*/ 944512 h 1040985"/>
              <a:gd name="connsiteX27" fmla="*/ 3718115 w 4214356"/>
              <a:gd name="connsiteY27" fmla="*/ 1040629 h 1040985"/>
              <a:gd name="connsiteX28" fmla="*/ 4209513 w 4214356"/>
              <a:gd name="connsiteY28" fmla="*/ 738057 h 1040985"/>
              <a:gd name="connsiteX29" fmla="*/ 3943563 w 4214356"/>
              <a:gd name="connsiteY29" fmla="*/ 1007969 h 1040985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104495 w 4214557"/>
              <a:gd name="connsiteY22" fmla="*/ 464940 h 1048271"/>
              <a:gd name="connsiteX23" fmla="*/ 3319377 w 4214557"/>
              <a:gd name="connsiteY23" fmla="*/ 614216 h 1048271"/>
              <a:gd name="connsiteX24" fmla="*/ 3548524 w 4214557"/>
              <a:gd name="connsiteY24" fmla="*/ 678091 h 1048271"/>
              <a:gd name="connsiteX25" fmla="*/ 3527737 w 4214557"/>
              <a:gd name="connsiteY25" fmla="*/ 781491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104495 w 4214557"/>
              <a:gd name="connsiteY22" fmla="*/ 464940 h 1048271"/>
              <a:gd name="connsiteX23" fmla="*/ 3283562 w 4214557"/>
              <a:gd name="connsiteY23" fmla="*/ 673593 h 1048271"/>
              <a:gd name="connsiteX24" fmla="*/ 3548524 w 4214557"/>
              <a:gd name="connsiteY24" fmla="*/ 678091 h 1048271"/>
              <a:gd name="connsiteX25" fmla="*/ 3527737 w 4214557"/>
              <a:gd name="connsiteY25" fmla="*/ 781491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078179 w 4214557"/>
              <a:gd name="connsiteY22" fmla="*/ 555132 h 1048271"/>
              <a:gd name="connsiteX23" fmla="*/ 3283562 w 4214557"/>
              <a:gd name="connsiteY23" fmla="*/ 673593 h 1048271"/>
              <a:gd name="connsiteX24" fmla="*/ 3548524 w 4214557"/>
              <a:gd name="connsiteY24" fmla="*/ 678091 h 1048271"/>
              <a:gd name="connsiteX25" fmla="*/ 3527737 w 4214557"/>
              <a:gd name="connsiteY25" fmla="*/ 781491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48271"/>
              <a:gd name="connsiteX1" fmla="*/ 3472159 w 4214557"/>
              <a:gd name="connsiteY1" fmla="*/ 387743 h 1048271"/>
              <a:gd name="connsiteX2" fmla="*/ 2724832 w 4214557"/>
              <a:gd name="connsiteY2" fmla="*/ 37150 h 1048271"/>
              <a:gd name="connsiteX3" fmla="*/ 1735569 w 4214557"/>
              <a:gd name="connsiteY3" fmla="*/ 21108 h 1048271"/>
              <a:gd name="connsiteX4" fmla="*/ 585885 w 4214557"/>
              <a:gd name="connsiteY4" fmla="*/ 133403 h 1048271"/>
              <a:gd name="connsiteX5" fmla="*/ 61843 w 4214557"/>
              <a:gd name="connsiteY5" fmla="*/ 293824 h 1048271"/>
              <a:gd name="connsiteX6" fmla="*/ 45800 w 4214557"/>
              <a:gd name="connsiteY6" fmla="*/ 464940 h 1048271"/>
              <a:gd name="connsiteX7" fmla="*/ 382685 w 4214557"/>
              <a:gd name="connsiteY7" fmla="*/ 566540 h 1048271"/>
              <a:gd name="connsiteX8" fmla="*/ 794432 w 4214557"/>
              <a:gd name="connsiteY8" fmla="*/ 566540 h 1048271"/>
              <a:gd name="connsiteX9" fmla="*/ 1200832 w 4214557"/>
              <a:gd name="connsiteY9" fmla="*/ 454245 h 1048271"/>
              <a:gd name="connsiteX10" fmla="*/ 1382643 w 4214557"/>
              <a:gd name="connsiteY10" fmla="*/ 438203 h 1048271"/>
              <a:gd name="connsiteX11" fmla="*/ 1366600 w 4214557"/>
              <a:gd name="connsiteY11" fmla="*/ 390077 h 1048271"/>
              <a:gd name="connsiteX12" fmla="*/ 1125969 w 4214557"/>
              <a:gd name="connsiteY12" fmla="*/ 384729 h 1048271"/>
              <a:gd name="connsiteX13" fmla="*/ 799779 w 4214557"/>
              <a:gd name="connsiteY13" fmla="*/ 357992 h 1048271"/>
              <a:gd name="connsiteX14" fmla="*/ 767695 w 4214557"/>
              <a:gd name="connsiteY14" fmla="*/ 336603 h 1048271"/>
              <a:gd name="connsiteX15" fmla="*/ 1067148 w 4214557"/>
              <a:gd name="connsiteY15" fmla="*/ 336603 h 1048271"/>
              <a:gd name="connsiteX16" fmla="*/ 1564453 w 4214557"/>
              <a:gd name="connsiteY16" fmla="*/ 374034 h 1048271"/>
              <a:gd name="connsiteX17" fmla="*/ 1773000 w 4214557"/>
              <a:gd name="connsiteY17" fmla="*/ 336603 h 1048271"/>
              <a:gd name="connsiteX18" fmla="*/ 2195443 w 4214557"/>
              <a:gd name="connsiteY18" fmla="*/ 299171 h 1048271"/>
              <a:gd name="connsiteX19" fmla="*/ 2489548 w 4214557"/>
              <a:gd name="connsiteY19" fmla="*/ 325908 h 1048271"/>
              <a:gd name="connsiteX20" fmla="*/ 2831779 w 4214557"/>
              <a:gd name="connsiteY20" fmla="*/ 443550 h 1048271"/>
              <a:gd name="connsiteX21" fmla="*/ 2976158 w 4214557"/>
              <a:gd name="connsiteY21" fmla="*/ 497024 h 1048271"/>
              <a:gd name="connsiteX22" fmla="*/ 3078179 w 4214557"/>
              <a:gd name="connsiteY22" fmla="*/ 555132 h 1048271"/>
              <a:gd name="connsiteX23" fmla="*/ 3283562 w 4214557"/>
              <a:gd name="connsiteY23" fmla="*/ 673593 h 1048271"/>
              <a:gd name="connsiteX24" fmla="*/ 3548524 w 4214557"/>
              <a:gd name="connsiteY24" fmla="*/ 678091 h 1048271"/>
              <a:gd name="connsiteX25" fmla="*/ 3441855 w 4214557"/>
              <a:gd name="connsiteY25" fmla="*/ 854023 h 1048271"/>
              <a:gd name="connsiteX26" fmla="*/ 3643691 w 4214557"/>
              <a:gd name="connsiteY26" fmla="*/ 951798 h 1048271"/>
              <a:gd name="connsiteX27" fmla="*/ 3718115 w 4214557"/>
              <a:gd name="connsiteY27" fmla="*/ 1047915 h 1048271"/>
              <a:gd name="connsiteX28" fmla="*/ 4209513 w 4214557"/>
              <a:gd name="connsiteY28" fmla="*/ 745343 h 1048271"/>
              <a:gd name="connsiteX29" fmla="*/ 3943563 w 4214557"/>
              <a:gd name="connsiteY29" fmla="*/ 1015255 h 1048271"/>
              <a:gd name="connsiteX0" fmla="*/ 3943563 w 4214557"/>
              <a:gd name="connsiteY0" fmla="*/ 1015255 h 1050841"/>
              <a:gd name="connsiteX1" fmla="*/ 3472159 w 4214557"/>
              <a:gd name="connsiteY1" fmla="*/ 387743 h 1050841"/>
              <a:gd name="connsiteX2" fmla="*/ 2724832 w 4214557"/>
              <a:gd name="connsiteY2" fmla="*/ 37150 h 1050841"/>
              <a:gd name="connsiteX3" fmla="*/ 1735569 w 4214557"/>
              <a:gd name="connsiteY3" fmla="*/ 21108 h 1050841"/>
              <a:gd name="connsiteX4" fmla="*/ 585885 w 4214557"/>
              <a:gd name="connsiteY4" fmla="*/ 133403 h 1050841"/>
              <a:gd name="connsiteX5" fmla="*/ 61843 w 4214557"/>
              <a:gd name="connsiteY5" fmla="*/ 293824 h 1050841"/>
              <a:gd name="connsiteX6" fmla="*/ 45800 w 4214557"/>
              <a:gd name="connsiteY6" fmla="*/ 464940 h 1050841"/>
              <a:gd name="connsiteX7" fmla="*/ 382685 w 4214557"/>
              <a:gd name="connsiteY7" fmla="*/ 566540 h 1050841"/>
              <a:gd name="connsiteX8" fmla="*/ 794432 w 4214557"/>
              <a:gd name="connsiteY8" fmla="*/ 566540 h 1050841"/>
              <a:gd name="connsiteX9" fmla="*/ 1200832 w 4214557"/>
              <a:gd name="connsiteY9" fmla="*/ 454245 h 1050841"/>
              <a:gd name="connsiteX10" fmla="*/ 1382643 w 4214557"/>
              <a:gd name="connsiteY10" fmla="*/ 438203 h 1050841"/>
              <a:gd name="connsiteX11" fmla="*/ 1366600 w 4214557"/>
              <a:gd name="connsiteY11" fmla="*/ 390077 h 1050841"/>
              <a:gd name="connsiteX12" fmla="*/ 1125969 w 4214557"/>
              <a:gd name="connsiteY12" fmla="*/ 384729 h 1050841"/>
              <a:gd name="connsiteX13" fmla="*/ 799779 w 4214557"/>
              <a:gd name="connsiteY13" fmla="*/ 357992 h 1050841"/>
              <a:gd name="connsiteX14" fmla="*/ 767695 w 4214557"/>
              <a:gd name="connsiteY14" fmla="*/ 336603 h 1050841"/>
              <a:gd name="connsiteX15" fmla="*/ 1067148 w 4214557"/>
              <a:gd name="connsiteY15" fmla="*/ 336603 h 1050841"/>
              <a:gd name="connsiteX16" fmla="*/ 1564453 w 4214557"/>
              <a:gd name="connsiteY16" fmla="*/ 374034 h 1050841"/>
              <a:gd name="connsiteX17" fmla="*/ 1773000 w 4214557"/>
              <a:gd name="connsiteY17" fmla="*/ 336603 h 1050841"/>
              <a:gd name="connsiteX18" fmla="*/ 2195443 w 4214557"/>
              <a:gd name="connsiteY18" fmla="*/ 299171 h 1050841"/>
              <a:gd name="connsiteX19" fmla="*/ 2489548 w 4214557"/>
              <a:gd name="connsiteY19" fmla="*/ 325908 h 1050841"/>
              <a:gd name="connsiteX20" fmla="*/ 2831779 w 4214557"/>
              <a:gd name="connsiteY20" fmla="*/ 443550 h 1050841"/>
              <a:gd name="connsiteX21" fmla="*/ 2976158 w 4214557"/>
              <a:gd name="connsiteY21" fmla="*/ 497024 h 1050841"/>
              <a:gd name="connsiteX22" fmla="*/ 3078179 w 4214557"/>
              <a:gd name="connsiteY22" fmla="*/ 555132 h 1050841"/>
              <a:gd name="connsiteX23" fmla="*/ 3283562 w 4214557"/>
              <a:gd name="connsiteY23" fmla="*/ 673593 h 1050841"/>
              <a:gd name="connsiteX24" fmla="*/ 3548524 w 4214557"/>
              <a:gd name="connsiteY24" fmla="*/ 678091 h 1050841"/>
              <a:gd name="connsiteX25" fmla="*/ 3441855 w 4214557"/>
              <a:gd name="connsiteY25" fmla="*/ 854023 h 1050841"/>
              <a:gd name="connsiteX26" fmla="*/ 3612624 w 4214557"/>
              <a:gd name="connsiteY26" fmla="*/ 1026582 h 1050841"/>
              <a:gd name="connsiteX27" fmla="*/ 3718115 w 4214557"/>
              <a:gd name="connsiteY27" fmla="*/ 1047915 h 1050841"/>
              <a:gd name="connsiteX28" fmla="*/ 4209513 w 4214557"/>
              <a:gd name="connsiteY28" fmla="*/ 745343 h 1050841"/>
              <a:gd name="connsiteX29" fmla="*/ 3943563 w 4214557"/>
              <a:gd name="connsiteY29" fmla="*/ 1015255 h 1050841"/>
              <a:gd name="connsiteX0" fmla="*/ 3943563 w 4214557"/>
              <a:gd name="connsiteY0" fmla="*/ 1015255 h 1050843"/>
              <a:gd name="connsiteX1" fmla="*/ 3472159 w 4214557"/>
              <a:gd name="connsiteY1" fmla="*/ 387743 h 1050843"/>
              <a:gd name="connsiteX2" fmla="*/ 2724832 w 4214557"/>
              <a:gd name="connsiteY2" fmla="*/ 37150 h 1050843"/>
              <a:gd name="connsiteX3" fmla="*/ 1735569 w 4214557"/>
              <a:gd name="connsiteY3" fmla="*/ 21108 h 1050843"/>
              <a:gd name="connsiteX4" fmla="*/ 585885 w 4214557"/>
              <a:gd name="connsiteY4" fmla="*/ 133403 h 1050843"/>
              <a:gd name="connsiteX5" fmla="*/ 61843 w 4214557"/>
              <a:gd name="connsiteY5" fmla="*/ 293824 h 1050843"/>
              <a:gd name="connsiteX6" fmla="*/ 45800 w 4214557"/>
              <a:gd name="connsiteY6" fmla="*/ 464940 h 1050843"/>
              <a:gd name="connsiteX7" fmla="*/ 382685 w 4214557"/>
              <a:gd name="connsiteY7" fmla="*/ 566540 h 1050843"/>
              <a:gd name="connsiteX8" fmla="*/ 794432 w 4214557"/>
              <a:gd name="connsiteY8" fmla="*/ 566540 h 1050843"/>
              <a:gd name="connsiteX9" fmla="*/ 1200832 w 4214557"/>
              <a:gd name="connsiteY9" fmla="*/ 454245 h 1050843"/>
              <a:gd name="connsiteX10" fmla="*/ 1382643 w 4214557"/>
              <a:gd name="connsiteY10" fmla="*/ 438203 h 1050843"/>
              <a:gd name="connsiteX11" fmla="*/ 1366600 w 4214557"/>
              <a:gd name="connsiteY11" fmla="*/ 390077 h 1050843"/>
              <a:gd name="connsiteX12" fmla="*/ 1125969 w 4214557"/>
              <a:gd name="connsiteY12" fmla="*/ 384729 h 1050843"/>
              <a:gd name="connsiteX13" fmla="*/ 799779 w 4214557"/>
              <a:gd name="connsiteY13" fmla="*/ 357992 h 1050843"/>
              <a:gd name="connsiteX14" fmla="*/ 767695 w 4214557"/>
              <a:gd name="connsiteY14" fmla="*/ 336603 h 1050843"/>
              <a:gd name="connsiteX15" fmla="*/ 1067148 w 4214557"/>
              <a:gd name="connsiteY15" fmla="*/ 336603 h 1050843"/>
              <a:gd name="connsiteX16" fmla="*/ 1564453 w 4214557"/>
              <a:gd name="connsiteY16" fmla="*/ 374034 h 1050843"/>
              <a:gd name="connsiteX17" fmla="*/ 1773000 w 4214557"/>
              <a:gd name="connsiteY17" fmla="*/ 336603 h 1050843"/>
              <a:gd name="connsiteX18" fmla="*/ 2195443 w 4214557"/>
              <a:gd name="connsiteY18" fmla="*/ 299171 h 1050843"/>
              <a:gd name="connsiteX19" fmla="*/ 2489548 w 4214557"/>
              <a:gd name="connsiteY19" fmla="*/ 325908 h 1050843"/>
              <a:gd name="connsiteX20" fmla="*/ 2831779 w 4214557"/>
              <a:gd name="connsiteY20" fmla="*/ 443550 h 1050843"/>
              <a:gd name="connsiteX21" fmla="*/ 2976158 w 4214557"/>
              <a:gd name="connsiteY21" fmla="*/ 497024 h 1050843"/>
              <a:gd name="connsiteX22" fmla="*/ 3078179 w 4214557"/>
              <a:gd name="connsiteY22" fmla="*/ 555132 h 1050843"/>
              <a:gd name="connsiteX23" fmla="*/ 3283562 w 4214557"/>
              <a:gd name="connsiteY23" fmla="*/ 673593 h 1050843"/>
              <a:gd name="connsiteX24" fmla="*/ 3374455 w 4214557"/>
              <a:gd name="connsiteY24" fmla="*/ 757141 h 1050843"/>
              <a:gd name="connsiteX25" fmla="*/ 3441855 w 4214557"/>
              <a:gd name="connsiteY25" fmla="*/ 854023 h 1050843"/>
              <a:gd name="connsiteX26" fmla="*/ 3612624 w 4214557"/>
              <a:gd name="connsiteY26" fmla="*/ 1026582 h 1050843"/>
              <a:gd name="connsiteX27" fmla="*/ 3718115 w 4214557"/>
              <a:gd name="connsiteY27" fmla="*/ 1047915 h 1050843"/>
              <a:gd name="connsiteX28" fmla="*/ 4209513 w 4214557"/>
              <a:gd name="connsiteY28" fmla="*/ 745343 h 1050843"/>
              <a:gd name="connsiteX29" fmla="*/ 3943563 w 4214557"/>
              <a:gd name="connsiteY29" fmla="*/ 1015255 h 1050843"/>
              <a:gd name="connsiteX0" fmla="*/ 3943563 w 4209551"/>
              <a:gd name="connsiteY0" fmla="*/ 1015255 h 1157436"/>
              <a:gd name="connsiteX1" fmla="*/ 3472159 w 4209551"/>
              <a:gd name="connsiteY1" fmla="*/ 387743 h 1157436"/>
              <a:gd name="connsiteX2" fmla="*/ 2724832 w 4209551"/>
              <a:gd name="connsiteY2" fmla="*/ 37150 h 1157436"/>
              <a:gd name="connsiteX3" fmla="*/ 1735569 w 4209551"/>
              <a:gd name="connsiteY3" fmla="*/ 21108 h 1157436"/>
              <a:gd name="connsiteX4" fmla="*/ 585885 w 4209551"/>
              <a:gd name="connsiteY4" fmla="*/ 133403 h 1157436"/>
              <a:gd name="connsiteX5" fmla="*/ 61843 w 4209551"/>
              <a:gd name="connsiteY5" fmla="*/ 293824 h 1157436"/>
              <a:gd name="connsiteX6" fmla="*/ 45800 w 4209551"/>
              <a:gd name="connsiteY6" fmla="*/ 464940 h 1157436"/>
              <a:gd name="connsiteX7" fmla="*/ 382685 w 4209551"/>
              <a:gd name="connsiteY7" fmla="*/ 566540 h 1157436"/>
              <a:gd name="connsiteX8" fmla="*/ 794432 w 4209551"/>
              <a:gd name="connsiteY8" fmla="*/ 566540 h 1157436"/>
              <a:gd name="connsiteX9" fmla="*/ 1200832 w 4209551"/>
              <a:gd name="connsiteY9" fmla="*/ 454245 h 1157436"/>
              <a:gd name="connsiteX10" fmla="*/ 1382643 w 4209551"/>
              <a:gd name="connsiteY10" fmla="*/ 438203 h 1157436"/>
              <a:gd name="connsiteX11" fmla="*/ 1366600 w 4209551"/>
              <a:gd name="connsiteY11" fmla="*/ 390077 h 1157436"/>
              <a:gd name="connsiteX12" fmla="*/ 1125969 w 4209551"/>
              <a:gd name="connsiteY12" fmla="*/ 384729 h 1157436"/>
              <a:gd name="connsiteX13" fmla="*/ 799779 w 4209551"/>
              <a:gd name="connsiteY13" fmla="*/ 357992 h 1157436"/>
              <a:gd name="connsiteX14" fmla="*/ 767695 w 4209551"/>
              <a:gd name="connsiteY14" fmla="*/ 336603 h 1157436"/>
              <a:gd name="connsiteX15" fmla="*/ 1067148 w 4209551"/>
              <a:gd name="connsiteY15" fmla="*/ 336603 h 1157436"/>
              <a:gd name="connsiteX16" fmla="*/ 1564453 w 4209551"/>
              <a:gd name="connsiteY16" fmla="*/ 374034 h 1157436"/>
              <a:gd name="connsiteX17" fmla="*/ 1773000 w 4209551"/>
              <a:gd name="connsiteY17" fmla="*/ 336603 h 1157436"/>
              <a:gd name="connsiteX18" fmla="*/ 2195443 w 4209551"/>
              <a:gd name="connsiteY18" fmla="*/ 299171 h 1157436"/>
              <a:gd name="connsiteX19" fmla="*/ 2489548 w 4209551"/>
              <a:gd name="connsiteY19" fmla="*/ 325908 h 1157436"/>
              <a:gd name="connsiteX20" fmla="*/ 2831779 w 4209551"/>
              <a:gd name="connsiteY20" fmla="*/ 443550 h 1157436"/>
              <a:gd name="connsiteX21" fmla="*/ 2976158 w 4209551"/>
              <a:gd name="connsiteY21" fmla="*/ 497024 h 1157436"/>
              <a:gd name="connsiteX22" fmla="*/ 3078179 w 4209551"/>
              <a:gd name="connsiteY22" fmla="*/ 555132 h 1157436"/>
              <a:gd name="connsiteX23" fmla="*/ 3283562 w 4209551"/>
              <a:gd name="connsiteY23" fmla="*/ 673593 h 1157436"/>
              <a:gd name="connsiteX24" fmla="*/ 3374455 w 4209551"/>
              <a:gd name="connsiteY24" fmla="*/ 757141 h 1157436"/>
              <a:gd name="connsiteX25" fmla="*/ 3441855 w 4209551"/>
              <a:gd name="connsiteY25" fmla="*/ 854023 h 1157436"/>
              <a:gd name="connsiteX26" fmla="*/ 3612624 w 4209551"/>
              <a:gd name="connsiteY26" fmla="*/ 1026582 h 1157436"/>
              <a:gd name="connsiteX27" fmla="*/ 3718115 w 4209551"/>
              <a:gd name="connsiteY27" fmla="*/ 1047915 h 1157436"/>
              <a:gd name="connsiteX28" fmla="*/ 4209513 w 4209551"/>
              <a:gd name="connsiteY28" fmla="*/ 745343 h 1157436"/>
              <a:gd name="connsiteX29" fmla="*/ 3746611 w 4209551"/>
              <a:gd name="connsiteY29" fmla="*/ 1140361 h 1157436"/>
              <a:gd name="connsiteX30" fmla="*/ 3943563 w 4209551"/>
              <a:gd name="connsiteY30" fmla="*/ 1015255 h 1157436"/>
              <a:gd name="connsiteX0" fmla="*/ 3943563 w 3950178"/>
              <a:gd name="connsiteY0" fmla="*/ 1015255 h 1140628"/>
              <a:gd name="connsiteX1" fmla="*/ 3472159 w 3950178"/>
              <a:gd name="connsiteY1" fmla="*/ 387743 h 1140628"/>
              <a:gd name="connsiteX2" fmla="*/ 2724832 w 3950178"/>
              <a:gd name="connsiteY2" fmla="*/ 37150 h 1140628"/>
              <a:gd name="connsiteX3" fmla="*/ 1735569 w 3950178"/>
              <a:gd name="connsiteY3" fmla="*/ 21108 h 1140628"/>
              <a:gd name="connsiteX4" fmla="*/ 585885 w 3950178"/>
              <a:gd name="connsiteY4" fmla="*/ 133403 h 1140628"/>
              <a:gd name="connsiteX5" fmla="*/ 61843 w 3950178"/>
              <a:gd name="connsiteY5" fmla="*/ 293824 h 1140628"/>
              <a:gd name="connsiteX6" fmla="*/ 45800 w 3950178"/>
              <a:gd name="connsiteY6" fmla="*/ 464940 h 1140628"/>
              <a:gd name="connsiteX7" fmla="*/ 382685 w 3950178"/>
              <a:gd name="connsiteY7" fmla="*/ 566540 h 1140628"/>
              <a:gd name="connsiteX8" fmla="*/ 794432 w 3950178"/>
              <a:gd name="connsiteY8" fmla="*/ 566540 h 1140628"/>
              <a:gd name="connsiteX9" fmla="*/ 1200832 w 3950178"/>
              <a:gd name="connsiteY9" fmla="*/ 454245 h 1140628"/>
              <a:gd name="connsiteX10" fmla="*/ 1382643 w 3950178"/>
              <a:gd name="connsiteY10" fmla="*/ 438203 h 1140628"/>
              <a:gd name="connsiteX11" fmla="*/ 1366600 w 3950178"/>
              <a:gd name="connsiteY11" fmla="*/ 390077 h 1140628"/>
              <a:gd name="connsiteX12" fmla="*/ 1125969 w 3950178"/>
              <a:gd name="connsiteY12" fmla="*/ 384729 h 1140628"/>
              <a:gd name="connsiteX13" fmla="*/ 799779 w 3950178"/>
              <a:gd name="connsiteY13" fmla="*/ 357992 h 1140628"/>
              <a:gd name="connsiteX14" fmla="*/ 767695 w 3950178"/>
              <a:gd name="connsiteY14" fmla="*/ 336603 h 1140628"/>
              <a:gd name="connsiteX15" fmla="*/ 1067148 w 3950178"/>
              <a:gd name="connsiteY15" fmla="*/ 336603 h 1140628"/>
              <a:gd name="connsiteX16" fmla="*/ 1564453 w 3950178"/>
              <a:gd name="connsiteY16" fmla="*/ 374034 h 1140628"/>
              <a:gd name="connsiteX17" fmla="*/ 1773000 w 3950178"/>
              <a:gd name="connsiteY17" fmla="*/ 336603 h 1140628"/>
              <a:gd name="connsiteX18" fmla="*/ 2195443 w 3950178"/>
              <a:gd name="connsiteY18" fmla="*/ 299171 h 1140628"/>
              <a:gd name="connsiteX19" fmla="*/ 2489548 w 3950178"/>
              <a:gd name="connsiteY19" fmla="*/ 325908 h 1140628"/>
              <a:gd name="connsiteX20" fmla="*/ 2831779 w 3950178"/>
              <a:gd name="connsiteY20" fmla="*/ 443550 h 1140628"/>
              <a:gd name="connsiteX21" fmla="*/ 2976158 w 3950178"/>
              <a:gd name="connsiteY21" fmla="*/ 497024 h 1140628"/>
              <a:gd name="connsiteX22" fmla="*/ 3078179 w 3950178"/>
              <a:gd name="connsiteY22" fmla="*/ 555132 h 1140628"/>
              <a:gd name="connsiteX23" fmla="*/ 3283562 w 3950178"/>
              <a:gd name="connsiteY23" fmla="*/ 673593 h 1140628"/>
              <a:gd name="connsiteX24" fmla="*/ 3374455 w 3950178"/>
              <a:gd name="connsiteY24" fmla="*/ 757141 h 1140628"/>
              <a:gd name="connsiteX25" fmla="*/ 3441855 w 3950178"/>
              <a:gd name="connsiteY25" fmla="*/ 854023 h 1140628"/>
              <a:gd name="connsiteX26" fmla="*/ 3612624 w 3950178"/>
              <a:gd name="connsiteY26" fmla="*/ 1026582 h 1140628"/>
              <a:gd name="connsiteX27" fmla="*/ 3718115 w 3950178"/>
              <a:gd name="connsiteY27" fmla="*/ 1047915 h 1140628"/>
              <a:gd name="connsiteX28" fmla="*/ 3746611 w 3950178"/>
              <a:gd name="connsiteY28" fmla="*/ 1140361 h 1140628"/>
              <a:gd name="connsiteX29" fmla="*/ 3943563 w 3950178"/>
              <a:gd name="connsiteY29" fmla="*/ 1015255 h 1140628"/>
              <a:gd name="connsiteX0" fmla="*/ 3943563 w 3950178"/>
              <a:gd name="connsiteY0" fmla="*/ 1015255 h 1140630"/>
              <a:gd name="connsiteX1" fmla="*/ 3472159 w 3950178"/>
              <a:gd name="connsiteY1" fmla="*/ 387743 h 1140630"/>
              <a:gd name="connsiteX2" fmla="*/ 2724832 w 3950178"/>
              <a:gd name="connsiteY2" fmla="*/ 37150 h 1140630"/>
              <a:gd name="connsiteX3" fmla="*/ 1735569 w 3950178"/>
              <a:gd name="connsiteY3" fmla="*/ 21108 h 1140630"/>
              <a:gd name="connsiteX4" fmla="*/ 585885 w 3950178"/>
              <a:gd name="connsiteY4" fmla="*/ 133403 h 1140630"/>
              <a:gd name="connsiteX5" fmla="*/ 61843 w 3950178"/>
              <a:gd name="connsiteY5" fmla="*/ 293824 h 1140630"/>
              <a:gd name="connsiteX6" fmla="*/ 45800 w 3950178"/>
              <a:gd name="connsiteY6" fmla="*/ 464940 h 1140630"/>
              <a:gd name="connsiteX7" fmla="*/ 382685 w 3950178"/>
              <a:gd name="connsiteY7" fmla="*/ 566540 h 1140630"/>
              <a:gd name="connsiteX8" fmla="*/ 794432 w 3950178"/>
              <a:gd name="connsiteY8" fmla="*/ 566540 h 1140630"/>
              <a:gd name="connsiteX9" fmla="*/ 1200832 w 3950178"/>
              <a:gd name="connsiteY9" fmla="*/ 454245 h 1140630"/>
              <a:gd name="connsiteX10" fmla="*/ 1382643 w 3950178"/>
              <a:gd name="connsiteY10" fmla="*/ 438203 h 1140630"/>
              <a:gd name="connsiteX11" fmla="*/ 1366600 w 3950178"/>
              <a:gd name="connsiteY11" fmla="*/ 390077 h 1140630"/>
              <a:gd name="connsiteX12" fmla="*/ 1125969 w 3950178"/>
              <a:gd name="connsiteY12" fmla="*/ 384729 h 1140630"/>
              <a:gd name="connsiteX13" fmla="*/ 799779 w 3950178"/>
              <a:gd name="connsiteY13" fmla="*/ 357992 h 1140630"/>
              <a:gd name="connsiteX14" fmla="*/ 767695 w 3950178"/>
              <a:gd name="connsiteY14" fmla="*/ 336603 h 1140630"/>
              <a:gd name="connsiteX15" fmla="*/ 1564453 w 3950178"/>
              <a:gd name="connsiteY15" fmla="*/ 374034 h 1140630"/>
              <a:gd name="connsiteX16" fmla="*/ 1773000 w 3950178"/>
              <a:gd name="connsiteY16" fmla="*/ 336603 h 1140630"/>
              <a:gd name="connsiteX17" fmla="*/ 2195443 w 3950178"/>
              <a:gd name="connsiteY17" fmla="*/ 299171 h 1140630"/>
              <a:gd name="connsiteX18" fmla="*/ 2489548 w 3950178"/>
              <a:gd name="connsiteY18" fmla="*/ 325908 h 1140630"/>
              <a:gd name="connsiteX19" fmla="*/ 2831779 w 3950178"/>
              <a:gd name="connsiteY19" fmla="*/ 443550 h 1140630"/>
              <a:gd name="connsiteX20" fmla="*/ 2976158 w 3950178"/>
              <a:gd name="connsiteY20" fmla="*/ 497024 h 1140630"/>
              <a:gd name="connsiteX21" fmla="*/ 3078179 w 3950178"/>
              <a:gd name="connsiteY21" fmla="*/ 555132 h 1140630"/>
              <a:gd name="connsiteX22" fmla="*/ 3283562 w 3950178"/>
              <a:gd name="connsiteY22" fmla="*/ 673593 h 1140630"/>
              <a:gd name="connsiteX23" fmla="*/ 3374455 w 3950178"/>
              <a:gd name="connsiteY23" fmla="*/ 757141 h 1140630"/>
              <a:gd name="connsiteX24" fmla="*/ 3441855 w 3950178"/>
              <a:gd name="connsiteY24" fmla="*/ 854023 h 1140630"/>
              <a:gd name="connsiteX25" fmla="*/ 3612624 w 3950178"/>
              <a:gd name="connsiteY25" fmla="*/ 1026582 h 1140630"/>
              <a:gd name="connsiteX26" fmla="*/ 3718115 w 3950178"/>
              <a:gd name="connsiteY26" fmla="*/ 1047915 h 1140630"/>
              <a:gd name="connsiteX27" fmla="*/ 3746611 w 3950178"/>
              <a:gd name="connsiteY27" fmla="*/ 1140361 h 1140630"/>
              <a:gd name="connsiteX28" fmla="*/ 3943563 w 3950178"/>
              <a:gd name="connsiteY28" fmla="*/ 1015255 h 1140630"/>
              <a:gd name="connsiteX0" fmla="*/ 3943563 w 3950178"/>
              <a:gd name="connsiteY0" fmla="*/ 1015255 h 1140628"/>
              <a:gd name="connsiteX1" fmla="*/ 3472159 w 3950178"/>
              <a:gd name="connsiteY1" fmla="*/ 387743 h 1140628"/>
              <a:gd name="connsiteX2" fmla="*/ 2724832 w 3950178"/>
              <a:gd name="connsiteY2" fmla="*/ 37150 h 1140628"/>
              <a:gd name="connsiteX3" fmla="*/ 1735569 w 3950178"/>
              <a:gd name="connsiteY3" fmla="*/ 21108 h 1140628"/>
              <a:gd name="connsiteX4" fmla="*/ 585885 w 3950178"/>
              <a:gd name="connsiteY4" fmla="*/ 133403 h 1140628"/>
              <a:gd name="connsiteX5" fmla="*/ 61843 w 3950178"/>
              <a:gd name="connsiteY5" fmla="*/ 293824 h 1140628"/>
              <a:gd name="connsiteX6" fmla="*/ 45800 w 3950178"/>
              <a:gd name="connsiteY6" fmla="*/ 464940 h 1140628"/>
              <a:gd name="connsiteX7" fmla="*/ 382685 w 3950178"/>
              <a:gd name="connsiteY7" fmla="*/ 566540 h 1140628"/>
              <a:gd name="connsiteX8" fmla="*/ 794432 w 3950178"/>
              <a:gd name="connsiteY8" fmla="*/ 566540 h 1140628"/>
              <a:gd name="connsiteX9" fmla="*/ 1200832 w 3950178"/>
              <a:gd name="connsiteY9" fmla="*/ 454245 h 1140628"/>
              <a:gd name="connsiteX10" fmla="*/ 1382643 w 3950178"/>
              <a:gd name="connsiteY10" fmla="*/ 438203 h 1140628"/>
              <a:gd name="connsiteX11" fmla="*/ 1366600 w 3950178"/>
              <a:gd name="connsiteY11" fmla="*/ 390077 h 1140628"/>
              <a:gd name="connsiteX12" fmla="*/ 799779 w 3950178"/>
              <a:gd name="connsiteY12" fmla="*/ 357992 h 1140628"/>
              <a:gd name="connsiteX13" fmla="*/ 767695 w 3950178"/>
              <a:gd name="connsiteY13" fmla="*/ 336603 h 1140628"/>
              <a:gd name="connsiteX14" fmla="*/ 1564453 w 3950178"/>
              <a:gd name="connsiteY14" fmla="*/ 374034 h 1140628"/>
              <a:gd name="connsiteX15" fmla="*/ 1773000 w 3950178"/>
              <a:gd name="connsiteY15" fmla="*/ 336603 h 1140628"/>
              <a:gd name="connsiteX16" fmla="*/ 2195443 w 3950178"/>
              <a:gd name="connsiteY16" fmla="*/ 299171 h 1140628"/>
              <a:gd name="connsiteX17" fmla="*/ 2489548 w 3950178"/>
              <a:gd name="connsiteY17" fmla="*/ 325908 h 1140628"/>
              <a:gd name="connsiteX18" fmla="*/ 2831779 w 3950178"/>
              <a:gd name="connsiteY18" fmla="*/ 443550 h 1140628"/>
              <a:gd name="connsiteX19" fmla="*/ 2976158 w 3950178"/>
              <a:gd name="connsiteY19" fmla="*/ 497024 h 1140628"/>
              <a:gd name="connsiteX20" fmla="*/ 3078179 w 3950178"/>
              <a:gd name="connsiteY20" fmla="*/ 555132 h 1140628"/>
              <a:gd name="connsiteX21" fmla="*/ 3283562 w 3950178"/>
              <a:gd name="connsiteY21" fmla="*/ 673593 h 1140628"/>
              <a:gd name="connsiteX22" fmla="*/ 3374455 w 3950178"/>
              <a:gd name="connsiteY22" fmla="*/ 757141 h 1140628"/>
              <a:gd name="connsiteX23" fmla="*/ 3441855 w 3950178"/>
              <a:gd name="connsiteY23" fmla="*/ 854023 h 1140628"/>
              <a:gd name="connsiteX24" fmla="*/ 3612624 w 3950178"/>
              <a:gd name="connsiteY24" fmla="*/ 1026582 h 1140628"/>
              <a:gd name="connsiteX25" fmla="*/ 3718115 w 3950178"/>
              <a:gd name="connsiteY25" fmla="*/ 1047915 h 1140628"/>
              <a:gd name="connsiteX26" fmla="*/ 3746611 w 3950178"/>
              <a:gd name="connsiteY26" fmla="*/ 1140361 h 1140628"/>
              <a:gd name="connsiteX27" fmla="*/ 3943563 w 3950178"/>
              <a:gd name="connsiteY27" fmla="*/ 1015255 h 1140628"/>
              <a:gd name="connsiteX0" fmla="*/ 3943563 w 3950178"/>
              <a:gd name="connsiteY0" fmla="*/ 1015255 h 1140630"/>
              <a:gd name="connsiteX1" fmla="*/ 3472159 w 3950178"/>
              <a:gd name="connsiteY1" fmla="*/ 387743 h 1140630"/>
              <a:gd name="connsiteX2" fmla="*/ 2724832 w 3950178"/>
              <a:gd name="connsiteY2" fmla="*/ 37150 h 1140630"/>
              <a:gd name="connsiteX3" fmla="*/ 1735569 w 3950178"/>
              <a:gd name="connsiteY3" fmla="*/ 21108 h 1140630"/>
              <a:gd name="connsiteX4" fmla="*/ 585885 w 3950178"/>
              <a:gd name="connsiteY4" fmla="*/ 133403 h 1140630"/>
              <a:gd name="connsiteX5" fmla="*/ 61843 w 3950178"/>
              <a:gd name="connsiteY5" fmla="*/ 293824 h 1140630"/>
              <a:gd name="connsiteX6" fmla="*/ 45800 w 3950178"/>
              <a:gd name="connsiteY6" fmla="*/ 464940 h 1140630"/>
              <a:gd name="connsiteX7" fmla="*/ 382685 w 3950178"/>
              <a:gd name="connsiteY7" fmla="*/ 566540 h 1140630"/>
              <a:gd name="connsiteX8" fmla="*/ 794432 w 3950178"/>
              <a:gd name="connsiteY8" fmla="*/ 566540 h 1140630"/>
              <a:gd name="connsiteX9" fmla="*/ 1200832 w 3950178"/>
              <a:gd name="connsiteY9" fmla="*/ 454245 h 1140630"/>
              <a:gd name="connsiteX10" fmla="*/ 1382643 w 3950178"/>
              <a:gd name="connsiteY10" fmla="*/ 438203 h 1140630"/>
              <a:gd name="connsiteX11" fmla="*/ 1366600 w 3950178"/>
              <a:gd name="connsiteY11" fmla="*/ 390077 h 1140630"/>
              <a:gd name="connsiteX12" fmla="*/ 799779 w 3950178"/>
              <a:gd name="connsiteY12" fmla="*/ 357992 h 1140630"/>
              <a:gd name="connsiteX13" fmla="*/ 1564453 w 3950178"/>
              <a:gd name="connsiteY13" fmla="*/ 374034 h 1140630"/>
              <a:gd name="connsiteX14" fmla="*/ 1773000 w 3950178"/>
              <a:gd name="connsiteY14" fmla="*/ 336603 h 1140630"/>
              <a:gd name="connsiteX15" fmla="*/ 2195443 w 3950178"/>
              <a:gd name="connsiteY15" fmla="*/ 299171 h 1140630"/>
              <a:gd name="connsiteX16" fmla="*/ 2489548 w 3950178"/>
              <a:gd name="connsiteY16" fmla="*/ 325908 h 1140630"/>
              <a:gd name="connsiteX17" fmla="*/ 2831779 w 3950178"/>
              <a:gd name="connsiteY17" fmla="*/ 443550 h 1140630"/>
              <a:gd name="connsiteX18" fmla="*/ 2976158 w 3950178"/>
              <a:gd name="connsiteY18" fmla="*/ 497024 h 1140630"/>
              <a:gd name="connsiteX19" fmla="*/ 3078179 w 3950178"/>
              <a:gd name="connsiteY19" fmla="*/ 555132 h 1140630"/>
              <a:gd name="connsiteX20" fmla="*/ 3283562 w 3950178"/>
              <a:gd name="connsiteY20" fmla="*/ 673593 h 1140630"/>
              <a:gd name="connsiteX21" fmla="*/ 3374455 w 3950178"/>
              <a:gd name="connsiteY21" fmla="*/ 757141 h 1140630"/>
              <a:gd name="connsiteX22" fmla="*/ 3441855 w 3950178"/>
              <a:gd name="connsiteY22" fmla="*/ 854023 h 1140630"/>
              <a:gd name="connsiteX23" fmla="*/ 3612624 w 3950178"/>
              <a:gd name="connsiteY23" fmla="*/ 1026582 h 1140630"/>
              <a:gd name="connsiteX24" fmla="*/ 3718115 w 3950178"/>
              <a:gd name="connsiteY24" fmla="*/ 1047915 h 1140630"/>
              <a:gd name="connsiteX25" fmla="*/ 3746611 w 3950178"/>
              <a:gd name="connsiteY25" fmla="*/ 1140361 h 1140630"/>
              <a:gd name="connsiteX26" fmla="*/ 3943563 w 3950178"/>
              <a:gd name="connsiteY26" fmla="*/ 1015255 h 1140630"/>
              <a:gd name="connsiteX0" fmla="*/ 3943563 w 3950178"/>
              <a:gd name="connsiteY0" fmla="*/ 1015255 h 1140628"/>
              <a:gd name="connsiteX1" fmla="*/ 3472159 w 3950178"/>
              <a:gd name="connsiteY1" fmla="*/ 387743 h 1140628"/>
              <a:gd name="connsiteX2" fmla="*/ 2724832 w 3950178"/>
              <a:gd name="connsiteY2" fmla="*/ 37150 h 1140628"/>
              <a:gd name="connsiteX3" fmla="*/ 1735569 w 3950178"/>
              <a:gd name="connsiteY3" fmla="*/ 21108 h 1140628"/>
              <a:gd name="connsiteX4" fmla="*/ 585885 w 3950178"/>
              <a:gd name="connsiteY4" fmla="*/ 133403 h 1140628"/>
              <a:gd name="connsiteX5" fmla="*/ 61843 w 3950178"/>
              <a:gd name="connsiteY5" fmla="*/ 293824 h 1140628"/>
              <a:gd name="connsiteX6" fmla="*/ 45800 w 3950178"/>
              <a:gd name="connsiteY6" fmla="*/ 464940 h 1140628"/>
              <a:gd name="connsiteX7" fmla="*/ 382685 w 3950178"/>
              <a:gd name="connsiteY7" fmla="*/ 566540 h 1140628"/>
              <a:gd name="connsiteX8" fmla="*/ 794432 w 3950178"/>
              <a:gd name="connsiteY8" fmla="*/ 566540 h 1140628"/>
              <a:gd name="connsiteX9" fmla="*/ 1200832 w 3950178"/>
              <a:gd name="connsiteY9" fmla="*/ 454245 h 1140628"/>
              <a:gd name="connsiteX10" fmla="*/ 1382643 w 3950178"/>
              <a:gd name="connsiteY10" fmla="*/ 438203 h 1140628"/>
              <a:gd name="connsiteX11" fmla="*/ 1366600 w 3950178"/>
              <a:gd name="connsiteY11" fmla="*/ 390077 h 1140628"/>
              <a:gd name="connsiteX12" fmla="*/ 1564453 w 3950178"/>
              <a:gd name="connsiteY12" fmla="*/ 374034 h 1140628"/>
              <a:gd name="connsiteX13" fmla="*/ 1773000 w 3950178"/>
              <a:gd name="connsiteY13" fmla="*/ 336603 h 1140628"/>
              <a:gd name="connsiteX14" fmla="*/ 2195443 w 3950178"/>
              <a:gd name="connsiteY14" fmla="*/ 299171 h 1140628"/>
              <a:gd name="connsiteX15" fmla="*/ 2489548 w 3950178"/>
              <a:gd name="connsiteY15" fmla="*/ 325908 h 1140628"/>
              <a:gd name="connsiteX16" fmla="*/ 2831779 w 3950178"/>
              <a:gd name="connsiteY16" fmla="*/ 443550 h 1140628"/>
              <a:gd name="connsiteX17" fmla="*/ 2976158 w 3950178"/>
              <a:gd name="connsiteY17" fmla="*/ 497024 h 1140628"/>
              <a:gd name="connsiteX18" fmla="*/ 3078179 w 3950178"/>
              <a:gd name="connsiteY18" fmla="*/ 555132 h 1140628"/>
              <a:gd name="connsiteX19" fmla="*/ 3283562 w 3950178"/>
              <a:gd name="connsiteY19" fmla="*/ 673593 h 1140628"/>
              <a:gd name="connsiteX20" fmla="*/ 3374455 w 3950178"/>
              <a:gd name="connsiteY20" fmla="*/ 757141 h 1140628"/>
              <a:gd name="connsiteX21" fmla="*/ 3441855 w 3950178"/>
              <a:gd name="connsiteY21" fmla="*/ 854023 h 1140628"/>
              <a:gd name="connsiteX22" fmla="*/ 3612624 w 3950178"/>
              <a:gd name="connsiteY22" fmla="*/ 1026582 h 1140628"/>
              <a:gd name="connsiteX23" fmla="*/ 3718115 w 3950178"/>
              <a:gd name="connsiteY23" fmla="*/ 1047915 h 1140628"/>
              <a:gd name="connsiteX24" fmla="*/ 3746611 w 3950178"/>
              <a:gd name="connsiteY24" fmla="*/ 1140361 h 1140628"/>
              <a:gd name="connsiteX25" fmla="*/ 3943563 w 3950178"/>
              <a:gd name="connsiteY25" fmla="*/ 1015255 h 1140628"/>
              <a:gd name="connsiteX0" fmla="*/ 3900933 w 3907548"/>
              <a:gd name="connsiteY0" fmla="*/ 1015255 h 1140630"/>
              <a:gd name="connsiteX1" fmla="*/ 3429529 w 3907548"/>
              <a:gd name="connsiteY1" fmla="*/ 387743 h 1140630"/>
              <a:gd name="connsiteX2" fmla="*/ 2682202 w 3907548"/>
              <a:gd name="connsiteY2" fmla="*/ 37150 h 1140630"/>
              <a:gd name="connsiteX3" fmla="*/ 1692939 w 3907548"/>
              <a:gd name="connsiteY3" fmla="*/ 21108 h 1140630"/>
              <a:gd name="connsiteX4" fmla="*/ 543255 w 3907548"/>
              <a:gd name="connsiteY4" fmla="*/ 133403 h 1140630"/>
              <a:gd name="connsiteX5" fmla="*/ 3170 w 3907548"/>
              <a:gd name="connsiteY5" fmla="*/ 464940 h 1140630"/>
              <a:gd name="connsiteX6" fmla="*/ 340055 w 3907548"/>
              <a:gd name="connsiteY6" fmla="*/ 566540 h 1140630"/>
              <a:gd name="connsiteX7" fmla="*/ 751802 w 3907548"/>
              <a:gd name="connsiteY7" fmla="*/ 566540 h 1140630"/>
              <a:gd name="connsiteX8" fmla="*/ 1158202 w 3907548"/>
              <a:gd name="connsiteY8" fmla="*/ 454245 h 1140630"/>
              <a:gd name="connsiteX9" fmla="*/ 1340013 w 3907548"/>
              <a:gd name="connsiteY9" fmla="*/ 438203 h 1140630"/>
              <a:gd name="connsiteX10" fmla="*/ 1323970 w 3907548"/>
              <a:gd name="connsiteY10" fmla="*/ 390077 h 1140630"/>
              <a:gd name="connsiteX11" fmla="*/ 1521823 w 3907548"/>
              <a:gd name="connsiteY11" fmla="*/ 374034 h 1140630"/>
              <a:gd name="connsiteX12" fmla="*/ 1730370 w 3907548"/>
              <a:gd name="connsiteY12" fmla="*/ 336603 h 1140630"/>
              <a:gd name="connsiteX13" fmla="*/ 2152813 w 3907548"/>
              <a:gd name="connsiteY13" fmla="*/ 299171 h 1140630"/>
              <a:gd name="connsiteX14" fmla="*/ 2446918 w 3907548"/>
              <a:gd name="connsiteY14" fmla="*/ 325908 h 1140630"/>
              <a:gd name="connsiteX15" fmla="*/ 2789149 w 3907548"/>
              <a:gd name="connsiteY15" fmla="*/ 443550 h 1140630"/>
              <a:gd name="connsiteX16" fmla="*/ 2933528 w 3907548"/>
              <a:gd name="connsiteY16" fmla="*/ 497024 h 1140630"/>
              <a:gd name="connsiteX17" fmla="*/ 3035549 w 3907548"/>
              <a:gd name="connsiteY17" fmla="*/ 555132 h 1140630"/>
              <a:gd name="connsiteX18" fmla="*/ 3240932 w 3907548"/>
              <a:gd name="connsiteY18" fmla="*/ 673593 h 1140630"/>
              <a:gd name="connsiteX19" fmla="*/ 3331825 w 3907548"/>
              <a:gd name="connsiteY19" fmla="*/ 757141 h 1140630"/>
              <a:gd name="connsiteX20" fmla="*/ 3399225 w 3907548"/>
              <a:gd name="connsiteY20" fmla="*/ 854023 h 1140630"/>
              <a:gd name="connsiteX21" fmla="*/ 3569994 w 3907548"/>
              <a:gd name="connsiteY21" fmla="*/ 1026582 h 1140630"/>
              <a:gd name="connsiteX22" fmla="*/ 3675485 w 3907548"/>
              <a:gd name="connsiteY22" fmla="*/ 1047915 h 1140630"/>
              <a:gd name="connsiteX23" fmla="*/ 3703981 w 3907548"/>
              <a:gd name="connsiteY23" fmla="*/ 1140361 h 1140630"/>
              <a:gd name="connsiteX24" fmla="*/ 3900933 w 3907548"/>
              <a:gd name="connsiteY24" fmla="*/ 1015255 h 1140630"/>
              <a:gd name="connsiteX0" fmla="*/ 3575504 w 3582119"/>
              <a:gd name="connsiteY0" fmla="*/ 1015255 h 1140628"/>
              <a:gd name="connsiteX1" fmla="*/ 3104100 w 3582119"/>
              <a:gd name="connsiteY1" fmla="*/ 387743 h 1140628"/>
              <a:gd name="connsiteX2" fmla="*/ 2356773 w 3582119"/>
              <a:gd name="connsiteY2" fmla="*/ 37150 h 1140628"/>
              <a:gd name="connsiteX3" fmla="*/ 1367510 w 3582119"/>
              <a:gd name="connsiteY3" fmla="*/ 21108 h 1140628"/>
              <a:gd name="connsiteX4" fmla="*/ 217826 w 3582119"/>
              <a:gd name="connsiteY4" fmla="*/ 133403 h 1140628"/>
              <a:gd name="connsiteX5" fmla="*/ 14626 w 3582119"/>
              <a:gd name="connsiteY5" fmla="*/ 566540 h 1140628"/>
              <a:gd name="connsiteX6" fmla="*/ 426373 w 3582119"/>
              <a:gd name="connsiteY6" fmla="*/ 566540 h 1140628"/>
              <a:gd name="connsiteX7" fmla="*/ 832773 w 3582119"/>
              <a:gd name="connsiteY7" fmla="*/ 454245 h 1140628"/>
              <a:gd name="connsiteX8" fmla="*/ 1014584 w 3582119"/>
              <a:gd name="connsiteY8" fmla="*/ 438203 h 1140628"/>
              <a:gd name="connsiteX9" fmla="*/ 998541 w 3582119"/>
              <a:gd name="connsiteY9" fmla="*/ 390077 h 1140628"/>
              <a:gd name="connsiteX10" fmla="*/ 1196394 w 3582119"/>
              <a:gd name="connsiteY10" fmla="*/ 374034 h 1140628"/>
              <a:gd name="connsiteX11" fmla="*/ 1404941 w 3582119"/>
              <a:gd name="connsiteY11" fmla="*/ 336603 h 1140628"/>
              <a:gd name="connsiteX12" fmla="*/ 1827384 w 3582119"/>
              <a:gd name="connsiteY12" fmla="*/ 299171 h 1140628"/>
              <a:gd name="connsiteX13" fmla="*/ 2121489 w 3582119"/>
              <a:gd name="connsiteY13" fmla="*/ 325908 h 1140628"/>
              <a:gd name="connsiteX14" fmla="*/ 2463720 w 3582119"/>
              <a:gd name="connsiteY14" fmla="*/ 443550 h 1140628"/>
              <a:gd name="connsiteX15" fmla="*/ 2608099 w 3582119"/>
              <a:gd name="connsiteY15" fmla="*/ 497024 h 1140628"/>
              <a:gd name="connsiteX16" fmla="*/ 2710120 w 3582119"/>
              <a:gd name="connsiteY16" fmla="*/ 555132 h 1140628"/>
              <a:gd name="connsiteX17" fmla="*/ 2915503 w 3582119"/>
              <a:gd name="connsiteY17" fmla="*/ 673593 h 1140628"/>
              <a:gd name="connsiteX18" fmla="*/ 3006396 w 3582119"/>
              <a:gd name="connsiteY18" fmla="*/ 757141 h 1140628"/>
              <a:gd name="connsiteX19" fmla="*/ 3073796 w 3582119"/>
              <a:gd name="connsiteY19" fmla="*/ 854023 h 1140628"/>
              <a:gd name="connsiteX20" fmla="*/ 3244565 w 3582119"/>
              <a:gd name="connsiteY20" fmla="*/ 1026582 h 1140628"/>
              <a:gd name="connsiteX21" fmla="*/ 3350056 w 3582119"/>
              <a:gd name="connsiteY21" fmla="*/ 1047915 h 1140628"/>
              <a:gd name="connsiteX22" fmla="*/ 3378552 w 3582119"/>
              <a:gd name="connsiteY22" fmla="*/ 1140361 h 1140628"/>
              <a:gd name="connsiteX23" fmla="*/ 3575504 w 3582119"/>
              <a:gd name="connsiteY23" fmla="*/ 1015255 h 1140628"/>
              <a:gd name="connsiteX0" fmla="*/ 3565971 w 3572586"/>
              <a:gd name="connsiteY0" fmla="*/ 1036353 h 1161728"/>
              <a:gd name="connsiteX1" fmla="*/ 3094567 w 3572586"/>
              <a:gd name="connsiteY1" fmla="*/ 408841 h 1161728"/>
              <a:gd name="connsiteX2" fmla="*/ 2347240 w 3572586"/>
              <a:gd name="connsiteY2" fmla="*/ 58248 h 1161728"/>
              <a:gd name="connsiteX3" fmla="*/ 1357977 w 3572586"/>
              <a:gd name="connsiteY3" fmla="*/ 42206 h 1161728"/>
              <a:gd name="connsiteX4" fmla="*/ 524027 w 3572586"/>
              <a:gd name="connsiteY4" fmla="*/ 476662 h 1161728"/>
              <a:gd name="connsiteX5" fmla="*/ 208293 w 3572586"/>
              <a:gd name="connsiteY5" fmla="*/ 154501 h 1161728"/>
              <a:gd name="connsiteX6" fmla="*/ 5093 w 3572586"/>
              <a:gd name="connsiteY6" fmla="*/ 587638 h 1161728"/>
              <a:gd name="connsiteX7" fmla="*/ 416840 w 3572586"/>
              <a:gd name="connsiteY7" fmla="*/ 587638 h 1161728"/>
              <a:gd name="connsiteX8" fmla="*/ 823240 w 3572586"/>
              <a:gd name="connsiteY8" fmla="*/ 475343 h 1161728"/>
              <a:gd name="connsiteX9" fmla="*/ 1005051 w 3572586"/>
              <a:gd name="connsiteY9" fmla="*/ 459301 h 1161728"/>
              <a:gd name="connsiteX10" fmla="*/ 989008 w 3572586"/>
              <a:gd name="connsiteY10" fmla="*/ 411175 h 1161728"/>
              <a:gd name="connsiteX11" fmla="*/ 1186861 w 3572586"/>
              <a:gd name="connsiteY11" fmla="*/ 395132 h 1161728"/>
              <a:gd name="connsiteX12" fmla="*/ 1395408 w 3572586"/>
              <a:gd name="connsiteY12" fmla="*/ 357701 h 1161728"/>
              <a:gd name="connsiteX13" fmla="*/ 1817851 w 3572586"/>
              <a:gd name="connsiteY13" fmla="*/ 320269 h 1161728"/>
              <a:gd name="connsiteX14" fmla="*/ 2111956 w 3572586"/>
              <a:gd name="connsiteY14" fmla="*/ 347006 h 1161728"/>
              <a:gd name="connsiteX15" fmla="*/ 2454187 w 3572586"/>
              <a:gd name="connsiteY15" fmla="*/ 464648 h 1161728"/>
              <a:gd name="connsiteX16" fmla="*/ 2598566 w 3572586"/>
              <a:gd name="connsiteY16" fmla="*/ 518122 h 1161728"/>
              <a:gd name="connsiteX17" fmla="*/ 2700587 w 3572586"/>
              <a:gd name="connsiteY17" fmla="*/ 576230 h 1161728"/>
              <a:gd name="connsiteX18" fmla="*/ 2905970 w 3572586"/>
              <a:gd name="connsiteY18" fmla="*/ 694691 h 1161728"/>
              <a:gd name="connsiteX19" fmla="*/ 2996863 w 3572586"/>
              <a:gd name="connsiteY19" fmla="*/ 778239 h 1161728"/>
              <a:gd name="connsiteX20" fmla="*/ 3064263 w 3572586"/>
              <a:gd name="connsiteY20" fmla="*/ 875121 h 1161728"/>
              <a:gd name="connsiteX21" fmla="*/ 3235032 w 3572586"/>
              <a:gd name="connsiteY21" fmla="*/ 1047680 h 1161728"/>
              <a:gd name="connsiteX22" fmla="*/ 3340523 w 3572586"/>
              <a:gd name="connsiteY22" fmla="*/ 1069013 h 1161728"/>
              <a:gd name="connsiteX23" fmla="*/ 3369019 w 3572586"/>
              <a:gd name="connsiteY23" fmla="*/ 1161459 h 1161728"/>
              <a:gd name="connsiteX24" fmla="*/ 3565971 w 3572586"/>
              <a:gd name="connsiteY24" fmla="*/ 1036353 h 1161728"/>
              <a:gd name="connsiteX0" fmla="*/ 3561660 w 3568275"/>
              <a:gd name="connsiteY0" fmla="*/ 1036353 h 1161726"/>
              <a:gd name="connsiteX1" fmla="*/ 3090256 w 3568275"/>
              <a:gd name="connsiteY1" fmla="*/ 408841 h 1161726"/>
              <a:gd name="connsiteX2" fmla="*/ 2342929 w 3568275"/>
              <a:gd name="connsiteY2" fmla="*/ 58248 h 1161726"/>
              <a:gd name="connsiteX3" fmla="*/ 1353666 w 3568275"/>
              <a:gd name="connsiteY3" fmla="*/ 42206 h 1161726"/>
              <a:gd name="connsiteX4" fmla="*/ 519716 w 3568275"/>
              <a:gd name="connsiteY4" fmla="*/ 476662 h 1161726"/>
              <a:gd name="connsiteX5" fmla="*/ 782 w 3568275"/>
              <a:gd name="connsiteY5" fmla="*/ 587638 h 1161726"/>
              <a:gd name="connsiteX6" fmla="*/ 412529 w 3568275"/>
              <a:gd name="connsiteY6" fmla="*/ 587638 h 1161726"/>
              <a:gd name="connsiteX7" fmla="*/ 818929 w 3568275"/>
              <a:gd name="connsiteY7" fmla="*/ 475343 h 1161726"/>
              <a:gd name="connsiteX8" fmla="*/ 1000740 w 3568275"/>
              <a:gd name="connsiteY8" fmla="*/ 459301 h 1161726"/>
              <a:gd name="connsiteX9" fmla="*/ 984697 w 3568275"/>
              <a:gd name="connsiteY9" fmla="*/ 411175 h 1161726"/>
              <a:gd name="connsiteX10" fmla="*/ 1182550 w 3568275"/>
              <a:gd name="connsiteY10" fmla="*/ 395132 h 1161726"/>
              <a:gd name="connsiteX11" fmla="*/ 1391097 w 3568275"/>
              <a:gd name="connsiteY11" fmla="*/ 357701 h 1161726"/>
              <a:gd name="connsiteX12" fmla="*/ 1813540 w 3568275"/>
              <a:gd name="connsiteY12" fmla="*/ 320269 h 1161726"/>
              <a:gd name="connsiteX13" fmla="*/ 2107645 w 3568275"/>
              <a:gd name="connsiteY13" fmla="*/ 347006 h 1161726"/>
              <a:gd name="connsiteX14" fmla="*/ 2449876 w 3568275"/>
              <a:gd name="connsiteY14" fmla="*/ 464648 h 1161726"/>
              <a:gd name="connsiteX15" fmla="*/ 2594255 w 3568275"/>
              <a:gd name="connsiteY15" fmla="*/ 518122 h 1161726"/>
              <a:gd name="connsiteX16" fmla="*/ 2696276 w 3568275"/>
              <a:gd name="connsiteY16" fmla="*/ 576230 h 1161726"/>
              <a:gd name="connsiteX17" fmla="*/ 2901659 w 3568275"/>
              <a:gd name="connsiteY17" fmla="*/ 694691 h 1161726"/>
              <a:gd name="connsiteX18" fmla="*/ 2992552 w 3568275"/>
              <a:gd name="connsiteY18" fmla="*/ 778239 h 1161726"/>
              <a:gd name="connsiteX19" fmla="*/ 3059952 w 3568275"/>
              <a:gd name="connsiteY19" fmla="*/ 875121 h 1161726"/>
              <a:gd name="connsiteX20" fmla="*/ 3230721 w 3568275"/>
              <a:gd name="connsiteY20" fmla="*/ 1047680 h 1161726"/>
              <a:gd name="connsiteX21" fmla="*/ 3336212 w 3568275"/>
              <a:gd name="connsiteY21" fmla="*/ 1069013 h 1161726"/>
              <a:gd name="connsiteX22" fmla="*/ 3364708 w 3568275"/>
              <a:gd name="connsiteY22" fmla="*/ 1161459 h 1161726"/>
              <a:gd name="connsiteX23" fmla="*/ 3561660 w 3568275"/>
              <a:gd name="connsiteY23" fmla="*/ 1036353 h 1161726"/>
              <a:gd name="connsiteX0" fmla="*/ 3565816 w 3572431"/>
              <a:gd name="connsiteY0" fmla="*/ 1036353 h 1161728"/>
              <a:gd name="connsiteX1" fmla="*/ 3094412 w 3572431"/>
              <a:gd name="connsiteY1" fmla="*/ 408841 h 1161728"/>
              <a:gd name="connsiteX2" fmla="*/ 2347085 w 3572431"/>
              <a:gd name="connsiteY2" fmla="*/ 58248 h 1161728"/>
              <a:gd name="connsiteX3" fmla="*/ 1357822 w 3572431"/>
              <a:gd name="connsiteY3" fmla="*/ 42206 h 1161728"/>
              <a:gd name="connsiteX4" fmla="*/ 523872 w 3572431"/>
              <a:gd name="connsiteY4" fmla="*/ 476662 h 1161728"/>
              <a:gd name="connsiteX5" fmla="*/ 4938 w 3572431"/>
              <a:gd name="connsiteY5" fmla="*/ 587638 h 1161728"/>
              <a:gd name="connsiteX6" fmla="*/ 270978 w 3572431"/>
              <a:gd name="connsiteY6" fmla="*/ 709664 h 1161728"/>
              <a:gd name="connsiteX7" fmla="*/ 416685 w 3572431"/>
              <a:gd name="connsiteY7" fmla="*/ 587638 h 1161728"/>
              <a:gd name="connsiteX8" fmla="*/ 823085 w 3572431"/>
              <a:gd name="connsiteY8" fmla="*/ 475343 h 1161728"/>
              <a:gd name="connsiteX9" fmla="*/ 1004896 w 3572431"/>
              <a:gd name="connsiteY9" fmla="*/ 459301 h 1161728"/>
              <a:gd name="connsiteX10" fmla="*/ 988853 w 3572431"/>
              <a:gd name="connsiteY10" fmla="*/ 411175 h 1161728"/>
              <a:gd name="connsiteX11" fmla="*/ 1186706 w 3572431"/>
              <a:gd name="connsiteY11" fmla="*/ 395132 h 1161728"/>
              <a:gd name="connsiteX12" fmla="*/ 1395253 w 3572431"/>
              <a:gd name="connsiteY12" fmla="*/ 357701 h 1161728"/>
              <a:gd name="connsiteX13" fmla="*/ 1817696 w 3572431"/>
              <a:gd name="connsiteY13" fmla="*/ 320269 h 1161728"/>
              <a:gd name="connsiteX14" fmla="*/ 2111801 w 3572431"/>
              <a:gd name="connsiteY14" fmla="*/ 347006 h 1161728"/>
              <a:gd name="connsiteX15" fmla="*/ 2454032 w 3572431"/>
              <a:gd name="connsiteY15" fmla="*/ 464648 h 1161728"/>
              <a:gd name="connsiteX16" fmla="*/ 2598411 w 3572431"/>
              <a:gd name="connsiteY16" fmla="*/ 518122 h 1161728"/>
              <a:gd name="connsiteX17" fmla="*/ 2700432 w 3572431"/>
              <a:gd name="connsiteY17" fmla="*/ 576230 h 1161728"/>
              <a:gd name="connsiteX18" fmla="*/ 2905815 w 3572431"/>
              <a:gd name="connsiteY18" fmla="*/ 694691 h 1161728"/>
              <a:gd name="connsiteX19" fmla="*/ 2996708 w 3572431"/>
              <a:gd name="connsiteY19" fmla="*/ 778239 h 1161728"/>
              <a:gd name="connsiteX20" fmla="*/ 3064108 w 3572431"/>
              <a:gd name="connsiteY20" fmla="*/ 875121 h 1161728"/>
              <a:gd name="connsiteX21" fmla="*/ 3234877 w 3572431"/>
              <a:gd name="connsiteY21" fmla="*/ 1047680 h 1161728"/>
              <a:gd name="connsiteX22" fmla="*/ 3340368 w 3572431"/>
              <a:gd name="connsiteY22" fmla="*/ 1069013 h 1161728"/>
              <a:gd name="connsiteX23" fmla="*/ 3368864 w 3572431"/>
              <a:gd name="connsiteY23" fmla="*/ 1161459 h 1161728"/>
              <a:gd name="connsiteX24" fmla="*/ 3565816 w 3572431"/>
              <a:gd name="connsiteY24" fmla="*/ 1036353 h 1161728"/>
              <a:gd name="connsiteX0" fmla="*/ 3565816 w 3572431"/>
              <a:gd name="connsiteY0" fmla="*/ 1036353 h 1161726"/>
              <a:gd name="connsiteX1" fmla="*/ 3094412 w 3572431"/>
              <a:gd name="connsiteY1" fmla="*/ 408841 h 1161726"/>
              <a:gd name="connsiteX2" fmla="*/ 2347085 w 3572431"/>
              <a:gd name="connsiteY2" fmla="*/ 58248 h 1161726"/>
              <a:gd name="connsiteX3" fmla="*/ 1357822 w 3572431"/>
              <a:gd name="connsiteY3" fmla="*/ 42206 h 1161726"/>
              <a:gd name="connsiteX4" fmla="*/ 523872 w 3572431"/>
              <a:gd name="connsiteY4" fmla="*/ 476662 h 1161726"/>
              <a:gd name="connsiteX5" fmla="*/ 4938 w 3572431"/>
              <a:gd name="connsiteY5" fmla="*/ 587638 h 1161726"/>
              <a:gd name="connsiteX6" fmla="*/ 270978 w 3572431"/>
              <a:gd name="connsiteY6" fmla="*/ 709664 h 1161726"/>
              <a:gd name="connsiteX7" fmla="*/ 530936 w 3572431"/>
              <a:gd name="connsiteY7" fmla="*/ 724167 h 1161726"/>
              <a:gd name="connsiteX8" fmla="*/ 823085 w 3572431"/>
              <a:gd name="connsiteY8" fmla="*/ 475343 h 1161726"/>
              <a:gd name="connsiteX9" fmla="*/ 1004896 w 3572431"/>
              <a:gd name="connsiteY9" fmla="*/ 459301 h 1161726"/>
              <a:gd name="connsiteX10" fmla="*/ 988853 w 3572431"/>
              <a:gd name="connsiteY10" fmla="*/ 411175 h 1161726"/>
              <a:gd name="connsiteX11" fmla="*/ 1186706 w 3572431"/>
              <a:gd name="connsiteY11" fmla="*/ 395132 h 1161726"/>
              <a:gd name="connsiteX12" fmla="*/ 1395253 w 3572431"/>
              <a:gd name="connsiteY12" fmla="*/ 357701 h 1161726"/>
              <a:gd name="connsiteX13" fmla="*/ 1817696 w 3572431"/>
              <a:gd name="connsiteY13" fmla="*/ 320269 h 1161726"/>
              <a:gd name="connsiteX14" fmla="*/ 2111801 w 3572431"/>
              <a:gd name="connsiteY14" fmla="*/ 347006 h 1161726"/>
              <a:gd name="connsiteX15" fmla="*/ 2454032 w 3572431"/>
              <a:gd name="connsiteY15" fmla="*/ 464648 h 1161726"/>
              <a:gd name="connsiteX16" fmla="*/ 2598411 w 3572431"/>
              <a:gd name="connsiteY16" fmla="*/ 518122 h 1161726"/>
              <a:gd name="connsiteX17" fmla="*/ 2700432 w 3572431"/>
              <a:gd name="connsiteY17" fmla="*/ 576230 h 1161726"/>
              <a:gd name="connsiteX18" fmla="*/ 2905815 w 3572431"/>
              <a:gd name="connsiteY18" fmla="*/ 694691 h 1161726"/>
              <a:gd name="connsiteX19" fmla="*/ 2996708 w 3572431"/>
              <a:gd name="connsiteY19" fmla="*/ 778239 h 1161726"/>
              <a:gd name="connsiteX20" fmla="*/ 3064108 w 3572431"/>
              <a:gd name="connsiteY20" fmla="*/ 875121 h 1161726"/>
              <a:gd name="connsiteX21" fmla="*/ 3234877 w 3572431"/>
              <a:gd name="connsiteY21" fmla="*/ 1047680 h 1161726"/>
              <a:gd name="connsiteX22" fmla="*/ 3340368 w 3572431"/>
              <a:gd name="connsiteY22" fmla="*/ 1069013 h 1161726"/>
              <a:gd name="connsiteX23" fmla="*/ 3368864 w 3572431"/>
              <a:gd name="connsiteY23" fmla="*/ 1161459 h 1161726"/>
              <a:gd name="connsiteX24" fmla="*/ 3565816 w 3572431"/>
              <a:gd name="connsiteY24" fmla="*/ 1036353 h 1161726"/>
              <a:gd name="connsiteX0" fmla="*/ 3565816 w 3572431"/>
              <a:gd name="connsiteY0" fmla="*/ 1036353 h 1161728"/>
              <a:gd name="connsiteX1" fmla="*/ 3094412 w 3572431"/>
              <a:gd name="connsiteY1" fmla="*/ 408841 h 1161728"/>
              <a:gd name="connsiteX2" fmla="*/ 2347085 w 3572431"/>
              <a:gd name="connsiteY2" fmla="*/ 58248 h 1161728"/>
              <a:gd name="connsiteX3" fmla="*/ 1357822 w 3572431"/>
              <a:gd name="connsiteY3" fmla="*/ 42206 h 1161728"/>
              <a:gd name="connsiteX4" fmla="*/ 523872 w 3572431"/>
              <a:gd name="connsiteY4" fmla="*/ 476662 h 1161728"/>
              <a:gd name="connsiteX5" fmla="*/ 4938 w 3572431"/>
              <a:gd name="connsiteY5" fmla="*/ 587638 h 1161728"/>
              <a:gd name="connsiteX6" fmla="*/ 270978 w 3572431"/>
              <a:gd name="connsiteY6" fmla="*/ 709664 h 1161728"/>
              <a:gd name="connsiteX7" fmla="*/ 511937 w 3572431"/>
              <a:gd name="connsiteY7" fmla="*/ 662537 h 1161728"/>
              <a:gd name="connsiteX8" fmla="*/ 823085 w 3572431"/>
              <a:gd name="connsiteY8" fmla="*/ 475343 h 1161728"/>
              <a:gd name="connsiteX9" fmla="*/ 1004896 w 3572431"/>
              <a:gd name="connsiteY9" fmla="*/ 459301 h 1161728"/>
              <a:gd name="connsiteX10" fmla="*/ 988853 w 3572431"/>
              <a:gd name="connsiteY10" fmla="*/ 411175 h 1161728"/>
              <a:gd name="connsiteX11" fmla="*/ 1186706 w 3572431"/>
              <a:gd name="connsiteY11" fmla="*/ 395132 h 1161728"/>
              <a:gd name="connsiteX12" fmla="*/ 1395253 w 3572431"/>
              <a:gd name="connsiteY12" fmla="*/ 357701 h 1161728"/>
              <a:gd name="connsiteX13" fmla="*/ 1817696 w 3572431"/>
              <a:gd name="connsiteY13" fmla="*/ 320269 h 1161728"/>
              <a:gd name="connsiteX14" fmla="*/ 2111801 w 3572431"/>
              <a:gd name="connsiteY14" fmla="*/ 347006 h 1161728"/>
              <a:gd name="connsiteX15" fmla="*/ 2454032 w 3572431"/>
              <a:gd name="connsiteY15" fmla="*/ 464648 h 1161728"/>
              <a:gd name="connsiteX16" fmla="*/ 2598411 w 3572431"/>
              <a:gd name="connsiteY16" fmla="*/ 518122 h 1161728"/>
              <a:gd name="connsiteX17" fmla="*/ 2700432 w 3572431"/>
              <a:gd name="connsiteY17" fmla="*/ 576230 h 1161728"/>
              <a:gd name="connsiteX18" fmla="*/ 2905815 w 3572431"/>
              <a:gd name="connsiteY18" fmla="*/ 694691 h 1161728"/>
              <a:gd name="connsiteX19" fmla="*/ 2996708 w 3572431"/>
              <a:gd name="connsiteY19" fmla="*/ 778239 h 1161728"/>
              <a:gd name="connsiteX20" fmla="*/ 3064108 w 3572431"/>
              <a:gd name="connsiteY20" fmla="*/ 875121 h 1161728"/>
              <a:gd name="connsiteX21" fmla="*/ 3234877 w 3572431"/>
              <a:gd name="connsiteY21" fmla="*/ 1047680 h 1161728"/>
              <a:gd name="connsiteX22" fmla="*/ 3340368 w 3572431"/>
              <a:gd name="connsiteY22" fmla="*/ 1069013 h 1161728"/>
              <a:gd name="connsiteX23" fmla="*/ 3368864 w 3572431"/>
              <a:gd name="connsiteY23" fmla="*/ 1161459 h 1161728"/>
              <a:gd name="connsiteX24" fmla="*/ 3565816 w 3572431"/>
              <a:gd name="connsiteY24" fmla="*/ 1036353 h 1161728"/>
              <a:gd name="connsiteX0" fmla="*/ 3434827 w 3441442"/>
              <a:gd name="connsiteY0" fmla="*/ 1036353 h 1161726"/>
              <a:gd name="connsiteX1" fmla="*/ 2963423 w 3441442"/>
              <a:gd name="connsiteY1" fmla="*/ 408841 h 1161726"/>
              <a:gd name="connsiteX2" fmla="*/ 2216096 w 3441442"/>
              <a:gd name="connsiteY2" fmla="*/ 58248 h 1161726"/>
              <a:gd name="connsiteX3" fmla="*/ 1226833 w 3441442"/>
              <a:gd name="connsiteY3" fmla="*/ 42206 h 1161726"/>
              <a:gd name="connsiteX4" fmla="*/ 392883 w 3441442"/>
              <a:gd name="connsiteY4" fmla="*/ 476662 h 1161726"/>
              <a:gd name="connsiteX5" fmla="*/ 9769 w 3441442"/>
              <a:gd name="connsiteY5" fmla="*/ 618573 h 1161726"/>
              <a:gd name="connsiteX6" fmla="*/ 139989 w 3441442"/>
              <a:gd name="connsiteY6" fmla="*/ 709664 h 1161726"/>
              <a:gd name="connsiteX7" fmla="*/ 380948 w 3441442"/>
              <a:gd name="connsiteY7" fmla="*/ 662537 h 1161726"/>
              <a:gd name="connsiteX8" fmla="*/ 692096 w 3441442"/>
              <a:gd name="connsiteY8" fmla="*/ 475343 h 1161726"/>
              <a:gd name="connsiteX9" fmla="*/ 873907 w 3441442"/>
              <a:gd name="connsiteY9" fmla="*/ 459301 h 1161726"/>
              <a:gd name="connsiteX10" fmla="*/ 857864 w 3441442"/>
              <a:gd name="connsiteY10" fmla="*/ 411175 h 1161726"/>
              <a:gd name="connsiteX11" fmla="*/ 1055717 w 3441442"/>
              <a:gd name="connsiteY11" fmla="*/ 395132 h 1161726"/>
              <a:gd name="connsiteX12" fmla="*/ 1264264 w 3441442"/>
              <a:gd name="connsiteY12" fmla="*/ 357701 h 1161726"/>
              <a:gd name="connsiteX13" fmla="*/ 1686707 w 3441442"/>
              <a:gd name="connsiteY13" fmla="*/ 320269 h 1161726"/>
              <a:gd name="connsiteX14" fmla="*/ 1980812 w 3441442"/>
              <a:gd name="connsiteY14" fmla="*/ 347006 h 1161726"/>
              <a:gd name="connsiteX15" fmla="*/ 2323043 w 3441442"/>
              <a:gd name="connsiteY15" fmla="*/ 464648 h 1161726"/>
              <a:gd name="connsiteX16" fmla="*/ 2467422 w 3441442"/>
              <a:gd name="connsiteY16" fmla="*/ 518122 h 1161726"/>
              <a:gd name="connsiteX17" fmla="*/ 2569443 w 3441442"/>
              <a:gd name="connsiteY17" fmla="*/ 576230 h 1161726"/>
              <a:gd name="connsiteX18" fmla="*/ 2774826 w 3441442"/>
              <a:gd name="connsiteY18" fmla="*/ 694691 h 1161726"/>
              <a:gd name="connsiteX19" fmla="*/ 2865719 w 3441442"/>
              <a:gd name="connsiteY19" fmla="*/ 778239 h 1161726"/>
              <a:gd name="connsiteX20" fmla="*/ 2933119 w 3441442"/>
              <a:gd name="connsiteY20" fmla="*/ 875121 h 1161726"/>
              <a:gd name="connsiteX21" fmla="*/ 3103888 w 3441442"/>
              <a:gd name="connsiteY21" fmla="*/ 1047680 h 1161726"/>
              <a:gd name="connsiteX22" fmla="*/ 3209379 w 3441442"/>
              <a:gd name="connsiteY22" fmla="*/ 1069013 h 1161726"/>
              <a:gd name="connsiteX23" fmla="*/ 3237875 w 3441442"/>
              <a:gd name="connsiteY23" fmla="*/ 1161459 h 1161726"/>
              <a:gd name="connsiteX24" fmla="*/ 3434827 w 3441442"/>
              <a:gd name="connsiteY24" fmla="*/ 1036353 h 1161726"/>
              <a:gd name="connsiteX0" fmla="*/ 3294859 w 3301474"/>
              <a:gd name="connsiteY0" fmla="*/ 1036353 h 1161728"/>
              <a:gd name="connsiteX1" fmla="*/ 2823455 w 3301474"/>
              <a:gd name="connsiteY1" fmla="*/ 408841 h 1161728"/>
              <a:gd name="connsiteX2" fmla="*/ 2076128 w 3301474"/>
              <a:gd name="connsiteY2" fmla="*/ 58248 h 1161728"/>
              <a:gd name="connsiteX3" fmla="*/ 1086865 w 3301474"/>
              <a:gd name="connsiteY3" fmla="*/ 42206 h 1161728"/>
              <a:gd name="connsiteX4" fmla="*/ 252915 w 3301474"/>
              <a:gd name="connsiteY4" fmla="*/ 476662 h 1161728"/>
              <a:gd name="connsiteX5" fmla="*/ 21 w 3301474"/>
              <a:gd name="connsiteY5" fmla="*/ 709664 h 1161728"/>
              <a:gd name="connsiteX6" fmla="*/ 240980 w 3301474"/>
              <a:gd name="connsiteY6" fmla="*/ 662537 h 1161728"/>
              <a:gd name="connsiteX7" fmla="*/ 552128 w 3301474"/>
              <a:gd name="connsiteY7" fmla="*/ 475343 h 1161728"/>
              <a:gd name="connsiteX8" fmla="*/ 733939 w 3301474"/>
              <a:gd name="connsiteY8" fmla="*/ 459301 h 1161728"/>
              <a:gd name="connsiteX9" fmla="*/ 717896 w 3301474"/>
              <a:gd name="connsiteY9" fmla="*/ 411175 h 1161728"/>
              <a:gd name="connsiteX10" fmla="*/ 915749 w 3301474"/>
              <a:gd name="connsiteY10" fmla="*/ 395132 h 1161728"/>
              <a:gd name="connsiteX11" fmla="*/ 1124296 w 3301474"/>
              <a:gd name="connsiteY11" fmla="*/ 357701 h 1161728"/>
              <a:gd name="connsiteX12" fmla="*/ 1546739 w 3301474"/>
              <a:gd name="connsiteY12" fmla="*/ 320269 h 1161728"/>
              <a:gd name="connsiteX13" fmla="*/ 1840844 w 3301474"/>
              <a:gd name="connsiteY13" fmla="*/ 347006 h 1161728"/>
              <a:gd name="connsiteX14" fmla="*/ 2183075 w 3301474"/>
              <a:gd name="connsiteY14" fmla="*/ 464648 h 1161728"/>
              <a:gd name="connsiteX15" fmla="*/ 2327454 w 3301474"/>
              <a:gd name="connsiteY15" fmla="*/ 518122 h 1161728"/>
              <a:gd name="connsiteX16" fmla="*/ 2429475 w 3301474"/>
              <a:gd name="connsiteY16" fmla="*/ 576230 h 1161728"/>
              <a:gd name="connsiteX17" fmla="*/ 2634858 w 3301474"/>
              <a:gd name="connsiteY17" fmla="*/ 694691 h 1161728"/>
              <a:gd name="connsiteX18" fmla="*/ 2725751 w 3301474"/>
              <a:gd name="connsiteY18" fmla="*/ 778239 h 1161728"/>
              <a:gd name="connsiteX19" fmla="*/ 2793151 w 3301474"/>
              <a:gd name="connsiteY19" fmla="*/ 875121 h 1161728"/>
              <a:gd name="connsiteX20" fmla="*/ 2963920 w 3301474"/>
              <a:gd name="connsiteY20" fmla="*/ 1047680 h 1161728"/>
              <a:gd name="connsiteX21" fmla="*/ 3069411 w 3301474"/>
              <a:gd name="connsiteY21" fmla="*/ 1069013 h 1161728"/>
              <a:gd name="connsiteX22" fmla="*/ 3097907 w 3301474"/>
              <a:gd name="connsiteY22" fmla="*/ 1161459 h 1161728"/>
              <a:gd name="connsiteX23" fmla="*/ 3294859 w 3301474"/>
              <a:gd name="connsiteY23" fmla="*/ 1036353 h 1161728"/>
              <a:gd name="connsiteX0" fmla="*/ 3294859 w 3301474"/>
              <a:gd name="connsiteY0" fmla="*/ 1036353 h 1161726"/>
              <a:gd name="connsiteX1" fmla="*/ 2823455 w 3301474"/>
              <a:gd name="connsiteY1" fmla="*/ 408841 h 1161726"/>
              <a:gd name="connsiteX2" fmla="*/ 2076128 w 3301474"/>
              <a:gd name="connsiteY2" fmla="*/ 58248 h 1161726"/>
              <a:gd name="connsiteX3" fmla="*/ 1086865 w 3301474"/>
              <a:gd name="connsiteY3" fmla="*/ 42206 h 1161726"/>
              <a:gd name="connsiteX4" fmla="*/ 252915 w 3301474"/>
              <a:gd name="connsiteY4" fmla="*/ 476662 h 1161726"/>
              <a:gd name="connsiteX5" fmla="*/ 21 w 3301474"/>
              <a:gd name="connsiteY5" fmla="*/ 709664 h 1161726"/>
              <a:gd name="connsiteX6" fmla="*/ 240980 w 3301474"/>
              <a:gd name="connsiteY6" fmla="*/ 662537 h 1161726"/>
              <a:gd name="connsiteX7" fmla="*/ 552128 w 3301474"/>
              <a:gd name="connsiteY7" fmla="*/ 475343 h 1161726"/>
              <a:gd name="connsiteX8" fmla="*/ 733939 w 3301474"/>
              <a:gd name="connsiteY8" fmla="*/ 459301 h 1161726"/>
              <a:gd name="connsiteX9" fmla="*/ 717896 w 3301474"/>
              <a:gd name="connsiteY9" fmla="*/ 411175 h 1161726"/>
              <a:gd name="connsiteX10" fmla="*/ 915749 w 3301474"/>
              <a:gd name="connsiteY10" fmla="*/ 395132 h 1161726"/>
              <a:gd name="connsiteX11" fmla="*/ 1136362 w 3301474"/>
              <a:gd name="connsiteY11" fmla="*/ 221288 h 1161726"/>
              <a:gd name="connsiteX12" fmla="*/ 1546739 w 3301474"/>
              <a:gd name="connsiteY12" fmla="*/ 320269 h 1161726"/>
              <a:gd name="connsiteX13" fmla="*/ 1840844 w 3301474"/>
              <a:gd name="connsiteY13" fmla="*/ 347006 h 1161726"/>
              <a:gd name="connsiteX14" fmla="*/ 2183075 w 3301474"/>
              <a:gd name="connsiteY14" fmla="*/ 464648 h 1161726"/>
              <a:gd name="connsiteX15" fmla="*/ 2327454 w 3301474"/>
              <a:gd name="connsiteY15" fmla="*/ 518122 h 1161726"/>
              <a:gd name="connsiteX16" fmla="*/ 2429475 w 3301474"/>
              <a:gd name="connsiteY16" fmla="*/ 576230 h 1161726"/>
              <a:gd name="connsiteX17" fmla="*/ 2634858 w 3301474"/>
              <a:gd name="connsiteY17" fmla="*/ 694691 h 1161726"/>
              <a:gd name="connsiteX18" fmla="*/ 2725751 w 3301474"/>
              <a:gd name="connsiteY18" fmla="*/ 778239 h 1161726"/>
              <a:gd name="connsiteX19" fmla="*/ 2793151 w 3301474"/>
              <a:gd name="connsiteY19" fmla="*/ 875121 h 1161726"/>
              <a:gd name="connsiteX20" fmla="*/ 2963920 w 3301474"/>
              <a:gd name="connsiteY20" fmla="*/ 1047680 h 1161726"/>
              <a:gd name="connsiteX21" fmla="*/ 3069411 w 3301474"/>
              <a:gd name="connsiteY21" fmla="*/ 1069013 h 1161726"/>
              <a:gd name="connsiteX22" fmla="*/ 3097907 w 3301474"/>
              <a:gd name="connsiteY22" fmla="*/ 1161459 h 1161726"/>
              <a:gd name="connsiteX23" fmla="*/ 3294859 w 3301474"/>
              <a:gd name="connsiteY23" fmla="*/ 1036353 h 1161726"/>
              <a:gd name="connsiteX0" fmla="*/ 3294859 w 3301474"/>
              <a:gd name="connsiteY0" fmla="*/ 1036353 h 1161728"/>
              <a:gd name="connsiteX1" fmla="*/ 2823455 w 3301474"/>
              <a:gd name="connsiteY1" fmla="*/ 408841 h 1161728"/>
              <a:gd name="connsiteX2" fmla="*/ 2076128 w 3301474"/>
              <a:gd name="connsiteY2" fmla="*/ 58248 h 1161728"/>
              <a:gd name="connsiteX3" fmla="*/ 1086865 w 3301474"/>
              <a:gd name="connsiteY3" fmla="*/ 42206 h 1161728"/>
              <a:gd name="connsiteX4" fmla="*/ 252915 w 3301474"/>
              <a:gd name="connsiteY4" fmla="*/ 476662 h 1161728"/>
              <a:gd name="connsiteX5" fmla="*/ 21 w 3301474"/>
              <a:gd name="connsiteY5" fmla="*/ 709664 h 1161728"/>
              <a:gd name="connsiteX6" fmla="*/ 240980 w 3301474"/>
              <a:gd name="connsiteY6" fmla="*/ 662537 h 1161728"/>
              <a:gd name="connsiteX7" fmla="*/ 552128 w 3301474"/>
              <a:gd name="connsiteY7" fmla="*/ 475343 h 1161728"/>
              <a:gd name="connsiteX8" fmla="*/ 733939 w 3301474"/>
              <a:gd name="connsiteY8" fmla="*/ 459301 h 1161728"/>
              <a:gd name="connsiteX9" fmla="*/ 717896 w 3301474"/>
              <a:gd name="connsiteY9" fmla="*/ 411175 h 1161728"/>
              <a:gd name="connsiteX10" fmla="*/ 915749 w 3301474"/>
              <a:gd name="connsiteY10" fmla="*/ 395132 h 1161728"/>
              <a:gd name="connsiteX11" fmla="*/ 1136362 w 3301474"/>
              <a:gd name="connsiteY11" fmla="*/ 221288 h 1161728"/>
              <a:gd name="connsiteX12" fmla="*/ 1539679 w 3301474"/>
              <a:gd name="connsiteY12" fmla="*/ 238850 h 1161728"/>
              <a:gd name="connsiteX13" fmla="*/ 1840844 w 3301474"/>
              <a:gd name="connsiteY13" fmla="*/ 347006 h 1161728"/>
              <a:gd name="connsiteX14" fmla="*/ 2183075 w 3301474"/>
              <a:gd name="connsiteY14" fmla="*/ 464648 h 1161728"/>
              <a:gd name="connsiteX15" fmla="*/ 2327454 w 3301474"/>
              <a:gd name="connsiteY15" fmla="*/ 518122 h 1161728"/>
              <a:gd name="connsiteX16" fmla="*/ 2429475 w 3301474"/>
              <a:gd name="connsiteY16" fmla="*/ 576230 h 1161728"/>
              <a:gd name="connsiteX17" fmla="*/ 2634858 w 3301474"/>
              <a:gd name="connsiteY17" fmla="*/ 694691 h 1161728"/>
              <a:gd name="connsiteX18" fmla="*/ 2725751 w 3301474"/>
              <a:gd name="connsiteY18" fmla="*/ 778239 h 1161728"/>
              <a:gd name="connsiteX19" fmla="*/ 2793151 w 3301474"/>
              <a:gd name="connsiteY19" fmla="*/ 875121 h 1161728"/>
              <a:gd name="connsiteX20" fmla="*/ 2963920 w 3301474"/>
              <a:gd name="connsiteY20" fmla="*/ 1047680 h 1161728"/>
              <a:gd name="connsiteX21" fmla="*/ 3069411 w 3301474"/>
              <a:gd name="connsiteY21" fmla="*/ 1069013 h 1161728"/>
              <a:gd name="connsiteX22" fmla="*/ 3097907 w 3301474"/>
              <a:gd name="connsiteY22" fmla="*/ 1161459 h 1161728"/>
              <a:gd name="connsiteX23" fmla="*/ 3294859 w 3301474"/>
              <a:gd name="connsiteY23" fmla="*/ 1036353 h 1161728"/>
              <a:gd name="connsiteX0" fmla="*/ 3294859 w 3301474"/>
              <a:gd name="connsiteY0" fmla="*/ 1036353 h 1161726"/>
              <a:gd name="connsiteX1" fmla="*/ 2823455 w 3301474"/>
              <a:gd name="connsiteY1" fmla="*/ 408841 h 1161726"/>
              <a:gd name="connsiteX2" fmla="*/ 2076128 w 3301474"/>
              <a:gd name="connsiteY2" fmla="*/ 58248 h 1161726"/>
              <a:gd name="connsiteX3" fmla="*/ 1086865 w 3301474"/>
              <a:gd name="connsiteY3" fmla="*/ 42206 h 1161726"/>
              <a:gd name="connsiteX4" fmla="*/ 252915 w 3301474"/>
              <a:gd name="connsiteY4" fmla="*/ 476662 h 1161726"/>
              <a:gd name="connsiteX5" fmla="*/ 21 w 3301474"/>
              <a:gd name="connsiteY5" fmla="*/ 709664 h 1161726"/>
              <a:gd name="connsiteX6" fmla="*/ 240980 w 3301474"/>
              <a:gd name="connsiteY6" fmla="*/ 662537 h 1161726"/>
              <a:gd name="connsiteX7" fmla="*/ 552128 w 3301474"/>
              <a:gd name="connsiteY7" fmla="*/ 475343 h 1161726"/>
              <a:gd name="connsiteX8" fmla="*/ 733939 w 3301474"/>
              <a:gd name="connsiteY8" fmla="*/ 459301 h 1161726"/>
              <a:gd name="connsiteX9" fmla="*/ 717896 w 3301474"/>
              <a:gd name="connsiteY9" fmla="*/ 411175 h 1161726"/>
              <a:gd name="connsiteX10" fmla="*/ 915749 w 3301474"/>
              <a:gd name="connsiteY10" fmla="*/ 395132 h 1161726"/>
              <a:gd name="connsiteX11" fmla="*/ 1133921 w 3301474"/>
              <a:gd name="connsiteY11" fmla="*/ 271895 h 1161726"/>
              <a:gd name="connsiteX12" fmla="*/ 1539679 w 3301474"/>
              <a:gd name="connsiteY12" fmla="*/ 238850 h 1161726"/>
              <a:gd name="connsiteX13" fmla="*/ 1840844 w 3301474"/>
              <a:gd name="connsiteY13" fmla="*/ 347006 h 1161726"/>
              <a:gd name="connsiteX14" fmla="*/ 2183075 w 3301474"/>
              <a:gd name="connsiteY14" fmla="*/ 464648 h 1161726"/>
              <a:gd name="connsiteX15" fmla="*/ 2327454 w 3301474"/>
              <a:gd name="connsiteY15" fmla="*/ 518122 h 1161726"/>
              <a:gd name="connsiteX16" fmla="*/ 2429475 w 3301474"/>
              <a:gd name="connsiteY16" fmla="*/ 576230 h 1161726"/>
              <a:gd name="connsiteX17" fmla="*/ 2634858 w 3301474"/>
              <a:gd name="connsiteY17" fmla="*/ 694691 h 1161726"/>
              <a:gd name="connsiteX18" fmla="*/ 2725751 w 3301474"/>
              <a:gd name="connsiteY18" fmla="*/ 778239 h 1161726"/>
              <a:gd name="connsiteX19" fmla="*/ 2793151 w 3301474"/>
              <a:gd name="connsiteY19" fmla="*/ 875121 h 1161726"/>
              <a:gd name="connsiteX20" fmla="*/ 2963920 w 3301474"/>
              <a:gd name="connsiteY20" fmla="*/ 1047680 h 1161726"/>
              <a:gd name="connsiteX21" fmla="*/ 3069411 w 3301474"/>
              <a:gd name="connsiteY21" fmla="*/ 1069013 h 1161726"/>
              <a:gd name="connsiteX22" fmla="*/ 3097907 w 3301474"/>
              <a:gd name="connsiteY22" fmla="*/ 1161459 h 1161726"/>
              <a:gd name="connsiteX23" fmla="*/ 3294859 w 3301474"/>
              <a:gd name="connsiteY23" fmla="*/ 1036353 h 1161726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33939 w 3301474"/>
              <a:gd name="connsiteY8" fmla="*/ 459301 h 1236712"/>
              <a:gd name="connsiteX9" fmla="*/ 717896 w 3301474"/>
              <a:gd name="connsiteY9" fmla="*/ 411175 h 1236712"/>
              <a:gd name="connsiteX10" fmla="*/ 915749 w 3301474"/>
              <a:gd name="connsiteY10" fmla="*/ 395132 h 1236712"/>
              <a:gd name="connsiteX11" fmla="*/ 1133921 w 3301474"/>
              <a:gd name="connsiteY11" fmla="*/ 271895 h 1236712"/>
              <a:gd name="connsiteX12" fmla="*/ 1539679 w 3301474"/>
              <a:gd name="connsiteY12" fmla="*/ 238850 h 1236712"/>
              <a:gd name="connsiteX13" fmla="*/ 1840844 w 3301474"/>
              <a:gd name="connsiteY13" fmla="*/ 347006 h 1236712"/>
              <a:gd name="connsiteX14" fmla="*/ 2183075 w 3301474"/>
              <a:gd name="connsiteY14" fmla="*/ 464648 h 1236712"/>
              <a:gd name="connsiteX15" fmla="*/ 2327454 w 3301474"/>
              <a:gd name="connsiteY15" fmla="*/ 518122 h 1236712"/>
              <a:gd name="connsiteX16" fmla="*/ 2429475 w 3301474"/>
              <a:gd name="connsiteY16" fmla="*/ 576230 h 1236712"/>
              <a:gd name="connsiteX17" fmla="*/ 2634858 w 3301474"/>
              <a:gd name="connsiteY17" fmla="*/ 694691 h 1236712"/>
              <a:gd name="connsiteX18" fmla="*/ 2725751 w 3301474"/>
              <a:gd name="connsiteY18" fmla="*/ 778239 h 1236712"/>
              <a:gd name="connsiteX19" fmla="*/ 2793151 w 3301474"/>
              <a:gd name="connsiteY19" fmla="*/ 875121 h 1236712"/>
              <a:gd name="connsiteX20" fmla="*/ 2963920 w 3301474"/>
              <a:gd name="connsiteY20" fmla="*/ 1047680 h 1236712"/>
              <a:gd name="connsiteX21" fmla="*/ 3012028 w 3301474"/>
              <a:gd name="connsiteY21" fmla="*/ 1233988 h 1236712"/>
              <a:gd name="connsiteX22" fmla="*/ 3097907 w 3301474"/>
              <a:gd name="connsiteY22" fmla="*/ 1161459 h 1236712"/>
              <a:gd name="connsiteX23" fmla="*/ 3294859 w 3301474"/>
              <a:gd name="connsiteY23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53068 w 3301474"/>
              <a:gd name="connsiteY8" fmla="*/ 404309 h 1236712"/>
              <a:gd name="connsiteX9" fmla="*/ 717896 w 3301474"/>
              <a:gd name="connsiteY9" fmla="*/ 411175 h 1236712"/>
              <a:gd name="connsiteX10" fmla="*/ 915749 w 3301474"/>
              <a:gd name="connsiteY10" fmla="*/ 395132 h 1236712"/>
              <a:gd name="connsiteX11" fmla="*/ 1133921 w 3301474"/>
              <a:gd name="connsiteY11" fmla="*/ 271895 h 1236712"/>
              <a:gd name="connsiteX12" fmla="*/ 1539679 w 3301474"/>
              <a:gd name="connsiteY12" fmla="*/ 238850 h 1236712"/>
              <a:gd name="connsiteX13" fmla="*/ 1840844 w 3301474"/>
              <a:gd name="connsiteY13" fmla="*/ 347006 h 1236712"/>
              <a:gd name="connsiteX14" fmla="*/ 2183075 w 3301474"/>
              <a:gd name="connsiteY14" fmla="*/ 464648 h 1236712"/>
              <a:gd name="connsiteX15" fmla="*/ 2327454 w 3301474"/>
              <a:gd name="connsiteY15" fmla="*/ 518122 h 1236712"/>
              <a:gd name="connsiteX16" fmla="*/ 2429475 w 3301474"/>
              <a:gd name="connsiteY16" fmla="*/ 576230 h 1236712"/>
              <a:gd name="connsiteX17" fmla="*/ 2634858 w 3301474"/>
              <a:gd name="connsiteY17" fmla="*/ 694691 h 1236712"/>
              <a:gd name="connsiteX18" fmla="*/ 2725751 w 3301474"/>
              <a:gd name="connsiteY18" fmla="*/ 778239 h 1236712"/>
              <a:gd name="connsiteX19" fmla="*/ 2793151 w 3301474"/>
              <a:gd name="connsiteY19" fmla="*/ 875121 h 1236712"/>
              <a:gd name="connsiteX20" fmla="*/ 2963920 w 3301474"/>
              <a:gd name="connsiteY20" fmla="*/ 1047680 h 1236712"/>
              <a:gd name="connsiteX21" fmla="*/ 3012028 w 3301474"/>
              <a:gd name="connsiteY21" fmla="*/ 1233988 h 1236712"/>
              <a:gd name="connsiteX22" fmla="*/ 3097907 w 3301474"/>
              <a:gd name="connsiteY22" fmla="*/ 1161459 h 1236712"/>
              <a:gd name="connsiteX23" fmla="*/ 3294859 w 3301474"/>
              <a:gd name="connsiteY23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53068 w 3301474"/>
              <a:gd name="connsiteY8" fmla="*/ 404309 h 1236712"/>
              <a:gd name="connsiteX9" fmla="*/ 915749 w 3301474"/>
              <a:gd name="connsiteY9" fmla="*/ 395132 h 1236712"/>
              <a:gd name="connsiteX10" fmla="*/ 1133921 w 3301474"/>
              <a:gd name="connsiteY10" fmla="*/ 271895 h 1236712"/>
              <a:gd name="connsiteX11" fmla="*/ 1539679 w 3301474"/>
              <a:gd name="connsiteY11" fmla="*/ 238850 h 1236712"/>
              <a:gd name="connsiteX12" fmla="*/ 1840844 w 3301474"/>
              <a:gd name="connsiteY12" fmla="*/ 347006 h 1236712"/>
              <a:gd name="connsiteX13" fmla="*/ 2183075 w 3301474"/>
              <a:gd name="connsiteY13" fmla="*/ 464648 h 1236712"/>
              <a:gd name="connsiteX14" fmla="*/ 2327454 w 3301474"/>
              <a:gd name="connsiteY14" fmla="*/ 518122 h 1236712"/>
              <a:gd name="connsiteX15" fmla="*/ 2429475 w 3301474"/>
              <a:gd name="connsiteY15" fmla="*/ 576230 h 1236712"/>
              <a:gd name="connsiteX16" fmla="*/ 2634858 w 3301474"/>
              <a:gd name="connsiteY16" fmla="*/ 694691 h 1236712"/>
              <a:gd name="connsiteX17" fmla="*/ 2725751 w 3301474"/>
              <a:gd name="connsiteY17" fmla="*/ 778239 h 1236712"/>
              <a:gd name="connsiteX18" fmla="*/ 2793151 w 3301474"/>
              <a:gd name="connsiteY18" fmla="*/ 875121 h 1236712"/>
              <a:gd name="connsiteX19" fmla="*/ 2963920 w 3301474"/>
              <a:gd name="connsiteY19" fmla="*/ 1047680 h 1236712"/>
              <a:gd name="connsiteX20" fmla="*/ 3012028 w 3301474"/>
              <a:gd name="connsiteY20" fmla="*/ 1233988 h 1236712"/>
              <a:gd name="connsiteX21" fmla="*/ 3097907 w 3301474"/>
              <a:gd name="connsiteY21" fmla="*/ 1161459 h 1236712"/>
              <a:gd name="connsiteX22" fmla="*/ 3294859 w 3301474"/>
              <a:gd name="connsiteY22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52128 w 3301474"/>
              <a:gd name="connsiteY7" fmla="*/ 475343 h 1236712"/>
              <a:gd name="connsiteX8" fmla="*/ 753068 w 3301474"/>
              <a:gd name="connsiteY8" fmla="*/ 404309 h 1236712"/>
              <a:gd name="connsiteX9" fmla="*/ 1133921 w 3301474"/>
              <a:gd name="connsiteY9" fmla="*/ 271895 h 1236712"/>
              <a:gd name="connsiteX10" fmla="*/ 1539679 w 3301474"/>
              <a:gd name="connsiteY10" fmla="*/ 238850 h 1236712"/>
              <a:gd name="connsiteX11" fmla="*/ 1840844 w 3301474"/>
              <a:gd name="connsiteY11" fmla="*/ 347006 h 1236712"/>
              <a:gd name="connsiteX12" fmla="*/ 2183075 w 3301474"/>
              <a:gd name="connsiteY12" fmla="*/ 464648 h 1236712"/>
              <a:gd name="connsiteX13" fmla="*/ 2327454 w 3301474"/>
              <a:gd name="connsiteY13" fmla="*/ 518122 h 1236712"/>
              <a:gd name="connsiteX14" fmla="*/ 2429475 w 3301474"/>
              <a:gd name="connsiteY14" fmla="*/ 576230 h 1236712"/>
              <a:gd name="connsiteX15" fmla="*/ 2634858 w 3301474"/>
              <a:gd name="connsiteY15" fmla="*/ 694691 h 1236712"/>
              <a:gd name="connsiteX16" fmla="*/ 2725751 w 3301474"/>
              <a:gd name="connsiteY16" fmla="*/ 778239 h 1236712"/>
              <a:gd name="connsiteX17" fmla="*/ 2793151 w 3301474"/>
              <a:gd name="connsiteY17" fmla="*/ 875121 h 1236712"/>
              <a:gd name="connsiteX18" fmla="*/ 2963920 w 3301474"/>
              <a:gd name="connsiteY18" fmla="*/ 1047680 h 1236712"/>
              <a:gd name="connsiteX19" fmla="*/ 3012028 w 3301474"/>
              <a:gd name="connsiteY19" fmla="*/ 1233988 h 1236712"/>
              <a:gd name="connsiteX20" fmla="*/ 3097907 w 3301474"/>
              <a:gd name="connsiteY20" fmla="*/ 1161459 h 1236712"/>
              <a:gd name="connsiteX21" fmla="*/ 3294859 w 3301474"/>
              <a:gd name="connsiteY21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66378 w 3301474"/>
              <a:gd name="connsiteY7" fmla="*/ 521564 h 1236712"/>
              <a:gd name="connsiteX8" fmla="*/ 753068 w 3301474"/>
              <a:gd name="connsiteY8" fmla="*/ 404309 h 1236712"/>
              <a:gd name="connsiteX9" fmla="*/ 1133921 w 3301474"/>
              <a:gd name="connsiteY9" fmla="*/ 271895 h 1236712"/>
              <a:gd name="connsiteX10" fmla="*/ 1539679 w 3301474"/>
              <a:gd name="connsiteY10" fmla="*/ 238850 h 1236712"/>
              <a:gd name="connsiteX11" fmla="*/ 1840844 w 3301474"/>
              <a:gd name="connsiteY11" fmla="*/ 347006 h 1236712"/>
              <a:gd name="connsiteX12" fmla="*/ 2183075 w 3301474"/>
              <a:gd name="connsiteY12" fmla="*/ 464648 h 1236712"/>
              <a:gd name="connsiteX13" fmla="*/ 2327454 w 3301474"/>
              <a:gd name="connsiteY13" fmla="*/ 518122 h 1236712"/>
              <a:gd name="connsiteX14" fmla="*/ 2429475 w 3301474"/>
              <a:gd name="connsiteY14" fmla="*/ 576230 h 1236712"/>
              <a:gd name="connsiteX15" fmla="*/ 2634858 w 3301474"/>
              <a:gd name="connsiteY15" fmla="*/ 694691 h 1236712"/>
              <a:gd name="connsiteX16" fmla="*/ 2725751 w 3301474"/>
              <a:gd name="connsiteY16" fmla="*/ 778239 h 1236712"/>
              <a:gd name="connsiteX17" fmla="*/ 2793151 w 3301474"/>
              <a:gd name="connsiteY17" fmla="*/ 875121 h 1236712"/>
              <a:gd name="connsiteX18" fmla="*/ 2963920 w 3301474"/>
              <a:gd name="connsiteY18" fmla="*/ 1047680 h 1236712"/>
              <a:gd name="connsiteX19" fmla="*/ 3012028 w 3301474"/>
              <a:gd name="connsiteY19" fmla="*/ 1233988 h 1236712"/>
              <a:gd name="connsiteX20" fmla="*/ 3097907 w 3301474"/>
              <a:gd name="connsiteY20" fmla="*/ 1161459 h 1236712"/>
              <a:gd name="connsiteX21" fmla="*/ 3294859 w 3301474"/>
              <a:gd name="connsiteY21" fmla="*/ 1036353 h 1236712"/>
              <a:gd name="connsiteX0" fmla="*/ 3294859 w 3301474"/>
              <a:gd name="connsiteY0" fmla="*/ 1036353 h 1236712"/>
              <a:gd name="connsiteX1" fmla="*/ 2823455 w 3301474"/>
              <a:gd name="connsiteY1" fmla="*/ 408841 h 1236712"/>
              <a:gd name="connsiteX2" fmla="*/ 2076128 w 3301474"/>
              <a:gd name="connsiteY2" fmla="*/ 58248 h 1236712"/>
              <a:gd name="connsiteX3" fmla="*/ 1086865 w 3301474"/>
              <a:gd name="connsiteY3" fmla="*/ 42206 h 1236712"/>
              <a:gd name="connsiteX4" fmla="*/ 252915 w 3301474"/>
              <a:gd name="connsiteY4" fmla="*/ 476662 h 1236712"/>
              <a:gd name="connsiteX5" fmla="*/ 21 w 3301474"/>
              <a:gd name="connsiteY5" fmla="*/ 709664 h 1236712"/>
              <a:gd name="connsiteX6" fmla="*/ 240980 w 3301474"/>
              <a:gd name="connsiteY6" fmla="*/ 662537 h 1236712"/>
              <a:gd name="connsiteX7" fmla="*/ 566378 w 3301474"/>
              <a:gd name="connsiteY7" fmla="*/ 521564 h 1236712"/>
              <a:gd name="connsiteX8" fmla="*/ 753068 w 3301474"/>
              <a:gd name="connsiteY8" fmla="*/ 404309 h 1236712"/>
              <a:gd name="connsiteX9" fmla="*/ 1133921 w 3301474"/>
              <a:gd name="connsiteY9" fmla="*/ 271895 h 1236712"/>
              <a:gd name="connsiteX10" fmla="*/ 1539679 w 3301474"/>
              <a:gd name="connsiteY10" fmla="*/ 238850 h 1236712"/>
              <a:gd name="connsiteX11" fmla="*/ 1840844 w 3301474"/>
              <a:gd name="connsiteY11" fmla="*/ 347006 h 1236712"/>
              <a:gd name="connsiteX12" fmla="*/ 2183075 w 3301474"/>
              <a:gd name="connsiteY12" fmla="*/ 464648 h 1236712"/>
              <a:gd name="connsiteX13" fmla="*/ 2327454 w 3301474"/>
              <a:gd name="connsiteY13" fmla="*/ 518122 h 1236712"/>
              <a:gd name="connsiteX14" fmla="*/ 2429475 w 3301474"/>
              <a:gd name="connsiteY14" fmla="*/ 576230 h 1236712"/>
              <a:gd name="connsiteX15" fmla="*/ 2634858 w 3301474"/>
              <a:gd name="connsiteY15" fmla="*/ 694691 h 1236712"/>
              <a:gd name="connsiteX16" fmla="*/ 2725751 w 3301474"/>
              <a:gd name="connsiteY16" fmla="*/ 778239 h 1236712"/>
              <a:gd name="connsiteX17" fmla="*/ 2793151 w 3301474"/>
              <a:gd name="connsiteY17" fmla="*/ 875121 h 1236712"/>
              <a:gd name="connsiteX18" fmla="*/ 2970980 w 3301474"/>
              <a:gd name="connsiteY18" fmla="*/ 1129101 h 1236712"/>
              <a:gd name="connsiteX19" fmla="*/ 3012028 w 3301474"/>
              <a:gd name="connsiteY19" fmla="*/ 1233988 h 1236712"/>
              <a:gd name="connsiteX20" fmla="*/ 3097907 w 3301474"/>
              <a:gd name="connsiteY20" fmla="*/ 1161459 h 1236712"/>
              <a:gd name="connsiteX21" fmla="*/ 3294859 w 3301474"/>
              <a:gd name="connsiteY21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701803 w 3463598"/>
              <a:gd name="connsiteY10" fmla="*/ 238850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591599 w 3463598"/>
              <a:gd name="connsiteY14" fmla="*/ 576230 h 1236712"/>
              <a:gd name="connsiteX15" fmla="*/ 2796982 w 3463598"/>
              <a:gd name="connsiteY15" fmla="*/ 694691 h 1236712"/>
              <a:gd name="connsiteX16" fmla="*/ 2887875 w 3463598"/>
              <a:gd name="connsiteY16" fmla="*/ 778239 h 1236712"/>
              <a:gd name="connsiteX17" fmla="*/ 2955275 w 3463598"/>
              <a:gd name="connsiteY17" fmla="*/ 875121 h 1236712"/>
              <a:gd name="connsiteX18" fmla="*/ 3133104 w 3463598"/>
              <a:gd name="connsiteY18" fmla="*/ 1129101 h 1236712"/>
              <a:gd name="connsiteX19" fmla="*/ 3174152 w 3463598"/>
              <a:gd name="connsiteY19" fmla="*/ 1233988 h 1236712"/>
              <a:gd name="connsiteX20" fmla="*/ 3260031 w 3463598"/>
              <a:gd name="connsiteY20" fmla="*/ 1161459 h 1236712"/>
              <a:gd name="connsiteX21" fmla="*/ 3456983 w 3463598"/>
              <a:gd name="connsiteY21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591599 w 3463598"/>
              <a:gd name="connsiteY14" fmla="*/ 576230 h 1236712"/>
              <a:gd name="connsiteX15" fmla="*/ 2796982 w 3463598"/>
              <a:gd name="connsiteY15" fmla="*/ 694691 h 1236712"/>
              <a:gd name="connsiteX16" fmla="*/ 2887875 w 3463598"/>
              <a:gd name="connsiteY16" fmla="*/ 778239 h 1236712"/>
              <a:gd name="connsiteX17" fmla="*/ 2955275 w 3463598"/>
              <a:gd name="connsiteY17" fmla="*/ 875121 h 1236712"/>
              <a:gd name="connsiteX18" fmla="*/ 3133104 w 3463598"/>
              <a:gd name="connsiteY18" fmla="*/ 1129101 h 1236712"/>
              <a:gd name="connsiteX19" fmla="*/ 3174152 w 3463598"/>
              <a:gd name="connsiteY19" fmla="*/ 1233988 h 1236712"/>
              <a:gd name="connsiteX20" fmla="*/ 3260031 w 3463598"/>
              <a:gd name="connsiteY20" fmla="*/ 1161459 h 1236712"/>
              <a:gd name="connsiteX21" fmla="*/ 3456983 w 3463598"/>
              <a:gd name="connsiteY21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715391 w 3463598"/>
              <a:gd name="connsiteY14" fmla="*/ 504275 h 1236712"/>
              <a:gd name="connsiteX15" fmla="*/ 2796982 w 3463598"/>
              <a:gd name="connsiteY15" fmla="*/ 694691 h 1236712"/>
              <a:gd name="connsiteX16" fmla="*/ 2887875 w 3463598"/>
              <a:gd name="connsiteY16" fmla="*/ 778239 h 1236712"/>
              <a:gd name="connsiteX17" fmla="*/ 2955275 w 3463598"/>
              <a:gd name="connsiteY17" fmla="*/ 875121 h 1236712"/>
              <a:gd name="connsiteX18" fmla="*/ 3133104 w 3463598"/>
              <a:gd name="connsiteY18" fmla="*/ 1129101 h 1236712"/>
              <a:gd name="connsiteX19" fmla="*/ 3174152 w 3463598"/>
              <a:gd name="connsiteY19" fmla="*/ 1233988 h 1236712"/>
              <a:gd name="connsiteX20" fmla="*/ 3260031 w 3463598"/>
              <a:gd name="connsiteY20" fmla="*/ 1161459 h 1236712"/>
              <a:gd name="connsiteX21" fmla="*/ 3456983 w 3463598"/>
              <a:gd name="connsiteY21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715391 w 3463598"/>
              <a:gd name="connsiteY14" fmla="*/ 504275 h 1236712"/>
              <a:gd name="connsiteX15" fmla="*/ 2921056 w 3463598"/>
              <a:gd name="connsiteY15" fmla="*/ 648170 h 1236712"/>
              <a:gd name="connsiteX16" fmla="*/ 2796982 w 3463598"/>
              <a:gd name="connsiteY16" fmla="*/ 694691 h 1236712"/>
              <a:gd name="connsiteX17" fmla="*/ 2887875 w 3463598"/>
              <a:gd name="connsiteY17" fmla="*/ 778239 h 1236712"/>
              <a:gd name="connsiteX18" fmla="*/ 2955275 w 3463598"/>
              <a:gd name="connsiteY18" fmla="*/ 875121 h 1236712"/>
              <a:gd name="connsiteX19" fmla="*/ 3133104 w 3463598"/>
              <a:gd name="connsiteY19" fmla="*/ 1129101 h 1236712"/>
              <a:gd name="connsiteX20" fmla="*/ 3174152 w 3463598"/>
              <a:gd name="connsiteY20" fmla="*/ 1233988 h 1236712"/>
              <a:gd name="connsiteX21" fmla="*/ 3260031 w 3463598"/>
              <a:gd name="connsiteY21" fmla="*/ 1161459 h 1236712"/>
              <a:gd name="connsiteX22" fmla="*/ 3456983 w 3463598"/>
              <a:gd name="connsiteY22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715391 w 3463598"/>
              <a:gd name="connsiteY14" fmla="*/ 504275 h 1236712"/>
              <a:gd name="connsiteX15" fmla="*/ 2921056 w 3463598"/>
              <a:gd name="connsiteY15" fmla="*/ 648170 h 1236712"/>
              <a:gd name="connsiteX16" fmla="*/ 2796982 w 3463598"/>
              <a:gd name="connsiteY16" fmla="*/ 694691 h 1236712"/>
              <a:gd name="connsiteX17" fmla="*/ 3015643 w 3463598"/>
              <a:gd name="connsiteY17" fmla="*/ 760961 h 1236712"/>
              <a:gd name="connsiteX18" fmla="*/ 2955275 w 3463598"/>
              <a:gd name="connsiteY18" fmla="*/ 875121 h 1236712"/>
              <a:gd name="connsiteX19" fmla="*/ 3133104 w 3463598"/>
              <a:gd name="connsiteY19" fmla="*/ 1129101 h 1236712"/>
              <a:gd name="connsiteX20" fmla="*/ 3174152 w 3463598"/>
              <a:gd name="connsiteY20" fmla="*/ 1233988 h 1236712"/>
              <a:gd name="connsiteX21" fmla="*/ 3260031 w 3463598"/>
              <a:gd name="connsiteY21" fmla="*/ 1161459 h 1236712"/>
              <a:gd name="connsiteX22" fmla="*/ 3456983 w 3463598"/>
              <a:gd name="connsiteY22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715391 w 3463598"/>
              <a:gd name="connsiteY14" fmla="*/ 504275 h 1236712"/>
              <a:gd name="connsiteX15" fmla="*/ 2921056 w 3463598"/>
              <a:gd name="connsiteY15" fmla="*/ 648170 h 1236712"/>
              <a:gd name="connsiteX16" fmla="*/ 2796982 w 3463598"/>
              <a:gd name="connsiteY16" fmla="*/ 694691 h 1236712"/>
              <a:gd name="connsiteX17" fmla="*/ 3015643 w 3463598"/>
              <a:gd name="connsiteY17" fmla="*/ 760961 h 1236712"/>
              <a:gd name="connsiteX18" fmla="*/ 3107366 w 3463598"/>
              <a:gd name="connsiteY18" fmla="*/ 862258 h 1236712"/>
              <a:gd name="connsiteX19" fmla="*/ 3133104 w 3463598"/>
              <a:gd name="connsiteY19" fmla="*/ 1129101 h 1236712"/>
              <a:gd name="connsiteX20" fmla="*/ 3174152 w 3463598"/>
              <a:gd name="connsiteY20" fmla="*/ 1233988 h 1236712"/>
              <a:gd name="connsiteX21" fmla="*/ 3260031 w 3463598"/>
              <a:gd name="connsiteY21" fmla="*/ 1161459 h 1236712"/>
              <a:gd name="connsiteX22" fmla="*/ 3456983 w 3463598"/>
              <a:gd name="connsiteY22" fmla="*/ 1036353 h 1236712"/>
              <a:gd name="connsiteX0" fmla="*/ 3456983 w 3463598"/>
              <a:gd name="connsiteY0" fmla="*/ 1036353 h 1236712"/>
              <a:gd name="connsiteX1" fmla="*/ 2985579 w 3463598"/>
              <a:gd name="connsiteY1" fmla="*/ 408841 h 1236712"/>
              <a:gd name="connsiteX2" fmla="*/ 2238252 w 3463598"/>
              <a:gd name="connsiteY2" fmla="*/ 58248 h 1236712"/>
              <a:gd name="connsiteX3" fmla="*/ 1248989 w 3463598"/>
              <a:gd name="connsiteY3" fmla="*/ 42206 h 1236712"/>
              <a:gd name="connsiteX4" fmla="*/ 415039 w 3463598"/>
              <a:gd name="connsiteY4" fmla="*/ 476662 h 1236712"/>
              <a:gd name="connsiteX5" fmla="*/ 10 w 3463598"/>
              <a:gd name="connsiteY5" fmla="*/ 768922 h 1236712"/>
              <a:gd name="connsiteX6" fmla="*/ 403104 w 3463598"/>
              <a:gd name="connsiteY6" fmla="*/ 662537 h 1236712"/>
              <a:gd name="connsiteX7" fmla="*/ 728502 w 3463598"/>
              <a:gd name="connsiteY7" fmla="*/ 521564 h 1236712"/>
              <a:gd name="connsiteX8" fmla="*/ 915192 w 3463598"/>
              <a:gd name="connsiteY8" fmla="*/ 404309 h 1236712"/>
              <a:gd name="connsiteX9" fmla="*/ 1296045 w 3463598"/>
              <a:gd name="connsiteY9" fmla="*/ 271895 h 1236712"/>
              <a:gd name="connsiteX10" fmla="*/ 1651734 w 3463598"/>
              <a:gd name="connsiteY10" fmla="*/ 252006 h 1236712"/>
              <a:gd name="connsiteX11" fmla="*/ 2002968 w 3463598"/>
              <a:gd name="connsiteY11" fmla="*/ 347006 h 1236712"/>
              <a:gd name="connsiteX12" fmla="*/ 2345199 w 3463598"/>
              <a:gd name="connsiteY12" fmla="*/ 464648 h 1236712"/>
              <a:gd name="connsiteX13" fmla="*/ 2489578 w 3463598"/>
              <a:gd name="connsiteY13" fmla="*/ 518122 h 1236712"/>
              <a:gd name="connsiteX14" fmla="*/ 2715391 w 3463598"/>
              <a:gd name="connsiteY14" fmla="*/ 504275 h 1236712"/>
              <a:gd name="connsiteX15" fmla="*/ 2921056 w 3463598"/>
              <a:gd name="connsiteY15" fmla="*/ 648170 h 1236712"/>
              <a:gd name="connsiteX16" fmla="*/ 2796982 w 3463598"/>
              <a:gd name="connsiteY16" fmla="*/ 694691 h 1236712"/>
              <a:gd name="connsiteX17" fmla="*/ 3015643 w 3463598"/>
              <a:gd name="connsiteY17" fmla="*/ 760961 h 1236712"/>
              <a:gd name="connsiteX18" fmla="*/ 3107366 w 3463598"/>
              <a:gd name="connsiteY18" fmla="*/ 862258 h 1236712"/>
              <a:gd name="connsiteX19" fmla="*/ 3218512 w 3463598"/>
              <a:gd name="connsiteY19" fmla="*/ 1066355 h 1236712"/>
              <a:gd name="connsiteX20" fmla="*/ 3133104 w 3463598"/>
              <a:gd name="connsiteY20" fmla="*/ 1129101 h 1236712"/>
              <a:gd name="connsiteX21" fmla="*/ 3174152 w 3463598"/>
              <a:gd name="connsiteY21" fmla="*/ 1233988 h 1236712"/>
              <a:gd name="connsiteX22" fmla="*/ 3260031 w 3463598"/>
              <a:gd name="connsiteY22" fmla="*/ 1161459 h 1236712"/>
              <a:gd name="connsiteX23" fmla="*/ 3456983 w 3463598"/>
              <a:gd name="connsiteY23" fmla="*/ 1036353 h 1236712"/>
              <a:gd name="connsiteX0" fmla="*/ 3456983 w 3463226"/>
              <a:gd name="connsiteY0" fmla="*/ 1036353 h 1263323"/>
              <a:gd name="connsiteX1" fmla="*/ 2985579 w 3463226"/>
              <a:gd name="connsiteY1" fmla="*/ 408841 h 1263323"/>
              <a:gd name="connsiteX2" fmla="*/ 2238252 w 3463226"/>
              <a:gd name="connsiteY2" fmla="*/ 58248 h 1263323"/>
              <a:gd name="connsiteX3" fmla="*/ 1248989 w 3463226"/>
              <a:gd name="connsiteY3" fmla="*/ 42206 h 1263323"/>
              <a:gd name="connsiteX4" fmla="*/ 415039 w 3463226"/>
              <a:gd name="connsiteY4" fmla="*/ 476662 h 1263323"/>
              <a:gd name="connsiteX5" fmla="*/ 10 w 3463226"/>
              <a:gd name="connsiteY5" fmla="*/ 768922 h 1263323"/>
              <a:gd name="connsiteX6" fmla="*/ 403104 w 3463226"/>
              <a:gd name="connsiteY6" fmla="*/ 662537 h 1263323"/>
              <a:gd name="connsiteX7" fmla="*/ 728502 w 3463226"/>
              <a:gd name="connsiteY7" fmla="*/ 521564 h 1263323"/>
              <a:gd name="connsiteX8" fmla="*/ 915192 w 3463226"/>
              <a:gd name="connsiteY8" fmla="*/ 404309 h 1263323"/>
              <a:gd name="connsiteX9" fmla="*/ 1296045 w 3463226"/>
              <a:gd name="connsiteY9" fmla="*/ 271895 h 1263323"/>
              <a:gd name="connsiteX10" fmla="*/ 1651734 w 3463226"/>
              <a:gd name="connsiteY10" fmla="*/ 252006 h 1263323"/>
              <a:gd name="connsiteX11" fmla="*/ 2002968 w 3463226"/>
              <a:gd name="connsiteY11" fmla="*/ 347006 h 1263323"/>
              <a:gd name="connsiteX12" fmla="*/ 2345199 w 3463226"/>
              <a:gd name="connsiteY12" fmla="*/ 464648 h 1263323"/>
              <a:gd name="connsiteX13" fmla="*/ 2489578 w 3463226"/>
              <a:gd name="connsiteY13" fmla="*/ 518122 h 1263323"/>
              <a:gd name="connsiteX14" fmla="*/ 2715391 w 3463226"/>
              <a:gd name="connsiteY14" fmla="*/ 504275 h 1263323"/>
              <a:gd name="connsiteX15" fmla="*/ 2921056 w 3463226"/>
              <a:gd name="connsiteY15" fmla="*/ 648170 h 1263323"/>
              <a:gd name="connsiteX16" fmla="*/ 2796982 w 3463226"/>
              <a:gd name="connsiteY16" fmla="*/ 694691 h 1263323"/>
              <a:gd name="connsiteX17" fmla="*/ 3015643 w 3463226"/>
              <a:gd name="connsiteY17" fmla="*/ 760961 h 1263323"/>
              <a:gd name="connsiteX18" fmla="*/ 3107366 w 3463226"/>
              <a:gd name="connsiteY18" fmla="*/ 862258 h 1263323"/>
              <a:gd name="connsiteX19" fmla="*/ 3218512 w 3463226"/>
              <a:gd name="connsiteY19" fmla="*/ 1066355 h 1263323"/>
              <a:gd name="connsiteX20" fmla="*/ 3133104 w 3463226"/>
              <a:gd name="connsiteY20" fmla="*/ 1129101 h 1263323"/>
              <a:gd name="connsiteX21" fmla="*/ 3320104 w 3463226"/>
              <a:gd name="connsiteY21" fmla="*/ 1260476 h 1263323"/>
              <a:gd name="connsiteX22" fmla="*/ 3260031 w 3463226"/>
              <a:gd name="connsiteY22" fmla="*/ 1161459 h 1263323"/>
              <a:gd name="connsiteX23" fmla="*/ 3456983 w 3463226"/>
              <a:gd name="connsiteY23" fmla="*/ 1036353 h 1263323"/>
              <a:gd name="connsiteX0" fmla="*/ 3456983 w 3463225"/>
              <a:gd name="connsiteY0" fmla="*/ 1036353 h 1263322"/>
              <a:gd name="connsiteX1" fmla="*/ 2985579 w 3463225"/>
              <a:gd name="connsiteY1" fmla="*/ 408841 h 1263322"/>
              <a:gd name="connsiteX2" fmla="*/ 2238252 w 3463225"/>
              <a:gd name="connsiteY2" fmla="*/ 58248 h 1263322"/>
              <a:gd name="connsiteX3" fmla="*/ 1248989 w 3463225"/>
              <a:gd name="connsiteY3" fmla="*/ 42206 h 1263322"/>
              <a:gd name="connsiteX4" fmla="*/ 415039 w 3463225"/>
              <a:gd name="connsiteY4" fmla="*/ 476662 h 1263322"/>
              <a:gd name="connsiteX5" fmla="*/ 10 w 3463225"/>
              <a:gd name="connsiteY5" fmla="*/ 768922 h 1263322"/>
              <a:gd name="connsiteX6" fmla="*/ 403104 w 3463225"/>
              <a:gd name="connsiteY6" fmla="*/ 662537 h 1263322"/>
              <a:gd name="connsiteX7" fmla="*/ 728502 w 3463225"/>
              <a:gd name="connsiteY7" fmla="*/ 521564 h 1263322"/>
              <a:gd name="connsiteX8" fmla="*/ 915192 w 3463225"/>
              <a:gd name="connsiteY8" fmla="*/ 404309 h 1263322"/>
              <a:gd name="connsiteX9" fmla="*/ 1296045 w 3463225"/>
              <a:gd name="connsiteY9" fmla="*/ 271895 h 1263322"/>
              <a:gd name="connsiteX10" fmla="*/ 1651734 w 3463225"/>
              <a:gd name="connsiteY10" fmla="*/ 252006 h 1263322"/>
              <a:gd name="connsiteX11" fmla="*/ 2002968 w 3463225"/>
              <a:gd name="connsiteY11" fmla="*/ 347006 h 1263322"/>
              <a:gd name="connsiteX12" fmla="*/ 2345199 w 3463225"/>
              <a:gd name="connsiteY12" fmla="*/ 464648 h 1263322"/>
              <a:gd name="connsiteX13" fmla="*/ 2489578 w 3463225"/>
              <a:gd name="connsiteY13" fmla="*/ 518122 h 1263322"/>
              <a:gd name="connsiteX14" fmla="*/ 2715391 w 3463225"/>
              <a:gd name="connsiteY14" fmla="*/ 504275 h 1263322"/>
              <a:gd name="connsiteX15" fmla="*/ 2921056 w 3463225"/>
              <a:gd name="connsiteY15" fmla="*/ 648170 h 1263322"/>
              <a:gd name="connsiteX16" fmla="*/ 2796982 w 3463225"/>
              <a:gd name="connsiteY16" fmla="*/ 694691 h 1263322"/>
              <a:gd name="connsiteX17" fmla="*/ 3015643 w 3463225"/>
              <a:gd name="connsiteY17" fmla="*/ 760961 h 1263322"/>
              <a:gd name="connsiteX18" fmla="*/ 3107366 w 3463225"/>
              <a:gd name="connsiteY18" fmla="*/ 862258 h 1263322"/>
              <a:gd name="connsiteX19" fmla="*/ 3218512 w 3463225"/>
              <a:gd name="connsiteY19" fmla="*/ 1066355 h 1263322"/>
              <a:gd name="connsiteX20" fmla="*/ 3293268 w 3463225"/>
              <a:gd name="connsiteY20" fmla="*/ 1144679 h 1263322"/>
              <a:gd name="connsiteX21" fmla="*/ 3320104 w 3463225"/>
              <a:gd name="connsiteY21" fmla="*/ 1260476 h 1263322"/>
              <a:gd name="connsiteX22" fmla="*/ 3260031 w 3463225"/>
              <a:gd name="connsiteY22" fmla="*/ 1161459 h 1263322"/>
              <a:gd name="connsiteX23" fmla="*/ 3456983 w 3463225"/>
              <a:gd name="connsiteY23" fmla="*/ 1036353 h 1263322"/>
              <a:gd name="connsiteX0" fmla="*/ 3456982 w 3463224"/>
              <a:gd name="connsiteY0" fmla="*/ 1036353 h 1263322"/>
              <a:gd name="connsiteX1" fmla="*/ 2985578 w 3463224"/>
              <a:gd name="connsiteY1" fmla="*/ 408841 h 1263322"/>
              <a:gd name="connsiteX2" fmla="*/ 2238251 w 3463224"/>
              <a:gd name="connsiteY2" fmla="*/ 58248 h 1263322"/>
              <a:gd name="connsiteX3" fmla="*/ 1248988 w 3463224"/>
              <a:gd name="connsiteY3" fmla="*/ 42206 h 1263322"/>
              <a:gd name="connsiteX4" fmla="*/ 415038 w 3463224"/>
              <a:gd name="connsiteY4" fmla="*/ 476662 h 1263322"/>
              <a:gd name="connsiteX5" fmla="*/ 9 w 3463224"/>
              <a:gd name="connsiteY5" fmla="*/ 768922 h 1263322"/>
              <a:gd name="connsiteX6" fmla="*/ 403103 w 3463224"/>
              <a:gd name="connsiteY6" fmla="*/ 662537 h 1263322"/>
              <a:gd name="connsiteX7" fmla="*/ 427122 w 3463224"/>
              <a:gd name="connsiteY7" fmla="*/ 600217 h 1263322"/>
              <a:gd name="connsiteX8" fmla="*/ 728501 w 3463224"/>
              <a:gd name="connsiteY8" fmla="*/ 521564 h 1263322"/>
              <a:gd name="connsiteX9" fmla="*/ 915191 w 3463224"/>
              <a:gd name="connsiteY9" fmla="*/ 404309 h 1263322"/>
              <a:gd name="connsiteX10" fmla="*/ 1296044 w 3463224"/>
              <a:gd name="connsiteY10" fmla="*/ 271895 h 1263322"/>
              <a:gd name="connsiteX11" fmla="*/ 1651733 w 3463224"/>
              <a:gd name="connsiteY11" fmla="*/ 252006 h 1263322"/>
              <a:gd name="connsiteX12" fmla="*/ 2002967 w 3463224"/>
              <a:gd name="connsiteY12" fmla="*/ 347006 h 1263322"/>
              <a:gd name="connsiteX13" fmla="*/ 2345198 w 3463224"/>
              <a:gd name="connsiteY13" fmla="*/ 464648 h 1263322"/>
              <a:gd name="connsiteX14" fmla="*/ 2489577 w 3463224"/>
              <a:gd name="connsiteY14" fmla="*/ 518122 h 1263322"/>
              <a:gd name="connsiteX15" fmla="*/ 2715390 w 3463224"/>
              <a:gd name="connsiteY15" fmla="*/ 504275 h 1263322"/>
              <a:gd name="connsiteX16" fmla="*/ 2921055 w 3463224"/>
              <a:gd name="connsiteY16" fmla="*/ 648170 h 1263322"/>
              <a:gd name="connsiteX17" fmla="*/ 2796981 w 3463224"/>
              <a:gd name="connsiteY17" fmla="*/ 694691 h 1263322"/>
              <a:gd name="connsiteX18" fmla="*/ 3015642 w 3463224"/>
              <a:gd name="connsiteY18" fmla="*/ 760961 h 1263322"/>
              <a:gd name="connsiteX19" fmla="*/ 3107365 w 3463224"/>
              <a:gd name="connsiteY19" fmla="*/ 862258 h 1263322"/>
              <a:gd name="connsiteX20" fmla="*/ 3218511 w 3463224"/>
              <a:gd name="connsiteY20" fmla="*/ 1066355 h 1263322"/>
              <a:gd name="connsiteX21" fmla="*/ 3293267 w 3463224"/>
              <a:gd name="connsiteY21" fmla="*/ 1144679 h 1263322"/>
              <a:gd name="connsiteX22" fmla="*/ 3320103 w 3463224"/>
              <a:gd name="connsiteY22" fmla="*/ 1260476 h 1263322"/>
              <a:gd name="connsiteX23" fmla="*/ 3260030 w 3463224"/>
              <a:gd name="connsiteY23" fmla="*/ 1161459 h 1263322"/>
              <a:gd name="connsiteX24" fmla="*/ 3456982 w 3463224"/>
              <a:gd name="connsiteY24" fmla="*/ 1036353 h 1263322"/>
              <a:gd name="connsiteX0" fmla="*/ 3456982 w 3463224"/>
              <a:gd name="connsiteY0" fmla="*/ 1036353 h 1263322"/>
              <a:gd name="connsiteX1" fmla="*/ 2985578 w 3463224"/>
              <a:gd name="connsiteY1" fmla="*/ 408841 h 1263322"/>
              <a:gd name="connsiteX2" fmla="*/ 2238251 w 3463224"/>
              <a:gd name="connsiteY2" fmla="*/ 58248 h 1263322"/>
              <a:gd name="connsiteX3" fmla="*/ 1248988 w 3463224"/>
              <a:gd name="connsiteY3" fmla="*/ 42206 h 1263322"/>
              <a:gd name="connsiteX4" fmla="*/ 415038 w 3463224"/>
              <a:gd name="connsiteY4" fmla="*/ 476662 h 1263322"/>
              <a:gd name="connsiteX5" fmla="*/ 9 w 3463224"/>
              <a:gd name="connsiteY5" fmla="*/ 768922 h 1263322"/>
              <a:gd name="connsiteX6" fmla="*/ 403103 w 3463224"/>
              <a:gd name="connsiteY6" fmla="*/ 662537 h 1263322"/>
              <a:gd name="connsiteX7" fmla="*/ 427122 w 3463224"/>
              <a:gd name="connsiteY7" fmla="*/ 600217 h 1263322"/>
              <a:gd name="connsiteX8" fmla="*/ 728501 w 3463224"/>
              <a:gd name="connsiteY8" fmla="*/ 521564 h 1263322"/>
              <a:gd name="connsiteX9" fmla="*/ 915191 w 3463224"/>
              <a:gd name="connsiteY9" fmla="*/ 404309 h 1263322"/>
              <a:gd name="connsiteX10" fmla="*/ 1302067 w 3463224"/>
              <a:gd name="connsiteY10" fmla="*/ 313455 h 1263322"/>
              <a:gd name="connsiteX11" fmla="*/ 1651733 w 3463224"/>
              <a:gd name="connsiteY11" fmla="*/ 252006 h 1263322"/>
              <a:gd name="connsiteX12" fmla="*/ 2002967 w 3463224"/>
              <a:gd name="connsiteY12" fmla="*/ 347006 h 1263322"/>
              <a:gd name="connsiteX13" fmla="*/ 2345198 w 3463224"/>
              <a:gd name="connsiteY13" fmla="*/ 464648 h 1263322"/>
              <a:gd name="connsiteX14" fmla="*/ 2489577 w 3463224"/>
              <a:gd name="connsiteY14" fmla="*/ 518122 h 1263322"/>
              <a:gd name="connsiteX15" fmla="*/ 2715390 w 3463224"/>
              <a:gd name="connsiteY15" fmla="*/ 504275 h 1263322"/>
              <a:gd name="connsiteX16" fmla="*/ 2921055 w 3463224"/>
              <a:gd name="connsiteY16" fmla="*/ 648170 h 1263322"/>
              <a:gd name="connsiteX17" fmla="*/ 2796981 w 3463224"/>
              <a:gd name="connsiteY17" fmla="*/ 694691 h 1263322"/>
              <a:gd name="connsiteX18" fmla="*/ 3015642 w 3463224"/>
              <a:gd name="connsiteY18" fmla="*/ 760961 h 1263322"/>
              <a:gd name="connsiteX19" fmla="*/ 3107365 w 3463224"/>
              <a:gd name="connsiteY19" fmla="*/ 862258 h 1263322"/>
              <a:gd name="connsiteX20" fmla="*/ 3218511 w 3463224"/>
              <a:gd name="connsiteY20" fmla="*/ 1066355 h 1263322"/>
              <a:gd name="connsiteX21" fmla="*/ 3293267 w 3463224"/>
              <a:gd name="connsiteY21" fmla="*/ 1144679 h 1263322"/>
              <a:gd name="connsiteX22" fmla="*/ 3320103 w 3463224"/>
              <a:gd name="connsiteY22" fmla="*/ 1260476 h 1263322"/>
              <a:gd name="connsiteX23" fmla="*/ 3260030 w 3463224"/>
              <a:gd name="connsiteY23" fmla="*/ 1161459 h 1263322"/>
              <a:gd name="connsiteX24" fmla="*/ 3456982 w 3463224"/>
              <a:gd name="connsiteY24" fmla="*/ 1036353 h 1263322"/>
              <a:gd name="connsiteX0" fmla="*/ 3315012 w 3321254"/>
              <a:gd name="connsiteY0" fmla="*/ 1036353 h 1263322"/>
              <a:gd name="connsiteX1" fmla="*/ 2843608 w 3321254"/>
              <a:gd name="connsiteY1" fmla="*/ 408841 h 1263322"/>
              <a:gd name="connsiteX2" fmla="*/ 2096281 w 3321254"/>
              <a:gd name="connsiteY2" fmla="*/ 58248 h 1263322"/>
              <a:gd name="connsiteX3" fmla="*/ 1107018 w 3321254"/>
              <a:gd name="connsiteY3" fmla="*/ 42206 h 1263322"/>
              <a:gd name="connsiteX4" fmla="*/ 273068 w 3321254"/>
              <a:gd name="connsiteY4" fmla="*/ 476662 h 1263322"/>
              <a:gd name="connsiteX5" fmla="*/ 14 w 3321254"/>
              <a:gd name="connsiteY5" fmla="*/ 740738 h 1263322"/>
              <a:gd name="connsiteX6" fmla="*/ 261133 w 3321254"/>
              <a:gd name="connsiteY6" fmla="*/ 662537 h 1263322"/>
              <a:gd name="connsiteX7" fmla="*/ 285152 w 3321254"/>
              <a:gd name="connsiteY7" fmla="*/ 600217 h 1263322"/>
              <a:gd name="connsiteX8" fmla="*/ 586531 w 3321254"/>
              <a:gd name="connsiteY8" fmla="*/ 521564 h 1263322"/>
              <a:gd name="connsiteX9" fmla="*/ 773221 w 3321254"/>
              <a:gd name="connsiteY9" fmla="*/ 404309 h 1263322"/>
              <a:gd name="connsiteX10" fmla="*/ 1160097 w 3321254"/>
              <a:gd name="connsiteY10" fmla="*/ 313455 h 1263322"/>
              <a:gd name="connsiteX11" fmla="*/ 1509763 w 3321254"/>
              <a:gd name="connsiteY11" fmla="*/ 252006 h 1263322"/>
              <a:gd name="connsiteX12" fmla="*/ 1860997 w 3321254"/>
              <a:gd name="connsiteY12" fmla="*/ 347006 h 1263322"/>
              <a:gd name="connsiteX13" fmla="*/ 2203228 w 3321254"/>
              <a:gd name="connsiteY13" fmla="*/ 464648 h 1263322"/>
              <a:gd name="connsiteX14" fmla="*/ 2347607 w 3321254"/>
              <a:gd name="connsiteY14" fmla="*/ 518122 h 1263322"/>
              <a:gd name="connsiteX15" fmla="*/ 2573420 w 3321254"/>
              <a:gd name="connsiteY15" fmla="*/ 504275 h 1263322"/>
              <a:gd name="connsiteX16" fmla="*/ 2779085 w 3321254"/>
              <a:gd name="connsiteY16" fmla="*/ 648170 h 1263322"/>
              <a:gd name="connsiteX17" fmla="*/ 2655011 w 3321254"/>
              <a:gd name="connsiteY17" fmla="*/ 694691 h 1263322"/>
              <a:gd name="connsiteX18" fmla="*/ 2873672 w 3321254"/>
              <a:gd name="connsiteY18" fmla="*/ 760961 h 1263322"/>
              <a:gd name="connsiteX19" fmla="*/ 2965395 w 3321254"/>
              <a:gd name="connsiteY19" fmla="*/ 862258 h 1263322"/>
              <a:gd name="connsiteX20" fmla="*/ 3076541 w 3321254"/>
              <a:gd name="connsiteY20" fmla="*/ 1066355 h 1263322"/>
              <a:gd name="connsiteX21" fmla="*/ 3151297 w 3321254"/>
              <a:gd name="connsiteY21" fmla="*/ 1144679 h 1263322"/>
              <a:gd name="connsiteX22" fmla="*/ 3178133 w 3321254"/>
              <a:gd name="connsiteY22" fmla="*/ 1260476 h 1263322"/>
              <a:gd name="connsiteX23" fmla="*/ 3118060 w 3321254"/>
              <a:gd name="connsiteY23" fmla="*/ 1161459 h 1263322"/>
              <a:gd name="connsiteX24" fmla="*/ 3315012 w 3321254"/>
              <a:gd name="connsiteY24" fmla="*/ 1036353 h 1263322"/>
              <a:gd name="connsiteX0" fmla="*/ 3315012 w 3321254"/>
              <a:gd name="connsiteY0" fmla="*/ 1036353 h 1263322"/>
              <a:gd name="connsiteX1" fmla="*/ 2843608 w 3321254"/>
              <a:gd name="connsiteY1" fmla="*/ 408841 h 1263322"/>
              <a:gd name="connsiteX2" fmla="*/ 2096281 w 3321254"/>
              <a:gd name="connsiteY2" fmla="*/ 58248 h 1263322"/>
              <a:gd name="connsiteX3" fmla="*/ 1107018 w 3321254"/>
              <a:gd name="connsiteY3" fmla="*/ 42206 h 1263322"/>
              <a:gd name="connsiteX4" fmla="*/ 273068 w 3321254"/>
              <a:gd name="connsiteY4" fmla="*/ 476662 h 1263322"/>
              <a:gd name="connsiteX5" fmla="*/ 14 w 3321254"/>
              <a:gd name="connsiteY5" fmla="*/ 740738 h 1263322"/>
              <a:gd name="connsiteX6" fmla="*/ 261133 w 3321254"/>
              <a:gd name="connsiteY6" fmla="*/ 662537 h 1263322"/>
              <a:gd name="connsiteX7" fmla="*/ 285152 w 3321254"/>
              <a:gd name="connsiteY7" fmla="*/ 600217 h 1263322"/>
              <a:gd name="connsiteX8" fmla="*/ 586531 w 3321254"/>
              <a:gd name="connsiteY8" fmla="*/ 521564 h 1263322"/>
              <a:gd name="connsiteX9" fmla="*/ 773221 w 3321254"/>
              <a:gd name="connsiteY9" fmla="*/ 404309 h 1263322"/>
              <a:gd name="connsiteX10" fmla="*/ 1160097 w 3321254"/>
              <a:gd name="connsiteY10" fmla="*/ 313455 h 1263322"/>
              <a:gd name="connsiteX11" fmla="*/ 1509763 w 3321254"/>
              <a:gd name="connsiteY11" fmla="*/ 252006 h 1263322"/>
              <a:gd name="connsiteX12" fmla="*/ 1860997 w 3321254"/>
              <a:gd name="connsiteY12" fmla="*/ 347006 h 1263322"/>
              <a:gd name="connsiteX13" fmla="*/ 2217554 w 3321254"/>
              <a:gd name="connsiteY13" fmla="*/ 372824 h 1263322"/>
              <a:gd name="connsiteX14" fmla="*/ 2347607 w 3321254"/>
              <a:gd name="connsiteY14" fmla="*/ 518122 h 1263322"/>
              <a:gd name="connsiteX15" fmla="*/ 2573420 w 3321254"/>
              <a:gd name="connsiteY15" fmla="*/ 504275 h 1263322"/>
              <a:gd name="connsiteX16" fmla="*/ 2779085 w 3321254"/>
              <a:gd name="connsiteY16" fmla="*/ 648170 h 1263322"/>
              <a:gd name="connsiteX17" fmla="*/ 2655011 w 3321254"/>
              <a:gd name="connsiteY17" fmla="*/ 694691 h 1263322"/>
              <a:gd name="connsiteX18" fmla="*/ 2873672 w 3321254"/>
              <a:gd name="connsiteY18" fmla="*/ 760961 h 1263322"/>
              <a:gd name="connsiteX19" fmla="*/ 2965395 w 3321254"/>
              <a:gd name="connsiteY19" fmla="*/ 862258 h 1263322"/>
              <a:gd name="connsiteX20" fmla="*/ 3076541 w 3321254"/>
              <a:gd name="connsiteY20" fmla="*/ 1066355 h 1263322"/>
              <a:gd name="connsiteX21" fmla="*/ 3151297 w 3321254"/>
              <a:gd name="connsiteY21" fmla="*/ 1144679 h 1263322"/>
              <a:gd name="connsiteX22" fmla="*/ 3178133 w 3321254"/>
              <a:gd name="connsiteY22" fmla="*/ 1260476 h 1263322"/>
              <a:gd name="connsiteX23" fmla="*/ 3118060 w 3321254"/>
              <a:gd name="connsiteY23" fmla="*/ 1161459 h 1263322"/>
              <a:gd name="connsiteX24" fmla="*/ 3315012 w 3321254"/>
              <a:gd name="connsiteY24" fmla="*/ 1036353 h 1263322"/>
              <a:gd name="connsiteX0" fmla="*/ 3315012 w 3321254"/>
              <a:gd name="connsiteY0" fmla="*/ 1036353 h 1263322"/>
              <a:gd name="connsiteX1" fmla="*/ 2843608 w 3321254"/>
              <a:gd name="connsiteY1" fmla="*/ 408841 h 1263322"/>
              <a:gd name="connsiteX2" fmla="*/ 2096281 w 3321254"/>
              <a:gd name="connsiteY2" fmla="*/ 58248 h 1263322"/>
              <a:gd name="connsiteX3" fmla="*/ 1107018 w 3321254"/>
              <a:gd name="connsiteY3" fmla="*/ 42206 h 1263322"/>
              <a:gd name="connsiteX4" fmla="*/ 273068 w 3321254"/>
              <a:gd name="connsiteY4" fmla="*/ 476662 h 1263322"/>
              <a:gd name="connsiteX5" fmla="*/ 14 w 3321254"/>
              <a:gd name="connsiteY5" fmla="*/ 740738 h 1263322"/>
              <a:gd name="connsiteX6" fmla="*/ 261133 w 3321254"/>
              <a:gd name="connsiteY6" fmla="*/ 662537 h 1263322"/>
              <a:gd name="connsiteX7" fmla="*/ 285152 w 3321254"/>
              <a:gd name="connsiteY7" fmla="*/ 600217 h 1263322"/>
              <a:gd name="connsiteX8" fmla="*/ 586531 w 3321254"/>
              <a:gd name="connsiteY8" fmla="*/ 521564 h 1263322"/>
              <a:gd name="connsiteX9" fmla="*/ 773221 w 3321254"/>
              <a:gd name="connsiteY9" fmla="*/ 404309 h 1263322"/>
              <a:gd name="connsiteX10" fmla="*/ 1160097 w 3321254"/>
              <a:gd name="connsiteY10" fmla="*/ 313455 h 1263322"/>
              <a:gd name="connsiteX11" fmla="*/ 1509763 w 3321254"/>
              <a:gd name="connsiteY11" fmla="*/ 252006 h 1263322"/>
              <a:gd name="connsiteX12" fmla="*/ 1860997 w 3321254"/>
              <a:gd name="connsiteY12" fmla="*/ 347006 h 1263322"/>
              <a:gd name="connsiteX13" fmla="*/ 2217554 w 3321254"/>
              <a:gd name="connsiteY13" fmla="*/ 372824 h 1263322"/>
              <a:gd name="connsiteX14" fmla="*/ 2384212 w 3321254"/>
              <a:gd name="connsiteY14" fmla="*/ 443833 h 1263322"/>
              <a:gd name="connsiteX15" fmla="*/ 2573420 w 3321254"/>
              <a:gd name="connsiteY15" fmla="*/ 504275 h 1263322"/>
              <a:gd name="connsiteX16" fmla="*/ 2779085 w 3321254"/>
              <a:gd name="connsiteY16" fmla="*/ 648170 h 1263322"/>
              <a:gd name="connsiteX17" fmla="*/ 2655011 w 3321254"/>
              <a:gd name="connsiteY17" fmla="*/ 694691 h 1263322"/>
              <a:gd name="connsiteX18" fmla="*/ 2873672 w 3321254"/>
              <a:gd name="connsiteY18" fmla="*/ 760961 h 1263322"/>
              <a:gd name="connsiteX19" fmla="*/ 2965395 w 3321254"/>
              <a:gd name="connsiteY19" fmla="*/ 862258 h 1263322"/>
              <a:gd name="connsiteX20" fmla="*/ 3076541 w 3321254"/>
              <a:gd name="connsiteY20" fmla="*/ 1066355 h 1263322"/>
              <a:gd name="connsiteX21" fmla="*/ 3151297 w 3321254"/>
              <a:gd name="connsiteY21" fmla="*/ 1144679 h 1263322"/>
              <a:gd name="connsiteX22" fmla="*/ 3178133 w 3321254"/>
              <a:gd name="connsiteY22" fmla="*/ 1260476 h 1263322"/>
              <a:gd name="connsiteX23" fmla="*/ 3118060 w 3321254"/>
              <a:gd name="connsiteY23" fmla="*/ 1161459 h 1263322"/>
              <a:gd name="connsiteX24" fmla="*/ 3315012 w 3321254"/>
              <a:gd name="connsiteY24" fmla="*/ 1036353 h 1263322"/>
              <a:gd name="connsiteX0" fmla="*/ 3315012 w 3321254"/>
              <a:gd name="connsiteY0" fmla="*/ 1036353 h 1263322"/>
              <a:gd name="connsiteX1" fmla="*/ 2843608 w 3321254"/>
              <a:gd name="connsiteY1" fmla="*/ 408841 h 1263322"/>
              <a:gd name="connsiteX2" fmla="*/ 2096281 w 3321254"/>
              <a:gd name="connsiteY2" fmla="*/ 58248 h 1263322"/>
              <a:gd name="connsiteX3" fmla="*/ 1107018 w 3321254"/>
              <a:gd name="connsiteY3" fmla="*/ 42206 h 1263322"/>
              <a:gd name="connsiteX4" fmla="*/ 273068 w 3321254"/>
              <a:gd name="connsiteY4" fmla="*/ 476662 h 1263322"/>
              <a:gd name="connsiteX5" fmla="*/ 14 w 3321254"/>
              <a:gd name="connsiteY5" fmla="*/ 740738 h 1263322"/>
              <a:gd name="connsiteX6" fmla="*/ 261133 w 3321254"/>
              <a:gd name="connsiteY6" fmla="*/ 662537 h 1263322"/>
              <a:gd name="connsiteX7" fmla="*/ 285152 w 3321254"/>
              <a:gd name="connsiteY7" fmla="*/ 600217 h 1263322"/>
              <a:gd name="connsiteX8" fmla="*/ 586531 w 3321254"/>
              <a:gd name="connsiteY8" fmla="*/ 521564 h 1263322"/>
              <a:gd name="connsiteX9" fmla="*/ 773221 w 3321254"/>
              <a:gd name="connsiteY9" fmla="*/ 404309 h 1263322"/>
              <a:gd name="connsiteX10" fmla="*/ 1160097 w 3321254"/>
              <a:gd name="connsiteY10" fmla="*/ 313455 h 1263322"/>
              <a:gd name="connsiteX11" fmla="*/ 1509763 w 3321254"/>
              <a:gd name="connsiteY11" fmla="*/ 252006 h 1263322"/>
              <a:gd name="connsiteX12" fmla="*/ 1857022 w 3321254"/>
              <a:gd name="connsiteY12" fmla="*/ 292329 h 1263322"/>
              <a:gd name="connsiteX13" fmla="*/ 2217554 w 3321254"/>
              <a:gd name="connsiteY13" fmla="*/ 372824 h 1263322"/>
              <a:gd name="connsiteX14" fmla="*/ 2384212 w 3321254"/>
              <a:gd name="connsiteY14" fmla="*/ 443833 h 1263322"/>
              <a:gd name="connsiteX15" fmla="*/ 2573420 w 3321254"/>
              <a:gd name="connsiteY15" fmla="*/ 504275 h 1263322"/>
              <a:gd name="connsiteX16" fmla="*/ 2779085 w 3321254"/>
              <a:gd name="connsiteY16" fmla="*/ 648170 h 1263322"/>
              <a:gd name="connsiteX17" fmla="*/ 2655011 w 3321254"/>
              <a:gd name="connsiteY17" fmla="*/ 694691 h 1263322"/>
              <a:gd name="connsiteX18" fmla="*/ 2873672 w 3321254"/>
              <a:gd name="connsiteY18" fmla="*/ 760961 h 1263322"/>
              <a:gd name="connsiteX19" fmla="*/ 2965395 w 3321254"/>
              <a:gd name="connsiteY19" fmla="*/ 862258 h 1263322"/>
              <a:gd name="connsiteX20" fmla="*/ 3076541 w 3321254"/>
              <a:gd name="connsiteY20" fmla="*/ 1066355 h 1263322"/>
              <a:gd name="connsiteX21" fmla="*/ 3151297 w 3321254"/>
              <a:gd name="connsiteY21" fmla="*/ 1144679 h 1263322"/>
              <a:gd name="connsiteX22" fmla="*/ 3178133 w 3321254"/>
              <a:gd name="connsiteY22" fmla="*/ 1260476 h 1263322"/>
              <a:gd name="connsiteX23" fmla="*/ 3118060 w 3321254"/>
              <a:gd name="connsiteY23" fmla="*/ 1161459 h 1263322"/>
              <a:gd name="connsiteX24" fmla="*/ 3315012 w 3321254"/>
              <a:gd name="connsiteY24" fmla="*/ 1036353 h 1263322"/>
              <a:gd name="connsiteX0" fmla="*/ 3315012 w 3321254"/>
              <a:gd name="connsiteY0" fmla="*/ 1036353 h 1263322"/>
              <a:gd name="connsiteX1" fmla="*/ 2843608 w 3321254"/>
              <a:gd name="connsiteY1" fmla="*/ 408841 h 1263322"/>
              <a:gd name="connsiteX2" fmla="*/ 2096281 w 3321254"/>
              <a:gd name="connsiteY2" fmla="*/ 58248 h 1263322"/>
              <a:gd name="connsiteX3" fmla="*/ 1107018 w 3321254"/>
              <a:gd name="connsiteY3" fmla="*/ 42206 h 1263322"/>
              <a:gd name="connsiteX4" fmla="*/ 273068 w 3321254"/>
              <a:gd name="connsiteY4" fmla="*/ 476662 h 1263322"/>
              <a:gd name="connsiteX5" fmla="*/ 14 w 3321254"/>
              <a:gd name="connsiteY5" fmla="*/ 740738 h 1263322"/>
              <a:gd name="connsiteX6" fmla="*/ 261133 w 3321254"/>
              <a:gd name="connsiteY6" fmla="*/ 662537 h 1263322"/>
              <a:gd name="connsiteX7" fmla="*/ 285152 w 3321254"/>
              <a:gd name="connsiteY7" fmla="*/ 600217 h 1263322"/>
              <a:gd name="connsiteX8" fmla="*/ 586531 w 3321254"/>
              <a:gd name="connsiteY8" fmla="*/ 521564 h 1263322"/>
              <a:gd name="connsiteX9" fmla="*/ 773221 w 3321254"/>
              <a:gd name="connsiteY9" fmla="*/ 404309 h 1263322"/>
              <a:gd name="connsiteX10" fmla="*/ 1160097 w 3321254"/>
              <a:gd name="connsiteY10" fmla="*/ 313455 h 1263322"/>
              <a:gd name="connsiteX11" fmla="*/ 1509763 w 3321254"/>
              <a:gd name="connsiteY11" fmla="*/ 252006 h 1263322"/>
              <a:gd name="connsiteX12" fmla="*/ 1857022 w 3321254"/>
              <a:gd name="connsiteY12" fmla="*/ 292329 h 1263322"/>
              <a:gd name="connsiteX13" fmla="*/ 2217554 w 3321254"/>
              <a:gd name="connsiteY13" fmla="*/ 372824 h 1263322"/>
              <a:gd name="connsiteX14" fmla="*/ 2384212 w 3321254"/>
              <a:gd name="connsiteY14" fmla="*/ 443833 h 1263322"/>
              <a:gd name="connsiteX15" fmla="*/ 2573420 w 3321254"/>
              <a:gd name="connsiteY15" fmla="*/ 504275 h 1263322"/>
              <a:gd name="connsiteX16" fmla="*/ 2779085 w 3321254"/>
              <a:gd name="connsiteY16" fmla="*/ 648170 h 1263322"/>
              <a:gd name="connsiteX17" fmla="*/ 2873672 w 3321254"/>
              <a:gd name="connsiteY17" fmla="*/ 760961 h 1263322"/>
              <a:gd name="connsiteX18" fmla="*/ 2965395 w 3321254"/>
              <a:gd name="connsiteY18" fmla="*/ 862258 h 1263322"/>
              <a:gd name="connsiteX19" fmla="*/ 3076541 w 3321254"/>
              <a:gd name="connsiteY19" fmla="*/ 1066355 h 1263322"/>
              <a:gd name="connsiteX20" fmla="*/ 3151297 w 3321254"/>
              <a:gd name="connsiteY20" fmla="*/ 1144679 h 1263322"/>
              <a:gd name="connsiteX21" fmla="*/ 3178133 w 3321254"/>
              <a:gd name="connsiteY21" fmla="*/ 1260476 h 1263322"/>
              <a:gd name="connsiteX22" fmla="*/ 3118060 w 3321254"/>
              <a:gd name="connsiteY22" fmla="*/ 1161459 h 1263322"/>
              <a:gd name="connsiteX23" fmla="*/ 3315012 w 3321254"/>
              <a:gd name="connsiteY23" fmla="*/ 1036353 h 1263322"/>
              <a:gd name="connsiteX0" fmla="*/ 3315012 w 3321254"/>
              <a:gd name="connsiteY0" fmla="*/ 1036353 h 1263322"/>
              <a:gd name="connsiteX1" fmla="*/ 2843608 w 3321254"/>
              <a:gd name="connsiteY1" fmla="*/ 408841 h 1263322"/>
              <a:gd name="connsiteX2" fmla="*/ 2096281 w 3321254"/>
              <a:gd name="connsiteY2" fmla="*/ 58248 h 1263322"/>
              <a:gd name="connsiteX3" fmla="*/ 1107018 w 3321254"/>
              <a:gd name="connsiteY3" fmla="*/ 42206 h 1263322"/>
              <a:gd name="connsiteX4" fmla="*/ 273068 w 3321254"/>
              <a:gd name="connsiteY4" fmla="*/ 476662 h 1263322"/>
              <a:gd name="connsiteX5" fmla="*/ 14 w 3321254"/>
              <a:gd name="connsiteY5" fmla="*/ 740738 h 1263322"/>
              <a:gd name="connsiteX6" fmla="*/ 261133 w 3321254"/>
              <a:gd name="connsiteY6" fmla="*/ 662537 h 1263322"/>
              <a:gd name="connsiteX7" fmla="*/ 285152 w 3321254"/>
              <a:gd name="connsiteY7" fmla="*/ 600217 h 1263322"/>
              <a:gd name="connsiteX8" fmla="*/ 586531 w 3321254"/>
              <a:gd name="connsiteY8" fmla="*/ 521564 h 1263322"/>
              <a:gd name="connsiteX9" fmla="*/ 750825 w 3321254"/>
              <a:gd name="connsiteY9" fmla="*/ 467690 h 1263322"/>
              <a:gd name="connsiteX10" fmla="*/ 1160097 w 3321254"/>
              <a:gd name="connsiteY10" fmla="*/ 313455 h 1263322"/>
              <a:gd name="connsiteX11" fmla="*/ 1509763 w 3321254"/>
              <a:gd name="connsiteY11" fmla="*/ 252006 h 1263322"/>
              <a:gd name="connsiteX12" fmla="*/ 1857022 w 3321254"/>
              <a:gd name="connsiteY12" fmla="*/ 292329 h 1263322"/>
              <a:gd name="connsiteX13" fmla="*/ 2217554 w 3321254"/>
              <a:gd name="connsiteY13" fmla="*/ 372824 h 1263322"/>
              <a:gd name="connsiteX14" fmla="*/ 2384212 w 3321254"/>
              <a:gd name="connsiteY14" fmla="*/ 443833 h 1263322"/>
              <a:gd name="connsiteX15" fmla="*/ 2573420 w 3321254"/>
              <a:gd name="connsiteY15" fmla="*/ 504275 h 1263322"/>
              <a:gd name="connsiteX16" fmla="*/ 2779085 w 3321254"/>
              <a:gd name="connsiteY16" fmla="*/ 648170 h 1263322"/>
              <a:gd name="connsiteX17" fmla="*/ 2873672 w 3321254"/>
              <a:gd name="connsiteY17" fmla="*/ 760961 h 1263322"/>
              <a:gd name="connsiteX18" fmla="*/ 2965395 w 3321254"/>
              <a:gd name="connsiteY18" fmla="*/ 862258 h 1263322"/>
              <a:gd name="connsiteX19" fmla="*/ 3076541 w 3321254"/>
              <a:gd name="connsiteY19" fmla="*/ 1066355 h 1263322"/>
              <a:gd name="connsiteX20" fmla="*/ 3151297 w 3321254"/>
              <a:gd name="connsiteY20" fmla="*/ 1144679 h 1263322"/>
              <a:gd name="connsiteX21" fmla="*/ 3178133 w 3321254"/>
              <a:gd name="connsiteY21" fmla="*/ 1260476 h 1263322"/>
              <a:gd name="connsiteX22" fmla="*/ 3118060 w 3321254"/>
              <a:gd name="connsiteY22" fmla="*/ 1161459 h 1263322"/>
              <a:gd name="connsiteX23" fmla="*/ 3315012 w 3321254"/>
              <a:gd name="connsiteY23" fmla="*/ 1036353 h 1263322"/>
              <a:gd name="connsiteX0" fmla="*/ 3315030 w 3321272"/>
              <a:gd name="connsiteY0" fmla="*/ 1036353 h 1263322"/>
              <a:gd name="connsiteX1" fmla="*/ 2843626 w 3321272"/>
              <a:gd name="connsiteY1" fmla="*/ 408841 h 1263322"/>
              <a:gd name="connsiteX2" fmla="*/ 2096299 w 3321272"/>
              <a:gd name="connsiteY2" fmla="*/ 58248 h 1263322"/>
              <a:gd name="connsiteX3" fmla="*/ 1107036 w 3321272"/>
              <a:gd name="connsiteY3" fmla="*/ 42206 h 1263322"/>
              <a:gd name="connsiteX4" fmla="*/ 273086 w 3321272"/>
              <a:gd name="connsiteY4" fmla="*/ 476662 h 1263322"/>
              <a:gd name="connsiteX5" fmla="*/ 32 w 3321272"/>
              <a:gd name="connsiteY5" fmla="*/ 740738 h 1263322"/>
              <a:gd name="connsiteX6" fmla="*/ 285170 w 3321272"/>
              <a:gd name="connsiteY6" fmla="*/ 600217 h 1263322"/>
              <a:gd name="connsiteX7" fmla="*/ 586549 w 3321272"/>
              <a:gd name="connsiteY7" fmla="*/ 521564 h 1263322"/>
              <a:gd name="connsiteX8" fmla="*/ 750843 w 3321272"/>
              <a:gd name="connsiteY8" fmla="*/ 467690 h 1263322"/>
              <a:gd name="connsiteX9" fmla="*/ 1160115 w 3321272"/>
              <a:gd name="connsiteY9" fmla="*/ 313455 h 1263322"/>
              <a:gd name="connsiteX10" fmla="*/ 1509781 w 3321272"/>
              <a:gd name="connsiteY10" fmla="*/ 252006 h 1263322"/>
              <a:gd name="connsiteX11" fmla="*/ 1857040 w 3321272"/>
              <a:gd name="connsiteY11" fmla="*/ 292329 h 1263322"/>
              <a:gd name="connsiteX12" fmla="*/ 2217572 w 3321272"/>
              <a:gd name="connsiteY12" fmla="*/ 372824 h 1263322"/>
              <a:gd name="connsiteX13" fmla="*/ 2384230 w 3321272"/>
              <a:gd name="connsiteY13" fmla="*/ 443833 h 1263322"/>
              <a:gd name="connsiteX14" fmla="*/ 2573438 w 3321272"/>
              <a:gd name="connsiteY14" fmla="*/ 504275 h 1263322"/>
              <a:gd name="connsiteX15" fmla="*/ 2779103 w 3321272"/>
              <a:gd name="connsiteY15" fmla="*/ 648170 h 1263322"/>
              <a:gd name="connsiteX16" fmla="*/ 2873690 w 3321272"/>
              <a:gd name="connsiteY16" fmla="*/ 760961 h 1263322"/>
              <a:gd name="connsiteX17" fmla="*/ 2965413 w 3321272"/>
              <a:gd name="connsiteY17" fmla="*/ 862258 h 1263322"/>
              <a:gd name="connsiteX18" fmla="*/ 3076559 w 3321272"/>
              <a:gd name="connsiteY18" fmla="*/ 1066355 h 1263322"/>
              <a:gd name="connsiteX19" fmla="*/ 3151315 w 3321272"/>
              <a:gd name="connsiteY19" fmla="*/ 1144679 h 1263322"/>
              <a:gd name="connsiteX20" fmla="*/ 3178151 w 3321272"/>
              <a:gd name="connsiteY20" fmla="*/ 1260476 h 1263322"/>
              <a:gd name="connsiteX21" fmla="*/ 3118078 w 3321272"/>
              <a:gd name="connsiteY21" fmla="*/ 1161459 h 1263322"/>
              <a:gd name="connsiteX22" fmla="*/ 3315030 w 3321272"/>
              <a:gd name="connsiteY22" fmla="*/ 1036353 h 1263322"/>
              <a:gd name="connsiteX0" fmla="*/ 3315063 w 3321305"/>
              <a:gd name="connsiteY0" fmla="*/ 1036353 h 1263322"/>
              <a:gd name="connsiteX1" fmla="*/ 2843659 w 3321305"/>
              <a:gd name="connsiteY1" fmla="*/ 408841 h 1263322"/>
              <a:gd name="connsiteX2" fmla="*/ 2096332 w 3321305"/>
              <a:gd name="connsiteY2" fmla="*/ 58248 h 1263322"/>
              <a:gd name="connsiteX3" fmla="*/ 1107069 w 3321305"/>
              <a:gd name="connsiteY3" fmla="*/ 42206 h 1263322"/>
              <a:gd name="connsiteX4" fmla="*/ 273119 w 3321305"/>
              <a:gd name="connsiteY4" fmla="*/ 476662 h 1263322"/>
              <a:gd name="connsiteX5" fmla="*/ 65 w 3321305"/>
              <a:gd name="connsiteY5" fmla="*/ 740738 h 1263322"/>
              <a:gd name="connsiteX6" fmla="*/ 250645 w 3321305"/>
              <a:gd name="connsiteY6" fmla="*/ 661391 h 1263322"/>
              <a:gd name="connsiteX7" fmla="*/ 586582 w 3321305"/>
              <a:gd name="connsiteY7" fmla="*/ 521564 h 1263322"/>
              <a:gd name="connsiteX8" fmla="*/ 750876 w 3321305"/>
              <a:gd name="connsiteY8" fmla="*/ 467690 h 1263322"/>
              <a:gd name="connsiteX9" fmla="*/ 1160148 w 3321305"/>
              <a:gd name="connsiteY9" fmla="*/ 313455 h 1263322"/>
              <a:gd name="connsiteX10" fmla="*/ 1509814 w 3321305"/>
              <a:gd name="connsiteY10" fmla="*/ 252006 h 1263322"/>
              <a:gd name="connsiteX11" fmla="*/ 1857073 w 3321305"/>
              <a:gd name="connsiteY11" fmla="*/ 292329 h 1263322"/>
              <a:gd name="connsiteX12" fmla="*/ 2217605 w 3321305"/>
              <a:gd name="connsiteY12" fmla="*/ 372824 h 1263322"/>
              <a:gd name="connsiteX13" fmla="*/ 2384263 w 3321305"/>
              <a:gd name="connsiteY13" fmla="*/ 443833 h 1263322"/>
              <a:gd name="connsiteX14" fmla="*/ 2573471 w 3321305"/>
              <a:gd name="connsiteY14" fmla="*/ 504275 h 1263322"/>
              <a:gd name="connsiteX15" fmla="*/ 2779136 w 3321305"/>
              <a:gd name="connsiteY15" fmla="*/ 648170 h 1263322"/>
              <a:gd name="connsiteX16" fmla="*/ 2873723 w 3321305"/>
              <a:gd name="connsiteY16" fmla="*/ 760961 h 1263322"/>
              <a:gd name="connsiteX17" fmla="*/ 2965446 w 3321305"/>
              <a:gd name="connsiteY17" fmla="*/ 862258 h 1263322"/>
              <a:gd name="connsiteX18" fmla="*/ 3076592 w 3321305"/>
              <a:gd name="connsiteY18" fmla="*/ 1066355 h 1263322"/>
              <a:gd name="connsiteX19" fmla="*/ 3151348 w 3321305"/>
              <a:gd name="connsiteY19" fmla="*/ 1144679 h 1263322"/>
              <a:gd name="connsiteX20" fmla="*/ 3178184 w 3321305"/>
              <a:gd name="connsiteY20" fmla="*/ 1260476 h 1263322"/>
              <a:gd name="connsiteX21" fmla="*/ 3118111 w 3321305"/>
              <a:gd name="connsiteY21" fmla="*/ 1161459 h 1263322"/>
              <a:gd name="connsiteX22" fmla="*/ 3315063 w 3321305"/>
              <a:gd name="connsiteY22" fmla="*/ 1036353 h 1263322"/>
              <a:gd name="connsiteX0" fmla="*/ 3123205 w 3129447"/>
              <a:gd name="connsiteY0" fmla="*/ 1036353 h 1263322"/>
              <a:gd name="connsiteX1" fmla="*/ 2651801 w 3129447"/>
              <a:gd name="connsiteY1" fmla="*/ 408841 h 1263322"/>
              <a:gd name="connsiteX2" fmla="*/ 1904474 w 3129447"/>
              <a:gd name="connsiteY2" fmla="*/ 58248 h 1263322"/>
              <a:gd name="connsiteX3" fmla="*/ 915211 w 3129447"/>
              <a:gd name="connsiteY3" fmla="*/ 42206 h 1263322"/>
              <a:gd name="connsiteX4" fmla="*/ 81261 w 3129447"/>
              <a:gd name="connsiteY4" fmla="*/ 476662 h 1263322"/>
              <a:gd name="connsiteX5" fmla="*/ 29299 w 3129447"/>
              <a:gd name="connsiteY5" fmla="*/ 686443 h 1263322"/>
              <a:gd name="connsiteX6" fmla="*/ 58787 w 3129447"/>
              <a:gd name="connsiteY6" fmla="*/ 661391 h 1263322"/>
              <a:gd name="connsiteX7" fmla="*/ 394724 w 3129447"/>
              <a:gd name="connsiteY7" fmla="*/ 521564 h 1263322"/>
              <a:gd name="connsiteX8" fmla="*/ 559018 w 3129447"/>
              <a:gd name="connsiteY8" fmla="*/ 467690 h 1263322"/>
              <a:gd name="connsiteX9" fmla="*/ 968290 w 3129447"/>
              <a:gd name="connsiteY9" fmla="*/ 313455 h 1263322"/>
              <a:gd name="connsiteX10" fmla="*/ 1317956 w 3129447"/>
              <a:gd name="connsiteY10" fmla="*/ 252006 h 1263322"/>
              <a:gd name="connsiteX11" fmla="*/ 1665215 w 3129447"/>
              <a:gd name="connsiteY11" fmla="*/ 292329 h 1263322"/>
              <a:gd name="connsiteX12" fmla="*/ 2025747 w 3129447"/>
              <a:gd name="connsiteY12" fmla="*/ 372824 h 1263322"/>
              <a:gd name="connsiteX13" fmla="*/ 2192405 w 3129447"/>
              <a:gd name="connsiteY13" fmla="*/ 443833 h 1263322"/>
              <a:gd name="connsiteX14" fmla="*/ 2381613 w 3129447"/>
              <a:gd name="connsiteY14" fmla="*/ 504275 h 1263322"/>
              <a:gd name="connsiteX15" fmla="*/ 2587278 w 3129447"/>
              <a:gd name="connsiteY15" fmla="*/ 648170 h 1263322"/>
              <a:gd name="connsiteX16" fmla="*/ 2681865 w 3129447"/>
              <a:gd name="connsiteY16" fmla="*/ 760961 h 1263322"/>
              <a:gd name="connsiteX17" fmla="*/ 2773588 w 3129447"/>
              <a:gd name="connsiteY17" fmla="*/ 862258 h 1263322"/>
              <a:gd name="connsiteX18" fmla="*/ 2884734 w 3129447"/>
              <a:gd name="connsiteY18" fmla="*/ 1066355 h 1263322"/>
              <a:gd name="connsiteX19" fmla="*/ 2959490 w 3129447"/>
              <a:gd name="connsiteY19" fmla="*/ 1144679 h 1263322"/>
              <a:gd name="connsiteX20" fmla="*/ 2986326 w 3129447"/>
              <a:gd name="connsiteY20" fmla="*/ 1260476 h 1263322"/>
              <a:gd name="connsiteX21" fmla="*/ 2926253 w 3129447"/>
              <a:gd name="connsiteY21" fmla="*/ 1161459 h 1263322"/>
              <a:gd name="connsiteX22" fmla="*/ 3123205 w 3129447"/>
              <a:gd name="connsiteY22" fmla="*/ 1036353 h 1263322"/>
              <a:gd name="connsiteX0" fmla="*/ 3123205 w 3129555"/>
              <a:gd name="connsiteY0" fmla="*/ 1036353 h 1168801"/>
              <a:gd name="connsiteX1" fmla="*/ 2651801 w 3129555"/>
              <a:gd name="connsiteY1" fmla="*/ 408841 h 1168801"/>
              <a:gd name="connsiteX2" fmla="*/ 1904474 w 3129555"/>
              <a:gd name="connsiteY2" fmla="*/ 58248 h 1168801"/>
              <a:gd name="connsiteX3" fmla="*/ 915211 w 3129555"/>
              <a:gd name="connsiteY3" fmla="*/ 42206 h 1168801"/>
              <a:gd name="connsiteX4" fmla="*/ 81261 w 3129555"/>
              <a:gd name="connsiteY4" fmla="*/ 476662 h 1168801"/>
              <a:gd name="connsiteX5" fmla="*/ 29299 w 3129555"/>
              <a:gd name="connsiteY5" fmla="*/ 686443 h 1168801"/>
              <a:gd name="connsiteX6" fmla="*/ 58787 w 3129555"/>
              <a:gd name="connsiteY6" fmla="*/ 661391 h 1168801"/>
              <a:gd name="connsiteX7" fmla="*/ 394724 w 3129555"/>
              <a:gd name="connsiteY7" fmla="*/ 521564 h 1168801"/>
              <a:gd name="connsiteX8" fmla="*/ 559018 w 3129555"/>
              <a:gd name="connsiteY8" fmla="*/ 467690 h 1168801"/>
              <a:gd name="connsiteX9" fmla="*/ 968290 w 3129555"/>
              <a:gd name="connsiteY9" fmla="*/ 313455 h 1168801"/>
              <a:gd name="connsiteX10" fmla="*/ 1317956 w 3129555"/>
              <a:gd name="connsiteY10" fmla="*/ 252006 h 1168801"/>
              <a:gd name="connsiteX11" fmla="*/ 1665215 w 3129555"/>
              <a:gd name="connsiteY11" fmla="*/ 292329 h 1168801"/>
              <a:gd name="connsiteX12" fmla="*/ 2025747 w 3129555"/>
              <a:gd name="connsiteY12" fmla="*/ 372824 h 1168801"/>
              <a:gd name="connsiteX13" fmla="*/ 2192405 w 3129555"/>
              <a:gd name="connsiteY13" fmla="*/ 443833 h 1168801"/>
              <a:gd name="connsiteX14" fmla="*/ 2381613 w 3129555"/>
              <a:gd name="connsiteY14" fmla="*/ 504275 h 1168801"/>
              <a:gd name="connsiteX15" fmla="*/ 2587278 w 3129555"/>
              <a:gd name="connsiteY15" fmla="*/ 648170 h 1168801"/>
              <a:gd name="connsiteX16" fmla="*/ 2681865 w 3129555"/>
              <a:gd name="connsiteY16" fmla="*/ 760961 h 1168801"/>
              <a:gd name="connsiteX17" fmla="*/ 2773588 w 3129555"/>
              <a:gd name="connsiteY17" fmla="*/ 862258 h 1168801"/>
              <a:gd name="connsiteX18" fmla="*/ 2884734 w 3129555"/>
              <a:gd name="connsiteY18" fmla="*/ 1066355 h 1168801"/>
              <a:gd name="connsiteX19" fmla="*/ 2959490 w 3129555"/>
              <a:gd name="connsiteY19" fmla="*/ 1144679 h 1168801"/>
              <a:gd name="connsiteX20" fmla="*/ 2926253 w 3129555"/>
              <a:gd name="connsiteY20" fmla="*/ 1161459 h 1168801"/>
              <a:gd name="connsiteX21" fmla="*/ 3123205 w 3129555"/>
              <a:gd name="connsiteY21" fmla="*/ 1036353 h 116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29555" h="1168801">
                <a:moveTo>
                  <a:pt x="3123205" y="1036353"/>
                </a:moveTo>
                <a:cubicBezTo>
                  <a:pt x="3077463" y="910917"/>
                  <a:pt x="2854923" y="571859"/>
                  <a:pt x="2651801" y="408841"/>
                </a:cubicBezTo>
                <a:cubicBezTo>
                  <a:pt x="2448679" y="245824"/>
                  <a:pt x="2193906" y="119354"/>
                  <a:pt x="1904474" y="58248"/>
                </a:cubicBezTo>
                <a:cubicBezTo>
                  <a:pt x="1615042" y="-2858"/>
                  <a:pt x="1219080" y="-27530"/>
                  <a:pt x="915211" y="42206"/>
                </a:cubicBezTo>
                <a:cubicBezTo>
                  <a:pt x="611342" y="111942"/>
                  <a:pt x="228913" y="369289"/>
                  <a:pt x="81261" y="476662"/>
                </a:cubicBezTo>
                <a:cubicBezTo>
                  <a:pt x="-66391" y="584035"/>
                  <a:pt x="33045" y="655655"/>
                  <a:pt x="29299" y="686443"/>
                </a:cubicBezTo>
                <a:cubicBezTo>
                  <a:pt x="25553" y="717231"/>
                  <a:pt x="-38966" y="697920"/>
                  <a:pt x="58787" y="661391"/>
                </a:cubicBezTo>
                <a:cubicBezTo>
                  <a:pt x="156540" y="624862"/>
                  <a:pt x="311352" y="553847"/>
                  <a:pt x="394724" y="521564"/>
                </a:cubicBezTo>
                <a:cubicBezTo>
                  <a:pt x="478096" y="489281"/>
                  <a:pt x="463424" y="502375"/>
                  <a:pt x="559018" y="467690"/>
                </a:cubicBezTo>
                <a:cubicBezTo>
                  <a:pt x="654612" y="433005"/>
                  <a:pt x="841800" y="349402"/>
                  <a:pt x="968290" y="313455"/>
                </a:cubicBezTo>
                <a:cubicBezTo>
                  <a:pt x="1094780" y="277508"/>
                  <a:pt x="1201802" y="255527"/>
                  <a:pt x="1317956" y="252006"/>
                </a:cubicBezTo>
                <a:cubicBezTo>
                  <a:pt x="1434110" y="248485"/>
                  <a:pt x="1547250" y="272193"/>
                  <a:pt x="1665215" y="292329"/>
                </a:cubicBezTo>
                <a:cubicBezTo>
                  <a:pt x="1783180" y="312465"/>
                  <a:pt x="1937882" y="347573"/>
                  <a:pt x="2025747" y="372824"/>
                </a:cubicBezTo>
                <a:cubicBezTo>
                  <a:pt x="2113612" y="398075"/>
                  <a:pt x="2133094" y="421925"/>
                  <a:pt x="2192405" y="443833"/>
                </a:cubicBezTo>
                <a:cubicBezTo>
                  <a:pt x="2251716" y="465741"/>
                  <a:pt x="2315801" y="470219"/>
                  <a:pt x="2381613" y="504275"/>
                </a:cubicBezTo>
                <a:cubicBezTo>
                  <a:pt x="2447425" y="538331"/>
                  <a:pt x="2537236" y="605389"/>
                  <a:pt x="2587278" y="648170"/>
                </a:cubicBezTo>
                <a:cubicBezTo>
                  <a:pt x="2637320" y="690951"/>
                  <a:pt x="2650813" y="725280"/>
                  <a:pt x="2681865" y="760961"/>
                </a:cubicBezTo>
                <a:cubicBezTo>
                  <a:pt x="2712917" y="796642"/>
                  <a:pt x="2739777" y="811359"/>
                  <a:pt x="2773588" y="862258"/>
                </a:cubicBezTo>
                <a:cubicBezTo>
                  <a:pt x="2807399" y="913157"/>
                  <a:pt x="2880444" y="1021881"/>
                  <a:pt x="2884734" y="1066355"/>
                </a:cubicBezTo>
                <a:cubicBezTo>
                  <a:pt x="2889024" y="1110829"/>
                  <a:pt x="2952570" y="1128828"/>
                  <a:pt x="2959490" y="1144679"/>
                </a:cubicBezTo>
                <a:cubicBezTo>
                  <a:pt x="2966410" y="1160530"/>
                  <a:pt x="2898967" y="1179513"/>
                  <a:pt x="2926253" y="1161459"/>
                </a:cubicBezTo>
                <a:cubicBezTo>
                  <a:pt x="2953539" y="1143405"/>
                  <a:pt x="3168947" y="1161789"/>
                  <a:pt x="3123205" y="1036353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 rot="307255">
            <a:off x="5194967" y="2367536"/>
            <a:ext cx="2589684" cy="667445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45814 w 5885141"/>
              <a:gd name="connsiteY0" fmla="*/ 488954 h 488954"/>
              <a:gd name="connsiteX1" fmla="*/ 109983 w 5885141"/>
              <a:gd name="connsiteY1" fmla="*/ 216238 h 488954"/>
              <a:gd name="connsiteX2" fmla="*/ 1077857 w 5885141"/>
              <a:gd name="connsiteY2" fmla="*/ 125333 h 488954"/>
              <a:gd name="connsiteX3" fmla="*/ 2275667 w 5885141"/>
              <a:gd name="connsiteY3" fmla="*/ 13038 h 488954"/>
              <a:gd name="connsiteX4" fmla="*/ 3366530 w 5885141"/>
              <a:gd name="connsiteY4" fmla="*/ 2343 h 488954"/>
              <a:gd name="connsiteX5" fmla="*/ 4430657 w 5885141"/>
              <a:gd name="connsiteY5" fmla="*/ 7691 h 488954"/>
              <a:gd name="connsiteX6" fmla="*/ 5548257 w 5885141"/>
              <a:gd name="connsiteY6" fmla="*/ 29080 h 488954"/>
              <a:gd name="connsiteX7" fmla="*/ 5885141 w 5885141"/>
              <a:gd name="connsiteY7" fmla="*/ 29080 h 488954"/>
              <a:gd name="connsiteX8" fmla="*/ 5885141 w 5885141"/>
              <a:gd name="connsiteY8" fmla="*/ 136027 h 488954"/>
              <a:gd name="connsiteX9" fmla="*/ 5869099 w 5885141"/>
              <a:gd name="connsiteY9" fmla="*/ 173459 h 488954"/>
              <a:gd name="connsiteX10" fmla="*/ 5537562 w 5885141"/>
              <a:gd name="connsiteY10" fmla="*/ 152070 h 488954"/>
              <a:gd name="connsiteX11" fmla="*/ 4783583 w 5885141"/>
              <a:gd name="connsiteY11" fmla="*/ 157417 h 488954"/>
              <a:gd name="connsiteX12" fmla="*/ 3831751 w 5885141"/>
              <a:gd name="connsiteY12" fmla="*/ 141375 h 488954"/>
              <a:gd name="connsiteX13" fmla="*/ 2933393 w 5885141"/>
              <a:gd name="connsiteY13" fmla="*/ 136027 h 488954"/>
              <a:gd name="connsiteX14" fmla="*/ 1858572 w 5885141"/>
              <a:gd name="connsiteY14" fmla="*/ 242975 h 488954"/>
              <a:gd name="connsiteX15" fmla="*/ 1232930 w 5885141"/>
              <a:gd name="connsiteY15" fmla="*/ 349922 h 488954"/>
              <a:gd name="connsiteX16" fmla="*/ 323878 w 5885141"/>
              <a:gd name="connsiteY16" fmla="*/ 462217 h 488954"/>
              <a:gd name="connsiteX17" fmla="*/ 45814 w 5885141"/>
              <a:gd name="connsiteY17" fmla="*/ 488954 h 488954"/>
              <a:gd name="connsiteX0" fmla="*/ 45816 w 5885143"/>
              <a:gd name="connsiteY0" fmla="*/ 488954 h 491681"/>
              <a:gd name="connsiteX1" fmla="*/ 109985 w 5885143"/>
              <a:gd name="connsiteY1" fmla="*/ 216238 h 491681"/>
              <a:gd name="connsiteX2" fmla="*/ 1077859 w 5885143"/>
              <a:gd name="connsiteY2" fmla="*/ 125333 h 491681"/>
              <a:gd name="connsiteX3" fmla="*/ 2275669 w 5885143"/>
              <a:gd name="connsiteY3" fmla="*/ 13038 h 491681"/>
              <a:gd name="connsiteX4" fmla="*/ 3366532 w 5885143"/>
              <a:gd name="connsiteY4" fmla="*/ 2343 h 491681"/>
              <a:gd name="connsiteX5" fmla="*/ 4430659 w 5885143"/>
              <a:gd name="connsiteY5" fmla="*/ 7691 h 491681"/>
              <a:gd name="connsiteX6" fmla="*/ 5548259 w 5885143"/>
              <a:gd name="connsiteY6" fmla="*/ 29080 h 491681"/>
              <a:gd name="connsiteX7" fmla="*/ 5885143 w 5885143"/>
              <a:gd name="connsiteY7" fmla="*/ 29080 h 491681"/>
              <a:gd name="connsiteX8" fmla="*/ 5885143 w 5885143"/>
              <a:gd name="connsiteY8" fmla="*/ 136027 h 491681"/>
              <a:gd name="connsiteX9" fmla="*/ 5869101 w 5885143"/>
              <a:gd name="connsiteY9" fmla="*/ 173459 h 491681"/>
              <a:gd name="connsiteX10" fmla="*/ 5537564 w 5885143"/>
              <a:gd name="connsiteY10" fmla="*/ 152070 h 491681"/>
              <a:gd name="connsiteX11" fmla="*/ 4783585 w 5885143"/>
              <a:gd name="connsiteY11" fmla="*/ 157417 h 491681"/>
              <a:gd name="connsiteX12" fmla="*/ 3831753 w 5885143"/>
              <a:gd name="connsiteY12" fmla="*/ 141375 h 491681"/>
              <a:gd name="connsiteX13" fmla="*/ 2933395 w 5885143"/>
              <a:gd name="connsiteY13" fmla="*/ 136027 h 491681"/>
              <a:gd name="connsiteX14" fmla="*/ 1858574 w 5885143"/>
              <a:gd name="connsiteY14" fmla="*/ 242975 h 491681"/>
              <a:gd name="connsiteX15" fmla="*/ 1232932 w 5885143"/>
              <a:gd name="connsiteY15" fmla="*/ 349922 h 491681"/>
              <a:gd name="connsiteX16" fmla="*/ 45816 w 5885143"/>
              <a:gd name="connsiteY16" fmla="*/ 488954 h 491681"/>
              <a:gd name="connsiteX0" fmla="*/ 45816 w 5885143"/>
              <a:gd name="connsiteY0" fmla="*/ 488954 h 490654"/>
              <a:gd name="connsiteX1" fmla="*/ 109985 w 5885143"/>
              <a:gd name="connsiteY1" fmla="*/ 216238 h 490654"/>
              <a:gd name="connsiteX2" fmla="*/ 1077859 w 5885143"/>
              <a:gd name="connsiteY2" fmla="*/ 125333 h 490654"/>
              <a:gd name="connsiteX3" fmla="*/ 2275669 w 5885143"/>
              <a:gd name="connsiteY3" fmla="*/ 13038 h 490654"/>
              <a:gd name="connsiteX4" fmla="*/ 3366532 w 5885143"/>
              <a:gd name="connsiteY4" fmla="*/ 2343 h 490654"/>
              <a:gd name="connsiteX5" fmla="*/ 4430659 w 5885143"/>
              <a:gd name="connsiteY5" fmla="*/ 7691 h 490654"/>
              <a:gd name="connsiteX6" fmla="*/ 5548259 w 5885143"/>
              <a:gd name="connsiteY6" fmla="*/ 29080 h 490654"/>
              <a:gd name="connsiteX7" fmla="*/ 5885143 w 5885143"/>
              <a:gd name="connsiteY7" fmla="*/ 29080 h 490654"/>
              <a:gd name="connsiteX8" fmla="*/ 5885143 w 5885143"/>
              <a:gd name="connsiteY8" fmla="*/ 136027 h 490654"/>
              <a:gd name="connsiteX9" fmla="*/ 5869101 w 5885143"/>
              <a:gd name="connsiteY9" fmla="*/ 173459 h 490654"/>
              <a:gd name="connsiteX10" fmla="*/ 5537564 w 5885143"/>
              <a:gd name="connsiteY10" fmla="*/ 152070 h 490654"/>
              <a:gd name="connsiteX11" fmla="*/ 4783585 w 5885143"/>
              <a:gd name="connsiteY11" fmla="*/ 157417 h 490654"/>
              <a:gd name="connsiteX12" fmla="*/ 3831753 w 5885143"/>
              <a:gd name="connsiteY12" fmla="*/ 141375 h 490654"/>
              <a:gd name="connsiteX13" fmla="*/ 2933395 w 5885143"/>
              <a:gd name="connsiteY13" fmla="*/ 136027 h 490654"/>
              <a:gd name="connsiteX14" fmla="*/ 1858574 w 5885143"/>
              <a:gd name="connsiteY14" fmla="*/ 242975 h 490654"/>
              <a:gd name="connsiteX15" fmla="*/ 1128736 w 5885143"/>
              <a:gd name="connsiteY15" fmla="*/ 266875 h 490654"/>
              <a:gd name="connsiteX16" fmla="*/ 45816 w 5885143"/>
              <a:gd name="connsiteY16" fmla="*/ 488954 h 490654"/>
              <a:gd name="connsiteX0" fmla="*/ 45816 w 5885143"/>
              <a:gd name="connsiteY0" fmla="*/ 392065 h 394757"/>
              <a:gd name="connsiteX1" fmla="*/ 109985 w 5885143"/>
              <a:gd name="connsiteY1" fmla="*/ 216238 h 394757"/>
              <a:gd name="connsiteX2" fmla="*/ 1077859 w 5885143"/>
              <a:gd name="connsiteY2" fmla="*/ 125333 h 394757"/>
              <a:gd name="connsiteX3" fmla="*/ 2275669 w 5885143"/>
              <a:gd name="connsiteY3" fmla="*/ 13038 h 394757"/>
              <a:gd name="connsiteX4" fmla="*/ 3366532 w 5885143"/>
              <a:gd name="connsiteY4" fmla="*/ 2343 h 394757"/>
              <a:gd name="connsiteX5" fmla="*/ 4430659 w 5885143"/>
              <a:gd name="connsiteY5" fmla="*/ 7691 h 394757"/>
              <a:gd name="connsiteX6" fmla="*/ 5548259 w 5885143"/>
              <a:gd name="connsiteY6" fmla="*/ 29080 h 394757"/>
              <a:gd name="connsiteX7" fmla="*/ 5885143 w 5885143"/>
              <a:gd name="connsiteY7" fmla="*/ 29080 h 394757"/>
              <a:gd name="connsiteX8" fmla="*/ 5885143 w 5885143"/>
              <a:gd name="connsiteY8" fmla="*/ 136027 h 394757"/>
              <a:gd name="connsiteX9" fmla="*/ 5869101 w 5885143"/>
              <a:gd name="connsiteY9" fmla="*/ 173459 h 394757"/>
              <a:gd name="connsiteX10" fmla="*/ 5537564 w 5885143"/>
              <a:gd name="connsiteY10" fmla="*/ 152070 h 394757"/>
              <a:gd name="connsiteX11" fmla="*/ 4783585 w 5885143"/>
              <a:gd name="connsiteY11" fmla="*/ 157417 h 394757"/>
              <a:gd name="connsiteX12" fmla="*/ 3831753 w 5885143"/>
              <a:gd name="connsiteY12" fmla="*/ 141375 h 394757"/>
              <a:gd name="connsiteX13" fmla="*/ 2933395 w 5885143"/>
              <a:gd name="connsiteY13" fmla="*/ 136027 h 394757"/>
              <a:gd name="connsiteX14" fmla="*/ 1858574 w 5885143"/>
              <a:gd name="connsiteY14" fmla="*/ 242975 h 394757"/>
              <a:gd name="connsiteX15" fmla="*/ 1128736 w 5885143"/>
              <a:gd name="connsiteY15" fmla="*/ 266875 h 394757"/>
              <a:gd name="connsiteX16" fmla="*/ 45816 w 5885143"/>
              <a:gd name="connsiteY16" fmla="*/ 392065 h 394757"/>
              <a:gd name="connsiteX0" fmla="*/ 45816 w 5885143"/>
              <a:gd name="connsiteY0" fmla="*/ 392065 h 395096"/>
              <a:gd name="connsiteX1" fmla="*/ 109985 w 5885143"/>
              <a:gd name="connsiteY1" fmla="*/ 216238 h 395096"/>
              <a:gd name="connsiteX2" fmla="*/ 1077859 w 5885143"/>
              <a:gd name="connsiteY2" fmla="*/ 125333 h 395096"/>
              <a:gd name="connsiteX3" fmla="*/ 2275669 w 5885143"/>
              <a:gd name="connsiteY3" fmla="*/ 13038 h 395096"/>
              <a:gd name="connsiteX4" fmla="*/ 3366532 w 5885143"/>
              <a:gd name="connsiteY4" fmla="*/ 2343 h 395096"/>
              <a:gd name="connsiteX5" fmla="*/ 4430659 w 5885143"/>
              <a:gd name="connsiteY5" fmla="*/ 7691 h 395096"/>
              <a:gd name="connsiteX6" fmla="*/ 5548259 w 5885143"/>
              <a:gd name="connsiteY6" fmla="*/ 29080 h 395096"/>
              <a:gd name="connsiteX7" fmla="*/ 5885143 w 5885143"/>
              <a:gd name="connsiteY7" fmla="*/ 29080 h 395096"/>
              <a:gd name="connsiteX8" fmla="*/ 5885143 w 5885143"/>
              <a:gd name="connsiteY8" fmla="*/ 136027 h 395096"/>
              <a:gd name="connsiteX9" fmla="*/ 5869101 w 5885143"/>
              <a:gd name="connsiteY9" fmla="*/ 173459 h 395096"/>
              <a:gd name="connsiteX10" fmla="*/ 5537564 w 5885143"/>
              <a:gd name="connsiteY10" fmla="*/ 152070 h 395096"/>
              <a:gd name="connsiteX11" fmla="*/ 4783585 w 5885143"/>
              <a:gd name="connsiteY11" fmla="*/ 157417 h 395096"/>
              <a:gd name="connsiteX12" fmla="*/ 3831753 w 5885143"/>
              <a:gd name="connsiteY12" fmla="*/ 141375 h 395096"/>
              <a:gd name="connsiteX13" fmla="*/ 2933395 w 5885143"/>
              <a:gd name="connsiteY13" fmla="*/ 136027 h 395096"/>
              <a:gd name="connsiteX14" fmla="*/ 1837736 w 5885143"/>
              <a:gd name="connsiteY14" fmla="*/ 146085 h 395096"/>
              <a:gd name="connsiteX15" fmla="*/ 1128736 w 5885143"/>
              <a:gd name="connsiteY15" fmla="*/ 266875 h 395096"/>
              <a:gd name="connsiteX16" fmla="*/ 45816 w 5885143"/>
              <a:gd name="connsiteY16" fmla="*/ 392065 h 39509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869101 w 5885143"/>
              <a:gd name="connsiteY9" fmla="*/ 173459 h 394336"/>
              <a:gd name="connsiteX10" fmla="*/ 5537564 w 5885143"/>
              <a:gd name="connsiteY10" fmla="*/ 152070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4783585 w 5885143"/>
              <a:gd name="connsiteY10" fmla="*/ 157417 h 394336"/>
              <a:gd name="connsiteX11" fmla="*/ 3831753 w 5885143"/>
              <a:gd name="connsiteY11" fmla="*/ 141375 h 394336"/>
              <a:gd name="connsiteX12" fmla="*/ 2933395 w 5885143"/>
              <a:gd name="connsiteY12" fmla="*/ 136027 h 394336"/>
              <a:gd name="connsiteX13" fmla="*/ 1837736 w 5885143"/>
              <a:gd name="connsiteY13" fmla="*/ 146085 h 394336"/>
              <a:gd name="connsiteX14" fmla="*/ 1066220 w 5885143"/>
              <a:gd name="connsiteY14" fmla="*/ 225351 h 394336"/>
              <a:gd name="connsiteX15" fmla="*/ 45816 w 5885143"/>
              <a:gd name="connsiteY15" fmla="*/ 392065 h 394336"/>
              <a:gd name="connsiteX0" fmla="*/ 45816 w 5885143"/>
              <a:gd name="connsiteY0" fmla="*/ 392065 h 394336"/>
              <a:gd name="connsiteX1" fmla="*/ 109985 w 5885143"/>
              <a:gd name="connsiteY1" fmla="*/ 216238 h 394336"/>
              <a:gd name="connsiteX2" fmla="*/ 1077859 w 5885143"/>
              <a:gd name="connsiteY2" fmla="*/ 125333 h 394336"/>
              <a:gd name="connsiteX3" fmla="*/ 2275669 w 5885143"/>
              <a:gd name="connsiteY3" fmla="*/ 13038 h 394336"/>
              <a:gd name="connsiteX4" fmla="*/ 3366532 w 5885143"/>
              <a:gd name="connsiteY4" fmla="*/ 2343 h 394336"/>
              <a:gd name="connsiteX5" fmla="*/ 4430659 w 5885143"/>
              <a:gd name="connsiteY5" fmla="*/ 7691 h 394336"/>
              <a:gd name="connsiteX6" fmla="*/ 5548259 w 5885143"/>
              <a:gd name="connsiteY6" fmla="*/ 29080 h 394336"/>
              <a:gd name="connsiteX7" fmla="*/ 5885143 w 5885143"/>
              <a:gd name="connsiteY7" fmla="*/ 29080 h 394336"/>
              <a:gd name="connsiteX8" fmla="*/ 5885143 w 5885143"/>
              <a:gd name="connsiteY8" fmla="*/ 136027 h 394336"/>
              <a:gd name="connsiteX9" fmla="*/ 5537564 w 5885143"/>
              <a:gd name="connsiteY9" fmla="*/ 152070 h 394336"/>
              <a:gd name="connsiteX10" fmla="*/ 5567075 w 5885143"/>
              <a:gd name="connsiteY10" fmla="*/ 160522 h 394336"/>
              <a:gd name="connsiteX11" fmla="*/ 4783585 w 5885143"/>
              <a:gd name="connsiteY11" fmla="*/ 157417 h 394336"/>
              <a:gd name="connsiteX12" fmla="*/ 3831753 w 5885143"/>
              <a:gd name="connsiteY12" fmla="*/ 141375 h 394336"/>
              <a:gd name="connsiteX13" fmla="*/ 2933395 w 5885143"/>
              <a:gd name="connsiteY13" fmla="*/ 136027 h 394336"/>
              <a:gd name="connsiteX14" fmla="*/ 1837736 w 5885143"/>
              <a:gd name="connsiteY14" fmla="*/ 146085 h 394336"/>
              <a:gd name="connsiteX15" fmla="*/ 1066220 w 5885143"/>
              <a:gd name="connsiteY15" fmla="*/ 225351 h 394336"/>
              <a:gd name="connsiteX16" fmla="*/ 45816 w 5885143"/>
              <a:gd name="connsiteY16" fmla="*/ 392065 h 394336"/>
              <a:gd name="connsiteX0" fmla="*/ 41073 w 5880400"/>
              <a:gd name="connsiteY0" fmla="*/ 392065 h 394336"/>
              <a:gd name="connsiteX1" fmla="*/ 114779 w 5880400"/>
              <a:gd name="connsiteY1" fmla="*/ 286909 h 394336"/>
              <a:gd name="connsiteX2" fmla="*/ 1073116 w 5880400"/>
              <a:gd name="connsiteY2" fmla="*/ 125333 h 394336"/>
              <a:gd name="connsiteX3" fmla="*/ 2270926 w 5880400"/>
              <a:gd name="connsiteY3" fmla="*/ 13038 h 394336"/>
              <a:gd name="connsiteX4" fmla="*/ 3361789 w 5880400"/>
              <a:gd name="connsiteY4" fmla="*/ 2343 h 394336"/>
              <a:gd name="connsiteX5" fmla="*/ 4425916 w 5880400"/>
              <a:gd name="connsiteY5" fmla="*/ 7691 h 394336"/>
              <a:gd name="connsiteX6" fmla="*/ 5543516 w 5880400"/>
              <a:gd name="connsiteY6" fmla="*/ 29080 h 394336"/>
              <a:gd name="connsiteX7" fmla="*/ 5880400 w 5880400"/>
              <a:gd name="connsiteY7" fmla="*/ 29080 h 394336"/>
              <a:gd name="connsiteX8" fmla="*/ 5880400 w 5880400"/>
              <a:gd name="connsiteY8" fmla="*/ 136027 h 394336"/>
              <a:gd name="connsiteX9" fmla="*/ 5532821 w 5880400"/>
              <a:gd name="connsiteY9" fmla="*/ 152070 h 394336"/>
              <a:gd name="connsiteX10" fmla="*/ 5562332 w 5880400"/>
              <a:gd name="connsiteY10" fmla="*/ 160522 h 394336"/>
              <a:gd name="connsiteX11" fmla="*/ 4778842 w 5880400"/>
              <a:gd name="connsiteY11" fmla="*/ 157417 h 394336"/>
              <a:gd name="connsiteX12" fmla="*/ 3827010 w 5880400"/>
              <a:gd name="connsiteY12" fmla="*/ 141375 h 394336"/>
              <a:gd name="connsiteX13" fmla="*/ 2928652 w 5880400"/>
              <a:gd name="connsiteY13" fmla="*/ 136027 h 394336"/>
              <a:gd name="connsiteX14" fmla="*/ 1832993 w 5880400"/>
              <a:gd name="connsiteY14" fmla="*/ 146085 h 394336"/>
              <a:gd name="connsiteX15" fmla="*/ 1061477 w 5880400"/>
              <a:gd name="connsiteY15" fmla="*/ 225351 h 394336"/>
              <a:gd name="connsiteX16" fmla="*/ 41073 w 5880400"/>
              <a:gd name="connsiteY16" fmla="*/ 392065 h 394336"/>
              <a:gd name="connsiteX0" fmla="*/ 50978 w 5871046"/>
              <a:gd name="connsiteY0" fmla="*/ 435444 h 437305"/>
              <a:gd name="connsiteX1" fmla="*/ 105425 w 5871046"/>
              <a:gd name="connsiteY1" fmla="*/ 286909 h 437305"/>
              <a:gd name="connsiteX2" fmla="*/ 1063762 w 5871046"/>
              <a:gd name="connsiteY2" fmla="*/ 125333 h 437305"/>
              <a:gd name="connsiteX3" fmla="*/ 2261572 w 5871046"/>
              <a:gd name="connsiteY3" fmla="*/ 13038 h 437305"/>
              <a:gd name="connsiteX4" fmla="*/ 3352435 w 5871046"/>
              <a:gd name="connsiteY4" fmla="*/ 2343 h 437305"/>
              <a:gd name="connsiteX5" fmla="*/ 4416562 w 5871046"/>
              <a:gd name="connsiteY5" fmla="*/ 7691 h 437305"/>
              <a:gd name="connsiteX6" fmla="*/ 5534162 w 5871046"/>
              <a:gd name="connsiteY6" fmla="*/ 29080 h 437305"/>
              <a:gd name="connsiteX7" fmla="*/ 5871046 w 5871046"/>
              <a:gd name="connsiteY7" fmla="*/ 29080 h 437305"/>
              <a:gd name="connsiteX8" fmla="*/ 5871046 w 5871046"/>
              <a:gd name="connsiteY8" fmla="*/ 136027 h 437305"/>
              <a:gd name="connsiteX9" fmla="*/ 5523467 w 5871046"/>
              <a:gd name="connsiteY9" fmla="*/ 152070 h 437305"/>
              <a:gd name="connsiteX10" fmla="*/ 5552978 w 5871046"/>
              <a:gd name="connsiteY10" fmla="*/ 160522 h 437305"/>
              <a:gd name="connsiteX11" fmla="*/ 4769488 w 5871046"/>
              <a:gd name="connsiteY11" fmla="*/ 157417 h 437305"/>
              <a:gd name="connsiteX12" fmla="*/ 3817656 w 5871046"/>
              <a:gd name="connsiteY12" fmla="*/ 141375 h 437305"/>
              <a:gd name="connsiteX13" fmla="*/ 2919298 w 5871046"/>
              <a:gd name="connsiteY13" fmla="*/ 136027 h 437305"/>
              <a:gd name="connsiteX14" fmla="*/ 1823639 w 5871046"/>
              <a:gd name="connsiteY14" fmla="*/ 146085 h 437305"/>
              <a:gd name="connsiteX15" fmla="*/ 1052123 w 5871046"/>
              <a:gd name="connsiteY15" fmla="*/ 225351 h 437305"/>
              <a:gd name="connsiteX16" fmla="*/ 50978 w 5871046"/>
              <a:gd name="connsiteY16" fmla="*/ 435444 h 437305"/>
              <a:gd name="connsiteX0" fmla="*/ 47776 w 5867844"/>
              <a:gd name="connsiteY0" fmla="*/ 435444 h 437305"/>
              <a:gd name="connsiteX1" fmla="*/ 108182 w 5867844"/>
              <a:gd name="connsiteY1" fmla="*/ 331078 h 437305"/>
              <a:gd name="connsiteX2" fmla="*/ 1060560 w 5867844"/>
              <a:gd name="connsiteY2" fmla="*/ 125333 h 437305"/>
              <a:gd name="connsiteX3" fmla="*/ 2258370 w 5867844"/>
              <a:gd name="connsiteY3" fmla="*/ 13038 h 437305"/>
              <a:gd name="connsiteX4" fmla="*/ 3349233 w 5867844"/>
              <a:gd name="connsiteY4" fmla="*/ 2343 h 437305"/>
              <a:gd name="connsiteX5" fmla="*/ 4413360 w 5867844"/>
              <a:gd name="connsiteY5" fmla="*/ 7691 h 437305"/>
              <a:gd name="connsiteX6" fmla="*/ 5530960 w 5867844"/>
              <a:gd name="connsiteY6" fmla="*/ 29080 h 437305"/>
              <a:gd name="connsiteX7" fmla="*/ 5867844 w 5867844"/>
              <a:gd name="connsiteY7" fmla="*/ 29080 h 437305"/>
              <a:gd name="connsiteX8" fmla="*/ 5867844 w 5867844"/>
              <a:gd name="connsiteY8" fmla="*/ 136027 h 437305"/>
              <a:gd name="connsiteX9" fmla="*/ 5520265 w 5867844"/>
              <a:gd name="connsiteY9" fmla="*/ 152070 h 437305"/>
              <a:gd name="connsiteX10" fmla="*/ 5549776 w 5867844"/>
              <a:gd name="connsiteY10" fmla="*/ 160522 h 437305"/>
              <a:gd name="connsiteX11" fmla="*/ 4766286 w 5867844"/>
              <a:gd name="connsiteY11" fmla="*/ 157417 h 437305"/>
              <a:gd name="connsiteX12" fmla="*/ 3814454 w 5867844"/>
              <a:gd name="connsiteY12" fmla="*/ 141375 h 437305"/>
              <a:gd name="connsiteX13" fmla="*/ 2916096 w 5867844"/>
              <a:gd name="connsiteY13" fmla="*/ 136027 h 437305"/>
              <a:gd name="connsiteX14" fmla="*/ 1820437 w 5867844"/>
              <a:gd name="connsiteY14" fmla="*/ 146085 h 437305"/>
              <a:gd name="connsiteX15" fmla="*/ 1048921 w 5867844"/>
              <a:gd name="connsiteY15" fmla="*/ 225351 h 437305"/>
              <a:gd name="connsiteX16" fmla="*/ 47776 w 5867844"/>
              <a:gd name="connsiteY16" fmla="*/ 435444 h 437305"/>
              <a:gd name="connsiteX0" fmla="*/ 47776 w 5867844"/>
              <a:gd name="connsiteY0" fmla="*/ 435444 h 478837"/>
              <a:gd name="connsiteX1" fmla="*/ 108182 w 5867844"/>
              <a:gd name="connsiteY1" fmla="*/ 331078 h 478837"/>
              <a:gd name="connsiteX2" fmla="*/ 1060560 w 5867844"/>
              <a:gd name="connsiteY2" fmla="*/ 125333 h 478837"/>
              <a:gd name="connsiteX3" fmla="*/ 2258370 w 5867844"/>
              <a:gd name="connsiteY3" fmla="*/ 13038 h 478837"/>
              <a:gd name="connsiteX4" fmla="*/ 3349233 w 5867844"/>
              <a:gd name="connsiteY4" fmla="*/ 2343 h 478837"/>
              <a:gd name="connsiteX5" fmla="*/ 4413360 w 5867844"/>
              <a:gd name="connsiteY5" fmla="*/ 7691 h 478837"/>
              <a:gd name="connsiteX6" fmla="*/ 5530960 w 5867844"/>
              <a:gd name="connsiteY6" fmla="*/ 29080 h 478837"/>
              <a:gd name="connsiteX7" fmla="*/ 5867844 w 5867844"/>
              <a:gd name="connsiteY7" fmla="*/ 29080 h 478837"/>
              <a:gd name="connsiteX8" fmla="*/ 5750342 w 5867844"/>
              <a:gd name="connsiteY8" fmla="*/ 478837 h 478837"/>
              <a:gd name="connsiteX9" fmla="*/ 5520265 w 5867844"/>
              <a:gd name="connsiteY9" fmla="*/ 152070 h 478837"/>
              <a:gd name="connsiteX10" fmla="*/ 5549776 w 5867844"/>
              <a:gd name="connsiteY10" fmla="*/ 160522 h 478837"/>
              <a:gd name="connsiteX11" fmla="*/ 4766286 w 5867844"/>
              <a:gd name="connsiteY11" fmla="*/ 157417 h 478837"/>
              <a:gd name="connsiteX12" fmla="*/ 3814454 w 5867844"/>
              <a:gd name="connsiteY12" fmla="*/ 141375 h 478837"/>
              <a:gd name="connsiteX13" fmla="*/ 2916096 w 5867844"/>
              <a:gd name="connsiteY13" fmla="*/ 136027 h 478837"/>
              <a:gd name="connsiteX14" fmla="*/ 1820437 w 5867844"/>
              <a:gd name="connsiteY14" fmla="*/ 146085 h 478837"/>
              <a:gd name="connsiteX15" fmla="*/ 1048921 w 5867844"/>
              <a:gd name="connsiteY15" fmla="*/ 225351 h 478837"/>
              <a:gd name="connsiteX16" fmla="*/ 47776 w 5867844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30960 w 6057556"/>
              <a:gd name="connsiteY6" fmla="*/ 29080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549776 w 6057556"/>
              <a:gd name="connsiteY10" fmla="*/ 160522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30960 w 6057556"/>
              <a:gd name="connsiteY6" fmla="*/ 29080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459820 w 6057556"/>
              <a:gd name="connsiteY10" fmla="*/ 235150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520265 w 6057556"/>
              <a:gd name="connsiteY9" fmla="*/ 152070 h 478837"/>
              <a:gd name="connsiteX10" fmla="*/ 5459820 w 6057556"/>
              <a:gd name="connsiteY10" fmla="*/ 235150 h 478837"/>
              <a:gd name="connsiteX11" fmla="*/ 4766286 w 6057556"/>
              <a:gd name="connsiteY11" fmla="*/ 157417 h 478837"/>
              <a:gd name="connsiteX12" fmla="*/ 3814454 w 6057556"/>
              <a:gd name="connsiteY12" fmla="*/ 141375 h 478837"/>
              <a:gd name="connsiteX13" fmla="*/ 2916096 w 6057556"/>
              <a:gd name="connsiteY13" fmla="*/ 136027 h 478837"/>
              <a:gd name="connsiteX14" fmla="*/ 1820437 w 6057556"/>
              <a:gd name="connsiteY14" fmla="*/ 146085 h 478837"/>
              <a:gd name="connsiteX15" fmla="*/ 1048921 w 6057556"/>
              <a:gd name="connsiteY15" fmla="*/ 225351 h 478837"/>
              <a:gd name="connsiteX16" fmla="*/ 47776 w 6057556"/>
              <a:gd name="connsiteY16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59820 w 6057556"/>
              <a:gd name="connsiteY9" fmla="*/ 235150 h 478837"/>
              <a:gd name="connsiteX10" fmla="*/ 4766286 w 6057556"/>
              <a:gd name="connsiteY10" fmla="*/ 157417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59820 w 6057556"/>
              <a:gd name="connsiteY9" fmla="*/ 235150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544136 w 6057556"/>
              <a:gd name="connsiteY6" fmla="*/ 90917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814454 w 6057556"/>
              <a:gd name="connsiteY11" fmla="*/ 141375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6096 w 6057556"/>
              <a:gd name="connsiteY12" fmla="*/ 136027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400576 w 6057556"/>
              <a:gd name="connsiteY9" fmla="*/ 255193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490536 w 6057556"/>
              <a:gd name="connsiteY6" fmla="*/ 137461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048921 w 6057556"/>
              <a:gd name="connsiteY14" fmla="*/ 225351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820437 w 6057556"/>
              <a:gd name="connsiteY13" fmla="*/ 146085 h 478837"/>
              <a:gd name="connsiteX14" fmla="*/ 1157397 w 6057556"/>
              <a:gd name="connsiteY14" fmla="*/ 337023 h 478837"/>
              <a:gd name="connsiteX15" fmla="*/ 47776 w 6057556"/>
              <a:gd name="connsiteY15" fmla="*/ 435444 h 478837"/>
              <a:gd name="connsiteX0" fmla="*/ 47776 w 6057556"/>
              <a:gd name="connsiteY0" fmla="*/ 435444 h 478837"/>
              <a:gd name="connsiteX1" fmla="*/ 108182 w 6057556"/>
              <a:gd name="connsiteY1" fmla="*/ 331078 h 478837"/>
              <a:gd name="connsiteX2" fmla="*/ 1060560 w 6057556"/>
              <a:gd name="connsiteY2" fmla="*/ 125333 h 478837"/>
              <a:gd name="connsiteX3" fmla="*/ 2258370 w 6057556"/>
              <a:gd name="connsiteY3" fmla="*/ 13038 h 478837"/>
              <a:gd name="connsiteX4" fmla="*/ 3349233 w 6057556"/>
              <a:gd name="connsiteY4" fmla="*/ 2343 h 478837"/>
              <a:gd name="connsiteX5" fmla="*/ 4413360 w 6057556"/>
              <a:gd name="connsiteY5" fmla="*/ 7691 h 478837"/>
              <a:gd name="connsiteX6" fmla="*/ 5389285 w 6057556"/>
              <a:gd name="connsiteY6" fmla="*/ 159086 h 478837"/>
              <a:gd name="connsiteX7" fmla="*/ 6057555 w 6057556"/>
              <a:gd name="connsiteY7" fmla="*/ 422642 h 478837"/>
              <a:gd name="connsiteX8" fmla="*/ 5750342 w 6057556"/>
              <a:gd name="connsiteY8" fmla="*/ 478837 h 478837"/>
              <a:gd name="connsiteX9" fmla="*/ 5276441 w 6057556"/>
              <a:gd name="connsiteY9" fmla="*/ 268777 h 478837"/>
              <a:gd name="connsiteX10" fmla="*/ 4573496 w 6057556"/>
              <a:gd name="connsiteY10" fmla="*/ 146874 h 478837"/>
              <a:gd name="connsiteX11" fmla="*/ 3782156 w 6057556"/>
              <a:gd name="connsiteY11" fmla="*/ 89164 h 478837"/>
              <a:gd name="connsiteX12" fmla="*/ 2910451 w 6057556"/>
              <a:gd name="connsiteY12" fmla="*/ 109526 h 478837"/>
              <a:gd name="connsiteX13" fmla="*/ 1913860 w 6057556"/>
              <a:gd name="connsiteY13" fmla="*/ 187088 h 478837"/>
              <a:gd name="connsiteX14" fmla="*/ 1157397 w 6057556"/>
              <a:gd name="connsiteY14" fmla="*/ 337023 h 478837"/>
              <a:gd name="connsiteX15" fmla="*/ 47776 w 6057556"/>
              <a:gd name="connsiteY15" fmla="*/ 435444 h 478837"/>
              <a:gd name="connsiteX0" fmla="*/ 489857 w 5980511"/>
              <a:gd name="connsiteY0" fmla="*/ 487117 h 489799"/>
              <a:gd name="connsiteX1" fmla="*/ 31137 w 5980511"/>
              <a:gd name="connsiteY1" fmla="*/ 331078 h 489799"/>
              <a:gd name="connsiteX2" fmla="*/ 983515 w 5980511"/>
              <a:gd name="connsiteY2" fmla="*/ 125333 h 489799"/>
              <a:gd name="connsiteX3" fmla="*/ 2181325 w 5980511"/>
              <a:gd name="connsiteY3" fmla="*/ 13038 h 489799"/>
              <a:gd name="connsiteX4" fmla="*/ 3272188 w 5980511"/>
              <a:gd name="connsiteY4" fmla="*/ 2343 h 489799"/>
              <a:gd name="connsiteX5" fmla="*/ 4336315 w 5980511"/>
              <a:gd name="connsiteY5" fmla="*/ 7691 h 489799"/>
              <a:gd name="connsiteX6" fmla="*/ 5312240 w 5980511"/>
              <a:gd name="connsiteY6" fmla="*/ 159086 h 489799"/>
              <a:gd name="connsiteX7" fmla="*/ 5980510 w 5980511"/>
              <a:gd name="connsiteY7" fmla="*/ 422642 h 489799"/>
              <a:gd name="connsiteX8" fmla="*/ 5673297 w 5980511"/>
              <a:gd name="connsiteY8" fmla="*/ 478837 h 489799"/>
              <a:gd name="connsiteX9" fmla="*/ 5199396 w 5980511"/>
              <a:gd name="connsiteY9" fmla="*/ 268777 h 489799"/>
              <a:gd name="connsiteX10" fmla="*/ 4496451 w 5980511"/>
              <a:gd name="connsiteY10" fmla="*/ 146874 h 489799"/>
              <a:gd name="connsiteX11" fmla="*/ 3705111 w 5980511"/>
              <a:gd name="connsiteY11" fmla="*/ 89164 h 489799"/>
              <a:gd name="connsiteX12" fmla="*/ 2833406 w 5980511"/>
              <a:gd name="connsiteY12" fmla="*/ 109526 h 489799"/>
              <a:gd name="connsiteX13" fmla="*/ 1836815 w 5980511"/>
              <a:gd name="connsiteY13" fmla="*/ 187088 h 489799"/>
              <a:gd name="connsiteX14" fmla="*/ 1080352 w 5980511"/>
              <a:gd name="connsiteY14" fmla="*/ 337023 h 489799"/>
              <a:gd name="connsiteX15" fmla="*/ 489857 w 5980511"/>
              <a:gd name="connsiteY15" fmla="*/ 487117 h 489799"/>
              <a:gd name="connsiteX0" fmla="*/ 110275 w 5600929"/>
              <a:gd name="connsiteY0" fmla="*/ 487117 h 489799"/>
              <a:gd name="connsiteX1" fmla="*/ 75376 w 5600929"/>
              <a:gd name="connsiteY1" fmla="*/ 332914 h 489799"/>
              <a:gd name="connsiteX2" fmla="*/ 603933 w 5600929"/>
              <a:gd name="connsiteY2" fmla="*/ 125333 h 489799"/>
              <a:gd name="connsiteX3" fmla="*/ 1801743 w 5600929"/>
              <a:gd name="connsiteY3" fmla="*/ 13038 h 489799"/>
              <a:gd name="connsiteX4" fmla="*/ 2892606 w 5600929"/>
              <a:gd name="connsiteY4" fmla="*/ 2343 h 489799"/>
              <a:gd name="connsiteX5" fmla="*/ 3956733 w 5600929"/>
              <a:gd name="connsiteY5" fmla="*/ 7691 h 489799"/>
              <a:gd name="connsiteX6" fmla="*/ 4932658 w 5600929"/>
              <a:gd name="connsiteY6" fmla="*/ 159086 h 489799"/>
              <a:gd name="connsiteX7" fmla="*/ 5600928 w 5600929"/>
              <a:gd name="connsiteY7" fmla="*/ 422642 h 489799"/>
              <a:gd name="connsiteX8" fmla="*/ 5293715 w 5600929"/>
              <a:gd name="connsiteY8" fmla="*/ 478837 h 489799"/>
              <a:gd name="connsiteX9" fmla="*/ 4819814 w 5600929"/>
              <a:gd name="connsiteY9" fmla="*/ 268777 h 489799"/>
              <a:gd name="connsiteX10" fmla="*/ 4116869 w 5600929"/>
              <a:gd name="connsiteY10" fmla="*/ 146874 h 489799"/>
              <a:gd name="connsiteX11" fmla="*/ 3325529 w 5600929"/>
              <a:gd name="connsiteY11" fmla="*/ 89164 h 489799"/>
              <a:gd name="connsiteX12" fmla="*/ 2453824 w 5600929"/>
              <a:gd name="connsiteY12" fmla="*/ 109526 h 489799"/>
              <a:gd name="connsiteX13" fmla="*/ 1457233 w 5600929"/>
              <a:gd name="connsiteY13" fmla="*/ 187088 h 489799"/>
              <a:gd name="connsiteX14" fmla="*/ 700770 w 5600929"/>
              <a:gd name="connsiteY14" fmla="*/ 337023 h 489799"/>
              <a:gd name="connsiteX15" fmla="*/ 110275 w 5600929"/>
              <a:gd name="connsiteY15" fmla="*/ 487117 h 489799"/>
              <a:gd name="connsiteX0" fmla="*/ 331367 w 5822021"/>
              <a:gd name="connsiteY0" fmla="*/ 487117 h 489799"/>
              <a:gd name="connsiteX1" fmla="*/ 40667 w 5822021"/>
              <a:gd name="connsiteY1" fmla="*/ 324747 h 489799"/>
              <a:gd name="connsiteX2" fmla="*/ 825025 w 5822021"/>
              <a:gd name="connsiteY2" fmla="*/ 125333 h 489799"/>
              <a:gd name="connsiteX3" fmla="*/ 2022835 w 5822021"/>
              <a:gd name="connsiteY3" fmla="*/ 13038 h 489799"/>
              <a:gd name="connsiteX4" fmla="*/ 3113698 w 5822021"/>
              <a:gd name="connsiteY4" fmla="*/ 2343 h 489799"/>
              <a:gd name="connsiteX5" fmla="*/ 4177825 w 5822021"/>
              <a:gd name="connsiteY5" fmla="*/ 7691 h 489799"/>
              <a:gd name="connsiteX6" fmla="*/ 5153750 w 5822021"/>
              <a:gd name="connsiteY6" fmla="*/ 159086 h 489799"/>
              <a:gd name="connsiteX7" fmla="*/ 5822020 w 5822021"/>
              <a:gd name="connsiteY7" fmla="*/ 422642 h 489799"/>
              <a:gd name="connsiteX8" fmla="*/ 5514807 w 5822021"/>
              <a:gd name="connsiteY8" fmla="*/ 478837 h 489799"/>
              <a:gd name="connsiteX9" fmla="*/ 5040906 w 5822021"/>
              <a:gd name="connsiteY9" fmla="*/ 268777 h 489799"/>
              <a:gd name="connsiteX10" fmla="*/ 4337961 w 5822021"/>
              <a:gd name="connsiteY10" fmla="*/ 146874 h 489799"/>
              <a:gd name="connsiteX11" fmla="*/ 3546621 w 5822021"/>
              <a:gd name="connsiteY11" fmla="*/ 89164 h 489799"/>
              <a:gd name="connsiteX12" fmla="*/ 2674916 w 5822021"/>
              <a:gd name="connsiteY12" fmla="*/ 109526 h 489799"/>
              <a:gd name="connsiteX13" fmla="*/ 1678325 w 5822021"/>
              <a:gd name="connsiteY13" fmla="*/ 187088 h 489799"/>
              <a:gd name="connsiteX14" fmla="*/ 921862 w 5822021"/>
              <a:gd name="connsiteY14" fmla="*/ 337023 h 489799"/>
              <a:gd name="connsiteX15" fmla="*/ 331367 w 5822021"/>
              <a:gd name="connsiteY15" fmla="*/ 487117 h 489799"/>
              <a:gd name="connsiteX0" fmla="*/ 331367 w 5822021"/>
              <a:gd name="connsiteY0" fmla="*/ 497881 h 500563"/>
              <a:gd name="connsiteX1" fmla="*/ 40667 w 5822021"/>
              <a:gd name="connsiteY1" fmla="*/ 335511 h 500563"/>
              <a:gd name="connsiteX2" fmla="*/ 825025 w 5822021"/>
              <a:gd name="connsiteY2" fmla="*/ 136097 h 500563"/>
              <a:gd name="connsiteX3" fmla="*/ 365682 w 5822021"/>
              <a:gd name="connsiteY3" fmla="*/ 291359 h 500563"/>
              <a:gd name="connsiteX4" fmla="*/ 2022835 w 5822021"/>
              <a:gd name="connsiteY4" fmla="*/ 23802 h 500563"/>
              <a:gd name="connsiteX5" fmla="*/ 3113698 w 5822021"/>
              <a:gd name="connsiteY5" fmla="*/ 13107 h 500563"/>
              <a:gd name="connsiteX6" fmla="*/ 4177825 w 5822021"/>
              <a:gd name="connsiteY6" fmla="*/ 18455 h 500563"/>
              <a:gd name="connsiteX7" fmla="*/ 5153750 w 5822021"/>
              <a:gd name="connsiteY7" fmla="*/ 169850 h 500563"/>
              <a:gd name="connsiteX8" fmla="*/ 5822020 w 5822021"/>
              <a:gd name="connsiteY8" fmla="*/ 433406 h 500563"/>
              <a:gd name="connsiteX9" fmla="*/ 5514807 w 5822021"/>
              <a:gd name="connsiteY9" fmla="*/ 489601 h 500563"/>
              <a:gd name="connsiteX10" fmla="*/ 5040906 w 5822021"/>
              <a:gd name="connsiteY10" fmla="*/ 279541 h 500563"/>
              <a:gd name="connsiteX11" fmla="*/ 4337961 w 5822021"/>
              <a:gd name="connsiteY11" fmla="*/ 157638 h 500563"/>
              <a:gd name="connsiteX12" fmla="*/ 3546621 w 5822021"/>
              <a:gd name="connsiteY12" fmla="*/ 99928 h 500563"/>
              <a:gd name="connsiteX13" fmla="*/ 2674916 w 5822021"/>
              <a:gd name="connsiteY13" fmla="*/ 120290 h 500563"/>
              <a:gd name="connsiteX14" fmla="*/ 1678325 w 5822021"/>
              <a:gd name="connsiteY14" fmla="*/ 197852 h 500563"/>
              <a:gd name="connsiteX15" fmla="*/ 921862 w 5822021"/>
              <a:gd name="connsiteY15" fmla="*/ 347787 h 500563"/>
              <a:gd name="connsiteX16" fmla="*/ 331367 w 5822021"/>
              <a:gd name="connsiteY16" fmla="*/ 497881 h 500563"/>
              <a:gd name="connsiteX0" fmla="*/ 331367 w 5822021"/>
              <a:gd name="connsiteY0" fmla="*/ 497881 h 500563"/>
              <a:gd name="connsiteX1" fmla="*/ 40667 w 5822021"/>
              <a:gd name="connsiteY1" fmla="*/ 335511 h 500563"/>
              <a:gd name="connsiteX2" fmla="*/ 365682 w 5822021"/>
              <a:gd name="connsiteY2" fmla="*/ 291359 h 500563"/>
              <a:gd name="connsiteX3" fmla="*/ 2022835 w 5822021"/>
              <a:gd name="connsiteY3" fmla="*/ 23802 h 500563"/>
              <a:gd name="connsiteX4" fmla="*/ 3113698 w 5822021"/>
              <a:gd name="connsiteY4" fmla="*/ 13107 h 500563"/>
              <a:gd name="connsiteX5" fmla="*/ 4177825 w 5822021"/>
              <a:gd name="connsiteY5" fmla="*/ 18455 h 500563"/>
              <a:gd name="connsiteX6" fmla="*/ 5153750 w 5822021"/>
              <a:gd name="connsiteY6" fmla="*/ 169850 h 500563"/>
              <a:gd name="connsiteX7" fmla="*/ 5822020 w 5822021"/>
              <a:gd name="connsiteY7" fmla="*/ 433406 h 500563"/>
              <a:gd name="connsiteX8" fmla="*/ 5514807 w 5822021"/>
              <a:gd name="connsiteY8" fmla="*/ 489601 h 500563"/>
              <a:gd name="connsiteX9" fmla="*/ 5040906 w 5822021"/>
              <a:gd name="connsiteY9" fmla="*/ 279541 h 500563"/>
              <a:gd name="connsiteX10" fmla="*/ 4337961 w 5822021"/>
              <a:gd name="connsiteY10" fmla="*/ 157638 h 500563"/>
              <a:gd name="connsiteX11" fmla="*/ 3546621 w 5822021"/>
              <a:gd name="connsiteY11" fmla="*/ 99928 h 500563"/>
              <a:gd name="connsiteX12" fmla="*/ 2674916 w 5822021"/>
              <a:gd name="connsiteY12" fmla="*/ 120290 h 500563"/>
              <a:gd name="connsiteX13" fmla="*/ 1678325 w 5822021"/>
              <a:gd name="connsiteY13" fmla="*/ 197852 h 500563"/>
              <a:gd name="connsiteX14" fmla="*/ 921862 w 5822021"/>
              <a:gd name="connsiteY14" fmla="*/ 347787 h 500563"/>
              <a:gd name="connsiteX15" fmla="*/ 331367 w 5822021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87482 w 5755753"/>
              <a:gd name="connsiteY6" fmla="*/ 16985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74638 w 5755753"/>
              <a:gd name="connsiteY9" fmla="*/ 279541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87482 w 5755753"/>
              <a:gd name="connsiteY6" fmla="*/ 16985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32004 w 5755753"/>
              <a:gd name="connsiteY6" fmla="*/ 207560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32004 w 5755753"/>
              <a:gd name="connsiteY6" fmla="*/ 207560 h 500563"/>
              <a:gd name="connsiteX7" fmla="*/ 5322553 w 5755753"/>
              <a:gd name="connsiteY7" fmla="*/ 217787 h 500563"/>
              <a:gd name="connsiteX8" fmla="*/ 5755752 w 5755753"/>
              <a:gd name="connsiteY8" fmla="*/ 433406 h 500563"/>
              <a:gd name="connsiteX9" fmla="*/ 5448539 w 5755753"/>
              <a:gd name="connsiteY9" fmla="*/ 489601 h 500563"/>
              <a:gd name="connsiteX10" fmla="*/ 4917275 w 5755753"/>
              <a:gd name="connsiteY10" fmla="*/ 308417 h 500563"/>
              <a:gd name="connsiteX11" fmla="*/ 4271693 w 5755753"/>
              <a:gd name="connsiteY11" fmla="*/ 157638 h 500563"/>
              <a:gd name="connsiteX12" fmla="*/ 3480353 w 5755753"/>
              <a:gd name="connsiteY12" fmla="*/ 99928 h 500563"/>
              <a:gd name="connsiteX13" fmla="*/ 2608648 w 5755753"/>
              <a:gd name="connsiteY13" fmla="*/ 120290 h 500563"/>
              <a:gd name="connsiteX14" fmla="*/ 1612057 w 5755753"/>
              <a:gd name="connsiteY14" fmla="*/ 197852 h 500563"/>
              <a:gd name="connsiteX15" fmla="*/ 855594 w 5755753"/>
              <a:gd name="connsiteY15" fmla="*/ 347787 h 500563"/>
              <a:gd name="connsiteX16" fmla="*/ 265099 w 5755753"/>
              <a:gd name="connsiteY16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003471 w 5755753"/>
              <a:gd name="connsiteY6" fmla="*/ 173016 h 500563"/>
              <a:gd name="connsiteX7" fmla="*/ 5322553 w 5755753"/>
              <a:gd name="connsiteY7" fmla="*/ 217787 h 500563"/>
              <a:gd name="connsiteX8" fmla="*/ 5755752 w 5755753"/>
              <a:gd name="connsiteY8" fmla="*/ 433406 h 500563"/>
              <a:gd name="connsiteX9" fmla="*/ 5448539 w 5755753"/>
              <a:gd name="connsiteY9" fmla="*/ 489601 h 500563"/>
              <a:gd name="connsiteX10" fmla="*/ 4917275 w 5755753"/>
              <a:gd name="connsiteY10" fmla="*/ 308417 h 500563"/>
              <a:gd name="connsiteX11" fmla="*/ 4271693 w 5755753"/>
              <a:gd name="connsiteY11" fmla="*/ 157638 h 500563"/>
              <a:gd name="connsiteX12" fmla="*/ 3480353 w 5755753"/>
              <a:gd name="connsiteY12" fmla="*/ 99928 h 500563"/>
              <a:gd name="connsiteX13" fmla="*/ 2608648 w 5755753"/>
              <a:gd name="connsiteY13" fmla="*/ 120290 h 500563"/>
              <a:gd name="connsiteX14" fmla="*/ 1612057 w 5755753"/>
              <a:gd name="connsiteY14" fmla="*/ 197852 h 500563"/>
              <a:gd name="connsiteX15" fmla="*/ 855594 w 5755753"/>
              <a:gd name="connsiteY15" fmla="*/ 347787 h 500563"/>
              <a:gd name="connsiteX16" fmla="*/ 265099 w 5755753"/>
              <a:gd name="connsiteY16" fmla="*/ 497881 h 500563"/>
              <a:gd name="connsiteX0" fmla="*/ 265099 w 5755753"/>
              <a:gd name="connsiteY0" fmla="*/ 497881 h 500563"/>
              <a:gd name="connsiteX1" fmla="*/ 46820 w 5755753"/>
              <a:gd name="connsiteY1" fmla="*/ 377307 h 500563"/>
              <a:gd name="connsiteX2" fmla="*/ 299414 w 5755753"/>
              <a:gd name="connsiteY2" fmla="*/ 291359 h 500563"/>
              <a:gd name="connsiteX3" fmla="*/ 1956567 w 5755753"/>
              <a:gd name="connsiteY3" fmla="*/ 23802 h 500563"/>
              <a:gd name="connsiteX4" fmla="*/ 3047430 w 5755753"/>
              <a:gd name="connsiteY4" fmla="*/ 13107 h 500563"/>
              <a:gd name="connsiteX5" fmla="*/ 4111557 w 5755753"/>
              <a:gd name="connsiteY5" fmla="*/ 18455 h 500563"/>
              <a:gd name="connsiteX6" fmla="*/ 5322553 w 5755753"/>
              <a:gd name="connsiteY6" fmla="*/ 217787 h 500563"/>
              <a:gd name="connsiteX7" fmla="*/ 5755752 w 5755753"/>
              <a:gd name="connsiteY7" fmla="*/ 433406 h 500563"/>
              <a:gd name="connsiteX8" fmla="*/ 5448539 w 5755753"/>
              <a:gd name="connsiteY8" fmla="*/ 489601 h 500563"/>
              <a:gd name="connsiteX9" fmla="*/ 4917275 w 5755753"/>
              <a:gd name="connsiteY9" fmla="*/ 308417 h 500563"/>
              <a:gd name="connsiteX10" fmla="*/ 4271693 w 5755753"/>
              <a:gd name="connsiteY10" fmla="*/ 157638 h 500563"/>
              <a:gd name="connsiteX11" fmla="*/ 3480353 w 5755753"/>
              <a:gd name="connsiteY11" fmla="*/ 99928 h 500563"/>
              <a:gd name="connsiteX12" fmla="*/ 2608648 w 5755753"/>
              <a:gd name="connsiteY12" fmla="*/ 120290 h 500563"/>
              <a:gd name="connsiteX13" fmla="*/ 1612057 w 5755753"/>
              <a:gd name="connsiteY13" fmla="*/ 197852 h 500563"/>
              <a:gd name="connsiteX14" fmla="*/ 855594 w 5755753"/>
              <a:gd name="connsiteY14" fmla="*/ 347787 h 500563"/>
              <a:gd name="connsiteX15" fmla="*/ 265099 w 5755753"/>
              <a:gd name="connsiteY15" fmla="*/ 497881 h 500563"/>
              <a:gd name="connsiteX0" fmla="*/ 660584 w 6151238"/>
              <a:gd name="connsiteY0" fmla="*/ 497881 h 524913"/>
              <a:gd name="connsiteX1" fmla="*/ 2190 w 6151238"/>
              <a:gd name="connsiteY1" fmla="*/ 518033 h 524913"/>
              <a:gd name="connsiteX2" fmla="*/ 442305 w 6151238"/>
              <a:gd name="connsiteY2" fmla="*/ 377307 h 524913"/>
              <a:gd name="connsiteX3" fmla="*/ 694899 w 6151238"/>
              <a:gd name="connsiteY3" fmla="*/ 291359 h 524913"/>
              <a:gd name="connsiteX4" fmla="*/ 2352052 w 6151238"/>
              <a:gd name="connsiteY4" fmla="*/ 23802 h 524913"/>
              <a:gd name="connsiteX5" fmla="*/ 3442915 w 6151238"/>
              <a:gd name="connsiteY5" fmla="*/ 13107 h 524913"/>
              <a:gd name="connsiteX6" fmla="*/ 4507042 w 6151238"/>
              <a:gd name="connsiteY6" fmla="*/ 18455 h 524913"/>
              <a:gd name="connsiteX7" fmla="*/ 5718038 w 6151238"/>
              <a:gd name="connsiteY7" fmla="*/ 217787 h 524913"/>
              <a:gd name="connsiteX8" fmla="*/ 6151237 w 6151238"/>
              <a:gd name="connsiteY8" fmla="*/ 433406 h 524913"/>
              <a:gd name="connsiteX9" fmla="*/ 5844024 w 6151238"/>
              <a:gd name="connsiteY9" fmla="*/ 489601 h 524913"/>
              <a:gd name="connsiteX10" fmla="*/ 5312760 w 6151238"/>
              <a:gd name="connsiteY10" fmla="*/ 308417 h 524913"/>
              <a:gd name="connsiteX11" fmla="*/ 4667178 w 6151238"/>
              <a:gd name="connsiteY11" fmla="*/ 157638 h 524913"/>
              <a:gd name="connsiteX12" fmla="*/ 3875838 w 6151238"/>
              <a:gd name="connsiteY12" fmla="*/ 99928 h 524913"/>
              <a:gd name="connsiteX13" fmla="*/ 3004133 w 6151238"/>
              <a:gd name="connsiteY13" fmla="*/ 120290 h 524913"/>
              <a:gd name="connsiteX14" fmla="*/ 2007542 w 6151238"/>
              <a:gd name="connsiteY14" fmla="*/ 197852 h 524913"/>
              <a:gd name="connsiteX15" fmla="*/ 1251079 w 6151238"/>
              <a:gd name="connsiteY15" fmla="*/ 347787 h 524913"/>
              <a:gd name="connsiteX16" fmla="*/ 660584 w 6151238"/>
              <a:gd name="connsiteY16" fmla="*/ 497881 h 524913"/>
              <a:gd name="connsiteX0" fmla="*/ 230516 w 6151238"/>
              <a:gd name="connsiteY0" fmla="*/ 665471 h 666810"/>
              <a:gd name="connsiteX1" fmla="*/ 2190 w 6151238"/>
              <a:gd name="connsiteY1" fmla="*/ 518033 h 666810"/>
              <a:gd name="connsiteX2" fmla="*/ 442305 w 6151238"/>
              <a:gd name="connsiteY2" fmla="*/ 377307 h 666810"/>
              <a:gd name="connsiteX3" fmla="*/ 694899 w 6151238"/>
              <a:gd name="connsiteY3" fmla="*/ 291359 h 666810"/>
              <a:gd name="connsiteX4" fmla="*/ 2352052 w 6151238"/>
              <a:gd name="connsiteY4" fmla="*/ 23802 h 666810"/>
              <a:gd name="connsiteX5" fmla="*/ 3442915 w 6151238"/>
              <a:gd name="connsiteY5" fmla="*/ 13107 h 666810"/>
              <a:gd name="connsiteX6" fmla="*/ 4507042 w 6151238"/>
              <a:gd name="connsiteY6" fmla="*/ 18455 h 666810"/>
              <a:gd name="connsiteX7" fmla="*/ 5718038 w 6151238"/>
              <a:gd name="connsiteY7" fmla="*/ 217787 h 666810"/>
              <a:gd name="connsiteX8" fmla="*/ 6151237 w 6151238"/>
              <a:gd name="connsiteY8" fmla="*/ 433406 h 666810"/>
              <a:gd name="connsiteX9" fmla="*/ 5844024 w 6151238"/>
              <a:gd name="connsiteY9" fmla="*/ 489601 h 666810"/>
              <a:gd name="connsiteX10" fmla="*/ 5312760 w 6151238"/>
              <a:gd name="connsiteY10" fmla="*/ 308417 h 666810"/>
              <a:gd name="connsiteX11" fmla="*/ 4667178 w 6151238"/>
              <a:gd name="connsiteY11" fmla="*/ 157638 h 666810"/>
              <a:gd name="connsiteX12" fmla="*/ 3875838 w 6151238"/>
              <a:gd name="connsiteY12" fmla="*/ 99928 h 666810"/>
              <a:gd name="connsiteX13" fmla="*/ 3004133 w 6151238"/>
              <a:gd name="connsiteY13" fmla="*/ 120290 h 666810"/>
              <a:gd name="connsiteX14" fmla="*/ 2007542 w 6151238"/>
              <a:gd name="connsiteY14" fmla="*/ 197852 h 666810"/>
              <a:gd name="connsiteX15" fmla="*/ 1251079 w 6151238"/>
              <a:gd name="connsiteY15" fmla="*/ 347787 h 666810"/>
              <a:gd name="connsiteX16" fmla="*/ 230516 w 6151238"/>
              <a:gd name="connsiteY16" fmla="*/ 665471 h 66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51238" h="666810">
                <a:moveTo>
                  <a:pt x="230516" y="665471"/>
                </a:moveTo>
                <a:cubicBezTo>
                  <a:pt x="89241" y="676483"/>
                  <a:pt x="38570" y="538129"/>
                  <a:pt x="2190" y="518033"/>
                </a:cubicBezTo>
                <a:cubicBezTo>
                  <a:pt x="-34190" y="497937"/>
                  <a:pt x="393726" y="397724"/>
                  <a:pt x="442305" y="377307"/>
                </a:cubicBezTo>
                <a:cubicBezTo>
                  <a:pt x="448024" y="342887"/>
                  <a:pt x="364538" y="343311"/>
                  <a:pt x="694899" y="291359"/>
                </a:cubicBezTo>
                <a:cubicBezTo>
                  <a:pt x="1025260" y="239408"/>
                  <a:pt x="1894050" y="70177"/>
                  <a:pt x="2352052" y="23802"/>
                </a:cubicBezTo>
                <a:cubicBezTo>
                  <a:pt x="2810054" y="-22573"/>
                  <a:pt x="3442915" y="13107"/>
                  <a:pt x="3442915" y="13107"/>
                </a:cubicBezTo>
                <a:lnTo>
                  <a:pt x="4507042" y="18455"/>
                </a:lnTo>
                <a:lnTo>
                  <a:pt x="5718038" y="217787"/>
                </a:lnTo>
                <a:cubicBezTo>
                  <a:pt x="5838663" y="255428"/>
                  <a:pt x="6098735" y="389291"/>
                  <a:pt x="6151237" y="433406"/>
                </a:cubicBezTo>
                <a:lnTo>
                  <a:pt x="5844024" y="489601"/>
                </a:lnTo>
                <a:lnTo>
                  <a:pt x="5312760" y="308417"/>
                </a:lnTo>
                <a:lnTo>
                  <a:pt x="4667178" y="157638"/>
                </a:lnTo>
                <a:lnTo>
                  <a:pt x="3875838" y="99928"/>
                </a:lnTo>
                <a:lnTo>
                  <a:pt x="3004133" y="120290"/>
                </a:lnTo>
                <a:lnTo>
                  <a:pt x="2007542" y="197852"/>
                </a:lnTo>
                <a:cubicBezTo>
                  <a:pt x="1696346" y="212739"/>
                  <a:pt x="1547250" y="269851"/>
                  <a:pt x="1251079" y="347787"/>
                </a:cubicBezTo>
                <a:cubicBezTo>
                  <a:pt x="954908" y="425723"/>
                  <a:pt x="417674" y="687752"/>
                  <a:pt x="230516" y="665471"/>
                </a:cubicBezTo>
                <a:close/>
              </a:path>
            </a:pathLst>
          </a:custGeom>
          <a:solidFill>
            <a:schemeClr val="accent5">
              <a:lumMod val="75000"/>
              <a:alpha val="25098"/>
            </a:schemeClr>
          </a:solidFill>
          <a:ln>
            <a:noFill/>
          </a:ln>
          <a:ex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 rot="2128618">
            <a:off x="1266048" y="2355220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21324662">
            <a:off x="5821378" y="2428160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933475" y="2291055"/>
            <a:ext cx="1511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Plantar plate</a:t>
            </a:r>
            <a:endParaRPr lang="en-GB" sz="12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99612" y="4057115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22561" y="3165695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128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7" grpId="0" animBg="1"/>
      <p:bldP spid="2" grpId="0"/>
      <p:bldP spid="6" grpId="0"/>
      <p:bldP spid="24" grpId="0"/>
      <p:bldP spid="26" grpId="0"/>
      <p:bldP spid="27" grpId="0" animBg="1"/>
      <p:bldP spid="28" grpId="0"/>
      <p:bldP spid="38" grpId="0" animBg="1"/>
      <p:bldP spid="41" grpId="0" animBg="1"/>
      <p:bldP spid="42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Bony </a:t>
            </a:r>
            <a:r>
              <a:rPr lang="en-US" dirty="0">
                <a:solidFill>
                  <a:srgbClr val="0070C0"/>
                </a:solidFill>
              </a:rPr>
              <a:t>landmarks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8624"/>
            <a:ext cx="6840760" cy="499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6453336"/>
            <a:ext cx="80757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GB" sz="1050" dirty="0" smtClean="0">
                <a:solidFill>
                  <a:schemeClr val="bg1"/>
                </a:solidFill>
                <a:hlinkClick r:id="rId3"/>
              </a:rPr>
              <a:t>commons.wikimedia.org/wiki/File%3A812_Bones_of_the_Foot.jpg</a:t>
            </a:r>
            <a:endParaRPr lang="en-GB" sz="1050" dirty="0" smtClean="0">
              <a:solidFill>
                <a:schemeClr val="bg1"/>
              </a:solidFill>
            </a:endParaRPr>
          </a:p>
          <a:p>
            <a:pPr algn="ctr"/>
            <a:r>
              <a:rPr lang="en-GB" sz="1050" dirty="0">
                <a:solidFill>
                  <a:schemeClr val="bg1"/>
                </a:solidFill>
              </a:rPr>
              <a:t>By </a:t>
            </a:r>
            <a:r>
              <a:rPr lang="en-GB" sz="1050" dirty="0" err="1">
                <a:solidFill>
                  <a:schemeClr val="bg1"/>
                </a:solidFill>
              </a:rPr>
              <a:t>OpenStax</a:t>
            </a:r>
            <a:r>
              <a:rPr lang="en-GB" sz="1050" dirty="0">
                <a:solidFill>
                  <a:schemeClr val="bg1"/>
                </a:solidFill>
              </a:rPr>
              <a:t> College [CC BY 3.0 (http://creativecommons.org/licenses/by/3.0)],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6528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94573">
            <a:off x="402196" y="3297525"/>
            <a:ext cx="3263020" cy="3263020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154" dirty="0">
                <a:solidFill>
                  <a:srgbClr val="0070C0"/>
                </a:solidFill>
              </a:rPr>
              <a:t>Ankle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9975" y="1773238"/>
            <a:ext cx="6264275" cy="1439862"/>
          </a:xfrm>
        </p:spPr>
        <p:txBody>
          <a:bodyPr/>
          <a:lstStyle/>
          <a:p>
            <a:pPr marL="404456" indent="-294550">
              <a:defRPr/>
            </a:pPr>
            <a:r>
              <a:rPr lang="en-GB" sz="2954" dirty="0" smtClean="0"/>
              <a:t>Linear probe</a:t>
            </a:r>
            <a:r>
              <a:rPr lang="en-GB" sz="2954" dirty="0"/>
              <a:t>: 8 - </a:t>
            </a:r>
            <a:r>
              <a:rPr lang="en-GB" sz="2954" dirty="0" smtClean="0"/>
              <a:t>10 MHz</a:t>
            </a:r>
            <a:endParaRPr lang="en-GB" sz="2954" dirty="0"/>
          </a:p>
        </p:txBody>
      </p:sp>
      <p:grpSp>
        <p:nvGrpSpPr>
          <p:cNvPr id="6" name="Group 27"/>
          <p:cNvGrpSpPr/>
          <p:nvPr/>
        </p:nvGrpSpPr>
        <p:grpSpPr>
          <a:xfrm rot="19977102">
            <a:off x="1018583" y="1428930"/>
            <a:ext cx="787714" cy="1662893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7" name="Freeform 6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492500" y="3068638"/>
            <a:ext cx="56578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>
                <a:solidFill>
                  <a:prstClr val="black"/>
                </a:solidFill>
              </a:rPr>
              <a:t>knee in flexion, foot flat on the examination bed</a:t>
            </a:r>
          </a:p>
          <a:p>
            <a:pPr defTabSz="457200">
              <a:buClr>
                <a:srgbClr val="F0AD00"/>
              </a:buClr>
              <a:defRPr/>
            </a:pPr>
            <a:r>
              <a:rPr lang="en-GB" dirty="0">
                <a:solidFill>
                  <a:prstClr val="black"/>
                </a:solidFill>
              </a:rPr>
              <a:t>probe placed on the midline of the ankle joint transverse to the line passing through the lateral and medial malleolus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 rot="20528497" flipV="1">
            <a:off x="433388" y="3917950"/>
            <a:ext cx="1584325" cy="1095375"/>
          </a:xfrm>
          <a:prstGeom prst="arc">
            <a:avLst>
              <a:gd name="adj1" fmla="val 16200000"/>
              <a:gd name="adj2" fmla="val 2022722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1476375" y="4149725"/>
            <a:ext cx="1223963" cy="100806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 27"/>
          <p:cNvGrpSpPr/>
          <p:nvPr/>
        </p:nvGrpSpPr>
        <p:grpSpPr>
          <a:xfrm rot="2189245">
            <a:off x="2070926" y="3068184"/>
            <a:ext cx="787714" cy="1662893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33" name="Freeform 32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7" name="Picture 15" descr="http://farm2.static.flickr.com/1135/1077593078_2b184bd64c.jpg?v=0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52036" flipH="1">
            <a:off x="1053306" y="1928027"/>
            <a:ext cx="2835275" cy="397668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601058" cy="359985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 rot="-156957">
            <a:off x="1711325" y="2908308"/>
            <a:ext cx="752475" cy="852488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381591" y="2579507"/>
            <a:ext cx="4672280" cy="2073629"/>
            <a:chOff x="4983957" y="3157538"/>
            <a:chExt cx="3644900" cy="1618455"/>
          </a:xfrm>
        </p:grpSpPr>
        <p:sp>
          <p:nvSpPr>
            <p:cNvPr id="17422" name="Freeform 29"/>
            <p:cNvSpPr>
              <a:spLocks/>
            </p:cNvSpPr>
            <p:nvPr/>
          </p:nvSpPr>
          <p:spPr bwMode="auto">
            <a:xfrm>
              <a:off x="4983957" y="3157538"/>
              <a:ext cx="846137" cy="1542256"/>
            </a:xfrm>
            <a:custGeom>
              <a:avLst/>
              <a:gdLst>
                <a:gd name="T0" fmla="*/ 35718 w 846137"/>
                <a:gd name="T1" fmla="*/ 0 h 1542256"/>
                <a:gd name="T2" fmla="*/ 221456 w 846137"/>
                <a:gd name="T3" fmla="*/ 33337 h 1542256"/>
                <a:gd name="T4" fmla="*/ 516731 w 846137"/>
                <a:gd name="T5" fmla="*/ 166687 h 1542256"/>
                <a:gd name="T6" fmla="*/ 773906 w 846137"/>
                <a:gd name="T7" fmla="*/ 342900 h 1542256"/>
                <a:gd name="T8" fmla="*/ 826293 w 846137"/>
                <a:gd name="T9" fmla="*/ 428625 h 1542256"/>
                <a:gd name="T10" fmla="*/ 821531 w 846137"/>
                <a:gd name="T11" fmla="*/ 576262 h 1542256"/>
                <a:gd name="T12" fmla="*/ 678656 w 846137"/>
                <a:gd name="T13" fmla="*/ 990600 h 1542256"/>
                <a:gd name="T14" fmla="*/ 597693 w 846137"/>
                <a:gd name="T15" fmla="*/ 1285875 h 1542256"/>
                <a:gd name="T16" fmla="*/ 597693 w 846137"/>
                <a:gd name="T17" fmla="*/ 1285875 h 1542256"/>
                <a:gd name="T18" fmla="*/ 269081 w 846137"/>
                <a:gd name="T19" fmla="*/ 1319212 h 1542256"/>
                <a:gd name="T20" fmla="*/ 40481 w 846137"/>
                <a:gd name="T21" fmla="*/ 1323975 h 1542256"/>
                <a:gd name="T22" fmla="*/ 26193 w 846137"/>
                <a:gd name="T23" fmla="*/ 1323975 h 1542256"/>
                <a:gd name="T24" fmla="*/ 35718 w 846137"/>
                <a:gd name="T25" fmla="*/ 0 h 1542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6137"/>
                <a:gd name="T40" fmla="*/ 0 h 1542256"/>
                <a:gd name="T41" fmla="*/ 846137 w 846137"/>
                <a:gd name="T42" fmla="*/ 1542256 h 1542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6137" h="1542256">
                  <a:moveTo>
                    <a:pt x="35718" y="0"/>
                  </a:moveTo>
                  <a:cubicBezTo>
                    <a:pt x="121419" y="22250"/>
                    <a:pt x="141287" y="5556"/>
                    <a:pt x="221456" y="33337"/>
                  </a:cubicBezTo>
                  <a:cubicBezTo>
                    <a:pt x="301625" y="61118"/>
                    <a:pt x="424656" y="115093"/>
                    <a:pt x="516731" y="166687"/>
                  </a:cubicBezTo>
                  <a:cubicBezTo>
                    <a:pt x="608806" y="218281"/>
                    <a:pt x="722312" y="299244"/>
                    <a:pt x="773906" y="342900"/>
                  </a:cubicBezTo>
                  <a:cubicBezTo>
                    <a:pt x="825500" y="386556"/>
                    <a:pt x="818356" y="389731"/>
                    <a:pt x="826293" y="428625"/>
                  </a:cubicBezTo>
                  <a:cubicBezTo>
                    <a:pt x="834230" y="467519"/>
                    <a:pt x="846137" y="482600"/>
                    <a:pt x="821531" y="576262"/>
                  </a:cubicBezTo>
                  <a:cubicBezTo>
                    <a:pt x="796925" y="669924"/>
                    <a:pt x="715962" y="872331"/>
                    <a:pt x="678656" y="990600"/>
                  </a:cubicBezTo>
                  <a:cubicBezTo>
                    <a:pt x="641350" y="1108869"/>
                    <a:pt x="597693" y="1285875"/>
                    <a:pt x="597693" y="1285875"/>
                  </a:cubicBezTo>
                  <a:cubicBezTo>
                    <a:pt x="542924" y="1291431"/>
                    <a:pt x="361950" y="1312862"/>
                    <a:pt x="269081" y="1319212"/>
                  </a:cubicBezTo>
                  <a:cubicBezTo>
                    <a:pt x="176212" y="1325562"/>
                    <a:pt x="80962" y="1323181"/>
                    <a:pt x="40481" y="1323975"/>
                  </a:cubicBezTo>
                  <a:cubicBezTo>
                    <a:pt x="0" y="1324769"/>
                    <a:pt x="26193" y="1542256"/>
                    <a:pt x="26193" y="1323975"/>
                  </a:cubicBezTo>
                  <a:cubicBezTo>
                    <a:pt x="26193" y="1105694"/>
                    <a:pt x="3174" y="215106"/>
                    <a:pt x="35718" y="0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3" name="Freeform 30"/>
            <p:cNvSpPr>
              <a:spLocks/>
            </p:cNvSpPr>
            <p:nvPr/>
          </p:nvSpPr>
          <p:spPr bwMode="auto">
            <a:xfrm>
              <a:off x="5962650" y="3175793"/>
              <a:ext cx="2666207" cy="1600200"/>
            </a:xfrm>
            <a:custGeom>
              <a:avLst/>
              <a:gdLst>
                <a:gd name="T0" fmla="*/ 2486025 w 2666207"/>
                <a:gd name="T1" fmla="*/ 10319 h 1600200"/>
                <a:gd name="T2" fmla="*/ 2366963 w 2666207"/>
                <a:gd name="T3" fmla="*/ 100806 h 1600200"/>
                <a:gd name="T4" fmla="*/ 2162175 w 2666207"/>
                <a:gd name="T5" fmla="*/ 115094 h 1600200"/>
                <a:gd name="T6" fmla="*/ 1981207 w 2666207"/>
                <a:gd name="T7" fmla="*/ 105569 h 1600200"/>
                <a:gd name="T8" fmla="*/ 1709745 w 2666207"/>
                <a:gd name="T9" fmla="*/ 34131 h 1600200"/>
                <a:gd name="T10" fmla="*/ 1371607 w 2666207"/>
                <a:gd name="T11" fmla="*/ 67469 h 1600200"/>
                <a:gd name="T12" fmla="*/ 1076332 w 2666207"/>
                <a:gd name="T13" fmla="*/ 172244 h 1600200"/>
                <a:gd name="T14" fmla="*/ 728663 w 2666207"/>
                <a:gd name="T15" fmla="*/ 357981 h 1600200"/>
                <a:gd name="T16" fmla="*/ 409575 w 2666207"/>
                <a:gd name="T17" fmla="*/ 629444 h 1600200"/>
                <a:gd name="T18" fmla="*/ 180975 w 2666207"/>
                <a:gd name="T19" fmla="*/ 953294 h 1600200"/>
                <a:gd name="T20" fmla="*/ 0 w 2666207"/>
                <a:gd name="T21" fmla="*/ 1424781 h 1600200"/>
                <a:gd name="T22" fmla="*/ 0 w 2666207"/>
                <a:gd name="T23" fmla="*/ 1424781 h 1600200"/>
                <a:gd name="T24" fmla="*/ 2243139 w 2666207"/>
                <a:gd name="T25" fmla="*/ 1439069 h 1600200"/>
                <a:gd name="T26" fmla="*/ 2538413 w 2666207"/>
                <a:gd name="T27" fmla="*/ 1424781 h 1600200"/>
                <a:gd name="T28" fmla="*/ 2528889 w 2666207"/>
                <a:gd name="T29" fmla="*/ 1410494 h 1600200"/>
                <a:gd name="T30" fmla="*/ 2516561 w 2666207"/>
                <a:gd name="T31" fmla="*/ 300832 h 1600200"/>
                <a:gd name="T32" fmla="*/ 2519363 w 2666207"/>
                <a:gd name="T33" fmla="*/ 48419 h 1600200"/>
                <a:gd name="T34" fmla="*/ 2486025 w 2666207"/>
                <a:gd name="T35" fmla="*/ 10319 h 16002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66207"/>
                <a:gd name="T55" fmla="*/ 0 h 1600200"/>
                <a:gd name="T56" fmla="*/ 2666207 w 2666207"/>
                <a:gd name="T57" fmla="*/ 1600200 h 16002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66207" h="1600200">
                  <a:moveTo>
                    <a:pt x="2486025" y="10319"/>
                  </a:moveTo>
                  <a:cubicBezTo>
                    <a:pt x="2460625" y="19050"/>
                    <a:pt x="2420938" y="83344"/>
                    <a:pt x="2366963" y="100806"/>
                  </a:cubicBezTo>
                  <a:cubicBezTo>
                    <a:pt x="2312988" y="118268"/>
                    <a:pt x="2226469" y="114300"/>
                    <a:pt x="2162175" y="115094"/>
                  </a:cubicBezTo>
                  <a:cubicBezTo>
                    <a:pt x="2097881" y="115888"/>
                    <a:pt x="2056606" y="119063"/>
                    <a:pt x="1981200" y="105569"/>
                  </a:cubicBezTo>
                  <a:cubicBezTo>
                    <a:pt x="1905794" y="92075"/>
                    <a:pt x="1811338" y="40481"/>
                    <a:pt x="1709738" y="34131"/>
                  </a:cubicBezTo>
                  <a:cubicBezTo>
                    <a:pt x="1608138" y="27781"/>
                    <a:pt x="1477169" y="44450"/>
                    <a:pt x="1371600" y="67469"/>
                  </a:cubicBezTo>
                  <a:cubicBezTo>
                    <a:pt x="1266031" y="90488"/>
                    <a:pt x="1183481" y="123825"/>
                    <a:pt x="1076325" y="172244"/>
                  </a:cubicBezTo>
                  <a:cubicBezTo>
                    <a:pt x="969169" y="220663"/>
                    <a:pt x="839788" y="281781"/>
                    <a:pt x="728663" y="357981"/>
                  </a:cubicBezTo>
                  <a:cubicBezTo>
                    <a:pt x="617538" y="434181"/>
                    <a:pt x="500856" y="530225"/>
                    <a:pt x="409575" y="629444"/>
                  </a:cubicBezTo>
                  <a:cubicBezTo>
                    <a:pt x="318294" y="728663"/>
                    <a:pt x="249237" y="820738"/>
                    <a:pt x="180975" y="953294"/>
                  </a:cubicBezTo>
                  <a:cubicBezTo>
                    <a:pt x="112713" y="1085850"/>
                    <a:pt x="0" y="1424781"/>
                    <a:pt x="0" y="1424781"/>
                  </a:cubicBezTo>
                  <a:lnTo>
                    <a:pt x="2243138" y="1439069"/>
                  </a:lnTo>
                  <a:cubicBezTo>
                    <a:pt x="2666207" y="1439069"/>
                    <a:pt x="2490788" y="1429543"/>
                    <a:pt x="2538413" y="1424781"/>
                  </a:cubicBezTo>
                  <a:cubicBezTo>
                    <a:pt x="2586038" y="1420019"/>
                    <a:pt x="2527301" y="1600200"/>
                    <a:pt x="2528888" y="1410494"/>
                  </a:cubicBezTo>
                  <a:cubicBezTo>
                    <a:pt x="2530476" y="1220788"/>
                    <a:pt x="2518148" y="527844"/>
                    <a:pt x="2516561" y="300832"/>
                  </a:cubicBezTo>
                  <a:cubicBezTo>
                    <a:pt x="2514974" y="73820"/>
                    <a:pt x="2524452" y="96838"/>
                    <a:pt x="2519363" y="48419"/>
                  </a:cubicBezTo>
                  <a:cubicBezTo>
                    <a:pt x="2514274" y="0"/>
                    <a:pt x="2511425" y="1588"/>
                    <a:pt x="2486025" y="10319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" name="Freeform 31"/>
          <p:cNvSpPr>
            <a:spLocks/>
          </p:cNvSpPr>
          <p:nvPr/>
        </p:nvSpPr>
        <p:spPr bwMode="auto">
          <a:xfrm>
            <a:off x="5608958" y="2564904"/>
            <a:ext cx="2059386" cy="1802980"/>
          </a:xfrm>
          <a:custGeom>
            <a:avLst/>
            <a:gdLst>
              <a:gd name="T0" fmla="*/ 1594561 w 1605757"/>
              <a:gd name="T1" fmla="*/ 5526 h 1407318"/>
              <a:gd name="T2" fmla="*/ 1321754 w 1605757"/>
              <a:gd name="T3" fmla="*/ 5526 h 1407318"/>
              <a:gd name="T4" fmla="*/ 1192531 w 1605757"/>
              <a:gd name="T5" fmla="*/ 29203 h 1407318"/>
              <a:gd name="T6" fmla="*/ 953227 w 1605757"/>
              <a:gd name="T7" fmla="*/ 123919 h 1407318"/>
              <a:gd name="T8" fmla="*/ 517693 w 1605757"/>
              <a:gd name="T9" fmla="*/ 389119 h 1407318"/>
              <a:gd name="T10" fmla="*/ 340610 w 1605757"/>
              <a:gd name="T11" fmla="*/ 592756 h 1407318"/>
              <a:gd name="T12" fmla="*/ 134806 w 1605757"/>
              <a:gd name="T13" fmla="*/ 985822 h 1407318"/>
              <a:gd name="T14" fmla="*/ 19944 w 1605757"/>
              <a:gd name="T15" fmla="*/ 1307852 h 1407318"/>
              <a:gd name="T16" fmla="*/ 15152 w 1605757"/>
              <a:gd name="T17" fmla="*/ 1326795 h 1407318"/>
              <a:gd name="T18" fmla="*/ 77374 w 1605757"/>
              <a:gd name="T19" fmla="*/ 1350473 h 1407318"/>
              <a:gd name="T20" fmla="*/ 101307 w 1605757"/>
              <a:gd name="T21" fmla="*/ 1350473 h 1407318"/>
              <a:gd name="T22" fmla="*/ 211384 w 1605757"/>
              <a:gd name="T23" fmla="*/ 1056858 h 1407318"/>
              <a:gd name="T24" fmla="*/ 417187 w 1605757"/>
              <a:gd name="T25" fmla="*/ 682735 h 1407318"/>
              <a:gd name="T26" fmla="*/ 709138 w 1605757"/>
              <a:gd name="T27" fmla="*/ 412797 h 1407318"/>
              <a:gd name="T28" fmla="*/ 1139884 w 1605757"/>
              <a:gd name="T29" fmla="*/ 142859 h 1407318"/>
              <a:gd name="T30" fmla="*/ 1436619 w 1605757"/>
              <a:gd name="T31" fmla="*/ 38674 h 1407318"/>
              <a:gd name="T32" fmla="*/ 1594561 w 1605757"/>
              <a:gd name="T33" fmla="*/ 5526 h 14073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05757"/>
              <a:gd name="T52" fmla="*/ 0 h 1407318"/>
              <a:gd name="T53" fmla="*/ 1605757 w 1605757"/>
              <a:gd name="T54" fmla="*/ 1407318 h 14073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05757" h="1407318">
                <a:moveTo>
                  <a:pt x="1586707" y="5556"/>
                </a:moveTo>
                <a:cubicBezTo>
                  <a:pt x="1567657" y="0"/>
                  <a:pt x="1381919" y="1587"/>
                  <a:pt x="1315244" y="5556"/>
                </a:cubicBezTo>
                <a:cubicBezTo>
                  <a:pt x="1248569" y="9525"/>
                  <a:pt x="1247776" y="9525"/>
                  <a:pt x="1186657" y="29369"/>
                </a:cubicBezTo>
                <a:cubicBezTo>
                  <a:pt x="1125538" y="49213"/>
                  <a:pt x="1060451" y="64294"/>
                  <a:pt x="948532" y="124619"/>
                </a:cubicBezTo>
                <a:cubicBezTo>
                  <a:pt x="836613" y="184944"/>
                  <a:pt x="616744" y="312738"/>
                  <a:pt x="515144" y="391319"/>
                </a:cubicBezTo>
                <a:cubicBezTo>
                  <a:pt x="413544" y="469900"/>
                  <a:pt x="402432" y="496094"/>
                  <a:pt x="338932" y="596106"/>
                </a:cubicBezTo>
                <a:cubicBezTo>
                  <a:pt x="275432" y="696119"/>
                  <a:pt x="187325" y="871538"/>
                  <a:pt x="134144" y="991394"/>
                </a:cubicBezTo>
                <a:cubicBezTo>
                  <a:pt x="80963" y="1111250"/>
                  <a:pt x="39688" y="1258094"/>
                  <a:pt x="19844" y="1315244"/>
                </a:cubicBezTo>
                <a:cubicBezTo>
                  <a:pt x="0" y="1372394"/>
                  <a:pt x="5557" y="1327150"/>
                  <a:pt x="15082" y="1334294"/>
                </a:cubicBezTo>
                <a:cubicBezTo>
                  <a:pt x="24607" y="1341438"/>
                  <a:pt x="62707" y="1354137"/>
                  <a:pt x="76994" y="1358106"/>
                </a:cubicBezTo>
                <a:cubicBezTo>
                  <a:pt x="91281" y="1362075"/>
                  <a:pt x="78582" y="1407318"/>
                  <a:pt x="100807" y="1358106"/>
                </a:cubicBezTo>
                <a:cubicBezTo>
                  <a:pt x="123032" y="1308894"/>
                  <a:pt x="157957" y="1174750"/>
                  <a:pt x="210344" y="1062831"/>
                </a:cubicBezTo>
                <a:cubicBezTo>
                  <a:pt x="262731" y="950912"/>
                  <a:pt x="332582" y="794544"/>
                  <a:pt x="415132" y="686594"/>
                </a:cubicBezTo>
                <a:cubicBezTo>
                  <a:pt x="497682" y="578644"/>
                  <a:pt x="585788" y="505618"/>
                  <a:pt x="705644" y="415131"/>
                </a:cubicBezTo>
                <a:cubicBezTo>
                  <a:pt x="825500" y="324644"/>
                  <a:pt x="1013619" y="206375"/>
                  <a:pt x="1134269" y="143669"/>
                </a:cubicBezTo>
                <a:cubicBezTo>
                  <a:pt x="1254919" y="80963"/>
                  <a:pt x="1357313" y="61119"/>
                  <a:pt x="1429544" y="38894"/>
                </a:cubicBezTo>
                <a:cubicBezTo>
                  <a:pt x="1501775" y="16669"/>
                  <a:pt x="1605757" y="11112"/>
                  <a:pt x="1586707" y="5556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4572000" y="2204864"/>
            <a:ext cx="4392488" cy="1001203"/>
          </a:xfrm>
          <a:custGeom>
            <a:avLst/>
            <a:gdLst>
              <a:gd name="T0" fmla="*/ 90698 w 3417094"/>
              <a:gd name="T1" fmla="*/ 233363 h 781843"/>
              <a:gd name="T2" fmla="*/ 477360 w 3417094"/>
              <a:gd name="T3" fmla="*/ 280507 h 781843"/>
              <a:gd name="T4" fmla="*/ 954716 w 3417094"/>
              <a:gd name="T5" fmla="*/ 318223 h 781843"/>
              <a:gd name="T6" fmla="*/ 1842601 w 3417094"/>
              <a:gd name="T7" fmla="*/ 176790 h 781843"/>
              <a:gd name="T8" fmla="*/ 2787766 w 3417094"/>
              <a:gd name="T9" fmla="*/ 110788 h 781843"/>
              <a:gd name="T10" fmla="*/ 3331952 w 3417094"/>
              <a:gd name="T11" fmla="*/ 30646 h 781843"/>
              <a:gd name="T12" fmla="*/ 3346277 w 3417094"/>
              <a:gd name="T13" fmla="*/ 30646 h 781843"/>
              <a:gd name="T14" fmla="*/ 3355824 w 3417094"/>
              <a:gd name="T15" fmla="*/ 214505 h 781843"/>
              <a:gd name="T16" fmla="*/ 3336732 w 3417094"/>
              <a:gd name="T17" fmla="*/ 266364 h 781843"/>
              <a:gd name="T18" fmla="*/ 2954842 w 3417094"/>
              <a:gd name="T19" fmla="*/ 266364 h 781843"/>
              <a:gd name="T20" fmla="*/ 2491808 w 3417094"/>
              <a:gd name="T21" fmla="*/ 256936 h 781843"/>
              <a:gd name="T22" fmla="*/ 1823507 w 3417094"/>
              <a:gd name="T23" fmla="*/ 322936 h 781843"/>
              <a:gd name="T24" fmla="*/ 1412980 w 3417094"/>
              <a:gd name="T25" fmla="*/ 445512 h 781843"/>
              <a:gd name="T26" fmla="*/ 926075 w 3417094"/>
              <a:gd name="T27" fmla="*/ 615231 h 781843"/>
              <a:gd name="T28" fmla="*/ 720808 w 3417094"/>
              <a:gd name="T29" fmla="*/ 751949 h 781843"/>
              <a:gd name="T30" fmla="*/ 720808 w 3417094"/>
              <a:gd name="T31" fmla="*/ 747234 h 781843"/>
              <a:gd name="T32" fmla="*/ 696945 w 3417094"/>
              <a:gd name="T33" fmla="*/ 662374 h 781843"/>
              <a:gd name="T34" fmla="*/ 596699 w 3417094"/>
              <a:gd name="T35" fmla="*/ 553943 h 781843"/>
              <a:gd name="T36" fmla="*/ 420074 w 3417094"/>
              <a:gd name="T37" fmla="*/ 431368 h 781843"/>
              <a:gd name="T38" fmla="*/ 229130 w 3417094"/>
              <a:gd name="T39" fmla="*/ 337080 h 781843"/>
              <a:gd name="T40" fmla="*/ 85925 w 3417094"/>
              <a:gd name="T41" fmla="*/ 285222 h 781843"/>
              <a:gd name="T42" fmla="*/ 0 w 3417094"/>
              <a:gd name="T43" fmla="*/ 242790 h 781843"/>
              <a:gd name="T44" fmla="*/ 90698 w 3417094"/>
              <a:gd name="T45" fmla="*/ 233363 h 78184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17094"/>
              <a:gd name="T70" fmla="*/ 0 h 781843"/>
              <a:gd name="T71" fmla="*/ 3417094 w 3417094"/>
              <a:gd name="T72" fmla="*/ 781843 h 78184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17094" h="781843">
                <a:moveTo>
                  <a:pt x="90488" y="235743"/>
                </a:moveTo>
                <a:cubicBezTo>
                  <a:pt x="169863" y="242093"/>
                  <a:pt x="332581" y="269081"/>
                  <a:pt x="476250" y="283368"/>
                </a:cubicBezTo>
                <a:cubicBezTo>
                  <a:pt x="619919" y="297655"/>
                  <a:pt x="725487" y="338931"/>
                  <a:pt x="952500" y="321468"/>
                </a:cubicBezTo>
                <a:cubicBezTo>
                  <a:pt x="1179513" y="304005"/>
                  <a:pt x="1533525" y="213518"/>
                  <a:pt x="1838325" y="178593"/>
                </a:cubicBezTo>
                <a:cubicBezTo>
                  <a:pt x="2143125" y="143668"/>
                  <a:pt x="2533650" y="136524"/>
                  <a:pt x="2781300" y="111918"/>
                </a:cubicBezTo>
                <a:cubicBezTo>
                  <a:pt x="3028950" y="87312"/>
                  <a:pt x="3231356" y="44450"/>
                  <a:pt x="3324225" y="30956"/>
                </a:cubicBezTo>
                <a:cubicBezTo>
                  <a:pt x="3417094" y="17462"/>
                  <a:pt x="3334544" y="0"/>
                  <a:pt x="3338513" y="30956"/>
                </a:cubicBezTo>
                <a:cubicBezTo>
                  <a:pt x="3342482" y="61912"/>
                  <a:pt x="3349625" y="177006"/>
                  <a:pt x="3348038" y="216693"/>
                </a:cubicBezTo>
                <a:cubicBezTo>
                  <a:pt x="3346451" y="256380"/>
                  <a:pt x="3395663" y="260350"/>
                  <a:pt x="3328988" y="269081"/>
                </a:cubicBezTo>
                <a:cubicBezTo>
                  <a:pt x="3262313" y="277812"/>
                  <a:pt x="2947988" y="269081"/>
                  <a:pt x="2947988" y="269081"/>
                </a:cubicBezTo>
                <a:cubicBezTo>
                  <a:pt x="2807494" y="267494"/>
                  <a:pt x="2674144" y="250031"/>
                  <a:pt x="2486025" y="259556"/>
                </a:cubicBezTo>
                <a:cubicBezTo>
                  <a:pt x="2297906" y="269081"/>
                  <a:pt x="1998663" y="294481"/>
                  <a:pt x="1819275" y="326231"/>
                </a:cubicBezTo>
                <a:cubicBezTo>
                  <a:pt x="1639888" y="357981"/>
                  <a:pt x="1558925" y="400844"/>
                  <a:pt x="1409700" y="450056"/>
                </a:cubicBezTo>
                <a:cubicBezTo>
                  <a:pt x="1260475" y="499269"/>
                  <a:pt x="1039019" y="569912"/>
                  <a:pt x="923925" y="621506"/>
                </a:cubicBezTo>
                <a:cubicBezTo>
                  <a:pt x="808831" y="673100"/>
                  <a:pt x="753269" y="737393"/>
                  <a:pt x="719138" y="759618"/>
                </a:cubicBezTo>
                <a:cubicBezTo>
                  <a:pt x="685007" y="781843"/>
                  <a:pt x="723107" y="769937"/>
                  <a:pt x="719138" y="754856"/>
                </a:cubicBezTo>
                <a:cubicBezTo>
                  <a:pt x="715169" y="739775"/>
                  <a:pt x="715962" y="701675"/>
                  <a:pt x="695325" y="669131"/>
                </a:cubicBezTo>
                <a:cubicBezTo>
                  <a:pt x="674688" y="636587"/>
                  <a:pt x="641351" y="598487"/>
                  <a:pt x="595313" y="559593"/>
                </a:cubicBezTo>
                <a:cubicBezTo>
                  <a:pt x="549275" y="520699"/>
                  <a:pt x="480219" y="472280"/>
                  <a:pt x="419100" y="435768"/>
                </a:cubicBezTo>
                <a:cubicBezTo>
                  <a:pt x="357981" y="399256"/>
                  <a:pt x="284162" y="365124"/>
                  <a:pt x="228600" y="340518"/>
                </a:cubicBezTo>
                <a:cubicBezTo>
                  <a:pt x="173038" y="315912"/>
                  <a:pt x="123825" y="304006"/>
                  <a:pt x="85725" y="288131"/>
                </a:cubicBezTo>
                <a:cubicBezTo>
                  <a:pt x="47625" y="272256"/>
                  <a:pt x="0" y="255587"/>
                  <a:pt x="0" y="245268"/>
                </a:cubicBezTo>
                <a:cubicBezTo>
                  <a:pt x="0" y="234949"/>
                  <a:pt x="11113" y="229393"/>
                  <a:pt x="90488" y="235743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460242" y="1988840"/>
            <a:ext cx="4430117" cy="565720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194" h="440531">
                <a:moveTo>
                  <a:pt x="0" y="3175"/>
                </a:moveTo>
                <a:cubicBezTo>
                  <a:pt x="127770" y="17612"/>
                  <a:pt x="329406" y="46037"/>
                  <a:pt x="638175" y="46037"/>
                </a:cubicBezTo>
                <a:cubicBezTo>
                  <a:pt x="946944" y="46037"/>
                  <a:pt x="1433513" y="6350"/>
                  <a:pt x="1852613" y="3175"/>
                </a:cubicBezTo>
                <a:cubicBezTo>
                  <a:pt x="2271713" y="0"/>
                  <a:pt x="2886075" y="24606"/>
                  <a:pt x="3152775" y="26987"/>
                </a:cubicBezTo>
                <a:cubicBezTo>
                  <a:pt x="3419475" y="29368"/>
                  <a:pt x="3452813" y="17462"/>
                  <a:pt x="3452813" y="17462"/>
                </a:cubicBezTo>
                <a:lnTo>
                  <a:pt x="3452813" y="17462"/>
                </a:lnTo>
                <a:cubicBezTo>
                  <a:pt x="3452813" y="42862"/>
                  <a:pt x="3455194" y="144462"/>
                  <a:pt x="3452813" y="169862"/>
                </a:cubicBezTo>
                <a:cubicBezTo>
                  <a:pt x="3450432" y="195262"/>
                  <a:pt x="3438525" y="169862"/>
                  <a:pt x="3438525" y="169862"/>
                </a:cubicBezTo>
                <a:cubicBezTo>
                  <a:pt x="3380581" y="180181"/>
                  <a:pt x="3264694" y="212725"/>
                  <a:pt x="3105150" y="231775"/>
                </a:cubicBezTo>
                <a:cubicBezTo>
                  <a:pt x="2945606" y="250825"/>
                  <a:pt x="2694782" y="269081"/>
                  <a:pt x="2481263" y="284162"/>
                </a:cubicBezTo>
                <a:cubicBezTo>
                  <a:pt x="2267744" y="299243"/>
                  <a:pt x="1994694" y="303212"/>
                  <a:pt x="1824038" y="322262"/>
                </a:cubicBezTo>
                <a:cubicBezTo>
                  <a:pt x="1653382" y="341312"/>
                  <a:pt x="1584325" y="379412"/>
                  <a:pt x="1457325" y="398462"/>
                </a:cubicBezTo>
                <a:cubicBezTo>
                  <a:pt x="1330325" y="417512"/>
                  <a:pt x="1169988" y="432593"/>
                  <a:pt x="1062038" y="436562"/>
                </a:cubicBezTo>
                <a:cubicBezTo>
                  <a:pt x="954088" y="440531"/>
                  <a:pt x="809625" y="422275"/>
                  <a:pt x="809625" y="422275"/>
                </a:cubicBezTo>
                <a:lnTo>
                  <a:pt x="500063" y="398462"/>
                </a:lnTo>
                <a:cubicBezTo>
                  <a:pt x="399257" y="388937"/>
                  <a:pt x="284957" y="370681"/>
                  <a:pt x="204788" y="365125"/>
                </a:cubicBezTo>
                <a:cubicBezTo>
                  <a:pt x="124619" y="359569"/>
                  <a:pt x="19050" y="365125"/>
                  <a:pt x="19050" y="365125"/>
                </a:cubicBezTo>
                <a:lnTo>
                  <a:pt x="19050" y="365125"/>
                </a:lnTo>
                <a:cubicBezTo>
                  <a:pt x="18256" y="306388"/>
                  <a:pt x="3498" y="185316"/>
                  <a:pt x="0" y="3175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7"/>
          <p:cNvGrpSpPr/>
          <p:nvPr/>
        </p:nvGrpSpPr>
        <p:grpSpPr>
          <a:xfrm rot="21200892">
            <a:off x="1527056" y="1447341"/>
            <a:ext cx="967389" cy="1493658"/>
            <a:chOff x="2652713" y="2147145"/>
            <a:chExt cx="1504156" cy="4020292"/>
          </a:xfrm>
          <a:effectLst>
            <a:outerShdw blurRad="215900" dist="50800" dir="1440000" sx="105000" sy="105000" algn="ctr" rotWithShape="0">
              <a:schemeClr val="tx1">
                <a:alpha val="73000"/>
              </a:schemeClr>
            </a:outerShdw>
          </a:effectLst>
        </p:grpSpPr>
        <p:sp>
          <p:nvSpPr>
            <p:cNvPr id="21" name="Freeform 20"/>
            <p:cNvSpPr/>
            <p:nvPr/>
          </p:nvSpPr>
          <p:spPr>
            <a:xfrm>
              <a:off x="3213372" y="2147145"/>
              <a:ext cx="600075" cy="1211534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0075" h="1211534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6263" y="1211534"/>
                    <a:pt x="588169" y="1209947"/>
                  </a:cubicBezTo>
                  <a:cubicBezTo>
                    <a:pt x="600075" y="1208360"/>
                    <a:pt x="588963" y="1211534"/>
                    <a:pt x="588169" y="1190897"/>
                  </a:cubicBezTo>
                  <a:cubicBezTo>
                    <a:pt x="587375" y="1170260"/>
                    <a:pt x="593725" y="1128985"/>
                    <a:pt x="583406" y="1086122"/>
                  </a:cubicBezTo>
                  <a:cubicBezTo>
                    <a:pt x="573087" y="1043260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52713" y="3328988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937" y="675481"/>
                    <a:pt x="338137" y="904875"/>
                  </a:cubicBezTo>
                  <a:cubicBezTo>
                    <a:pt x="287337" y="1134269"/>
                    <a:pt x="265906" y="1259681"/>
                    <a:pt x="247650" y="1390650"/>
                  </a:cubicBezTo>
                  <a:cubicBezTo>
                    <a:pt x="229394" y="1521619"/>
                    <a:pt x="237331" y="1600993"/>
                    <a:pt x="228600" y="1690687"/>
                  </a:cubicBezTo>
                  <a:cubicBezTo>
                    <a:pt x="219869" y="1780381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58900" y="1676399"/>
                    <a:pt x="1352550" y="1500187"/>
                  </a:cubicBezTo>
                  <a:cubicBezTo>
                    <a:pt x="1346200" y="1323975"/>
                    <a:pt x="1335881" y="972343"/>
                    <a:pt x="1314450" y="747712"/>
                  </a:cubicBezTo>
                  <a:cubicBezTo>
                    <a:pt x="1293019" y="523081"/>
                    <a:pt x="1246981" y="270669"/>
                    <a:pt x="1223962" y="152400"/>
                  </a:cubicBezTo>
                  <a:cubicBezTo>
                    <a:pt x="1200943" y="34131"/>
                    <a:pt x="1185068" y="57150"/>
                    <a:pt x="1176337" y="38100"/>
                  </a:cubicBezTo>
                  <a:cubicBezTo>
                    <a:pt x="1167606" y="19050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9000">
                  <a:schemeClr val="accent2"/>
                </a:gs>
                <a:gs pos="74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281716" y="3284984"/>
            <a:ext cx="738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talus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16016" y="3068960"/>
            <a:ext cx="73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tibia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80112" y="2575937"/>
            <a:ext cx="1754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30685" y="2071888"/>
            <a:ext cx="28611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prstClr val="white"/>
                </a:solidFill>
                <a:latin typeface="Gill Sans MT" charset="0"/>
              </a:rPr>
              <a:t>tibialis</a:t>
            </a: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 anterior tendon/muscle</a:t>
            </a:r>
          </a:p>
        </p:txBody>
      </p:sp>
      <p:sp>
        <p:nvSpPr>
          <p:cNvPr id="17421" name="Title 1"/>
          <p:cNvSpPr txBox="1">
            <a:spLocks/>
          </p:cNvSpPr>
          <p:nvPr/>
        </p:nvSpPr>
        <p:spPr bwMode="auto">
          <a:xfrm>
            <a:off x="179512" y="299591"/>
            <a:ext cx="8964488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ankle </a:t>
            </a:r>
            <a:r>
              <a:rPr lang="en-US" sz="4500" b="1" dirty="0" smtClean="0">
                <a:solidFill>
                  <a:srgbClr val="0070C0"/>
                </a:solidFill>
                <a:latin typeface="Corbel" charset="0"/>
              </a:rPr>
              <a:t>(Longitudinal)</a:t>
            </a:r>
            <a:endParaRPr lang="en-US" sz="4500" b="1" dirty="0">
              <a:solidFill>
                <a:srgbClr val="0070C0"/>
              </a:solidFill>
              <a:latin typeface="Corbel" charset="0"/>
            </a:endParaRPr>
          </a:p>
        </p:txBody>
      </p:sp>
      <p:pic>
        <p:nvPicPr>
          <p:cNvPr id="20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 rot="20694672">
            <a:off x="545614" y="4786152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30" name="Freeform 29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08396" y="4871882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350" y="1566639"/>
            <a:ext cx="5545138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reeform 44"/>
          <p:cNvSpPr>
            <a:spLocks/>
          </p:cNvSpPr>
          <p:nvPr/>
        </p:nvSpPr>
        <p:spPr bwMode="auto">
          <a:xfrm>
            <a:off x="2747838" y="2822351"/>
            <a:ext cx="6205537" cy="2808288"/>
          </a:xfrm>
          <a:custGeom>
            <a:avLst/>
            <a:gdLst>
              <a:gd name="T0" fmla="*/ 726979 w 6204456"/>
              <a:gd name="T1" fmla="*/ 308792 h 2807713"/>
              <a:gd name="T2" fmla="*/ 1282735 w 6204456"/>
              <a:gd name="T3" fmla="*/ 443539 h 2807713"/>
              <a:gd name="T4" fmla="*/ 2343730 w 6204456"/>
              <a:gd name="T5" fmla="*/ 673730 h 2807713"/>
              <a:gd name="T6" fmla="*/ 4196260 w 6204456"/>
              <a:gd name="T7" fmla="*/ 853392 h 2807713"/>
              <a:gd name="T8" fmla="*/ 5386368 w 6204456"/>
              <a:gd name="T9" fmla="*/ 887079 h 2807713"/>
              <a:gd name="T10" fmla="*/ 5869148 w 6204456"/>
              <a:gd name="T11" fmla="*/ 881461 h 2807713"/>
              <a:gd name="T12" fmla="*/ 6155448 w 6204456"/>
              <a:gd name="T13" fmla="*/ 875847 h 2807713"/>
              <a:gd name="T14" fmla="*/ 6189132 w 6204456"/>
              <a:gd name="T15" fmla="*/ 870233 h 2807713"/>
              <a:gd name="T16" fmla="*/ 6189132 w 6204456"/>
              <a:gd name="T17" fmla="*/ 870233 h 2807713"/>
              <a:gd name="T18" fmla="*/ 6194748 w 6204456"/>
              <a:gd name="T19" fmla="*/ 2784749 h 2807713"/>
              <a:gd name="T20" fmla="*/ 6194748 w 6204456"/>
              <a:gd name="T21" fmla="*/ 2784749 h 2807713"/>
              <a:gd name="T22" fmla="*/ 917845 w 6204456"/>
              <a:gd name="T23" fmla="*/ 2807208 h 2807713"/>
              <a:gd name="T24" fmla="*/ 687682 w 6204456"/>
              <a:gd name="T25" fmla="*/ 2801593 h 2807713"/>
              <a:gd name="T26" fmla="*/ 687682 w 6204456"/>
              <a:gd name="T27" fmla="*/ 2801593 h 2807713"/>
              <a:gd name="T28" fmla="*/ 704524 w 6204456"/>
              <a:gd name="T29" fmla="*/ 409852 h 2807713"/>
              <a:gd name="T30" fmla="*/ 726979 w 6204456"/>
              <a:gd name="T31" fmla="*/ 308792 h 28077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204456" h="2807713">
                <a:moveTo>
                  <a:pt x="726471" y="308540"/>
                </a:moveTo>
                <a:cubicBezTo>
                  <a:pt x="822773" y="314150"/>
                  <a:pt x="1281843" y="443175"/>
                  <a:pt x="1281843" y="443175"/>
                </a:cubicBezTo>
                <a:cubicBezTo>
                  <a:pt x="1551114" y="503948"/>
                  <a:pt x="1856849" y="604925"/>
                  <a:pt x="2342098" y="673178"/>
                </a:cubicBezTo>
                <a:cubicBezTo>
                  <a:pt x="2827347" y="741431"/>
                  <a:pt x="3686584" y="817163"/>
                  <a:pt x="4193337" y="852692"/>
                </a:cubicBezTo>
                <a:cubicBezTo>
                  <a:pt x="4700090" y="888221"/>
                  <a:pt x="5103997" y="881676"/>
                  <a:pt x="5382618" y="886351"/>
                </a:cubicBezTo>
                <a:lnTo>
                  <a:pt x="5865062" y="880741"/>
                </a:lnTo>
                <a:lnTo>
                  <a:pt x="6151163" y="875131"/>
                </a:lnTo>
                <a:cubicBezTo>
                  <a:pt x="6204456" y="873261"/>
                  <a:pt x="6184822" y="869521"/>
                  <a:pt x="6184822" y="869521"/>
                </a:cubicBezTo>
                <a:lnTo>
                  <a:pt x="6190432" y="2782468"/>
                </a:lnTo>
                <a:lnTo>
                  <a:pt x="917205" y="2804908"/>
                </a:lnTo>
                <a:cubicBezTo>
                  <a:pt x="0" y="2807713"/>
                  <a:pt x="687202" y="2799298"/>
                  <a:pt x="687202" y="2799298"/>
                </a:cubicBezTo>
                <a:cubicBezTo>
                  <a:pt x="690007" y="2401001"/>
                  <a:pt x="702162" y="819032"/>
                  <a:pt x="704032" y="409516"/>
                </a:cubicBezTo>
                <a:cubicBezTo>
                  <a:pt x="705902" y="0"/>
                  <a:pt x="630169" y="302930"/>
                  <a:pt x="726471" y="308540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4" descr="http://www.freitasrad.net/pages/Basic_MSK_MRI/New%20images/anarr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75" y="1566639"/>
            <a:ext cx="30956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 rot="185430">
            <a:off x="539552" y="4530844"/>
            <a:ext cx="497754" cy="1274420"/>
            <a:chOff x="1193926" y="3527152"/>
            <a:chExt cx="701548" cy="1896348"/>
          </a:xfrm>
        </p:grpSpPr>
        <p:sp>
          <p:nvSpPr>
            <p:cNvPr id="36" name="Freeform 35"/>
            <p:cNvSpPr/>
            <p:nvPr/>
          </p:nvSpPr>
          <p:spPr>
            <a:xfrm rot="20495171">
              <a:off x="1545180" y="5189863"/>
              <a:ext cx="350294" cy="233637"/>
            </a:xfrm>
            <a:custGeom>
              <a:avLst/>
              <a:gdLst>
                <a:gd name="connsiteX0" fmla="*/ 0 w 369358"/>
                <a:gd name="connsiteY0" fmla="*/ 0 h 448733"/>
                <a:gd name="connsiteX1" fmla="*/ 25400 w 369358"/>
                <a:gd name="connsiteY1" fmla="*/ 374650 h 448733"/>
                <a:gd name="connsiteX2" fmla="*/ 63500 w 369358"/>
                <a:gd name="connsiteY2" fmla="*/ 425450 h 448733"/>
                <a:gd name="connsiteX3" fmla="*/ 215900 w 369358"/>
                <a:gd name="connsiteY3" fmla="*/ 425450 h 448733"/>
                <a:gd name="connsiteX4" fmla="*/ 317500 w 369358"/>
                <a:gd name="connsiteY4" fmla="*/ 425450 h 448733"/>
                <a:gd name="connsiteX5" fmla="*/ 330200 w 369358"/>
                <a:gd name="connsiteY5" fmla="*/ 400050 h 448733"/>
                <a:gd name="connsiteX6" fmla="*/ 361950 w 369358"/>
                <a:gd name="connsiteY6" fmla="*/ 133350 h 448733"/>
                <a:gd name="connsiteX7" fmla="*/ 368300 w 369358"/>
                <a:gd name="connsiteY7" fmla="*/ 31750 h 448733"/>
                <a:gd name="connsiteX8" fmla="*/ 355600 w 369358"/>
                <a:gd name="connsiteY8" fmla="*/ 31750 h 448733"/>
                <a:gd name="connsiteX9" fmla="*/ 0 w 369358"/>
                <a:gd name="connsiteY9" fmla="*/ 0 h 448733"/>
                <a:gd name="connsiteX0" fmla="*/ 0 w 369449"/>
                <a:gd name="connsiteY0" fmla="*/ 7590 h 456323"/>
                <a:gd name="connsiteX1" fmla="*/ 25400 w 369449"/>
                <a:gd name="connsiteY1" fmla="*/ 382240 h 456323"/>
                <a:gd name="connsiteX2" fmla="*/ 63500 w 369449"/>
                <a:gd name="connsiteY2" fmla="*/ 433040 h 456323"/>
                <a:gd name="connsiteX3" fmla="*/ 215900 w 369449"/>
                <a:gd name="connsiteY3" fmla="*/ 433040 h 456323"/>
                <a:gd name="connsiteX4" fmla="*/ 317500 w 369449"/>
                <a:gd name="connsiteY4" fmla="*/ 433040 h 456323"/>
                <a:gd name="connsiteX5" fmla="*/ 330200 w 369449"/>
                <a:gd name="connsiteY5" fmla="*/ 407640 h 456323"/>
                <a:gd name="connsiteX6" fmla="*/ 361950 w 369449"/>
                <a:gd name="connsiteY6" fmla="*/ 140940 h 456323"/>
                <a:gd name="connsiteX7" fmla="*/ 368300 w 369449"/>
                <a:gd name="connsiteY7" fmla="*/ 39340 h 456323"/>
                <a:gd name="connsiteX8" fmla="*/ 368846 w 369449"/>
                <a:gd name="connsiteY8" fmla="*/ 0 h 456323"/>
                <a:gd name="connsiteX9" fmla="*/ 0 w 369449"/>
                <a:gd name="connsiteY9" fmla="*/ 7590 h 456323"/>
                <a:gd name="connsiteX0" fmla="*/ 57150 w 485775"/>
                <a:gd name="connsiteY0" fmla="*/ 57150 h 505883"/>
                <a:gd name="connsiteX1" fmla="*/ 82550 w 485775"/>
                <a:gd name="connsiteY1" fmla="*/ 431800 h 505883"/>
                <a:gd name="connsiteX2" fmla="*/ 120650 w 485775"/>
                <a:gd name="connsiteY2" fmla="*/ 482600 h 505883"/>
                <a:gd name="connsiteX3" fmla="*/ 273050 w 485775"/>
                <a:gd name="connsiteY3" fmla="*/ 482600 h 505883"/>
                <a:gd name="connsiteX4" fmla="*/ 374650 w 485775"/>
                <a:gd name="connsiteY4" fmla="*/ 482600 h 505883"/>
                <a:gd name="connsiteX5" fmla="*/ 387350 w 485775"/>
                <a:gd name="connsiteY5" fmla="*/ 457200 h 505883"/>
                <a:gd name="connsiteX6" fmla="*/ 419100 w 485775"/>
                <a:gd name="connsiteY6" fmla="*/ 190500 h 505883"/>
                <a:gd name="connsiteX7" fmla="*/ 425450 w 485775"/>
                <a:gd name="connsiteY7" fmla="*/ 88900 h 505883"/>
                <a:gd name="connsiteX8" fmla="*/ 57150 w 485775"/>
                <a:gd name="connsiteY8" fmla="*/ 57150 h 505883"/>
                <a:gd name="connsiteX0" fmla="*/ 55033 w 470958"/>
                <a:gd name="connsiteY0" fmla="*/ 64558 h 513291"/>
                <a:gd name="connsiteX1" fmla="*/ 80433 w 470958"/>
                <a:gd name="connsiteY1" fmla="*/ 439208 h 513291"/>
                <a:gd name="connsiteX2" fmla="*/ 118533 w 470958"/>
                <a:gd name="connsiteY2" fmla="*/ 490008 h 513291"/>
                <a:gd name="connsiteX3" fmla="*/ 270933 w 470958"/>
                <a:gd name="connsiteY3" fmla="*/ 490008 h 513291"/>
                <a:gd name="connsiteX4" fmla="*/ 372533 w 470958"/>
                <a:gd name="connsiteY4" fmla="*/ 490008 h 513291"/>
                <a:gd name="connsiteX5" fmla="*/ 385233 w 470958"/>
                <a:gd name="connsiteY5" fmla="*/ 464608 h 513291"/>
                <a:gd name="connsiteX6" fmla="*/ 416983 w 470958"/>
                <a:gd name="connsiteY6" fmla="*/ 197908 h 513291"/>
                <a:gd name="connsiteX7" fmla="*/ 410633 w 470958"/>
                <a:gd name="connsiteY7" fmla="*/ 51858 h 513291"/>
                <a:gd name="connsiteX8" fmla="*/ 55033 w 470958"/>
                <a:gd name="connsiteY8" fmla="*/ 64558 h 513291"/>
                <a:gd name="connsiteX0" fmla="*/ 55033 w 421216"/>
                <a:gd name="connsiteY0" fmla="*/ 64558 h 513291"/>
                <a:gd name="connsiteX1" fmla="*/ 80433 w 421216"/>
                <a:gd name="connsiteY1" fmla="*/ 439208 h 513291"/>
                <a:gd name="connsiteX2" fmla="*/ 118533 w 421216"/>
                <a:gd name="connsiteY2" fmla="*/ 490008 h 513291"/>
                <a:gd name="connsiteX3" fmla="*/ 270933 w 421216"/>
                <a:gd name="connsiteY3" fmla="*/ 490008 h 513291"/>
                <a:gd name="connsiteX4" fmla="*/ 372533 w 421216"/>
                <a:gd name="connsiteY4" fmla="*/ 490008 h 513291"/>
                <a:gd name="connsiteX5" fmla="*/ 385233 w 421216"/>
                <a:gd name="connsiteY5" fmla="*/ 464608 h 513291"/>
                <a:gd name="connsiteX6" fmla="*/ 416983 w 421216"/>
                <a:gd name="connsiteY6" fmla="*/ 197908 h 513291"/>
                <a:gd name="connsiteX7" fmla="*/ 410633 w 421216"/>
                <a:gd name="connsiteY7" fmla="*/ 51858 h 513291"/>
                <a:gd name="connsiteX8" fmla="*/ 55033 w 421216"/>
                <a:gd name="connsiteY8" fmla="*/ 64558 h 513291"/>
                <a:gd name="connsiteX0" fmla="*/ 55033 w 421216"/>
                <a:gd name="connsiteY0" fmla="*/ 34925 h 483658"/>
                <a:gd name="connsiteX1" fmla="*/ 80433 w 421216"/>
                <a:gd name="connsiteY1" fmla="*/ 409575 h 483658"/>
                <a:gd name="connsiteX2" fmla="*/ 118533 w 421216"/>
                <a:gd name="connsiteY2" fmla="*/ 460375 h 483658"/>
                <a:gd name="connsiteX3" fmla="*/ 270933 w 421216"/>
                <a:gd name="connsiteY3" fmla="*/ 460375 h 483658"/>
                <a:gd name="connsiteX4" fmla="*/ 372533 w 421216"/>
                <a:gd name="connsiteY4" fmla="*/ 460375 h 483658"/>
                <a:gd name="connsiteX5" fmla="*/ 385233 w 421216"/>
                <a:gd name="connsiteY5" fmla="*/ 434975 h 483658"/>
                <a:gd name="connsiteX6" fmla="*/ 416983 w 421216"/>
                <a:gd name="connsiteY6" fmla="*/ 168275 h 483658"/>
                <a:gd name="connsiteX7" fmla="*/ 410633 w 421216"/>
                <a:gd name="connsiteY7" fmla="*/ 22225 h 483658"/>
                <a:gd name="connsiteX8" fmla="*/ 55033 w 421216"/>
                <a:gd name="connsiteY8" fmla="*/ 34925 h 483658"/>
                <a:gd name="connsiteX0" fmla="*/ 0 w 366183"/>
                <a:gd name="connsiteY0" fmla="*/ 34925 h 483658"/>
                <a:gd name="connsiteX1" fmla="*/ 25400 w 366183"/>
                <a:gd name="connsiteY1" fmla="*/ 409575 h 483658"/>
                <a:gd name="connsiteX2" fmla="*/ 63500 w 366183"/>
                <a:gd name="connsiteY2" fmla="*/ 460375 h 483658"/>
                <a:gd name="connsiteX3" fmla="*/ 215900 w 366183"/>
                <a:gd name="connsiteY3" fmla="*/ 460375 h 483658"/>
                <a:gd name="connsiteX4" fmla="*/ 317500 w 366183"/>
                <a:gd name="connsiteY4" fmla="*/ 460375 h 483658"/>
                <a:gd name="connsiteX5" fmla="*/ 330200 w 366183"/>
                <a:gd name="connsiteY5" fmla="*/ 434975 h 483658"/>
                <a:gd name="connsiteX6" fmla="*/ 361950 w 366183"/>
                <a:gd name="connsiteY6" fmla="*/ 168275 h 483658"/>
                <a:gd name="connsiteX7" fmla="*/ 355600 w 366183"/>
                <a:gd name="connsiteY7" fmla="*/ 22225 h 483658"/>
                <a:gd name="connsiteX8" fmla="*/ 0 w 366183"/>
                <a:gd name="connsiteY8" fmla="*/ 34925 h 483658"/>
                <a:gd name="connsiteX0" fmla="*/ 0 w 378337"/>
                <a:gd name="connsiteY0" fmla="*/ 10259 h 458992"/>
                <a:gd name="connsiteX1" fmla="*/ 25400 w 378337"/>
                <a:gd name="connsiteY1" fmla="*/ 384909 h 458992"/>
                <a:gd name="connsiteX2" fmla="*/ 63500 w 378337"/>
                <a:gd name="connsiteY2" fmla="*/ 435709 h 458992"/>
                <a:gd name="connsiteX3" fmla="*/ 215900 w 378337"/>
                <a:gd name="connsiteY3" fmla="*/ 435709 h 458992"/>
                <a:gd name="connsiteX4" fmla="*/ 317500 w 378337"/>
                <a:gd name="connsiteY4" fmla="*/ 435709 h 458992"/>
                <a:gd name="connsiteX5" fmla="*/ 330200 w 378337"/>
                <a:gd name="connsiteY5" fmla="*/ 410309 h 458992"/>
                <a:gd name="connsiteX6" fmla="*/ 361950 w 378337"/>
                <a:gd name="connsiteY6" fmla="*/ 143609 h 458992"/>
                <a:gd name="connsiteX7" fmla="*/ 370424 w 378337"/>
                <a:gd name="connsiteY7" fmla="*/ 22225 h 458992"/>
                <a:gd name="connsiteX8" fmla="*/ 0 w 378337"/>
                <a:gd name="connsiteY8" fmla="*/ 10259 h 458992"/>
                <a:gd name="connsiteX0" fmla="*/ 0 w 370424"/>
                <a:gd name="connsiteY0" fmla="*/ 10259 h 458992"/>
                <a:gd name="connsiteX1" fmla="*/ 25400 w 370424"/>
                <a:gd name="connsiteY1" fmla="*/ 384909 h 458992"/>
                <a:gd name="connsiteX2" fmla="*/ 63500 w 370424"/>
                <a:gd name="connsiteY2" fmla="*/ 435709 h 458992"/>
                <a:gd name="connsiteX3" fmla="*/ 215900 w 370424"/>
                <a:gd name="connsiteY3" fmla="*/ 435709 h 458992"/>
                <a:gd name="connsiteX4" fmla="*/ 317500 w 370424"/>
                <a:gd name="connsiteY4" fmla="*/ 435709 h 458992"/>
                <a:gd name="connsiteX5" fmla="*/ 330200 w 370424"/>
                <a:gd name="connsiteY5" fmla="*/ 410309 h 458992"/>
                <a:gd name="connsiteX6" fmla="*/ 361950 w 370424"/>
                <a:gd name="connsiteY6" fmla="*/ 143609 h 458992"/>
                <a:gd name="connsiteX7" fmla="*/ 370424 w 370424"/>
                <a:gd name="connsiteY7" fmla="*/ 22225 h 458992"/>
                <a:gd name="connsiteX8" fmla="*/ 0 w 370424"/>
                <a:gd name="connsiteY8" fmla="*/ 10259 h 458992"/>
                <a:gd name="connsiteX0" fmla="*/ 0 w 370424"/>
                <a:gd name="connsiteY0" fmla="*/ 0 h 448733"/>
                <a:gd name="connsiteX1" fmla="*/ 25400 w 370424"/>
                <a:gd name="connsiteY1" fmla="*/ 374650 h 448733"/>
                <a:gd name="connsiteX2" fmla="*/ 63500 w 370424"/>
                <a:gd name="connsiteY2" fmla="*/ 425450 h 448733"/>
                <a:gd name="connsiteX3" fmla="*/ 215900 w 370424"/>
                <a:gd name="connsiteY3" fmla="*/ 425450 h 448733"/>
                <a:gd name="connsiteX4" fmla="*/ 317500 w 370424"/>
                <a:gd name="connsiteY4" fmla="*/ 425450 h 448733"/>
                <a:gd name="connsiteX5" fmla="*/ 330200 w 370424"/>
                <a:gd name="connsiteY5" fmla="*/ 400050 h 448733"/>
                <a:gd name="connsiteX6" fmla="*/ 361950 w 370424"/>
                <a:gd name="connsiteY6" fmla="*/ 133350 h 448733"/>
                <a:gd name="connsiteX7" fmla="*/ 370424 w 370424"/>
                <a:gd name="connsiteY7" fmla="*/ 11966 h 448733"/>
                <a:gd name="connsiteX8" fmla="*/ 0 w 370424"/>
                <a:gd name="connsiteY8" fmla="*/ 0 h 448733"/>
                <a:gd name="connsiteX0" fmla="*/ 0 w 370424"/>
                <a:gd name="connsiteY0" fmla="*/ 2331 h 451064"/>
                <a:gd name="connsiteX1" fmla="*/ 25400 w 370424"/>
                <a:gd name="connsiteY1" fmla="*/ 376981 h 451064"/>
                <a:gd name="connsiteX2" fmla="*/ 63500 w 370424"/>
                <a:gd name="connsiteY2" fmla="*/ 427781 h 451064"/>
                <a:gd name="connsiteX3" fmla="*/ 215900 w 370424"/>
                <a:gd name="connsiteY3" fmla="*/ 427781 h 451064"/>
                <a:gd name="connsiteX4" fmla="*/ 317500 w 370424"/>
                <a:gd name="connsiteY4" fmla="*/ 427781 h 451064"/>
                <a:gd name="connsiteX5" fmla="*/ 330200 w 370424"/>
                <a:gd name="connsiteY5" fmla="*/ 402381 h 451064"/>
                <a:gd name="connsiteX6" fmla="*/ 361950 w 370424"/>
                <a:gd name="connsiteY6" fmla="*/ 135681 h 451064"/>
                <a:gd name="connsiteX7" fmla="*/ 370424 w 370424"/>
                <a:gd name="connsiteY7" fmla="*/ 1083 h 451064"/>
                <a:gd name="connsiteX8" fmla="*/ 0 w 370424"/>
                <a:gd name="connsiteY8" fmla="*/ 2331 h 451064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17500 w 370424"/>
                <a:gd name="connsiteY4" fmla="*/ 427781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271950 w 370424"/>
                <a:gd name="connsiteY4" fmla="*/ 401710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30200 w 370424"/>
                <a:gd name="connsiteY4" fmla="*/ 402381 h 472618"/>
                <a:gd name="connsiteX5" fmla="*/ 361950 w 370424"/>
                <a:gd name="connsiteY5" fmla="*/ 135681 h 472618"/>
                <a:gd name="connsiteX6" fmla="*/ 370424 w 370424"/>
                <a:gd name="connsiteY6" fmla="*/ 1083 h 472618"/>
                <a:gd name="connsiteX7" fmla="*/ 0 w 370424"/>
                <a:gd name="connsiteY7" fmla="*/ 2331 h 472618"/>
                <a:gd name="connsiteX0" fmla="*/ 0 w 372338"/>
                <a:gd name="connsiteY0" fmla="*/ 2331 h 472618"/>
                <a:gd name="connsiteX1" fmla="*/ 35652 w 372338"/>
                <a:gd name="connsiteY1" fmla="*/ 401710 h 472618"/>
                <a:gd name="connsiteX2" fmla="*/ 63500 w 372338"/>
                <a:gd name="connsiteY2" fmla="*/ 427781 h 472618"/>
                <a:gd name="connsiteX3" fmla="*/ 215900 w 372338"/>
                <a:gd name="connsiteY3" fmla="*/ 427781 h 472618"/>
                <a:gd name="connsiteX4" fmla="*/ 308095 w 372338"/>
                <a:gd name="connsiteY4" fmla="*/ 415320 h 472618"/>
                <a:gd name="connsiteX5" fmla="*/ 361950 w 372338"/>
                <a:gd name="connsiteY5" fmla="*/ 135681 h 472618"/>
                <a:gd name="connsiteX6" fmla="*/ 370424 w 372338"/>
                <a:gd name="connsiteY6" fmla="*/ 1083 h 472618"/>
                <a:gd name="connsiteX7" fmla="*/ 0 w 372338"/>
                <a:gd name="connsiteY7" fmla="*/ 2331 h 472618"/>
                <a:gd name="connsiteX0" fmla="*/ 331 w 372669"/>
                <a:gd name="connsiteY0" fmla="*/ 2331 h 472618"/>
                <a:gd name="connsiteX1" fmla="*/ 35983 w 372669"/>
                <a:gd name="connsiteY1" fmla="*/ 401710 h 472618"/>
                <a:gd name="connsiteX2" fmla="*/ 216231 w 372669"/>
                <a:gd name="connsiteY2" fmla="*/ 427781 h 472618"/>
                <a:gd name="connsiteX3" fmla="*/ 308426 w 372669"/>
                <a:gd name="connsiteY3" fmla="*/ 415320 h 472618"/>
                <a:gd name="connsiteX4" fmla="*/ 362281 w 372669"/>
                <a:gd name="connsiteY4" fmla="*/ 135681 h 472618"/>
                <a:gd name="connsiteX5" fmla="*/ 370755 w 372669"/>
                <a:gd name="connsiteY5" fmla="*/ 1083 h 472618"/>
                <a:gd name="connsiteX6" fmla="*/ 331 w 372669"/>
                <a:gd name="connsiteY6" fmla="*/ 2331 h 472618"/>
                <a:gd name="connsiteX0" fmla="*/ 0 w 372338"/>
                <a:gd name="connsiteY0" fmla="*/ 2331 h 489695"/>
                <a:gd name="connsiteX1" fmla="*/ 63569 w 372338"/>
                <a:gd name="connsiteY1" fmla="*/ 418787 h 489695"/>
                <a:gd name="connsiteX2" fmla="*/ 215900 w 372338"/>
                <a:gd name="connsiteY2" fmla="*/ 427781 h 489695"/>
                <a:gd name="connsiteX3" fmla="*/ 308095 w 372338"/>
                <a:gd name="connsiteY3" fmla="*/ 415320 h 489695"/>
                <a:gd name="connsiteX4" fmla="*/ 361950 w 372338"/>
                <a:gd name="connsiteY4" fmla="*/ 135681 h 489695"/>
                <a:gd name="connsiteX5" fmla="*/ 370424 w 372338"/>
                <a:gd name="connsiteY5" fmla="*/ 1083 h 489695"/>
                <a:gd name="connsiteX6" fmla="*/ 0 w 372338"/>
                <a:gd name="connsiteY6" fmla="*/ 2331 h 489695"/>
                <a:gd name="connsiteX0" fmla="*/ 0 w 372338"/>
                <a:gd name="connsiteY0" fmla="*/ 2331 h 487618"/>
                <a:gd name="connsiteX1" fmla="*/ 63569 w 372338"/>
                <a:gd name="connsiteY1" fmla="*/ 418787 h 487618"/>
                <a:gd name="connsiteX2" fmla="*/ 308095 w 372338"/>
                <a:gd name="connsiteY2" fmla="*/ 415320 h 487618"/>
                <a:gd name="connsiteX3" fmla="*/ 361950 w 372338"/>
                <a:gd name="connsiteY3" fmla="*/ 135681 h 487618"/>
                <a:gd name="connsiteX4" fmla="*/ 370424 w 372338"/>
                <a:gd name="connsiteY4" fmla="*/ 1083 h 487618"/>
                <a:gd name="connsiteX5" fmla="*/ 0 w 372338"/>
                <a:gd name="connsiteY5" fmla="*/ 2331 h 487618"/>
                <a:gd name="connsiteX0" fmla="*/ 0 w 373696"/>
                <a:gd name="connsiteY0" fmla="*/ 2331 h 490377"/>
                <a:gd name="connsiteX1" fmla="*/ 63569 w 373696"/>
                <a:gd name="connsiteY1" fmla="*/ 418787 h 490377"/>
                <a:gd name="connsiteX2" fmla="*/ 299948 w 373696"/>
                <a:gd name="connsiteY2" fmla="*/ 431870 h 490377"/>
                <a:gd name="connsiteX3" fmla="*/ 361950 w 373696"/>
                <a:gd name="connsiteY3" fmla="*/ 135681 h 490377"/>
                <a:gd name="connsiteX4" fmla="*/ 370424 w 373696"/>
                <a:gd name="connsiteY4" fmla="*/ 1083 h 490377"/>
                <a:gd name="connsiteX5" fmla="*/ 0 w 373696"/>
                <a:gd name="connsiteY5" fmla="*/ 2331 h 490377"/>
                <a:gd name="connsiteX0" fmla="*/ 0 w 420415"/>
                <a:gd name="connsiteY0" fmla="*/ 2331 h 501487"/>
                <a:gd name="connsiteX1" fmla="*/ 63569 w 420415"/>
                <a:gd name="connsiteY1" fmla="*/ 418787 h 501487"/>
                <a:gd name="connsiteX2" fmla="*/ 299948 w 420415"/>
                <a:gd name="connsiteY2" fmla="*/ 431870 h 501487"/>
                <a:gd name="connsiteX3" fmla="*/ 370424 w 420415"/>
                <a:gd name="connsiteY3" fmla="*/ 1083 h 501487"/>
                <a:gd name="connsiteX4" fmla="*/ 0 w 420415"/>
                <a:gd name="connsiteY4" fmla="*/ 2331 h 501487"/>
                <a:gd name="connsiteX0" fmla="*/ 0 w 371679"/>
                <a:gd name="connsiteY0" fmla="*/ 2331 h 501487"/>
                <a:gd name="connsiteX1" fmla="*/ 63569 w 371679"/>
                <a:gd name="connsiteY1" fmla="*/ 418787 h 501487"/>
                <a:gd name="connsiteX2" fmla="*/ 299948 w 371679"/>
                <a:gd name="connsiteY2" fmla="*/ 431870 h 501487"/>
                <a:gd name="connsiteX3" fmla="*/ 370424 w 371679"/>
                <a:gd name="connsiteY3" fmla="*/ 1083 h 501487"/>
                <a:gd name="connsiteX4" fmla="*/ 0 w 371679"/>
                <a:gd name="connsiteY4" fmla="*/ 2331 h 501487"/>
                <a:gd name="connsiteX0" fmla="*/ 0 w 371679"/>
                <a:gd name="connsiteY0" fmla="*/ 2331 h 500798"/>
                <a:gd name="connsiteX1" fmla="*/ 85294 w 371679"/>
                <a:gd name="connsiteY1" fmla="*/ 414649 h 500798"/>
                <a:gd name="connsiteX2" fmla="*/ 299948 w 371679"/>
                <a:gd name="connsiteY2" fmla="*/ 431870 h 500798"/>
                <a:gd name="connsiteX3" fmla="*/ 370424 w 371679"/>
                <a:gd name="connsiteY3" fmla="*/ 1083 h 500798"/>
                <a:gd name="connsiteX4" fmla="*/ 0 w 371679"/>
                <a:gd name="connsiteY4" fmla="*/ 2331 h 500798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78224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679" h="436824">
                  <a:moveTo>
                    <a:pt x="0" y="2331"/>
                  </a:moveTo>
                  <a:cubicBezTo>
                    <a:pt x="709" y="85617"/>
                    <a:pt x="59909" y="308834"/>
                    <a:pt x="85294" y="414649"/>
                  </a:cubicBezTo>
                  <a:cubicBezTo>
                    <a:pt x="154222" y="436824"/>
                    <a:pt x="235227" y="429316"/>
                    <a:pt x="291801" y="415319"/>
                  </a:cubicBezTo>
                  <a:cubicBezTo>
                    <a:pt x="307976" y="361000"/>
                    <a:pt x="371679" y="59190"/>
                    <a:pt x="370424" y="1083"/>
                  </a:cubicBezTo>
                  <a:cubicBezTo>
                    <a:pt x="310099" y="0"/>
                    <a:pt x="72470" y="8020"/>
                    <a:pt x="0" y="2331"/>
                  </a:cubicBezTo>
                  <a:close/>
                </a:path>
              </a:pathLst>
            </a:custGeom>
            <a:gradFill>
              <a:gsLst>
                <a:gs pos="9000">
                  <a:schemeClr val="accent2"/>
                </a:gs>
                <a:gs pos="74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20495171">
              <a:off x="1306451" y="3941469"/>
              <a:ext cx="360040" cy="1299763"/>
            </a:xfrm>
            <a:custGeom>
              <a:avLst/>
              <a:gdLst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419272 w 589601"/>
                <a:gd name="connsiteY10" fmla="*/ 4689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61161 w 589601"/>
                <a:gd name="connsiteY11" fmla="*/ 35307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0 w 592537"/>
                <a:gd name="connsiteY13" fmla="*/ 2008094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88809 w 592537"/>
                <a:gd name="connsiteY4" fmla="*/ 1346085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88809 w 592537"/>
                <a:gd name="connsiteY4" fmla="*/ 1345396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68663 w 592537"/>
                <a:gd name="connsiteY4" fmla="*/ 1337121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55271 w 604625"/>
                <a:gd name="connsiteY13" fmla="*/ 1990854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67359 w 604625"/>
                <a:gd name="connsiteY13" fmla="*/ 2028092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4625" h="2430125">
                  <a:moveTo>
                    <a:pt x="1379" y="2425298"/>
                  </a:moveTo>
                  <a:cubicBezTo>
                    <a:pt x="689" y="2393921"/>
                    <a:pt x="0" y="2362545"/>
                    <a:pt x="9654" y="2338410"/>
                  </a:cubicBezTo>
                  <a:cubicBezTo>
                    <a:pt x="19308" y="2314275"/>
                    <a:pt x="48960" y="2318412"/>
                    <a:pt x="59304" y="2280484"/>
                  </a:cubicBezTo>
                  <a:cubicBezTo>
                    <a:pt x="69648" y="2242556"/>
                    <a:pt x="70157" y="2268071"/>
                    <a:pt x="71717" y="2110844"/>
                  </a:cubicBezTo>
                  <a:cubicBezTo>
                    <a:pt x="73277" y="1953617"/>
                    <a:pt x="47231" y="1635025"/>
                    <a:pt x="68663" y="1337121"/>
                  </a:cubicBezTo>
                  <a:cubicBezTo>
                    <a:pt x="90095" y="1039217"/>
                    <a:pt x="168766" y="538573"/>
                    <a:pt x="200307" y="323420"/>
                  </a:cubicBezTo>
                  <a:cubicBezTo>
                    <a:pt x="231848" y="108267"/>
                    <a:pt x="246928" y="92406"/>
                    <a:pt x="257907" y="46203"/>
                  </a:cubicBezTo>
                  <a:cubicBezTo>
                    <a:pt x="268886" y="0"/>
                    <a:pt x="266182" y="46203"/>
                    <a:pt x="266182" y="46203"/>
                  </a:cubicBezTo>
                  <a:lnTo>
                    <a:pt x="365484" y="46203"/>
                  </a:lnTo>
                  <a:lnTo>
                    <a:pt x="419272" y="46203"/>
                  </a:lnTo>
                  <a:lnTo>
                    <a:pt x="536119" y="62753"/>
                  </a:lnTo>
                  <a:cubicBezTo>
                    <a:pt x="541636" y="120679"/>
                    <a:pt x="550019" y="130334"/>
                    <a:pt x="561161" y="352383"/>
                  </a:cubicBezTo>
                  <a:cubicBezTo>
                    <a:pt x="572303" y="574432"/>
                    <a:pt x="604625" y="1124726"/>
                    <a:pt x="602971" y="1395046"/>
                  </a:cubicBezTo>
                  <a:cubicBezTo>
                    <a:pt x="601318" y="1665366"/>
                    <a:pt x="576598" y="1886036"/>
                    <a:pt x="567359" y="2028092"/>
                  </a:cubicBezTo>
                  <a:cubicBezTo>
                    <a:pt x="558120" y="2170148"/>
                    <a:pt x="550150" y="2201180"/>
                    <a:pt x="547536" y="2247383"/>
                  </a:cubicBezTo>
                  <a:cubicBezTo>
                    <a:pt x="544922" y="2293586"/>
                    <a:pt x="546157" y="2290138"/>
                    <a:pt x="551674" y="2305309"/>
                  </a:cubicBezTo>
                  <a:cubicBezTo>
                    <a:pt x="557191" y="2320480"/>
                    <a:pt x="574430" y="2319791"/>
                    <a:pt x="580636" y="2338410"/>
                  </a:cubicBezTo>
                  <a:cubicBezTo>
                    <a:pt x="586842" y="2357029"/>
                    <a:pt x="589601" y="2403921"/>
                    <a:pt x="588912" y="2417023"/>
                  </a:cubicBezTo>
                  <a:cubicBezTo>
                    <a:pt x="588223" y="2430125"/>
                    <a:pt x="576499" y="2417023"/>
                    <a:pt x="576499" y="2417023"/>
                  </a:cubicBezTo>
                  <a:lnTo>
                    <a:pt x="377896" y="2429436"/>
                  </a:lnTo>
                  <a:lnTo>
                    <a:pt x="1379" y="242529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20495171">
              <a:off x="1193926" y="3527152"/>
              <a:ext cx="158881" cy="477355"/>
            </a:xfrm>
            <a:custGeom>
              <a:avLst/>
              <a:gdLst>
                <a:gd name="connsiteX0" fmla="*/ 0 w 228945"/>
                <a:gd name="connsiteY0" fmla="*/ 744761 h 757173"/>
                <a:gd name="connsiteX1" fmla="*/ 12413 w 228945"/>
                <a:gd name="connsiteY1" fmla="*/ 595809 h 757173"/>
                <a:gd name="connsiteX2" fmla="*/ 41376 w 228945"/>
                <a:gd name="connsiteY2" fmla="*/ 521333 h 757173"/>
                <a:gd name="connsiteX3" fmla="*/ 57926 w 228945"/>
                <a:gd name="connsiteY3" fmla="*/ 459269 h 757173"/>
                <a:gd name="connsiteX4" fmla="*/ 57926 w 228945"/>
                <a:gd name="connsiteY4" fmla="*/ 310317 h 757173"/>
                <a:gd name="connsiteX5" fmla="*/ 62063 w 228945"/>
                <a:gd name="connsiteY5" fmla="*/ 8276 h 757173"/>
                <a:gd name="connsiteX6" fmla="*/ 62063 w 228945"/>
                <a:gd name="connsiteY6" fmla="*/ 8276 h 757173"/>
                <a:gd name="connsiteX7" fmla="*/ 194465 w 228945"/>
                <a:gd name="connsiteY7" fmla="*/ 0 h 757173"/>
                <a:gd name="connsiteX8" fmla="*/ 194465 w 228945"/>
                <a:gd name="connsiteY8" fmla="*/ 0 h 757173"/>
                <a:gd name="connsiteX9" fmla="*/ 186190 w 228945"/>
                <a:gd name="connsiteY9" fmla="*/ 409619 h 757173"/>
                <a:gd name="connsiteX10" fmla="*/ 190328 w 228945"/>
                <a:gd name="connsiteY10" fmla="*/ 500645 h 757173"/>
                <a:gd name="connsiteX11" fmla="*/ 211015 w 228945"/>
                <a:gd name="connsiteY11" fmla="*/ 546158 h 757173"/>
                <a:gd name="connsiteX12" fmla="*/ 227566 w 228945"/>
                <a:gd name="connsiteY12" fmla="*/ 666147 h 757173"/>
                <a:gd name="connsiteX13" fmla="*/ 219291 w 228945"/>
                <a:gd name="connsiteY13" fmla="*/ 757173 h 757173"/>
                <a:gd name="connsiteX14" fmla="*/ 219291 w 228945"/>
                <a:gd name="connsiteY14" fmla="*/ 757173 h 757173"/>
                <a:gd name="connsiteX15" fmla="*/ 0 w 228945"/>
                <a:gd name="connsiteY15" fmla="*/ 744761 h 757173"/>
                <a:gd name="connsiteX0" fmla="*/ 0 w 227935"/>
                <a:gd name="connsiteY0" fmla="*/ 744761 h 757173"/>
                <a:gd name="connsiteX1" fmla="*/ 12413 w 227935"/>
                <a:gd name="connsiteY1" fmla="*/ 595809 h 757173"/>
                <a:gd name="connsiteX2" fmla="*/ 41376 w 227935"/>
                <a:gd name="connsiteY2" fmla="*/ 521333 h 757173"/>
                <a:gd name="connsiteX3" fmla="*/ 57926 w 227935"/>
                <a:gd name="connsiteY3" fmla="*/ 459269 h 757173"/>
                <a:gd name="connsiteX4" fmla="*/ 57926 w 227935"/>
                <a:gd name="connsiteY4" fmla="*/ 310317 h 757173"/>
                <a:gd name="connsiteX5" fmla="*/ 62063 w 227935"/>
                <a:gd name="connsiteY5" fmla="*/ 8276 h 757173"/>
                <a:gd name="connsiteX6" fmla="*/ 62063 w 227935"/>
                <a:gd name="connsiteY6" fmla="*/ 8276 h 757173"/>
                <a:gd name="connsiteX7" fmla="*/ 194465 w 227935"/>
                <a:gd name="connsiteY7" fmla="*/ 0 h 757173"/>
                <a:gd name="connsiteX8" fmla="*/ 194465 w 227935"/>
                <a:gd name="connsiteY8" fmla="*/ 0 h 757173"/>
                <a:gd name="connsiteX9" fmla="*/ 186190 w 227935"/>
                <a:gd name="connsiteY9" fmla="*/ 409619 h 757173"/>
                <a:gd name="connsiteX10" fmla="*/ 190328 w 227935"/>
                <a:gd name="connsiteY10" fmla="*/ 500645 h 757173"/>
                <a:gd name="connsiteX11" fmla="*/ 217076 w 227935"/>
                <a:gd name="connsiteY11" fmla="*/ 567219 h 757173"/>
                <a:gd name="connsiteX12" fmla="*/ 227566 w 227935"/>
                <a:gd name="connsiteY12" fmla="*/ 666147 h 757173"/>
                <a:gd name="connsiteX13" fmla="*/ 219291 w 227935"/>
                <a:gd name="connsiteY13" fmla="*/ 757173 h 757173"/>
                <a:gd name="connsiteX14" fmla="*/ 219291 w 227935"/>
                <a:gd name="connsiteY14" fmla="*/ 757173 h 757173"/>
                <a:gd name="connsiteX15" fmla="*/ 0 w 227935"/>
                <a:gd name="connsiteY15" fmla="*/ 744761 h 757173"/>
                <a:gd name="connsiteX0" fmla="*/ 0 w 221903"/>
                <a:gd name="connsiteY0" fmla="*/ 744761 h 757173"/>
                <a:gd name="connsiteX1" fmla="*/ 12413 w 221903"/>
                <a:gd name="connsiteY1" fmla="*/ 595809 h 757173"/>
                <a:gd name="connsiteX2" fmla="*/ 41376 w 221903"/>
                <a:gd name="connsiteY2" fmla="*/ 521333 h 757173"/>
                <a:gd name="connsiteX3" fmla="*/ 57926 w 221903"/>
                <a:gd name="connsiteY3" fmla="*/ 459269 h 757173"/>
                <a:gd name="connsiteX4" fmla="*/ 57926 w 221903"/>
                <a:gd name="connsiteY4" fmla="*/ 310317 h 757173"/>
                <a:gd name="connsiteX5" fmla="*/ 62063 w 221903"/>
                <a:gd name="connsiteY5" fmla="*/ 8276 h 757173"/>
                <a:gd name="connsiteX6" fmla="*/ 62063 w 221903"/>
                <a:gd name="connsiteY6" fmla="*/ 8276 h 757173"/>
                <a:gd name="connsiteX7" fmla="*/ 194465 w 221903"/>
                <a:gd name="connsiteY7" fmla="*/ 0 h 757173"/>
                <a:gd name="connsiteX8" fmla="*/ 194465 w 221903"/>
                <a:gd name="connsiteY8" fmla="*/ 0 h 757173"/>
                <a:gd name="connsiteX9" fmla="*/ 186190 w 221903"/>
                <a:gd name="connsiteY9" fmla="*/ 409619 h 757173"/>
                <a:gd name="connsiteX10" fmla="*/ 190328 w 221903"/>
                <a:gd name="connsiteY10" fmla="*/ 500645 h 757173"/>
                <a:gd name="connsiteX11" fmla="*/ 217076 w 221903"/>
                <a:gd name="connsiteY11" fmla="*/ 567219 h 757173"/>
                <a:gd name="connsiteX12" fmla="*/ 219291 w 221903"/>
                <a:gd name="connsiteY12" fmla="*/ 757173 h 757173"/>
                <a:gd name="connsiteX13" fmla="*/ 219291 w 221903"/>
                <a:gd name="connsiteY13" fmla="*/ 757173 h 757173"/>
                <a:gd name="connsiteX14" fmla="*/ 0 w 221903"/>
                <a:gd name="connsiteY14" fmla="*/ 744761 h 757173"/>
                <a:gd name="connsiteX0" fmla="*/ 0 w 219291"/>
                <a:gd name="connsiteY0" fmla="*/ 744761 h 757173"/>
                <a:gd name="connsiteX1" fmla="*/ 12413 w 219291"/>
                <a:gd name="connsiteY1" fmla="*/ 595809 h 757173"/>
                <a:gd name="connsiteX2" fmla="*/ 41376 w 219291"/>
                <a:gd name="connsiteY2" fmla="*/ 521333 h 757173"/>
                <a:gd name="connsiteX3" fmla="*/ 57926 w 219291"/>
                <a:gd name="connsiteY3" fmla="*/ 459269 h 757173"/>
                <a:gd name="connsiteX4" fmla="*/ 57926 w 219291"/>
                <a:gd name="connsiteY4" fmla="*/ 310317 h 757173"/>
                <a:gd name="connsiteX5" fmla="*/ 62063 w 219291"/>
                <a:gd name="connsiteY5" fmla="*/ 8276 h 757173"/>
                <a:gd name="connsiteX6" fmla="*/ 62063 w 219291"/>
                <a:gd name="connsiteY6" fmla="*/ 8276 h 757173"/>
                <a:gd name="connsiteX7" fmla="*/ 194465 w 219291"/>
                <a:gd name="connsiteY7" fmla="*/ 0 h 757173"/>
                <a:gd name="connsiteX8" fmla="*/ 194465 w 219291"/>
                <a:gd name="connsiteY8" fmla="*/ 0 h 757173"/>
                <a:gd name="connsiteX9" fmla="*/ 186190 w 219291"/>
                <a:gd name="connsiteY9" fmla="*/ 409619 h 757173"/>
                <a:gd name="connsiteX10" fmla="*/ 190328 w 219291"/>
                <a:gd name="connsiteY10" fmla="*/ 500645 h 757173"/>
                <a:gd name="connsiteX11" fmla="*/ 207985 w 219291"/>
                <a:gd name="connsiteY11" fmla="*/ 602321 h 757173"/>
                <a:gd name="connsiteX12" fmla="*/ 219291 w 219291"/>
                <a:gd name="connsiteY12" fmla="*/ 757173 h 757173"/>
                <a:gd name="connsiteX13" fmla="*/ 219291 w 219291"/>
                <a:gd name="connsiteY13" fmla="*/ 757173 h 757173"/>
                <a:gd name="connsiteX14" fmla="*/ 0 w 219291"/>
                <a:gd name="connsiteY14" fmla="*/ 744761 h 757173"/>
                <a:gd name="connsiteX0" fmla="*/ 0 w 221904"/>
                <a:gd name="connsiteY0" fmla="*/ 744761 h 757173"/>
                <a:gd name="connsiteX1" fmla="*/ 12413 w 221904"/>
                <a:gd name="connsiteY1" fmla="*/ 595809 h 757173"/>
                <a:gd name="connsiteX2" fmla="*/ 41376 w 221904"/>
                <a:gd name="connsiteY2" fmla="*/ 521333 h 757173"/>
                <a:gd name="connsiteX3" fmla="*/ 57926 w 221904"/>
                <a:gd name="connsiteY3" fmla="*/ 459269 h 757173"/>
                <a:gd name="connsiteX4" fmla="*/ 57926 w 221904"/>
                <a:gd name="connsiteY4" fmla="*/ 310317 h 757173"/>
                <a:gd name="connsiteX5" fmla="*/ 62063 w 221904"/>
                <a:gd name="connsiteY5" fmla="*/ 8276 h 757173"/>
                <a:gd name="connsiteX6" fmla="*/ 62063 w 221904"/>
                <a:gd name="connsiteY6" fmla="*/ 8276 h 757173"/>
                <a:gd name="connsiteX7" fmla="*/ 194465 w 221904"/>
                <a:gd name="connsiteY7" fmla="*/ 0 h 757173"/>
                <a:gd name="connsiteX8" fmla="*/ 194465 w 221904"/>
                <a:gd name="connsiteY8" fmla="*/ 0 h 757173"/>
                <a:gd name="connsiteX9" fmla="*/ 186190 w 221904"/>
                <a:gd name="connsiteY9" fmla="*/ 409619 h 757173"/>
                <a:gd name="connsiteX10" fmla="*/ 190328 w 221904"/>
                <a:gd name="connsiteY10" fmla="*/ 500645 h 757173"/>
                <a:gd name="connsiteX11" fmla="*/ 217077 w 221904"/>
                <a:gd name="connsiteY11" fmla="*/ 598812 h 757173"/>
                <a:gd name="connsiteX12" fmla="*/ 219291 w 221904"/>
                <a:gd name="connsiteY12" fmla="*/ 757173 h 757173"/>
                <a:gd name="connsiteX13" fmla="*/ 219291 w 221904"/>
                <a:gd name="connsiteY13" fmla="*/ 757173 h 757173"/>
                <a:gd name="connsiteX14" fmla="*/ 0 w 221904"/>
                <a:gd name="connsiteY14" fmla="*/ 744761 h 7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904" h="757173">
                  <a:moveTo>
                    <a:pt x="0" y="744761"/>
                  </a:moveTo>
                  <a:cubicBezTo>
                    <a:pt x="2758" y="688904"/>
                    <a:pt x="5517" y="633047"/>
                    <a:pt x="12413" y="595809"/>
                  </a:cubicBezTo>
                  <a:cubicBezTo>
                    <a:pt x="19309" y="558571"/>
                    <a:pt x="33791" y="544090"/>
                    <a:pt x="41376" y="521333"/>
                  </a:cubicBezTo>
                  <a:cubicBezTo>
                    <a:pt x="48962" y="498576"/>
                    <a:pt x="55168" y="494438"/>
                    <a:pt x="57926" y="459269"/>
                  </a:cubicBezTo>
                  <a:cubicBezTo>
                    <a:pt x="60684" y="424100"/>
                    <a:pt x="57237" y="385482"/>
                    <a:pt x="57926" y="310317"/>
                  </a:cubicBezTo>
                  <a:cubicBezTo>
                    <a:pt x="58615" y="235152"/>
                    <a:pt x="62063" y="8276"/>
                    <a:pt x="62063" y="8276"/>
                  </a:cubicBezTo>
                  <a:lnTo>
                    <a:pt x="62063" y="8276"/>
                  </a:lnTo>
                  <a:lnTo>
                    <a:pt x="194465" y="0"/>
                  </a:lnTo>
                  <a:lnTo>
                    <a:pt x="194465" y="0"/>
                  </a:lnTo>
                  <a:cubicBezTo>
                    <a:pt x="193086" y="68270"/>
                    <a:pt x="186879" y="326178"/>
                    <a:pt x="186190" y="409619"/>
                  </a:cubicBezTo>
                  <a:cubicBezTo>
                    <a:pt x="185501" y="493060"/>
                    <a:pt x="185180" y="469113"/>
                    <a:pt x="190328" y="500645"/>
                  </a:cubicBezTo>
                  <a:cubicBezTo>
                    <a:pt x="195476" y="532177"/>
                    <a:pt x="212250" y="556058"/>
                    <a:pt x="217077" y="598812"/>
                  </a:cubicBezTo>
                  <a:cubicBezTo>
                    <a:pt x="221904" y="641566"/>
                    <a:pt x="218922" y="725514"/>
                    <a:pt x="219291" y="757173"/>
                  </a:cubicBezTo>
                  <a:lnTo>
                    <a:pt x="219291" y="757173"/>
                  </a:lnTo>
                  <a:lnTo>
                    <a:pt x="0" y="74476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41" name="Freeform 40"/>
          <p:cNvSpPr>
            <a:spLocks/>
          </p:cNvSpPr>
          <p:nvPr/>
        </p:nvSpPr>
        <p:spPr bwMode="auto">
          <a:xfrm>
            <a:off x="6268913" y="2009551"/>
            <a:ext cx="1223962" cy="639763"/>
          </a:xfrm>
          <a:custGeom>
            <a:avLst/>
            <a:gdLst>
              <a:gd name="T0" fmla="*/ 559431 w 1224809"/>
              <a:gd name="T1" fmla="*/ 0 h 640455"/>
              <a:gd name="T2" fmla="*/ 413979 w 1224809"/>
              <a:gd name="T3" fmla="*/ 11172 h 640455"/>
              <a:gd name="T4" fmla="*/ 162235 w 1224809"/>
              <a:gd name="T5" fmla="*/ 61441 h 640455"/>
              <a:gd name="T6" fmla="*/ 33566 w 1224809"/>
              <a:gd name="T7" fmla="*/ 201082 h 640455"/>
              <a:gd name="T8" fmla="*/ 55942 w 1224809"/>
              <a:gd name="T9" fmla="*/ 402165 h 640455"/>
              <a:gd name="T10" fmla="*/ 369223 w 1224809"/>
              <a:gd name="T11" fmla="*/ 525047 h 640455"/>
              <a:gd name="T12" fmla="*/ 598591 w 1224809"/>
              <a:gd name="T13" fmla="*/ 625589 h 640455"/>
              <a:gd name="T14" fmla="*/ 878307 w 1224809"/>
              <a:gd name="T15" fmla="*/ 597661 h 640455"/>
              <a:gd name="T16" fmla="*/ 1169211 w 1224809"/>
              <a:gd name="T17" fmla="*/ 513877 h 640455"/>
              <a:gd name="T18" fmla="*/ 1191588 w 1224809"/>
              <a:gd name="T19" fmla="*/ 307209 h 640455"/>
              <a:gd name="T20" fmla="*/ 1079702 w 1224809"/>
              <a:gd name="T21" fmla="*/ 167569 h 640455"/>
              <a:gd name="T22" fmla="*/ 850335 w 1224809"/>
              <a:gd name="T23" fmla="*/ 50272 h 640455"/>
              <a:gd name="T24" fmla="*/ 721667 w 1224809"/>
              <a:gd name="T25" fmla="*/ 11172 h 640455"/>
              <a:gd name="T26" fmla="*/ 559431 w 1224809"/>
              <a:gd name="T27" fmla="*/ 0 h 6404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24809" h="640455">
                <a:moveTo>
                  <a:pt x="560981" y="0"/>
                </a:moveTo>
                <a:cubicBezTo>
                  <a:pt x="509558" y="0"/>
                  <a:pt x="481509" y="935"/>
                  <a:pt x="415126" y="11220"/>
                </a:cubicBezTo>
                <a:cubicBezTo>
                  <a:pt x="348743" y="21505"/>
                  <a:pt x="226262" y="29919"/>
                  <a:pt x="162684" y="61708"/>
                </a:cubicBezTo>
                <a:cubicBezTo>
                  <a:pt x="99106" y="93497"/>
                  <a:pt x="51422" y="144921"/>
                  <a:pt x="33658" y="201954"/>
                </a:cubicBezTo>
                <a:cubicBezTo>
                  <a:pt x="15894" y="258987"/>
                  <a:pt x="0" y="349679"/>
                  <a:pt x="56098" y="403907"/>
                </a:cubicBezTo>
                <a:cubicBezTo>
                  <a:pt x="112196" y="458135"/>
                  <a:pt x="279555" y="489924"/>
                  <a:pt x="370247" y="527323"/>
                </a:cubicBezTo>
                <a:cubicBezTo>
                  <a:pt x="460939" y="564722"/>
                  <a:pt x="515168" y="616145"/>
                  <a:pt x="600250" y="628300"/>
                </a:cubicBezTo>
                <a:cubicBezTo>
                  <a:pt x="685332" y="640455"/>
                  <a:pt x="785374" y="618950"/>
                  <a:pt x="880741" y="600251"/>
                </a:cubicBezTo>
                <a:cubicBezTo>
                  <a:pt x="976108" y="581552"/>
                  <a:pt x="1120093" y="564723"/>
                  <a:pt x="1172451" y="516104"/>
                </a:cubicBezTo>
                <a:cubicBezTo>
                  <a:pt x="1224809" y="467486"/>
                  <a:pt x="1209850" y="366508"/>
                  <a:pt x="1194890" y="308540"/>
                </a:cubicBezTo>
                <a:cubicBezTo>
                  <a:pt x="1179931" y="250572"/>
                  <a:pt x="1139727" y="211304"/>
                  <a:pt x="1082694" y="168295"/>
                </a:cubicBezTo>
                <a:cubicBezTo>
                  <a:pt x="1025661" y="125287"/>
                  <a:pt x="912529" y="76668"/>
                  <a:pt x="852691" y="50489"/>
                </a:cubicBezTo>
                <a:cubicBezTo>
                  <a:pt x="792853" y="24310"/>
                  <a:pt x="769479" y="18700"/>
                  <a:pt x="723666" y="11220"/>
                </a:cubicBezTo>
                <a:cubicBezTo>
                  <a:pt x="677853" y="3740"/>
                  <a:pt x="612404" y="0"/>
                  <a:pt x="560981" y="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3481263" y="1801589"/>
            <a:ext cx="1974850" cy="755650"/>
          </a:xfrm>
          <a:custGeom>
            <a:avLst/>
            <a:gdLst>
              <a:gd name="T0" fmla="*/ 1032614 w 1974655"/>
              <a:gd name="T1" fmla="*/ 5590 h 756391"/>
              <a:gd name="T2" fmla="*/ 650995 w 1974655"/>
              <a:gd name="T3" fmla="*/ 44703 h 756391"/>
              <a:gd name="T4" fmla="*/ 336721 w 1974655"/>
              <a:gd name="T5" fmla="*/ 78230 h 756391"/>
              <a:gd name="T6" fmla="*/ 78569 w 1974655"/>
              <a:gd name="T7" fmla="*/ 206751 h 756391"/>
              <a:gd name="T8" fmla="*/ 5614 w 1974655"/>
              <a:gd name="T9" fmla="*/ 385564 h 756391"/>
              <a:gd name="T10" fmla="*/ 101017 w 1974655"/>
              <a:gd name="T11" fmla="*/ 564375 h 756391"/>
              <a:gd name="T12" fmla="*/ 611710 w 1974655"/>
              <a:gd name="T13" fmla="*/ 648193 h 756391"/>
              <a:gd name="T14" fmla="*/ 1021390 w 1974655"/>
              <a:gd name="T15" fmla="*/ 698483 h 756391"/>
              <a:gd name="T16" fmla="*/ 1386172 w 1974655"/>
              <a:gd name="T17" fmla="*/ 748775 h 756391"/>
              <a:gd name="T18" fmla="*/ 1790239 w 1974655"/>
              <a:gd name="T19" fmla="*/ 726423 h 756391"/>
              <a:gd name="T20" fmla="*/ 1958598 w 1974655"/>
              <a:gd name="T21" fmla="*/ 620254 h 756391"/>
              <a:gd name="T22" fmla="*/ 1891256 w 1974655"/>
              <a:gd name="T23" fmla="*/ 368799 h 756391"/>
              <a:gd name="T24" fmla="*/ 1677999 w 1974655"/>
              <a:gd name="T25" fmla="*/ 201164 h 756391"/>
              <a:gd name="T26" fmla="*/ 1554531 w 1974655"/>
              <a:gd name="T27" fmla="*/ 61468 h 756391"/>
              <a:gd name="T28" fmla="*/ 1335664 w 1974655"/>
              <a:gd name="T29" fmla="*/ 11176 h 756391"/>
              <a:gd name="T30" fmla="*/ 1032614 w 1974655"/>
              <a:gd name="T31" fmla="*/ 5590 h 7563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74655" h="756391">
                <a:moveTo>
                  <a:pt x="1032206" y="5610"/>
                </a:moveTo>
                <a:cubicBezTo>
                  <a:pt x="918140" y="11220"/>
                  <a:pt x="650739" y="44879"/>
                  <a:pt x="650739" y="44879"/>
                </a:cubicBezTo>
                <a:cubicBezTo>
                  <a:pt x="534803" y="57034"/>
                  <a:pt x="431956" y="51424"/>
                  <a:pt x="336589" y="78538"/>
                </a:cubicBezTo>
                <a:cubicBezTo>
                  <a:pt x="241222" y="105652"/>
                  <a:pt x="133700" y="156140"/>
                  <a:pt x="78537" y="207563"/>
                </a:cubicBezTo>
                <a:cubicBezTo>
                  <a:pt x="23374" y="258986"/>
                  <a:pt x="1870" y="327240"/>
                  <a:pt x="5610" y="387078"/>
                </a:cubicBezTo>
                <a:cubicBezTo>
                  <a:pt x="9350" y="446916"/>
                  <a:pt x="0" y="522649"/>
                  <a:pt x="100977" y="566592"/>
                </a:cubicBezTo>
                <a:cubicBezTo>
                  <a:pt x="201954" y="610536"/>
                  <a:pt x="458135" y="628300"/>
                  <a:pt x="611470" y="650739"/>
                </a:cubicBezTo>
                <a:cubicBezTo>
                  <a:pt x="764805" y="673178"/>
                  <a:pt x="1020986" y="701227"/>
                  <a:pt x="1020986" y="701227"/>
                </a:cubicBezTo>
                <a:cubicBezTo>
                  <a:pt x="1150012" y="718056"/>
                  <a:pt x="1257533" y="747041"/>
                  <a:pt x="1385624" y="751716"/>
                </a:cubicBezTo>
                <a:cubicBezTo>
                  <a:pt x="1513715" y="756391"/>
                  <a:pt x="1694164" y="750780"/>
                  <a:pt x="1789531" y="729276"/>
                </a:cubicBezTo>
                <a:cubicBezTo>
                  <a:pt x="1884898" y="707772"/>
                  <a:pt x="1940997" y="682528"/>
                  <a:pt x="1957826" y="622690"/>
                </a:cubicBezTo>
                <a:cubicBezTo>
                  <a:pt x="1974655" y="562852"/>
                  <a:pt x="1937256" y="440371"/>
                  <a:pt x="1890508" y="370248"/>
                </a:cubicBezTo>
                <a:cubicBezTo>
                  <a:pt x="1843760" y="300125"/>
                  <a:pt x="1733433" y="253377"/>
                  <a:pt x="1677335" y="201954"/>
                </a:cubicBezTo>
                <a:cubicBezTo>
                  <a:pt x="1621237" y="150531"/>
                  <a:pt x="1610952" y="93497"/>
                  <a:pt x="1553919" y="61708"/>
                </a:cubicBezTo>
                <a:cubicBezTo>
                  <a:pt x="1496886" y="29919"/>
                  <a:pt x="1425828" y="15895"/>
                  <a:pt x="1335136" y="11220"/>
                </a:cubicBezTo>
                <a:cubicBezTo>
                  <a:pt x="1244444" y="6545"/>
                  <a:pt x="1146272" y="0"/>
                  <a:pt x="1032206" y="561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903788" y="2778355"/>
            <a:ext cx="631825" cy="434975"/>
          </a:xfrm>
          <a:custGeom>
            <a:avLst/>
            <a:gdLst>
              <a:gd name="connsiteX0" fmla="*/ 246831 w 631104"/>
              <a:gd name="connsiteY0" fmla="*/ 2805 h 433826"/>
              <a:gd name="connsiteX1" fmla="*/ 50488 w 631104"/>
              <a:gd name="connsiteY1" fmla="*/ 47684 h 433826"/>
              <a:gd name="connsiteX2" fmla="*/ 16829 w 631104"/>
              <a:gd name="connsiteY2" fmla="*/ 260857 h 433826"/>
              <a:gd name="connsiteX3" fmla="*/ 151464 w 631104"/>
              <a:gd name="connsiteY3" fmla="*/ 373053 h 433826"/>
              <a:gd name="connsiteX4" fmla="*/ 431955 w 631104"/>
              <a:gd name="connsiteY4" fmla="*/ 412322 h 433826"/>
              <a:gd name="connsiteX5" fmla="*/ 589030 w 631104"/>
              <a:gd name="connsiteY5" fmla="*/ 244027 h 433826"/>
              <a:gd name="connsiteX6" fmla="*/ 600250 w 631104"/>
              <a:gd name="connsiteY6" fmla="*/ 81343 h 433826"/>
              <a:gd name="connsiteX7" fmla="*/ 403906 w 631104"/>
              <a:gd name="connsiteY7" fmla="*/ 30854 h 433826"/>
              <a:gd name="connsiteX8" fmla="*/ 246831 w 631104"/>
              <a:gd name="connsiteY8" fmla="*/ 2805 h 43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104" h="433826">
                <a:moveTo>
                  <a:pt x="246831" y="2805"/>
                </a:moveTo>
                <a:cubicBezTo>
                  <a:pt x="187928" y="5610"/>
                  <a:pt x="88822" y="4675"/>
                  <a:pt x="50488" y="47684"/>
                </a:cubicBezTo>
                <a:cubicBezTo>
                  <a:pt x="12154" y="90693"/>
                  <a:pt x="0" y="206629"/>
                  <a:pt x="16829" y="260857"/>
                </a:cubicBezTo>
                <a:cubicBezTo>
                  <a:pt x="33658" y="315085"/>
                  <a:pt x="82276" y="347809"/>
                  <a:pt x="151464" y="373053"/>
                </a:cubicBezTo>
                <a:cubicBezTo>
                  <a:pt x="220652" y="398297"/>
                  <a:pt x="359027" y="433826"/>
                  <a:pt x="431955" y="412322"/>
                </a:cubicBezTo>
                <a:cubicBezTo>
                  <a:pt x="504883" y="390818"/>
                  <a:pt x="560981" y="299190"/>
                  <a:pt x="589030" y="244027"/>
                </a:cubicBezTo>
                <a:cubicBezTo>
                  <a:pt x="617079" y="188864"/>
                  <a:pt x="631104" y="116872"/>
                  <a:pt x="600250" y="81343"/>
                </a:cubicBezTo>
                <a:cubicBezTo>
                  <a:pt x="569396" y="45814"/>
                  <a:pt x="461874" y="42074"/>
                  <a:pt x="403906" y="30854"/>
                </a:cubicBezTo>
                <a:cubicBezTo>
                  <a:pt x="345938" y="19634"/>
                  <a:pt x="305734" y="0"/>
                  <a:pt x="246831" y="2805"/>
                </a:cubicBezTo>
                <a:close/>
              </a:path>
            </a:pathLst>
          </a:custGeom>
          <a:solidFill>
            <a:schemeClr val="accent3">
              <a:lumMod val="75000"/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chemeClr val="bg1"/>
                </a:solidFill>
                <a:latin typeface="Gill Sans MT" panose="020B0502020104020203" pitchFamily="34" charset="0"/>
                <a:ea typeface="ＭＳ Ｐゴシック" charset="0"/>
                <a:cs typeface="ＭＳ Ｐゴシック" charset="0"/>
              </a:rPr>
              <a:t>V</a:t>
            </a:r>
            <a:r>
              <a:rPr lang="en-GB" sz="1200" dirty="0" smtClean="0">
                <a:solidFill>
                  <a:schemeClr val="bg1"/>
                </a:solidFill>
                <a:latin typeface="Gill Sans MT" panose="020B0502020104020203" pitchFamily="34" charset="0"/>
                <a:ea typeface="ＭＳ Ｐゴシック" charset="0"/>
                <a:cs typeface="ＭＳ Ｐゴシック" charset="0"/>
              </a:rPr>
              <a:t>essel</a:t>
            </a:r>
            <a:endParaRPr lang="en-GB" sz="1200" dirty="0">
              <a:solidFill>
                <a:schemeClr val="bg1"/>
              </a:solidFill>
              <a:latin typeface="Gill Sans MT" panose="020B0502020104020203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3441575" y="2693764"/>
            <a:ext cx="5521325" cy="898525"/>
          </a:xfrm>
          <a:custGeom>
            <a:avLst/>
            <a:gdLst>
              <a:gd name="T0" fmla="*/ 44891 w 5520994"/>
              <a:gd name="T1" fmla="*/ 0 h 899441"/>
              <a:gd name="T2" fmla="*/ 572337 w 5520994"/>
              <a:gd name="T3" fmla="*/ 94979 h 899441"/>
              <a:gd name="T4" fmla="*/ 1531849 w 5520994"/>
              <a:gd name="T5" fmla="*/ 296111 h 899441"/>
              <a:gd name="T6" fmla="*/ 2642855 w 5520994"/>
              <a:gd name="T7" fmla="*/ 486068 h 899441"/>
              <a:gd name="T8" fmla="*/ 3607977 w 5520994"/>
              <a:gd name="T9" fmla="*/ 586635 h 899441"/>
              <a:gd name="T10" fmla="*/ 4870490 w 5520994"/>
              <a:gd name="T11" fmla="*/ 620157 h 899441"/>
              <a:gd name="T12" fmla="*/ 5364274 w 5520994"/>
              <a:gd name="T13" fmla="*/ 620157 h 899441"/>
              <a:gd name="T14" fmla="*/ 5498942 w 5520994"/>
              <a:gd name="T15" fmla="*/ 603396 h 899441"/>
              <a:gd name="T16" fmla="*/ 5504550 w 5520994"/>
              <a:gd name="T17" fmla="*/ 614570 h 899441"/>
              <a:gd name="T18" fmla="*/ 5498942 w 5520994"/>
              <a:gd name="T19" fmla="*/ 854813 h 899441"/>
              <a:gd name="T20" fmla="*/ 5369882 w 5520994"/>
              <a:gd name="T21" fmla="*/ 849223 h 899441"/>
              <a:gd name="T22" fmla="*/ 5100546 w 5520994"/>
              <a:gd name="T23" fmla="*/ 854812 h 899441"/>
              <a:gd name="T24" fmla="*/ 4797546 w 5520994"/>
              <a:gd name="T25" fmla="*/ 877159 h 899441"/>
              <a:gd name="T26" fmla="*/ 4202762 w 5520994"/>
              <a:gd name="T27" fmla="*/ 893921 h 899441"/>
              <a:gd name="T28" fmla="*/ 3523809 w 5520994"/>
              <a:gd name="T29" fmla="*/ 865983 h 899441"/>
              <a:gd name="T30" fmla="*/ 2906581 w 5520994"/>
              <a:gd name="T31" fmla="*/ 810114 h 899441"/>
              <a:gd name="T32" fmla="*/ 1795574 w 5520994"/>
              <a:gd name="T33" fmla="*/ 687200 h 899441"/>
              <a:gd name="T34" fmla="*/ 718229 w 5520994"/>
              <a:gd name="T35" fmla="*/ 452547 h 899441"/>
              <a:gd name="T36" fmla="*/ 151501 w 5520994"/>
              <a:gd name="T37" fmla="*/ 335220 h 899441"/>
              <a:gd name="T38" fmla="*/ 0 w 5520994"/>
              <a:gd name="T39" fmla="*/ 307285 h 899441"/>
              <a:gd name="T40" fmla="*/ 0 w 5520994"/>
              <a:gd name="T41" fmla="*/ 307285 h 899441"/>
              <a:gd name="T42" fmla="*/ 44891 w 5520994"/>
              <a:gd name="T43" fmla="*/ 0 h 89944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20994" h="899441">
                <a:moveTo>
                  <a:pt x="44879" y="0"/>
                </a:moveTo>
                <a:cubicBezTo>
                  <a:pt x="184656" y="22907"/>
                  <a:pt x="324434" y="45814"/>
                  <a:pt x="572201" y="95367"/>
                </a:cubicBezTo>
                <a:cubicBezTo>
                  <a:pt x="819968" y="144920"/>
                  <a:pt x="1186476" y="231872"/>
                  <a:pt x="1531480" y="297320"/>
                </a:cubicBezTo>
                <a:cubicBezTo>
                  <a:pt x="1876484" y="362768"/>
                  <a:pt x="2296284" y="439436"/>
                  <a:pt x="2642223" y="488054"/>
                </a:cubicBezTo>
                <a:cubicBezTo>
                  <a:pt x="2988162" y="536673"/>
                  <a:pt x="3235929" y="566592"/>
                  <a:pt x="3607112" y="589031"/>
                </a:cubicBezTo>
                <a:cubicBezTo>
                  <a:pt x="3978295" y="611470"/>
                  <a:pt x="4576675" y="617080"/>
                  <a:pt x="4869320" y="622690"/>
                </a:cubicBezTo>
                <a:cubicBezTo>
                  <a:pt x="5161965" y="628300"/>
                  <a:pt x="5258267" y="625495"/>
                  <a:pt x="5362984" y="622690"/>
                </a:cubicBezTo>
                <a:cubicBezTo>
                  <a:pt x="5467701" y="619885"/>
                  <a:pt x="5474246" y="606795"/>
                  <a:pt x="5497620" y="605860"/>
                </a:cubicBezTo>
                <a:cubicBezTo>
                  <a:pt x="5520994" y="604925"/>
                  <a:pt x="5503230" y="575006"/>
                  <a:pt x="5503230" y="617080"/>
                </a:cubicBezTo>
                <a:cubicBezTo>
                  <a:pt x="5503230" y="659154"/>
                  <a:pt x="5494859" y="806444"/>
                  <a:pt x="5497620" y="858303"/>
                </a:cubicBezTo>
                <a:cubicBezTo>
                  <a:pt x="5454671" y="865330"/>
                  <a:pt x="5434977" y="852692"/>
                  <a:pt x="5368594" y="852692"/>
                </a:cubicBezTo>
                <a:cubicBezTo>
                  <a:pt x="5302211" y="852692"/>
                  <a:pt x="5194690" y="853627"/>
                  <a:pt x="5099323" y="858302"/>
                </a:cubicBezTo>
                <a:cubicBezTo>
                  <a:pt x="5003956" y="862977"/>
                  <a:pt x="4945988" y="874196"/>
                  <a:pt x="4796393" y="880741"/>
                </a:cubicBezTo>
                <a:cubicBezTo>
                  <a:pt x="4646798" y="887286"/>
                  <a:pt x="4413990" y="899441"/>
                  <a:pt x="4201752" y="897571"/>
                </a:cubicBezTo>
                <a:cubicBezTo>
                  <a:pt x="3989514" y="895701"/>
                  <a:pt x="3738943" y="883546"/>
                  <a:pt x="3522965" y="869521"/>
                </a:cubicBezTo>
                <a:cubicBezTo>
                  <a:pt x="3306987" y="855496"/>
                  <a:pt x="2905885" y="813423"/>
                  <a:pt x="2905885" y="813423"/>
                </a:cubicBezTo>
                <a:cubicBezTo>
                  <a:pt x="2617914" y="783504"/>
                  <a:pt x="2159779" y="749845"/>
                  <a:pt x="1795141" y="690007"/>
                </a:cubicBezTo>
                <a:cubicBezTo>
                  <a:pt x="1430503" y="630169"/>
                  <a:pt x="718057" y="454395"/>
                  <a:pt x="718057" y="454395"/>
                </a:cubicBezTo>
                <a:lnTo>
                  <a:pt x="151465" y="336589"/>
                </a:lnTo>
                <a:cubicBezTo>
                  <a:pt x="31789" y="312280"/>
                  <a:pt x="0" y="308540"/>
                  <a:pt x="0" y="308540"/>
                </a:cubicBezTo>
                <a:lnTo>
                  <a:pt x="44879" y="0"/>
                </a:ln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459038" y="3058889"/>
            <a:ext cx="5468937" cy="585787"/>
          </a:xfrm>
          <a:custGeom>
            <a:avLst/>
            <a:gdLst>
              <a:gd name="connsiteX0" fmla="*/ 0 w 5469570"/>
              <a:gd name="connsiteY0" fmla="*/ 0 h 586226"/>
              <a:gd name="connsiteX1" fmla="*/ 482444 w 5469570"/>
              <a:gd name="connsiteY1" fmla="*/ 106587 h 586226"/>
              <a:gd name="connsiteX2" fmla="*/ 1099524 w 5469570"/>
              <a:gd name="connsiteY2" fmla="*/ 274881 h 586226"/>
              <a:gd name="connsiteX3" fmla="*/ 1896117 w 5469570"/>
              <a:gd name="connsiteY3" fmla="*/ 415126 h 586226"/>
              <a:gd name="connsiteX4" fmla="*/ 2748809 w 5469570"/>
              <a:gd name="connsiteY4" fmla="*/ 488054 h 586226"/>
              <a:gd name="connsiteX5" fmla="*/ 3562233 w 5469570"/>
              <a:gd name="connsiteY5" fmla="*/ 566591 h 586226"/>
              <a:gd name="connsiteX6" fmla="*/ 4420535 w 5469570"/>
              <a:gd name="connsiteY6" fmla="*/ 583421 h 586226"/>
              <a:gd name="connsiteX7" fmla="*/ 4953467 w 5469570"/>
              <a:gd name="connsiteY7" fmla="*/ 583421 h 586226"/>
              <a:gd name="connsiteX8" fmla="*/ 5267617 w 5469570"/>
              <a:gd name="connsiteY8" fmla="*/ 566591 h 586226"/>
              <a:gd name="connsiteX9" fmla="*/ 5469570 w 5469570"/>
              <a:gd name="connsiteY9" fmla="*/ 555372 h 58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69570" h="586226">
                <a:moveTo>
                  <a:pt x="0" y="0"/>
                </a:moveTo>
                <a:cubicBezTo>
                  <a:pt x="149595" y="30387"/>
                  <a:pt x="299190" y="60774"/>
                  <a:pt x="482444" y="106587"/>
                </a:cubicBezTo>
                <a:cubicBezTo>
                  <a:pt x="665698" y="152400"/>
                  <a:pt x="863912" y="223458"/>
                  <a:pt x="1099524" y="274881"/>
                </a:cubicBezTo>
                <a:cubicBezTo>
                  <a:pt x="1335136" y="326304"/>
                  <a:pt x="1621236" y="379597"/>
                  <a:pt x="1896117" y="415126"/>
                </a:cubicBezTo>
                <a:cubicBezTo>
                  <a:pt x="2170998" y="450655"/>
                  <a:pt x="2748809" y="488054"/>
                  <a:pt x="2748809" y="488054"/>
                </a:cubicBezTo>
                <a:cubicBezTo>
                  <a:pt x="3026495" y="513298"/>
                  <a:pt x="3283612" y="550696"/>
                  <a:pt x="3562233" y="566591"/>
                </a:cubicBezTo>
                <a:cubicBezTo>
                  <a:pt x="3840854" y="582486"/>
                  <a:pt x="4188663" y="580616"/>
                  <a:pt x="4420535" y="583421"/>
                </a:cubicBezTo>
                <a:cubicBezTo>
                  <a:pt x="4652407" y="586226"/>
                  <a:pt x="4812287" y="586226"/>
                  <a:pt x="4953467" y="583421"/>
                </a:cubicBezTo>
                <a:cubicBezTo>
                  <a:pt x="5094647" y="580616"/>
                  <a:pt x="5267617" y="566591"/>
                  <a:pt x="5267617" y="566591"/>
                </a:cubicBezTo>
                <a:lnTo>
                  <a:pt x="5469570" y="555372"/>
                </a:lnTo>
              </a:path>
            </a:pathLst>
          </a:custGeom>
          <a:ln w="130175">
            <a:solidFill>
              <a:schemeClr val="accent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795838" y="3222401"/>
            <a:ext cx="1368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083175" y="4374926"/>
            <a:ext cx="576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prstClr val="white"/>
                </a:solidFill>
                <a:latin typeface="Gill Sans MT" charset="0"/>
              </a:rPr>
              <a:t>talus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155183" y="2070025"/>
            <a:ext cx="15849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white"/>
                </a:solidFill>
                <a:latin typeface="Gill Sans MT" charset="0"/>
              </a:rPr>
              <a:t>Extensor </a:t>
            </a:r>
            <a:r>
              <a:rPr lang="en-GB" sz="1600" dirty="0" err="1">
                <a:solidFill>
                  <a:prstClr val="white"/>
                </a:solidFill>
                <a:latin typeface="Gill Sans MT" charset="0"/>
              </a:rPr>
              <a:t>hallucis</a:t>
            </a:r>
            <a:r>
              <a:rPr lang="en-GB" sz="1600" dirty="0">
                <a:solidFill>
                  <a:prstClr val="white"/>
                </a:solidFill>
                <a:latin typeface="Gill Sans MT" charset="0"/>
              </a:rPr>
              <a:t> </a:t>
            </a:r>
            <a:r>
              <a:rPr lang="en-GB" sz="1600" dirty="0" err="1">
                <a:solidFill>
                  <a:prstClr val="white"/>
                </a:solidFill>
                <a:latin typeface="Gill Sans MT" charset="0"/>
              </a:rPr>
              <a:t>longus</a:t>
            </a:r>
            <a:endParaRPr lang="en-GB" sz="16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563813" y="1925414"/>
            <a:ext cx="22320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white"/>
                </a:solidFill>
                <a:latin typeface="Gill Sans MT" charset="0"/>
              </a:rPr>
              <a:t>Extensor </a:t>
            </a:r>
            <a:r>
              <a:rPr lang="en-GB" sz="1600" dirty="0" err="1">
                <a:solidFill>
                  <a:prstClr val="white"/>
                </a:solidFill>
                <a:latin typeface="Gill Sans MT" charset="0"/>
              </a:rPr>
              <a:t>digitorum</a:t>
            </a:r>
            <a:r>
              <a:rPr lang="en-GB" sz="1600" dirty="0">
                <a:solidFill>
                  <a:prstClr val="white"/>
                </a:solidFill>
                <a:latin typeface="Gill Sans MT" charset="0"/>
              </a:rPr>
              <a:t> </a:t>
            </a:r>
            <a:r>
              <a:rPr lang="en-GB" sz="1600" dirty="0" err="1">
                <a:solidFill>
                  <a:prstClr val="white"/>
                </a:solidFill>
                <a:latin typeface="Gill Sans MT" charset="0"/>
              </a:rPr>
              <a:t>longus</a:t>
            </a:r>
            <a:endParaRPr lang="en-GB" sz="16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18447" name="Rectangle 47"/>
          <p:cNvSpPr>
            <a:spLocks noChangeArrowheads="1"/>
          </p:cNvSpPr>
          <p:nvPr/>
        </p:nvSpPr>
        <p:spPr bwMode="auto">
          <a:xfrm rot="21167009">
            <a:off x="1298910" y="1618280"/>
            <a:ext cx="886602" cy="852488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4941168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7819884" y="2198986"/>
            <a:ext cx="881532" cy="467092"/>
          </a:xfrm>
          <a:custGeom>
            <a:avLst/>
            <a:gdLst>
              <a:gd name="connsiteX0" fmla="*/ 390803 w 881532"/>
              <a:gd name="connsiteY0" fmla="*/ 46457 h 467092"/>
              <a:gd name="connsiteX1" fmla="*/ 737153 w 881532"/>
              <a:gd name="connsiteY1" fmla="*/ 118608 h 467092"/>
              <a:gd name="connsiteX2" fmla="*/ 881465 w 881532"/>
              <a:gd name="connsiteY2" fmla="*/ 335063 h 467092"/>
              <a:gd name="connsiteX3" fmla="*/ 751584 w 881532"/>
              <a:gd name="connsiteY3" fmla="*/ 464936 h 467092"/>
              <a:gd name="connsiteX4" fmla="*/ 462959 w 881532"/>
              <a:gd name="connsiteY4" fmla="*/ 407214 h 467092"/>
              <a:gd name="connsiteX5" fmla="*/ 58884 w 881532"/>
              <a:gd name="connsiteY5" fmla="*/ 291772 h 467092"/>
              <a:gd name="connsiteX6" fmla="*/ 15590 w 881532"/>
              <a:gd name="connsiteY6" fmla="*/ 118608 h 467092"/>
              <a:gd name="connsiteX7" fmla="*/ 188765 w 881532"/>
              <a:gd name="connsiteY7" fmla="*/ 3166 h 467092"/>
              <a:gd name="connsiteX8" fmla="*/ 390803 w 881532"/>
              <a:gd name="connsiteY8" fmla="*/ 46457 h 46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532" h="467092">
                <a:moveTo>
                  <a:pt x="390803" y="46457"/>
                </a:moveTo>
                <a:cubicBezTo>
                  <a:pt x="482201" y="65697"/>
                  <a:pt x="655376" y="70507"/>
                  <a:pt x="737153" y="118608"/>
                </a:cubicBezTo>
                <a:cubicBezTo>
                  <a:pt x="818930" y="166709"/>
                  <a:pt x="879060" y="277342"/>
                  <a:pt x="881465" y="335063"/>
                </a:cubicBezTo>
                <a:cubicBezTo>
                  <a:pt x="883870" y="392784"/>
                  <a:pt x="821335" y="452911"/>
                  <a:pt x="751584" y="464936"/>
                </a:cubicBezTo>
                <a:cubicBezTo>
                  <a:pt x="681833" y="476961"/>
                  <a:pt x="578409" y="436075"/>
                  <a:pt x="462959" y="407214"/>
                </a:cubicBezTo>
                <a:cubicBezTo>
                  <a:pt x="347509" y="378353"/>
                  <a:pt x="133446" y="339873"/>
                  <a:pt x="58884" y="291772"/>
                </a:cubicBezTo>
                <a:cubicBezTo>
                  <a:pt x="-15678" y="243671"/>
                  <a:pt x="-6057" y="166709"/>
                  <a:pt x="15590" y="118608"/>
                </a:cubicBezTo>
                <a:cubicBezTo>
                  <a:pt x="37237" y="70507"/>
                  <a:pt x="126230" y="17596"/>
                  <a:pt x="188765" y="3166"/>
                </a:cubicBezTo>
                <a:cubicBezTo>
                  <a:pt x="251300" y="-11264"/>
                  <a:pt x="299405" y="27217"/>
                  <a:pt x="390803" y="4645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884119" y="2205329"/>
            <a:ext cx="104335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dirty="0" err="1">
                <a:solidFill>
                  <a:prstClr val="white"/>
                </a:solidFill>
                <a:latin typeface="Gill Sans MT" charset="0"/>
              </a:rPr>
              <a:t>Tibialis</a:t>
            </a:r>
            <a:r>
              <a:rPr lang="en-GB" sz="1600" dirty="0">
                <a:solidFill>
                  <a:prstClr val="white"/>
                </a:solidFill>
                <a:latin typeface="Gill Sans MT" charset="0"/>
              </a:rPr>
              <a:t> anterior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107504" y="299591"/>
            <a:ext cx="9036496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ankle </a:t>
            </a:r>
            <a:r>
              <a:rPr lang="en-US" sz="4500" b="1" dirty="0" smtClean="0">
                <a:solidFill>
                  <a:srgbClr val="0070C0"/>
                </a:solidFill>
                <a:latin typeface="Corbel" charset="0"/>
              </a:rPr>
              <a:t>(Transverse)</a:t>
            </a:r>
            <a:endParaRPr lang="en-US" sz="4500" b="1" dirty="0">
              <a:solidFill>
                <a:srgbClr val="0070C0"/>
              </a:solidFill>
              <a:latin typeface="Corbe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2440" y="5551372"/>
            <a:ext cx="395032" cy="196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7360746" y="5513994"/>
            <a:ext cx="164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86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1" grpId="0" animBg="1"/>
      <p:bldP spid="42" grpId="0" animBg="1"/>
      <p:bldP spid="44" grpId="0" animBg="1"/>
      <p:bldP spid="26" grpId="0"/>
      <p:bldP spid="24" grpId="0"/>
      <p:bldP spid="27" grpId="0"/>
      <p:bldP spid="47" grpId="0"/>
      <p:bldP spid="4" grpId="0" animBg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4" descr="foo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88925">
            <a:off x="582752" y="1958896"/>
            <a:ext cx="2821729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475" y="1845965"/>
            <a:ext cx="5240338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reeform 39"/>
          <p:cNvSpPr>
            <a:spLocks/>
          </p:cNvSpPr>
          <p:nvPr/>
        </p:nvSpPr>
        <p:spPr bwMode="auto">
          <a:xfrm flipH="1">
            <a:off x="6478588" y="2877840"/>
            <a:ext cx="2573337" cy="1974850"/>
          </a:xfrm>
          <a:custGeom>
            <a:avLst/>
            <a:gdLst>
              <a:gd name="T0" fmla="*/ 243035 w 2653443"/>
              <a:gd name="T1" fmla="*/ 263329 h 1973720"/>
              <a:gd name="T2" fmla="*/ 411476 w 2653443"/>
              <a:gd name="T3" fmla="*/ 252082 h 1973720"/>
              <a:gd name="T4" fmla="*/ 502918 w 2653443"/>
              <a:gd name="T5" fmla="*/ 83404 h 1973720"/>
              <a:gd name="T6" fmla="*/ 584730 w 2653443"/>
              <a:gd name="T7" fmla="*/ 32800 h 1973720"/>
              <a:gd name="T8" fmla="*/ 613606 w 2653443"/>
              <a:gd name="T9" fmla="*/ 4687 h 1973720"/>
              <a:gd name="T10" fmla="*/ 729108 w 2653443"/>
              <a:gd name="T11" fmla="*/ 4687 h 1973720"/>
              <a:gd name="T12" fmla="*/ 936050 w 2653443"/>
              <a:gd name="T13" fmla="*/ 32800 h 1973720"/>
              <a:gd name="T14" fmla="*/ 1282558 w 2653443"/>
              <a:gd name="T15" fmla="*/ 100269 h 1973720"/>
              <a:gd name="T16" fmla="*/ 1455811 w 2653443"/>
              <a:gd name="T17" fmla="*/ 139630 h 1973720"/>
              <a:gd name="T18" fmla="*/ 1571315 w 2653443"/>
              <a:gd name="T19" fmla="*/ 139630 h 1973720"/>
              <a:gd name="T20" fmla="*/ 1811943 w 2653443"/>
              <a:gd name="T21" fmla="*/ 190235 h 1973720"/>
              <a:gd name="T22" fmla="*/ 2009261 w 2653443"/>
              <a:gd name="T23" fmla="*/ 212726 h 1973720"/>
              <a:gd name="T24" fmla="*/ 2023698 w 2653443"/>
              <a:gd name="T25" fmla="*/ 218348 h 1973720"/>
              <a:gd name="T26" fmla="*/ 2168076 w 2653443"/>
              <a:gd name="T27" fmla="*/ 280196 h 1973720"/>
              <a:gd name="T28" fmla="*/ 2235452 w 2653443"/>
              <a:gd name="T29" fmla="*/ 313932 h 1973720"/>
              <a:gd name="T30" fmla="*/ 2273955 w 2653443"/>
              <a:gd name="T31" fmla="*/ 375782 h 1973720"/>
              <a:gd name="T32" fmla="*/ 2221015 w 2653443"/>
              <a:gd name="T33" fmla="*/ 555708 h 1973720"/>
              <a:gd name="T34" fmla="*/ 2047761 w 2653443"/>
              <a:gd name="T35" fmla="*/ 1050502 h 1973720"/>
              <a:gd name="T36" fmla="*/ 2033323 w 2653443"/>
              <a:gd name="T37" fmla="*/ 1719600 h 1973720"/>
              <a:gd name="T38" fmla="*/ 2052574 w 2653443"/>
              <a:gd name="T39" fmla="*/ 1877035 h 1973720"/>
              <a:gd name="T40" fmla="*/ 1980384 w 2653443"/>
              <a:gd name="T41" fmla="*/ 1888281 h 1973720"/>
              <a:gd name="T42" fmla="*/ 286351 w 2653443"/>
              <a:gd name="T43" fmla="*/ 1966999 h 1973720"/>
              <a:gd name="T44" fmla="*/ 262287 w 2653443"/>
              <a:gd name="T45" fmla="*/ 1955753 h 1973720"/>
              <a:gd name="T46" fmla="*/ 262287 w 2653443"/>
              <a:gd name="T47" fmla="*/ 1955753 h 1973720"/>
              <a:gd name="T48" fmla="*/ 243035 w 2653443"/>
              <a:gd name="T49" fmla="*/ 263329 h 197372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53443" h="1973720">
                <a:moveTo>
                  <a:pt x="283295" y="262726"/>
                </a:moveTo>
                <a:cubicBezTo>
                  <a:pt x="356223" y="272075"/>
                  <a:pt x="429151" y="281425"/>
                  <a:pt x="479639" y="251506"/>
                </a:cubicBezTo>
                <a:cubicBezTo>
                  <a:pt x="530127" y="221587"/>
                  <a:pt x="552567" y="119676"/>
                  <a:pt x="586226" y="83212"/>
                </a:cubicBezTo>
                <a:cubicBezTo>
                  <a:pt x="619885" y="46748"/>
                  <a:pt x="660088" y="45814"/>
                  <a:pt x="681592" y="32724"/>
                </a:cubicBezTo>
                <a:cubicBezTo>
                  <a:pt x="703096" y="19634"/>
                  <a:pt x="687202" y="9350"/>
                  <a:pt x="715251" y="4675"/>
                </a:cubicBezTo>
                <a:cubicBezTo>
                  <a:pt x="743300" y="0"/>
                  <a:pt x="787244" y="0"/>
                  <a:pt x="849887" y="4675"/>
                </a:cubicBezTo>
                <a:cubicBezTo>
                  <a:pt x="912530" y="9350"/>
                  <a:pt x="983588" y="16830"/>
                  <a:pt x="1091109" y="32724"/>
                </a:cubicBezTo>
                <a:cubicBezTo>
                  <a:pt x="1198631" y="48618"/>
                  <a:pt x="1394039" y="82277"/>
                  <a:pt x="1495016" y="100041"/>
                </a:cubicBezTo>
                <a:cubicBezTo>
                  <a:pt x="1595993" y="117805"/>
                  <a:pt x="1640871" y="132765"/>
                  <a:pt x="1696969" y="139310"/>
                </a:cubicBezTo>
                <a:cubicBezTo>
                  <a:pt x="1753067" y="145855"/>
                  <a:pt x="1762417" y="130895"/>
                  <a:pt x="1831605" y="139310"/>
                </a:cubicBezTo>
                <a:cubicBezTo>
                  <a:pt x="1900793" y="147725"/>
                  <a:pt x="2027013" y="177644"/>
                  <a:pt x="2112095" y="189799"/>
                </a:cubicBezTo>
                <a:cubicBezTo>
                  <a:pt x="2197177" y="201954"/>
                  <a:pt x="2300959" y="207563"/>
                  <a:pt x="2342098" y="212238"/>
                </a:cubicBezTo>
                <a:cubicBezTo>
                  <a:pt x="2383237" y="216913"/>
                  <a:pt x="2358927" y="217848"/>
                  <a:pt x="2358927" y="217848"/>
                </a:cubicBezTo>
                <a:lnTo>
                  <a:pt x="2527222" y="279556"/>
                </a:lnTo>
                <a:cubicBezTo>
                  <a:pt x="2568361" y="295450"/>
                  <a:pt x="2585190" y="297320"/>
                  <a:pt x="2605759" y="313214"/>
                </a:cubicBezTo>
                <a:cubicBezTo>
                  <a:pt x="2626328" y="329108"/>
                  <a:pt x="2653443" y="334718"/>
                  <a:pt x="2650638" y="374922"/>
                </a:cubicBezTo>
                <a:cubicBezTo>
                  <a:pt x="2647833" y="415126"/>
                  <a:pt x="2632874" y="442241"/>
                  <a:pt x="2588930" y="554437"/>
                </a:cubicBezTo>
                <a:cubicBezTo>
                  <a:pt x="2544986" y="666633"/>
                  <a:pt x="2423440" y="854562"/>
                  <a:pt x="2386976" y="1048100"/>
                </a:cubicBezTo>
                <a:cubicBezTo>
                  <a:pt x="2350512" y="1241638"/>
                  <a:pt x="2369212" y="1578228"/>
                  <a:pt x="2370147" y="1715668"/>
                </a:cubicBezTo>
                <a:cubicBezTo>
                  <a:pt x="2371082" y="1853108"/>
                  <a:pt x="2402871" y="1844694"/>
                  <a:pt x="2392586" y="1872743"/>
                </a:cubicBezTo>
                <a:cubicBezTo>
                  <a:pt x="2382301" y="1900792"/>
                  <a:pt x="2308439" y="1883963"/>
                  <a:pt x="2308439" y="1883963"/>
                </a:cubicBezTo>
                <a:lnTo>
                  <a:pt x="333784" y="1962500"/>
                </a:lnTo>
                <a:cubicBezTo>
                  <a:pt x="0" y="1973720"/>
                  <a:pt x="305735" y="1951281"/>
                  <a:pt x="305735" y="1951281"/>
                </a:cubicBezTo>
                <a:lnTo>
                  <a:pt x="283295" y="262726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flipH="1">
            <a:off x="3535363" y="3103265"/>
            <a:ext cx="3197225" cy="1766887"/>
          </a:xfrm>
          <a:custGeom>
            <a:avLst/>
            <a:gdLst>
              <a:gd name="T0" fmla="*/ 2742547 w 3296702"/>
              <a:gd name="T1" fmla="*/ 1053584 h 1766156"/>
              <a:gd name="T2" fmla="*/ 2338264 w 3296702"/>
              <a:gd name="T3" fmla="*/ 789484 h 1766156"/>
              <a:gd name="T4" fmla="*/ 2155373 w 3296702"/>
              <a:gd name="T5" fmla="*/ 592816 h 1766156"/>
              <a:gd name="T6" fmla="*/ 2006174 w 3296702"/>
              <a:gd name="T7" fmla="*/ 519768 h 1766156"/>
              <a:gd name="T8" fmla="*/ 1847348 w 3296702"/>
              <a:gd name="T9" fmla="*/ 356814 h 1766156"/>
              <a:gd name="T10" fmla="*/ 1645208 w 3296702"/>
              <a:gd name="T11" fmla="*/ 199478 h 1766156"/>
              <a:gd name="T12" fmla="*/ 1457505 w 3296702"/>
              <a:gd name="T13" fmla="*/ 132051 h 1766156"/>
              <a:gd name="T14" fmla="*/ 1356433 w 3296702"/>
              <a:gd name="T15" fmla="*/ 132051 h 1766156"/>
              <a:gd name="T16" fmla="*/ 1139854 w 3296702"/>
              <a:gd name="T17" fmla="*/ 137669 h 1766156"/>
              <a:gd name="T18" fmla="*/ 1033971 w 3296702"/>
              <a:gd name="T19" fmla="*/ 148908 h 1766156"/>
              <a:gd name="T20" fmla="*/ 884770 w 3296702"/>
              <a:gd name="T21" fmla="*/ 58999 h 1766156"/>
              <a:gd name="T22" fmla="*/ 759636 w 3296702"/>
              <a:gd name="T23" fmla="*/ 8427 h 1766156"/>
              <a:gd name="T24" fmla="*/ 634499 w 3296702"/>
              <a:gd name="T25" fmla="*/ 8427 h 1766156"/>
              <a:gd name="T26" fmla="*/ 480487 w 3296702"/>
              <a:gd name="T27" fmla="*/ 58999 h 1766156"/>
              <a:gd name="T28" fmla="*/ 369791 w 3296702"/>
              <a:gd name="T29" fmla="*/ 154526 h 1766156"/>
              <a:gd name="T30" fmla="*/ 220592 w 3296702"/>
              <a:gd name="T31" fmla="*/ 345576 h 1766156"/>
              <a:gd name="T32" fmla="*/ 66579 w 3296702"/>
              <a:gd name="T33" fmla="*/ 693961 h 1766156"/>
              <a:gd name="T34" fmla="*/ 8823 w 3296702"/>
              <a:gd name="T35" fmla="*/ 1132250 h 1766156"/>
              <a:gd name="T36" fmla="*/ 13637 w 3296702"/>
              <a:gd name="T37" fmla="*/ 1514351 h 1766156"/>
              <a:gd name="T38" fmla="*/ 42515 w 3296702"/>
              <a:gd name="T39" fmla="*/ 1682923 h 1766156"/>
              <a:gd name="T40" fmla="*/ 42515 w 3296702"/>
              <a:gd name="T41" fmla="*/ 1682923 h 1766156"/>
              <a:gd name="T42" fmla="*/ 2386394 w 3296702"/>
              <a:gd name="T43" fmla="*/ 1699781 h 1766156"/>
              <a:gd name="T44" fmla="*/ 2694417 w 3296702"/>
              <a:gd name="T45" fmla="*/ 1705400 h 1766156"/>
              <a:gd name="T46" fmla="*/ 2752172 w 3296702"/>
              <a:gd name="T47" fmla="*/ 1660446 h 1766156"/>
              <a:gd name="T48" fmla="*/ 2742547 w 3296702"/>
              <a:gd name="T49" fmla="*/ 1053584 h 17661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296702" h="1766156">
                <a:moveTo>
                  <a:pt x="3196661" y="1051841"/>
                </a:moveTo>
                <a:cubicBezTo>
                  <a:pt x="3018081" y="958343"/>
                  <a:pt x="2839502" y="864846"/>
                  <a:pt x="2725436" y="788179"/>
                </a:cubicBezTo>
                <a:cubicBezTo>
                  <a:pt x="2611370" y="711512"/>
                  <a:pt x="2576776" y="636715"/>
                  <a:pt x="2512263" y="591836"/>
                </a:cubicBezTo>
                <a:cubicBezTo>
                  <a:pt x="2447750" y="546958"/>
                  <a:pt x="2398197" y="558177"/>
                  <a:pt x="2338359" y="518908"/>
                </a:cubicBezTo>
                <a:cubicBezTo>
                  <a:pt x="2278521" y="479639"/>
                  <a:pt x="2223358" y="409517"/>
                  <a:pt x="2153235" y="356224"/>
                </a:cubicBezTo>
                <a:cubicBezTo>
                  <a:pt x="2083112" y="302931"/>
                  <a:pt x="1993355" y="236548"/>
                  <a:pt x="1917623" y="199149"/>
                </a:cubicBezTo>
                <a:cubicBezTo>
                  <a:pt x="1841891" y="161750"/>
                  <a:pt x="1754938" y="143051"/>
                  <a:pt x="1698840" y="131831"/>
                </a:cubicBezTo>
                <a:cubicBezTo>
                  <a:pt x="1642742" y="120611"/>
                  <a:pt x="1581034" y="131831"/>
                  <a:pt x="1581034" y="131831"/>
                </a:cubicBezTo>
                <a:lnTo>
                  <a:pt x="1328592" y="137441"/>
                </a:lnTo>
                <a:cubicBezTo>
                  <a:pt x="1265949" y="140246"/>
                  <a:pt x="1254729" y="161750"/>
                  <a:pt x="1205176" y="148660"/>
                </a:cubicBezTo>
                <a:cubicBezTo>
                  <a:pt x="1155623" y="135570"/>
                  <a:pt x="1084565" y="82277"/>
                  <a:pt x="1031272" y="58903"/>
                </a:cubicBezTo>
                <a:cubicBezTo>
                  <a:pt x="977979" y="35529"/>
                  <a:pt x="934035" y="16830"/>
                  <a:pt x="885417" y="8415"/>
                </a:cubicBezTo>
                <a:cubicBezTo>
                  <a:pt x="836799" y="0"/>
                  <a:pt x="793789" y="0"/>
                  <a:pt x="739561" y="8415"/>
                </a:cubicBezTo>
                <a:cubicBezTo>
                  <a:pt x="685333" y="16830"/>
                  <a:pt x="611470" y="34594"/>
                  <a:pt x="560047" y="58903"/>
                </a:cubicBezTo>
                <a:cubicBezTo>
                  <a:pt x="508624" y="83212"/>
                  <a:pt x="481510" y="106587"/>
                  <a:pt x="431022" y="154270"/>
                </a:cubicBezTo>
                <a:cubicBezTo>
                  <a:pt x="380534" y="201953"/>
                  <a:pt x="316020" y="255247"/>
                  <a:pt x="257117" y="345004"/>
                </a:cubicBezTo>
                <a:cubicBezTo>
                  <a:pt x="198214" y="434761"/>
                  <a:pt x="118742" y="561917"/>
                  <a:pt x="77603" y="692813"/>
                </a:cubicBezTo>
                <a:cubicBezTo>
                  <a:pt x="36464" y="823709"/>
                  <a:pt x="20570" y="993873"/>
                  <a:pt x="10285" y="1130378"/>
                </a:cubicBezTo>
                <a:cubicBezTo>
                  <a:pt x="0" y="1266884"/>
                  <a:pt x="9350" y="1420219"/>
                  <a:pt x="15895" y="1511846"/>
                </a:cubicBezTo>
                <a:cubicBezTo>
                  <a:pt x="22440" y="1603473"/>
                  <a:pt x="49554" y="1680140"/>
                  <a:pt x="49554" y="1680140"/>
                </a:cubicBezTo>
                <a:lnTo>
                  <a:pt x="2781534" y="1696970"/>
                </a:lnTo>
                <a:cubicBezTo>
                  <a:pt x="3296702" y="1700710"/>
                  <a:pt x="3069505" y="1709124"/>
                  <a:pt x="3140563" y="1702579"/>
                </a:cubicBezTo>
                <a:cubicBezTo>
                  <a:pt x="3202331" y="1672008"/>
                  <a:pt x="3198530" y="1766156"/>
                  <a:pt x="3207880" y="1657700"/>
                </a:cubicBezTo>
                <a:lnTo>
                  <a:pt x="3196661" y="1051841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80288" y="3646190"/>
            <a:ext cx="1152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dirty="0" err="1">
                <a:solidFill>
                  <a:prstClr val="white"/>
                </a:solidFill>
                <a:latin typeface="Gill Sans MT" charset="0"/>
              </a:rPr>
              <a:t>Navicular</a:t>
            </a:r>
            <a:endParaRPr lang="en-GB" sz="16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19463" name="Rectangle 47"/>
          <p:cNvSpPr>
            <a:spLocks noChangeArrowheads="1"/>
          </p:cNvSpPr>
          <p:nvPr/>
        </p:nvSpPr>
        <p:spPr bwMode="auto">
          <a:xfrm rot="21012839" flipH="1">
            <a:off x="1735760" y="2555959"/>
            <a:ext cx="542925" cy="565150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364163" y="3646190"/>
            <a:ext cx="936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prstClr val="white"/>
                </a:solidFill>
                <a:latin typeface="Gill Sans MT" charset="0"/>
              </a:rPr>
              <a:t>Talus</a:t>
            </a:r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 flipH="1">
            <a:off x="3563938" y="2198390"/>
            <a:ext cx="5324475" cy="454025"/>
          </a:xfrm>
          <a:custGeom>
            <a:avLst/>
            <a:gdLst>
              <a:gd name="T0" fmla="*/ 157220 w 5490140"/>
              <a:gd name="T1" fmla="*/ 33550 h 454395"/>
              <a:gd name="T2" fmla="*/ 1177552 w 5490140"/>
              <a:gd name="T3" fmla="*/ 16773 h 454395"/>
              <a:gd name="T4" fmla="*/ 2072749 w 5490140"/>
              <a:gd name="T5" fmla="*/ 22367 h 454395"/>
              <a:gd name="T6" fmla="*/ 2929444 w 5490140"/>
              <a:gd name="T7" fmla="*/ 16773 h 454395"/>
              <a:gd name="T8" fmla="*/ 4175979 w 5490140"/>
              <a:gd name="T9" fmla="*/ 123015 h 454395"/>
              <a:gd name="T10" fmla="*/ 4690958 w 5490140"/>
              <a:gd name="T11" fmla="*/ 139789 h 454395"/>
              <a:gd name="T12" fmla="*/ 4690958 w 5490140"/>
              <a:gd name="T13" fmla="*/ 139789 h 454395"/>
              <a:gd name="T14" fmla="*/ 4710211 w 5490140"/>
              <a:gd name="T15" fmla="*/ 452917 h 454395"/>
              <a:gd name="T16" fmla="*/ 4710211 w 5490140"/>
              <a:gd name="T17" fmla="*/ 452917 h 454395"/>
              <a:gd name="T18" fmla="*/ 4392560 w 5490140"/>
              <a:gd name="T19" fmla="*/ 413776 h 454395"/>
              <a:gd name="T20" fmla="*/ 1731034 w 5490140"/>
              <a:gd name="T21" fmla="*/ 301944 h 454395"/>
              <a:gd name="T22" fmla="*/ 1018727 w 5490140"/>
              <a:gd name="T23" fmla="*/ 290761 h 454395"/>
              <a:gd name="T24" fmla="*/ 152407 w 5490140"/>
              <a:gd name="T25" fmla="*/ 301944 h 454395"/>
              <a:gd name="T26" fmla="*/ 104279 w 5490140"/>
              <a:gd name="T27" fmla="*/ 301944 h 454395"/>
              <a:gd name="T28" fmla="*/ 104279 w 5490140"/>
              <a:gd name="T29" fmla="*/ 301944 h 454395"/>
              <a:gd name="T30" fmla="*/ 104279 w 5490140"/>
              <a:gd name="T31" fmla="*/ 50324 h 454395"/>
              <a:gd name="T32" fmla="*/ 109092 w 5490140"/>
              <a:gd name="T33" fmla="*/ 22367 h 454395"/>
              <a:gd name="T34" fmla="*/ 157220 w 5490140"/>
              <a:gd name="T35" fmla="*/ 33550 h 4543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90140" h="454395">
                <a:moveTo>
                  <a:pt x="183254" y="33658"/>
                </a:moveTo>
                <a:lnTo>
                  <a:pt x="1372535" y="16829"/>
                </a:lnTo>
                <a:lnTo>
                  <a:pt x="2415961" y="22439"/>
                </a:lnTo>
                <a:cubicBezTo>
                  <a:pt x="2756290" y="22439"/>
                  <a:pt x="3005926" y="0"/>
                  <a:pt x="3414508" y="16829"/>
                </a:cubicBezTo>
                <a:cubicBezTo>
                  <a:pt x="3823090" y="33658"/>
                  <a:pt x="4525252" y="102846"/>
                  <a:pt x="4867451" y="123415"/>
                </a:cubicBezTo>
                <a:cubicBezTo>
                  <a:pt x="5209650" y="143984"/>
                  <a:pt x="5467701" y="140245"/>
                  <a:pt x="5467701" y="140245"/>
                </a:cubicBezTo>
                <a:lnTo>
                  <a:pt x="5490140" y="454395"/>
                </a:lnTo>
                <a:lnTo>
                  <a:pt x="5119892" y="415126"/>
                </a:lnTo>
                <a:lnTo>
                  <a:pt x="2017664" y="302929"/>
                </a:lnTo>
                <a:cubicBezTo>
                  <a:pt x="1362251" y="282360"/>
                  <a:pt x="1494081" y="291710"/>
                  <a:pt x="1187411" y="291710"/>
                </a:cubicBezTo>
                <a:cubicBezTo>
                  <a:pt x="880741" y="291710"/>
                  <a:pt x="355288" y="301059"/>
                  <a:pt x="177644" y="302929"/>
                </a:cubicBezTo>
                <a:cubicBezTo>
                  <a:pt x="0" y="304799"/>
                  <a:pt x="121546" y="302929"/>
                  <a:pt x="121546" y="302929"/>
                </a:cubicBezTo>
                <a:cubicBezTo>
                  <a:pt x="121546" y="260856"/>
                  <a:pt x="120611" y="97236"/>
                  <a:pt x="121546" y="50488"/>
                </a:cubicBezTo>
                <a:cubicBezTo>
                  <a:pt x="122481" y="3740"/>
                  <a:pt x="117806" y="27114"/>
                  <a:pt x="127156" y="22439"/>
                </a:cubicBezTo>
                <a:cubicBezTo>
                  <a:pt x="136506" y="17764"/>
                  <a:pt x="157075" y="20101"/>
                  <a:pt x="183254" y="3365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 flipH="1">
            <a:off x="4413250" y="2644477"/>
            <a:ext cx="3975100" cy="1030288"/>
          </a:xfrm>
          <a:custGeom>
            <a:avLst/>
            <a:gdLst>
              <a:gd name="T0" fmla="*/ 0 w 4098660"/>
              <a:gd name="T1" fmla="*/ 227882 h 1030336"/>
              <a:gd name="T2" fmla="*/ 335125 w 4098660"/>
              <a:gd name="T3" fmla="*/ 93481 h 1030336"/>
              <a:gd name="T4" fmla="*/ 960876 w 4098660"/>
              <a:gd name="T5" fmla="*/ 20565 h 1030336"/>
              <a:gd name="T6" fmla="*/ 1524049 w 4098660"/>
              <a:gd name="T7" fmla="*/ 31785 h 1030336"/>
              <a:gd name="T8" fmla="*/ 2217186 w 4098660"/>
              <a:gd name="T9" fmla="*/ 211263 h 1030336"/>
              <a:gd name="T10" fmla="*/ 2770734 w 4098660"/>
              <a:gd name="T11" fmla="*/ 323439 h 1030336"/>
              <a:gd name="T12" fmla="*/ 3223199 w 4098660"/>
              <a:gd name="T13" fmla="*/ 559007 h 1030336"/>
              <a:gd name="T14" fmla="*/ 3444616 w 4098660"/>
              <a:gd name="T15" fmla="*/ 783359 h 1030336"/>
              <a:gd name="T16" fmla="*/ 3516819 w 4098660"/>
              <a:gd name="T17" fmla="*/ 1030144 h 1030336"/>
              <a:gd name="T18" fmla="*/ 3516819 w 4098660"/>
              <a:gd name="T19" fmla="*/ 1030144 h 1030336"/>
              <a:gd name="T20" fmla="*/ 3353161 w 4098660"/>
              <a:gd name="T21" fmla="*/ 856272 h 1030336"/>
              <a:gd name="T22" fmla="*/ 3102862 w 4098660"/>
              <a:gd name="T23" fmla="*/ 671184 h 1030336"/>
              <a:gd name="T24" fmla="*/ 2944018 w 4098660"/>
              <a:gd name="T25" fmla="*/ 598268 h 1030336"/>
              <a:gd name="T26" fmla="*/ 2775548 w 4098660"/>
              <a:gd name="T27" fmla="*/ 587053 h 1030336"/>
              <a:gd name="T28" fmla="*/ 2650396 w 4098660"/>
              <a:gd name="T29" fmla="*/ 598268 h 1030336"/>
              <a:gd name="T30" fmla="*/ 2462673 w 4098660"/>
              <a:gd name="T31" fmla="*/ 598268 h 1030336"/>
              <a:gd name="T32" fmla="*/ 2260508 w 4098660"/>
              <a:gd name="T33" fmla="*/ 474876 h 1030336"/>
              <a:gd name="T34" fmla="*/ 2144985 w 4098660"/>
              <a:gd name="T35" fmla="*/ 458051 h 1030336"/>
              <a:gd name="T36" fmla="*/ 1981326 w 4098660"/>
              <a:gd name="T37" fmla="*/ 497311 h 1030336"/>
              <a:gd name="T38" fmla="*/ 1880245 w 4098660"/>
              <a:gd name="T39" fmla="*/ 570223 h 1030336"/>
              <a:gd name="T40" fmla="*/ 1764721 w 4098660"/>
              <a:gd name="T41" fmla="*/ 570223 h 1030336"/>
              <a:gd name="T42" fmla="*/ 1654013 w 4098660"/>
              <a:gd name="T43" fmla="*/ 536572 h 1030336"/>
              <a:gd name="T44" fmla="*/ 1447033 w 4098660"/>
              <a:gd name="T45" fmla="*/ 452441 h 1030336"/>
              <a:gd name="T46" fmla="*/ 1278562 w 4098660"/>
              <a:gd name="T47" fmla="*/ 424396 h 1030336"/>
              <a:gd name="T48" fmla="*/ 1100465 w 4098660"/>
              <a:gd name="T49" fmla="*/ 396355 h 1030336"/>
              <a:gd name="T50" fmla="*/ 917555 w 4098660"/>
              <a:gd name="T51" fmla="*/ 357090 h 1030336"/>
              <a:gd name="T52" fmla="*/ 609494 w 4098660"/>
              <a:gd name="T53" fmla="*/ 306614 h 1030336"/>
              <a:gd name="T54" fmla="*/ 0 w 4098660"/>
              <a:gd name="T55" fmla="*/ 227882 h 10303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098660" h="1030336">
                <a:moveTo>
                  <a:pt x="0" y="227926"/>
                </a:moveTo>
                <a:lnTo>
                  <a:pt x="390571" y="93497"/>
                </a:lnTo>
                <a:cubicBezTo>
                  <a:pt x="638338" y="79473"/>
                  <a:pt x="888911" y="30854"/>
                  <a:pt x="1119848" y="20569"/>
                </a:cubicBezTo>
                <a:cubicBezTo>
                  <a:pt x="1350785" y="10284"/>
                  <a:pt x="1532169" y="0"/>
                  <a:pt x="1776196" y="31789"/>
                </a:cubicBezTo>
                <a:cubicBezTo>
                  <a:pt x="2020223" y="63578"/>
                  <a:pt x="2341852" y="162685"/>
                  <a:pt x="2584009" y="211303"/>
                </a:cubicBezTo>
                <a:cubicBezTo>
                  <a:pt x="2826166" y="259921"/>
                  <a:pt x="3033729" y="265531"/>
                  <a:pt x="3229138" y="323499"/>
                </a:cubicBezTo>
                <a:cubicBezTo>
                  <a:pt x="3424547" y="381467"/>
                  <a:pt x="3625565" y="482444"/>
                  <a:pt x="3756461" y="559111"/>
                </a:cubicBezTo>
                <a:cubicBezTo>
                  <a:pt x="3887357" y="635778"/>
                  <a:pt x="3957480" y="704967"/>
                  <a:pt x="4014513" y="783504"/>
                </a:cubicBezTo>
                <a:cubicBezTo>
                  <a:pt x="4071546" y="862041"/>
                  <a:pt x="4098660" y="1030336"/>
                  <a:pt x="4098660" y="1030336"/>
                </a:cubicBezTo>
                <a:cubicBezTo>
                  <a:pt x="4066871" y="1001352"/>
                  <a:pt x="3988333" y="916270"/>
                  <a:pt x="3907926" y="856432"/>
                </a:cubicBezTo>
                <a:cubicBezTo>
                  <a:pt x="3827519" y="796594"/>
                  <a:pt x="3695688" y="714317"/>
                  <a:pt x="3616216" y="671308"/>
                </a:cubicBezTo>
                <a:cubicBezTo>
                  <a:pt x="3536744" y="628299"/>
                  <a:pt x="3494670" y="612404"/>
                  <a:pt x="3431092" y="598380"/>
                </a:cubicBezTo>
                <a:cubicBezTo>
                  <a:pt x="3367514" y="584356"/>
                  <a:pt x="3291781" y="587161"/>
                  <a:pt x="3234748" y="587161"/>
                </a:cubicBezTo>
                <a:cubicBezTo>
                  <a:pt x="3177715" y="587161"/>
                  <a:pt x="3149666" y="596510"/>
                  <a:pt x="3088893" y="598380"/>
                </a:cubicBezTo>
                <a:cubicBezTo>
                  <a:pt x="3028120" y="600250"/>
                  <a:pt x="2945843" y="618949"/>
                  <a:pt x="2870110" y="598380"/>
                </a:cubicBezTo>
                <a:cubicBezTo>
                  <a:pt x="2794378" y="577811"/>
                  <a:pt x="2696206" y="498338"/>
                  <a:pt x="2634498" y="474964"/>
                </a:cubicBezTo>
                <a:cubicBezTo>
                  <a:pt x="2572790" y="451590"/>
                  <a:pt x="2554090" y="454395"/>
                  <a:pt x="2499862" y="458135"/>
                </a:cubicBezTo>
                <a:cubicBezTo>
                  <a:pt x="2445634" y="461875"/>
                  <a:pt x="2360551" y="478704"/>
                  <a:pt x="2309128" y="497403"/>
                </a:cubicBezTo>
                <a:cubicBezTo>
                  <a:pt x="2257705" y="516102"/>
                  <a:pt x="2233396" y="558176"/>
                  <a:pt x="2191322" y="570331"/>
                </a:cubicBezTo>
                <a:cubicBezTo>
                  <a:pt x="2149249" y="582486"/>
                  <a:pt x="2100630" y="575941"/>
                  <a:pt x="2056687" y="570331"/>
                </a:cubicBezTo>
                <a:cubicBezTo>
                  <a:pt x="2012744" y="564721"/>
                  <a:pt x="1989369" y="556306"/>
                  <a:pt x="1927661" y="536672"/>
                </a:cubicBezTo>
                <a:cubicBezTo>
                  <a:pt x="1865953" y="517038"/>
                  <a:pt x="1759367" y="471224"/>
                  <a:pt x="1686439" y="452525"/>
                </a:cubicBezTo>
                <a:cubicBezTo>
                  <a:pt x="1613511" y="433826"/>
                  <a:pt x="1490095" y="424476"/>
                  <a:pt x="1490095" y="424476"/>
                </a:cubicBezTo>
                <a:cubicBezTo>
                  <a:pt x="1422777" y="415126"/>
                  <a:pt x="1352655" y="407647"/>
                  <a:pt x="1282532" y="396427"/>
                </a:cubicBezTo>
                <a:cubicBezTo>
                  <a:pt x="1212409" y="385207"/>
                  <a:pt x="1164726" y="372118"/>
                  <a:pt x="1069359" y="357158"/>
                </a:cubicBezTo>
                <a:cubicBezTo>
                  <a:pt x="973992" y="342198"/>
                  <a:pt x="710331" y="306670"/>
                  <a:pt x="710331" y="306670"/>
                </a:cubicBezTo>
                <a:lnTo>
                  <a:pt x="0" y="227926"/>
                </a:ln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940425" y="2792115"/>
            <a:ext cx="1368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24525" y="2215852"/>
            <a:ext cx="2808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prstClr val="white"/>
                </a:solidFill>
                <a:latin typeface="Gill Sans MT" charset="0"/>
              </a:rPr>
              <a:t>Extensor hallucis longus tendon</a:t>
            </a:r>
          </a:p>
        </p:txBody>
      </p:sp>
      <p:pic>
        <p:nvPicPr>
          <p:cNvPr id="20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 rot="20359275">
            <a:off x="676174" y="4779419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22" name="Freeform 21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cs typeface="Arial" panose="020B0604020202020204" pitchFamily="34" charset="0"/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 bwMode="auto">
          <a:xfrm>
            <a:off x="457200" y="299591"/>
            <a:ext cx="8507413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Ultrasound of </a:t>
            </a:r>
            <a:r>
              <a:rPr lang="en-US" sz="4500" b="1" dirty="0" err="1" smtClean="0">
                <a:solidFill>
                  <a:srgbClr val="0070C0"/>
                </a:solidFill>
                <a:latin typeface="Corbel" charset="0"/>
              </a:rPr>
              <a:t>talonavicular</a:t>
            </a:r>
            <a:r>
              <a:rPr lang="en-US" sz="4500" b="1" dirty="0" smtClean="0">
                <a:solidFill>
                  <a:srgbClr val="0070C0"/>
                </a:solidFill>
                <a:latin typeface="Corbel" charset="0"/>
              </a:rPr>
              <a:t> </a:t>
            </a: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joint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5694" y="616530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71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  <p:bldP spid="24" grpId="0"/>
      <p:bldP spid="34" grpId="0"/>
      <p:bldP spid="35" grpId="0" animBg="1"/>
      <p:bldP spid="39" grpId="0" animBg="1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556171"/>
            <a:ext cx="58801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484189" y="4905788"/>
            <a:ext cx="2829595" cy="195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>
            <a:spLocks/>
          </p:cNvSpPr>
          <p:nvPr/>
        </p:nvSpPr>
        <p:spPr bwMode="auto">
          <a:xfrm>
            <a:off x="3014663" y="2049884"/>
            <a:ext cx="5805487" cy="2989262"/>
          </a:xfrm>
          <a:custGeom>
            <a:avLst/>
            <a:gdLst>
              <a:gd name="T0" fmla="*/ 38346 w 5804568"/>
              <a:gd name="T1" fmla="*/ 254028 h 2989179"/>
              <a:gd name="T2" fmla="*/ 118609 w 5804568"/>
              <a:gd name="T3" fmla="*/ 237986 h 2989179"/>
              <a:gd name="T4" fmla="*/ 348690 w 5804568"/>
              <a:gd name="T5" fmla="*/ 163115 h 2989179"/>
              <a:gd name="T6" fmla="*/ 493161 w 5804568"/>
              <a:gd name="T7" fmla="*/ 45456 h 2989179"/>
              <a:gd name="T8" fmla="*/ 659033 w 5804568"/>
              <a:gd name="T9" fmla="*/ 13368 h 2989179"/>
              <a:gd name="T10" fmla="*/ 889118 w 5804568"/>
              <a:gd name="T11" fmla="*/ 125675 h 2989179"/>
              <a:gd name="T12" fmla="*/ 1108496 w 5804568"/>
              <a:gd name="T13" fmla="*/ 344945 h 2989179"/>
              <a:gd name="T14" fmla="*/ 1359982 w 5804568"/>
              <a:gd name="T15" fmla="*/ 489340 h 2989179"/>
              <a:gd name="T16" fmla="*/ 2018125 w 5804568"/>
              <a:gd name="T17" fmla="*/ 719301 h 2989179"/>
              <a:gd name="T18" fmla="*/ 2670920 w 5804568"/>
              <a:gd name="T19" fmla="*/ 890437 h 2989179"/>
              <a:gd name="T20" fmla="*/ 3307658 w 5804568"/>
              <a:gd name="T21" fmla="*/ 1259446 h 2989179"/>
              <a:gd name="T22" fmla="*/ 3885540 w 5804568"/>
              <a:gd name="T23" fmla="*/ 1569629 h 2989179"/>
              <a:gd name="T24" fmla="*/ 4383160 w 5804568"/>
              <a:gd name="T25" fmla="*/ 1917244 h 2989179"/>
              <a:gd name="T26" fmla="*/ 4554384 w 5804568"/>
              <a:gd name="T27" fmla="*/ 1976073 h 2989179"/>
              <a:gd name="T28" fmla="*/ 5068056 w 5804568"/>
              <a:gd name="T29" fmla="*/ 2275557 h 2989179"/>
              <a:gd name="T30" fmla="*/ 5699444 w 5804568"/>
              <a:gd name="T31" fmla="*/ 2879879 h 2989179"/>
              <a:gd name="T32" fmla="*/ 5720849 w 5804568"/>
              <a:gd name="T33" fmla="*/ 2933355 h 2989179"/>
              <a:gd name="T34" fmla="*/ 5720849 w 5804568"/>
              <a:gd name="T35" fmla="*/ 2933355 h 2989179"/>
              <a:gd name="T36" fmla="*/ 3462830 w 5804568"/>
              <a:gd name="T37" fmla="*/ 2938707 h 2989179"/>
              <a:gd name="T38" fmla="*/ 862362 w 5804568"/>
              <a:gd name="T39" fmla="*/ 2970791 h 2989179"/>
              <a:gd name="T40" fmla="*/ 6242 w 5804568"/>
              <a:gd name="T41" fmla="*/ 2986837 h 2989179"/>
              <a:gd name="T42" fmla="*/ 6242 w 5804568"/>
              <a:gd name="T43" fmla="*/ 2986837 h 2989179"/>
              <a:gd name="T44" fmla="*/ 891 w 5804568"/>
              <a:gd name="T45" fmla="*/ 1366405 h 2989179"/>
              <a:gd name="T46" fmla="*/ 38346 w 5804568"/>
              <a:gd name="T47" fmla="*/ 254028 h 298917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04568" h="2989179">
                <a:moveTo>
                  <a:pt x="38322" y="254000"/>
                </a:moveTo>
                <a:cubicBezTo>
                  <a:pt x="126308" y="221406"/>
                  <a:pt x="66842" y="253109"/>
                  <a:pt x="118533" y="237958"/>
                </a:cubicBezTo>
                <a:cubicBezTo>
                  <a:pt x="170224" y="222807"/>
                  <a:pt x="286084" y="195179"/>
                  <a:pt x="348470" y="163095"/>
                </a:cubicBezTo>
                <a:cubicBezTo>
                  <a:pt x="410856" y="131011"/>
                  <a:pt x="441158" y="70406"/>
                  <a:pt x="492849" y="45452"/>
                </a:cubicBezTo>
                <a:cubicBezTo>
                  <a:pt x="544540" y="20498"/>
                  <a:pt x="592666" y="0"/>
                  <a:pt x="658617" y="13368"/>
                </a:cubicBezTo>
                <a:cubicBezTo>
                  <a:pt x="724568" y="26736"/>
                  <a:pt x="813691" y="70407"/>
                  <a:pt x="888554" y="125663"/>
                </a:cubicBezTo>
                <a:cubicBezTo>
                  <a:pt x="963417" y="180919"/>
                  <a:pt x="1029368" y="284302"/>
                  <a:pt x="1107796" y="344905"/>
                </a:cubicBezTo>
                <a:cubicBezTo>
                  <a:pt x="1186224" y="405508"/>
                  <a:pt x="1207613" y="426898"/>
                  <a:pt x="1359122" y="489284"/>
                </a:cubicBezTo>
                <a:cubicBezTo>
                  <a:pt x="1510631" y="551670"/>
                  <a:pt x="1798498" y="652379"/>
                  <a:pt x="2016849" y="719221"/>
                </a:cubicBezTo>
                <a:cubicBezTo>
                  <a:pt x="2235200" y="786063"/>
                  <a:pt x="2454442" y="800323"/>
                  <a:pt x="2669228" y="890337"/>
                </a:cubicBezTo>
                <a:cubicBezTo>
                  <a:pt x="2884014" y="980351"/>
                  <a:pt x="3103255" y="1146119"/>
                  <a:pt x="3305564" y="1259305"/>
                </a:cubicBezTo>
                <a:cubicBezTo>
                  <a:pt x="3507873" y="1372491"/>
                  <a:pt x="3703943" y="1459831"/>
                  <a:pt x="3883080" y="1569452"/>
                </a:cubicBezTo>
                <a:cubicBezTo>
                  <a:pt x="4062217" y="1679073"/>
                  <a:pt x="4268983" y="1849298"/>
                  <a:pt x="4380386" y="1917031"/>
                </a:cubicBezTo>
                <a:cubicBezTo>
                  <a:pt x="4491789" y="1984764"/>
                  <a:pt x="4437424" y="1916140"/>
                  <a:pt x="4551501" y="1975852"/>
                </a:cubicBezTo>
                <a:cubicBezTo>
                  <a:pt x="4665578" y="2035564"/>
                  <a:pt x="4874126" y="2124687"/>
                  <a:pt x="5064849" y="2275305"/>
                </a:cubicBezTo>
                <a:cubicBezTo>
                  <a:pt x="5255572" y="2425923"/>
                  <a:pt x="5587108" y="2769937"/>
                  <a:pt x="5695838" y="2879558"/>
                </a:cubicBezTo>
                <a:cubicBezTo>
                  <a:pt x="5804568" y="2989179"/>
                  <a:pt x="5717228" y="2933031"/>
                  <a:pt x="5717228" y="2933031"/>
                </a:cubicBezTo>
                <a:lnTo>
                  <a:pt x="3460638" y="2938379"/>
                </a:lnTo>
                <a:lnTo>
                  <a:pt x="861817" y="2970463"/>
                </a:lnTo>
                <a:lnTo>
                  <a:pt x="6238" y="2986505"/>
                </a:lnTo>
                <a:cubicBezTo>
                  <a:pt x="5347" y="2716463"/>
                  <a:pt x="0" y="1821669"/>
                  <a:pt x="891" y="1366252"/>
                </a:cubicBezTo>
                <a:cubicBezTo>
                  <a:pt x="1782" y="910835"/>
                  <a:pt x="18715" y="442049"/>
                  <a:pt x="38322" y="254000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4156075" y="1932409"/>
            <a:ext cx="1465263" cy="836612"/>
          </a:xfrm>
          <a:custGeom>
            <a:avLst/>
            <a:gdLst>
              <a:gd name="T0" fmla="*/ 260554 w 1466071"/>
              <a:gd name="T1" fmla="*/ 12517 h 835972"/>
              <a:gd name="T2" fmla="*/ 31125 w 1466071"/>
              <a:gd name="T3" fmla="*/ 60788 h 835972"/>
              <a:gd name="T4" fmla="*/ 73808 w 1466071"/>
              <a:gd name="T5" fmla="*/ 377251 h 835972"/>
              <a:gd name="T6" fmla="*/ 367266 w 1466071"/>
              <a:gd name="T7" fmla="*/ 640076 h 835972"/>
              <a:gd name="T8" fmla="*/ 788779 w 1466071"/>
              <a:gd name="T9" fmla="*/ 747351 h 835972"/>
              <a:gd name="T10" fmla="*/ 1284988 w 1466071"/>
              <a:gd name="T11" fmla="*/ 811716 h 835972"/>
              <a:gd name="T12" fmla="*/ 1455727 w 1466071"/>
              <a:gd name="T13" fmla="*/ 586439 h 835972"/>
              <a:gd name="T14" fmla="*/ 1327673 w 1466071"/>
              <a:gd name="T15" fmla="*/ 307522 h 835972"/>
              <a:gd name="T16" fmla="*/ 1002202 w 1466071"/>
              <a:gd name="T17" fmla="*/ 119791 h 835972"/>
              <a:gd name="T18" fmla="*/ 671396 w 1466071"/>
              <a:gd name="T19" fmla="*/ 28607 h 835972"/>
              <a:gd name="T20" fmla="*/ 329918 w 1466071"/>
              <a:gd name="T21" fmla="*/ 17881 h 835972"/>
              <a:gd name="T22" fmla="*/ 260554 w 1466071"/>
              <a:gd name="T23" fmla="*/ 12517 h 8359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66071" h="835972">
                <a:moveTo>
                  <a:pt x="261130" y="12477"/>
                </a:moveTo>
                <a:cubicBezTo>
                  <a:pt x="211221" y="19607"/>
                  <a:pt x="62386" y="0"/>
                  <a:pt x="31193" y="60603"/>
                </a:cubicBezTo>
                <a:cubicBezTo>
                  <a:pt x="0" y="121206"/>
                  <a:pt x="17825" y="279845"/>
                  <a:pt x="73972" y="376098"/>
                </a:cubicBezTo>
                <a:cubicBezTo>
                  <a:pt x="130119" y="472351"/>
                  <a:pt x="248653" y="576624"/>
                  <a:pt x="368078" y="638119"/>
                </a:cubicBezTo>
                <a:cubicBezTo>
                  <a:pt x="487503" y="699614"/>
                  <a:pt x="637229" y="716548"/>
                  <a:pt x="790520" y="745067"/>
                </a:cubicBezTo>
                <a:cubicBezTo>
                  <a:pt x="943811" y="773586"/>
                  <a:pt x="1176422" y="835972"/>
                  <a:pt x="1287825" y="809235"/>
                </a:cubicBezTo>
                <a:cubicBezTo>
                  <a:pt x="1399228" y="782498"/>
                  <a:pt x="1451811" y="668422"/>
                  <a:pt x="1458941" y="584646"/>
                </a:cubicBezTo>
                <a:cubicBezTo>
                  <a:pt x="1466071" y="500870"/>
                  <a:pt x="1406358" y="384119"/>
                  <a:pt x="1330604" y="306582"/>
                </a:cubicBezTo>
                <a:cubicBezTo>
                  <a:pt x="1254850" y="229045"/>
                  <a:pt x="1114036" y="165769"/>
                  <a:pt x="1004415" y="119425"/>
                </a:cubicBezTo>
                <a:cubicBezTo>
                  <a:pt x="894794" y="73081"/>
                  <a:pt x="785173" y="45452"/>
                  <a:pt x="672878" y="28519"/>
                </a:cubicBezTo>
                <a:cubicBezTo>
                  <a:pt x="560583" y="11586"/>
                  <a:pt x="406400" y="22281"/>
                  <a:pt x="330646" y="17825"/>
                </a:cubicBezTo>
                <a:cubicBezTo>
                  <a:pt x="254892" y="13369"/>
                  <a:pt x="311039" y="5347"/>
                  <a:pt x="261130" y="1247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634038" y="2100684"/>
            <a:ext cx="1077912" cy="825500"/>
          </a:xfrm>
          <a:custGeom>
            <a:avLst/>
            <a:gdLst>
              <a:gd name="T0" fmla="*/ 584508 w 1078386"/>
              <a:gd name="T1" fmla="*/ 15990 h 826169"/>
              <a:gd name="T2" fmla="*/ 349636 w 1078386"/>
              <a:gd name="T3" fmla="*/ 10659 h 826169"/>
              <a:gd name="T4" fmla="*/ 98754 w 1078386"/>
              <a:gd name="T5" fmla="*/ 79950 h 826169"/>
              <a:gd name="T6" fmla="*/ 8005 w 1078386"/>
              <a:gd name="T7" fmla="*/ 293153 h 826169"/>
              <a:gd name="T8" fmla="*/ 50712 w 1078386"/>
              <a:gd name="T9" fmla="*/ 554327 h 826169"/>
              <a:gd name="T10" fmla="*/ 264230 w 1078386"/>
              <a:gd name="T11" fmla="*/ 756870 h 826169"/>
              <a:gd name="T12" fmla="*/ 632550 w 1078386"/>
              <a:gd name="T13" fmla="*/ 820831 h 826169"/>
              <a:gd name="T14" fmla="*/ 947490 w 1078386"/>
              <a:gd name="T15" fmla="*/ 740880 h 826169"/>
              <a:gd name="T16" fmla="*/ 1064926 w 1078386"/>
              <a:gd name="T17" fmla="*/ 415746 h 826169"/>
              <a:gd name="T18" fmla="*/ 1016883 w 1078386"/>
              <a:gd name="T19" fmla="*/ 202543 h 826169"/>
              <a:gd name="T20" fmla="*/ 974179 w 1078386"/>
              <a:gd name="T21" fmla="*/ 154573 h 826169"/>
              <a:gd name="T22" fmla="*/ 862083 w 1078386"/>
              <a:gd name="T23" fmla="*/ 90611 h 826169"/>
              <a:gd name="T24" fmla="*/ 728632 w 1078386"/>
              <a:gd name="T25" fmla="*/ 42639 h 826169"/>
              <a:gd name="T26" fmla="*/ 584508 w 1078386"/>
              <a:gd name="T27" fmla="*/ 15990 h 82616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78386" h="826169">
                <a:moveTo>
                  <a:pt x="585536" y="16042"/>
                </a:moveTo>
                <a:cubicBezTo>
                  <a:pt x="522259" y="10695"/>
                  <a:pt x="431354" y="0"/>
                  <a:pt x="350252" y="10695"/>
                </a:cubicBezTo>
                <a:cubicBezTo>
                  <a:pt x="269150" y="21390"/>
                  <a:pt x="155964" y="32975"/>
                  <a:pt x="98926" y="80210"/>
                </a:cubicBezTo>
                <a:cubicBezTo>
                  <a:pt x="41888" y="127445"/>
                  <a:pt x="16042" y="214786"/>
                  <a:pt x="8021" y="294105"/>
                </a:cubicBezTo>
                <a:cubicBezTo>
                  <a:pt x="0" y="373424"/>
                  <a:pt x="8021" y="478589"/>
                  <a:pt x="50800" y="556126"/>
                </a:cubicBezTo>
                <a:cubicBezTo>
                  <a:pt x="93579" y="633663"/>
                  <a:pt x="167550" y="714765"/>
                  <a:pt x="264694" y="759326"/>
                </a:cubicBezTo>
                <a:cubicBezTo>
                  <a:pt x="361838" y="803888"/>
                  <a:pt x="519586" y="826169"/>
                  <a:pt x="633663" y="823495"/>
                </a:cubicBezTo>
                <a:cubicBezTo>
                  <a:pt x="747740" y="820821"/>
                  <a:pt x="876969" y="811017"/>
                  <a:pt x="949158" y="743284"/>
                </a:cubicBezTo>
                <a:cubicBezTo>
                  <a:pt x="1021348" y="675551"/>
                  <a:pt x="1055214" y="507109"/>
                  <a:pt x="1066800" y="417095"/>
                </a:cubicBezTo>
                <a:cubicBezTo>
                  <a:pt x="1078386" y="327081"/>
                  <a:pt x="1033824" y="246870"/>
                  <a:pt x="1018673" y="203200"/>
                </a:cubicBezTo>
                <a:cubicBezTo>
                  <a:pt x="1003522" y="159530"/>
                  <a:pt x="1001739" y="173790"/>
                  <a:pt x="975894" y="155074"/>
                </a:cubicBezTo>
                <a:cubicBezTo>
                  <a:pt x="950049" y="136358"/>
                  <a:pt x="904596" y="109621"/>
                  <a:pt x="863600" y="90905"/>
                </a:cubicBezTo>
                <a:cubicBezTo>
                  <a:pt x="822604" y="72189"/>
                  <a:pt x="773585" y="55256"/>
                  <a:pt x="729915" y="42779"/>
                </a:cubicBezTo>
                <a:cubicBezTo>
                  <a:pt x="686245" y="30302"/>
                  <a:pt x="648813" y="21389"/>
                  <a:pt x="585536" y="16042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40675" y="2561059"/>
            <a:ext cx="488950" cy="441325"/>
          </a:xfrm>
          <a:custGeom>
            <a:avLst/>
            <a:gdLst>
              <a:gd name="T0" fmla="*/ 318529 w 490175"/>
              <a:gd name="T1" fmla="*/ 36596 h 441158"/>
              <a:gd name="T2" fmla="*/ 180883 w 490175"/>
              <a:gd name="T3" fmla="*/ 9819 h 441158"/>
              <a:gd name="T4" fmla="*/ 32647 w 490175"/>
              <a:gd name="T5" fmla="*/ 95505 h 441158"/>
              <a:gd name="T6" fmla="*/ 16765 w 490175"/>
              <a:gd name="T7" fmla="*/ 288302 h 441158"/>
              <a:gd name="T8" fmla="*/ 133235 w 490175"/>
              <a:gd name="T9" fmla="*/ 422191 h 441158"/>
              <a:gd name="T10" fmla="*/ 355588 w 490175"/>
              <a:gd name="T11" fmla="*/ 406125 h 441158"/>
              <a:gd name="T12" fmla="*/ 477352 w 490175"/>
              <a:gd name="T13" fmla="*/ 357922 h 441158"/>
              <a:gd name="T14" fmla="*/ 403235 w 490175"/>
              <a:gd name="T15" fmla="*/ 229393 h 441158"/>
              <a:gd name="T16" fmla="*/ 329116 w 490175"/>
              <a:gd name="T17" fmla="*/ 116927 h 441158"/>
              <a:gd name="T18" fmla="*/ 318529 w 490175"/>
              <a:gd name="T19" fmla="*/ 36596 h 4411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0175" h="441158">
                <a:moveTo>
                  <a:pt x="321733" y="36540"/>
                </a:moveTo>
                <a:cubicBezTo>
                  <a:pt x="296779" y="18715"/>
                  <a:pt x="230828" y="0"/>
                  <a:pt x="182702" y="9803"/>
                </a:cubicBezTo>
                <a:cubicBezTo>
                  <a:pt x="134576" y="19606"/>
                  <a:pt x="60603" y="49017"/>
                  <a:pt x="32975" y="95361"/>
                </a:cubicBezTo>
                <a:cubicBezTo>
                  <a:pt x="5347" y="141705"/>
                  <a:pt x="0" y="233501"/>
                  <a:pt x="16933" y="287866"/>
                </a:cubicBezTo>
                <a:cubicBezTo>
                  <a:pt x="33866" y="342231"/>
                  <a:pt x="77536" y="401944"/>
                  <a:pt x="134575" y="421551"/>
                </a:cubicBezTo>
                <a:cubicBezTo>
                  <a:pt x="191614" y="441158"/>
                  <a:pt x="301235" y="416204"/>
                  <a:pt x="359165" y="405509"/>
                </a:cubicBezTo>
                <a:cubicBezTo>
                  <a:pt x="417095" y="394814"/>
                  <a:pt x="474133" y="386793"/>
                  <a:pt x="482154" y="357382"/>
                </a:cubicBezTo>
                <a:cubicBezTo>
                  <a:pt x="490175" y="327971"/>
                  <a:pt x="432245" y="269150"/>
                  <a:pt x="407291" y="229045"/>
                </a:cubicBezTo>
                <a:cubicBezTo>
                  <a:pt x="382337" y="188940"/>
                  <a:pt x="346688" y="147944"/>
                  <a:pt x="332428" y="116751"/>
                </a:cubicBezTo>
                <a:cubicBezTo>
                  <a:pt x="318168" y="85558"/>
                  <a:pt x="346687" y="54365"/>
                  <a:pt x="321733" y="36540"/>
                </a:cubicBezTo>
                <a:close/>
              </a:path>
            </a:pathLst>
          </a:custGeom>
          <a:solidFill>
            <a:srgbClr val="92D05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7496175" y="2267371"/>
            <a:ext cx="415925" cy="434975"/>
          </a:xfrm>
          <a:custGeom>
            <a:avLst/>
            <a:gdLst>
              <a:gd name="T0" fmla="*/ 150214 w 416204"/>
              <a:gd name="T1" fmla="*/ 24966 h 434919"/>
              <a:gd name="T2" fmla="*/ 11554 w 416204"/>
              <a:gd name="T3" fmla="*/ 206873 h 434919"/>
              <a:gd name="T4" fmla="*/ 80886 w 416204"/>
              <a:gd name="T5" fmla="*/ 394127 h 434919"/>
              <a:gd name="T6" fmla="*/ 294207 w 416204"/>
              <a:gd name="T7" fmla="*/ 415524 h 434919"/>
              <a:gd name="T8" fmla="*/ 400868 w 416204"/>
              <a:gd name="T9" fmla="*/ 276424 h 434919"/>
              <a:gd name="T10" fmla="*/ 379535 w 416204"/>
              <a:gd name="T11" fmla="*/ 148020 h 434919"/>
              <a:gd name="T12" fmla="*/ 251542 w 416204"/>
              <a:gd name="T13" fmla="*/ 57066 h 434919"/>
              <a:gd name="T14" fmla="*/ 150214 w 416204"/>
              <a:gd name="T15" fmla="*/ 24966 h 4349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16204" h="434919">
                <a:moveTo>
                  <a:pt x="150618" y="24954"/>
                </a:moveTo>
                <a:cubicBezTo>
                  <a:pt x="110513" y="49909"/>
                  <a:pt x="23172" y="145270"/>
                  <a:pt x="11586" y="206765"/>
                </a:cubicBezTo>
                <a:cubicBezTo>
                  <a:pt x="0" y="268260"/>
                  <a:pt x="33867" y="359165"/>
                  <a:pt x="81102" y="393923"/>
                </a:cubicBezTo>
                <a:cubicBezTo>
                  <a:pt x="128337" y="428681"/>
                  <a:pt x="241523" y="434919"/>
                  <a:pt x="294997" y="415312"/>
                </a:cubicBezTo>
                <a:cubicBezTo>
                  <a:pt x="348471" y="395705"/>
                  <a:pt x="387684" y="320841"/>
                  <a:pt x="401944" y="276280"/>
                </a:cubicBezTo>
                <a:cubicBezTo>
                  <a:pt x="416204" y="231719"/>
                  <a:pt x="405509" y="184484"/>
                  <a:pt x="380555" y="147944"/>
                </a:cubicBezTo>
                <a:cubicBezTo>
                  <a:pt x="355601" y="111404"/>
                  <a:pt x="287867" y="75754"/>
                  <a:pt x="252218" y="57038"/>
                </a:cubicBezTo>
                <a:cubicBezTo>
                  <a:pt x="216569" y="38322"/>
                  <a:pt x="190723" y="0"/>
                  <a:pt x="150618" y="24954"/>
                </a:cubicBez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258050" y="2678534"/>
            <a:ext cx="381000" cy="422275"/>
          </a:xfrm>
          <a:custGeom>
            <a:avLst/>
            <a:gdLst>
              <a:gd name="T0" fmla="*/ 116403 w 380554"/>
              <a:gd name="T1" fmla="*/ 15255 h 421551"/>
              <a:gd name="T2" fmla="*/ 51935 w 380554"/>
              <a:gd name="T3" fmla="*/ 101403 h 421551"/>
              <a:gd name="T4" fmla="*/ 8952 w 380554"/>
              <a:gd name="T5" fmla="*/ 279081 h 421551"/>
              <a:gd name="T6" fmla="*/ 41188 w 380554"/>
              <a:gd name="T7" fmla="*/ 397533 h 421551"/>
              <a:gd name="T8" fmla="*/ 256088 w 380554"/>
              <a:gd name="T9" fmla="*/ 408302 h 421551"/>
              <a:gd name="T10" fmla="*/ 363538 w 380554"/>
              <a:gd name="T11" fmla="*/ 300618 h 421551"/>
              <a:gd name="T12" fmla="*/ 368909 w 380554"/>
              <a:gd name="T13" fmla="*/ 149860 h 421551"/>
              <a:gd name="T14" fmla="*/ 325930 w 380554"/>
              <a:gd name="T15" fmla="*/ 52944 h 421551"/>
              <a:gd name="T16" fmla="*/ 223852 w 380554"/>
              <a:gd name="T17" fmla="*/ 9871 h 421551"/>
              <a:gd name="T18" fmla="*/ 116403 w 380554"/>
              <a:gd name="T19" fmla="*/ 15255 h 4215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80554" h="421551">
                <a:moveTo>
                  <a:pt x="115859" y="15151"/>
                </a:moveTo>
                <a:cubicBezTo>
                  <a:pt x="87340" y="30302"/>
                  <a:pt x="69516" y="57039"/>
                  <a:pt x="51691" y="100709"/>
                </a:cubicBezTo>
                <a:cubicBezTo>
                  <a:pt x="33867" y="144379"/>
                  <a:pt x="10694" y="228155"/>
                  <a:pt x="8912" y="277172"/>
                </a:cubicBezTo>
                <a:cubicBezTo>
                  <a:pt x="7130" y="326189"/>
                  <a:pt x="0" y="373425"/>
                  <a:pt x="40996" y="394814"/>
                </a:cubicBezTo>
                <a:cubicBezTo>
                  <a:pt x="81992" y="416203"/>
                  <a:pt x="201417" y="421551"/>
                  <a:pt x="254891" y="405509"/>
                </a:cubicBezTo>
                <a:cubicBezTo>
                  <a:pt x="308365" y="389467"/>
                  <a:pt x="343122" y="341340"/>
                  <a:pt x="361838" y="298561"/>
                </a:cubicBezTo>
                <a:cubicBezTo>
                  <a:pt x="380554" y="255782"/>
                  <a:pt x="373424" y="189831"/>
                  <a:pt x="367185" y="148835"/>
                </a:cubicBezTo>
                <a:cubicBezTo>
                  <a:pt x="360946" y="107839"/>
                  <a:pt x="348469" y="75754"/>
                  <a:pt x="324406" y="52582"/>
                </a:cubicBezTo>
                <a:cubicBezTo>
                  <a:pt x="300343" y="29410"/>
                  <a:pt x="260237" y="15150"/>
                  <a:pt x="222806" y="9803"/>
                </a:cubicBezTo>
                <a:cubicBezTo>
                  <a:pt x="185375" y="4456"/>
                  <a:pt x="144378" y="0"/>
                  <a:pt x="115859" y="15151"/>
                </a:cubicBez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164388" y="2564234"/>
            <a:ext cx="1511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prstClr val="white"/>
                </a:solidFill>
                <a:latin typeface="Gill Sans MT" charset="0"/>
              </a:rPr>
              <a:t>tibial nerve and vessels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80063" y="2203871"/>
            <a:ext cx="1512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flexor </a:t>
            </a:r>
            <a:r>
              <a:rPr lang="en-GB" sz="1400" dirty="0" err="1">
                <a:solidFill>
                  <a:prstClr val="white"/>
                </a:solidFill>
                <a:latin typeface="Gill Sans MT" charset="0"/>
              </a:rPr>
              <a:t>digitorum</a:t>
            </a: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 </a:t>
            </a:r>
            <a:r>
              <a:rPr lang="en-GB" sz="1400" dirty="0" err="1">
                <a:solidFill>
                  <a:prstClr val="white"/>
                </a:solidFill>
                <a:latin typeface="Gill Sans MT" charset="0"/>
              </a:rPr>
              <a:t>longus</a:t>
            </a:r>
            <a:endParaRPr lang="en-GB" sz="14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211638" y="2059409"/>
            <a:ext cx="1223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prstClr val="white"/>
                </a:solidFill>
                <a:latin typeface="Gill Sans MT" charset="0"/>
              </a:rPr>
              <a:t>tibialis</a:t>
            </a: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 posterior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51275" y="3643734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medial malleolus</a:t>
            </a:r>
          </a:p>
        </p:txBody>
      </p:sp>
      <p:pic>
        <p:nvPicPr>
          <p:cNvPr id="20493" name="Picture 29" descr="ankle axial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1556171"/>
            <a:ext cx="28082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Rectangle 28"/>
          <p:cNvSpPr>
            <a:spLocks noChangeArrowheads="1"/>
          </p:cNvSpPr>
          <p:nvPr/>
        </p:nvSpPr>
        <p:spPr bwMode="auto">
          <a:xfrm rot="1260415">
            <a:off x="1310086" y="1763076"/>
            <a:ext cx="822325" cy="394734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57200" y="299591"/>
            <a:ext cx="8507413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70C0"/>
                </a:solidFill>
                <a:latin typeface="Corbel" charset="0"/>
              </a:rPr>
              <a:t>Ultrasound of ankle (medial </a:t>
            </a:r>
            <a:r>
              <a:rPr lang="en-US" sz="4000" b="1" dirty="0" smtClean="0">
                <a:solidFill>
                  <a:srgbClr val="0070C0"/>
                </a:solidFill>
                <a:latin typeface="Corbel" charset="0"/>
              </a:rPr>
              <a:t>aspect)</a:t>
            </a:r>
            <a:endParaRPr lang="en-US" sz="4000" b="1" dirty="0">
              <a:solidFill>
                <a:srgbClr val="0070C0"/>
              </a:solidFill>
              <a:latin typeface="Corbel" charset="0"/>
            </a:endParaRPr>
          </a:p>
        </p:txBody>
      </p:sp>
      <p:pic>
        <p:nvPicPr>
          <p:cNvPr id="2" name="BC7A9A5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0776" y="4905788"/>
            <a:ext cx="3470597" cy="1952211"/>
          </a:xfrm>
          <a:prstGeom prst="rect">
            <a:avLst/>
          </a:prstGeom>
        </p:spPr>
      </p:pic>
      <p:pic>
        <p:nvPicPr>
          <p:cNvPr id="3" name="CAA0E50D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9190" y="4905789"/>
            <a:ext cx="3470598" cy="1952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4315" y="4556840"/>
            <a:ext cx="164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3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998956"/>
            <a:ext cx="2339751" cy="18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 descr="ankle axial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4338" y="1544488"/>
            <a:ext cx="284321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8"/>
          <p:cNvSpPr>
            <a:spLocks noChangeArrowheads="1"/>
          </p:cNvSpPr>
          <p:nvPr/>
        </p:nvSpPr>
        <p:spPr bwMode="auto">
          <a:xfrm rot="-1991857">
            <a:off x="573828" y="1846830"/>
            <a:ext cx="969963" cy="414337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82765" y="1542185"/>
            <a:ext cx="5755473" cy="3381477"/>
            <a:chOff x="3060576" y="1544488"/>
            <a:chExt cx="5903912" cy="3468688"/>
          </a:xfrm>
        </p:grpSpPr>
        <p:pic>
          <p:nvPicPr>
            <p:cNvPr id="2150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576" y="1544488"/>
              <a:ext cx="5903912" cy="346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379913" y="1957238"/>
              <a:ext cx="3582988" cy="3055938"/>
            </a:xfrm>
            <a:custGeom>
              <a:avLst/>
              <a:gdLst>
                <a:gd name="T0" fmla="*/ 2864140 w 3583628"/>
                <a:gd name="T1" fmla="*/ 157731 h 3056020"/>
                <a:gd name="T2" fmla="*/ 2687806 w 3583628"/>
                <a:gd name="T3" fmla="*/ 45448 h 3056020"/>
                <a:gd name="T4" fmla="*/ 2463376 w 3583628"/>
                <a:gd name="T5" fmla="*/ 18711 h 3056020"/>
                <a:gd name="T6" fmla="*/ 2212230 w 3583628"/>
                <a:gd name="T7" fmla="*/ 72181 h 3056020"/>
                <a:gd name="T8" fmla="*/ 2083985 w 3583628"/>
                <a:gd name="T9" fmla="*/ 173769 h 3056020"/>
                <a:gd name="T10" fmla="*/ 1993144 w 3583628"/>
                <a:gd name="T11" fmla="*/ 307441 h 3056020"/>
                <a:gd name="T12" fmla="*/ 1827494 w 3583628"/>
                <a:gd name="T13" fmla="*/ 435762 h 3056020"/>
                <a:gd name="T14" fmla="*/ 1421384 w 3583628"/>
                <a:gd name="T15" fmla="*/ 676369 h 3056020"/>
                <a:gd name="T16" fmla="*/ 1009932 w 3583628"/>
                <a:gd name="T17" fmla="*/ 831427 h 3056020"/>
                <a:gd name="T18" fmla="*/ 630537 w 3583628"/>
                <a:gd name="T19" fmla="*/ 933015 h 3056020"/>
                <a:gd name="T20" fmla="*/ 390078 w 3583628"/>
                <a:gd name="T21" fmla="*/ 1002523 h 3056020"/>
                <a:gd name="T22" fmla="*/ 160305 w 3583628"/>
                <a:gd name="T23" fmla="*/ 1269863 h 3056020"/>
                <a:gd name="T24" fmla="*/ 64124 w 3583628"/>
                <a:gd name="T25" fmla="*/ 1729689 h 3056020"/>
                <a:gd name="T26" fmla="*/ 26717 w 3583628"/>
                <a:gd name="T27" fmla="*/ 2467546 h 3056020"/>
                <a:gd name="T28" fmla="*/ 224429 w 3583628"/>
                <a:gd name="T29" fmla="*/ 2964794 h 3056020"/>
                <a:gd name="T30" fmla="*/ 678631 w 3583628"/>
                <a:gd name="T31" fmla="*/ 3012916 h 3056020"/>
                <a:gd name="T32" fmla="*/ 3521398 w 3583628"/>
                <a:gd name="T33" fmla="*/ 3018264 h 3056020"/>
                <a:gd name="T34" fmla="*/ 3521398 w 3583628"/>
                <a:gd name="T35" fmla="*/ 3018264 h 3056020"/>
                <a:gd name="T36" fmla="*/ 3473305 w 3583628"/>
                <a:gd name="T37" fmla="*/ 991828 h 3056020"/>
                <a:gd name="T38" fmla="*/ 2864140 w 3583628"/>
                <a:gd name="T39" fmla="*/ 157731 h 30560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583628" h="3056020">
                  <a:moveTo>
                    <a:pt x="2866189" y="157747"/>
                  </a:moveTo>
                  <a:cubicBezTo>
                    <a:pt x="2735179" y="0"/>
                    <a:pt x="2756568" y="68624"/>
                    <a:pt x="2689726" y="45452"/>
                  </a:cubicBezTo>
                  <a:cubicBezTo>
                    <a:pt x="2622884" y="22280"/>
                    <a:pt x="2544456" y="14259"/>
                    <a:pt x="2465137" y="18715"/>
                  </a:cubicBezTo>
                  <a:cubicBezTo>
                    <a:pt x="2385818" y="23171"/>
                    <a:pt x="2277087" y="46343"/>
                    <a:pt x="2213810" y="72189"/>
                  </a:cubicBezTo>
                  <a:cubicBezTo>
                    <a:pt x="2150533" y="98035"/>
                    <a:pt x="2122013" y="134575"/>
                    <a:pt x="2085473" y="173789"/>
                  </a:cubicBezTo>
                  <a:cubicBezTo>
                    <a:pt x="2048933" y="213003"/>
                    <a:pt x="2037347" y="263803"/>
                    <a:pt x="1994568" y="307473"/>
                  </a:cubicBezTo>
                  <a:cubicBezTo>
                    <a:pt x="1951789" y="351143"/>
                    <a:pt x="1924161" y="374315"/>
                    <a:pt x="1828800" y="435810"/>
                  </a:cubicBezTo>
                  <a:cubicBezTo>
                    <a:pt x="1733439" y="497305"/>
                    <a:pt x="1558758" y="610490"/>
                    <a:pt x="1422400" y="676441"/>
                  </a:cubicBezTo>
                  <a:cubicBezTo>
                    <a:pt x="1286042" y="742392"/>
                    <a:pt x="1142554" y="788736"/>
                    <a:pt x="1010652" y="831515"/>
                  </a:cubicBezTo>
                  <a:cubicBezTo>
                    <a:pt x="878750" y="874294"/>
                    <a:pt x="734371" y="904596"/>
                    <a:pt x="630989" y="933115"/>
                  </a:cubicBezTo>
                  <a:cubicBezTo>
                    <a:pt x="527607" y="961634"/>
                    <a:pt x="468786" y="946484"/>
                    <a:pt x="390358" y="1002631"/>
                  </a:cubicBezTo>
                  <a:cubicBezTo>
                    <a:pt x="311930" y="1058778"/>
                    <a:pt x="214786" y="1148792"/>
                    <a:pt x="160421" y="1269999"/>
                  </a:cubicBezTo>
                  <a:cubicBezTo>
                    <a:pt x="106056" y="1391206"/>
                    <a:pt x="86449" y="1530238"/>
                    <a:pt x="64168" y="1729873"/>
                  </a:cubicBezTo>
                  <a:cubicBezTo>
                    <a:pt x="41887" y="1929508"/>
                    <a:pt x="0" y="2261936"/>
                    <a:pt x="26737" y="2467810"/>
                  </a:cubicBezTo>
                  <a:cubicBezTo>
                    <a:pt x="53474" y="2673684"/>
                    <a:pt x="115859" y="2874210"/>
                    <a:pt x="224589" y="2965115"/>
                  </a:cubicBezTo>
                  <a:cubicBezTo>
                    <a:pt x="333319" y="3056020"/>
                    <a:pt x="129227" y="3004329"/>
                    <a:pt x="679115" y="3013241"/>
                  </a:cubicBezTo>
                  <a:cubicBezTo>
                    <a:pt x="1229003" y="3022153"/>
                    <a:pt x="3523915" y="3018589"/>
                    <a:pt x="3523915" y="3018589"/>
                  </a:cubicBezTo>
                  <a:cubicBezTo>
                    <a:pt x="3515894" y="2680814"/>
                    <a:pt x="3583628" y="1467852"/>
                    <a:pt x="3475789" y="991936"/>
                  </a:cubicBezTo>
                  <a:cubicBezTo>
                    <a:pt x="3367951" y="516020"/>
                    <a:pt x="2997199" y="315494"/>
                    <a:pt x="2866189" y="157747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040313" y="1815951"/>
              <a:ext cx="1296988" cy="574675"/>
            </a:xfrm>
            <a:custGeom>
              <a:avLst/>
              <a:gdLst>
                <a:gd name="T0" fmla="*/ 1260281 w 1296737"/>
                <a:gd name="T1" fmla="*/ 357858 h 574842"/>
                <a:gd name="T2" fmla="*/ 1046218 w 1296737"/>
                <a:gd name="T3" fmla="*/ 128189 h 574842"/>
                <a:gd name="T4" fmla="*/ 730479 w 1296737"/>
                <a:gd name="T5" fmla="*/ 16022 h 574842"/>
                <a:gd name="T6" fmla="*/ 446849 w 1296737"/>
                <a:gd name="T7" fmla="*/ 32048 h 574842"/>
                <a:gd name="T8" fmla="*/ 109705 w 1296737"/>
                <a:gd name="T9" fmla="*/ 149554 h 574842"/>
                <a:gd name="T10" fmla="*/ 24083 w 1296737"/>
                <a:gd name="T11" fmla="*/ 437976 h 574842"/>
                <a:gd name="T12" fmla="*/ 254196 w 1296737"/>
                <a:gd name="T13" fmla="*/ 555480 h 574842"/>
                <a:gd name="T14" fmla="*/ 602044 w 1296737"/>
                <a:gd name="T15" fmla="*/ 528774 h 574842"/>
                <a:gd name="T16" fmla="*/ 853565 w 1296737"/>
                <a:gd name="T17" fmla="*/ 523434 h 574842"/>
                <a:gd name="T18" fmla="*/ 1019461 w 1296737"/>
                <a:gd name="T19" fmla="*/ 571504 h 574842"/>
                <a:gd name="T20" fmla="*/ 1206764 w 1296737"/>
                <a:gd name="T21" fmla="*/ 539456 h 574842"/>
                <a:gd name="T22" fmla="*/ 1270984 w 1296737"/>
                <a:gd name="T23" fmla="*/ 443316 h 574842"/>
                <a:gd name="T24" fmla="*/ 1260281 w 1296737"/>
                <a:gd name="T25" fmla="*/ 357858 h 5748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6737" h="574842">
                  <a:moveTo>
                    <a:pt x="1259305" y="358274"/>
                  </a:moveTo>
                  <a:cubicBezTo>
                    <a:pt x="1221873" y="305692"/>
                    <a:pt x="1133642" y="185376"/>
                    <a:pt x="1045410" y="128337"/>
                  </a:cubicBezTo>
                  <a:cubicBezTo>
                    <a:pt x="957178" y="71298"/>
                    <a:pt x="829733" y="32084"/>
                    <a:pt x="729915" y="16042"/>
                  </a:cubicBezTo>
                  <a:cubicBezTo>
                    <a:pt x="630098" y="0"/>
                    <a:pt x="549887" y="9803"/>
                    <a:pt x="446505" y="32084"/>
                  </a:cubicBezTo>
                  <a:cubicBezTo>
                    <a:pt x="343123" y="54365"/>
                    <a:pt x="180028" y="81993"/>
                    <a:pt x="109621" y="149726"/>
                  </a:cubicBezTo>
                  <a:cubicBezTo>
                    <a:pt x="39214" y="217459"/>
                    <a:pt x="0" y="370751"/>
                    <a:pt x="24063" y="438484"/>
                  </a:cubicBezTo>
                  <a:cubicBezTo>
                    <a:pt x="48126" y="506217"/>
                    <a:pt x="157747" y="540975"/>
                    <a:pt x="254000" y="556126"/>
                  </a:cubicBezTo>
                  <a:cubicBezTo>
                    <a:pt x="350253" y="571277"/>
                    <a:pt x="501762" y="534737"/>
                    <a:pt x="601579" y="529390"/>
                  </a:cubicBezTo>
                  <a:cubicBezTo>
                    <a:pt x="701397" y="524043"/>
                    <a:pt x="783389" y="516912"/>
                    <a:pt x="852905" y="524042"/>
                  </a:cubicBezTo>
                  <a:cubicBezTo>
                    <a:pt x="922421" y="531172"/>
                    <a:pt x="959852" y="569494"/>
                    <a:pt x="1018673" y="572168"/>
                  </a:cubicBezTo>
                  <a:cubicBezTo>
                    <a:pt x="1077494" y="574842"/>
                    <a:pt x="1163943" y="561473"/>
                    <a:pt x="1205831" y="540084"/>
                  </a:cubicBezTo>
                  <a:cubicBezTo>
                    <a:pt x="1247719" y="518695"/>
                    <a:pt x="1259305" y="468786"/>
                    <a:pt x="1270000" y="443832"/>
                  </a:cubicBezTo>
                  <a:cubicBezTo>
                    <a:pt x="1280695" y="418878"/>
                    <a:pt x="1296737" y="410856"/>
                    <a:pt x="1259305" y="358274"/>
                  </a:cubicBezTo>
                  <a:close/>
                </a:path>
              </a:pathLst>
            </a:custGeom>
            <a:solidFill>
              <a:srgbClr val="FFC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5700588" y="2325538"/>
              <a:ext cx="1392238" cy="455613"/>
            </a:xfrm>
            <a:custGeom>
              <a:avLst/>
              <a:gdLst>
                <a:gd name="T0" fmla="*/ 448467 w 1392097"/>
                <a:gd name="T1" fmla="*/ 3573 h 455418"/>
                <a:gd name="T2" fmla="*/ 245187 w 1392097"/>
                <a:gd name="T3" fmla="*/ 46424 h 455418"/>
                <a:gd name="T4" fmla="*/ 47254 w 1392097"/>
                <a:gd name="T5" fmla="*/ 137486 h 455418"/>
                <a:gd name="T6" fmla="*/ 9807 w 1392097"/>
                <a:gd name="T7" fmla="*/ 287468 h 455418"/>
                <a:gd name="T8" fmla="*/ 106099 w 1392097"/>
                <a:gd name="T9" fmla="*/ 426738 h 455418"/>
                <a:gd name="T10" fmla="*/ 298680 w 1392097"/>
                <a:gd name="T11" fmla="*/ 453520 h 455418"/>
                <a:gd name="T12" fmla="*/ 625002 w 1392097"/>
                <a:gd name="T13" fmla="*/ 442807 h 455418"/>
                <a:gd name="T14" fmla="*/ 919227 w 1392097"/>
                <a:gd name="T15" fmla="*/ 383885 h 455418"/>
                <a:gd name="T16" fmla="*/ 1282996 w 1392097"/>
                <a:gd name="T17" fmla="*/ 201762 h 455418"/>
                <a:gd name="T18" fmla="*/ 1384636 w 1392097"/>
                <a:gd name="T19" fmla="*/ 83920 h 455418"/>
                <a:gd name="T20" fmla="*/ 1234850 w 1392097"/>
                <a:gd name="T21" fmla="*/ 51780 h 455418"/>
                <a:gd name="T22" fmla="*/ 1069013 w 1392097"/>
                <a:gd name="T23" fmla="*/ 8929 h 455418"/>
                <a:gd name="T24" fmla="*/ 812236 w 1392097"/>
                <a:gd name="T25" fmla="*/ 30354 h 455418"/>
                <a:gd name="T26" fmla="*/ 592906 w 1392097"/>
                <a:gd name="T27" fmla="*/ 24999 h 455418"/>
                <a:gd name="T28" fmla="*/ 448467 w 1392097"/>
                <a:gd name="T29" fmla="*/ 3573 h 4554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92097" h="455418">
                  <a:moveTo>
                    <a:pt x="448287" y="3565"/>
                  </a:moveTo>
                  <a:cubicBezTo>
                    <a:pt x="390357" y="7130"/>
                    <a:pt x="311929" y="24063"/>
                    <a:pt x="245087" y="46344"/>
                  </a:cubicBezTo>
                  <a:cubicBezTo>
                    <a:pt x="178245" y="68625"/>
                    <a:pt x="86448" y="97145"/>
                    <a:pt x="47234" y="137250"/>
                  </a:cubicBezTo>
                  <a:cubicBezTo>
                    <a:pt x="8020" y="177355"/>
                    <a:pt x="0" y="238850"/>
                    <a:pt x="9803" y="286976"/>
                  </a:cubicBezTo>
                  <a:cubicBezTo>
                    <a:pt x="19606" y="335102"/>
                    <a:pt x="57929" y="398380"/>
                    <a:pt x="106055" y="426008"/>
                  </a:cubicBezTo>
                  <a:cubicBezTo>
                    <a:pt x="154181" y="453636"/>
                    <a:pt x="212111" y="450070"/>
                    <a:pt x="298560" y="452744"/>
                  </a:cubicBezTo>
                  <a:cubicBezTo>
                    <a:pt x="385009" y="455418"/>
                    <a:pt x="521368" y="453636"/>
                    <a:pt x="624750" y="442050"/>
                  </a:cubicBezTo>
                  <a:cubicBezTo>
                    <a:pt x="728132" y="430464"/>
                    <a:pt x="809234" y="423334"/>
                    <a:pt x="918855" y="383229"/>
                  </a:cubicBezTo>
                  <a:cubicBezTo>
                    <a:pt x="1028476" y="343124"/>
                    <a:pt x="1204939" y="251327"/>
                    <a:pt x="1282476" y="201418"/>
                  </a:cubicBezTo>
                  <a:cubicBezTo>
                    <a:pt x="1360013" y="151509"/>
                    <a:pt x="1392097" y="108730"/>
                    <a:pt x="1384076" y="83776"/>
                  </a:cubicBezTo>
                  <a:cubicBezTo>
                    <a:pt x="1376055" y="58822"/>
                    <a:pt x="1286933" y="64169"/>
                    <a:pt x="1234350" y="51692"/>
                  </a:cubicBezTo>
                  <a:cubicBezTo>
                    <a:pt x="1181768" y="39215"/>
                    <a:pt x="1138988" y="12478"/>
                    <a:pt x="1068581" y="8913"/>
                  </a:cubicBezTo>
                  <a:cubicBezTo>
                    <a:pt x="998174" y="5348"/>
                    <a:pt x="891227" y="27628"/>
                    <a:pt x="811908" y="30302"/>
                  </a:cubicBezTo>
                  <a:lnTo>
                    <a:pt x="592666" y="24955"/>
                  </a:lnTo>
                  <a:cubicBezTo>
                    <a:pt x="529389" y="22281"/>
                    <a:pt x="506217" y="0"/>
                    <a:pt x="448287" y="3565"/>
                  </a:cubicBezTo>
                  <a:close/>
                </a:path>
              </a:pathLst>
            </a:custGeom>
            <a:solidFill>
              <a:srgbClr val="FFC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95638" y="2042963"/>
              <a:ext cx="2222500" cy="1276350"/>
            </a:xfrm>
            <a:custGeom>
              <a:avLst/>
              <a:gdLst>
                <a:gd name="connsiteX0" fmla="*/ 1751264 w 2223615"/>
                <a:gd name="connsiteY0" fmla="*/ 135466 h 1258413"/>
                <a:gd name="connsiteX1" fmla="*/ 1392990 w 2223615"/>
                <a:gd name="connsiteY1" fmla="*/ 28519 h 1258413"/>
                <a:gd name="connsiteX2" fmla="*/ 965201 w 2223615"/>
                <a:gd name="connsiteY2" fmla="*/ 12477 h 1258413"/>
                <a:gd name="connsiteX3" fmla="*/ 516022 w 2223615"/>
                <a:gd name="connsiteY3" fmla="*/ 71298 h 1258413"/>
                <a:gd name="connsiteX4" fmla="*/ 131011 w 2223615"/>
                <a:gd name="connsiteY4" fmla="*/ 440266 h 1258413"/>
                <a:gd name="connsiteX5" fmla="*/ 2674 w 2223615"/>
                <a:gd name="connsiteY5" fmla="*/ 825277 h 1258413"/>
                <a:gd name="connsiteX6" fmla="*/ 114969 w 2223615"/>
                <a:gd name="connsiteY6" fmla="*/ 1162161 h 1258413"/>
                <a:gd name="connsiteX7" fmla="*/ 569495 w 2223615"/>
                <a:gd name="connsiteY7" fmla="*/ 1253066 h 1258413"/>
                <a:gd name="connsiteX8" fmla="*/ 1237916 w 2223615"/>
                <a:gd name="connsiteY8" fmla="*/ 1130077 h 1258413"/>
                <a:gd name="connsiteX9" fmla="*/ 1649664 w 2223615"/>
                <a:gd name="connsiteY9" fmla="*/ 841319 h 1258413"/>
                <a:gd name="connsiteX10" fmla="*/ 1900990 w 2223615"/>
                <a:gd name="connsiteY10" fmla="*/ 814582 h 1258413"/>
                <a:gd name="connsiteX11" fmla="*/ 2163011 w 2223615"/>
                <a:gd name="connsiteY11" fmla="*/ 739719 h 1258413"/>
                <a:gd name="connsiteX12" fmla="*/ 2216485 w 2223615"/>
                <a:gd name="connsiteY12" fmla="*/ 675550 h 1258413"/>
                <a:gd name="connsiteX13" fmla="*/ 2120232 w 2223615"/>
                <a:gd name="connsiteY13" fmla="*/ 707635 h 1258413"/>
                <a:gd name="connsiteX14" fmla="*/ 1804737 w 2223615"/>
                <a:gd name="connsiteY14" fmla="*/ 712982 h 1258413"/>
                <a:gd name="connsiteX15" fmla="*/ 1601537 w 2223615"/>
                <a:gd name="connsiteY15" fmla="*/ 707635 h 1258413"/>
                <a:gd name="connsiteX16" fmla="*/ 1510632 w 2223615"/>
                <a:gd name="connsiteY16" fmla="*/ 531171 h 1258413"/>
                <a:gd name="connsiteX17" fmla="*/ 1564106 w 2223615"/>
                <a:gd name="connsiteY17" fmla="*/ 386793 h 1258413"/>
                <a:gd name="connsiteX18" fmla="*/ 1815432 w 2223615"/>
                <a:gd name="connsiteY18" fmla="*/ 279845 h 1258413"/>
                <a:gd name="connsiteX19" fmla="*/ 1959811 w 2223615"/>
                <a:gd name="connsiteY19" fmla="*/ 263803 h 1258413"/>
                <a:gd name="connsiteX20" fmla="*/ 1858211 w 2223615"/>
                <a:gd name="connsiteY20" fmla="*/ 204982 h 1258413"/>
                <a:gd name="connsiteX21" fmla="*/ 1751264 w 2223615"/>
                <a:gd name="connsiteY21" fmla="*/ 135466 h 1258413"/>
                <a:gd name="connsiteX0" fmla="*/ 1889521 w 2223615"/>
                <a:gd name="connsiteY0" fmla="*/ 29410 h 1299609"/>
                <a:gd name="connsiteX1" fmla="*/ 1392990 w 2223615"/>
                <a:gd name="connsiteY1" fmla="*/ 69715 h 1299609"/>
                <a:gd name="connsiteX2" fmla="*/ 965201 w 2223615"/>
                <a:gd name="connsiteY2" fmla="*/ 53673 h 1299609"/>
                <a:gd name="connsiteX3" fmla="*/ 516022 w 2223615"/>
                <a:gd name="connsiteY3" fmla="*/ 112494 h 1299609"/>
                <a:gd name="connsiteX4" fmla="*/ 131011 w 2223615"/>
                <a:gd name="connsiteY4" fmla="*/ 481462 h 1299609"/>
                <a:gd name="connsiteX5" fmla="*/ 2674 w 2223615"/>
                <a:gd name="connsiteY5" fmla="*/ 866473 h 1299609"/>
                <a:gd name="connsiteX6" fmla="*/ 114969 w 2223615"/>
                <a:gd name="connsiteY6" fmla="*/ 1203357 h 1299609"/>
                <a:gd name="connsiteX7" fmla="*/ 569495 w 2223615"/>
                <a:gd name="connsiteY7" fmla="*/ 1294262 h 1299609"/>
                <a:gd name="connsiteX8" fmla="*/ 1237916 w 2223615"/>
                <a:gd name="connsiteY8" fmla="*/ 1171273 h 1299609"/>
                <a:gd name="connsiteX9" fmla="*/ 1649664 w 2223615"/>
                <a:gd name="connsiteY9" fmla="*/ 882515 h 1299609"/>
                <a:gd name="connsiteX10" fmla="*/ 1900990 w 2223615"/>
                <a:gd name="connsiteY10" fmla="*/ 855778 h 1299609"/>
                <a:gd name="connsiteX11" fmla="*/ 2163011 w 2223615"/>
                <a:gd name="connsiteY11" fmla="*/ 780915 h 1299609"/>
                <a:gd name="connsiteX12" fmla="*/ 2216485 w 2223615"/>
                <a:gd name="connsiteY12" fmla="*/ 716746 h 1299609"/>
                <a:gd name="connsiteX13" fmla="*/ 2120232 w 2223615"/>
                <a:gd name="connsiteY13" fmla="*/ 748831 h 1299609"/>
                <a:gd name="connsiteX14" fmla="*/ 1804737 w 2223615"/>
                <a:gd name="connsiteY14" fmla="*/ 754178 h 1299609"/>
                <a:gd name="connsiteX15" fmla="*/ 1601537 w 2223615"/>
                <a:gd name="connsiteY15" fmla="*/ 748831 h 1299609"/>
                <a:gd name="connsiteX16" fmla="*/ 1510632 w 2223615"/>
                <a:gd name="connsiteY16" fmla="*/ 572367 h 1299609"/>
                <a:gd name="connsiteX17" fmla="*/ 1564106 w 2223615"/>
                <a:gd name="connsiteY17" fmla="*/ 427989 h 1299609"/>
                <a:gd name="connsiteX18" fmla="*/ 1815432 w 2223615"/>
                <a:gd name="connsiteY18" fmla="*/ 321041 h 1299609"/>
                <a:gd name="connsiteX19" fmla="*/ 1959811 w 2223615"/>
                <a:gd name="connsiteY19" fmla="*/ 304999 h 1299609"/>
                <a:gd name="connsiteX20" fmla="*/ 1858211 w 2223615"/>
                <a:gd name="connsiteY20" fmla="*/ 246178 h 1299609"/>
                <a:gd name="connsiteX21" fmla="*/ 1889521 w 2223615"/>
                <a:gd name="connsiteY21" fmla="*/ 29410 h 1299609"/>
                <a:gd name="connsiteX0" fmla="*/ 1889521 w 2223615"/>
                <a:gd name="connsiteY0" fmla="*/ 29410 h 1299609"/>
                <a:gd name="connsiteX1" fmla="*/ 1392990 w 2223615"/>
                <a:gd name="connsiteY1" fmla="*/ 69715 h 1299609"/>
                <a:gd name="connsiteX2" fmla="*/ 965201 w 2223615"/>
                <a:gd name="connsiteY2" fmla="*/ 53673 h 1299609"/>
                <a:gd name="connsiteX3" fmla="*/ 516022 w 2223615"/>
                <a:gd name="connsiteY3" fmla="*/ 112494 h 1299609"/>
                <a:gd name="connsiteX4" fmla="*/ 131011 w 2223615"/>
                <a:gd name="connsiteY4" fmla="*/ 481462 h 1299609"/>
                <a:gd name="connsiteX5" fmla="*/ 2674 w 2223615"/>
                <a:gd name="connsiteY5" fmla="*/ 866473 h 1299609"/>
                <a:gd name="connsiteX6" fmla="*/ 114969 w 2223615"/>
                <a:gd name="connsiteY6" fmla="*/ 1203357 h 1299609"/>
                <a:gd name="connsiteX7" fmla="*/ 569495 w 2223615"/>
                <a:gd name="connsiteY7" fmla="*/ 1294262 h 1299609"/>
                <a:gd name="connsiteX8" fmla="*/ 1237916 w 2223615"/>
                <a:gd name="connsiteY8" fmla="*/ 1171273 h 1299609"/>
                <a:gd name="connsiteX9" fmla="*/ 1649664 w 2223615"/>
                <a:gd name="connsiteY9" fmla="*/ 882515 h 1299609"/>
                <a:gd name="connsiteX10" fmla="*/ 1900990 w 2223615"/>
                <a:gd name="connsiteY10" fmla="*/ 855778 h 1299609"/>
                <a:gd name="connsiteX11" fmla="*/ 2163011 w 2223615"/>
                <a:gd name="connsiteY11" fmla="*/ 780915 h 1299609"/>
                <a:gd name="connsiteX12" fmla="*/ 2216485 w 2223615"/>
                <a:gd name="connsiteY12" fmla="*/ 716746 h 1299609"/>
                <a:gd name="connsiteX13" fmla="*/ 2120232 w 2223615"/>
                <a:gd name="connsiteY13" fmla="*/ 748831 h 1299609"/>
                <a:gd name="connsiteX14" fmla="*/ 1804737 w 2223615"/>
                <a:gd name="connsiteY14" fmla="*/ 754178 h 1299609"/>
                <a:gd name="connsiteX15" fmla="*/ 1601537 w 2223615"/>
                <a:gd name="connsiteY15" fmla="*/ 748831 h 1299609"/>
                <a:gd name="connsiteX16" fmla="*/ 1510632 w 2223615"/>
                <a:gd name="connsiteY16" fmla="*/ 572367 h 1299609"/>
                <a:gd name="connsiteX17" fmla="*/ 1564106 w 2223615"/>
                <a:gd name="connsiteY17" fmla="*/ 427989 h 1299609"/>
                <a:gd name="connsiteX18" fmla="*/ 1815432 w 2223615"/>
                <a:gd name="connsiteY18" fmla="*/ 321041 h 1299609"/>
                <a:gd name="connsiteX19" fmla="*/ 1959811 w 2223615"/>
                <a:gd name="connsiteY19" fmla="*/ 304999 h 1299609"/>
                <a:gd name="connsiteX20" fmla="*/ 1858211 w 2223615"/>
                <a:gd name="connsiteY20" fmla="*/ 246178 h 1299609"/>
                <a:gd name="connsiteX21" fmla="*/ 1889521 w 2223615"/>
                <a:gd name="connsiteY21" fmla="*/ 29410 h 1299609"/>
                <a:gd name="connsiteX0" fmla="*/ 1889521 w 2223615"/>
                <a:gd name="connsiteY0" fmla="*/ 5147 h 1275346"/>
                <a:gd name="connsiteX1" fmla="*/ 1392990 w 2223615"/>
                <a:gd name="connsiteY1" fmla="*/ 45452 h 1275346"/>
                <a:gd name="connsiteX2" fmla="*/ 965201 w 2223615"/>
                <a:gd name="connsiteY2" fmla="*/ 29410 h 1275346"/>
                <a:gd name="connsiteX3" fmla="*/ 516022 w 2223615"/>
                <a:gd name="connsiteY3" fmla="*/ 88231 h 1275346"/>
                <a:gd name="connsiteX4" fmla="*/ 131011 w 2223615"/>
                <a:gd name="connsiteY4" fmla="*/ 457199 h 1275346"/>
                <a:gd name="connsiteX5" fmla="*/ 2674 w 2223615"/>
                <a:gd name="connsiteY5" fmla="*/ 842210 h 1275346"/>
                <a:gd name="connsiteX6" fmla="*/ 114969 w 2223615"/>
                <a:gd name="connsiteY6" fmla="*/ 1179094 h 1275346"/>
                <a:gd name="connsiteX7" fmla="*/ 569495 w 2223615"/>
                <a:gd name="connsiteY7" fmla="*/ 1269999 h 1275346"/>
                <a:gd name="connsiteX8" fmla="*/ 1237916 w 2223615"/>
                <a:gd name="connsiteY8" fmla="*/ 1147010 h 1275346"/>
                <a:gd name="connsiteX9" fmla="*/ 1649664 w 2223615"/>
                <a:gd name="connsiteY9" fmla="*/ 858252 h 1275346"/>
                <a:gd name="connsiteX10" fmla="*/ 1900990 w 2223615"/>
                <a:gd name="connsiteY10" fmla="*/ 831515 h 1275346"/>
                <a:gd name="connsiteX11" fmla="*/ 2163011 w 2223615"/>
                <a:gd name="connsiteY11" fmla="*/ 756652 h 1275346"/>
                <a:gd name="connsiteX12" fmla="*/ 2216485 w 2223615"/>
                <a:gd name="connsiteY12" fmla="*/ 692483 h 1275346"/>
                <a:gd name="connsiteX13" fmla="*/ 2120232 w 2223615"/>
                <a:gd name="connsiteY13" fmla="*/ 724568 h 1275346"/>
                <a:gd name="connsiteX14" fmla="*/ 1804737 w 2223615"/>
                <a:gd name="connsiteY14" fmla="*/ 729915 h 1275346"/>
                <a:gd name="connsiteX15" fmla="*/ 1601537 w 2223615"/>
                <a:gd name="connsiteY15" fmla="*/ 724568 h 1275346"/>
                <a:gd name="connsiteX16" fmla="*/ 1510632 w 2223615"/>
                <a:gd name="connsiteY16" fmla="*/ 548104 h 1275346"/>
                <a:gd name="connsiteX17" fmla="*/ 1564106 w 2223615"/>
                <a:gd name="connsiteY17" fmla="*/ 403726 h 1275346"/>
                <a:gd name="connsiteX18" fmla="*/ 1815432 w 2223615"/>
                <a:gd name="connsiteY18" fmla="*/ 296778 h 1275346"/>
                <a:gd name="connsiteX19" fmla="*/ 1959811 w 2223615"/>
                <a:gd name="connsiteY19" fmla="*/ 280736 h 1275346"/>
                <a:gd name="connsiteX20" fmla="*/ 1858211 w 2223615"/>
                <a:gd name="connsiteY20" fmla="*/ 221915 h 1275346"/>
                <a:gd name="connsiteX21" fmla="*/ 1889521 w 2223615"/>
                <a:gd name="connsiteY21" fmla="*/ 5147 h 127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23615" h="1275346">
                  <a:moveTo>
                    <a:pt x="1889521" y="5147"/>
                  </a:moveTo>
                  <a:cubicBezTo>
                    <a:pt x="1783166" y="0"/>
                    <a:pt x="1547043" y="41408"/>
                    <a:pt x="1392990" y="45452"/>
                  </a:cubicBezTo>
                  <a:cubicBezTo>
                    <a:pt x="1238937" y="49496"/>
                    <a:pt x="1111362" y="22280"/>
                    <a:pt x="965201" y="29410"/>
                  </a:cubicBezTo>
                  <a:cubicBezTo>
                    <a:pt x="819040" y="36540"/>
                    <a:pt x="655054" y="16933"/>
                    <a:pt x="516022" y="88231"/>
                  </a:cubicBezTo>
                  <a:cubicBezTo>
                    <a:pt x="376990" y="159529"/>
                    <a:pt x="216569" y="331536"/>
                    <a:pt x="131011" y="457199"/>
                  </a:cubicBezTo>
                  <a:cubicBezTo>
                    <a:pt x="45453" y="582862"/>
                    <a:pt x="5348" y="721894"/>
                    <a:pt x="2674" y="842210"/>
                  </a:cubicBezTo>
                  <a:cubicBezTo>
                    <a:pt x="0" y="962526"/>
                    <a:pt x="20499" y="1107796"/>
                    <a:pt x="114969" y="1179094"/>
                  </a:cubicBezTo>
                  <a:cubicBezTo>
                    <a:pt x="209439" y="1250392"/>
                    <a:pt x="382337" y="1275346"/>
                    <a:pt x="569495" y="1269999"/>
                  </a:cubicBezTo>
                  <a:cubicBezTo>
                    <a:pt x="756653" y="1264652"/>
                    <a:pt x="1057888" y="1215634"/>
                    <a:pt x="1237916" y="1147010"/>
                  </a:cubicBezTo>
                  <a:cubicBezTo>
                    <a:pt x="1417944" y="1078386"/>
                    <a:pt x="1539152" y="910834"/>
                    <a:pt x="1649664" y="858252"/>
                  </a:cubicBezTo>
                  <a:cubicBezTo>
                    <a:pt x="1760176" y="805670"/>
                    <a:pt x="1815432" y="848448"/>
                    <a:pt x="1900990" y="831515"/>
                  </a:cubicBezTo>
                  <a:cubicBezTo>
                    <a:pt x="1986548" y="814582"/>
                    <a:pt x="2110429" y="779824"/>
                    <a:pt x="2163011" y="756652"/>
                  </a:cubicBezTo>
                  <a:cubicBezTo>
                    <a:pt x="2215593" y="733480"/>
                    <a:pt x="2223615" y="697830"/>
                    <a:pt x="2216485" y="692483"/>
                  </a:cubicBezTo>
                  <a:cubicBezTo>
                    <a:pt x="2209355" y="687136"/>
                    <a:pt x="2188857" y="718329"/>
                    <a:pt x="2120232" y="724568"/>
                  </a:cubicBezTo>
                  <a:cubicBezTo>
                    <a:pt x="2051607" y="730807"/>
                    <a:pt x="1891186" y="729915"/>
                    <a:pt x="1804737" y="729915"/>
                  </a:cubicBezTo>
                  <a:cubicBezTo>
                    <a:pt x="1718288" y="729915"/>
                    <a:pt x="1650554" y="754870"/>
                    <a:pt x="1601537" y="724568"/>
                  </a:cubicBezTo>
                  <a:cubicBezTo>
                    <a:pt x="1552520" y="694266"/>
                    <a:pt x="1516870" y="601578"/>
                    <a:pt x="1510632" y="548104"/>
                  </a:cubicBezTo>
                  <a:cubicBezTo>
                    <a:pt x="1504394" y="494630"/>
                    <a:pt x="1513306" y="445614"/>
                    <a:pt x="1564106" y="403726"/>
                  </a:cubicBezTo>
                  <a:cubicBezTo>
                    <a:pt x="1614906" y="361838"/>
                    <a:pt x="1749481" y="317276"/>
                    <a:pt x="1815432" y="296778"/>
                  </a:cubicBezTo>
                  <a:cubicBezTo>
                    <a:pt x="1881383" y="276280"/>
                    <a:pt x="1952681" y="293213"/>
                    <a:pt x="1959811" y="280736"/>
                  </a:cubicBezTo>
                  <a:cubicBezTo>
                    <a:pt x="1966941" y="268259"/>
                    <a:pt x="1869926" y="267846"/>
                    <a:pt x="1858211" y="221915"/>
                  </a:cubicBezTo>
                  <a:cubicBezTo>
                    <a:pt x="1846496" y="175984"/>
                    <a:pt x="1853045" y="106946"/>
                    <a:pt x="1889521" y="5147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25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black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6084763" y="1904851"/>
              <a:ext cx="1439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white"/>
                  </a:solidFill>
                  <a:latin typeface="Gill Sans MT" charset="0"/>
                </a:rPr>
                <a:t>peroneus longus tendon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5724401" y="2336651"/>
              <a:ext cx="15128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white"/>
                  </a:solidFill>
                  <a:latin typeface="Gill Sans MT" charset="0"/>
                </a:rPr>
                <a:t>peroneus brevis tendon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4284538" y="2552551"/>
              <a:ext cx="1511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Gill Sans MT" charset="0"/>
                </a:rPr>
                <a:t>peroneus brevis muscle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6372101" y="3273276"/>
              <a:ext cx="15128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Gill Sans MT" charset="0"/>
                </a:rPr>
                <a:t>lateral malleolus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 bwMode="auto">
          <a:xfrm>
            <a:off x="457200" y="299591"/>
            <a:ext cx="8507413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70C0"/>
                </a:solidFill>
                <a:latin typeface="Corbel" charset="0"/>
              </a:rPr>
              <a:t>Ultrasound of ankle (lateral aspect)</a:t>
            </a:r>
          </a:p>
        </p:txBody>
      </p:sp>
      <p:pic>
        <p:nvPicPr>
          <p:cNvPr id="5" name="D45B0FD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52279" y="4990616"/>
            <a:ext cx="3304965" cy="1859043"/>
          </a:xfrm>
          <a:prstGeom prst="rect">
            <a:avLst/>
          </a:prstGeom>
        </p:spPr>
      </p:pic>
      <p:pic>
        <p:nvPicPr>
          <p:cNvPr id="6" name="5D568859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42200" y="4971323"/>
            <a:ext cx="3290139" cy="18507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01103" y="4556840"/>
            <a:ext cx="164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Transverse Axis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52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2" t="29001" r="6265" b="10034"/>
          <a:stretch>
            <a:fillRect/>
          </a:stretch>
        </p:blipFill>
        <p:spPr>
          <a:xfrm>
            <a:off x="571500" y="1643063"/>
            <a:ext cx="6737350" cy="3440112"/>
          </a:xfrm>
        </p:spPr>
      </p:pic>
      <p:pic>
        <p:nvPicPr>
          <p:cNvPr id="32772" name="Picture 2" descr="C:\Users\Ania\Pictures\USG\stopa\przylozenie glowicy\male\plantar fascia.jpg"/>
          <p:cNvPicPr>
            <a:picLocks noChangeAspect="1" noChangeArrowheads="1"/>
          </p:cNvPicPr>
          <p:nvPr/>
        </p:nvPicPr>
        <p:blipFill>
          <a:blip r:embed="rId7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>
            <a:spLocks/>
          </p:cNvSpPr>
          <p:nvPr/>
        </p:nvSpPr>
        <p:spPr bwMode="auto">
          <a:xfrm>
            <a:off x="727075" y="2955925"/>
            <a:ext cx="2800350" cy="854075"/>
          </a:xfrm>
          <a:custGeom>
            <a:avLst/>
            <a:gdLst>
              <a:gd name="T0" fmla="*/ 51865 w 2800037"/>
              <a:gd name="T1" fmla="*/ 127821 h 854440"/>
              <a:gd name="T2" fmla="*/ 336806 w 2800037"/>
              <a:gd name="T3" fmla="*/ 38036 h 854440"/>
              <a:gd name="T4" fmla="*/ 655487 w 2800037"/>
              <a:gd name="T5" fmla="*/ 11847 h 854440"/>
              <a:gd name="T6" fmla="*/ 981671 w 2800037"/>
              <a:gd name="T7" fmla="*/ 109116 h 854440"/>
              <a:gd name="T8" fmla="*/ 1090398 w 2800037"/>
              <a:gd name="T9" fmla="*/ 202644 h 854440"/>
              <a:gd name="T10" fmla="*/ 1120391 w 2800037"/>
              <a:gd name="T11" fmla="*/ 288692 h 854440"/>
              <a:gd name="T12" fmla="*/ 1214123 w 2800037"/>
              <a:gd name="T13" fmla="*/ 385962 h 854440"/>
              <a:gd name="T14" fmla="*/ 1540303 w 2800037"/>
              <a:gd name="T15" fmla="*/ 531867 h 854440"/>
              <a:gd name="T16" fmla="*/ 2005206 w 2800037"/>
              <a:gd name="T17" fmla="*/ 681511 h 854440"/>
              <a:gd name="T18" fmla="*/ 2406373 w 2800037"/>
              <a:gd name="T19" fmla="*/ 778781 h 854440"/>
              <a:gd name="T20" fmla="*/ 2747551 w 2800037"/>
              <a:gd name="T21" fmla="*/ 842382 h 854440"/>
              <a:gd name="T22" fmla="*/ 2728805 w 2800037"/>
              <a:gd name="T23" fmla="*/ 842382 h 854440"/>
              <a:gd name="T24" fmla="*/ 1795252 w 2800037"/>
              <a:gd name="T25" fmla="*/ 711442 h 854440"/>
              <a:gd name="T26" fmla="*/ 1131637 w 2800037"/>
              <a:gd name="T27" fmla="*/ 722664 h 854440"/>
              <a:gd name="T28" fmla="*/ 280565 w 2800037"/>
              <a:gd name="T29" fmla="*/ 730147 h 854440"/>
              <a:gd name="T30" fmla="*/ 33119 w 2800037"/>
              <a:gd name="T31" fmla="*/ 726405 h 854440"/>
              <a:gd name="T32" fmla="*/ 33119 w 2800037"/>
              <a:gd name="T33" fmla="*/ 726405 h 854440"/>
              <a:gd name="T34" fmla="*/ 25620 w 2800037"/>
              <a:gd name="T35" fmla="*/ 243799 h 854440"/>
              <a:gd name="T36" fmla="*/ 51865 w 2800037"/>
              <a:gd name="T37" fmla="*/ 127821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00037" h="854440">
                <a:moveTo>
                  <a:pt x="51841" y="128041"/>
                </a:moveTo>
                <a:cubicBezTo>
                  <a:pt x="103682" y="93689"/>
                  <a:pt x="236095" y="57462"/>
                  <a:pt x="336654" y="38100"/>
                </a:cubicBezTo>
                <a:cubicBezTo>
                  <a:pt x="437213" y="18738"/>
                  <a:pt x="547766" y="0"/>
                  <a:pt x="655195" y="11867"/>
                </a:cubicBezTo>
                <a:cubicBezTo>
                  <a:pt x="762624" y="23734"/>
                  <a:pt x="908779" y="77450"/>
                  <a:pt x="981231" y="109304"/>
                </a:cubicBezTo>
                <a:cubicBezTo>
                  <a:pt x="1053683" y="141158"/>
                  <a:pt x="1066799" y="173012"/>
                  <a:pt x="1089909" y="202992"/>
                </a:cubicBezTo>
                <a:cubicBezTo>
                  <a:pt x="1113019" y="232972"/>
                  <a:pt x="1099279" y="258580"/>
                  <a:pt x="1119890" y="289185"/>
                </a:cubicBezTo>
                <a:cubicBezTo>
                  <a:pt x="1140501" y="319790"/>
                  <a:pt x="1143624" y="346024"/>
                  <a:pt x="1213578" y="386622"/>
                </a:cubicBezTo>
                <a:cubicBezTo>
                  <a:pt x="1283532" y="427220"/>
                  <a:pt x="1407825" y="483433"/>
                  <a:pt x="1539614" y="532776"/>
                </a:cubicBezTo>
                <a:cubicBezTo>
                  <a:pt x="1671403" y="582119"/>
                  <a:pt x="1860029" y="641454"/>
                  <a:pt x="2004309" y="682677"/>
                </a:cubicBezTo>
                <a:cubicBezTo>
                  <a:pt x="2148589" y="723900"/>
                  <a:pt x="2281627" y="753256"/>
                  <a:pt x="2405296" y="780113"/>
                </a:cubicBezTo>
                <a:cubicBezTo>
                  <a:pt x="2528965" y="806970"/>
                  <a:pt x="2692607" y="833204"/>
                  <a:pt x="2746322" y="843822"/>
                </a:cubicBezTo>
                <a:cubicBezTo>
                  <a:pt x="2800037" y="854440"/>
                  <a:pt x="2727585" y="843822"/>
                  <a:pt x="2727585" y="843822"/>
                </a:cubicBezTo>
                <a:cubicBezTo>
                  <a:pt x="2568939" y="821961"/>
                  <a:pt x="2060522" y="732645"/>
                  <a:pt x="1794447" y="712658"/>
                </a:cubicBezTo>
                <a:cubicBezTo>
                  <a:pt x="1528372" y="692671"/>
                  <a:pt x="1131132" y="723900"/>
                  <a:pt x="1131132" y="723900"/>
                </a:cubicBezTo>
                <a:lnTo>
                  <a:pt x="280441" y="731395"/>
                </a:lnTo>
                <a:cubicBezTo>
                  <a:pt x="97436" y="732020"/>
                  <a:pt x="33103" y="727648"/>
                  <a:pt x="33103" y="727648"/>
                </a:cubicBezTo>
                <a:cubicBezTo>
                  <a:pt x="31854" y="647076"/>
                  <a:pt x="24984" y="341026"/>
                  <a:pt x="25608" y="244215"/>
                </a:cubicBezTo>
                <a:cubicBezTo>
                  <a:pt x="26232" y="147404"/>
                  <a:pt x="0" y="162393"/>
                  <a:pt x="51841" y="12804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773113" y="2774950"/>
            <a:ext cx="6645275" cy="311150"/>
          </a:xfrm>
          <a:custGeom>
            <a:avLst/>
            <a:gdLst>
              <a:gd name="T0" fmla="*/ 5625 w 6644389"/>
              <a:gd name="T1" fmla="*/ 286812 h 312296"/>
              <a:gd name="T2" fmla="*/ 223098 w 6644389"/>
              <a:gd name="T3" fmla="*/ 161254 h 312296"/>
              <a:gd name="T4" fmla="*/ 583054 w 6644389"/>
              <a:gd name="T5" fmla="*/ 102169 h 312296"/>
              <a:gd name="T6" fmla="*/ 1231722 w 6644389"/>
              <a:gd name="T7" fmla="*/ 102169 h 312296"/>
              <a:gd name="T8" fmla="*/ 2345339 w 6644389"/>
              <a:gd name="T9" fmla="*/ 91091 h 312296"/>
              <a:gd name="T10" fmla="*/ 3338964 w 6644389"/>
              <a:gd name="T11" fmla="*/ 94783 h 312296"/>
              <a:gd name="T12" fmla="*/ 4853777 w 6644389"/>
              <a:gd name="T13" fmla="*/ 50469 h 312296"/>
              <a:gd name="T14" fmla="*/ 6391089 w 6644389"/>
              <a:gd name="T15" fmla="*/ 13541 h 312296"/>
              <a:gd name="T16" fmla="*/ 6394838 w 6644389"/>
              <a:gd name="T17" fmla="*/ 13541 h 312296"/>
              <a:gd name="T18" fmla="*/ 6387338 w 6644389"/>
              <a:gd name="T19" fmla="*/ 94783 h 312296"/>
              <a:gd name="T20" fmla="*/ 6383593 w 6644389"/>
              <a:gd name="T21" fmla="*/ 94783 h 312296"/>
              <a:gd name="T22" fmla="*/ 6293601 w 6644389"/>
              <a:gd name="T23" fmla="*/ 94783 h 312296"/>
              <a:gd name="T24" fmla="*/ 5251229 w 6644389"/>
              <a:gd name="T25" fmla="*/ 98476 h 312296"/>
              <a:gd name="T26" fmla="*/ 4377587 w 6644389"/>
              <a:gd name="T27" fmla="*/ 124326 h 312296"/>
              <a:gd name="T28" fmla="*/ 2754037 w 6644389"/>
              <a:gd name="T29" fmla="*/ 179719 h 312296"/>
              <a:gd name="T30" fmla="*/ 1925390 w 6644389"/>
              <a:gd name="T31" fmla="*/ 227725 h 312296"/>
              <a:gd name="T32" fmla="*/ 1359207 w 6644389"/>
              <a:gd name="T33" fmla="*/ 260961 h 312296"/>
              <a:gd name="T34" fmla="*/ 969255 w 6644389"/>
              <a:gd name="T35" fmla="*/ 301582 h 312296"/>
              <a:gd name="T36" fmla="*/ 969255 w 6644389"/>
              <a:gd name="T37" fmla="*/ 297890 h 312296"/>
              <a:gd name="T38" fmla="*/ 901763 w 6644389"/>
              <a:gd name="T39" fmla="*/ 264653 h 312296"/>
              <a:gd name="T40" fmla="*/ 789277 w 6644389"/>
              <a:gd name="T41" fmla="*/ 235111 h 312296"/>
              <a:gd name="T42" fmla="*/ 669291 w 6644389"/>
              <a:gd name="T43" fmla="*/ 201875 h 312296"/>
              <a:gd name="T44" fmla="*/ 515562 w 6644389"/>
              <a:gd name="T45" fmla="*/ 190796 h 312296"/>
              <a:gd name="T46" fmla="*/ 346831 w 6644389"/>
              <a:gd name="T47" fmla="*/ 198183 h 312296"/>
              <a:gd name="T48" fmla="*/ 189350 w 6644389"/>
              <a:gd name="T49" fmla="*/ 231418 h 312296"/>
              <a:gd name="T50" fmla="*/ 5625 w 6644389"/>
              <a:gd name="T51" fmla="*/ 286812 h 31229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644389" h="312296">
                <a:moveTo>
                  <a:pt x="5621" y="291060"/>
                </a:moveTo>
                <a:cubicBezTo>
                  <a:pt x="11242" y="279193"/>
                  <a:pt x="126791" y="194873"/>
                  <a:pt x="222978" y="163643"/>
                </a:cubicBezTo>
                <a:cubicBezTo>
                  <a:pt x="319165" y="132413"/>
                  <a:pt x="414727" y="113675"/>
                  <a:pt x="582742" y="103682"/>
                </a:cubicBezTo>
                <a:cubicBezTo>
                  <a:pt x="750757" y="93689"/>
                  <a:pt x="1231066" y="103682"/>
                  <a:pt x="1231066" y="103682"/>
                </a:cubicBezTo>
                <a:lnTo>
                  <a:pt x="2344086" y="92440"/>
                </a:lnTo>
                <a:cubicBezTo>
                  <a:pt x="2695106" y="91191"/>
                  <a:pt x="2919333" y="103057"/>
                  <a:pt x="3337184" y="96187"/>
                </a:cubicBezTo>
                <a:cubicBezTo>
                  <a:pt x="3755035" y="89317"/>
                  <a:pt x="4851191" y="51217"/>
                  <a:pt x="4851191" y="51217"/>
                </a:cubicBezTo>
                <a:lnTo>
                  <a:pt x="6387683" y="13741"/>
                </a:lnTo>
                <a:cubicBezTo>
                  <a:pt x="6644389" y="7495"/>
                  <a:pt x="6392055" y="0"/>
                  <a:pt x="6391430" y="13741"/>
                </a:cubicBezTo>
                <a:cubicBezTo>
                  <a:pt x="6390805" y="27482"/>
                  <a:pt x="6385809" y="82446"/>
                  <a:pt x="6383935" y="96187"/>
                </a:cubicBezTo>
                <a:cubicBezTo>
                  <a:pt x="6382061" y="109928"/>
                  <a:pt x="6380188" y="96187"/>
                  <a:pt x="6380188" y="96187"/>
                </a:cubicBezTo>
                <a:lnTo>
                  <a:pt x="6290247" y="96187"/>
                </a:lnTo>
                <a:lnTo>
                  <a:pt x="5248430" y="99935"/>
                </a:lnTo>
                <a:cubicBezTo>
                  <a:pt x="4929264" y="104932"/>
                  <a:pt x="4375253" y="126168"/>
                  <a:pt x="4375253" y="126168"/>
                </a:cubicBezTo>
                <a:lnTo>
                  <a:pt x="2752568" y="182381"/>
                </a:lnTo>
                <a:cubicBezTo>
                  <a:pt x="2344086" y="199870"/>
                  <a:pt x="1924362" y="231099"/>
                  <a:pt x="1924362" y="231099"/>
                </a:cubicBezTo>
                <a:lnTo>
                  <a:pt x="1358483" y="264827"/>
                </a:lnTo>
                <a:cubicBezTo>
                  <a:pt x="1199213" y="277319"/>
                  <a:pt x="1033696" y="299804"/>
                  <a:pt x="968739" y="306050"/>
                </a:cubicBezTo>
                <a:cubicBezTo>
                  <a:pt x="903782" y="312296"/>
                  <a:pt x="979982" y="308548"/>
                  <a:pt x="968739" y="302302"/>
                </a:cubicBezTo>
                <a:cubicBezTo>
                  <a:pt x="957496" y="296056"/>
                  <a:pt x="931263" y="279192"/>
                  <a:pt x="901283" y="268574"/>
                </a:cubicBezTo>
                <a:cubicBezTo>
                  <a:pt x="871303" y="257956"/>
                  <a:pt x="788857" y="238594"/>
                  <a:pt x="788857" y="238594"/>
                </a:cubicBezTo>
                <a:cubicBezTo>
                  <a:pt x="750132" y="227976"/>
                  <a:pt x="714530" y="212361"/>
                  <a:pt x="668935" y="204866"/>
                </a:cubicBezTo>
                <a:cubicBezTo>
                  <a:pt x="623340" y="197371"/>
                  <a:pt x="569001" y="194248"/>
                  <a:pt x="515286" y="193623"/>
                </a:cubicBezTo>
                <a:cubicBezTo>
                  <a:pt x="461571" y="192998"/>
                  <a:pt x="400986" y="194249"/>
                  <a:pt x="346647" y="201119"/>
                </a:cubicBezTo>
                <a:cubicBezTo>
                  <a:pt x="292308" y="207989"/>
                  <a:pt x="239842" y="221730"/>
                  <a:pt x="189250" y="234846"/>
                </a:cubicBezTo>
                <a:cubicBezTo>
                  <a:pt x="138658" y="247962"/>
                  <a:pt x="0" y="302927"/>
                  <a:pt x="5621" y="29106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62000" y="2214563"/>
            <a:ext cx="2965450" cy="1935162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6" name="Title 1"/>
          <p:cNvSpPr txBox="1">
            <a:spLocks/>
          </p:cNvSpPr>
          <p:nvPr/>
        </p:nvSpPr>
        <p:spPr bwMode="auto">
          <a:xfrm>
            <a:off x="457200" y="347716"/>
            <a:ext cx="8507413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70C0"/>
                </a:solidFill>
                <a:latin typeface="Corbel" charset="0"/>
              </a:rPr>
              <a:t>Plantar fascia</a:t>
            </a:r>
          </a:p>
        </p:txBody>
      </p:sp>
      <p:pic>
        <p:nvPicPr>
          <p:cNvPr id="3" name="A8AB579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4996" y="4643436"/>
            <a:ext cx="3889022" cy="2187575"/>
          </a:xfrm>
          <a:prstGeom prst="rect">
            <a:avLst/>
          </a:prstGeom>
        </p:spPr>
      </p:pic>
      <p:pic>
        <p:nvPicPr>
          <p:cNvPr id="32771" name="Picture 8" descr="foot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92635" y="4643437"/>
            <a:ext cx="2900089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36096" y="427410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Longitudinal Axis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6659" y="3199349"/>
            <a:ext cx="1029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prstClr val="white"/>
                </a:solidFill>
                <a:latin typeface="Gill Sans MT" charset="0"/>
              </a:rPr>
              <a:t>Calcaneum</a:t>
            </a:r>
            <a:endParaRPr lang="en-GB" sz="14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38300" y="2778323"/>
            <a:ext cx="1833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Plantar fascia</a:t>
            </a:r>
            <a:endParaRPr lang="en-GB" sz="1400" dirty="0">
              <a:solidFill>
                <a:prstClr val="white"/>
              </a:solidFill>
              <a:latin typeface="Gill Sans M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1710" y="4285220"/>
            <a:ext cx="360040" cy="1856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64" y="4193355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+mj-lt"/>
              </a:rPr>
              <a:t>Linear probe</a:t>
            </a:r>
            <a:r>
              <a:rPr lang="en-GB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en-GB" b="1" dirty="0" smtClean="0">
                <a:solidFill>
                  <a:srgbClr val="0070C0"/>
                </a:solidFill>
                <a:latin typeface="+mj-lt"/>
              </a:rPr>
              <a:t>4-10 MHz</a:t>
            </a:r>
            <a:endParaRPr lang="en-GB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6639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249E-6 L 0.38836 -0.005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0" y="-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0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8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9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327</Words>
  <Application>Microsoft Office PowerPoint</Application>
  <PresentationFormat>On-screen Show (4:3)</PresentationFormat>
  <Paragraphs>105</Paragraphs>
  <Slides>16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MS PGothic</vt:lpstr>
      <vt:lpstr>MS PGothic</vt:lpstr>
      <vt:lpstr>Arial</vt:lpstr>
      <vt:lpstr>Arial Black</vt:lpstr>
      <vt:lpstr>Calibri</vt:lpstr>
      <vt:lpstr>Corbel</vt:lpstr>
      <vt:lpstr>Gill Sans MT</vt:lpstr>
      <vt:lpstr>Lucida Sans Unicode</vt:lpstr>
      <vt:lpstr>Wingdings</vt:lpstr>
      <vt:lpstr>Wingdings 2</vt:lpstr>
      <vt:lpstr>Wingdings 3</vt:lpstr>
      <vt:lpstr>1_Module</vt:lpstr>
      <vt:lpstr>Module</vt:lpstr>
      <vt:lpstr>2_Module</vt:lpstr>
      <vt:lpstr>3_Module</vt:lpstr>
      <vt:lpstr>Ultrasound of the Foot and Ankle: Sonoanatomy</vt:lpstr>
      <vt:lpstr>Bony landmarks</vt:lpstr>
      <vt:lpstr>Ankle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Ankle anatomy: Achilles tendon</vt:lpstr>
      <vt:lpstr>Ankle anatomy: Achilles tendon</vt:lpstr>
      <vt:lpstr>Metatarsophalangeal joint (MTP)</vt:lpstr>
      <vt:lpstr>PowerPoint Presentation</vt:lpstr>
      <vt:lpstr>PowerPoint Presentation</vt:lpstr>
      <vt:lpstr>PowerPoint Presentation</vt:lpstr>
      <vt:lpstr>PowerPoint Presentation</vt:lpstr>
    </vt:vector>
  </TitlesOfParts>
  <Company>GCU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setup</dc:creator>
  <cp:lastModifiedBy>Dickson, Diane</cp:lastModifiedBy>
  <cp:revision>52</cp:revision>
  <dcterms:created xsi:type="dcterms:W3CDTF">2016-03-15T13:39:59Z</dcterms:created>
  <dcterms:modified xsi:type="dcterms:W3CDTF">2018-11-28T15:27:45Z</dcterms:modified>
</cp:coreProperties>
</file>