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  <p:sldMasterId id="2147483702" r:id="rId2"/>
    <p:sldMasterId id="2147483711" r:id="rId3"/>
    <p:sldMasterId id="2147483735" r:id="rId4"/>
    <p:sldMasterId id="2147483741" r:id="rId5"/>
    <p:sldMasterId id="2147483750" r:id="rId6"/>
    <p:sldMasterId id="2147483799" r:id="rId7"/>
  </p:sldMasterIdLst>
  <p:sldIdLst>
    <p:sldId id="257" r:id="rId8"/>
    <p:sldId id="258" r:id="rId9"/>
    <p:sldId id="261" r:id="rId10"/>
    <p:sldId id="266" r:id="rId11"/>
    <p:sldId id="284" r:id="rId12"/>
    <p:sldId id="282" r:id="rId13"/>
    <p:sldId id="267" r:id="rId14"/>
    <p:sldId id="269" r:id="rId15"/>
    <p:sldId id="270" r:id="rId16"/>
    <p:sldId id="275" r:id="rId17"/>
    <p:sldId id="276" r:id="rId18"/>
    <p:sldId id="277" r:id="rId19"/>
    <p:sldId id="268" r:id="rId20"/>
    <p:sldId id="283" r:id="rId21"/>
    <p:sldId id="278" r:id="rId22"/>
    <p:sldId id="279" r:id="rId23"/>
    <p:sldId id="280" r:id="rId24"/>
    <p:sldId id="271" r:id="rId25"/>
    <p:sldId id="272" r:id="rId26"/>
    <p:sldId id="281" r:id="rId27"/>
    <p:sldId id="273" r:id="rId28"/>
    <p:sldId id="27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B26B61-5B48-2949-8B1E-E37B798438BA}" v="5695" dt="2018-08-26T15:31:45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microsoft.com/office/2016/11/relationships/changesInfo" Target="changesInfos/changesInfo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wrence, Maggie" userId="25669168-1d49-4399-b6c0-f2847373367c" providerId="ADAL" clId="{09B26B61-5B48-2949-8B1E-E37B798438BA}"/>
    <pc:docChg chg="undo redo custSel addSld delSld modSld sldOrd modMainMaster">
      <pc:chgData name="Lawrence, Maggie" userId="25669168-1d49-4399-b6c0-f2847373367c" providerId="ADAL" clId="{09B26B61-5B48-2949-8B1E-E37B798438BA}" dt="2018-08-26T15:31:45.744" v="5679" actId="1076"/>
      <pc:docMkLst>
        <pc:docMk/>
      </pc:docMkLst>
      <pc:sldChg chg="addSp delSp modSp mod setBg setClrOvrMap delDesignElem">
        <pc:chgData name="Lawrence, Maggie" userId="25669168-1d49-4399-b6c0-f2847373367c" providerId="ADAL" clId="{09B26B61-5B48-2949-8B1E-E37B798438BA}" dt="2018-08-26T15:00:59.517" v="5171" actId="207"/>
        <pc:sldMkLst>
          <pc:docMk/>
          <pc:sldMk cId="3894665141" sldId="257"/>
        </pc:sldMkLst>
        <pc:spChg chg="mod">
          <ac:chgData name="Lawrence, Maggie" userId="25669168-1d49-4399-b6c0-f2847373367c" providerId="ADAL" clId="{09B26B61-5B48-2949-8B1E-E37B798438BA}" dt="2018-08-26T12:16:50.193" v="51" actId="26606"/>
          <ac:spMkLst>
            <pc:docMk/>
            <pc:sldMk cId="3894665141" sldId="257"/>
            <ac:spMk id="2" creationId="{2664264F-1135-AE4A-89C5-898A8BA55E5A}"/>
          </ac:spMkLst>
        </pc:spChg>
        <pc:spChg chg="mod">
          <ac:chgData name="Lawrence, Maggie" userId="25669168-1d49-4399-b6c0-f2847373367c" providerId="ADAL" clId="{09B26B61-5B48-2949-8B1E-E37B798438BA}" dt="2018-08-26T15:00:59.517" v="5171" actId="207"/>
          <ac:spMkLst>
            <pc:docMk/>
            <pc:sldMk cId="3894665141" sldId="257"/>
            <ac:spMk id="3" creationId="{3813E8F2-3538-534A-9037-F290F07AD55E}"/>
          </ac:spMkLst>
        </pc:spChg>
        <pc:spChg chg="add del">
          <ac:chgData name="Lawrence, Maggie" userId="25669168-1d49-4399-b6c0-f2847373367c" providerId="ADAL" clId="{09B26B61-5B48-2949-8B1E-E37B798438BA}" dt="2018-08-26T12:16:50.193" v="51" actId="26606"/>
          <ac:spMkLst>
            <pc:docMk/>
            <pc:sldMk cId="3894665141" sldId="257"/>
            <ac:spMk id="5" creationId="{25168E7B-6D42-4B3A-B7A1-17D4C49EC903}"/>
          </ac:spMkLst>
        </pc:spChg>
        <pc:spChg chg="add del">
          <ac:chgData name="Lawrence, Maggie" userId="25669168-1d49-4399-b6c0-f2847373367c" providerId="ADAL" clId="{09B26B61-5B48-2949-8B1E-E37B798438BA}" dt="2018-08-26T12:16:51.732" v="54"/>
          <ac:spMkLst>
            <pc:docMk/>
            <pc:sldMk cId="3894665141" sldId="257"/>
            <ac:spMk id="10" creationId="{92806DFD-E192-42CC-B190-3C4C95B8FF4E}"/>
          </ac:spMkLst>
        </pc:spChg>
        <pc:spChg chg="add del">
          <ac:chgData name="Lawrence, Maggie" userId="25669168-1d49-4399-b6c0-f2847373367c" providerId="ADAL" clId="{09B26B61-5B48-2949-8B1E-E37B798438BA}" dt="2018-08-26T12:16:51.732" v="54"/>
          <ac:spMkLst>
            <pc:docMk/>
            <pc:sldMk cId="3894665141" sldId="257"/>
            <ac:spMk id="12" creationId="{BB17FFD2-DBC7-4ABB-B2A0-7E18EC1B8074}"/>
          </ac:spMkLst>
        </pc:spChg>
        <pc:picChg chg="add del">
          <ac:chgData name="Lawrence, Maggie" userId="25669168-1d49-4399-b6c0-f2847373367c" providerId="ADAL" clId="{09B26B61-5B48-2949-8B1E-E37B798438BA}" dt="2018-08-26T12:16:50.193" v="51" actId="26606"/>
          <ac:picMkLst>
            <pc:docMk/>
            <pc:sldMk cId="3894665141" sldId="257"/>
            <ac:picMk id="6" creationId="{98A030C2-9F23-4593-9F99-7B73C232A4C9}"/>
          </ac:picMkLst>
        </pc:picChg>
        <pc:picChg chg="add del">
          <ac:chgData name="Lawrence, Maggie" userId="25669168-1d49-4399-b6c0-f2847373367c" providerId="ADAL" clId="{09B26B61-5B48-2949-8B1E-E37B798438BA}" dt="2018-08-26T12:16:51.732" v="54"/>
          <ac:picMkLst>
            <pc:docMk/>
            <pc:sldMk cId="3894665141" sldId="257"/>
            <ac:picMk id="8" creationId="{0214283E-D7B4-49E9-932E-D7F2A2847F1F}"/>
          </ac:picMkLst>
        </pc:picChg>
        <pc:cxnChg chg="add del">
          <ac:chgData name="Lawrence, Maggie" userId="25669168-1d49-4399-b6c0-f2847373367c" providerId="ADAL" clId="{09B26B61-5B48-2949-8B1E-E37B798438BA}" dt="2018-08-26T12:16:51.732" v="54"/>
          <ac:cxnSpMkLst>
            <pc:docMk/>
            <pc:sldMk cId="3894665141" sldId="257"/>
            <ac:cxnSpMk id="14" creationId="{7FA45ACF-DABA-410D-9663-DACA842E6B63}"/>
          </ac:cxnSpMkLst>
        </pc:cxnChg>
      </pc:sldChg>
      <pc:sldChg chg="addSp delSp modSp mod setBg setClrOvrMap">
        <pc:chgData name="Lawrence, Maggie" userId="25669168-1d49-4399-b6c0-f2847373367c" providerId="ADAL" clId="{09B26B61-5B48-2949-8B1E-E37B798438BA}" dt="2018-08-26T15:03:07.346" v="5237" actId="20577"/>
        <pc:sldMkLst>
          <pc:docMk/>
          <pc:sldMk cId="1978809801" sldId="258"/>
        </pc:sldMkLst>
        <pc:spChg chg="mod">
          <ac:chgData name="Lawrence, Maggie" userId="25669168-1d49-4399-b6c0-f2847373367c" providerId="ADAL" clId="{09B26B61-5B48-2949-8B1E-E37B798438BA}" dt="2018-08-26T12:17:07.713" v="55" actId="26606"/>
          <ac:spMkLst>
            <pc:docMk/>
            <pc:sldMk cId="1978809801" sldId="258"/>
            <ac:spMk id="2" creationId="{5630D0ED-148A-B546-819D-6E89C523A771}"/>
          </ac:spMkLst>
        </pc:spChg>
        <pc:spChg chg="mod">
          <ac:chgData name="Lawrence, Maggie" userId="25669168-1d49-4399-b6c0-f2847373367c" providerId="ADAL" clId="{09B26B61-5B48-2949-8B1E-E37B798438BA}" dt="2018-08-26T15:03:07.346" v="5237" actId="20577"/>
          <ac:spMkLst>
            <pc:docMk/>
            <pc:sldMk cId="1978809801" sldId="258"/>
            <ac:spMk id="3" creationId="{C8D693C2-D310-0C4F-9A46-BA3F0DC3D607}"/>
          </ac:spMkLst>
        </pc:spChg>
        <pc:spChg chg="add">
          <ac:chgData name="Lawrence, Maggie" userId="25669168-1d49-4399-b6c0-f2847373367c" providerId="ADAL" clId="{09B26B61-5B48-2949-8B1E-E37B798438BA}" dt="2018-08-26T12:17:07.713" v="55" actId="26606"/>
          <ac:spMkLst>
            <pc:docMk/>
            <pc:sldMk cId="1978809801" sldId="258"/>
            <ac:spMk id="5" creationId="{D0BE3D13-5BE5-4B05-AFCF-2A2E059D29F8}"/>
          </ac:spMkLst>
        </pc:spChg>
        <pc:spChg chg="add">
          <ac:chgData name="Lawrence, Maggie" userId="25669168-1d49-4399-b6c0-f2847373367c" providerId="ADAL" clId="{09B26B61-5B48-2949-8B1E-E37B798438BA}" dt="2018-08-26T12:17:07.713" v="55" actId="26606"/>
          <ac:spMkLst>
            <pc:docMk/>
            <pc:sldMk cId="1978809801" sldId="258"/>
            <ac:spMk id="6" creationId="{1AC85C80-0175-4214-A13D-03C224658C16}"/>
          </ac:spMkLst>
        </pc:spChg>
        <pc:spChg chg="add del">
          <ac:chgData name="Lawrence, Maggie" userId="25669168-1d49-4399-b6c0-f2847373367c" providerId="ADAL" clId="{09B26B61-5B48-2949-8B1E-E37B798438BA}" dt="2018-08-26T12:16:50.777" v="52" actId="26606"/>
          <ac:spMkLst>
            <pc:docMk/>
            <pc:sldMk cId="1978809801" sldId="258"/>
            <ac:spMk id="8" creationId="{3B854194-185D-494D-905C-7C7CB2E30F6E}"/>
          </ac:spMkLst>
        </pc:spChg>
        <pc:spChg chg="add del">
          <ac:chgData name="Lawrence, Maggie" userId="25669168-1d49-4399-b6c0-f2847373367c" providerId="ADAL" clId="{09B26B61-5B48-2949-8B1E-E37B798438BA}" dt="2018-08-26T12:16:50.777" v="52" actId="26606"/>
          <ac:spMkLst>
            <pc:docMk/>
            <pc:sldMk cId="1978809801" sldId="258"/>
            <ac:spMk id="10" creationId="{B4F5FA0D-0104-4987-8241-EFF7C85B88DE}"/>
          </ac:spMkLst>
        </pc:spChg>
        <pc:spChg chg="add">
          <ac:chgData name="Lawrence, Maggie" userId="25669168-1d49-4399-b6c0-f2847373367c" providerId="ADAL" clId="{09B26B61-5B48-2949-8B1E-E37B798438BA}" dt="2018-08-26T12:17:07.713" v="55" actId="26606"/>
          <ac:spMkLst>
            <pc:docMk/>
            <pc:sldMk cId="1978809801" sldId="258"/>
            <ac:spMk id="14" creationId="{76562092-3AA7-4EF0-9007-C44F879A1308}"/>
          </ac:spMkLst>
        </pc:spChg>
        <pc:picChg chg="add">
          <ac:chgData name="Lawrence, Maggie" userId="25669168-1d49-4399-b6c0-f2847373367c" providerId="ADAL" clId="{09B26B61-5B48-2949-8B1E-E37B798438BA}" dt="2018-08-26T12:17:07.713" v="55" actId="26606"/>
          <ac:picMkLst>
            <pc:docMk/>
            <pc:sldMk cId="1978809801" sldId="258"/>
            <ac:picMk id="7" creationId="{15ADB788-8569-409E-862D-665AD53C9904}"/>
          </ac:picMkLst>
        </pc:picChg>
        <pc:picChg chg="add del">
          <ac:chgData name="Lawrence, Maggie" userId="25669168-1d49-4399-b6c0-f2847373367c" providerId="ADAL" clId="{09B26B61-5B48-2949-8B1E-E37B798438BA}" dt="2018-08-26T12:16:50.777" v="52" actId="26606"/>
          <ac:picMkLst>
            <pc:docMk/>
            <pc:sldMk cId="1978809801" sldId="258"/>
            <ac:picMk id="12" creationId="{2897127E-6CEF-446C-BE87-93B7C46E49D1}"/>
          </ac:picMkLst>
        </pc:picChg>
      </pc:sldChg>
      <pc:sldChg chg="del">
        <pc:chgData name="Lawrence, Maggie" userId="25669168-1d49-4399-b6c0-f2847373367c" providerId="ADAL" clId="{09B26B61-5B48-2949-8B1E-E37B798438BA}" dt="2018-08-26T12:21:54.750" v="114" actId="2696"/>
        <pc:sldMkLst>
          <pc:docMk/>
          <pc:sldMk cId="2167565726" sldId="259"/>
        </pc:sldMkLst>
      </pc:sldChg>
      <pc:sldChg chg="del">
        <pc:chgData name="Lawrence, Maggie" userId="25669168-1d49-4399-b6c0-f2847373367c" providerId="ADAL" clId="{09B26B61-5B48-2949-8B1E-E37B798438BA}" dt="2018-08-26T12:26:58.112" v="321" actId="2696"/>
        <pc:sldMkLst>
          <pc:docMk/>
          <pc:sldMk cId="1034989691" sldId="260"/>
        </pc:sldMkLst>
      </pc:sldChg>
      <pc:sldChg chg="addSp delSp modSp mod ord setBg setClrOvrMap">
        <pc:chgData name="Lawrence, Maggie" userId="25669168-1d49-4399-b6c0-f2847373367c" providerId="ADAL" clId="{09B26B61-5B48-2949-8B1E-E37B798438BA}" dt="2018-08-26T15:04:49.295" v="5301" actId="20577"/>
        <pc:sldMkLst>
          <pc:docMk/>
          <pc:sldMk cId="1932037660" sldId="261"/>
        </pc:sldMkLst>
        <pc:spChg chg="mod">
          <ac:chgData name="Lawrence, Maggie" userId="25669168-1d49-4399-b6c0-f2847373367c" providerId="ADAL" clId="{09B26B61-5B48-2949-8B1E-E37B798438BA}" dt="2018-08-26T15:04:49.295" v="5301" actId="20577"/>
          <ac:spMkLst>
            <pc:docMk/>
            <pc:sldMk cId="1932037660" sldId="261"/>
            <ac:spMk id="2" creationId="{844B2976-A56C-874E-BD99-AA217480E643}"/>
          </ac:spMkLst>
        </pc:spChg>
        <pc:spChg chg="add del mod">
          <ac:chgData name="Lawrence, Maggie" userId="25669168-1d49-4399-b6c0-f2847373367c" providerId="ADAL" clId="{09B26B61-5B48-2949-8B1E-E37B798438BA}" dt="2018-08-26T12:18:25.493" v="67" actId="26606"/>
          <ac:spMkLst>
            <pc:docMk/>
            <pc:sldMk cId="1932037660" sldId="261"/>
            <ac:spMk id="3" creationId="{9A987C7C-1EA4-8A4E-B5D1-967BFF833B5F}"/>
          </ac:spMkLst>
        </pc:spChg>
        <pc:spChg chg="add del">
          <ac:chgData name="Lawrence, Maggie" userId="25669168-1d49-4399-b6c0-f2847373367c" providerId="ADAL" clId="{09B26B61-5B48-2949-8B1E-E37B798438BA}" dt="2018-08-26T12:18:53.786" v="68" actId="26606"/>
          <ac:spMkLst>
            <pc:docMk/>
            <pc:sldMk cId="1932037660" sldId="261"/>
            <ac:spMk id="7" creationId="{7BA5DE79-30D1-4A10-8DB9-0A6E523A9723}"/>
          </ac:spMkLst>
        </pc:spChg>
        <pc:spChg chg="add del">
          <ac:chgData name="Lawrence, Maggie" userId="25669168-1d49-4399-b6c0-f2847373367c" providerId="ADAL" clId="{09B26B61-5B48-2949-8B1E-E37B798438BA}" dt="2018-08-26T12:16:43.823" v="41" actId="26606"/>
          <ac:spMkLst>
            <pc:docMk/>
            <pc:sldMk cId="1932037660" sldId="261"/>
            <ac:spMk id="8" creationId="{3B854194-185D-494D-905C-7C7CB2E30F6E}"/>
          </ac:spMkLst>
        </pc:spChg>
        <pc:spChg chg="add del">
          <ac:chgData name="Lawrence, Maggie" userId="25669168-1d49-4399-b6c0-f2847373367c" providerId="ADAL" clId="{09B26B61-5B48-2949-8B1E-E37B798438BA}" dt="2018-08-26T12:16:43.823" v="41" actId="26606"/>
          <ac:spMkLst>
            <pc:docMk/>
            <pc:sldMk cId="1932037660" sldId="261"/>
            <ac:spMk id="10" creationId="{B4F5FA0D-0104-4987-8241-EFF7C85B88DE}"/>
          </ac:spMkLst>
        </pc:spChg>
        <pc:spChg chg="add del">
          <ac:chgData name="Lawrence, Maggie" userId="25669168-1d49-4399-b6c0-f2847373367c" providerId="ADAL" clId="{09B26B61-5B48-2949-8B1E-E37B798438BA}" dt="2018-08-26T12:18:53.786" v="68" actId="26606"/>
          <ac:spMkLst>
            <pc:docMk/>
            <pc:sldMk cId="1932037660" sldId="261"/>
            <ac:spMk id="14" creationId="{9ABD0D63-D23F-4AE7-8270-4185EF9C1C25}"/>
          </ac:spMkLst>
        </pc:spChg>
        <pc:spChg chg="add del">
          <ac:chgData name="Lawrence, Maggie" userId="25669168-1d49-4399-b6c0-f2847373367c" providerId="ADAL" clId="{09B26B61-5B48-2949-8B1E-E37B798438BA}" dt="2018-08-26T12:18:53.786" v="68" actId="26606"/>
          <ac:spMkLst>
            <pc:docMk/>
            <pc:sldMk cId="1932037660" sldId="261"/>
            <ac:spMk id="16" creationId="{72168E9E-94E9-4BE3-B88C-C8A468117753}"/>
          </ac:spMkLst>
        </pc:spChg>
        <pc:spChg chg="add del">
          <ac:chgData name="Lawrence, Maggie" userId="25669168-1d49-4399-b6c0-f2847373367c" providerId="ADAL" clId="{09B26B61-5B48-2949-8B1E-E37B798438BA}" dt="2018-08-26T12:18:53.786" v="68" actId="26606"/>
          <ac:spMkLst>
            <pc:docMk/>
            <pc:sldMk cId="1932037660" sldId="261"/>
            <ac:spMk id="18" creationId="{12107AC1-AA0D-4097-B03D-FD3C632AB886}"/>
          </ac:spMkLst>
        </pc:spChg>
        <pc:spChg chg="add del">
          <ac:chgData name="Lawrence, Maggie" userId="25669168-1d49-4399-b6c0-f2847373367c" providerId="ADAL" clId="{09B26B61-5B48-2949-8B1E-E37B798438BA}" dt="2018-08-26T12:18:53.786" v="68" actId="26606"/>
          <ac:spMkLst>
            <pc:docMk/>
            <pc:sldMk cId="1932037660" sldId="261"/>
            <ac:spMk id="20" creationId="{7C8D231A-EC46-4736-B00F-76D307082204}"/>
          </ac:spMkLst>
        </pc:spChg>
        <pc:spChg chg="add del">
          <ac:chgData name="Lawrence, Maggie" userId="25669168-1d49-4399-b6c0-f2847373367c" providerId="ADAL" clId="{09B26B61-5B48-2949-8B1E-E37B798438BA}" dt="2018-08-26T12:18:53.786" v="68" actId="26606"/>
          <ac:spMkLst>
            <pc:docMk/>
            <pc:sldMk cId="1932037660" sldId="261"/>
            <ac:spMk id="22" creationId="{8F3CF990-ACB8-443A-BB74-D36EC8A00B02}"/>
          </ac:spMkLst>
        </pc:spChg>
        <pc:spChg chg="add del">
          <ac:chgData name="Lawrence, Maggie" userId="25669168-1d49-4399-b6c0-f2847373367c" providerId="ADAL" clId="{09B26B61-5B48-2949-8B1E-E37B798438BA}" dt="2018-08-26T12:18:53.786" v="68" actId="26606"/>
          <ac:spMkLst>
            <pc:docMk/>
            <pc:sldMk cId="1932037660" sldId="261"/>
            <ac:spMk id="26" creationId="{65F94F98-3A57-49AA-838E-91AAF600B6EE}"/>
          </ac:spMkLst>
        </pc:spChg>
        <pc:spChg chg="add del">
          <ac:chgData name="Lawrence, Maggie" userId="25669168-1d49-4399-b6c0-f2847373367c" providerId="ADAL" clId="{09B26B61-5B48-2949-8B1E-E37B798438BA}" dt="2018-08-26T12:18:53.786" v="68" actId="26606"/>
          <ac:spMkLst>
            <pc:docMk/>
            <pc:sldMk cId="1932037660" sldId="261"/>
            <ac:spMk id="30" creationId="{A0B5529D-5CAA-4BF2-B5C9-34705E7661F9}"/>
          </ac:spMkLst>
        </pc:spChg>
        <pc:spChg chg="add del">
          <ac:chgData name="Lawrence, Maggie" userId="25669168-1d49-4399-b6c0-f2847373367c" providerId="ADAL" clId="{09B26B61-5B48-2949-8B1E-E37B798438BA}" dt="2018-08-26T12:18:53.786" v="68" actId="26606"/>
          <ac:spMkLst>
            <pc:docMk/>
            <pc:sldMk cId="1932037660" sldId="261"/>
            <ac:spMk id="32" creationId="{FBD68200-BC03-4015-860B-CD5C30CD76B8}"/>
          </ac:spMkLst>
        </pc:spChg>
        <pc:spChg chg="add del">
          <ac:chgData name="Lawrence, Maggie" userId="25669168-1d49-4399-b6c0-f2847373367c" providerId="ADAL" clId="{09B26B61-5B48-2949-8B1E-E37B798438BA}" dt="2018-08-26T12:18:53.786" v="68" actId="26606"/>
          <ac:spMkLst>
            <pc:docMk/>
            <pc:sldMk cId="1932037660" sldId="261"/>
            <ac:spMk id="34" creationId="{332A6F87-AC28-4AA8-B8A6-AEBC67BD0D64}"/>
          </ac:spMkLst>
        </pc:spChg>
        <pc:spChg chg="add del">
          <ac:chgData name="Lawrence, Maggie" userId="25669168-1d49-4399-b6c0-f2847373367c" providerId="ADAL" clId="{09B26B61-5B48-2949-8B1E-E37B798438BA}" dt="2018-08-26T12:19:52.894" v="71" actId="26606"/>
          <ac:spMkLst>
            <pc:docMk/>
            <pc:sldMk cId="1932037660" sldId="261"/>
            <ac:spMk id="43" creationId="{7BA5DE79-30D1-4A10-8DB9-0A6E523A9723}"/>
          </ac:spMkLst>
        </pc:spChg>
        <pc:spChg chg="add del">
          <ac:chgData name="Lawrence, Maggie" userId="25669168-1d49-4399-b6c0-f2847373367c" providerId="ADAL" clId="{09B26B61-5B48-2949-8B1E-E37B798438BA}" dt="2018-08-26T12:19:52.894" v="71" actId="26606"/>
          <ac:spMkLst>
            <pc:docMk/>
            <pc:sldMk cId="1932037660" sldId="261"/>
            <ac:spMk id="45" creationId="{9ABD0D63-D23F-4AE7-8270-4185EF9C1C25}"/>
          </ac:spMkLst>
        </pc:spChg>
        <pc:spChg chg="add del">
          <ac:chgData name="Lawrence, Maggie" userId="25669168-1d49-4399-b6c0-f2847373367c" providerId="ADAL" clId="{09B26B61-5B48-2949-8B1E-E37B798438BA}" dt="2018-08-26T12:19:52.894" v="71" actId="26606"/>
          <ac:spMkLst>
            <pc:docMk/>
            <pc:sldMk cId="1932037660" sldId="261"/>
            <ac:spMk id="47" creationId="{72168E9E-94E9-4BE3-B88C-C8A468117753}"/>
          </ac:spMkLst>
        </pc:spChg>
        <pc:spChg chg="add del">
          <ac:chgData name="Lawrence, Maggie" userId="25669168-1d49-4399-b6c0-f2847373367c" providerId="ADAL" clId="{09B26B61-5B48-2949-8B1E-E37B798438BA}" dt="2018-08-26T12:19:52.894" v="71" actId="26606"/>
          <ac:spMkLst>
            <pc:docMk/>
            <pc:sldMk cId="1932037660" sldId="261"/>
            <ac:spMk id="49" creationId="{12107AC1-AA0D-4097-B03D-FD3C632AB886}"/>
          </ac:spMkLst>
        </pc:spChg>
        <pc:spChg chg="add del">
          <ac:chgData name="Lawrence, Maggie" userId="25669168-1d49-4399-b6c0-f2847373367c" providerId="ADAL" clId="{09B26B61-5B48-2949-8B1E-E37B798438BA}" dt="2018-08-26T12:19:52.894" v="71" actId="26606"/>
          <ac:spMkLst>
            <pc:docMk/>
            <pc:sldMk cId="1932037660" sldId="261"/>
            <ac:spMk id="51" creationId="{7C8D231A-EC46-4736-B00F-76D307082204}"/>
          </ac:spMkLst>
        </pc:spChg>
        <pc:spChg chg="add del">
          <ac:chgData name="Lawrence, Maggie" userId="25669168-1d49-4399-b6c0-f2847373367c" providerId="ADAL" clId="{09B26B61-5B48-2949-8B1E-E37B798438BA}" dt="2018-08-26T12:19:52.894" v="71" actId="26606"/>
          <ac:spMkLst>
            <pc:docMk/>
            <pc:sldMk cId="1932037660" sldId="261"/>
            <ac:spMk id="53" creationId="{D0BE3D13-5BE5-4B05-AFCF-2A2E059D29F8}"/>
          </ac:spMkLst>
        </pc:spChg>
        <pc:spChg chg="add del">
          <ac:chgData name="Lawrence, Maggie" userId="25669168-1d49-4399-b6c0-f2847373367c" providerId="ADAL" clId="{09B26B61-5B48-2949-8B1E-E37B798438BA}" dt="2018-08-26T12:19:52.894" v="71" actId="26606"/>
          <ac:spMkLst>
            <pc:docMk/>
            <pc:sldMk cId="1932037660" sldId="261"/>
            <ac:spMk id="55" creationId="{1AC85C80-0175-4214-A13D-03C224658C16}"/>
          </ac:spMkLst>
        </pc:spChg>
        <pc:spChg chg="add del">
          <ac:chgData name="Lawrence, Maggie" userId="25669168-1d49-4399-b6c0-f2847373367c" providerId="ADAL" clId="{09B26B61-5B48-2949-8B1E-E37B798438BA}" dt="2018-08-26T12:19:52.894" v="71" actId="26606"/>
          <ac:spMkLst>
            <pc:docMk/>
            <pc:sldMk cId="1932037660" sldId="261"/>
            <ac:spMk id="59" creationId="{76562092-3AA7-4EF0-9007-C44F879A1308}"/>
          </ac:spMkLst>
        </pc:spChg>
        <pc:spChg chg="add del">
          <ac:chgData name="Lawrence, Maggie" userId="25669168-1d49-4399-b6c0-f2847373367c" providerId="ADAL" clId="{09B26B61-5B48-2949-8B1E-E37B798438BA}" dt="2018-08-26T12:19:52.894" v="71" actId="26606"/>
          <ac:spMkLst>
            <pc:docMk/>
            <pc:sldMk cId="1932037660" sldId="261"/>
            <ac:spMk id="61" creationId="{9232A0FC-3B0E-4DD1-9C3E-9C8C8CA6D103}"/>
          </ac:spMkLst>
        </pc:spChg>
        <pc:spChg chg="add del">
          <ac:chgData name="Lawrence, Maggie" userId="25669168-1d49-4399-b6c0-f2847373367c" providerId="ADAL" clId="{09B26B61-5B48-2949-8B1E-E37B798438BA}" dt="2018-08-26T12:19:52.873" v="70" actId="26606"/>
          <ac:spMkLst>
            <pc:docMk/>
            <pc:sldMk cId="1932037660" sldId="261"/>
            <ac:spMk id="70" creationId="{7BA5DE79-30D1-4A10-8DB9-0A6E523A9723}"/>
          </ac:spMkLst>
        </pc:spChg>
        <pc:spChg chg="add del">
          <ac:chgData name="Lawrence, Maggie" userId="25669168-1d49-4399-b6c0-f2847373367c" providerId="ADAL" clId="{09B26B61-5B48-2949-8B1E-E37B798438BA}" dt="2018-08-26T12:19:52.873" v="70" actId="26606"/>
          <ac:spMkLst>
            <pc:docMk/>
            <pc:sldMk cId="1932037660" sldId="261"/>
            <ac:spMk id="72" creationId="{9ABD0D63-D23F-4AE7-8270-4185EF9C1C25}"/>
          </ac:spMkLst>
        </pc:spChg>
        <pc:spChg chg="add del">
          <ac:chgData name="Lawrence, Maggie" userId="25669168-1d49-4399-b6c0-f2847373367c" providerId="ADAL" clId="{09B26B61-5B48-2949-8B1E-E37B798438BA}" dt="2018-08-26T12:19:52.873" v="70" actId="26606"/>
          <ac:spMkLst>
            <pc:docMk/>
            <pc:sldMk cId="1932037660" sldId="261"/>
            <ac:spMk id="74" creationId="{72168E9E-94E9-4BE3-B88C-C8A468117753}"/>
          </ac:spMkLst>
        </pc:spChg>
        <pc:spChg chg="add del">
          <ac:chgData name="Lawrence, Maggie" userId="25669168-1d49-4399-b6c0-f2847373367c" providerId="ADAL" clId="{09B26B61-5B48-2949-8B1E-E37B798438BA}" dt="2018-08-26T12:19:52.873" v="70" actId="26606"/>
          <ac:spMkLst>
            <pc:docMk/>
            <pc:sldMk cId="1932037660" sldId="261"/>
            <ac:spMk id="76" creationId="{12107AC1-AA0D-4097-B03D-FD3C632AB886}"/>
          </ac:spMkLst>
        </pc:spChg>
        <pc:spChg chg="add del">
          <ac:chgData name="Lawrence, Maggie" userId="25669168-1d49-4399-b6c0-f2847373367c" providerId="ADAL" clId="{09B26B61-5B48-2949-8B1E-E37B798438BA}" dt="2018-08-26T12:19:52.873" v="70" actId="26606"/>
          <ac:spMkLst>
            <pc:docMk/>
            <pc:sldMk cId="1932037660" sldId="261"/>
            <ac:spMk id="78" creationId="{7C8D231A-EC46-4736-B00F-76D307082204}"/>
          </ac:spMkLst>
        </pc:spChg>
        <pc:spChg chg="add del">
          <ac:chgData name="Lawrence, Maggie" userId="25669168-1d49-4399-b6c0-f2847373367c" providerId="ADAL" clId="{09B26B61-5B48-2949-8B1E-E37B798438BA}" dt="2018-08-26T12:19:52.873" v="70" actId="26606"/>
          <ac:spMkLst>
            <pc:docMk/>
            <pc:sldMk cId="1932037660" sldId="261"/>
            <ac:spMk id="80" creationId="{8F3CF990-ACB8-443A-BB74-D36EC8A00B02}"/>
          </ac:spMkLst>
        </pc:spChg>
        <pc:spChg chg="add del">
          <ac:chgData name="Lawrence, Maggie" userId="25669168-1d49-4399-b6c0-f2847373367c" providerId="ADAL" clId="{09B26B61-5B48-2949-8B1E-E37B798438BA}" dt="2018-08-26T12:19:52.873" v="70" actId="26606"/>
          <ac:spMkLst>
            <pc:docMk/>
            <pc:sldMk cId="1932037660" sldId="261"/>
            <ac:spMk id="84" creationId="{65F94F98-3A57-49AA-838E-91AAF600B6EE}"/>
          </ac:spMkLst>
        </pc:spChg>
        <pc:spChg chg="add del">
          <ac:chgData name="Lawrence, Maggie" userId="25669168-1d49-4399-b6c0-f2847373367c" providerId="ADAL" clId="{09B26B61-5B48-2949-8B1E-E37B798438BA}" dt="2018-08-26T12:19:52.873" v="70" actId="26606"/>
          <ac:spMkLst>
            <pc:docMk/>
            <pc:sldMk cId="1932037660" sldId="261"/>
            <ac:spMk id="88" creationId="{A0B5529D-5CAA-4BF2-B5C9-34705E7661F9}"/>
          </ac:spMkLst>
        </pc:spChg>
        <pc:spChg chg="add del">
          <ac:chgData name="Lawrence, Maggie" userId="25669168-1d49-4399-b6c0-f2847373367c" providerId="ADAL" clId="{09B26B61-5B48-2949-8B1E-E37B798438BA}" dt="2018-08-26T12:19:52.873" v="70" actId="26606"/>
          <ac:spMkLst>
            <pc:docMk/>
            <pc:sldMk cId="1932037660" sldId="261"/>
            <ac:spMk id="90" creationId="{FBD68200-BC03-4015-860B-CD5C30CD76B8}"/>
          </ac:spMkLst>
        </pc:spChg>
        <pc:spChg chg="add del">
          <ac:chgData name="Lawrence, Maggie" userId="25669168-1d49-4399-b6c0-f2847373367c" providerId="ADAL" clId="{09B26B61-5B48-2949-8B1E-E37B798438BA}" dt="2018-08-26T12:19:52.873" v="70" actId="26606"/>
          <ac:spMkLst>
            <pc:docMk/>
            <pc:sldMk cId="1932037660" sldId="261"/>
            <ac:spMk id="92" creationId="{332A6F87-AC28-4AA8-B8A6-AEBC67BD0D64}"/>
          </ac:spMkLst>
        </pc:spChg>
        <pc:spChg chg="add del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96" creationId="{7BA5DE79-30D1-4A10-8DB9-0A6E523A9723}"/>
          </ac:spMkLst>
        </pc:spChg>
        <pc:spChg chg="add del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97" creationId="{9ABD0D63-D23F-4AE7-8270-4185EF9C1C25}"/>
          </ac:spMkLst>
        </pc:spChg>
        <pc:spChg chg="add del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98" creationId="{72168E9E-94E9-4BE3-B88C-C8A468117753}"/>
          </ac:spMkLst>
        </pc:spChg>
        <pc:spChg chg="add del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99" creationId="{12107AC1-AA0D-4097-B03D-FD3C632AB886}"/>
          </ac:spMkLst>
        </pc:spChg>
        <pc:spChg chg="add del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100" creationId="{7C8D231A-EC46-4736-B00F-76D307082204}"/>
          </ac:spMkLst>
        </pc:spChg>
        <pc:spChg chg="add del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101" creationId="{D0BE3D13-5BE5-4B05-AFCF-2A2E059D29F8}"/>
          </ac:spMkLst>
        </pc:spChg>
        <pc:spChg chg="add del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102" creationId="{1AC85C80-0175-4214-A13D-03C224658C16}"/>
          </ac:spMkLst>
        </pc:spChg>
        <pc:spChg chg="add del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104" creationId="{76562092-3AA7-4EF0-9007-C44F879A1308}"/>
          </ac:spMkLst>
        </pc:spChg>
        <pc:spChg chg="add del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105" creationId="{9232A0FC-3B0E-4DD1-9C3E-9C8C8CA6D103}"/>
          </ac:spMkLst>
        </pc:spChg>
        <pc:spChg chg="add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114" creationId="{7BA5DE79-30D1-4A10-8DB9-0A6E523A9723}"/>
          </ac:spMkLst>
        </pc:spChg>
        <pc:spChg chg="add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116" creationId="{9ABD0D63-D23F-4AE7-8270-4185EF9C1C25}"/>
          </ac:spMkLst>
        </pc:spChg>
        <pc:spChg chg="add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118" creationId="{72168E9E-94E9-4BE3-B88C-C8A468117753}"/>
          </ac:spMkLst>
        </pc:spChg>
        <pc:spChg chg="add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120" creationId="{12107AC1-AA0D-4097-B03D-FD3C632AB886}"/>
          </ac:spMkLst>
        </pc:spChg>
        <pc:spChg chg="add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122" creationId="{7C8D231A-EC46-4736-B00F-76D307082204}"/>
          </ac:spMkLst>
        </pc:spChg>
        <pc:spChg chg="add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124" creationId="{D0BE3D13-5BE5-4B05-AFCF-2A2E059D29F8}"/>
          </ac:spMkLst>
        </pc:spChg>
        <pc:spChg chg="add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126" creationId="{1AC85C80-0175-4214-A13D-03C224658C16}"/>
          </ac:spMkLst>
        </pc:spChg>
        <pc:spChg chg="add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130" creationId="{76562092-3AA7-4EF0-9007-C44F879A1308}"/>
          </ac:spMkLst>
        </pc:spChg>
        <pc:spChg chg="add">
          <ac:chgData name="Lawrence, Maggie" userId="25669168-1d49-4399-b6c0-f2847373367c" providerId="ADAL" clId="{09B26B61-5B48-2949-8B1E-E37B798438BA}" dt="2018-08-26T12:23:06.341" v="120" actId="26606"/>
          <ac:spMkLst>
            <pc:docMk/>
            <pc:sldMk cId="1932037660" sldId="261"/>
            <ac:spMk id="132" creationId="{9232A0FC-3B0E-4DD1-9C3E-9C8C8CA6D103}"/>
          </ac:spMkLst>
        </pc:spChg>
        <pc:picChg chg="add del">
          <ac:chgData name="Lawrence, Maggie" userId="25669168-1d49-4399-b6c0-f2847373367c" providerId="ADAL" clId="{09B26B61-5B48-2949-8B1E-E37B798438BA}" dt="2018-08-26T12:18:53.786" v="68" actId="26606"/>
          <ac:picMkLst>
            <pc:docMk/>
            <pc:sldMk cId="1932037660" sldId="261"/>
            <ac:picMk id="5" creationId="{3DBBA26C-89C3-411F-9753-606A413F89AF}"/>
          </ac:picMkLst>
        </pc:picChg>
        <pc:picChg chg="add del">
          <ac:chgData name="Lawrence, Maggie" userId="25669168-1d49-4399-b6c0-f2847373367c" providerId="ADAL" clId="{09B26B61-5B48-2949-8B1E-E37B798438BA}" dt="2018-08-26T12:18:53.786" v="68" actId="26606"/>
          <ac:picMkLst>
            <pc:docMk/>
            <pc:sldMk cId="1932037660" sldId="261"/>
            <ac:picMk id="6" creationId="{EEAD2215-6311-4D1C-B6B5-F57CB6BFCBCA}"/>
          </ac:picMkLst>
        </pc:picChg>
        <pc:picChg chg="add del">
          <ac:chgData name="Lawrence, Maggie" userId="25669168-1d49-4399-b6c0-f2847373367c" providerId="ADAL" clId="{09B26B61-5B48-2949-8B1E-E37B798438BA}" dt="2018-08-26T12:16:43.823" v="41" actId="26606"/>
          <ac:picMkLst>
            <pc:docMk/>
            <pc:sldMk cId="1932037660" sldId="261"/>
            <ac:picMk id="12" creationId="{2897127E-6CEF-446C-BE87-93B7C46E49D1}"/>
          </ac:picMkLst>
        </pc:picChg>
        <pc:picChg chg="add del">
          <ac:chgData name="Lawrence, Maggie" userId="25669168-1d49-4399-b6c0-f2847373367c" providerId="ADAL" clId="{09B26B61-5B48-2949-8B1E-E37B798438BA}" dt="2018-08-26T12:18:53.786" v="68" actId="26606"/>
          <ac:picMkLst>
            <pc:docMk/>
            <pc:sldMk cId="1932037660" sldId="261"/>
            <ac:picMk id="24" creationId="{00B98862-BEE1-44FB-A335-A1B9106B445E}"/>
          </ac:picMkLst>
        </pc:picChg>
        <pc:picChg chg="add del">
          <ac:chgData name="Lawrence, Maggie" userId="25669168-1d49-4399-b6c0-f2847373367c" providerId="ADAL" clId="{09B26B61-5B48-2949-8B1E-E37B798438BA}" dt="2018-08-26T12:18:53.786" v="68" actId="26606"/>
          <ac:picMkLst>
            <pc:docMk/>
            <pc:sldMk cId="1932037660" sldId="261"/>
            <ac:picMk id="28" creationId="{7185CF21-0594-48C0-9F3E-254D6BCE9D9B}"/>
          </ac:picMkLst>
        </pc:picChg>
        <pc:picChg chg="add del">
          <ac:chgData name="Lawrence, Maggie" userId="25669168-1d49-4399-b6c0-f2847373367c" providerId="ADAL" clId="{09B26B61-5B48-2949-8B1E-E37B798438BA}" dt="2018-08-26T12:19:52.894" v="71" actId="26606"/>
          <ac:picMkLst>
            <pc:docMk/>
            <pc:sldMk cId="1932037660" sldId="261"/>
            <ac:picMk id="39" creationId="{3DBBA26C-89C3-411F-9753-606A413F89AF}"/>
          </ac:picMkLst>
        </pc:picChg>
        <pc:picChg chg="add del">
          <ac:chgData name="Lawrence, Maggie" userId="25669168-1d49-4399-b6c0-f2847373367c" providerId="ADAL" clId="{09B26B61-5B48-2949-8B1E-E37B798438BA}" dt="2018-08-26T12:19:52.894" v="71" actId="26606"/>
          <ac:picMkLst>
            <pc:docMk/>
            <pc:sldMk cId="1932037660" sldId="261"/>
            <ac:picMk id="41" creationId="{EEAD2215-6311-4D1C-B6B5-F57CB6BFCBCA}"/>
          </ac:picMkLst>
        </pc:picChg>
        <pc:picChg chg="add del">
          <ac:chgData name="Lawrence, Maggie" userId="25669168-1d49-4399-b6c0-f2847373367c" providerId="ADAL" clId="{09B26B61-5B48-2949-8B1E-E37B798438BA}" dt="2018-08-26T12:19:52.894" v="71" actId="26606"/>
          <ac:picMkLst>
            <pc:docMk/>
            <pc:sldMk cId="1932037660" sldId="261"/>
            <ac:picMk id="57" creationId="{15ADB788-8569-409E-862D-665AD53C9904}"/>
          </ac:picMkLst>
        </pc:picChg>
        <pc:picChg chg="add del">
          <ac:chgData name="Lawrence, Maggie" userId="25669168-1d49-4399-b6c0-f2847373367c" providerId="ADAL" clId="{09B26B61-5B48-2949-8B1E-E37B798438BA}" dt="2018-08-26T12:19:52.873" v="70" actId="26606"/>
          <ac:picMkLst>
            <pc:docMk/>
            <pc:sldMk cId="1932037660" sldId="261"/>
            <ac:picMk id="66" creationId="{3DBBA26C-89C3-411F-9753-606A413F89AF}"/>
          </ac:picMkLst>
        </pc:picChg>
        <pc:picChg chg="add del">
          <ac:chgData name="Lawrence, Maggie" userId="25669168-1d49-4399-b6c0-f2847373367c" providerId="ADAL" clId="{09B26B61-5B48-2949-8B1E-E37B798438BA}" dt="2018-08-26T12:19:52.873" v="70" actId="26606"/>
          <ac:picMkLst>
            <pc:docMk/>
            <pc:sldMk cId="1932037660" sldId="261"/>
            <ac:picMk id="68" creationId="{EEAD2215-6311-4D1C-B6B5-F57CB6BFCBCA}"/>
          </ac:picMkLst>
        </pc:picChg>
        <pc:picChg chg="add del">
          <ac:chgData name="Lawrence, Maggie" userId="25669168-1d49-4399-b6c0-f2847373367c" providerId="ADAL" clId="{09B26B61-5B48-2949-8B1E-E37B798438BA}" dt="2018-08-26T12:19:52.873" v="70" actId="26606"/>
          <ac:picMkLst>
            <pc:docMk/>
            <pc:sldMk cId="1932037660" sldId="261"/>
            <ac:picMk id="82" creationId="{00B98862-BEE1-44FB-A335-A1B9106B445E}"/>
          </ac:picMkLst>
        </pc:picChg>
        <pc:picChg chg="add del">
          <ac:chgData name="Lawrence, Maggie" userId="25669168-1d49-4399-b6c0-f2847373367c" providerId="ADAL" clId="{09B26B61-5B48-2949-8B1E-E37B798438BA}" dt="2018-08-26T12:19:52.873" v="70" actId="26606"/>
          <ac:picMkLst>
            <pc:docMk/>
            <pc:sldMk cId="1932037660" sldId="261"/>
            <ac:picMk id="86" creationId="{7185CF21-0594-48C0-9F3E-254D6BCE9D9B}"/>
          </ac:picMkLst>
        </pc:picChg>
        <pc:picChg chg="add del">
          <ac:chgData name="Lawrence, Maggie" userId="25669168-1d49-4399-b6c0-f2847373367c" providerId="ADAL" clId="{09B26B61-5B48-2949-8B1E-E37B798438BA}" dt="2018-08-26T12:23:06.341" v="120" actId="26606"/>
          <ac:picMkLst>
            <pc:docMk/>
            <pc:sldMk cId="1932037660" sldId="261"/>
            <ac:picMk id="94" creationId="{3DBBA26C-89C3-411F-9753-606A413F89AF}"/>
          </ac:picMkLst>
        </pc:picChg>
        <pc:picChg chg="add del">
          <ac:chgData name="Lawrence, Maggie" userId="25669168-1d49-4399-b6c0-f2847373367c" providerId="ADAL" clId="{09B26B61-5B48-2949-8B1E-E37B798438BA}" dt="2018-08-26T12:23:06.341" v="120" actId="26606"/>
          <ac:picMkLst>
            <pc:docMk/>
            <pc:sldMk cId="1932037660" sldId="261"/>
            <ac:picMk id="95" creationId="{EEAD2215-6311-4D1C-B6B5-F57CB6BFCBCA}"/>
          </ac:picMkLst>
        </pc:picChg>
        <pc:picChg chg="add del">
          <ac:chgData name="Lawrence, Maggie" userId="25669168-1d49-4399-b6c0-f2847373367c" providerId="ADAL" clId="{09B26B61-5B48-2949-8B1E-E37B798438BA}" dt="2018-08-26T12:23:06.341" v="120" actId="26606"/>
          <ac:picMkLst>
            <pc:docMk/>
            <pc:sldMk cId="1932037660" sldId="261"/>
            <ac:picMk id="103" creationId="{15ADB788-8569-409E-862D-665AD53C9904}"/>
          </ac:picMkLst>
        </pc:picChg>
        <pc:picChg chg="add">
          <ac:chgData name="Lawrence, Maggie" userId="25669168-1d49-4399-b6c0-f2847373367c" providerId="ADAL" clId="{09B26B61-5B48-2949-8B1E-E37B798438BA}" dt="2018-08-26T12:23:06.341" v="120" actId="26606"/>
          <ac:picMkLst>
            <pc:docMk/>
            <pc:sldMk cId="1932037660" sldId="261"/>
            <ac:picMk id="110" creationId="{3DBBA26C-89C3-411F-9753-606A413F89AF}"/>
          </ac:picMkLst>
        </pc:picChg>
        <pc:picChg chg="add">
          <ac:chgData name="Lawrence, Maggie" userId="25669168-1d49-4399-b6c0-f2847373367c" providerId="ADAL" clId="{09B26B61-5B48-2949-8B1E-E37B798438BA}" dt="2018-08-26T12:23:06.341" v="120" actId="26606"/>
          <ac:picMkLst>
            <pc:docMk/>
            <pc:sldMk cId="1932037660" sldId="261"/>
            <ac:picMk id="112" creationId="{EEAD2215-6311-4D1C-B6B5-F57CB6BFCBCA}"/>
          </ac:picMkLst>
        </pc:picChg>
        <pc:picChg chg="add">
          <ac:chgData name="Lawrence, Maggie" userId="25669168-1d49-4399-b6c0-f2847373367c" providerId="ADAL" clId="{09B26B61-5B48-2949-8B1E-E37B798438BA}" dt="2018-08-26T12:23:06.341" v="120" actId="26606"/>
          <ac:picMkLst>
            <pc:docMk/>
            <pc:sldMk cId="1932037660" sldId="261"/>
            <ac:picMk id="128" creationId="{15ADB788-8569-409E-862D-665AD53C9904}"/>
          </ac:picMkLst>
        </pc:picChg>
      </pc:sldChg>
      <pc:sldChg chg="del ord">
        <pc:chgData name="Lawrence, Maggie" userId="25669168-1d49-4399-b6c0-f2847373367c" providerId="ADAL" clId="{09B26B61-5B48-2949-8B1E-E37B798438BA}" dt="2018-08-26T12:25:47.064" v="306" actId="2696"/>
        <pc:sldMkLst>
          <pc:docMk/>
          <pc:sldMk cId="846888583" sldId="263"/>
        </pc:sldMkLst>
      </pc:sldChg>
      <pc:sldChg chg="del">
        <pc:chgData name="Lawrence, Maggie" userId="25669168-1d49-4399-b6c0-f2847373367c" providerId="ADAL" clId="{09B26B61-5B48-2949-8B1E-E37B798438BA}" dt="2018-08-26T12:28:44.935" v="453" actId="2696"/>
        <pc:sldMkLst>
          <pc:docMk/>
          <pc:sldMk cId="2911606542" sldId="264"/>
        </pc:sldMkLst>
      </pc:sldChg>
      <pc:sldChg chg="add del">
        <pc:chgData name="Lawrence, Maggie" userId="25669168-1d49-4399-b6c0-f2847373367c" providerId="ADAL" clId="{09B26B61-5B48-2949-8B1E-E37B798438BA}" dt="2018-08-26T12:31:37.350" v="499" actId="2696"/>
        <pc:sldMkLst>
          <pc:docMk/>
          <pc:sldMk cId="1295074510" sldId="265"/>
        </pc:sldMkLst>
      </pc:sldChg>
      <pc:sldChg chg="addSp delSp add del setBg delDesignElem">
        <pc:chgData name="Lawrence, Maggie" userId="25669168-1d49-4399-b6c0-f2847373367c" providerId="ADAL" clId="{09B26B61-5B48-2949-8B1E-E37B798438BA}" dt="2018-08-26T12:18:22.448" v="65"/>
        <pc:sldMkLst>
          <pc:docMk/>
          <pc:sldMk cId="629840667" sldId="266"/>
        </pc:sldMkLst>
        <pc:spChg chg="add del">
          <ac:chgData name="Lawrence, Maggie" userId="25669168-1d49-4399-b6c0-f2847373367c" providerId="ADAL" clId="{09B26B61-5B48-2949-8B1E-E37B798438BA}" dt="2018-08-26T12:18:22.448" v="65"/>
          <ac:spMkLst>
            <pc:docMk/>
            <pc:sldMk cId="629840667" sldId="266"/>
            <ac:spMk id="7" creationId="{7BA5DE79-30D1-4A10-8DB9-0A6E523A9723}"/>
          </ac:spMkLst>
        </pc:spChg>
        <pc:spChg chg="add del">
          <ac:chgData name="Lawrence, Maggie" userId="25669168-1d49-4399-b6c0-f2847373367c" providerId="ADAL" clId="{09B26B61-5B48-2949-8B1E-E37B798438BA}" dt="2018-08-26T12:18:22.448" v="65"/>
          <ac:spMkLst>
            <pc:docMk/>
            <pc:sldMk cId="629840667" sldId="266"/>
            <ac:spMk id="14" creationId="{9ABD0D63-D23F-4AE7-8270-4185EF9C1C25}"/>
          </ac:spMkLst>
        </pc:spChg>
        <pc:spChg chg="add del">
          <ac:chgData name="Lawrence, Maggie" userId="25669168-1d49-4399-b6c0-f2847373367c" providerId="ADAL" clId="{09B26B61-5B48-2949-8B1E-E37B798438BA}" dt="2018-08-26T12:18:22.448" v="65"/>
          <ac:spMkLst>
            <pc:docMk/>
            <pc:sldMk cId="629840667" sldId="266"/>
            <ac:spMk id="16" creationId="{72168E9E-94E9-4BE3-B88C-C8A468117753}"/>
          </ac:spMkLst>
        </pc:spChg>
        <pc:spChg chg="add del">
          <ac:chgData name="Lawrence, Maggie" userId="25669168-1d49-4399-b6c0-f2847373367c" providerId="ADAL" clId="{09B26B61-5B48-2949-8B1E-E37B798438BA}" dt="2018-08-26T12:18:22.448" v="65"/>
          <ac:spMkLst>
            <pc:docMk/>
            <pc:sldMk cId="629840667" sldId="266"/>
            <ac:spMk id="18" creationId="{12107AC1-AA0D-4097-B03D-FD3C632AB886}"/>
          </ac:spMkLst>
        </pc:spChg>
        <pc:spChg chg="add del">
          <ac:chgData name="Lawrence, Maggie" userId="25669168-1d49-4399-b6c0-f2847373367c" providerId="ADAL" clId="{09B26B61-5B48-2949-8B1E-E37B798438BA}" dt="2018-08-26T12:18:22.448" v="65"/>
          <ac:spMkLst>
            <pc:docMk/>
            <pc:sldMk cId="629840667" sldId="266"/>
            <ac:spMk id="20" creationId="{7C8D231A-EC46-4736-B00F-76D307082204}"/>
          </ac:spMkLst>
        </pc:spChg>
        <pc:spChg chg="add del">
          <ac:chgData name="Lawrence, Maggie" userId="25669168-1d49-4399-b6c0-f2847373367c" providerId="ADAL" clId="{09B26B61-5B48-2949-8B1E-E37B798438BA}" dt="2018-08-26T12:18:22.448" v="65"/>
          <ac:spMkLst>
            <pc:docMk/>
            <pc:sldMk cId="629840667" sldId="266"/>
            <ac:spMk id="22" creationId="{8F3CF990-ACB8-443A-BB74-D36EC8A00B02}"/>
          </ac:spMkLst>
        </pc:spChg>
        <pc:spChg chg="add del">
          <ac:chgData name="Lawrence, Maggie" userId="25669168-1d49-4399-b6c0-f2847373367c" providerId="ADAL" clId="{09B26B61-5B48-2949-8B1E-E37B798438BA}" dt="2018-08-26T12:18:22.448" v="65"/>
          <ac:spMkLst>
            <pc:docMk/>
            <pc:sldMk cId="629840667" sldId="266"/>
            <ac:spMk id="26" creationId="{65F94F98-3A57-49AA-838E-91AAF600B6EE}"/>
          </ac:spMkLst>
        </pc:spChg>
        <pc:spChg chg="add del">
          <ac:chgData name="Lawrence, Maggie" userId="25669168-1d49-4399-b6c0-f2847373367c" providerId="ADAL" clId="{09B26B61-5B48-2949-8B1E-E37B798438BA}" dt="2018-08-26T12:18:22.448" v="65"/>
          <ac:spMkLst>
            <pc:docMk/>
            <pc:sldMk cId="629840667" sldId="266"/>
            <ac:spMk id="30" creationId="{A0B5529D-5CAA-4BF2-B5C9-34705E7661F9}"/>
          </ac:spMkLst>
        </pc:spChg>
        <pc:spChg chg="add del">
          <ac:chgData name="Lawrence, Maggie" userId="25669168-1d49-4399-b6c0-f2847373367c" providerId="ADAL" clId="{09B26B61-5B48-2949-8B1E-E37B798438BA}" dt="2018-08-26T12:18:22.448" v="65"/>
          <ac:spMkLst>
            <pc:docMk/>
            <pc:sldMk cId="629840667" sldId="266"/>
            <ac:spMk id="32" creationId="{FBD68200-BC03-4015-860B-CD5C30CD76B8}"/>
          </ac:spMkLst>
        </pc:spChg>
        <pc:spChg chg="add del">
          <ac:chgData name="Lawrence, Maggie" userId="25669168-1d49-4399-b6c0-f2847373367c" providerId="ADAL" clId="{09B26B61-5B48-2949-8B1E-E37B798438BA}" dt="2018-08-26T12:18:22.448" v="65"/>
          <ac:spMkLst>
            <pc:docMk/>
            <pc:sldMk cId="629840667" sldId="266"/>
            <ac:spMk id="34" creationId="{332A6F87-AC28-4AA8-B8A6-AEBC67BD0D64}"/>
          </ac:spMkLst>
        </pc:spChg>
        <pc:picChg chg="add del">
          <ac:chgData name="Lawrence, Maggie" userId="25669168-1d49-4399-b6c0-f2847373367c" providerId="ADAL" clId="{09B26B61-5B48-2949-8B1E-E37B798438BA}" dt="2018-08-26T12:18:22.448" v="65"/>
          <ac:picMkLst>
            <pc:docMk/>
            <pc:sldMk cId="629840667" sldId="266"/>
            <ac:picMk id="5" creationId="{3DBBA26C-89C3-411F-9753-606A413F89AF}"/>
          </ac:picMkLst>
        </pc:picChg>
        <pc:picChg chg="add del">
          <ac:chgData name="Lawrence, Maggie" userId="25669168-1d49-4399-b6c0-f2847373367c" providerId="ADAL" clId="{09B26B61-5B48-2949-8B1E-E37B798438BA}" dt="2018-08-26T12:18:22.448" v="65"/>
          <ac:picMkLst>
            <pc:docMk/>
            <pc:sldMk cId="629840667" sldId="266"/>
            <ac:picMk id="6" creationId="{EEAD2215-6311-4D1C-B6B5-F57CB6BFCBCA}"/>
          </ac:picMkLst>
        </pc:picChg>
        <pc:picChg chg="add del">
          <ac:chgData name="Lawrence, Maggie" userId="25669168-1d49-4399-b6c0-f2847373367c" providerId="ADAL" clId="{09B26B61-5B48-2949-8B1E-E37B798438BA}" dt="2018-08-26T12:18:22.448" v="65"/>
          <ac:picMkLst>
            <pc:docMk/>
            <pc:sldMk cId="629840667" sldId="266"/>
            <ac:picMk id="24" creationId="{00B98862-BEE1-44FB-A335-A1B9106B445E}"/>
          </ac:picMkLst>
        </pc:picChg>
        <pc:picChg chg="add del">
          <ac:chgData name="Lawrence, Maggie" userId="25669168-1d49-4399-b6c0-f2847373367c" providerId="ADAL" clId="{09B26B61-5B48-2949-8B1E-E37B798438BA}" dt="2018-08-26T12:18:22.448" v="65"/>
          <ac:picMkLst>
            <pc:docMk/>
            <pc:sldMk cId="629840667" sldId="266"/>
            <ac:picMk id="28" creationId="{7185CF21-0594-48C0-9F3E-254D6BCE9D9B}"/>
          </ac:picMkLst>
        </pc:picChg>
      </pc:sldChg>
      <pc:sldChg chg="addSp delSp add del setBg delDesignElem">
        <pc:chgData name="Lawrence, Maggie" userId="25669168-1d49-4399-b6c0-f2847373367c" providerId="ADAL" clId="{09B26B61-5B48-2949-8B1E-E37B798438BA}" dt="2018-08-26T12:17:57.461" v="62"/>
        <pc:sldMkLst>
          <pc:docMk/>
          <pc:sldMk cId="2369769145" sldId="266"/>
        </pc:sldMkLst>
        <pc:spChg chg="add del">
          <ac:chgData name="Lawrence, Maggie" userId="25669168-1d49-4399-b6c0-f2847373367c" providerId="ADAL" clId="{09B26B61-5B48-2949-8B1E-E37B798438BA}" dt="2018-08-26T12:17:57.461" v="62"/>
          <ac:spMkLst>
            <pc:docMk/>
            <pc:sldMk cId="2369769145" sldId="266"/>
            <ac:spMk id="5" creationId="{D0BE3D13-5BE5-4B05-AFCF-2A2E059D29F8}"/>
          </ac:spMkLst>
        </pc:spChg>
        <pc:spChg chg="add del">
          <ac:chgData name="Lawrence, Maggie" userId="25669168-1d49-4399-b6c0-f2847373367c" providerId="ADAL" clId="{09B26B61-5B48-2949-8B1E-E37B798438BA}" dt="2018-08-26T12:17:57.461" v="62"/>
          <ac:spMkLst>
            <pc:docMk/>
            <pc:sldMk cId="2369769145" sldId="266"/>
            <ac:spMk id="6" creationId="{1AC85C80-0175-4214-A13D-03C224658C16}"/>
          </ac:spMkLst>
        </pc:spChg>
        <pc:spChg chg="add del">
          <ac:chgData name="Lawrence, Maggie" userId="25669168-1d49-4399-b6c0-f2847373367c" providerId="ADAL" clId="{09B26B61-5B48-2949-8B1E-E37B798438BA}" dt="2018-08-26T12:17:57.461" v="62"/>
          <ac:spMkLst>
            <pc:docMk/>
            <pc:sldMk cId="2369769145" sldId="266"/>
            <ac:spMk id="14" creationId="{76562092-3AA7-4EF0-9007-C44F879A1308}"/>
          </ac:spMkLst>
        </pc:spChg>
        <pc:picChg chg="add del">
          <ac:chgData name="Lawrence, Maggie" userId="25669168-1d49-4399-b6c0-f2847373367c" providerId="ADAL" clId="{09B26B61-5B48-2949-8B1E-E37B798438BA}" dt="2018-08-26T12:17:57.461" v="62"/>
          <ac:picMkLst>
            <pc:docMk/>
            <pc:sldMk cId="2369769145" sldId="266"/>
            <ac:picMk id="7" creationId="{15ADB788-8569-409E-862D-665AD53C9904}"/>
          </ac:picMkLst>
        </pc:picChg>
      </pc:sldChg>
      <pc:sldChg chg="addSp delSp modSp add mod ord setBg modAnim setClrOvrMap">
        <pc:chgData name="Lawrence, Maggie" userId="25669168-1d49-4399-b6c0-f2847373367c" providerId="ADAL" clId="{09B26B61-5B48-2949-8B1E-E37B798438BA}" dt="2018-08-26T15:13:19.469" v="5612" actId="20577"/>
        <pc:sldMkLst>
          <pc:docMk/>
          <pc:sldMk cId="2614913707" sldId="266"/>
        </pc:sldMkLst>
        <pc:spChg chg="mod">
          <ac:chgData name="Lawrence, Maggie" userId="25669168-1d49-4399-b6c0-f2847373367c" providerId="ADAL" clId="{09B26B61-5B48-2949-8B1E-E37B798438BA}" dt="2018-08-26T15:04:20.474" v="5263" actId="20577"/>
          <ac:spMkLst>
            <pc:docMk/>
            <pc:sldMk cId="2614913707" sldId="266"/>
            <ac:spMk id="2" creationId="{2E332C9D-D303-704D-A583-59756A012BAD}"/>
          </ac:spMkLst>
        </pc:spChg>
        <pc:spChg chg="mod">
          <ac:chgData name="Lawrence, Maggie" userId="25669168-1d49-4399-b6c0-f2847373367c" providerId="ADAL" clId="{09B26B61-5B48-2949-8B1E-E37B798438BA}" dt="2018-08-26T15:11:08.385" v="5496" actId="20577"/>
          <ac:spMkLst>
            <pc:docMk/>
            <pc:sldMk cId="2614913707" sldId="266"/>
            <ac:spMk id="3" creationId="{3D868696-D23A-8C4D-B0A6-54B973FC9876}"/>
          </ac:spMkLst>
        </pc:spChg>
        <pc:spChg chg="add mod">
          <ac:chgData name="Lawrence, Maggie" userId="25669168-1d49-4399-b6c0-f2847373367c" providerId="ADAL" clId="{09B26B61-5B48-2949-8B1E-E37B798438BA}" dt="2018-08-26T15:13:19.469" v="5612" actId="20577"/>
          <ac:spMkLst>
            <pc:docMk/>
            <pc:sldMk cId="2614913707" sldId="266"/>
            <ac:spMk id="4" creationId="{BAE96FA4-6B4F-9F4F-A324-13C0499B47EA}"/>
          </ac:spMkLst>
        </pc:spChg>
        <pc:spChg chg="add del mod">
          <ac:chgData name="Lawrence, Maggie" userId="25669168-1d49-4399-b6c0-f2847373367c" providerId="ADAL" clId="{09B26B61-5B48-2949-8B1E-E37B798438BA}" dt="2018-08-26T15:05:02.390" v="5302" actId="478"/>
          <ac:spMkLst>
            <pc:docMk/>
            <pc:sldMk cId="2614913707" sldId="266"/>
            <ac:spMk id="5" creationId="{A13D60D1-645E-4E4A-AED4-D5F23188D8C8}"/>
          </ac:spMkLst>
        </pc:spChg>
        <pc:spChg chg="add">
          <ac:chgData name="Lawrence, Maggie" userId="25669168-1d49-4399-b6c0-f2847373367c" providerId="ADAL" clId="{09B26B61-5B48-2949-8B1E-E37B798438BA}" dt="2018-08-26T12:20:40.604" v="73" actId="26606"/>
          <ac:spMkLst>
            <pc:docMk/>
            <pc:sldMk cId="2614913707" sldId="266"/>
            <ac:spMk id="8" creationId="{D0BE3D13-5BE5-4B05-AFCF-2A2E059D29F8}"/>
          </ac:spMkLst>
        </pc:spChg>
        <pc:spChg chg="add">
          <ac:chgData name="Lawrence, Maggie" userId="25669168-1d49-4399-b6c0-f2847373367c" providerId="ADAL" clId="{09B26B61-5B48-2949-8B1E-E37B798438BA}" dt="2018-08-26T12:20:40.604" v="73" actId="26606"/>
          <ac:spMkLst>
            <pc:docMk/>
            <pc:sldMk cId="2614913707" sldId="266"/>
            <ac:spMk id="10" creationId="{1AC85C80-0175-4214-A13D-03C224658C16}"/>
          </ac:spMkLst>
        </pc:spChg>
        <pc:spChg chg="add">
          <ac:chgData name="Lawrence, Maggie" userId="25669168-1d49-4399-b6c0-f2847373367c" providerId="ADAL" clId="{09B26B61-5B48-2949-8B1E-E37B798438BA}" dt="2018-08-26T12:20:40.604" v="73" actId="26606"/>
          <ac:spMkLst>
            <pc:docMk/>
            <pc:sldMk cId="2614913707" sldId="266"/>
            <ac:spMk id="14" creationId="{76562092-3AA7-4EF0-9007-C44F879A1308}"/>
          </ac:spMkLst>
        </pc:spChg>
        <pc:picChg chg="add mod">
          <ac:chgData name="Lawrence, Maggie" userId="25669168-1d49-4399-b6c0-f2847373367c" providerId="ADAL" clId="{09B26B61-5B48-2949-8B1E-E37B798438BA}" dt="2018-08-26T14:02:02.185" v="2468"/>
          <ac:picMkLst>
            <pc:docMk/>
            <pc:sldMk cId="2614913707" sldId="266"/>
            <ac:picMk id="6" creationId="{68E95C8B-9EBF-B646-AD66-B64CE9031323}"/>
          </ac:picMkLst>
        </pc:picChg>
        <pc:picChg chg="add">
          <ac:chgData name="Lawrence, Maggie" userId="25669168-1d49-4399-b6c0-f2847373367c" providerId="ADAL" clId="{09B26B61-5B48-2949-8B1E-E37B798438BA}" dt="2018-08-26T12:20:40.604" v="73" actId="26606"/>
          <ac:picMkLst>
            <pc:docMk/>
            <pc:sldMk cId="2614913707" sldId="266"/>
            <ac:picMk id="12" creationId="{15ADB788-8569-409E-862D-665AD53C9904}"/>
          </ac:picMkLst>
        </pc:picChg>
      </pc:sldChg>
      <pc:sldChg chg="addSp delSp add del setBg delDesignElem">
        <pc:chgData name="Lawrence, Maggie" userId="25669168-1d49-4399-b6c0-f2847373367c" providerId="ADAL" clId="{09B26B61-5B48-2949-8B1E-E37B798438BA}" dt="2018-08-26T12:17:56.446" v="61"/>
        <pc:sldMkLst>
          <pc:docMk/>
          <pc:sldMk cId="336900503" sldId="267"/>
        </pc:sldMkLst>
        <pc:spChg chg="add del">
          <ac:chgData name="Lawrence, Maggie" userId="25669168-1d49-4399-b6c0-f2847373367c" providerId="ADAL" clId="{09B26B61-5B48-2949-8B1E-E37B798438BA}" dt="2018-08-26T12:17:56.446" v="61"/>
          <ac:spMkLst>
            <pc:docMk/>
            <pc:sldMk cId="336900503" sldId="267"/>
            <ac:spMk id="5" creationId="{D0BE3D13-5BE5-4B05-AFCF-2A2E059D29F8}"/>
          </ac:spMkLst>
        </pc:spChg>
        <pc:spChg chg="add del">
          <ac:chgData name="Lawrence, Maggie" userId="25669168-1d49-4399-b6c0-f2847373367c" providerId="ADAL" clId="{09B26B61-5B48-2949-8B1E-E37B798438BA}" dt="2018-08-26T12:17:56.446" v="61"/>
          <ac:spMkLst>
            <pc:docMk/>
            <pc:sldMk cId="336900503" sldId="267"/>
            <ac:spMk id="6" creationId="{1AC85C80-0175-4214-A13D-03C224658C16}"/>
          </ac:spMkLst>
        </pc:spChg>
        <pc:spChg chg="add del">
          <ac:chgData name="Lawrence, Maggie" userId="25669168-1d49-4399-b6c0-f2847373367c" providerId="ADAL" clId="{09B26B61-5B48-2949-8B1E-E37B798438BA}" dt="2018-08-26T12:17:56.446" v="61"/>
          <ac:spMkLst>
            <pc:docMk/>
            <pc:sldMk cId="336900503" sldId="267"/>
            <ac:spMk id="14" creationId="{76562092-3AA7-4EF0-9007-C44F879A1308}"/>
          </ac:spMkLst>
        </pc:spChg>
        <pc:picChg chg="add del">
          <ac:chgData name="Lawrence, Maggie" userId="25669168-1d49-4399-b6c0-f2847373367c" providerId="ADAL" clId="{09B26B61-5B48-2949-8B1E-E37B798438BA}" dt="2018-08-26T12:17:56.446" v="61"/>
          <ac:picMkLst>
            <pc:docMk/>
            <pc:sldMk cId="336900503" sldId="267"/>
            <ac:picMk id="7" creationId="{15ADB788-8569-409E-862D-665AD53C9904}"/>
          </ac:picMkLst>
        </pc:picChg>
      </pc:sldChg>
      <pc:sldChg chg="modSp add">
        <pc:chgData name="Lawrence, Maggie" userId="25669168-1d49-4399-b6c0-f2847373367c" providerId="ADAL" clId="{09B26B61-5B48-2949-8B1E-E37B798438BA}" dt="2018-08-26T15:09:13.775" v="5349" actId="20577"/>
        <pc:sldMkLst>
          <pc:docMk/>
          <pc:sldMk cId="2590454362" sldId="267"/>
        </pc:sldMkLst>
        <pc:spChg chg="mod">
          <ac:chgData name="Lawrence, Maggie" userId="25669168-1d49-4399-b6c0-f2847373367c" providerId="ADAL" clId="{09B26B61-5B48-2949-8B1E-E37B798438BA}" dt="2018-08-26T15:09:13.775" v="5349" actId="20577"/>
          <ac:spMkLst>
            <pc:docMk/>
            <pc:sldMk cId="2590454362" sldId="267"/>
            <ac:spMk id="2" creationId="{844B2976-A56C-874E-BD99-AA217480E643}"/>
          </ac:spMkLst>
        </pc:spChg>
      </pc:sldChg>
      <pc:sldChg chg="add del">
        <pc:chgData name="Lawrence, Maggie" userId="25669168-1d49-4399-b6c0-f2847373367c" providerId="ADAL" clId="{09B26B61-5B48-2949-8B1E-E37B798438BA}" dt="2018-08-26T12:22:34.067" v="119"/>
        <pc:sldMkLst>
          <pc:docMk/>
          <pc:sldMk cId="4279679624" sldId="267"/>
        </pc:sldMkLst>
      </pc:sldChg>
      <pc:sldChg chg="addSp delSp add del setBg delDesignElem">
        <pc:chgData name="Lawrence, Maggie" userId="25669168-1d49-4399-b6c0-f2847373367c" providerId="ADAL" clId="{09B26B61-5B48-2949-8B1E-E37B798438BA}" dt="2018-08-26T12:22:33.083" v="118"/>
        <pc:sldMkLst>
          <pc:docMk/>
          <pc:sldMk cId="2006145257" sldId="268"/>
        </pc:sldMkLst>
        <pc:spChg chg="add del">
          <ac:chgData name="Lawrence, Maggie" userId="25669168-1d49-4399-b6c0-f2847373367c" providerId="ADAL" clId="{09B26B61-5B48-2949-8B1E-E37B798438BA}" dt="2018-08-26T12:22:33.083" v="118"/>
          <ac:spMkLst>
            <pc:docMk/>
            <pc:sldMk cId="2006145257" sldId="268"/>
            <ac:spMk id="96" creationId="{7BA5DE79-30D1-4A10-8DB9-0A6E523A9723}"/>
          </ac:spMkLst>
        </pc:spChg>
        <pc:spChg chg="add del">
          <ac:chgData name="Lawrence, Maggie" userId="25669168-1d49-4399-b6c0-f2847373367c" providerId="ADAL" clId="{09B26B61-5B48-2949-8B1E-E37B798438BA}" dt="2018-08-26T12:22:33.083" v="118"/>
          <ac:spMkLst>
            <pc:docMk/>
            <pc:sldMk cId="2006145257" sldId="268"/>
            <ac:spMk id="97" creationId="{9ABD0D63-D23F-4AE7-8270-4185EF9C1C25}"/>
          </ac:spMkLst>
        </pc:spChg>
        <pc:spChg chg="add del">
          <ac:chgData name="Lawrence, Maggie" userId="25669168-1d49-4399-b6c0-f2847373367c" providerId="ADAL" clId="{09B26B61-5B48-2949-8B1E-E37B798438BA}" dt="2018-08-26T12:22:33.083" v="118"/>
          <ac:spMkLst>
            <pc:docMk/>
            <pc:sldMk cId="2006145257" sldId="268"/>
            <ac:spMk id="98" creationId="{72168E9E-94E9-4BE3-B88C-C8A468117753}"/>
          </ac:spMkLst>
        </pc:spChg>
        <pc:spChg chg="add del">
          <ac:chgData name="Lawrence, Maggie" userId="25669168-1d49-4399-b6c0-f2847373367c" providerId="ADAL" clId="{09B26B61-5B48-2949-8B1E-E37B798438BA}" dt="2018-08-26T12:22:33.083" v="118"/>
          <ac:spMkLst>
            <pc:docMk/>
            <pc:sldMk cId="2006145257" sldId="268"/>
            <ac:spMk id="99" creationId="{12107AC1-AA0D-4097-B03D-FD3C632AB886}"/>
          </ac:spMkLst>
        </pc:spChg>
        <pc:spChg chg="add del">
          <ac:chgData name="Lawrence, Maggie" userId="25669168-1d49-4399-b6c0-f2847373367c" providerId="ADAL" clId="{09B26B61-5B48-2949-8B1E-E37B798438BA}" dt="2018-08-26T12:22:33.083" v="118"/>
          <ac:spMkLst>
            <pc:docMk/>
            <pc:sldMk cId="2006145257" sldId="268"/>
            <ac:spMk id="100" creationId="{7C8D231A-EC46-4736-B00F-76D307082204}"/>
          </ac:spMkLst>
        </pc:spChg>
        <pc:spChg chg="add del">
          <ac:chgData name="Lawrence, Maggie" userId="25669168-1d49-4399-b6c0-f2847373367c" providerId="ADAL" clId="{09B26B61-5B48-2949-8B1E-E37B798438BA}" dt="2018-08-26T12:22:33.083" v="118"/>
          <ac:spMkLst>
            <pc:docMk/>
            <pc:sldMk cId="2006145257" sldId="268"/>
            <ac:spMk id="101" creationId="{D0BE3D13-5BE5-4B05-AFCF-2A2E059D29F8}"/>
          </ac:spMkLst>
        </pc:spChg>
        <pc:spChg chg="add del">
          <ac:chgData name="Lawrence, Maggie" userId="25669168-1d49-4399-b6c0-f2847373367c" providerId="ADAL" clId="{09B26B61-5B48-2949-8B1E-E37B798438BA}" dt="2018-08-26T12:22:33.083" v="118"/>
          <ac:spMkLst>
            <pc:docMk/>
            <pc:sldMk cId="2006145257" sldId="268"/>
            <ac:spMk id="102" creationId="{1AC85C80-0175-4214-A13D-03C224658C16}"/>
          </ac:spMkLst>
        </pc:spChg>
        <pc:spChg chg="add del">
          <ac:chgData name="Lawrence, Maggie" userId="25669168-1d49-4399-b6c0-f2847373367c" providerId="ADAL" clId="{09B26B61-5B48-2949-8B1E-E37B798438BA}" dt="2018-08-26T12:22:33.083" v="118"/>
          <ac:spMkLst>
            <pc:docMk/>
            <pc:sldMk cId="2006145257" sldId="268"/>
            <ac:spMk id="104" creationId="{76562092-3AA7-4EF0-9007-C44F879A1308}"/>
          </ac:spMkLst>
        </pc:spChg>
        <pc:spChg chg="add del">
          <ac:chgData name="Lawrence, Maggie" userId="25669168-1d49-4399-b6c0-f2847373367c" providerId="ADAL" clId="{09B26B61-5B48-2949-8B1E-E37B798438BA}" dt="2018-08-26T12:22:33.083" v="118"/>
          <ac:spMkLst>
            <pc:docMk/>
            <pc:sldMk cId="2006145257" sldId="268"/>
            <ac:spMk id="105" creationId="{9232A0FC-3B0E-4DD1-9C3E-9C8C8CA6D103}"/>
          </ac:spMkLst>
        </pc:spChg>
        <pc:picChg chg="add del">
          <ac:chgData name="Lawrence, Maggie" userId="25669168-1d49-4399-b6c0-f2847373367c" providerId="ADAL" clId="{09B26B61-5B48-2949-8B1E-E37B798438BA}" dt="2018-08-26T12:22:33.083" v="118"/>
          <ac:picMkLst>
            <pc:docMk/>
            <pc:sldMk cId="2006145257" sldId="268"/>
            <ac:picMk id="94" creationId="{3DBBA26C-89C3-411F-9753-606A413F89AF}"/>
          </ac:picMkLst>
        </pc:picChg>
        <pc:picChg chg="add del">
          <ac:chgData name="Lawrence, Maggie" userId="25669168-1d49-4399-b6c0-f2847373367c" providerId="ADAL" clId="{09B26B61-5B48-2949-8B1E-E37B798438BA}" dt="2018-08-26T12:22:33.083" v="118"/>
          <ac:picMkLst>
            <pc:docMk/>
            <pc:sldMk cId="2006145257" sldId="268"/>
            <ac:picMk id="95" creationId="{EEAD2215-6311-4D1C-B6B5-F57CB6BFCBCA}"/>
          </ac:picMkLst>
        </pc:picChg>
        <pc:picChg chg="add del">
          <ac:chgData name="Lawrence, Maggie" userId="25669168-1d49-4399-b6c0-f2847373367c" providerId="ADAL" clId="{09B26B61-5B48-2949-8B1E-E37B798438BA}" dt="2018-08-26T12:22:33.083" v="118"/>
          <ac:picMkLst>
            <pc:docMk/>
            <pc:sldMk cId="2006145257" sldId="268"/>
            <ac:picMk id="103" creationId="{15ADB788-8569-409E-862D-665AD53C9904}"/>
          </ac:picMkLst>
        </pc:picChg>
      </pc:sldChg>
      <pc:sldChg chg="addSp modSp add">
        <pc:chgData name="Lawrence, Maggie" userId="25669168-1d49-4399-b6c0-f2847373367c" providerId="ADAL" clId="{09B26B61-5B48-2949-8B1E-E37B798438BA}" dt="2018-08-26T14:27:18.337" v="2519" actId="1076"/>
        <pc:sldMkLst>
          <pc:docMk/>
          <pc:sldMk cId="4283394908" sldId="268"/>
        </pc:sldMkLst>
        <pc:spChg chg="mod">
          <ac:chgData name="Lawrence, Maggie" userId="25669168-1d49-4399-b6c0-f2847373367c" providerId="ADAL" clId="{09B26B61-5B48-2949-8B1E-E37B798438BA}" dt="2018-08-26T14:21:58.683" v="2501" actId="20577"/>
          <ac:spMkLst>
            <pc:docMk/>
            <pc:sldMk cId="4283394908" sldId="268"/>
            <ac:spMk id="2" creationId="{844B2976-A56C-874E-BD99-AA217480E643}"/>
          </ac:spMkLst>
        </pc:spChg>
        <pc:spChg chg="add mod">
          <ac:chgData name="Lawrence, Maggie" userId="25669168-1d49-4399-b6c0-f2847373367c" providerId="ADAL" clId="{09B26B61-5B48-2949-8B1E-E37B798438BA}" dt="2018-08-26T14:27:18.337" v="2519" actId="1076"/>
          <ac:spMkLst>
            <pc:docMk/>
            <pc:sldMk cId="4283394908" sldId="268"/>
            <ac:spMk id="3" creationId="{7E5B8099-ED0D-8B4C-8B36-5F91110E0AF5}"/>
          </ac:spMkLst>
        </pc:spChg>
      </pc:sldChg>
      <pc:sldChg chg="modSp add ord">
        <pc:chgData name="Lawrence, Maggie" userId="25669168-1d49-4399-b6c0-f2847373367c" providerId="ADAL" clId="{09B26B61-5B48-2949-8B1E-E37B798438BA}" dt="2018-08-26T15:13:55.654" v="5614" actId="12"/>
        <pc:sldMkLst>
          <pc:docMk/>
          <pc:sldMk cId="3500784338" sldId="269"/>
        </pc:sldMkLst>
        <pc:spChg chg="mod">
          <ac:chgData name="Lawrence, Maggie" userId="25669168-1d49-4399-b6c0-f2847373367c" providerId="ADAL" clId="{09B26B61-5B48-2949-8B1E-E37B798438BA}" dt="2018-08-26T12:25:03.890" v="198" actId="20577"/>
          <ac:spMkLst>
            <pc:docMk/>
            <pc:sldMk cId="3500784338" sldId="269"/>
            <ac:spMk id="2" creationId="{2E332C9D-D303-704D-A583-59756A012BAD}"/>
          </ac:spMkLst>
        </pc:spChg>
        <pc:spChg chg="mod">
          <ac:chgData name="Lawrence, Maggie" userId="25669168-1d49-4399-b6c0-f2847373367c" providerId="ADAL" clId="{09B26B61-5B48-2949-8B1E-E37B798438BA}" dt="2018-08-26T12:54:02.729" v="1121" actId="14100"/>
          <ac:spMkLst>
            <pc:docMk/>
            <pc:sldMk cId="3500784338" sldId="269"/>
            <ac:spMk id="3" creationId="{3D868696-D23A-8C4D-B0A6-54B973FC9876}"/>
          </ac:spMkLst>
        </pc:spChg>
        <pc:spChg chg="mod">
          <ac:chgData name="Lawrence, Maggie" userId="25669168-1d49-4399-b6c0-f2847373367c" providerId="ADAL" clId="{09B26B61-5B48-2949-8B1E-E37B798438BA}" dt="2018-08-26T15:13:55.654" v="5614" actId="12"/>
          <ac:spMkLst>
            <pc:docMk/>
            <pc:sldMk cId="3500784338" sldId="269"/>
            <ac:spMk id="4" creationId="{BAE96FA4-6B4F-9F4F-A324-13C0499B47EA}"/>
          </ac:spMkLst>
        </pc:spChg>
      </pc:sldChg>
      <pc:sldChg chg="modSp add">
        <pc:chgData name="Lawrence, Maggie" userId="25669168-1d49-4399-b6c0-f2847373367c" providerId="ADAL" clId="{09B26B61-5B48-2949-8B1E-E37B798438BA}" dt="2018-08-26T14:34:22.644" v="2836" actId="1076"/>
        <pc:sldMkLst>
          <pc:docMk/>
          <pc:sldMk cId="3146505704" sldId="270"/>
        </pc:sldMkLst>
        <pc:spChg chg="mod">
          <ac:chgData name="Lawrence, Maggie" userId="25669168-1d49-4399-b6c0-f2847373367c" providerId="ADAL" clId="{09B26B61-5B48-2949-8B1E-E37B798438BA}" dt="2018-08-26T12:56:36.163" v="1290" actId="20577"/>
          <ac:spMkLst>
            <pc:docMk/>
            <pc:sldMk cId="3146505704" sldId="270"/>
            <ac:spMk id="3" creationId="{3D868696-D23A-8C4D-B0A6-54B973FC9876}"/>
          </ac:spMkLst>
        </pc:spChg>
        <pc:spChg chg="mod">
          <ac:chgData name="Lawrence, Maggie" userId="25669168-1d49-4399-b6c0-f2847373367c" providerId="ADAL" clId="{09B26B61-5B48-2949-8B1E-E37B798438BA}" dt="2018-08-26T14:34:22.644" v="2836" actId="1076"/>
          <ac:spMkLst>
            <pc:docMk/>
            <pc:sldMk cId="3146505704" sldId="270"/>
            <ac:spMk id="4" creationId="{BAE96FA4-6B4F-9F4F-A324-13C0499B47EA}"/>
          </ac:spMkLst>
        </pc:spChg>
      </pc:sldChg>
      <pc:sldChg chg="modSp add">
        <pc:chgData name="Lawrence, Maggie" userId="25669168-1d49-4399-b6c0-f2847373367c" providerId="ADAL" clId="{09B26B61-5B48-2949-8B1E-E37B798438BA}" dt="2018-08-26T12:28:37.573" v="452" actId="20577"/>
        <pc:sldMkLst>
          <pc:docMk/>
          <pc:sldMk cId="1475827864" sldId="271"/>
        </pc:sldMkLst>
        <pc:spChg chg="mod">
          <ac:chgData name="Lawrence, Maggie" userId="25669168-1d49-4399-b6c0-f2847373367c" providerId="ADAL" clId="{09B26B61-5B48-2949-8B1E-E37B798438BA}" dt="2018-08-26T12:28:37.573" v="452" actId="20577"/>
          <ac:spMkLst>
            <pc:docMk/>
            <pc:sldMk cId="1475827864" sldId="271"/>
            <ac:spMk id="2" creationId="{844B2976-A56C-874E-BD99-AA217480E643}"/>
          </ac:spMkLst>
        </pc:spChg>
      </pc:sldChg>
      <pc:sldChg chg="modSp add ord">
        <pc:chgData name="Lawrence, Maggie" userId="25669168-1d49-4399-b6c0-f2847373367c" providerId="ADAL" clId="{09B26B61-5B48-2949-8B1E-E37B798438BA}" dt="2018-08-26T15:28:44.386" v="5617" actId="12"/>
        <pc:sldMkLst>
          <pc:docMk/>
          <pc:sldMk cId="923530179" sldId="272"/>
        </pc:sldMkLst>
        <pc:spChg chg="mod">
          <ac:chgData name="Lawrence, Maggie" userId="25669168-1d49-4399-b6c0-f2847373367c" providerId="ADAL" clId="{09B26B61-5B48-2949-8B1E-E37B798438BA}" dt="2018-08-26T12:28:28.955" v="443" actId="20577"/>
          <ac:spMkLst>
            <pc:docMk/>
            <pc:sldMk cId="923530179" sldId="272"/>
            <ac:spMk id="2" creationId="{2E332C9D-D303-704D-A583-59756A012BAD}"/>
          </ac:spMkLst>
        </pc:spChg>
        <pc:spChg chg="mod">
          <ac:chgData name="Lawrence, Maggie" userId="25669168-1d49-4399-b6c0-f2847373367c" providerId="ADAL" clId="{09B26B61-5B48-2949-8B1E-E37B798438BA}" dt="2018-08-26T13:13:40.246" v="2434" actId="255"/>
          <ac:spMkLst>
            <pc:docMk/>
            <pc:sldMk cId="923530179" sldId="272"/>
            <ac:spMk id="3" creationId="{3D868696-D23A-8C4D-B0A6-54B973FC9876}"/>
          </ac:spMkLst>
        </pc:spChg>
        <pc:spChg chg="mod">
          <ac:chgData name="Lawrence, Maggie" userId="25669168-1d49-4399-b6c0-f2847373367c" providerId="ADAL" clId="{09B26B61-5B48-2949-8B1E-E37B798438BA}" dt="2018-08-26T15:28:44.386" v="5617" actId="12"/>
          <ac:spMkLst>
            <pc:docMk/>
            <pc:sldMk cId="923530179" sldId="272"/>
            <ac:spMk id="4" creationId="{BAE96FA4-6B4F-9F4F-A324-13C0499B47EA}"/>
          </ac:spMkLst>
        </pc:spChg>
      </pc:sldChg>
      <pc:sldChg chg="addSp modSp add mod ord setBg setClrOvrMap">
        <pc:chgData name="Lawrence, Maggie" userId="25669168-1d49-4399-b6c0-f2847373367c" providerId="ADAL" clId="{09B26B61-5B48-2949-8B1E-E37B798438BA}" dt="2018-08-26T15:31:45.744" v="5679" actId="1076"/>
        <pc:sldMkLst>
          <pc:docMk/>
          <pc:sldMk cId="924042725" sldId="273"/>
        </pc:sldMkLst>
        <pc:spChg chg="mod">
          <ac:chgData name="Lawrence, Maggie" userId="25669168-1d49-4399-b6c0-f2847373367c" providerId="ADAL" clId="{09B26B61-5B48-2949-8B1E-E37B798438BA}" dt="2018-08-26T15:31:45.744" v="5679" actId="1076"/>
          <ac:spMkLst>
            <pc:docMk/>
            <pc:sldMk cId="924042725" sldId="273"/>
            <ac:spMk id="2" creationId="{3D5F7D54-35B5-A946-A0B3-90E9A710672A}"/>
          </ac:spMkLst>
        </pc:spChg>
        <pc:spChg chg="mod">
          <ac:chgData name="Lawrence, Maggie" userId="25669168-1d49-4399-b6c0-f2847373367c" providerId="ADAL" clId="{09B26B61-5B48-2949-8B1E-E37B798438BA}" dt="2018-08-26T12:30:46.292" v="487" actId="1076"/>
          <ac:spMkLst>
            <pc:docMk/>
            <pc:sldMk cId="924042725" sldId="273"/>
            <ac:spMk id="3" creationId="{6984A2F8-DA0C-6347-B372-8AAFD8F1A63A}"/>
          </ac:spMkLst>
        </pc:spChg>
        <pc:spChg chg="add">
          <ac:chgData name="Lawrence, Maggie" userId="25669168-1d49-4399-b6c0-f2847373367c" providerId="ADAL" clId="{09B26B61-5B48-2949-8B1E-E37B798438BA}" dt="2018-08-26T12:29:52.760" v="455" actId="26606"/>
          <ac:spMkLst>
            <pc:docMk/>
            <pc:sldMk cId="924042725" sldId="273"/>
            <ac:spMk id="10" creationId="{92806DFD-E192-42CC-B190-3C4C95B8FF4E}"/>
          </ac:spMkLst>
        </pc:spChg>
        <pc:spChg chg="add">
          <ac:chgData name="Lawrence, Maggie" userId="25669168-1d49-4399-b6c0-f2847373367c" providerId="ADAL" clId="{09B26B61-5B48-2949-8B1E-E37B798438BA}" dt="2018-08-26T12:29:52.760" v="455" actId="26606"/>
          <ac:spMkLst>
            <pc:docMk/>
            <pc:sldMk cId="924042725" sldId="273"/>
            <ac:spMk id="12" creationId="{BB17FFD2-DBC7-4ABB-B2A0-7E18EC1B8074}"/>
          </ac:spMkLst>
        </pc:spChg>
        <pc:picChg chg="add">
          <ac:chgData name="Lawrence, Maggie" userId="25669168-1d49-4399-b6c0-f2847373367c" providerId="ADAL" clId="{09B26B61-5B48-2949-8B1E-E37B798438BA}" dt="2018-08-26T12:29:52.760" v="455" actId="26606"/>
          <ac:picMkLst>
            <pc:docMk/>
            <pc:sldMk cId="924042725" sldId="273"/>
            <ac:picMk id="8" creationId="{0214283E-D7B4-49E9-932E-D7F2A2847F1F}"/>
          </ac:picMkLst>
        </pc:picChg>
        <pc:cxnChg chg="add">
          <ac:chgData name="Lawrence, Maggie" userId="25669168-1d49-4399-b6c0-f2847373367c" providerId="ADAL" clId="{09B26B61-5B48-2949-8B1E-E37B798438BA}" dt="2018-08-26T12:29:52.760" v="455" actId="26606"/>
          <ac:cxnSpMkLst>
            <pc:docMk/>
            <pc:sldMk cId="924042725" sldId="273"/>
            <ac:cxnSpMk id="14" creationId="{7FA45ACF-DABA-410D-9663-DACA842E6B63}"/>
          </ac:cxnSpMkLst>
        </pc:cxnChg>
      </pc:sldChg>
      <pc:sldChg chg="addSp modSp add ord">
        <pc:chgData name="Lawrence, Maggie" userId="25669168-1d49-4399-b6c0-f2847373367c" providerId="ADAL" clId="{09B26B61-5B48-2949-8B1E-E37B798438BA}" dt="2018-08-26T12:34:58.405" v="578" actId="1076"/>
        <pc:sldMkLst>
          <pc:docMk/>
          <pc:sldMk cId="3580010184" sldId="274"/>
        </pc:sldMkLst>
        <pc:spChg chg="mod">
          <ac:chgData name="Lawrence, Maggie" userId="25669168-1d49-4399-b6c0-f2847373367c" providerId="ADAL" clId="{09B26B61-5B48-2949-8B1E-E37B798438BA}" dt="2018-08-26T12:33:18.201" v="545"/>
          <ac:spMkLst>
            <pc:docMk/>
            <pc:sldMk cId="3580010184" sldId="274"/>
            <ac:spMk id="2" creationId="{2664264F-1135-AE4A-89C5-898A8BA55E5A}"/>
          </ac:spMkLst>
        </pc:spChg>
        <pc:spChg chg="mod">
          <ac:chgData name="Lawrence, Maggie" userId="25669168-1d49-4399-b6c0-f2847373367c" providerId="ADAL" clId="{09B26B61-5B48-2949-8B1E-E37B798438BA}" dt="2018-08-26T12:33:26.992" v="548" actId="255"/>
          <ac:spMkLst>
            <pc:docMk/>
            <pc:sldMk cId="3580010184" sldId="274"/>
            <ac:spMk id="3" creationId="{3813E8F2-3538-534A-9037-F290F07AD55E}"/>
          </ac:spMkLst>
        </pc:spChg>
        <pc:spChg chg="add mod">
          <ac:chgData name="Lawrence, Maggie" userId="25669168-1d49-4399-b6c0-f2847373367c" providerId="ADAL" clId="{09B26B61-5B48-2949-8B1E-E37B798438BA}" dt="2018-08-26T12:34:58.405" v="578" actId="1076"/>
          <ac:spMkLst>
            <pc:docMk/>
            <pc:sldMk cId="3580010184" sldId="274"/>
            <ac:spMk id="6" creationId="{C7ABCE2A-5991-164B-8BC4-42DACB18206F}"/>
          </ac:spMkLst>
        </pc:spChg>
        <pc:picChg chg="add mod">
          <ac:chgData name="Lawrence, Maggie" userId="25669168-1d49-4399-b6c0-f2847373367c" providerId="ADAL" clId="{09B26B61-5B48-2949-8B1E-E37B798438BA}" dt="2018-08-26T12:34:51.970" v="576" actId="1076"/>
          <ac:picMkLst>
            <pc:docMk/>
            <pc:sldMk cId="3580010184" sldId="274"/>
            <ac:picMk id="5" creationId="{24BB2504-2900-CD4C-B9C9-D3EAE8A214C9}"/>
          </ac:picMkLst>
        </pc:picChg>
      </pc:sldChg>
      <pc:sldChg chg="delSp add del setBg delDesignElem">
        <pc:chgData name="Lawrence, Maggie" userId="25669168-1d49-4399-b6c0-f2847373367c" providerId="ADAL" clId="{09B26B61-5B48-2949-8B1E-E37B798438BA}" dt="2018-08-26T12:31:33.030" v="498" actId="2696"/>
        <pc:sldMkLst>
          <pc:docMk/>
          <pc:sldMk cId="3669108421" sldId="274"/>
        </pc:sldMkLst>
        <pc:spChg chg="del">
          <ac:chgData name="Lawrence, Maggie" userId="25669168-1d49-4399-b6c0-f2847373367c" providerId="ADAL" clId="{09B26B61-5B48-2949-8B1E-E37B798438BA}" dt="2018-08-26T12:31:18.162" v="495"/>
          <ac:spMkLst>
            <pc:docMk/>
            <pc:sldMk cId="3669108421" sldId="274"/>
            <ac:spMk id="10" creationId="{92806DFD-E192-42CC-B190-3C4C95B8FF4E}"/>
          </ac:spMkLst>
        </pc:spChg>
        <pc:spChg chg="del">
          <ac:chgData name="Lawrence, Maggie" userId="25669168-1d49-4399-b6c0-f2847373367c" providerId="ADAL" clId="{09B26B61-5B48-2949-8B1E-E37B798438BA}" dt="2018-08-26T12:31:18.162" v="495"/>
          <ac:spMkLst>
            <pc:docMk/>
            <pc:sldMk cId="3669108421" sldId="274"/>
            <ac:spMk id="12" creationId="{BB17FFD2-DBC7-4ABB-B2A0-7E18EC1B8074}"/>
          </ac:spMkLst>
        </pc:spChg>
        <pc:picChg chg="del">
          <ac:chgData name="Lawrence, Maggie" userId="25669168-1d49-4399-b6c0-f2847373367c" providerId="ADAL" clId="{09B26B61-5B48-2949-8B1E-E37B798438BA}" dt="2018-08-26T12:31:18.162" v="495"/>
          <ac:picMkLst>
            <pc:docMk/>
            <pc:sldMk cId="3669108421" sldId="274"/>
            <ac:picMk id="8" creationId="{0214283E-D7B4-49E9-932E-D7F2A2847F1F}"/>
          </ac:picMkLst>
        </pc:picChg>
        <pc:cxnChg chg="del">
          <ac:chgData name="Lawrence, Maggie" userId="25669168-1d49-4399-b6c0-f2847373367c" providerId="ADAL" clId="{09B26B61-5B48-2949-8B1E-E37B798438BA}" dt="2018-08-26T12:31:18.162" v="495"/>
          <ac:cxnSpMkLst>
            <pc:docMk/>
            <pc:sldMk cId="3669108421" sldId="274"/>
            <ac:cxnSpMk id="14" creationId="{7FA45ACF-DABA-410D-9663-DACA842E6B63}"/>
          </ac:cxnSpMkLst>
        </pc:cxnChg>
      </pc:sldChg>
      <pc:sldChg chg="modSp add">
        <pc:chgData name="Lawrence, Maggie" userId="25669168-1d49-4399-b6c0-f2847373367c" providerId="ADAL" clId="{09B26B61-5B48-2949-8B1E-E37B798438BA}" dt="2018-08-26T14:38:31.996" v="3284" actId="20577"/>
        <pc:sldMkLst>
          <pc:docMk/>
          <pc:sldMk cId="2391404891" sldId="275"/>
        </pc:sldMkLst>
        <pc:spChg chg="mod">
          <ac:chgData name="Lawrence, Maggie" userId="25669168-1d49-4399-b6c0-f2847373367c" providerId="ADAL" clId="{09B26B61-5B48-2949-8B1E-E37B798438BA}" dt="2018-08-26T13:00:07.667" v="1454" actId="20577"/>
          <ac:spMkLst>
            <pc:docMk/>
            <pc:sldMk cId="2391404891" sldId="275"/>
            <ac:spMk id="3" creationId="{3D868696-D23A-8C4D-B0A6-54B973FC9876}"/>
          </ac:spMkLst>
        </pc:spChg>
        <pc:spChg chg="mod">
          <ac:chgData name="Lawrence, Maggie" userId="25669168-1d49-4399-b6c0-f2847373367c" providerId="ADAL" clId="{09B26B61-5B48-2949-8B1E-E37B798438BA}" dt="2018-08-26T14:38:31.996" v="3284" actId="20577"/>
          <ac:spMkLst>
            <pc:docMk/>
            <pc:sldMk cId="2391404891" sldId="275"/>
            <ac:spMk id="4" creationId="{BAE96FA4-6B4F-9F4F-A324-13C0499B47EA}"/>
          </ac:spMkLst>
        </pc:spChg>
      </pc:sldChg>
      <pc:sldChg chg="addSp delSp add del setBg delDesignElem">
        <pc:chgData name="Lawrence, Maggie" userId="25669168-1d49-4399-b6c0-f2847373367c" providerId="ADAL" clId="{09B26B61-5B48-2949-8B1E-E37B798438BA}" dt="2018-08-26T12:59:02.969" v="1383"/>
        <pc:sldMkLst>
          <pc:docMk/>
          <pc:sldMk cId="355465859" sldId="276"/>
        </pc:sldMkLst>
        <pc:spChg chg="add del">
          <ac:chgData name="Lawrence, Maggie" userId="25669168-1d49-4399-b6c0-f2847373367c" providerId="ADAL" clId="{09B26B61-5B48-2949-8B1E-E37B798438BA}" dt="2018-08-26T12:59:02.969" v="1383"/>
          <ac:spMkLst>
            <pc:docMk/>
            <pc:sldMk cId="355465859" sldId="276"/>
            <ac:spMk id="8" creationId="{D0BE3D13-5BE5-4B05-AFCF-2A2E059D29F8}"/>
          </ac:spMkLst>
        </pc:spChg>
        <pc:spChg chg="add del">
          <ac:chgData name="Lawrence, Maggie" userId="25669168-1d49-4399-b6c0-f2847373367c" providerId="ADAL" clId="{09B26B61-5B48-2949-8B1E-E37B798438BA}" dt="2018-08-26T12:59:02.969" v="1383"/>
          <ac:spMkLst>
            <pc:docMk/>
            <pc:sldMk cId="355465859" sldId="276"/>
            <ac:spMk id="10" creationId="{1AC85C80-0175-4214-A13D-03C224658C16}"/>
          </ac:spMkLst>
        </pc:spChg>
        <pc:spChg chg="add del">
          <ac:chgData name="Lawrence, Maggie" userId="25669168-1d49-4399-b6c0-f2847373367c" providerId="ADAL" clId="{09B26B61-5B48-2949-8B1E-E37B798438BA}" dt="2018-08-26T12:59:02.969" v="1383"/>
          <ac:spMkLst>
            <pc:docMk/>
            <pc:sldMk cId="355465859" sldId="276"/>
            <ac:spMk id="14" creationId="{76562092-3AA7-4EF0-9007-C44F879A1308}"/>
          </ac:spMkLst>
        </pc:spChg>
        <pc:picChg chg="add del">
          <ac:chgData name="Lawrence, Maggie" userId="25669168-1d49-4399-b6c0-f2847373367c" providerId="ADAL" clId="{09B26B61-5B48-2949-8B1E-E37B798438BA}" dt="2018-08-26T12:59:02.969" v="1383"/>
          <ac:picMkLst>
            <pc:docMk/>
            <pc:sldMk cId="355465859" sldId="276"/>
            <ac:picMk id="12" creationId="{15ADB788-8569-409E-862D-665AD53C9904}"/>
          </ac:picMkLst>
        </pc:picChg>
      </pc:sldChg>
      <pc:sldChg chg="modSp add">
        <pc:chgData name="Lawrence, Maggie" userId="25669168-1d49-4399-b6c0-f2847373367c" providerId="ADAL" clId="{09B26B61-5B48-2949-8B1E-E37B798438BA}" dt="2018-08-26T15:21:51.584" v="5615" actId="20577"/>
        <pc:sldMkLst>
          <pc:docMk/>
          <pc:sldMk cId="1281395411" sldId="276"/>
        </pc:sldMkLst>
        <pc:spChg chg="mod">
          <ac:chgData name="Lawrence, Maggie" userId="25669168-1d49-4399-b6c0-f2847373367c" providerId="ADAL" clId="{09B26B61-5B48-2949-8B1E-E37B798438BA}" dt="2018-08-26T13:01:16.947" v="1507" actId="20577"/>
          <ac:spMkLst>
            <pc:docMk/>
            <pc:sldMk cId="1281395411" sldId="276"/>
            <ac:spMk id="3" creationId="{3D868696-D23A-8C4D-B0A6-54B973FC9876}"/>
          </ac:spMkLst>
        </pc:spChg>
        <pc:spChg chg="mod">
          <ac:chgData name="Lawrence, Maggie" userId="25669168-1d49-4399-b6c0-f2847373367c" providerId="ADAL" clId="{09B26B61-5B48-2949-8B1E-E37B798438BA}" dt="2018-08-26T15:21:51.584" v="5615" actId="20577"/>
          <ac:spMkLst>
            <pc:docMk/>
            <pc:sldMk cId="1281395411" sldId="276"/>
            <ac:spMk id="4" creationId="{BAE96FA4-6B4F-9F4F-A324-13C0499B47EA}"/>
          </ac:spMkLst>
        </pc:spChg>
      </pc:sldChg>
      <pc:sldChg chg="modSp add">
        <pc:chgData name="Lawrence, Maggie" userId="25669168-1d49-4399-b6c0-f2847373367c" providerId="ADAL" clId="{09B26B61-5B48-2949-8B1E-E37B798438BA}" dt="2018-08-26T14:52:58.760" v="4795" actId="1076"/>
        <pc:sldMkLst>
          <pc:docMk/>
          <pc:sldMk cId="3242376091" sldId="277"/>
        </pc:sldMkLst>
        <pc:spChg chg="mod">
          <ac:chgData name="Lawrence, Maggie" userId="25669168-1d49-4399-b6c0-f2847373367c" providerId="ADAL" clId="{09B26B61-5B48-2949-8B1E-E37B798438BA}" dt="2018-08-26T13:01:05.969" v="1496" actId="5793"/>
          <ac:spMkLst>
            <pc:docMk/>
            <pc:sldMk cId="3242376091" sldId="277"/>
            <ac:spMk id="3" creationId="{3D868696-D23A-8C4D-B0A6-54B973FC9876}"/>
          </ac:spMkLst>
        </pc:spChg>
        <pc:spChg chg="mod">
          <ac:chgData name="Lawrence, Maggie" userId="25669168-1d49-4399-b6c0-f2847373367c" providerId="ADAL" clId="{09B26B61-5B48-2949-8B1E-E37B798438BA}" dt="2018-08-26T14:52:58.760" v="4795" actId="1076"/>
          <ac:spMkLst>
            <pc:docMk/>
            <pc:sldMk cId="3242376091" sldId="277"/>
            <ac:spMk id="4" creationId="{BAE96FA4-6B4F-9F4F-A324-13C0499B47EA}"/>
          </ac:spMkLst>
        </pc:spChg>
      </pc:sldChg>
      <pc:sldChg chg="modSp add ord">
        <pc:chgData name="Lawrence, Maggie" userId="25669168-1d49-4399-b6c0-f2847373367c" providerId="ADAL" clId="{09B26B61-5B48-2949-8B1E-E37B798438BA}" dt="2018-08-26T13:08:14.559" v="1942" actId="5793"/>
        <pc:sldMkLst>
          <pc:docMk/>
          <pc:sldMk cId="1765011956" sldId="278"/>
        </pc:sldMkLst>
        <pc:spChg chg="mod">
          <ac:chgData name="Lawrence, Maggie" userId="25669168-1d49-4399-b6c0-f2847373367c" providerId="ADAL" clId="{09B26B61-5B48-2949-8B1E-E37B798438BA}" dt="2018-08-26T13:02:08.897" v="1541" actId="20577"/>
          <ac:spMkLst>
            <pc:docMk/>
            <pc:sldMk cId="1765011956" sldId="278"/>
            <ac:spMk id="2" creationId="{2E332C9D-D303-704D-A583-59756A012BAD}"/>
          </ac:spMkLst>
        </pc:spChg>
        <pc:spChg chg="mod">
          <ac:chgData name="Lawrence, Maggie" userId="25669168-1d49-4399-b6c0-f2847373367c" providerId="ADAL" clId="{09B26B61-5B48-2949-8B1E-E37B798438BA}" dt="2018-08-26T13:08:14.559" v="1942" actId="5793"/>
          <ac:spMkLst>
            <pc:docMk/>
            <pc:sldMk cId="1765011956" sldId="278"/>
            <ac:spMk id="3" creationId="{3D868696-D23A-8C4D-B0A6-54B973FC9876}"/>
          </ac:spMkLst>
        </pc:spChg>
        <pc:spChg chg="mod">
          <ac:chgData name="Lawrence, Maggie" userId="25669168-1d49-4399-b6c0-f2847373367c" providerId="ADAL" clId="{09B26B61-5B48-2949-8B1E-E37B798438BA}" dt="2018-08-26T13:07:57.399" v="1938" actId="5793"/>
          <ac:spMkLst>
            <pc:docMk/>
            <pc:sldMk cId="1765011956" sldId="278"/>
            <ac:spMk id="4" creationId="{BAE96FA4-6B4F-9F4F-A324-13C0499B47EA}"/>
          </ac:spMkLst>
        </pc:spChg>
      </pc:sldChg>
      <pc:sldChg chg="modSp add">
        <pc:chgData name="Lawrence, Maggie" userId="25669168-1d49-4399-b6c0-f2847373367c" providerId="ADAL" clId="{09B26B61-5B48-2949-8B1E-E37B798438BA}" dt="2018-08-26T13:11:31.287" v="2191" actId="20577"/>
        <pc:sldMkLst>
          <pc:docMk/>
          <pc:sldMk cId="389332035" sldId="279"/>
        </pc:sldMkLst>
        <pc:spChg chg="mod">
          <ac:chgData name="Lawrence, Maggie" userId="25669168-1d49-4399-b6c0-f2847373367c" providerId="ADAL" clId="{09B26B61-5B48-2949-8B1E-E37B798438BA}" dt="2018-08-26T13:08:38.391" v="1946" actId="207"/>
          <ac:spMkLst>
            <pc:docMk/>
            <pc:sldMk cId="389332035" sldId="279"/>
            <ac:spMk id="3" creationId="{3D868696-D23A-8C4D-B0A6-54B973FC9876}"/>
          </ac:spMkLst>
        </pc:spChg>
        <pc:spChg chg="mod">
          <ac:chgData name="Lawrence, Maggie" userId="25669168-1d49-4399-b6c0-f2847373367c" providerId="ADAL" clId="{09B26B61-5B48-2949-8B1E-E37B798438BA}" dt="2018-08-26T13:11:31.287" v="2191" actId="20577"/>
          <ac:spMkLst>
            <pc:docMk/>
            <pc:sldMk cId="389332035" sldId="279"/>
            <ac:spMk id="4" creationId="{BAE96FA4-6B4F-9F4F-A324-13C0499B47EA}"/>
          </ac:spMkLst>
        </pc:spChg>
      </pc:sldChg>
      <pc:sldChg chg="addSp delSp add del setBg delDesignElem">
        <pc:chgData name="Lawrence, Maggie" userId="25669168-1d49-4399-b6c0-f2847373367c" providerId="ADAL" clId="{09B26B61-5B48-2949-8B1E-E37B798438BA}" dt="2018-08-26T13:01:46.522" v="1511"/>
        <pc:sldMkLst>
          <pc:docMk/>
          <pc:sldMk cId="1996147969" sldId="279"/>
        </pc:sldMkLst>
        <pc:spChg chg="add del">
          <ac:chgData name="Lawrence, Maggie" userId="25669168-1d49-4399-b6c0-f2847373367c" providerId="ADAL" clId="{09B26B61-5B48-2949-8B1E-E37B798438BA}" dt="2018-08-26T13:01:46.522" v="1511"/>
          <ac:spMkLst>
            <pc:docMk/>
            <pc:sldMk cId="1996147969" sldId="279"/>
            <ac:spMk id="8" creationId="{D0BE3D13-5BE5-4B05-AFCF-2A2E059D29F8}"/>
          </ac:spMkLst>
        </pc:spChg>
        <pc:spChg chg="add del">
          <ac:chgData name="Lawrence, Maggie" userId="25669168-1d49-4399-b6c0-f2847373367c" providerId="ADAL" clId="{09B26B61-5B48-2949-8B1E-E37B798438BA}" dt="2018-08-26T13:01:46.522" v="1511"/>
          <ac:spMkLst>
            <pc:docMk/>
            <pc:sldMk cId="1996147969" sldId="279"/>
            <ac:spMk id="10" creationId="{1AC85C80-0175-4214-A13D-03C224658C16}"/>
          </ac:spMkLst>
        </pc:spChg>
        <pc:spChg chg="add del">
          <ac:chgData name="Lawrence, Maggie" userId="25669168-1d49-4399-b6c0-f2847373367c" providerId="ADAL" clId="{09B26B61-5B48-2949-8B1E-E37B798438BA}" dt="2018-08-26T13:01:46.522" v="1511"/>
          <ac:spMkLst>
            <pc:docMk/>
            <pc:sldMk cId="1996147969" sldId="279"/>
            <ac:spMk id="14" creationId="{76562092-3AA7-4EF0-9007-C44F879A1308}"/>
          </ac:spMkLst>
        </pc:spChg>
        <pc:picChg chg="add del">
          <ac:chgData name="Lawrence, Maggie" userId="25669168-1d49-4399-b6c0-f2847373367c" providerId="ADAL" clId="{09B26B61-5B48-2949-8B1E-E37B798438BA}" dt="2018-08-26T13:01:46.522" v="1511"/>
          <ac:picMkLst>
            <pc:docMk/>
            <pc:sldMk cId="1996147969" sldId="279"/>
            <ac:picMk id="12" creationId="{15ADB788-8569-409E-862D-665AD53C9904}"/>
          </ac:picMkLst>
        </pc:picChg>
      </pc:sldChg>
      <pc:sldChg chg="modSp add">
        <pc:chgData name="Lawrence, Maggie" userId="25669168-1d49-4399-b6c0-f2847373367c" providerId="ADAL" clId="{09B26B61-5B48-2949-8B1E-E37B798438BA}" dt="2018-08-26T13:13:29.380" v="2433" actId="5793"/>
        <pc:sldMkLst>
          <pc:docMk/>
          <pc:sldMk cId="2684979459" sldId="280"/>
        </pc:sldMkLst>
        <pc:spChg chg="mod">
          <ac:chgData name="Lawrence, Maggie" userId="25669168-1d49-4399-b6c0-f2847373367c" providerId="ADAL" clId="{09B26B61-5B48-2949-8B1E-E37B798438BA}" dt="2018-08-26T13:08:53.022" v="1948" actId="207"/>
          <ac:spMkLst>
            <pc:docMk/>
            <pc:sldMk cId="2684979459" sldId="280"/>
            <ac:spMk id="3" creationId="{3D868696-D23A-8C4D-B0A6-54B973FC9876}"/>
          </ac:spMkLst>
        </pc:spChg>
        <pc:spChg chg="mod">
          <ac:chgData name="Lawrence, Maggie" userId="25669168-1d49-4399-b6c0-f2847373367c" providerId="ADAL" clId="{09B26B61-5B48-2949-8B1E-E37B798438BA}" dt="2018-08-26T13:13:29.380" v="2433" actId="5793"/>
          <ac:spMkLst>
            <pc:docMk/>
            <pc:sldMk cId="2684979459" sldId="280"/>
            <ac:spMk id="4" creationId="{BAE96FA4-6B4F-9F4F-A324-13C0499B47EA}"/>
          </ac:spMkLst>
        </pc:spChg>
      </pc:sldChg>
      <pc:sldChg chg="modSp add">
        <pc:chgData name="Lawrence, Maggie" userId="25669168-1d49-4399-b6c0-f2847373367c" providerId="ADAL" clId="{09B26B61-5B48-2949-8B1E-E37B798438BA}" dt="2018-08-26T15:29:13.379" v="5618" actId="20577"/>
        <pc:sldMkLst>
          <pc:docMk/>
          <pc:sldMk cId="1842670922" sldId="281"/>
        </pc:sldMkLst>
        <pc:spChg chg="mod">
          <ac:chgData name="Lawrence, Maggie" userId="25669168-1d49-4399-b6c0-f2847373367c" providerId="ADAL" clId="{09B26B61-5B48-2949-8B1E-E37B798438BA}" dt="2018-08-26T14:58:39.839" v="5090" actId="1076"/>
          <ac:spMkLst>
            <pc:docMk/>
            <pc:sldMk cId="1842670922" sldId="281"/>
            <ac:spMk id="2" creationId="{2E332C9D-D303-704D-A583-59756A012BAD}"/>
          </ac:spMkLst>
        </pc:spChg>
        <pc:spChg chg="mod">
          <ac:chgData name="Lawrence, Maggie" userId="25669168-1d49-4399-b6c0-f2847373367c" providerId="ADAL" clId="{09B26B61-5B48-2949-8B1E-E37B798438BA}" dt="2018-08-26T15:29:13.379" v="5618" actId="20577"/>
          <ac:spMkLst>
            <pc:docMk/>
            <pc:sldMk cId="1842670922" sldId="281"/>
            <ac:spMk id="3" creationId="{3D868696-D23A-8C4D-B0A6-54B973FC9876}"/>
          </ac:spMkLst>
        </pc:spChg>
        <pc:spChg chg="mod">
          <ac:chgData name="Lawrence, Maggie" userId="25669168-1d49-4399-b6c0-f2847373367c" providerId="ADAL" clId="{09B26B61-5B48-2949-8B1E-E37B798438BA}" dt="2018-08-26T14:59:58.691" v="5168" actId="1076"/>
          <ac:spMkLst>
            <pc:docMk/>
            <pc:sldMk cId="1842670922" sldId="281"/>
            <ac:spMk id="4" creationId="{BAE96FA4-6B4F-9F4F-A324-13C0499B47EA}"/>
          </ac:spMkLst>
        </pc:spChg>
      </pc:sldChg>
      <pc:sldChg chg="addSp delSp modSp add ord modAnim">
        <pc:chgData name="Lawrence, Maggie" userId="25669168-1d49-4399-b6c0-f2847373367c" providerId="ADAL" clId="{09B26B61-5B48-2949-8B1E-E37B798438BA}" dt="2018-08-26T14:08:39.284" v="2476" actId="1076"/>
        <pc:sldMkLst>
          <pc:docMk/>
          <pc:sldMk cId="1424213262" sldId="282"/>
        </pc:sldMkLst>
        <pc:spChg chg="del mod">
          <ac:chgData name="Lawrence, Maggie" userId="25669168-1d49-4399-b6c0-f2847373367c" providerId="ADAL" clId="{09B26B61-5B48-2949-8B1E-E37B798438BA}" dt="2018-08-26T14:08:10.863" v="2473" actId="478"/>
          <ac:spMkLst>
            <pc:docMk/>
            <pc:sldMk cId="1424213262" sldId="282"/>
            <ac:spMk id="2" creationId="{844B2976-A56C-874E-BD99-AA217480E643}"/>
          </ac:spMkLst>
        </pc:spChg>
        <pc:picChg chg="add mod">
          <ac:chgData name="Lawrence, Maggie" userId="25669168-1d49-4399-b6c0-f2847373367c" providerId="ADAL" clId="{09B26B61-5B48-2949-8B1E-E37B798438BA}" dt="2018-08-26T14:08:39.284" v="2476" actId="1076"/>
          <ac:picMkLst>
            <pc:docMk/>
            <pc:sldMk cId="1424213262" sldId="282"/>
            <ac:picMk id="3" creationId="{C99808E3-8D92-5749-8B63-3FC417577C4A}"/>
          </ac:picMkLst>
        </pc:picChg>
      </pc:sldChg>
      <pc:sldChg chg="add">
        <pc:chgData name="Lawrence, Maggie" userId="25669168-1d49-4399-b6c0-f2847373367c" providerId="ADAL" clId="{09B26B61-5B48-2949-8B1E-E37B798438BA}" dt="2018-08-26T14:21:20.520" v="2490"/>
        <pc:sldMkLst>
          <pc:docMk/>
          <pc:sldMk cId="1333172711" sldId="283"/>
        </pc:sldMkLst>
      </pc:sldChg>
      <pc:sldChg chg="addSp delSp add del setBg delDesignElem">
        <pc:chgData name="Lawrence, Maggie" userId="25669168-1d49-4399-b6c0-f2847373367c" providerId="ADAL" clId="{09B26B61-5B48-2949-8B1E-E37B798438BA}" dt="2018-08-26T15:09:49.990" v="5352"/>
        <pc:sldMkLst>
          <pc:docMk/>
          <pc:sldMk cId="1332931346" sldId="284"/>
        </pc:sldMkLst>
        <pc:spChg chg="add del">
          <ac:chgData name="Lawrence, Maggie" userId="25669168-1d49-4399-b6c0-f2847373367c" providerId="ADAL" clId="{09B26B61-5B48-2949-8B1E-E37B798438BA}" dt="2018-08-26T15:09:49.990" v="5352"/>
          <ac:spMkLst>
            <pc:docMk/>
            <pc:sldMk cId="1332931346" sldId="284"/>
            <ac:spMk id="8" creationId="{D0BE3D13-5BE5-4B05-AFCF-2A2E059D29F8}"/>
          </ac:spMkLst>
        </pc:spChg>
        <pc:spChg chg="add del">
          <ac:chgData name="Lawrence, Maggie" userId="25669168-1d49-4399-b6c0-f2847373367c" providerId="ADAL" clId="{09B26B61-5B48-2949-8B1E-E37B798438BA}" dt="2018-08-26T15:09:49.990" v="5352"/>
          <ac:spMkLst>
            <pc:docMk/>
            <pc:sldMk cId="1332931346" sldId="284"/>
            <ac:spMk id="10" creationId="{1AC85C80-0175-4214-A13D-03C224658C16}"/>
          </ac:spMkLst>
        </pc:spChg>
        <pc:spChg chg="add del">
          <ac:chgData name="Lawrence, Maggie" userId="25669168-1d49-4399-b6c0-f2847373367c" providerId="ADAL" clId="{09B26B61-5B48-2949-8B1E-E37B798438BA}" dt="2018-08-26T15:09:49.990" v="5352"/>
          <ac:spMkLst>
            <pc:docMk/>
            <pc:sldMk cId="1332931346" sldId="284"/>
            <ac:spMk id="14" creationId="{76562092-3AA7-4EF0-9007-C44F879A1308}"/>
          </ac:spMkLst>
        </pc:spChg>
        <pc:picChg chg="add del">
          <ac:chgData name="Lawrence, Maggie" userId="25669168-1d49-4399-b6c0-f2847373367c" providerId="ADAL" clId="{09B26B61-5B48-2949-8B1E-E37B798438BA}" dt="2018-08-26T15:09:49.990" v="5352"/>
          <ac:picMkLst>
            <pc:docMk/>
            <pc:sldMk cId="1332931346" sldId="284"/>
            <ac:picMk id="12" creationId="{15ADB788-8569-409E-862D-665AD53C9904}"/>
          </ac:picMkLst>
        </pc:picChg>
      </pc:sldChg>
      <pc:sldChg chg="add">
        <pc:chgData name="Lawrence, Maggie" userId="25669168-1d49-4399-b6c0-f2847373367c" providerId="ADAL" clId="{09B26B61-5B48-2949-8B1E-E37B798438BA}" dt="2018-08-26T15:09:56.594" v="5353"/>
        <pc:sldMkLst>
          <pc:docMk/>
          <pc:sldMk cId="2578089150" sldId="284"/>
        </pc:sldMkLst>
      </pc:sldChg>
      <pc:sldChg chg="addSp delSp add del setBg delDesignElem">
        <pc:chgData name="Lawrence, Maggie" userId="25669168-1d49-4399-b6c0-f2847373367c" providerId="ADAL" clId="{09B26B61-5B48-2949-8B1E-E37B798438BA}" dt="2018-08-26T15:10:03.681" v="5356"/>
        <pc:sldMkLst>
          <pc:docMk/>
          <pc:sldMk cId="2222263559" sldId="285"/>
        </pc:sldMkLst>
        <pc:spChg chg="add del">
          <ac:chgData name="Lawrence, Maggie" userId="25669168-1d49-4399-b6c0-f2847373367c" providerId="ADAL" clId="{09B26B61-5B48-2949-8B1E-E37B798438BA}" dt="2018-08-26T15:10:03.681" v="5356"/>
          <ac:spMkLst>
            <pc:docMk/>
            <pc:sldMk cId="2222263559" sldId="285"/>
            <ac:spMk id="8" creationId="{D0BE3D13-5BE5-4B05-AFCF-2A2E059D29F8}"/>
          </ac:spMkLst>
        </pc:spChg>
        <pc:spChg chg="add del">
          <ac:chgData name="Lawrence, Maggie" userId="25669168-1d49-4399-b6c0-f2847373367c" providerId="ADAL" clId="{09B26B61-5B48-2949-8B1E-E37B798438BA}" dt="2018-08-26T15:10:03.681" v="5356"/>
          <ac:spMkLst>
            <pc:docMk/>
            <pc:sldMk cId="2222263559" sldId="285"/>
            <ac:spMk id="10" creationId="{1AC85C80-0175-4214-A13D-03C224658C16}"/>
          </ac:spMkLst>
        </pc:spChg>
        <pc:spChg chg="add del">
          <ac:chgData name="Lawrence, Maggie" userId="25669168-1d49-4399-b6c0-f2847373367c" providerId="ADAL" clId="{09B26B61-5B48-2949-8B1E-E37B798438BA}" dt="2018-08-26T15:10:03.681" v="5356"/>
          <ac:spMkLst>
            <pc:docMk/>
            <pc:sldMk cId="2222263559" sldId="285"/>
            <ac:spMk id="14" creationId="{76562092-3AA7-4EF0-9007-C44F879A1308}"/>
          </ac:spMkLst>
        </pc:spChg>
        <pc:picChg chg="add del">
          <ac:chgData name="Lawrence, Maggie" userId="25669168-1d49-4399-b6c0-f2847373367c" providerId="ADAL" clId="{09B26B61-5B48-2949-8B1E-E37B798438BA}" dt="2018-08-26T15:10:03.681" v="5356"/>
          <ac:picMkLst>
            <pc:docMk/>
            <pc:sldMk cId="2222263559" sldId="285"/>
            <ac:picMk id="12" creationId="{15ADB788-8569-409E-862D-665AD53C9904}"/>
          </ac:picMkLst>
        </pc:picChg>
      </pc:sldChg>
      <pc:sldMasterChg chg="modSldLayout">
        <pc:chgData name="Lawrence, Maggie" userId="25669168-1d49-4399-b6c0-f2847373367c" providerId="ADAL" clId="{09B26B61-5B48-2949-8B1E-E37B798438BA}" dt="2018-08-26T12:11:58.667" v="0"/>
        <pc:sldMasterMkLst>
          <pc:docMk/>
          <pc:sldMasterMk cId="2792040891" sldId="2147483696"/>
        </pc:sldMasterMkLst>
        <pc:sldLayoutChg chg="delSp">
          <pc:chgData name="Lawrence, Maggie" userId="25669168-1d49-4399-b6c0-f2847373367c" providerId="ADAL" clId="{09B26B61-5B48-2949-8B1E-E37B798438BA}" dt="2018-08-26T12:11:58.667" v="0"/>
          <pc:sldLayoutMkLst>
            <pc:docMk/>
            <pc:sldMasterMk cId="2792040891" sldId="2147483696"/>
            <pc:sldLayoutMk cId="1199792234" sldId="2147483700"/>
          </pc:sldLayoutMkLst>
          <pc:cxnChg chg="del">
            <ac:chgData name="Lawrence, Maggie" userId="25669168-1d49-4399-b6c0-f2847373367c" providerId="ADAL" clId="{09B26B61-5B48-2949-8B1E-E37B798438BA}" dt="2018-08-26T12:11:58.667" v="0"/>
            <ac:cxnSpMkLst>
              <pc:docMk/>
              <pc:sldMasterMk cId="2792040891" sldId="2147483696"/>
              <pc:sldLayoutMk cId="1199792234" sldId="2147483700"/>
              <ac:cxnSpMk id="9" creationId="{00000000-0000-0000-0000-000000000000}"/>
            </ac:cxnSpMkLst>
          </pc:cxnChg>
        </pc:sldLayoutChg>
        <pc:sldLayoutChg chg="delSp">
          <pc:chgData name="Lawrence, Maggie" userId="25669168-1d49-4399-b6c0-f2847373367c" providerId="ADAL" clId="{09B26B61-5B48-2949-8B1E-E37B798438BA}" dt="2018-08-26T12:11:58.667" v="0"/>
          <pc:sldLayoutMkLst>
            <pc:docMk/>
            <pc:sldMasterMk cId="2792040891" sldId="2147483696"/>
            <pc:sldLayoutMk cId="204964338" sldId="2147483701"/>
          </pc:sldLayoutMkLst>
          <pc:cxnChg chg="del">
            <ac:chgData name="Lawrence, Maggie" userId="25669168-1d49-4399-b6c0-f2847373367c" providerId="ADAL" clId="{09B26B61-5B48-2949-8B1E-E37B798438BA}" dt="2018-08-26T12:11:58.667" v="0"/>
            <ac:cxnSpMkLst>
              <pc:docMk/>
              <pc:sldMasterMk cId="2792040891" sldId="2147483696"/>
              <pc:sldLayoutMk cId="204964338" sldId="2147483701"/>
              <ac:cxnSpMk id="11" creationId="{00000000-0000-0000-0000-000000000000}"/>
            </ac:cxnSpMkLst>
          </pc:cxn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815593" y="908051"/>
            <a:ext cx="10561492" cy="461665"/>
          </a:xfrm>
          <a:prstGeom prst="rect">
            <a:avLst/>
          </a:prstGeom>
        </p:spPr>
        <p:txBody>
          <a:bodyPr wrap="square">
            <a:normAutofit/>
          </a:bodyPr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400" b="1" dirty="0">
                <a:latin typeface="Arial" pitchFamily="34" charset="0"/>
                <a:cs typeface="Arial" pitchFamily="34" charset="0"/>
              </a:rPr>
              <a:t>Presenter Name</a:t>
            </a:r>
            <a:endParaRPr lang="en-GB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2" hasCustomPrompt="1"/>
          </p:nvPr>
        </p:nvSpPr>
        <p:spPr>
          <a:xfrm>
            <a:off x="815593" y="1628776"/>
            <a:ext cx="10561492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04203496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818093" y="547689"/>
            <a:ext cx="10560049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814918" y="1987201"/>
            <a:ext cx="105600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Paragraph</a:t>
            </a:r>
          </a:p>
        </p:txBody>
      </p:sp>
    </p:spTree>
    <p:extLst>
      <p:ext uri="{BB962C8B-B14F-4D97-AF65-F5344CB8AC3E}">
        <p14:creationId xmlns:p14="http://schemas.microsoft.com/office/powerpoint/2010/main" val="2977201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6400" y="6464300"/>
            <a:ext cx="1422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17F67ED-7CB7-4325-856D-6F4439EF5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973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7" y="547689"/>
            <a:ext cx="1056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818117" y="2888551"/>
            <a:ext cx="10560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Paragraph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818117" y="1985988"/>
            <a:ext cx="10560000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>
                <a:latin typeface="Arial" pitchFamily="34" charset="0"/>
                <a:cs typeface="Arial" pitchFamily="34" charset="0"/>
              </a:rPr>
              <a:t>Section 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4517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814869" y="547689"/>
            <a:ext cx="10560049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814869" y="1987200"/>
            <a:ext cx="10560049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>
                <a:latin typeface="Arial" pitchFamily="34" charset="0"/>
                <a:cs typeface="Arial" pitchFamily="34" charset="0"/>
              </a:rPr>
              <a:t>Section Subtitle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814917" y="2887200"/>
            <a:ext cx="10560000" cy="306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2037056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412750"/>
            <a:ext cx="10871200" cy="8064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536700"/>
            <a:ext cx="10871200" cy="457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6400" y="6464300"/>
            <a:ext cx="1422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5996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8/26/18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0225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8/26/18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67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818117" y="547688"/>
            <a:ext cx="10560000" cy="83099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4800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4800" dirty="0">
                <a:latin typeface="Arial" pitchFamily="34" charset="0"/>
                <a:cs typeface="Arial" pitchFamily="34" charset="0"/>
              </a:rPr>
              <a:t>Presentation Title</a:t>
            </a:r>
            <a:endParaRPr lang="en-GB" dirty="0"/>
          </a:p>
        </p:txBody>
      </p:sp>
      <p:sp>
        <p:nvSpPr>
          <p:cNvPr id="11" name="Text Placeholder 18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14918" y="3427414"/>
            <a:ext cx="10562117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400" b="1" dirty="0">
                <a:latin typeface="Arial" pitchFamily="34" charset="0"/>
                <a:cs typeface="Arial" pitchFamily="34" charset="0"/>
              </a:rPr>
              <a:t>Presenter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780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7" y="547689"/>
            <a:ext cx="1056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818117" y="2888551"/>
            <a:ext cx="10560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Paragraph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818117" y="1985988"/>
            <a:ext cx="10560000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>
                <a:latin typeface="Arial" pitchFamily="34" charset="0"/>
                <a:cs typeface="Arial" pitchFamily="34" charset="0"/>
              </a:rPr>
              <a:t>Section 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732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814869" y="547689"/>
            <a:ext cx="10560049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814869" y="1987200"/>
            <a:ext cx="10560049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>
                <a:latin typeface="Arial" pitchFamily="34" charset="0"/>
                <a:cs typeface="Arial" pitchFamily="34" charset="0"/>
              </a:rPr>
              <a:t>Section Subtitle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814917" y="2887200"/>
            <a:ext cx="10560000" cy="306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399090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ation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18117" y="2347914"/>
            <a:ext cx="10560000" cy="4843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/>
              <a:t>Thank You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11" y="3941379"/>
            <a:ext cx="3805920" cy="23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175047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818093" y="547689"/>
            <a:ext cx="10560049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814918" y="1987201"/>
            <a:ext cx="105600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Paragraph</a:t>
            </a:r>
          </a:p>
        </p:txBody>
      </p:sp>
    </p:spTree>
    <p:extLst>
      <p:ext uri="{BB962C8B-B14F-4D97-AF65-F5344CB8AC3E}">
        <p14:creationId xmlns:p14="http://schemas.microsoft.com/office/powerpoint/2010/main" val="15200753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818093" y="547689"/>
            <a:ext cx="10560048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817035" y="1987199"/>
            <a:ext cx="10560048" cy="3952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22886288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814917" y="547201"/>
            <a:ext cx="105600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Paragraph</a:t>
            </a:r>
          </a:p>
        </p:txBody>
      </p:sp>
    </p:spTree>
    <p:extLst>
      <p:ext uri="{BB962C8B-B14F-4D97-AF65-F5344CB8AC3E}">
        <p14:creationId xmlns:p14="http://schemas.microsoft.com/office/powerpoint/2010/main" val="3181103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17034" y="540000"/>
            <a:ext cx="10560049" cy="54006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817035" y="547688"/>
            <a:ext cx="10560048" cy="539298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572621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top 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817035" y="547688"/>
            <a:ext cx="10560048" cy="539298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576484" y="900001"/>
            <a:ext cx="4800600" cy="496805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000" b="1" dirty="0">
                <a:latin typeface="Arial" pitchFamily="34" charset="0"/>
                <a:cs typeface="Arial" pitchFamily="34" charset="0"/>
              </a:rPr>
              <a:t>Subtitle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6576483" y="1396801"/>
            <a:ext cx="4799516" cy="2030613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</a:t>
            </a:r>
          </a:p>
        </p:txBody>
      </p:sp>
    </p:spTree>
    <p:extLst>
      <p:ext uri="{BB962C8B-B14F-4D97-AF65-F5344CB8AC3E}">
        <p14:creationId xmlns:p14="http://schemas.microsoft.com/office/powerpoint/2010/main" val="19111763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bottom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7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818093" y="547688"/>
            <a:ext cx="10560048" cy="539298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818093" y="3059996"/>
            <a:ext cx="4801635" cy="496805"/>
          </a:xfrm>
          <a:prstGeom prst="rect">
            <a:avLst/>
          </a:prstGeom>
          <a:solidFill>
            <a:srgbClr val="006CB4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816001" y="3556801"/>
            <a:ext cx="4801633" cy="2022559"/>
          </a:xfrm>
          <a:prstGeom prst="rect">
            <a:avLst/>
          </a:prstGeom>
          <a:solidFill>
            <a:srgbClr val="006CB4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</a:t>
            </a:r>
          </a:p>
        </p:txBody>
      </p:sp>
    </p:spTree>
    <p:extLst>
      <p:ext uri="{BB962C8B-B14F-4D97-AF65-F5344CB8AC3E}">
        <p14:creationId xmlns:p14="http://schemas.microsoft.com/office/powerpoint/2010/main" val="16370827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814916" y="547687"/>
            <a:ext cx="48000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Text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6576484" y="547687"/>
            <a:ext cx="4800600" cy="54006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20580675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817034" y="547688"/>
            <a:ext cx="4798367" cy="539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576485" y="547200"/>
            <a:ext cx="4798367" cy="539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16310881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ejct 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6575999" y="547200"/>
            <a:ext cx="4801084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Text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814918" y="547200"/>
            <a:ext cx="4798367" cy="539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18324283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817035" y="547688"/>
            <a:ext cx="4800599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Text</a:t>
            </a: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576484" y="547688"/>
            <a:ext cx="48006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Text</a:t>
            </a:r>
          </a:p>
        </p:txBody>
      </p:sp>
    </p:spTree>
    <p:extLst>
      <p:ext uri="{BB962C8B-B14F-4D97-AF65-F5344CB8AC3E}">
        <p14:creationId xmlns:p14="http://schemas.microsoft.com/office/powerpoint/2010/main" val="55104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412750"/>
            <a:ext cx="10871200" cy="8064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536700"/>
            <a:ext cx="10871200" cy="457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6400" y="6464300"/>
            <a:ext cx="1422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9104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814917" y="547688"/>
            <a:ext cx="4800483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rgbClr val="641C6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“Quote”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817033" y="4687888"/>
            <a:ext cx="4800600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>
                <a:latin typeface="Arial" pitchFamily="34" charset="0"/>
                <a:cs typeface="Arial" pitchFamily="34" charset="0"/>
              </a:rPr>
              <a:t>Quote Reference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817033" y="5227637"/>
            <a:ext cx="4798368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>
                <a:latin typeface="Arial" pitchFamily="34" charset="0"/>
                <a:cs typeface="Arial" pitchFamily="34" charset="0"/>
              </a:rPr>
              <a:t>Date</a:t>
            </a:r>
            <a:endParaRPr lang="en-GB" dirty="0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14" hasCustomPrompt="1"/>
          </p:nvPr>
        </p:nvSpPr>
        <p:spPr>
          <a:xfrm>
            <a:off x="6577084" y="547201"/>
            <a:ext cx="4800000" cy="5392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19268805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Quote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576485" y="547688"/>
            <a:ext cx="4801084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rgbClr val="641C6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“Quote”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6576484" y="4687200"/>
            <a:ext cx="4801568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>
                <a:latin typeface="Arial" pitchFamily="34" charset="0"/>
                <a:cs typeface="Arial" pitchFamily="34" charset="0"/>
              </a:rPr>
              <a:t>Quote Reference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6576484" y="5227638"/>
            <a:ext cx="4801568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>
                <a:latin typeface="Arial" pitchFamily="34" charset="0"/>
                <a:cs typeface="Arial" pitchFamily="34" charset="0"/>
              </a:rPr>
              <a:t>Date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 hasCustomPrompt="1"/>
          </p:nvPr>
        </p:nvSpPr>
        <p:spPr>
          <a:xfrm>
            <a:off x="814917" y="547689"/>
            <a:ext cx="4800000" cy="5392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8786894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818621" y="547688"/>
            <a:ext cx="10558993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600" b="1" baseline="0">
                <a:solidFill>
                  <a:srgbClr val="641C6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“Quote”</a:t>
            </a:r>
          </a:p>
        </p:txBody>
      </p:sp>
    </p:spTree>
    <p:extLst>
      <p:ext uri="{BB962C8B-B14F-4D97-AF65-F5344CB8AC3E}">
        <p14:creationId xmlns:p14="http://schemas.microsoft.com/office/powerpoint/2010/main" val="5581724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5446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412750"/>
            <a:ext cx="10871200" cy="8064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536700"/>
            <a:ext cx="10871200" cy="457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6400" y="6464300"/>
            <a:ext cx="1422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E58BC9B-7AC4-4C5D-A0A1-F6FBD4955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6033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8/26/18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166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8/26/18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8035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815593" y="908051"/>
            <a:ext cx="10561492" cy="461665"/>
          </a:xfrm>
          <a:prstGeom prst="rect">
            <a:avLst/>
          </a:prstGeom>
        </p:spPr>
        <p:txBody>
          <a:bodyPr wrap="square">
            <a:normAutofit/>
          </a:bodyPr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400" b="1" dirty="0">
                <a:latin typeface="Arial" pitchFamily="34" charset="0"/>
                <a:cs typeface="Arial" pitchFamily="34" charset="0"/>
              </a:rPr>
              <a:t>Presenter Name</a:t>
            </a:r>
            <a:endParaRPr lang="en-GB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2" hasCustomPrompt="1"/>
          </p:nvPr>
        </p:nvSpPr>
        <p:spPr>
          <a:xfrm>
            <a:off x="815593" y="1628776"/>
            <a:ext cx="10561492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239812328"/>
      </p:ext>
    </p:extLst>
  </p:cSld>
  <p:clrMapOvr>
    <a:masterClrMapping/>
  </p:clrMapOvr>
  <p:hf sldNum="0"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esentation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818117" y="2347914"/>
            <a:ext cx="10560000" cy="48439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dirty="0"/>
              <a:t>Thank You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11" y="3941379"/>
            <a:ext cx="3805920" cy="23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740530"/>
      </p:ext>
    </p:extLst>
  </p:cSld>
  <p:clrMapOvr>
    <a:masterClrMapping/>
  </p:clrMapOvr>
  <p:hf sldNum="0"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412750"/>
            <a:ext cx="10871200" cy="8064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536700"/>
            <a:ext cx="10871200" cy="457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6400" y="6464300"/>
            <a:ext cx="1422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E58BC9B-7AC4-4C5D-A0A1-F6FBD49557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19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8/26/18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7922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8/26/18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2608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8/26/18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3528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Blu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17034" y="540000"/>
            <a:ext cx="10560049" cy="5400676"/>
          </a:xfrm>
          <a:prstGeom prst="rect">
            <a:avLst/>
          </a:prstGeom>
          <a:solidFill>
            <a:srgbClr val="006CB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6000" y="900001"/>
            <a:ext cx="96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Divider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96000" y="2340001"/>
            <a:ext cx="96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Intro Paragraph</a:t>
            </a:r>
          </a:p>
        </p:txBody>
      </p:sp>
    </p:spTree>
    <p:extLst>
      <p:ext uri="{BB962C8B-B14F-4D97-AF65-F5344CB8AC3E}">
        <p14:creationId xmlns:p14="http://schemas.microsoft.com/office/powerpoint/2010/main" val="46786852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Purpl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17034" y="540000"/>
            <a:ext cx="10560049" cy="5400676"/>
          </a:xfrm>
          <a:prstGeom prst="rect">
            <a:avLst/>
          </a:prstGeom>
          <a:solidFill>
            <a:srgbClr val="753B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6000" y="900001"/>
            <a:ext cx="96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Divider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95999" y="2340001"/>
            <a:ext cx="96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Intro Paragraph</a:t>
            </a:r>
          </a:p>
        </p:txBody>
      </p:sp>
    </p:spTree>
    <p:extLst>
      <p:ext uri="{BB962C8B-B14F-4D97-AF65-F5344CB8AC3E}">
        <p14:creationId xmlns:p14="http://schemas.microsoft.com/office/powerpoint/2010/main" val="413482407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Green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17034" y="540000"/>
            <a:ext cx="10560049" cy="5400676"/>
          </a:xfrm>
          <a:prstGeom prst="rect">
            <a:avLst/>
          </a:prstGeom>
          <a:solidFill>
            <a:srgbClr val="97D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6000" y="900001"/>
            <a:ext cx="96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Divider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96000" y="2340001"/>
            <a:ext cx="96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Intro Paragraph</a:t>
            </a:r>
          </a:p>
        </p:txBody>
      </p:sp>
    </p:spTree>
    <p:extLst>
      <p:ext uri="{BB962C8B-B14F-4D97-AF65-F5344CB8AC3E}">
        <p14:creationId xmlns:p14="http://schemas.microsoft.com/office/powerpoint/2010/main" val="216272792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Red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17034" y="540000"/>
            <a:ext cx="10560049" cy="5400676"/>
          </a:xfrm>
          <a:prstGeom prst="rect">
            <a:avLst/>
          </a:prstGeom>
          <a:solidFill>
            <a:srgbClr val="AF16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6000" y="900001"/>
            <a:ext cx="96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Divider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95999" y="2340001"/>
            <a:ext cx="96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Intro Paragraph</a:t>
            </a:r>
          </a:p>
        </p:txBody>
      </p:sp>
    </p:spTree>
    <p:extLst>
      <p:ext uri="{BB962C8B-B14F-4D97-AF65-F5344CB8AC3E}">
        <p14:creationId xmlns:p14="http://schemas.microsoft.com/office/powerpoint/2010/main" val="240692331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818093" y="547689"/>
            <a:ext cx="10560049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814918" y="1987201"/>
            <a:ext cx="105600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Paragraph</a:t>
            </a:r>
          </a:p>
        </p:txBody>
      </p:sp>
    </p:spTree>
    <p:extLst>
      <p:ext uri="{BB962C8B-B14F-4D97-AF65-F5344CB8AC3E}">
        <p14:creationId xmlns:p14="http://schemas.microsoft.com/office/powerpoint/2010/main" val="142564202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6400" y="6464300"/>
            <a:ext cx="1422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17F67ED-7CB7-4325-856D-6F4439EF5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8090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7" y="547689"/>
            <a:ext cx="1056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818117" y="2888551"/>
            <a:ext cx="10560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Paragraph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818117" y="1985988"/>
            <a:ext cx="10560000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>
                <a:latin typeface="Arial" pitchFamily="34" charset="0"/>
                <a:cs typeface="Arial" pitchFamily="34" charset="0"/>
              </a:rPr>
              <a:t>Section 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2875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814869" y="547689"/>
            <a:ext cx="10560049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814869" y="1987200"/>
            <a:ext cx="10560049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>
                <a:latin typeface="Arial" pitchFamily="34" charset="0"/>
                <a:cs typeface="Arial" pitchFamily="34" charset="0"/>
              </a:rPr>
              <a:t>Section Subtitle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814917" y="2887200"/>
            <a:ext cx="10560000" cy="306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333834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8/26/18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6433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818117" y="547688"/>
            <a:ext cx="10560000" cy="83099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4800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4800" dirty="0">
                <a:latin typeface="Arial" pitchFamily="34" charset="0"/>
                <a:cs typeface="Arial" pitchFamily="34" charset="0"/>
              </a:rPr>
              <a:t>Presentation Title</a:t>
            </a:r>
            <a:endParaRPr lang="en-GB" dirty="0"/>
          </a:p>
        </p:txBody>
      </p:sp>
      <p:sp>
        <p:nvSpPr>
          <p:cNvPr id="11" name="Text Placeholder 18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14918" y="3427414"/>
            <a:ext cx="10562117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400" b="1" dirty="0">
                <a:latin typeface="Arial" pitchFamily="34" charset="0"/>
                <a:cs typeface="Arial" pitchFamily="34" charset="0"/>
              </a:rPr>
              <a:t>Presenter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98150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814917" y="547689"/>
            <a:ext cx="1056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818117" y="2888551"/>
            <a:ext cx="10560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Paragraph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818117" y="1985988"/>
            <a:ext cx="10560000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>
                <a:latin typeface="Arial" pitchFamily="34" charset="0"/>
                <a:cs typeface="Arial" pitchFamily="34" charset="0"/>
              </a:rPr>
              <a:t>Section 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38674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814869" y="547689"/>
            <a:ext cx="10560049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814869" y="1987200"/>
            <a:ext cx="10560049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>
                <a:latin typeface="Arial" pitchFamily="34" charset="0"/>
                <a:cs typeface="Arial" pitchFamily="34" charset="0"/>
              </a:rPr>
              <a:t>Section Subtitle</a:t>
            </a:r>
            <a:endParaRPr lang="en-GB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814917" y="2887200"/>
            <a:ext cx="10560000" cy="306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254304910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818093" y="547689"/>
            <a:ext cx="10560049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814918" y="1987201"/>
            <a:ext cx="105600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Paragraph</a:t>
            </a:r>
          </a:p>
        </p:txBody>
      </p:sp>
    </p:spTree>
    <p:extLst>
      <p:ext uri="{BB962C8B-B14F-4D97-AF65-F5344CB8AC3E}">
        <p14:creationId xmlns:p14="http://schemas.microsoft.com/office/powerpoint/2010/main" val="158521660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818093" y="547689"/>
            <a:ext cx="10560048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rgbClr val="006CB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817035" y="1987199"/>
            <a:ext cx="10560048" cy="3952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365481891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814917" y="547201"/>
            <a:ext cx="1056005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Paragraph</a:t>
            </a:r>
          </a:p>
        </p:txBody>
      </p:sp>
    </p:spTree>
    <p:extLst>
      <p:ext uri="{BB962C8B-B14F-4D97-AF65-F5344CB8AC3E}">
        <p14:creationId xmlns:p14="http://schemas.microsoft.com/office/powerpoint/2010/main" val="31821014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17034" y="540000"/>
            <a:ext cx="10560049" cy="54006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817035" y="547688"/>
            <a:ext cx="10560048" cy="539298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214241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top 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817035" y="547688"/>
            <a:ext cx="10560048" cy="539298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576484" y="900001"/>
            <a:ext cx="4800600" cy="496805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000" b="1" dirty="0">
                <a:latin typeface="Arial" pitchFamily="34" charset="0"/>
                <a:cs typeface="Arial" pitchFamily="34" charset="0"/>
              </a:rPr>
              <a:t>Subtitle</a:t>
            </a:r>
            <a:endParaRPr lang="en-GB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6576483" y="1396801"/>
            <a:ext cx="4799516" cy="2030613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</a:t>
            </a:r>
          </a:p>
        </p:txBody>
      </p:sp>
    </p:spTree>
    <p:extLst>
      <p:ext uri="{BB962C8B-B14F-4D97-AF65-F5344CB8AC3E}">
        <p14:creationId xmlns:p14="http://schemas.microsoft.com/office/powerpoint/2010/main" val="300103918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bottom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7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818093" y="547688"/>
            <a:ext cx="10560048" cy="5392988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818093" y="3059996"/>
            <a:ext cx="4801635" cy="496805"/>
          </a:xfrm>
          <a:prstGeom prst="rect">
            <a:avLst/>
          </a:prstGeom>
          <a:solidFill>
            <a:srgbClr val="006CB4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Subtitle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816001" y="3556801"/>
            <a:ext cx="4801633" cy="2022559"/>
          </a:xfrm>
          <a:prstGeom prst="rect">
            <a:avLst/>
          </a:prstGeom>
          <a:solidFill>
            <a:srgbClr val="006CB4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</a:t>
            </a:r>
          </a:p>
        </p:txBody>
      </p:sp>
    </p:spTree>
    <p:extLst>
      <p:ext uri="{BB962C8B-B14F-4D97-AF65-F5344CB8AC3E}">
        <p14:creationId xmlns:p14="http://schemas.microsoft.com/office/powerpoint/2010/main" val="352681571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814916" y="547687"/>
            <a:ext cx="48000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Text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6576484" y="547687"/>
            <a:ext cx="4800600" cy="54006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1253468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Blu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17034" y="540000"/>
            <a:ext cx="10560049" cy="5400676"/>
          </a:xfrm>
          <a:prstGeom prst="rect">
            <a:avLst/>
          </a:prstGeom>
          <a:solidFill>
            <a:srgbClr val="006CB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6000" y="900001"/>
            <a:ext cx="96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Divider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96000" y="2340001"/>
            <a:ext cx="96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Intro Paragraph</a:t>
            </a:r>
          </a:p>
        </p:txBody>
      </p:sp>
    </p:spTree>
    <p:extLst>
      <p:ext uri="{BB962C8B-B14F-4D97-AF65-F5344CB8AC3E}">
        <p14:creationId xmlns:p14="http://schemas.microsoft.com/office/powerpoint/2010/main" val="159009270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817034" y="547688"/>
            <a:ext cx="4798367" cy="539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6576485" y="547200"/>
            <a:ext cx="4798367" cy="539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235360396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ejct 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6575999" y="547200"/>
            <a:ext cx="4801084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Text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814918" y="547200"/>
            <a:ext cx="4798367" cy="5392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384184847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817035" y="547688"/>
            <a:ext cx="4800599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Text</a:t>
            </a:r>
          </a:p>
        </p:txBody>
      </p:sp>
      <p:sp>
        <p:nvSpPr>
          <p:cNvPr id="11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576484" y="547688"/>
            <a:ext cx="48006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Paragraph Text</a:t>
            </a:r>
          </a:p>
        </p:txBody>
      </p:sp>
    </p:spTree>
    <p:extLst>
      <p:ext uri="{BB962C8B-B14F-4D97-AF65-F5344CB8AC3E}">
        <p14:creationId xmlns:p14="http://schemas.microsoft.com/office/powerpoint/2010/main" val="100964183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814917" y="547688"/>
            <a:ext cx="4800483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rgbClr val="641C6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“Quote”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817033" y="4687888"/>
            <a:ext cx="4800600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>
                <a:latin typeface="Arial" pitchFamily="34" charset="0"/>
                <a:cs typeface="Arial" pitchFamily="34" charset="0"/>
              </a:rPr>
              <a:t>Quote Reference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817033" y="5227637"/>
            <a:ext cx="4798368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>
                <a:latin typeface="Arial" pitchFamily="34" charset="0"/>
                <a:cs typeface="Arial" pitchFamily="34" charset="0"/>
              </a:rPr>
              <a:t>Date</a:t>
            </a:r>
            <a:endParaRPr lang="en-GB" dirty="0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14" hasCustomPrompt="1"/>
          </p:nvPr>
        </p:nvSpPr>
        <p:spPr>
          <a:xfrm>
            <a:off x="6577084" y="547201"/>
            <a:ext cx="4800000" cy="5392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286072218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Quote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6576485" y="547688"/>
            <a:ext cx="4801084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rgbClr val="641C6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“Quote”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6576484" y="4687200"/>
            <a:ext cx="4801568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>
                <a:latin typeface="Arial" pitchFamily="34" charset="0"/>
                <a:cs typeface="Arial" pitchFamily="34" charset="0"/>
              </a:rPr>
              <a:t>Quote Reference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 hasCustomPrompt="1"/>
          </p:nvPr>
        </p:nvSpPr>
        <p:spPr>
          <a:xfrm>
            <a:off x="6576484" y="5227638"/>
            <a:ext cx="4801568" cy="33855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1600" dirty="0">
                <a:latin typeface="Arial" pitchFamily="34" charset="0"/>
                <a:cs typeface="Arial" pitchFamily="34" charset="0"/>
              </a:rPr>
              <a:t>Date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 hasCustomPrompt="1"/>
          </p:nvPr>
        </p:nvSpPr>
        <p:spPr>
          <a:xfrm>
            <a:off x="814917" y="547689"/>
            <a:ext cx="4800000" cy="53927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GB" dirty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386851572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818621" y="547688"/>
            <a:ext cx="10558993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600" b="1" baseline="0">
                <a:solidFill>
                  <a:srgbClr val="641C6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“Quote”</a:t>
            </a:r>
          </a:p>
        </p:txBody>
      </p:sp>
    </p:spTree>
    <p:extLst>
      <p:ext uri="{BB962C8B-B14F-4D97-AF65-F5344CB8AC3E}">
        <p14:creationId xmlns:p14="http://schemas.microsoft.com/office/powerpoint/2010/main" val="414670331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5052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412750"/>
            <a:ext cx="10871200" cy="8064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536700"/>
            <a:ext cx="10871200" cy="4572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06400" y="6464300"/>
            <a:ext cx="1422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3E58BC9B-7AC4-4C5D-A0A1-F6FBD4955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465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8/26/18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818676"/>
      </p:ext>
    </p:extLst>
  </p:cSld>
  <p:clrMapOvr>
    <a:masterClrMapping/>
  </p:clrMapOvr>
  <p:hf sldNum="0" hdr="0" ftr="0" dt="0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8/26/18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3E58BC9B-7AC4-4C5D-A0A1-F6FBD49557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057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Purple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17034" y="540000"/>
            <a:ext cx="10560049" cy="5400676"/>
          </a:xfrm>
          <a:prstGeom prst="rect">
            <a:avLst/>
          </a:prstGeom>
          <a:solidFill>
            <a:srgbClr val="753B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6000" y="900001"/>
            <a:ext cx="96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Divider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95999" y="2340001"/>
            <a:ext cx="96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Intro Paragraph</a:t>
            </a:r>
          </a:p>
        </p:txBody>
      </p:sp>
    </p:spTree>
    <p:extLst>
      <p:ext uri="{BB962C8B-B14F-4D97-AF65-F5344CB8AC3E}">
        <p14:creationId xmlns:p14="http://schemas.microsoft.com/office/powerpoint/2010/main" val="199987795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8/26/18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062297"/>
      </p:ext>
    </p:extLst>
  </p:cSld>
  <p:clrMapOvr>
    <a:masterClrMapping/>
  </p:clrMapOvr>
  <p:hf sldNum="0" hdr="0" ftr="0" dt="0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8/26/18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38885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8/26/18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44062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8/26/18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44933"/>
      </p:ext>
    </p:extLst>
  </p:cSld>
  <p:clrMapOvr>
    <a:masterClrMapping/>
  </p:clrMapOvr>
  <p:hf sldNum="0" hdr="0" ftr="0" dt="0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8/26/18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2157"/>
      </p:ext>
    </p:extLst>
  </p:cSld>
  <p:clrMapOvr>
    <a:masterClrMapping/>
  </p:clrMapOvr>
  <p:hf sldNum="0" hdr="0" ftr="0" dt="0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8/26/18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794247"/>
      </p:ext>
    </p:extLst>
  </p:cSld>
  <p:clrMapOvr>
    <a:masterClrMapping/>
  </p:clrMapOvr>
  <p:hf sldNum="0" hdr="0" ftr="0" dt="0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8/26/18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43458"/>
      </p:ext>
    </p:extLst>
  </p:cSld>
  <p:clrMapOvr>
    <a:masterClrMapping/>
  </p:clrMapOvr>
  <p:hf sldNum="0" hdr="0" ftr="0" dt="0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8/26/18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271682"/>
      </p:ext>
    </p:extLst>
  </p:cSld>
  <p:clrMapOvr>
    <a:masterClrMapping/>
  </p:clrMapOvr>
  <p:hf sldNum="0" hdr="0" ftr="0" dt="0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8/26/18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96513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Green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17034" y="540000"/>
            <a:ext cx="10560049" cy="5400676"/>
          </a:xfrm>
          <a:prstGeom prst="rect">
            <a:avLst/>
          </a:prstGeom>
          <a:solidFill>
            <a:srgbClr val="97D7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6000" y="900001"/>
            <a:ext cx="96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Divider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96000" y="2340001"/>
            <a:ext cx="96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Intro Paragraph</a:t>
            </a:r>
          </a:p>
        </p:txBody>
      </p:sp>
    </p:spTree>
    <p:extLst>
      <p:ext uri="{BB962C8B-B14F-4D97-AF65-F5344CB8AC3E}">
        <p14:creationId xmlns:p14="http://schemas.microsoft.com/office/powerpoint/2010/main" val="2266865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(Red Bg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17034" y="540000"/>
            <a:ext cx="10560049" cy="5400676"/>
          </a:xfrm>
          <a:prstGeom prst="rect">
            <a:avLst/>
          </a:prstGeom>
          <a:solidFill>
            <a:srgbClr val="AF16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296000" y="900001"/>
            <a:ext cx="9600000" cy="58477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32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Divider Title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295999" y="2340001"/>
            <a:ext cx="96000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0" indent="0">
              <a:buNone/>
              <a:defRPr sz="24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/>
              <a:t>Section Intro Paragraph</a:t>
            </a:r>
          </a:p>
        </p:txBody>
      </p:sp>
    </p:spTree>
    <p:extLst>
      <p:ext uri="{BB962C8B-B14F-4D97-AF65-F5344CB8AC3E}">
        <p14:creationId xmlns:p14="http://schemas.microsoft.com/office/powerpoint/2010/main" val="212736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19.xml"/><Relationship Id="rId21" Type="http://schemas.openxmlformats.org/officeDocument/2006/relationships/theme" Target="../theme/theme3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slideLayout" Target="../slideLayouts/slideLayout36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26.xml"/><Relationship Id="rId19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Relationship Id="rId22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9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4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5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62.xml"/><Relationship Id="rId1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52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61.xml"/><Relationship Id="rId17" Type="http://schemas.openxmlformats.org/officeDocument/2006/relationships/slideLayout" Target="../slideLayouts/slideLayout66.xml"/><Relationship Id="rId2" Type="http://schemas.openxmlformats.org/officeDocument/2006/relationships/slideLayout" Target="../slideLayouts/slideLayout51.xml"/><Relationship Id="rId16" Type="http://schemas.openxmlformats.org/officeDocument/2006/relationships/slideLayout" Target="../slideLayouts/slideLayout65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59.xml"/><Relationship Id="rId19" Type="http://schemas.openxmlformats.org/officeDocument/2006/relationships/theme" Target="../theme/theme6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6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image" Target="../media/image6.png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17" y="5091271"/>
            <a:ext cx="2880000" cy="1217454"/>
          </a:xfrm>
          <a:prstGeom prst="rect">
            <a:avLst/>
          </a:prstGeom>
        </p:spPr>
      </p:pic>
      <p:pic>
        <p:nvPicPr>
          <p:cNvPr id="3" name="Picture 2"/>
          <p:cNvPicPr>
            <a:picLocks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7775"/>
            <a:ext cx="1218988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04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609" y="6283614"/>
            <a:ext cx="3359263" cy="3854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15" y="6059714"/>
            <a:ext cx="1439704" cy="60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01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30" r:id="rId9"/>
    <p:sldLayoutId id="2147483731" r:id="rId10"/>
    <p:sldLayoutId id="214748373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609" y="6283614"/>
            <a:ext cx="3359263" cy="3854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15" y="6059714"/>
            <a:ext cx="1439704" cy="60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75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  <p:sldLayoutId id="2147483729" r:id="rId18"/>
    <p:sldLayoutId id="2147483733" r:id="rId19"/>
    <p:sldLayoutId id="2147483734" r:id="rId20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17" y="5091271"/>
            <a:ext cx="2880000" cy="1217454"/>
          </a:xfrm>
          <a:prstGeom prst="rect">
            <a:avLst/>
          </a:prstGeom>
        </p:spPr>
      </p:pic>
      <p:pic>
        <p:nvPicPr>
          <p:cNvPr id="3" name="Picture 2"/>
          <p:cNvPicPr>
            <a:picLocks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7775"/>
            <a:ext cx="1218988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10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609" y="6283614"/>
            <a:ext cx="3359263" cy="3854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15" y="6059714"/>
            <a:ext cx="1439704" cy="60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96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5609" y="6283614"/>
            <a:ext cx="3359263" cy="3854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15" y="6059714"/>
            <a:ext cx="1439704" cy="60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18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  <p:sldLayoutId id="2147483768" r:id="rId18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8/26/18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395026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9.xml"/><Relationship Id="rId4" Type="http://schemas.openxmlformats.org/officeDocument/2006/relationships/hyperlink" Target="https://differentstrokes.co.uk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9.xml"/><Relationship Id="rId1" Type="http://schemas.openxmlformats.org/officeDocument/2006/relationships/video" Target="https://www.youtube.com/embed/ryIGnzodxDs?feature=oembed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214283E-D7B4-49E9-932E-D7F2A284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64264F-1135-AE4A-89C5-898A8BA55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272" y="1201723"/>
            <a:ext cx="3573775" cy="4454554"/>
          </a:xfrm>
        </p:spPr>
        <p:txBody>
          <a:bodyPr anchor="ctr">
            <a:normAutofit/>
          </a:bodyPr>
          <a:lstStyle/>
          <a:p>
            <a:r>
              <a:rPr lang="en-US" sz="2000"/>
              <a:t>Dr Maggie Lawrence</a:t>
            </a:r>
            <a:br>
              <a:rPr lang="en-US" sz="2000"/>
            </a:br>
            <a:r>
              <a:rPr lang="en-US" sz="2000"/>
              <a:t>Glasgow Caledonian University, Scotland </a:t>
            </a:r>
            <a:br>
              <a:rPr lang="en-US" sz="3200"/>
            </a:br>
            <a:endParaRPr lang="en-US" sz="3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FA45ACF-DABA-410D-9663-DACA842E6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25978"/>
            <a:ext cx="0" cy="320604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3E8F2-3538-534A-9037-F290F07AD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045" y="846395"/>
            <a:ext cx="5595093" cy="5165210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sz="5400" i="1" dirty="0">
                <a:solidFill>
                  <a:schemeClr val="bg2">
                    <a:lumMod val="10000"/>
                  </a:schemeClr>
                </a:solidFill>
              </a:rPr>
              <a:t>I’m 95% back to what I was</a:t>
            </a:r>
            <a:r>
              <a:rPr lang="en-US" sz="5400" dirty="0">
                <a:solidFill>
                  <a:schemeClr val="bg2">
                    <a:lumMod val="10000"/>
                  </a:schemeClr>
                </a:solidFill>
              </a:rPr>
              <a:t>: young adults’ experience of stroke</a:t>
            </a:r>
            <a:br>
              <a:rPr lang="en-US" sz="1400" dirty="0"/>
            </a:b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94665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332C9D-D303-704D-A583-59756A01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</a:rPr>
              <a:t>Experience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68696-D23A-8C4D-B0A6-54B973FC9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3863089" cy="3443107"/>
          </a:xfrm>
        </p:spPr>
        <p:txBody>
          <a:bodyPr anchor="t">
            <a:normAutofit/>
          </a:bodyPr>
          <a:lstStyle/>
          <a:p>
            <a:r>
              <a:rPr lang="en-US" dirty="0"/>
              <a:t>Positive Mental Attitude</a:t>
            </a:r>
          </a:p>
          <a:p>
            <a:r>
              <a:rPr lang="en-US" dirty="0">
                <a:solidFill>
                  <a:srgbClr val="1F2D29"/>
                </a:solidFill>
              </a:rPr>
              <a:t>Getting back to normal</a:t>
            </a:r>
          </a:p>
          <a:p>
            <a:r>
              <a:rPr lang="en-US" dirty="0">
                <a:solidFill>
                  <a:srgbClr val="1F2D29"/>
                </a:solidFill>
              </a:rPr>
              <a:t>New priorities</a:t>
            </a:r>
          </a:p>
          <a:p>
            <a:r>
              <a:rPr lang="en-US" dirty="0">
                <a:solidFill>
                  <a:srgbClr val="1F2D29"/>
                </a:solidFill>
              </a:rPr>
              <a:t>Laughter </a:t>
            </a:r>
          </a:p>
          <a:p>
            <a:r>
              <a:rPr lang="en-US" dirty="0">
                <a:solidFill>
                  <a:srgbClr val="1F2D29"/>
                </a:solidFill>
              </a:rPr>
              <a:t>Luck</a:t>
            </a:r>
          </a:p>
          <a:p>
            <a:r>
              <a:rPr lang="en-US" dirty="0">
                <a:solidFill>
                  <a:srgbClr val="1F2D29"/>
                </a:solidFill>
              </a:rPr>
              <a:t>Ambiguity &amp; Sense of Self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E96FA4-6B4F-9F4F-A324-13C0499B47EA}"/>
              </a:ext>
            </a:extLst>
          </p:cNvPr>
          <p:cNvSpPr txBox="1"/>
          <p:nvPr/>
        </p:nvSpPr>
        <p:spPr>
          <a:xfrm>
            <a:off x="7209978" y="1566566"/>
            <a:ext cx="368742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I couldn’t see me coming home, I couldn’t see me driving, I couldn’t see my theater work continuing … but then you get a grip of yourself and think,  … Right, come on … we've got to look for positives ….</a:t>
            </a:r>
          </a:p>
          <a:p>
            <a:endParaRPr lang="en-US" i="1" dirty="0"/>
          </a:p>
          <a:p>
            <a:r>
              <a:rPr lang="en-US" i="1" dirty="0"/>
              <a:t>I’m trying to balance things at the moment (work; family)</a:t>
            </a:r>
          </a:p>
          <a:p>
            <a:endParaRPr lang="en-US" i="1" dirty="0"/>
          </a:p>
          <a:p>
            <a:r>
              <a:rPr lang="en-US" i="1" dirty="0"/>
              <a:t>You just have to get on with it</a:t>
            </a:r>
          </a:p>
          <a:p>
            <a:endParaRPr lang="en-US" i="1" dirty="0"/>
          </a:p>
          <a:p>
            <a:r>
              <a:rPr lang="en-US" i="1" dirty="0"/>
              <a:t>I was always very active, played football … but, as my brother said, this stroke hasn’t affected your football career! [laughs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4048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332C9D-D303-704D-A583-59756A01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</a:rPr>
              <a:t>Experience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68696-D23A-8C4D-B0A6-54B973FC9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3863089" cy="3443107"/>
          </a:xfrm>
        </p:spPr>
        <p:txBody>
          <a:bodyPr anchor="t">
            <a:normAutofit/>
          </a:bodyPr>
          <a:lstStyle/>
          <a:p>
            <a:r>
              <a:rPr lang="en-US" dirty="0"/>
              <a:t>Relationships </a:t>
            </a:r>
          </a:p>
          <a:p>
            <a:r>
              <a:rPr lang="en-US" dirty="0"/>
              <a:t>Family life</a:t>
            </a:r>
          </a:p>
          <a:p>
            <a:r>
              <a:rPr lang="en-US" dirty="0">
                <a:solidFill>
                  <a:srgbClr val="1F2D29"/>
                </a:solidFill>
              </a:rPr>
              <a:t>Work</a:t>
            </a:r>
          </a:p>
          <a:p>
            <a:r>
              <a:rPr lang="en-US" dirty="0">
                <a:solidFill>
                  <a:srgbClr val="1F2D29"/>
                </a:solidFill>
              </a:rPr>
              <a:t>Driving</a:t>
            </a:r>
          </a:p>
          <a:p>
            <a:r>
              <a:rPr lang="en-US" dirty="0">
                <a:solidFill>
                  <a:srgbClr val="1F2D29"/>
                </a:solidFill>
              </a:rPr>
              <a:t>Social life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E96FA4-6B4F-9F4F-A324-13C0499B47EA}"/>
              </a:ext>
            </a:extLst>
          </p:cNvPr>
          <p:cNvSpPr txBox="1"/>
          <p:nvPr/>
        </p:nvSpPr>
        <p:spPr>
          <a:xfrm>
            <a:off x="6030097" y="1676579"/>
            <a:ext cx="53817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I think I’ve been quite lucky … still the driving thing is a problem</a:t>
            </a:r>
          </a:p>
          <a:p>
            <a:endParaRPr lang="en-US" i="1" dirty="0"/>
          </a:p>
          <a:p>
            <a:r>
              <a:rPr lang="en-US" i="1" dirty="0"/>
              <a:t>I think having a teenage daughter helped me … children just treat you as normal, ‘come on, hurry up … they’re not caring that you are exhausted</a:t>
            </a:r>
          </a:p>
          <a:p>
            <a:endParaRPr lang="en-US" i="1" dirty="0"/>
          </a:p>
          <a:p>
            <a:r>
              <a:rPr lang="en-US" i="1" dirty="0"/>
              <a:t>[Going back to work] I had to learn everything from scratch … there were issues I wasn’t aware of, being at home … memory issues … I couldn’t remember … I was stressed out, having to concentrate so hard </a:t>
            </a:r>
          </a:p>
          <a:p>
            <a:endParaRPr lang="en-US" i="1" dirty="0"/>
          </a:p>
          <a:p>
            <a:r>
              <a:rPr lang="en-US" i="1" dirty="0"/>
              <a:t>It’s not stopped me at all … I don’t like going into town without a friend or one of my family …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395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332C9D-D303-704D-A583-59756A01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</a:rPr>
              <a:t>Experience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68696-D23A-8C4D-B0A6-54B973FC9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3863089" cy="3443107"/>
          </a:xfrm>
        </p:spPr>
        <p:txBody>
          <a:bodyPr anchor="t">
            <a:normAutofit/>
          </a:bodyPr>
          <a:lstStyle/>
          <a:p>
            <a:r>
              <a:rPr lang="en-US" dirty="0"/>
              <a:t>Relationships </a:t>
            </a:r>
          </a:p>
          <a:p>
            <a:r>
              <a:rPr lang="en-US" dirty="0"/>
              <a:t>Family life</a:t>
            </a:r>
          </a:p>
          <a:p>
            <a:r>
              <a:rPr lang="en-US" dirty="0">
                <a:solidFill>
                  <a:srgbClr val="1F2D29"/>
                </a:solidFill>
              </a:rPr>
              <a:t>Work</a:t>
            </a:r>
          </a:p>
          <a:p>
            <a:r>
              <a:rPr lang="en-US" dirty="0">
                <a:solidFill>
                  <a:srgbClr val="1F2D29"/>
                </a:solidFill>
              </a:rPr>
              <a:t>Driving</a:t>
            </a:r>
          </a:p>
          <a:p>
            <a:r>
              <a:rPr lang="en-US" dirty="0">
                <a:solidFill>
                  <a:srgbClr val="1F2D29"/>
                </a:solidFill>
              </a:rPr>
              <a:t>Fatigue </a:t>
            </a:r>
          </a:p>
          <a:p>
            <a:r>
              <a:rPr lang="en-US" dirty="0">
                <a:solidFill>
                  <a:srgbClr val="1F2D29"/>
                </a:solidFill>
              </a:rPr>
              <a:t>Cognitive effects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E96FA4-6B4F-9F4F-A324-13C0499B47EA}"/>
              </a:ext>
            </a:extLst>
          </p:cNvPr>
          <p:cNvSpPr txBox="1"/>
          <p:nvPr/>
        </p:nvSpPr>
        <p:spPr>
          <a:xfrm>
            <a:off x="6643572" y="1676579"/>
            <a:ext cx="476826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I get tired easier … I get annoyed more easily ... the cup left lying, that should have been put in the dishwasher…</a:t>
            </a:r>
          </a:p>
          <a:p>
            <a:endParaRPr lang="en-US" i="1" dirty="0"/>
          </a:p>
          <a:p>
            <a:r>
              <a:rPr lang="en-US" i="1" dirty="0"/>
              <a:t>‘Can you touch your toes? Yes, I can touch my toes – but I can’t go up and down a ladder for an 8-hour shift</a:t>
            </a:r>
          </a:p>
          <a:p>
            <a:endParaRPr lang="en-US" i="1" dirty="0"/>
          </a:p>
          <a:p>
            <a:r>
              <a:rPr lang="en-US" i="1" dirty="0"/>
              <a:t>[A nurse comes in daily] to set up the dialysis equipment because I can’t set it all up with one hand  … I was being made to feel like a disabled person and I'm far too young! I don’t look on myself as a disabled person … invisible .. They think you have half a brain and that you are incontinent …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3760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109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14" name="Rectangle 113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8" name="Picture 127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0" name="Rectangle 12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9232A0FC-3B0E-4DD1-9C3E-9C8C8CA6D1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712" y="2388951"/>
            <a:ext cx="8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2400" dirty="0">
              <a:solidFill>
                <a:srgbClr val="1F2D29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4B2976-A56C-874E-BD99-AA217480E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9048" y="2568817"/>
            <a:ext cx="7155598" cy="31339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6600" dirty="0">
                <a:solidFill>
                  <a:srgbClr val="1F2D29"/>
                </a:solidFill>
                <a:hlinkClick r:id="rId4"/>
              </a:rPr>
              <a:t>Differentstrokes</a:t>
            </a:r>
            <a:endParaRPr lang="en-US" sz="6600" dirty="0">
              <a:solidFill>
                <a:srgbClr val="1F2D29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5B8099-ED0D-8B4C-8B36-5F91110E0AF5}"/>
              </a:ext>
            </a:extLst>
          </p:cNvPr>
          <p:cNvSpPr txBox="1"/>
          <p:nvPr/>
        </p:nvSpPr>
        <p:spPr>
          <a:xfrm>
            <a:off x="7658621" y="3842951"/>
            <a:ext cx="14912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Oli’s story</a:t>
            </a:r>
          </a:p>
        </p:txBody>
      </p:sp>
    </p:spTree>
    <p:extLst>
      <p:ext uri="{BB962C8B-B14F-4D97-AF65-F5344CB8AC3E}">
        <p14:creationId xmlns:p14="http://schemas.microsoft.com/office/powerpoint/2010/main" val="4283394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109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14" name="Rectangle 113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8" name="Picture 127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0" name="Rectangle 12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9232A0FC-3B0E-4DD1-9C3E-9C8C8CA6D1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712" y="2388951"/>
            <a:ext cx="8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2400" dirty="0">
              <a:solidFill>
                <a:srgbClr val="1F2D29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4B2976-A56C-874E-BD99-AA217480E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9048" y="2568817"/>
            <a:ext cx="7155598" cy="31339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6600" dirty="0">
                <a:solidFill>
                  <a:srgbClr val="1F2D29"/>
                </a:solidFill>
              </a:rPr>
              <a:t>Systematic review</a:t>
            </a:r>
          </a:p>
        </p:txBody>
      </p:sp>
    </p:spTree>
    <p:extLst>
      <p:ext uri="{BB962C8B-B14F-4D97-AF65-F5344CB8AC3E}">
        <p14:creationId xmlns:p14="http://schemas.microsoft.com/office/powerpoint/2010/main" val="1333172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332C9D-D303-704D-A583-59756A01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</a:rPr>
              <a:t>Systematic review findings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68696-D23A-8C4D-B0A6-54B973FC9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3863089" cy="3443107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Disorientation </a:t>
            </a:r>
          </a:p>
          <a:p>
            <a:pPr marL="0" indent="0">
              <a:buNone/>
            </a:pPr>
            <a:endParaRPr lang="en-US" dirty="0">
              <a:solidFill>
                <a:srgbClr val="1F2D29"/>
              </a:solidFill>
            </a:endParaRPr>
          </a:p>
          <a:p>
            <a:r>
              <a:rPr lang="en-US" dirty="0">
                <a:solidFill>
                  <a:srgbClr val="1F2D29"/>
                </a:solidFill>
              </a:rPr>
              <a:t>Disrupted Sense of Self</a:t>
            </a:r>
          </a:p>
          <a:p>
            <a:endParaRPr lang="en-US" dirty="0">
              <a:solidFill>
                <a:srgbClr val="1F2D29"/>
              </a:solidFill>
            </a:endParaRPr>
          </a:p>
          <a:p>
            <a:r>
              <a:rPr lang="en-US" dirty="0">
                <a:solidFill>
                  <a:srgbClr val="1F2D29"/>
                </a:solidFill>
              </a:rPr>
              <a:t>Roles and Relationships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E96FA4-6B4F-9F4F-A324-13C0499B47EA}"/>
              </a:ext>
            </a:extLst>
          </p:cNvPr>
          <p:cNvSpPr txBox="1"/>
          <p:nvPr/>
        </p:nvSpPr>
        <p:spPr>
          <a:xfrm>
            <a:off x="6925831" y="2610158"/>
            <a:ext cx="4504227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It’s unexpected; individuals experience physical and cognitive effects, along with mood disorders</a:t>
            </a:r>
          </a:p>
          <a:p>
            <a:endParaRPr lang="en-US" sz="2000" i="1" dirty="0"/>
          </a:p>
          <a:p>
            <a:r>
              <a:rPr lang="en-US" sz="2000" i="1" dirty="0"/>
              <a:t>The cause isn’t known; how do you prevent recurrence? </a:t>
            </a:r>
          </a:p>
          <a:p>
            <a:endParaRPr lang="en-US" sz="2000" i="1" dirty="0"/>
          </a:p>
          <a:p>
            <a:r>
              <a:rPr lang="en-US" sz="2000" i="1" dirty="0"/>
              <a:t>The focus is on regaining normal function; rehabilitation therapies don’t deliver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011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332C9D-D303-704D-A583-59756A01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</a:rPr>
              <a:t>Systematic review findings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68696-D23A-8C4D-B0A6-54B973FC9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3863089" cy="3443107"/>
          </a:xfrm>
        </p:spPr>
        <p:txBody>
          <a:bodyPr anchor="t">
            <a:normAutofit/>
          </a:bodyPr>
          <a:lstStyle/>
          <a:p>
            <a:r>
              <a:rPr lang="en-US" dirty="0"/>
              <a:t>Disorientation </a:t>
            </a:r>
          </a:p>
          <a:p>
            <a:pPr marL="0" indent="0">
              <a:buNone/>
            </a:pPr>
            <a:endParaRPr lang="en-US" dirty="0">
              <a:solidFill>
                <a:srgbClr val="1F2D29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Disrupted Sense of Self</a:t>
            </a:r>
          </a:p>
          <a:p>
            <a:endParaRPr lang="en-US" dirty="0">
              <a:solidFill>
                <a:srgbClr val="1F2D29"/>
              </a:solidFill>
            </a:endParaRPr>
          </a:p>
          <a:p>
            <a:r>
              <a:rPr lang="en-US" dirty="0">
                <a:solidFill>
                  <a:srgbClr val="1F2D29"/>
                </a:solidFill>
              </a:rPr>
              <a:t>Roles and Relationships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E96FA4-6B4F-9F4F-A324-13C0499B47EA}"/>
              </a:ext>
            </a:extLst>
          </p:cNvPr>
          <p:cNvSpPr txBox="1"/>
          <p:nvPr/>
        </p:nvSpPr>
        <p:spPr>
          <a:xfrm>
            <a:off x="6925831" y="2610158"/>
            <a:ext cx="450422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The sense of self is disrupted; the same yet different </a:t>
            </a:r>
          </a:p>
          <a:p>
            <a:endParaRPr lang="en-US" sz="2000" i="1" dirty="0"/>
          </a:p>
          <a:p>
            <a:r>
              <a:rPr lang="en-US" sz="2000" i="1" dirty="0"/>
              <a:t>There is loss of control; life is reappraised and re-evaluated. Priorities may change.</a:t>
            </a:r>
          </a:p>
          <a:p>
            <a:endParaRPr lang="en-US" sz="2000" i="1" dirty="0"/>
          </a:p>
          <a:p>
            <a:r>
              <a:rPr lang="en-US" sz="2000" i="1" dirty="0"/>
              <a:t>Stroke is consigned to the past; a return to normality is the goal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32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332C9D-D303-704D-A583-59756A01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</a:rPr>
              <a:t>Systematic review findings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68696-D23A-8C4D-B0A6-54B973FC9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3863089" cy="3443107"/>
          </a:xfrm>
        </p:spPr>
        <p:txBody>
          <a:bodyPr anchor="t">
            <a:normAutofit/>
          </a:bodyPr>
          <a:lstStyle/>
          <a:p>
            <a:r>
              <a:rPr lang="en-US" dirty="0"/>
              <a:t>Disorientation </a:t>
            </a:r>
          </a:p>
          <a:p>
            <a:pPr marL="0" indent="0">
              <a:buNone/>
            </a:pPr>
            <a:endParaRPr lang="en-US" dirty="0">
              <a:solidFill>
                <a:srgbClr val="1F2D29"/>
              </a:solidFill>
            </a:endParaRPr>
          </a:p>
          <a:p>
            <a:r>
              <a:rPr lang="en-US" dirty="0">
                <a:solidFill>
                  <a:srgbClr val="1F2D29"/>
                </a:solidFill>
              </a:rPr>
              <a:t>Disrupted Sense of Self</a:t>
            </a:r>
          </a:p>
          <a:p>
            <a:endParaRPr lang="en-US" dirty="0">
              <a:solidFill>
                <a:srgbClr val="1F2D29"/>
              </a:solidFill>
            </a:endParaRPr>
          </a:p>
          <a:p>
            <a:r>
              <a:rPr lang="en-US" dirty="0">
                <a:solidFill>
                  <a:srgbClr val="00B050"/>
                </a:solidFill>
              </a:rPr>
              <a:t>Roles and Relationships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E96FA4-6B4F-9F4F-A324-13C0499B47EA}"/>
              </a:ext>
            </a:extLst>
          </p:cNvPr>
          <p:cNvSpPr txBox="1"/>
          <p:nvPr/>
        </p:nvSpPr>
        <p:spPr>
          <a:xfrm>
            <a:off x="6925831" y="2610158"/>
            <a:ext cx="450422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Unexpectedly, young adults find themselves in the role of ‘patient’; passive recipients of care.</a:t>
            </a:r>
          </a:p>
          <a:p>
            <a:endParaRPr lang="en-US" sz="2000" i="1" dirty="0"/>
          </a:p>
          <a:p>
            <a:r>
              <a:rPr lang="en-US" sz="2000" i="1" dirty="0"/>
              <a:t>Roles and relationships are altered in unlooked for ways</a:t>
            </a:r>
          </a:p>
          <a:p>
            <a:endParaRPr lang="en-US" sz="2000" i="1" dirty="0"/>
          </a:p>
          <a:p>
            <a:r>
              <a:rPr lang="en-US" sz="2000" i="1" dirty="0"/>
              <a:t>Only others with a shared experience can understand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979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109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14" name="Rectangle 113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8" name="Picture 127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0" name="Rectangle 12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9232A0FC-3B0E-4DD1-9C3E-9C8C8CA6D1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712" y="2388951"/>
            <a:ext cx="8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2400" dirty="0">
              <a:solidFill>
                <a:srgbClr val="1F2D29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4B2976-A56C-874E-BD99-AA217480E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9048" y="2568817"/>
            <a:ext cx="7155598" cy="313396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l"/>
            <a:r>
              <a:rPr lang="en-US" sz="6600" dirty="0">
                <a:solidFill>
                  <a:srgbClr val="1F2D29"/>
                </a:solidFill>
              </a:rPr>
              <a:t>What does it mean for Occupational Therapy practice?</a:t>
            </a:r>
          </a:p>
        </p:txBody>
      </p:sp>
    </p:spTree>
    <p:extLst>
      <p:ext uri="{BB962C8B-B14F-4D97-AF65-F5344CB8AC3E}">
        <p14:creationId xmlns:p14="http://schemas.microsoft.com/office/powerpoint/2010/main" val="14758278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332C9D-D303-704D-A583-59756A01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</a:rPr>
              <a:t>What does it mean for OT practice?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68696-D23A-8C4D-B0A6-54B973FC9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2701553" cy="3443107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1F2D29"/>
                </a:solidFill>
              </a:rPr>
              <a:t>In hospital? </a:t>
            </a:r>
          </a:p>
          <a:p>
            <a:endParaRPr lang="en-US" sz="1600" dirty="0">
              <a:solidFill>
                <a:srgbClr val="1F2D29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E96FA4-6B4F-9F4F-A324-13C0499B47EA}"/>
              </a:ext>
            </a:extLst>
          </p:cNvPr>
          <p:cNvSpPr txBox="1"/>
          <p:nvPr/>
        </p:nvSpPr>
        <p:spPr>
          <a:xfrm>
            <a:off x="7061697" y="2641604"/>
            <a:ext cx="368742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/>
              <a:t>At home?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endParaRPr lang="en-US" sz="2000" dirty="0"/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/>
              <a:t>At work?</a:t>
            </a:r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5301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630D0ED-148A-B546-819D-6E89C523A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>
                <a:solidFill>
                  <a:srgbClr val="1F2D29"/>
                </a:solidFill>
              </a:rPr>
              <a:t>Overview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693C2-D310-0C4F-9A46-BA3F0DC3D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9275348" cy="344310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1F2D29"/>
                </a:solidFill>
              </a:rPr>
              <a:t>Stroke: Key features</a:t>
            </a:r>
          </a:p>
          <a:p>
            <a:pPr marL="0" indent="0">
              <a:buNone/>
            </a:pPr>
            <a:r>
              <a:rPr lang="en-US" dirty="0">
                <a:solidFill>
                  <a:srgbClr val="1F2D29"/>
                </a:solidFill>
              </a:rPr>
              <a:t>Qualitative study: </a:t>
            </a:r>
            <a:r>
              <a:rPr lang="en-US" i="1" dirty="0">
                <a:solidFill>
                  <a:srgbClr val="1F2D29"/>
                </a:solidFill>
              </a:rPr>
              <a:t>My friends tell me - the stroke’s not affected your football career!</a:t>
            </a:r>
          </a:p>
          <a:p>
            <a:pPr marL="0" indent="0">
              <a:buNone/>
            </a:pPr>
            <a:r>
              <a:rPr lang="en-US" dirty="0">
                <a:solidFill>
                  <a:srgbClr val="1F2D29"/>
                </a:solidFill>
              </a:rPr>
              <a:t>Systematic review: </a:t>
            </a:r>
            <a:r>
              <a:rPr lang="en-US" i="1" dirty="0">
                <a:solidFill>
                  <a:srgbClr val="1F2D29"/>
                </a:solidFill>
              </a:rPr>
              <a:t>… this will mean years of rehabilitation</a:t>
            </a:r>
          </a:p>
          <a:p>
            <a:pPr marL="0" indent="0">
              <a:buNone/>
            </a:pPr>
            <a:r>
              <a:rPr lang="en-US" dirty="0">
                <a:solidFill>
                  <a:srgbClr val="1F2D29"/>
                </a:solidFill>
              </a:rPr>
              <a:t>Implications for Occupational Therapy practice</a:t>
            </a:r>
          </a:p>
        </p:txBody>
      </p:sp>
    </p:spTree>
    <p:extLst>
      <p:ext uri="{BB962C8B-B14F-4D97-AF65-F5344CB8AC3E}">
        <p14:creationId xmlns:p14="http://schemas.microsoft.com/office/powerpoint/2010/main" val="19788098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332C9D-D303-704D-A583-59756A01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7855" y="331259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</a:rPr>
              <a:t>Implications for OT practice?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68696-D23A-8C4D-B0A6-54B973FC9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056322"/>
            <a:ext cx="3318019" cy="344310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1F2D29"/>
                </a:solidFill>
              </a:rPr>
              <a:t>In hospital?</a:t>
            </a:r>
            <a:endParaRPr lang="en-US" dirty="0">
              <a:solidFill>
                <a:srgbClr val="1F2D29"/>
              </a:solidFill>
            </a:endParaRPr>
          </a:p>
          <a:p>
            <a:r>
              <a:rPr lang="en-US" dirty="0">
                <a:solidFill>
                  <a:srgbClr val="1F2D29"/>
                </a:solidFill>
              </a:rPr>
              <a:t>Psychological support</a:t>
            </a:r>
          </a:p>
          <a:p>
            <a:r>
              <a:rPr lang="en-US" dirty="0">
                <a:solidFill>
                  <a:srgbClr val="1F2D29"/>
                </a:solidFill>
              </a:rPr>
              <a:t>Information – diagnosis, treatment, recurrence </a:t>
            </a:r>
          </a:p>
          <a:p>
            <a:r>
              <a:rPr lang="en-US" dirty="0">
                <a:solidFill>
                  <a:srgbClr val="1F2D29"/>
                </a:solidFill>
              </a:rPr>
              <a:t>Secondary prevention advice </a:t>
            </a:r>
          </a:p>
          <a:p>
            <a:endParaRPr lang="en-US" sz="1600" dirty="0">
              <a:solidFill>
                <a:srgbClr val="1F2D29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E96FA4-6B4F-9F4F-A324-13C0499B47EA}"/>
              </a:ext>
            </a:extLst>
          </p:cNvPr>
          <p:cNvSpPr txBox="1"/>
          <p:nvPr/>
        </p:nvSpPr>
        <p:spPr>
          <a:xfrm>
            <a:off x="7197622" y="2056322"/>
            <a:ext cx="368742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At home? At work?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endParaRPr lang="en-US" sz="2000" dirty="0"/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/>
              <a:t>Coping &amp; adaptation: assessment and training 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endParaRPr lang="en-US" sz="2000" dirty="0"/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/>
              <a:t>Fatigue: management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endParaRPr lang="en-US" sz="2000" dirty="0"/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/>
              <a:t>Roles and relationships: education and support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endParaRPr lang="en-US" sz="2000" dirty="0"/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/>
              <a:t>Driving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endParaRPr lang="en-US" sz="2000" dirty="0"/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/>
              <a:t>Return to work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426709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214283E-D7B4-49E9-932E-D7F2A284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9867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5F7D54-35B5-A946-A0B3-90E9A71067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9234" y="1294446"/>
            <a:ext cx="5518066" cy="4540955"/>
          </a:xfrm>
        </p:spPr>
        <p:txBody>
          <a:bodyPr anchor="ctr">
            <a:normAutofit/>
          </a:bodyPr>
          <a:lstStyle/>
          <a:p>
            <a:pPr algn="l"/>
            <a:r>
              <a:rPr lang="en-US" sz="2200" dirty="0"/>
              <a:t>Lawrence, 2010. Young adults’ experience of stroke: a qualitative review. </a:t>
            </a:r>
            <a:r>
              <a:rPr lang="en-US" sz="2200" i="1" dirty="0"/>
              <a:t>British Journal of Nursing</a:t>
            </a:r>
            <a:r>
              <a:rPr lang="en-US" sz="2200" dirty="0"/>
              <a:t>, 19(4): 241-248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Lawrence &amp; </a:t>
            </a:r>
            <a:r>
              <a:rPr lang="en-US" sz="2200" dirty="0" err="1"/>
              <a:t>Kinn</a:t>
            </a:r>
            <a:r>
              <a:rPr lang="en-US" sz="2200" dirty="0"/>
              <a:t>, 2012. Needs, priorities and outcomes : young adults who have had a  stroke. </a:t>
            </a:r>
            <a:r>
              <a:rPr lang="en-US" sz="2200" i="1" dirty="0"/>
              <a:t>Rehabilitation Research and Practice</a:t>
            </a:r>
            <a:r>
              <a:rPr lang="en-US" sz="2200" dirty="0"/>
              <a:t>, DOI: 10.1155/2012/963978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 err="1"/>
              <a:t>www.differentstrokes.org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selfhelp4stroke.org</a:t>
            </a:r>
            <a:br>
              <a:rPr lang="en-US" sz="2200" dirty="0"/>
            </a:br>
            <a:br>
              <a:rPr lang="en-US" sz="2200" dirty="0"/>
            </a:br>
            <a:r>
              <a:rPr lang="en-US" sz="2200" dirty="0"/>
              <a:t>@</a:t>
            </a:r>
            <a:r>
              <a:rPr lang="en-US" sz="2200" dirty="0" err="1"/>
              <a:t>barbarawolfenden</a:t>
            </a:r>
            <a:endParaRPr lang="en-US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84A2F8-DA0C-6347-B372-8AAFD8F1A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6817" y="1158522"/>
            <a:ext cx="2893416" cy="4540956"/>
          </a:xfrm>
        </p:spPr>
        <p:txBody>
          <a:bodyPr anchor="ctr">
            <a:normAutofit/>
          </a:bodyPr>
          <a:lstStyle/>
          <a:p>
            <a:r>
              <a:rPr lang="en-US" sz="2400" dirty="0"/>
              <a:t>References and Resources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FA45ACF-DABA-410D-9663-DACA842E6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25978"/>
            <a:ext cx="0" cy="320604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4042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214283E-D7B4-49E9-932E-D7F2A284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2806DFD-E192-42CC-B190-3C4C95B8FF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64264F-1135-AE4A-89C5-898A8BA55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0147" y="1201723"/>
            <a:ext cx="3573775" cy="4454554"/>
          </a:xfrm>
        </p:spPr>
        <p:txBody>
          <a:bodyPr anchor="ctr">
            <a:normAutofit/>
          </a:bodyPr>
          <a:lstStyle/>
          <a:p>
            <a:br>
              <a:rPr lang="en-US" sz="3200" dirty="0"/>
            </a:br>
            <a:endParaRPr lang="en-US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17FFD2-DBC7-4ABB-B2A0-7E18EC1B80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FA45ACF-DABA-410D-9663-DACA842E6B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25978"/>
            <a:ext cx="0" cy="320604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3E8F2-3538-534A-9037-F290F07AD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5045" y="846395"/>
            <a:ext cx="5595093" cy="516521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Dr</a:t>
            </a:r>
            <a:r>
              <a:rPr lang="en-US" sz="2400" dirty="0"/>
              <a:t> Maggie Lawrence</a:t>
            </a:r>
            <a:br>
              <a:rPr lang="en-US" sz="2400" dirty="0"/>
            </a:br>
            <a:r>
              <a:rPr lang="en-US" sz="2400" dirty="0"/>
              <a:t>Glasgow Caledonian University, Scotland</a:t>
            </a:r>
          </a:p>
          <a:p>
            <a:pPr marL="0" indent="0">
              <a:buNone/>
            </a:pPr>
            <a:r>
              <a:rPr lang="en-US" sz="2400" dirty="0" err="1"/>
              <a:t>Maggie.Lawrence@gcu.ac.uk</a:t>
            </a:r>
            <a:br>
              <a:rPr lang="en-US" sz="1400" dirty="0"/>
            </a:br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4BB2504-2900-CD4C-B9C9-D3EAE8A214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729" y="3070141"/>
            <a:ext cx="527222" cy="52722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7ABCE2A-5991-164B-8BC4-42DACB18206F}"/>
              </a:ext>
            </a:extLst>
          </p:cNvPr>
          <p:cNvSpPr txBox="1"/>
          <p:nvPr/>
        </p:nvSpPr>
        <p:spPr>
          <a:xfrm>
            <a:off x="1695272" y="3070141"/>
            <a:ext cx="2773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@</a:t>
            </a:r>
            <a:r>
              <a:rPr lang="en-US" sz="2400" dirty="0" err="1"/>
              <a:t>StrokePathways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0010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109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14" name="Rectangle 113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8" name="Picture 127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0" name="Rectangle 12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9232A0FC-3B0E-4DD1-9C3E-9C8C8CA6D1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712" y="2388951"/>
            <a:ext cx="8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2400" dirty="0">
              <a:solidFill>
                <a:srgbClr val="1F2D29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4B2976-A56C-874E-BD99-AA217480E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9048" y="2568817"/>
            <a:ext cx="7155598" cy="3133968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algn="l"/>
            <a:r>
              <a:rPr lang="en-US" sz="6600" dirty="0">
                <a:solidFill>
                  <a:srgbClr val="1F2D29"/>
                </a:solidFill>
              </a:rPr>
              <a:t>Key features of stroke in young adults: students’ perspectives</a:t>
            </a:r>
          </a:p>
        </p:txBody>
      </p:sp>
    </p:spTree>
    <p:extLst>
      <p:ext uri="{BB962C8B-B14F-4D97-AF65-F5344CB8AC3E}">
        <p14:creationId xmlns:p14="http://schemas.microsoft.com/office/powerpoint/2010/main" val="19320376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332C9D-D303-704D-A583-59756A01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7855" y="37743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</a:rPr>
              <a:t>Key features of stroke in young adults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68696-D23A-8C4D-B0A6-54B973FC9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062940"/>
            <a:ext cx="4073153" cy="4021772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1F2D29"/>
                </a:solidFill>
              </a:rPr>
              <a:t>What do we mean by young?</a:t>
            </a:r>
          </a:p>
          <a:p>
            <a:endParaRPr lang="en-US" dirty="0">
              <a:solidFill>
                <a:srgbClr val="1F2D29"/>
              </a:solidFill>
            </a:endParaRPr>
          </a:p>
          <a:p>
            <a:r>
              <a:rPr lang="en-US" dirty="0">
                <a:solidFill>
                  <a:srgbClr val="1F2D29"/>
                </a:solidFill>
              </a:rPr>
              <a:t>What causes stroke in young adults? Is this different form the causes for older adults?</a:t>
            </a:r>
          </a:p>
          <a:p>
            <a:endParaRPr lang="en-US" sz="1600" dirty="0">
              <a:solidFill>
                <a:srgbClr val="1F2D29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E96FA4-6B4F-9F4F-A324-13C0499B47EA}"/>
              </a:ext>
            </a:extLst>
          </p:cNvPr>
          <p:cNvSpPr txBox="1"/>
          <p:nvPr/>
        </p:nvSpPr>
        <p:spPr>
          <a:xfrm>
            <a:off x="7098767" y="2062939"/>
            <a:ext cx="451658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/>
              <a:t>What effects does stroke have in young adults? </a:t>
            </a:r>
          </a:p>
          <a:p>
            <a:pPr marL="800100" lvl="1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/>
              <a:t>Physical? </a:t>
            </a:r>
          </a:p>
          <a:p>
            <a:pPr marL="800100" lvl="1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/>
              <a:t>Emotional? </a:t>
            </a:r>
          </a:p>
          <a:p>
            <a:pPr marL="800100" lvl="1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/>
              <a:t>Cognitive?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9137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332C9D-D303-704D-A583-59756A01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7855" y="37743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</a:rPr>
              <a:t>Key features of stroke in young adults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68696-D23A-8C4D-B0A6-54B973FC9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062940"/>
            <a:ext cx="4073153" cy="4021772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1F2D29"/>
                </a:solidFill>
              </a:rPr>
              <a:t>Age: 1 in 4 strokes are in people of working age</a:t>
            </a:r>
          </a:p>
          <a:p>
            <a:r>
              <a:rPr lang="en-US" dirty="0">
                <a:solidFill>
                  <a:srgbClr val="1F2D29"/>
                </a:solidFill>
              </a:rPr>
              <a:t>Gender: more men than women</a:t>
            </a:r>
          </a:p>
          <a:p>
            <a:r>
              <a:rPr lang="en-US" dirty="0">
                <a:solidFill>
                  <a:srgbClr val="1F2D29"/>
                </a:solidFill>
              </a:rPr>
              <a:t>Causes: contraceptive pill; alcohol (binge drinking); illicit drug use; smoking; genetic malformations of blood vessels, hole in the heart</a:t>
            </a:r>
          </a:p>
          <a:p>
            <a:endParaRPr lang="en-US" sz="1600" dirty="0">
              <a:solidFill>
                <a:srgbClr val="1F2D29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E96FA4-6B4F-9F4F-A324-13C0499B47EA}"/>
              </a:ext>
            </a:extLst>
          </p:cNvPr>
          <p:cNvSpPr txBox="1"/>
          <p:nvPr/>
        </p:nvSpPr>
        <p:spPr>
          <a:xfrm>
            <a:off x="7098767" y="2062939"/>
            <a:ext cx="451658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I was so young, I never expected it …</a:t>
            </a:r>
          </a:p>
          <a:p>
            <a:endParaRPr lang="en-US" sz="2000" i="1" dirty="0"/>
          </a:p>
          <a:p>
            <a:r>
              <a:rPr lang="en-US" sz="2000" i="1" dirty="0"/>
              <a:t>I asked the doctor would I always have to take these pills and he said, ‘Yes; always’ … sometimes it gets you down</a:t>
            </a:r>
          </a:p>
          <a:p>
            <a:endParaRPr lang="en-US" sz="2000" i="1" dirty="0"/>
          </a:p>
          <a:p>
            <a:r>
              <a:rPr lang="en-US" sz="2000" i="1" dirty="0"/>
              <a:t>I don’t think they’ve found out why I had a stroke … I’m just saying it’s my blood pressure … I’m assuming it was … I’m more or less sure it was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89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109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14" name="Rectangle 113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8" name="Picture 127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0" name="Rectangle 12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9232A0FC-3B0E-4DD1-9C3E-9C8C8CA6D1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712" y="2388951"/>
            <a:ext cx="8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2400" dirty="0">
              <a:solidFill>
                <a:srgbClr val="1F2D29"/>
              </a:solidFill>
              <a:latin typeface="MS Shell Dlg 2" panose="020B0604030504040204" pitchFamily="34" charset="0"/>
            </a:endParaRPr>
          </a:p>
        </p:txBody>
      </p:sp>
      <p:pic>
        <p:nvPicPr>
          <p:cNvPr id="3" name="What is a Stroke? Animated Explanation Video">
            <a:hlinkClick r:id="" action="ppaction://media"/>
            <a:extLst>
              <a:ext uri="{FF2B5EF4-FFF2-40B4-BE49-F238E27FC236}">
                <a16:creationId xmlns:a16="http://schemas.microsoft.com/office/drawing/2014/main" id="{C99808E3-8D92-5749-8B63-3FC417577C4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3189076" y="1405581"/>
            <a:ext cx="7257535" cy="408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2132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Picture 109">
            <a:extLst>
              <a:ext uri="{FF2B5EF4-FFF2-40B4-BE49-F238E27FC236}">
                <a16:creationId xmlns:a16="http://schemas.microsoft.com/office/drawing/2014/main" id="{3DBBA26C-89C3-411F-9753-606A413F89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EEAD2215-6311-4D1C-B6B5-F57CB6BFC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14" name="Rectangle 113">
            <a:extLst>
              <a:ext uri="{FF2B5EF4-FFF2-40B4-BE49-F238E27FC236}">
                <a16:creationId xmlns:a16="http://schemas.microsoft.com/office/drawing/2014/main" id="{7BA5DE79-30D1-4A10-8DB9-0A6E523A97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ABD0D63-D23F-4AE7-8270-4185EF9C1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72168E9E-94E9-4BE3-B88C-C8A4681177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12107AC1-AA0D-4097-B03D-FD3C632AB8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7C8D231A-EC46-4736-B00F-76D307082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9124" y="487443"/>
            <a:ext cx="5841548" cy="584154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28" name="Picture 127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30" name="Rectangle 129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9232A0FC-3B0E-4DD1-9C3E-9C8C8CA6D1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712" y="2388951"/>
            <a:ext cx="849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sz="2400" dirty="0">
              <a:solidFill>
                <a:srgbClr val="1F2D29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44B2976-A56C-874E-BD99-AA217480E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9048" y="2568817"/>
            <a:ext cx="7155598" cy="31339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6600" dirty="0">
                <a:solidFill>
                  <a:srgbClr val="1F2D29"/>
                </a:solidFill>
              </a:rPr>
              <a:t>Experience of stroke: students’ perspectives</a:t>
            </a:r>
          </a:p>
        </p:txBody>
      </p:sp>
    </p:spTree>
    <p:extLst>
      <p:ext uri="{BB962C8B-B14F-4D97-AF65-F5344CB8AC3E}">
        <p14:creationId xmlns:p14="http://schemas.microsoft.com/office/powerpoint/2010/main" val="2590454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332C9D-D303-704D-A583-59756A01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</a:rPr>
              <a:t>Experience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68696-D23A-8C4D-B0A6-54B973FC9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3158753" cy="3443107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rgbClr val="1F2D29"/>
                </a:solidFill>
              </a:rPr>
              <a:t>What does it feel like?</a:t>
            </a:r>
          </a:p>
          <a:p>
            <a:endParaRPr lang="en-US" sz="1600" dirty="0">
              <a:solidFill>
                <a:srgbClr val="1F2D29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E96FA4-6B4F-9F4F-A324-13C0499B47EA}"/>
              </a:ext>
            </a:extLst>
          </p:cNvPr>
          <p:cNvSpPr txBox="1"/>
          <p:nvPr/>
        </p:nvSpPr>
        <p:spPr>
          <a:xfrm>
            <a:off x="7061697" y="2641604"/>
            <a:ext cx="368742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/>
              <a:t>What is important? </a:t>
            </a:r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endParaRPr lang="en-US" sz="2000" dirty="0"/>
          </a:p>
          <a:p>
            <a:pPr marL="342900" indent="-342900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sz="2000" dirty="0"/>
              <a:t>What matters to you now, as a young adult who has had a stroke?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784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0BE3D13-5BE5-4B05-AFCF-2A2E059D2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1AC85C80-0175-4214-A13D-03C224658C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70108" y="985292"/>
            <a:ext cx="1345319" cy="1345319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5ADB788-8569-409E-862D-665AD53C9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E332C9D-D303-704D-A583-59756A012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1022548"/>
            <a:ext cx="7958331" cy="1308063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rgbClr val="1F2D29"/>
                </a:solidFill>
              </a:rPr>
              <a:t>Experience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6562092-3AA7-4EF0-9007-C44F879A13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rgbClr val="314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68696-D23A-8C4D-B0A6-54B973FC9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2933" y="2641604"/>
            <a:ext cx="3863089" cy="3443107"/>
          </a:xfrm>
        </p:spPr>
        <p:txBody>
          <a:bodyPr anchor="t">
            <a:normAutofit/>
          </a:bodyPr>
          <a:lstStyle/>
          <a:p>
            <a:r>
              <a:rPr lang="en-US" dirty="0"/>
              <a:t>Aware of your own mortality</a:t>
            </a:r>
          </a:p>
          <a:p>
            <a:r>
              <a:rPr lang="en-US" dirty="0">
                <a:solidFill>
                  <a:srgbClr val="1F2D29"/>
                </a:solidFill>
              </a:rPr>
              <a:t>Afraid it might happen again</a:t>
            </a:r>
          </a:p>
          <a:p>
            <a:r>
              <a:rPr lang="en-US" dirty="0">
                <a:solidFill>
                  <a:srgbClr val="1F2D29"/>
                </a:solidFill>
              </a:rPr>
              <a:t>Understanding why it happened</a:t>
            </a:r>
          </a:p>
          <a:p>
            <a:r>
              <a:rPr lang="en-US" dirty="0">
                <a:solidFill>
                  <a:srgbClr val="1F2D29"/>
                </a:solidFill>
              </a:rPr>
              <a:t>Understanding it has affected the rest of your life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E96FA4-6B4F-9F4F-A324-13C0499B47EA}"/>
              </a:ext>
            </a:extLst>
          </p:cNvPr>
          <p:cNvSpPr txBox="1"/>
          <p:nvPr/>
        </p:nvSpPr>
        <p:spPr>
          <a:xfrm>
            <a:off x="7328109" y="2330611"/>
            <a:ext cx="368742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You're waiting on something else happening … always waiting on another one</a:t>
            </a:r>
          </a:p>
          <a:p>
            <a:endParaRPr lang="en-US" i="1" dirty="0"/>
          </a:p>
          <a:p>
            <a:r>
              <a:rPr lang="en-US" i="1" dirty="0"/>
              <a:t>I don’t think they ever found out why I had one …</a:t>
            </a:r>
          </a:p>
          <a:p>
            <a:endParaRPr lang="en-US" i="1" dirty="0"/>
          </a:p>
          <a:p>
            <a:r>
              <a:rPr lang="en-US" i="1" dirty="0"/>
              <a:t>How did I happen? Is it better to be given a reason, or not …?</a:t>
            </a:r>
          </a:p>
          <a:p>
            <a:endParaRPr lang="en-US" i="1" dirty="0"/>
          </a:p>
          <a:p>
            <a:r>
              <a:rPr lang="en-US" i="1" dirty="0"/>
              <a:t>I will always be on the tablets … I will always feel like this 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5057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Divide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s">
  <a:themeElements>
    <a:clrScheme name="GCU">
      <a:dk1>
        <a:sysClr val="windowText" lastClr="000000"/>
      </a:dk1>
      <a:lt1>
        <a:srgbClr val="FFFFFF"/>
      </a:lt1>
      <a:dk2>
        <a:srgbClr val="006CB4"/>
      </a:dk2>
      <a:lt2>
        <a:srgbClr val="EFEEED"/>
      </a:lt2>
      <a:accent1>
        <a:srgbClr val="0092BC"/>
      </a:accent1>
      <a:accent2>
        <a:srgbClr val="64A70B"/>
      </a:accent2>
      <a:accent3>
        <a:srgbClr val="AA0061"/>
      </a:accent3>
      <a:accent4>
        <a:srgbClr val="642667"/>
      </a:accent4>
      <a:accent5>
        <a:srgbClr val="B5BD00"/>
      </a:accent5>
      <a:accent6>
        <a:srgbClr val="00A9E0"/>
      </a:accent6>
      <a:hlink>
        <a:srgbClr val="64A70B"/>
      </a:hlink>
      <a:folHlink>
        <a:srgbClr val="DAAA00"/>
      </a:folHlink>
    </a:clrScheme>
    <a:fontScheme name="GC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Section Divide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Slides">
  <a:themeElements>
    <a:clrScheme name="GCU">
      <a:dk1>
        <a:sysClr val="windowText" lastClr="000000"/>
      </a:dk1>
      <a:lt1>
        <a:srgbClr val="FFFFFF"/>
      </a:lt1>
      <a:dk2>
        <a:srgbClr val="006CB4"/>
      </a:dk2>
      <a:lt2>
        <a:srgbClr val="EFEEED"/>
      </a:lt2>
      <a:accent1>
        <a:srgbClr val="0092BC"/>
      </a:accent1>
      <a:accent2>
        <a:srgbClr val="64A70B"/>
      </a:accent2>
      <a:accent3>
        <a:srgbClr val="AA0061"/>
      </a:accent3>
      <a:accent4>
        <a:srgbClr val="642667"/>
      </a:accent4>
      <a:accent5>
        <a:srgbClr val="B5BD00"/>
      </a:accent5>
      <a:accent6>
        <a:srgbClr val="00A9E0"/>
      </a:accent6>
      <a:hlink>
        <a:srgbClr val="64A70B"/>
      </a:hlink>
      <a:folHlink>
        <a:srgbClr val="DAAA00"/>
      </a:folHlink>
    </a:clrScheme>
    <a:fontScheme name="GC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233</TotalTime>
  <Words>961</Words>
  <Application>Microsoft Macintosh PowerPoint</Application>
  <PresentationFormat>Widescreen</PresentationFormat>
  <Paragraphs>152</Paragraphs>
  <Slides>22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Arial</vt:lpstr>
      <vt:lpstr>Calibri</vt:lpstr>
      <vt:lpstr>MS Shell Dlg 2</vt:lpstr>
      <vt:lpstr>Wingdings</vt:lpstr>
      <vt:lpstr>Wingdings 3</vt:lpstr>
      <vt:lpstr>Default Theme</vt:lpstr>
      <vt:lpstr>Section Dividers</vt:lpstr>
      <vt:lpstr>Slides</vt:lpstr>
      <vt:lpstr>1_Default Theme</vt:lpstr>
      <vt:lpstr>1_Section Dividers</vt:lpstr>
      <vt:lpstr>1_Slides</vt:lpstr>
      <vt:lpstr>Madison</vt:lpstr>
      <vt:lpstr>Dr Maggie Lawrence Glasgow Caledonian University, Scotland  </vt:lpstr>
      <vt:lpstr>Overview</vt:lpstr>
      <vt:lpstr>Key features of stroke in young adults: students’ perspectives</vt:lpstr>
      <vt:lpstr>Key features of stroke in young adults</vt:lpstr>
      <vt:lpstr>Key features of stroke in young adults</vt:lpstr>
      <vt:lpstr>PowerPoint Presentation</vt:lpstr>
      <vt:lpstr>Experience of stroke: students’ perspectives</vt:lpstr>
      <vt:lpstr>Experience</vt:lpstr>
      <vt:lpstr>Experience</vt:lpstr>
      <vt:lpstr>Experience</vt:lpstr>
      <vt:lpstr>Experience</vt:lpstr>
      <vt:lpstr>Experience</vt:lpstr>
      <vt:lpstr>Differentstrokes</vt:lpstr>
      <vt:lpstr>Systematic review</vt:lpstr>
      <vt:lpstr>Systematic review findings </vt:lpstr>
      <vt:lpstr>Systematic review findings </vt:lpstr>
      <vt:lpstr>Systematic review findings </vt:lpstr>
      <vt:lpstr>What does it mean for Occupational Therapy practice?</vt:lpstr>
      <vt:lpstr>What does it mean for OT practice?</vt:lpstr>
      <vt:lpstr>Implications for OT practice?</vt:lpstr>
      <vt:lpstr>Lawrence, 2010. Young adults’ experience of stroke: a qualitative review. British Journal of Nursing, 19(4): 241-248  Lawrence &amp; Kinn, 2012. Needs, priorities and outcomes : young adults who have had a  stroke. Rehabilitation Research and Practice, DOI: 10.1155/2012/963978  www.differentstrokes.org  selfhelp4stroke.org  @barbarawolfenden</vt:lpstr>
      <vt:lpstr>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was so young, I never expected it: young adults’ experience of stroke</dc:title>
  <dc:creator>Lawrence, Maggie</dc:creator>
  <cp:lastModifiedBy>Lawrence, Maggie</cp:lastModifiedBy>
  <cp:revision>4</cp:revision>
  <dcterms:created xsi:type="dcterms:W3CDTF">2018-08-23T14:38:43Z</dcterms:created>
  <dcterms:modified xsi:type="dcterms:W3CDTF">2018-08-26T15:31:48Z</dcterms:modified>
</cp:coreProperties>
</file>