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1" r:id="rId1"/>
    <p:sldMasterId id="2147483711" r:id="rId2"/>
    <p:sldMasterId id="2147483682" r:id="rId3"/>
  </p:sldMasterIdLst>
  <p:sldIdLst>
    <p:sldId id="256" r:id="rId4"/>
    <p:sldId id="257" r:id="rId5"/>
    <p:sldId id="258" r:id="rId6"/>
    <p:sldId id="265" r:id="rId7"/>
    <p:sldId id="266" r:id="rId8"/>
    <p:sldId id="260" r:id="rId9"/>
    <p:sldId id="264" r:id="rId10"/>
    <p:sldId id="261" r:id="rId11"/>
    <p:sldId id="267" r:id="rId12"/>
    <p:sldId id="268" r:id="rId13"/>
    <p:sldId id="270" r:id="rId14"/>
    <p:sldId id="269" r:id="rId15"/>
    <p:sldId id="271" r:id="rId16"/>
    <p:sldId id="262" r:id="rId17"/>
    <p:sldId id="272" r:id="rId18"/>
    <p:sldId id="263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1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wrence, Maggie" userId="25669168-1d49-4399-b6c0-f2847373367c" providerId="ADAL" clId="{7A2D90C1-E3BD-E348-B206-632A776D2AD8}"/>
    <pc:docChg chg="undo custSel addSld modSld">
      <pc:chgData name="Lawrence, Maggie" userId="25669168-1d49-4399-b6c0-f2847373367c" providerId="ADAL" clId="{7A2D90C1-E3BD-E348-B206-632A776D2AD8}" dt="2018-08-29T13:25:35.850" v="2975" actId="20577"/>
      <pc:docMkLst>
        <pc:docMk/>
      </pc:docMkLst>
      <pc:sldChg chg="addSp delSp modSp">
        <pc:chgData name="Lawrence, Maggie" userId="25669168-1d49-4399-b6c0-f2847373367c" providerId="ADAL" clId="{7A2D90C1-E3BD-E348-B206-632A776D2AD8}" dt="2018-08-29T09:28:08.005" v="2894" actId="1076"/>
        <pc:sldMkLst>
          <pc:docMk/>
          <pc:sldMk cId="2254808890" sldId="256"/>
        </pc:sldMkLst>
        <pc:spChg chg="mod">
          <ac:chgData name="Lawrence, Maggie" userId="25669168-1d49-4399-b6c0-f2847373367c" providerId="ADAL" clId="{7A2D90C1-E3BD-E348-B206-632A776D2AD8}" dt="2018-08-29T06:35:00.521" v="652" actId="14100"/>
          <ac:spMkLst>
            <pc:docMk/>
            <pc:sldMk cId="2254808890" sldId="256"/>
            <ac:spMk id="2" creationId="{4B538354-2B63-6349-8BD7-20EC68B56B25}"/>
          </ac:spMkLst>
        </pc:spChg>
        <pc:spChg chg="mod">
          <ac:chgData name="Lawrence, Maggie" userId="25669168-1d49-4399-b6c0-f2847373367c" providerId="ADAL" clId="{7A2D90C1-E3BD-E348-B206-632A776D2AD8}" dt="2018-08-29T09:28:08.005" v="2894" actId="1076"/>
          <ac:spMkLst>
            <pc:docMk/>
            <pc:sldMk cId="2254808890" sldId="256"/>
            <ac:spMk id="3" creationId="{A65637D8-C48F-294B-BC00-AD5730ECB933}"/>
          </ac:spMkLst>
        </pc:spChg>
        <pc:spChg chg="del">
          <ac:chgData name="Lawrence, Maggie" userId="25669168-1d49-4399-b6c0-f2847373367c" providerId="ADAL" clId="{7A2D90C1-E3BD-E348-B206-632A776D2AD8}" dt="2018-08-29T06:06:22.918" v="0" actId="478"/>
          <ac:spMkLst>
            <pc:docMk/>
            <pc:sldMk cId="2254808890" sldId="256"/>
            <ac:spMk id="4" creationId="{B9F52AEF-C48D-384C-B6F7-72DE2DEB10A0}"/>
          </ac:spMkLst>
        </pc:spChg>
        <pc:picChg chg="add mod">
          <ac:chgData name="Lawrence, Maggie" userId="25669168-1d49-4399-b6c0-f2847373367c" providerId="ADAL" clId="{7A2D90C1-E3BD-E348-B206-632A776D2AD8}" dt="2018-08-29T06:35:12.120" v="653" actId="14100"/>
          <ac:picMkLst>
            <pc:docMk/>
            <pc:sldMk cId="2254808890" sldId="256"/>
            <ac:picMk id="6" creationId="{13FD02E8-3C74-6A4F-856C-C4060DD98D0C}"/>
          </ac:picMkLst>
        </pc:picChg>
      </pc:sldChg>
      <pc:sldChg chg="addSp delSp modSp">
        <pc:chgData name="Lawrence, Maggie" userId="25669168-1d49-4399-b6c0-f2847373367c" providerId="ADAL" clId="{7A2D90C1-E3BD-E348-B206-632A776D2AD8}" dt="2018-08-29T06:18:55.939" v="97" actId="207"/>
        <pc:sldMkLst>
          <pc:docMk/>
          <pc:sldMk cId="2144721035" sldId="257"/>
        </pc:sldMkLst>
        <pc:spChg chg="mod">
          <ac:chgData name="Lawrence, Maggie" userId="25669168-1d49-4399-b6c0-f2847373367c" providerId="ADAL" clId="{7A2D90C1-E3BD-E348-B206-632A776D2AD8}" dt="2018-08-29T06:18:55.939" v="97" actId="207"/>
          <ac:spMkLst>
            <pc:docMk/>
            <pc:sldMk cId="2144721035" sldId="257"/>
            <ac:spMk id="3" creationId="{310BD0EA-6EC9-444F-B008-9BD1DB4E85E6}"/>
          </ac:spMkLst>
        </pc:spChg>
        <pc:spChg chg="del">
          <ac:chgData name="Lawrence, Maggie" userId="25669168-1d49-4399-b6c0-f2847373367c" providerId="ADAL" clId="{7A2D90C1-E3BD-E348-B206-632A776D2AD8}" dt="2018-08-29T06:10:47.065" v="14" actId="478"/>
          <ac:spMkLst>
            <pc:docMk/>
            <pc:sldMk cId="2144721035" sldId="257"/>
            <ac:spMk id="4" creationId="{5FDF4944-ECC2-EE4E-922E-40D95C598FFB}"/>
          </ac:spMkLst>
        </pc:spChg>
        <pc:picChg chg="add mod">
          <ac:chgData name="Lawrence, Maggie" userId="25669168-1d49-4399-b6c0-f2847373367c" providerId="ADAL" clId="{7A2D90C1-E3BD-E348-B206-632A776D2AD8}" dt="2018-08-29T06:14:09.393" v="23" actId="1076"/>
          <ac:picMkLst>
            <pc:docMk/>
            <pc:sldMk cId="2144721035" sldId="257"/>
            <ac:picMk id="6" creationId="{E7545751-2C8A-4D40-882F-55A79662E43D}"/>
          </ac:picMkLst>
        </pc:picChg>
        <pc:picChg chg="add mod">
          <ac:chgData name="Lawrence, Maggie" userId="25669168-1d49-4399-b6c0-f2847373367c" providerId="ADAL" clId="{7A2D90C1-E3BD-E348-B206-632A776D2AD8}" dt="2018-08-29T06:14:49.421" v="27" actId="1076"/>
          <ac:picMkLst>
            <pc:docMk/>
            <pc:sldMk cId="2144721035" sldId="257"/>
            <ac:picMk id="8" creationId="{81B980FC-D076-A045-BD37-BBACB5C24FBA}"/>
          </ac:picMkLst>
        </pc:picChg>
      </pc:sldChg>
      <pc:sldChg chg="addSp modSp">
        <pc:chgData name="Lawrence, Maggie" userId="25669168-1d49-4399-b6c0-f2847373367c" providerId="ADAL" clId="{7A2D90C1-E3BD-E348-B206-632A776D2AD8}" dt="2018-08-29T06:19:14.476" v="117" actId="20577"/>
        <pc:sldMkLst>
          <pc:docMk/>
          <pc:sldMk cId="1040843029" sldId="258"/>
        </pc:sldMkLst>
        <pc:spChg chg="mod">
          <ac:chgData name="Lawrence, Maggie" userId="25669168-1d49-4399-b6c0-f2847373367c" providerId="ADAL" clId="{7A2D90C1-E3BD-E348-B206-632A776D2AD8}" dt="2018-08-29T06:19:14.476" v="117" actId="20577"/>
          <ac:spMkLst>
            <pc:docMk/>
            <pc:sldMk cId="1040843029" sldId="258"/>
            <ac:spMk id="3" creationId="{E00CE7C3-7C57-9745-ABE6-CE75B6702602}"/>
          </ac:spMkLst>
        </pc:spChg>
        <pc:picChg chg="add mod">
          <ac:chgData name="Lawrence, Maggie" userId="25669168-1d49-4399-b6c0-f2847373367c" providerId="ADAL" clId="{7A2D90C1-E3BD-E348-B206-632A776D2AD8}" dt="2018-08-29T06:15:48.326" v="31" actId="1076"/>
          <ac:picMkLst>
            <pc:docMk/>
            <pc:sldMk cId="1040843029" sldId="258"/>
            <ac:picMk id="5" creationId="{FD007D7F-F224-3F4C-9B84-49D64536FAF3}"/>
          </ac:picMkLst>
        </pc:picChg>
      </pc:sldChg>
      <pc:sldChg chg="modSp">
        <pc:chgData name="Lawrence, Maggie" userId="25669168-1d49-4399-b6c0-f2847373367c" providerId="ADAL" clId="{7A2D90C1-E3BD-E348-B206-632A776D2AD8}" dt="2018-08-29T09:03:13.091" v="2328" actId="20577"/>
        <pc:sldMkLst>
          <pc:docMk/>
          <pc:sldMk cId="1595561561" sldId="263"/>
        </pc:sldMkLst>
        <pc:spChg chg="mod">
          <ac:chgData name="Lawrence, Maggie" userId="25669168-1d49-4399-b6c0-f2847373367c" providerId="ADAL" clId="{7A2D90C1-E3BD-E348-B206-632A776D2AD8}" dt="2018-08-29T09:03:13.091" v="2328" actId="20577"/>
          <ac:spMkLst>
            <pc:docMk/>
            <pc:sldMk cId="1595561561" sldId="263"/>
            <ac:spMk id="3" creationId="{8BBBBB92-BDF1-C249-9BA4-04105F260160}"/>
          </ac:spMkLst>
        </pc:spChg>
      </pc:sldChg>
      <pc:sldChg chg="addSp modSp add">
        <pc:chgData name="Lawrence, Maggie" userId="25669168-1d49-4399-b6c0-f2847373367c" providerId="ADAL" clId="{7A2D90C1-E3BD-E348-B206-632A776D2AD8}" dt="2018-08-29T09:32:07.186" v="2895" actId="20577"/>
        <pc:sldMkLst>
          <pc:docMk/>
          <pc:sldMk cId="1440528062" sldId="264"/>
        </pc:sldMkLst>
        <pc:spChg chg="mod">
          <ac:chgData name="Lawrence, Maggie" userId="25669168-1d49-4399-b6c0-f2847373367c" providerId="ADAL" clId="{7A2D90C1-E3BD-E348-B206-632A776D2AD8}" dt="2018-08-29T06:18:09.800" v="45" actId="20577"/>
          <ac:spMkLst>
            <pc:docMk/>
            <pc:sldMk cId="1440528062" sldId="264"/>
            <ac:spMk id="2" creationId="{F38F6820-E25B-0B46-AA83-B57DDFD04EEC}"/>
          </ac:spMkLst>
        </pc:spChg>
        <pc:spChg chg="mod">
          <ac:chgData name="Lawrence, Maggie" userId="25669168-1d49-4399-b6c0-f2847373367c" providerId="ADAL" clId="{7A2D90C1-E3BD-E348-B206-632A776D2AD8}" dt="2018-08-29T09:32:07.186" v="2895" actId="20577"/>
          <ac:spMkLst>
            <pc:docMk/>
            <pc:sldMk cId="1440528062" sldId="264"/>
            <ac:spMk id="3" creationId="{0D2B3E41-4524-604D-B229-A9BF9429907F}"/>
          </ac:spMkLst>
        </pc:spChg>
        <pc:spChg chg="add mod">
          <ac:chgData name="Lawrence, Maggie" userId="25669168-1d49-4399-b6c0-f2847373367c" providerId="ADAL" clId="{7A2D90C1-E3BD-E348-B206-632A776D2AD8}" dt="2018-08-29T06:39:45.361" v="702" actId="1076"/>
          <ac:spMkLst>
            <pc:docMk/>
            <pc:sldMk cId="1440528062" sldId="264"/>
            <ac:spMk id="4" creationId="{FD0B2281-C71E-D746-9344-3552C6CC1E43}"/>
          </ac:spMkLst>
        </pc:spChg>
        <pc:spChg chg="add mod">
          <ac:chgData name="Lawrence, Maggie" userId="25669168-1d49-4399-b6c0-f2847373367c" providerId="ADAL" clId="{7A2D90C1-E3BD-E348-B206-632A776D2AD8}" dt="2018-08-29T06:39:48.196" v="703" actId="1076"/>
          <ac:spMkLst>
            <pc:docMk/>
            <pc:sldMk cId="1440528062" sldId="264"/>
            <ac:spMk id="5" creationId="{A2D0D0D3-78D1-4C4B-A206-F2F514A93B2D}"/>
          </ac:spMkLst>
        </pc:spChg>
        <pc:picChg chg="add mod">
          <ac:chgData name="Lawrence, Maggie" userId="25669168-1d49-4399-b6c0-f2847373367c" providerId="ADAL" clId="{7A2D90C1-E3BD-E348-B206-632A776D2AD8}" dt="2018-08-29T06:29:25.326" v="513" actId="14100"/>
          <ac:picMkLst>
            <pc:docMk/>
            <pc:sldMk cId="1440528062" sldId="264"/>
            <ac:picMk id="7" creationId="{D839A483-4CF6-1741-8404-8D6935ECBC63}"/>
          </ac:picMkLst>
        </pc:picChg>
      </pc:sldChg>
      <pc:sldChg chg="delSp modSp add">
        <pc:chgData name="Lawrence, Maggie" userId="25669168-1d49-4399-b6c0-f2847373367c" providerId="ADAL" clId="{7A2D90C1-E3BD-E348-B206-632A776D2AD8}" dt="2018-08-29T06:29:59.666" v="524" actId="478"/>
        <pc:sldMkLst>
          <pc:docMk/>
          <pc:sldMk cId="717411120" sldId="265"/>
        </pc:sldMkLst>
        <pc:spChg chg="mod">
          <ac:chgData name="Lawrence, Maggie" userId="25669168-1d49-4399-b6c0-f2847373367c" providerId="ADAL" clId="{7A2D90C1-E3BD-E348-B206-632A776D2AD8}" dt="2018-08-29T06:29:56.809" v="523" actId="20577"/>
          <ac:spMkLst>
            <pc:docMk/>
            <pc:sldMk cId="717411120" sldId="265"/>
            <ac:spMk id="2" creationId="{CDAA92FD-CC2F-1741-8DDF-C372080894DE}"/>
          </ac:spMkLst>
        </pc:spChg>
        <pc:spChg chg="del">
          <ac:chgData name="Lawrence, Maggie" userId="25669168-1d49-4399-b6c0-f2847373367c" providerId="ADAL" clId="{7A2D90C1-E3BD-E348-B206-632A776D2AD8}" dt="2018-08-29T06:29:59.666" v="524" actId="478"/>
          <ac:spMkLst>
            <pc:docMk/>
            <pc:sldMk cId="717411120" sldId="265"/>
            <ac:spMk id="3" creationId="{6AF1E68A-D5A7-ED4A-B4E6-1A1A3817280E}"/>
          </ac:spMkLst>
        </pc:spChg>
      </pc:sldChg>
      <pc:sldChg chg="addSp modSp add">
        <pc:chgData name="Lawrence, Maggie" userId="25669168-1d49-4399-b6c0-f2847373367c" providerId="ADAL" clId="{7A2D90C1-E3BD-E348-B206-632A776D2AD8}" dt="2018-08-29T13:25:35.850" v="2975" actId="20577"/>
        <pc:sldMkLst>
          <pc:docMk/>
          <pc:sldMk cId="1356950682" sldId="266"/>
        </pc:sldMkLst>
        <pc:spChg chg="mod">
          <ac:chgData name="Lawrence, Maggie" userId="25669168-1d49-4399-b6c0-f2847373367c" providerId="ADAL" clId="{7A2D90C1-E3BD-E348-B206-632A776D2AD8}" dt="2018-08-29T13:25:35.850" v="2975" actId="20577"/>
          <ac:spMkLst>
            <pc:docMk/>
            <pc:sldMk cId="1356950682" sldId="266"/>
            <ac:spMk id="2" creationId="{6CDB7F69-8F20-2B45-8B20-7F2C135D99C8}"/>
          </ac:spMkLst>
        </pc:spChg>
        <pc:spChg chg="mod">
          <ac:chgData name="Lawrence, Maggie" userId="25669168-1d49-4399-b6c0-f2847373367c" providerId="ADAL" clId="{7A2D90C1-E3BD-E348-B206-632A776D2AD8}" dt="2018-08-29T06:39:05.807" v="700" actId="179"/>
          <ac:spMkLst>
            <pc:docMk/>
            <pc:sldMk cId="1356950682" sldId="266"/>
            <ac:spMk id="3" creationId="{9352077B-159C-C04A-8605-4C17F492FF57}"/>
          </ac:spMkLst>
        </pc:spChg>
        <pc:spChg chg="add mod">
          <ac:chgData name="Lawrence, Maggie" userId="25669168-1d49-4399-b6c0-f2847373367c" providerId="ADAL" clId="{7A2D90C1-E3BD-E348-B206-632A776D2AD8}" dt="2018-08-29T06:38:11.137" v="688" actId="20577"/>
          <ac:spMkLst>
            <pc:docMk/>
            <pc:sldMk cId="1356950682" sldId="266"/>
            <ac:spMk id="6" creationId="{A5024665-ADC5-074C-82A8-5A3E5D93AE0B}"/>
          </ac:spMkLst>
        </pc:spChg>
        <pc:picChg chg="add mod">
          <ac:chgData name="Lawrence, Maggie" userId="25669168-1d49-4399-b6c0-f2847373367c" providerId="ADAL" clId="{7A2D90C1-E3BD-E348-B206-632A776D2AD8}" dt="2018-08-29T06:39:28.058" v="701" actId="1076"/>
          <ac:picMkLst>
            <pc:docMk/>
            <pc:sldMk cId="1356950682" sldId="266"/>
            <ac:picMk id="5" creationId="{4D66283E-F4ED-1E45-BC4B-866B4945CC9B}"/>
          </ac:picMkLst>
        </pc:picChg>
      </pc:sldChg>
      <pc:sldChg chg="addSp delSp modSp add">
        <pc:chgData name="Lawrence, Maggie" userId="25669168-1d49-4399-b6c0-f2847373367c" providerId="ADAL" clId="{7A2D90C1-E3BD-E348-B206-632A776D2AD8}" dt="2018-08-29T09:35:33.787" v="2927" actId="1076"/>
        <pc:sldMkLst>
          <pc:docMk/>
          <pc:sldMk cId="1969096032" sldId="267"/>
        </pc:sldMkLst>
        <pc:spChg chg="mod">
          <ac:chgData name="Lawrence, Maggie" userId="25669168-1d49-4399-b6c0-f2847373367c" providerId="ADAL" clId="{7A2D90C1-E3BD-E348-B206-632A776D2AD8}" dt="2018-08-29T06:41:12.168" v="714" actId="20577"/>
          <ac:spMkLst>
            <pc:docMk/>
            <pc:sldMk cId="1969096032" sldId="267"/>
            <ac:spMk id="2" creationId="{84161CD5-02F1-AC49-9DB0-4A89BCA34660}"/>
          </ac:spMkLst>
        </pc:spChg>
        <pc:spChg chg="del">
          <ac:chgData name="Lawrence, Maggie" userId="25669168-1d49-4399-b6c0-f2847373367c" providerId="ADAL" clId="{7A2D90C1-E3BD-E348-B206-632A776D2AD8}" dt="2018-08-29T06:41:07.502" v="706" actId="478"/>
          <ac:spMkLst>
            <pc:docMk/>
            <pc:sldMk cId="1969096032" sldId="267"/>
            <ac:spMk id="3" creationId="{B6D99BE2-BCB5-E542-B578-29416784E70C}"/>
          </ac:spMkLst>
        </pc:spChg>
        <pc:spChg chg="mod">
          <ac:chgData name="Lawrence, Maggie" userId="25669168-1d49-4399-b6c0-f2847373367c" providerId="ADAL" clId="{7A2D90C1-E3BD-E348-B206-632A776D2AD8}" dt="2018-08-29T09:35:28.511" v="2926" actId="14100"/>
          <ac:spMkLst>
            <pc:docMk/>
            <pc:sldMk cId="1969096032" sldId="267"/>
            <ac:spMk id="4" creationId="{89E689E5-A260-E049-95FD-BA3200BD33A2}"/>
          </ac:spMkLst>
        </pc:spChg>
        <pc:graphicFrameChg chg="add mod modGraphic">
          <ac:chgData name="Lawrence, Maggie" userId="25669168-1d49-4399-b6c0-f2847373367c" providerId="ADAL" clId="{7A2D90C1-E3BD-E348-B206-632A776D2AD8}" dt="2018-08-29T09:35:33.787" v="2927" actId="1076"/>
          <ac:graphicFrameMkLst>
            <pc:docMk/>
            <pc:sldMk cId="1969096032" sldId="267"/>
            <ac:graphicFrameMk id="5" creationId="{5EE79F0A-FC26-BC4D-A0B1-509E108C3904}"/>
          </ac:graphicFrameMkLst>
        </pc:graphicFrameChg>
      </pc:sldChg>
      <pc:sldChg chg="addSp delSp modSp add">
        <pc:chgData name="Lawrence, Maggie" userId="25669168-1d49-4399-b6c0-f2847373367c" providerId="ADAL" clId="{7A2D90C1-E3BD-E348-B206-632A776D2AD8}" dt="2018-08-29T08:25:15.329" v="2087" actId="1076"/>
        <pc:sldMkLst>
          <pc:docMk/>
          <pc:sldMk cId="4019651994" sldId="268"/>
        </pc:sldMkLst>
        <pc:spChg chg="mod">
          <ac:chgData name="Lawrence, Maggie" userId="25669168-1d49-4399-b6c0-f2847373367c" providerId="ADAL" clId="{7A2D90C1-E3BD-E348-B206-632A776D2AD8}" dt="2018-08-29T06:48:45.638" v="894" actId="20577"/>
          <ac:spMkLst>
            <pc:docMk/>
            <pc:sldMk cId="4019651994" sldId="268"/>
            <ac:spMk id="2" creationId="{FE79E83D-12BE-E64E-86D6-551903729E59}"/>
          </ac:spMkLst>
        </pc:spChg>
        <pc:spChg chg="del">
          <ac:chgData name="Lawrence, Maggie" userId="25669168-1d49-4399-b6c0-f2847373367c" providerId="ADAL" clId="{7A2D90C1-E3BD-E348-B206-632A776D2AD8}" dt="2018-08-29T06:48:47.583" v="895" actId="478"/>
          <ac:spMkLst>
            <pc:docMk/>
            <pc:sldMk cId="4019651994" sldId="268"/>
            <ac:spMk id="3" creationId="{AA7D297F-3E07-804A-A7B4-F048F7FC8B24}"/>
          </ac:spMkLst>
        </pc:spChg>
        <pc:spChg chg="mod">
          <ac:chgData name="Lawrence, Maggie" userId="25669168-1d49-4399-b6c0-f2847373367c" providerId="ADAL" clId="{7A2D90C1-E3BD-E348-B206-632A776D2AD8}" dt="2018-08-29T08:24:47.467" v="2080" actId="1076"/>
          <ac:spMkLst>
            <pc:docMk/>
            <pc:sldMk cId="4019651994" sldId="268"/>
            <ac:spMk id="4" creationId="{11DF49F9-6745-6E4E-8CD1-B336A1461267}"/>
          </ac:spMkLst>
        </pc:spChg>
        <pc:picChg chg="add mod">
          <ac:chgData name="Lawrence, Maggie" userId="25669168-1d49-4399-b6c0-f2847373367c" providerId="ADAL" clId="{7A2D90C1-E3BD-E348-B206-632A776D2AD8}" dt="2018-08-29T08:25:15.329" v="2087" actId="1076"/>
          <ac:picMkLst>
            <pc:docMk/>
            <pc:sldMk cId="4019651994" sldId="268"/>
            <ac:picMk id="6" creationId="{E3BD8314-B6D3-EB41-956C-D1E78D6A8652}"/>
          </ac:picMkLst>
        </pc:picChg>
      </pc:sldChg>
      <pc:sldChg chg="addSp delSp modSp add">
        <pc:chgData name="Lawrence, Maggie" userId="25669168-1d49-4399-b6c0-f2847373367c" providerId="ADAL" clId="{7A2D90C1-E3BD-E348-B206-632A776D2AD8}" dt="2018-08-29T09:40:33.280" v="2936" actId="20577"/>
        <pc:sldMkLst>
          <pc:docMk/>
          <pc:sldMk cId="1816516330" sldId="269"/>
        </pc:sldMkLst>
        <pc:spChg chg="mod">
          <ac:chgData name="Lawrence, Maggie" userId="25669168-1d49-4399-b6c0-f2847373367c" providerId="ADAL" clId="{7A2D90C1-E3BD-E348-B206-632A776D2AD8}" dt="2018-08-29T06:49:10.916" v="929" actId="20577"/>
          <ac:spMkLst>
            <pc:docMk/>
            <pc:sldMk cId="1816516330" sldId="269"/>
            <ac:spMk id="2" creationId="{755ACDA6-7FA6-4B49-BE37-565378407B0F}"/>
          </ac:spMkLst>
        </pc:spChg>
        <pc:spChg chg="mod">
          <ac:chgData name="Lawrence, Maggie" userId="25669168-1d49-4399-b6c0-f2847373367c" providerId="ADAL" clId="{7A2D90C1-E3BD-E348-B206-632A776D2AD8}" dt="2018-08-29T09:40:33.280" v="2936" actId="20577"/>
          <ac:spMkLst>
            <pc:docMk/>
            <pc:sldMk cId="1816516330" sldId="269"/>
            <ac:spMk id="3" creationId="{097B8903-3CDB-0547-AFDA-56337546C051}"/>
          </ac:spMkLst>
        </pc:spChg>
        <pc:spChg chg="add mod">
          <ac:chgData name="Lawrence, Maggie" userId="25669168-1d49-4399-b6c0-f2847373367c" providerId="ADAL" clId="{7A2D90C1-E3BD-E348-B206-632A776D2AD8}" dt="2018-08-29T08:21:02.961" v="2049" actId="20577"/>
          <ac:spMkLst>
            <pc:docMk/>
            <pc:sldMk cId="1816516330" sldId="269"/>
            <ac:spMk id="8" creationId="{0F05C702-2635-4B4F-9BFD-011538EBD21D}"/>
          </ac:spMkLst>
        </pc:spChg>
        <pc:spChg chg="add mod">
          <ac:chgData name="Lawrence, Maggie" userId="25669168-1d49-4399-b6c0-f2847373367c" providerId="ADAL" clId="{7A2D90C1-E3BD-E348-B206-632A776D2AD8}" dt="2018-08-29T08:22:18.692" v="2061" actId="1076"/>
          <ac:spMkLst>
            <pc:docMk/>
            <pc:sldMk cId="1816516330" sldId="269"/>
            <ac:spMk id="9" creationId="{4D6CF285-A727-6B41-9578-7A00D298C961}"/>
          </ac:spMkLst>
        </pc:spChg>
        <pc:picChg chg="add del mod">
          <ac:chgData name="Lawrence, Maggie" userId="25669168-1d49-4399-b6c0-f2847373367c" providerId="ADAL" clId="{7A2D90C1-E3BD-E348-B206-632A776D2AD8}" dt="2018-08-29T08:16:30.245" v="2022" actId="931"/>
          <ac:picMkLst>
            <pc:docMk/>
            <pc:sldMk cId="1816516330" sldId="269"/>
            <ac:picMk id="5" creationId="{A93FCED0-0DA5-CE43-A505-C31F7CA083C9}"/>
          </ac:picMkLst>
        </pc:picChg>
        <pc:picChg chg="add mod">
          <ac:chgData name="Lawrence, Maggie" userId="25669168-1d49-4399-b6c0-f2847373367c" providerId="ADAL" clId="{7A2D90C1-E3BD-E348-B206-632A776D2AD8}" dt="2018-08-29T08:22:44.556" v="2066" actId="1076"/>
          <ac:picMkLst>
            <pc:docMk/>
            <pc:sldMk cId="1816516330" sldId="269"/>
            <ac:picMk id="7" creationId="{06D08274-83EC-F340-93CF-532EAFC60415}"/>
          </ac:picMkLst>
        </pc:picChg>
      </pc:sldChg>
      <pc:sldChg chg="addSp delSp modSp add">
        <pc:chgData name="Lawrence, Maggie" userId="25669168-1d49-4399-b6c0-f2847373367c" providerId="ADAL" clId="{7A2D90C1-E3BD-E348-B206-632A776D2AD8}" dt="2018-08-29T09:39:54.457" v="2934" actId="20577"/>
        <pc:sldMkLst>
          <pc:docMk/>
          <pc:sldMk cId="731193774" sldId="270"/>
        </pc:sldMkLst>
        <pc:spChg chg="mod">
          <ac:chgData name="Lawrence, Maggie" userId="25669168-1d49-4399-b6c0-f2847373367c" providerId="ADAL" clId="{7A2D90C1-E3BD-E348-B206-632A776D2AD8}" dt="2018-08-29T08:27:54.472" v="2148" actId="1076"/>
          <ac:spMkLst>
            <pc:docMk/>
            <pc:sldMk cId="731193774" sldId="270"/>
            <ac:spMk id="2" creationId="{967C3B39-57D7-9F4F-B17B-73872F6B1DCD}"/>
          </ac:spMkLst>
        </pc:spChg>
        <pc:spChg chg="del">
          <ac:chgData name="Lawrence, Maggie" userId="25669168-1d49-4399-b6c0-f2847373367c" providerId="ADAL" clId="{7A2D90C1-E3BD-E348-B206-632A776D2AD8}" dt="2018-08-29T06:49:00.847" v="911" actId="478"/>
          <ac:spMkLst>
            <pc:docMk/>
            <pc:sldMk cId="731193774" sldId="270"/>
            <ac:spMk id="3" creationId="{9CE763DF-F013-C744-B2A2-1A98E67095B1}"/>
          </ac:spMkLst>
        </pc:spChg>
        <pc:spChg chg="mod">
          <ac:chgData name="Lawrence, Maggie" userId="25669168-1d49-4399-b6c0-f2847373367c" providerId="ADAL" clId="{7A2D90C1-E3BD-E348-B206-632A776D2AD8}" dt="2018-08-29T09:39:54.457" v="2934" actId="20577"/>
          <ac:spMkLst>
            <pc:docMk/>
            <pc:sldMk cId="731193774" sldId="270"/>
            <ac:spMk id="4" creationId="{20885359-5F6B-5B47-8A0B-BAF97E00E669}"/>
          </ac:spMkLst>
        </pc:spChg>
        <pc:picChg chg="add mod">
          <ac:chgData name="Lawrence, Maggie" userId="25669168-1d49-4399-b6c0-f2847373367c" providerId="ADAL" clId="{7A2D90C1-E3BD-E348-B206-632A776D2AD8}" dt="2018-08-29T08:32:52.159" v="2235" actId="1076"/>
          <ac:picMkLst>
            <pc:docMk/>
            <pc:sldMk cId="731193774" sldId="270"/>
            <ac:picMk id="6" creationId="{D67414B9-0572-DB4C-8597-8C1386BA0680}"/>
          </ac:picMkLst>
        </pc:picChg>
      </pc:sldChg>
      <pc:sldChg chg="addSp delSp modSp add">
        <pc:chgData name="Lawrence, Maggie" userId="25669168-1d49-4399-b6c0-f2847373367c" providerId="ADAL" clId="{7A2D90C1-E3BD-E348-B206-632A776D2AD8}" dt="2018-08-29T09:44:36.096" v="2968" actId="167"/>
        <pc:sldMkLst>
          <pc:docMk/>
          <pc:sldMk cId="1977501337" sldId="271"/>
        </pc:sldMkLst>
        <pc:spChg chg="mod">
          <ac:chgData name="Lawrence, Maggie" userId="25669168-1d49-4399-b6c0-f2847373367c" providerId="ADAL" clId="{7A2D90C1-E3BD-E348-B206-632A776D2AD8}" dt="2018-08-29T08:33:32.584" v="2236" actId="14100"/>
          <ac:spMkLst>
            <pc:docMk/>
            <pc:sldMk cId="1977501337" sldId="271"/>
            <ac:spMk id="2" creationId="{A74BF843-F53B-294D-8FA3-AD645729132E}"/>
          </ac:spMkLst>
        </pc:spChg>
        <pc:spChg chg="mod">
          <ac:chgData name="Lawrence, Maggie" userId="25669168-1d49-4399-b6c0-f2847373367c" providerId="ADAL" clId="{7A2D90C1-E3BD-E348-B206-632A776D2AD8}" dt="2018-08-29T09:43:54.618" v="2963" actId="114"/>
          <ac:spMkLst>
            <pc:docMk/>
            <pc:sldMk cId="1977501337" sldId="271"/>
            <ac:spMk id="3" creationId="{F6F39AD5-E3E0-8F40-A535-31EA2DCBDD85}"/>
          </ac:spMkLst>
        </pc:spChg>
        <pc:picChg chg="add del mod">
          <ac:chgData name="Lawrence, Maggie" userId="25669168-1d49-4399-b6c0-f2847373367c" providerId="ADAL" clId="{7A2D90C1-E3BD-E348-B206-632A776D2AD8}" dt="2018-08-29T08:36:30.985" v="2268" actId="931"/>
          <ac:picMkLst>
            <pc:docMk/>
            <pc:sldMk cId="1977501337" sldId="271"/>
            <ac:picMk id="5" creationId="{E036D599-4C1B-C649-9D9F-46B4ABCCAD2B}"/>
          </ac:picMkLst>
        </pc:picChg>
        <pc:picChg chg="add mod">
          <ac:chgData name="Lawrence, Maggie" userId="25669168-1d49-4399-b6c0-f2847373367c" providerId="ADAL" clId="{7A2D90C1-E3BD-E348-B206-632A776D2AD8}" dt="2018-08-29T09:44:36.096" v="2968" actId="167"/>
          <ac:picMkLst>
            <pc:docMk/>
            <pc:sldMk cId="1977501337" sldId="271"/>
            <ac:picMk id="7" creationId="{ED0235F8-AD50-7543-9014-E4DE849BEBAA}"/>
          </ac:picMkLst>
        </pc:picChg>
      </pc:sldChg>
      <pc:sldChg chg="addSp delSp modSp add">
        <pc:chgData name="Lawrence, Maggie" userId="25669168-1d49-4399-b6c0-f2847373367c" providerId="ADAL" clId="{7A2D90C1-E3BD-E348-B206-632A776D2AD8}" dt="2018-08-29T09:02:22.112" v="2300" actId="14100"/>
        <pc:sldMkLst>
          <pc:docMk/>
          <pc:sldMk cId="3587942994" sldId="272"/>
        </pc:sldMkLst>
        <pc:spChg chg="mod">
          <ac:chgData name="Lawrence, Maggie" userId="25669168-1d49-4399-b6c0-f2847373367c" providerId="ADAL" clId="{7A2D90C1-E3BD-E348-B206-632A776D2AD8}" dt="2018-08-29T08:36:48.944" v="2281" actId="20577"/>
          <ac:spMkLst>
            <pc:docMk/>
            <pc:sldMk cId="3587942994" sldId="272"/>
            <ac:spMk id="2" creationId="{586DAF64-413D-4347-9AF8-4018FE77C2E4}"/>
          </ac:spMkLst>
        </pc:spChg>
        <pc:spChg chg="del">
          <ac:chgData name="Lawrence, Maggie" userId="25669168-1d49-4399-b6c0-f2847373367c" providerId="ADAL" clId="{7A2D90C1-E3BD-E348-B206-632A776D2AD8}" dt="2018-08-29T08:36:58.342" v="2282" actId="931"/>
          <ac:spMkLst>
            <pc:docMk/>
            <pc:sldMk cId="3587942994" sldId="272"/>
            <ac:spMk id="3" creationId="{854521F4-26C7-5C44-8907-E5807EA5D8F2}"/>
          </ac:spMkLst>
        </pc:spChg>
        <pc:spChg chg="add del mod">
          <ac:chgData name="Lawrence, Maggie" userId="25669168-1d49-4399-b6c0-f2847373367c" providerId="ADAL" clId="{7A2D90C1-E3BD-E348-B206-632A776D2AD8}" dt="2018-08-29T08:37:37.263" v="2289"/>
          <ac:spMkLst>
            <pc:docMk/>
            <pc:sldMk cId="3587942994" sldId="272"/>
            <ac:spMk id="7" creationId="{C55B125B-84B7-8D4B-923B-5D556200A278}"/>
          </ac:spMkLst>
        </pc:spChg>
        <pc:spChg chg="add del mod">
          <ac:chgData name="Lawrence, Maggie" userId="25669168-1d49-4399-b6c0-f2847373367c" providerId="ADAL" clId="{7A2D90C1-E3BD-E348-B206-632A776D2AD8}" dt="2018-08-29T09:01:35.198" v="2292" actId="931"/>
          <ac:spMkLst>
            <pc:docMk/>
            <pc:sldMk cId="3587942994" sldId="272"/>
            <ac:spMk id="11" creationId="{6BE87F61-87FE-CA49-9880-3C1A41A00A4A}"/>
          </ac:spMkLst>
        </pc:spChg>
        <pc:spChg chg="add del mod">
          <ac:chgData name="Lawrence, Maggie" userId="25669168-1d49-4399-b6c0-f2847373367c" providerId="ADAL" clId="{7A2D90C1-E3BD-E348-B206-632A776D2AD8}" dt="2018-08-29T09:02:14.411" v="2297" actId="478"/>
          <ac:spMkLst>
            <pc:docMk/>
            <pc:sldMk cId="3587942994" sldId="272"/>
            <ac:spMk id="17" creationId="{E8A5C723-39E0-CA4D-934E-CCBE4D9ABDCD}"/>
          </ac:spMkLst>
        </pc:spChg>
        <pc:picChg chg="add del mod">
          <ac:chgData name="Lawrence, Maggie" userId="25669168-1d49-4399-b6c0-f2847373367c" providerId="ADAL" clId="{7A2D90C1-E3BD-E348-B206-632A776D2AD8}" dt="2018-08-29T08:37:23.557" v="2288" actId="478"/>
          <ac:picMkLst>
            <pc:docMk/>
            <pc:sldMk cId="3587942994" sldId="272"/>
            <ac:picMk id="5" creationId="{843526E1-B303-794D-B1AB-7D796F4F021D}"/>
          </ac:picMkLst>
        </pc:picChg>
        <pc:picChg chg="add del mod">
          <ac:chgData name="Lawrence, Maggie" userId="25669168-1d49-4399-b6c0-f2847373367c" providerId="ADAL" clId="{7A2D90C1-E3BD-E348-B206-632A776D2AD8}" dt="2018-08-29T08:37:54.051" v="2291" actId="478"/>
          <ac:picMkLst>
            <pc:docMk/>
            <pc:sldMk cId="3587942994" sldId="272"/>
            <ac:picMk id="9" creationId="{D8372C5C-BC0F-BE4C-974F-62FC91660444}"/>
          </ac:picMkLst>
        </pc:picChg>
        <pc:picChg chg="add del mod">
          <ac:chgData name="Lawrence, Maggie" userId="25669168-1d49-4399-b6c0-f2847373367c" providerId="ADAL" clId="{7A2D90C1-E3BD-E348-B206-632A776D2AD8}" dt="2018-08-29T09:02:07.809" v="2296" actId="478"/>
          <ac:picMkLst>
            <pc:docMk/>
            <pc:sldMk cId="3587942994" sldId="272"/>
            <ac:picMk id="13" creationId="{354BA74C-D82B-894F-9656-98630F8EF2E1}"/>
          </ac:picMkLst>
        </pc:picChg>
        <pc:picChg chg="add mod">
          <ac:chgData name="Lawrence, Maggie" userId="25669168-1d49-4399-b6c0-f2847373367c" providerId="ADAL" clId="{7A2D90C1-E3BD-E348-B206-632A776D2AD8}" dt="2018-08-29T09:02:22.112" v="2300" actId="14100"/>
          <ac:picMkLst>
            <pc:docMk/>
            <pc:sldMk cId="3587942994" sldId="272"/>
            <ac:picMk id="15" creationId="{F7E1C466-89CA-A047-A5DC-72395C163EF3}"/>
          </ac:picMkLst>
        </pc:picChg>
      </pc:sldChg>
      <pc:sldChg chg="addSp delSp modSp add setBg">
        <pc:chgData name="Lawrence, Maggie" userId="25669168-1d49-4399-b6c0-f2847373367c" providerId="ADAL" clId="{7A2D90C1-E3BD-E348-B206-632A776D2AD8}" dt="2018-08-29T09:45:59.905" v="2973" actId="20577"/>
        <pc:sldMkLst>
          <pc:docMk/>
          <pc:sldMk cId="3193766608" sldId="273"/>
        </pc:sldMkLst>
        <pc:spChg chg="mod">
          <ac:chgData name="Lawrence, Maggie" userId="25669168-1d49-4399-b6c0-f2847373367c" providerId="ADAL" clId="{7A2D90C1-E3BD-E348-B206-632A776D2AD8}" dt="2018-08-29T09:02:51.985" v="2326" actId="20577"/>
          <ac:spMkLst>
            <pc:docMk/>
            <pc:sldMk cId="3193766608" sldId="273"/>
            <ac:spMk id="2" creationId="{8A44A80B-A2BF-604D-842F-C539C57A4875}"/>
          </ac:spMkLst>
        </pc:spChg>
        <pc:spChg chg="mod">
          <ac:chgData name="Lawrence, Maggie" userId="25669168-1d49-4399-b6c0-f2847373367c" providerId="ADAL" clId="{7A2D90C1-E3BD-E348-B206-632A776D2AD8}" dt="2018-08-29T09:45:59.905" v="2973" actId="20577"/>
          <ac:spMkLst>
            <pc:docMk/>
            <pc:sldMk cId="3193766608" sldId="273"/>
            <ac:spMk id="3" creationId="{22DB52B7-59FA-624F-9D80-71E76ABBBEDD}"/>
          </ac:spMkLst>
        </pc:spChg>
        <pc:spChg chg="add del">
          <ac:chgData name="Lawrence, Maggie" userId="25669168-1d49-4399-b6c0-f2847373367c" providerId="ADAL" clId="{7A2D90C1-E3BD-E348-B206-632A776D2AD8}" dt="2018-08-29T09:16:25.453" v="2646"/>
          <ac:spMkLst>
            <pc:docMk/>
            <pc:sldMk cId="3193766608" sldId="273"/>
            <ac:spMk id="4" creationId="{B917F60D-F643-A449-8BBD-E0CF77AD0E4A}"/>
          </ac:spMkLst>
        </pc:spChg>
        <pc:spChg chg="add del">
          <ac:chgData name="Lawrence, Maggie" userId="25669168-1d49-4399-b6c0-f2847373367c" providerId="ADAL" clId="{7A2D90C1-E3BD-E348-B206-632A776D2AD8}" dt="2018-08-29T09:15:25.086" v="2634"/>
          <ac:spMkLst>
            <pc:docMk/>
            <pc:sldMk cId="3193766608" sldId="273"/>
            <ac:spMk id="5" creationId="{F8E85203-B5AF-2648-A5F0-3B989C9619A7}"/>
          </ac:spMkLst>
        </pc:spChg>
        <pc:spChg chg="add del">
          <ac:chgData name="Lawrence, Maggie" userId="25669168-1d49-4399-b6c0-f2847373367c" providerId="ADAL" clId="{7A2D90C1-E3BD-E348-B206-632A776D2AD8}" dt="2018-08-29T09:15:33.009" v="2636"/>
          <ac:spMkLst>
            <pc:docMk/>
            <pc:sldMk cId="3193766608" sldId="273"/>
            <ac:spMk id="6" creationId="{D53C8D52-1385-B949-AC3A-39EA3E07CA06}"/>
          </ac:spMkLst>
        </pc:spChg>
        <pc:picChg chg="add del">
          <ac:chgData name="Lawrence, Maggie" userId="25669168-1d49-4399-b6c0-f2847373367c" providerId="ADAL" clId="{7A2D90C1-E3BD-E348-B206-632A776D2AD8}" dt="2018-08-29T09:16:25.453" v="2646"/>
          <ac:picMkLst>
            <pc:docMk/>
            <pc:sldMk cId="3193766608" sldId="273"/>
            <ac:picMk id="1027" creationId="{C1B31D4C-B4C6-184F-9F55-27AFA2952AEF}"/>
          </ac:picMkLst>
        </pc:picChg>
        <pc:picChg chg="add del">
          <ac:chgData name="Lawrence, Maggie" userId="25669168-1d49-4399-b6c0-f2847373367c" providerId="ADAL" clId="{7A2D90C1-E3BD-E348-B206-632A776D2AD8}" dt="2018-08-29T09:16:25.453" v="2646"/>
          <ac:picMkLst>
            <pc:docMk/>
            <pc:sldMk cId="3193766608" sldId="273"/>
            <ac:picMk id="1028" creationId="{6CB0EBB9-DB2C-3145-8914-CCDEF2D6CFB1}"/>
          </ac:picMkLst>
        </pc:picChg>
        <pc:picChg chg="add del">
          <ac:chgData name="Lawrence, Maggie" userId="25669168-1d49-4399-b6c0-f2847373367c" providerId="ADAL" clId="{7A2D90C1-E3BD-E348-B206-632A776D2AD8}" dt="2018-08-29T09:16:25.453" v="2646"/>
          <ac:picMkLst>
            <pc:docMk/>
            <pc:sldMk cId="3193766608" sldId="273"/>
            <ac:picMk id="1029" creationId="{FC578F44-382D-6F40-88C1-030CDA7B6611}"/>
          </ac:picMkLst>
        </pc:picChg>
        <pc:picChg chg="add del">
          <ac:chgData name="Lawrence, Maggie" userId="25669168-1d49-4399-b6c0-f2847373367c" providerId="ADAL" clId="{7A2D90C1-E3BD-E348-B206-632A776D2AD8}" dt="2018-08-29T09:15:33.009" v="2636"/>
          <ac:picMkLst>
            <pc:docMk/>
            <pc:sldMk cId="3193766608" sldId="273"/>
            <ac:picMk id="1031" creationId="{AB7800C7-CEFD-BF46-94A8-07DED903B5F9}"/>
          </ac:picMkLst>
        </pc:picChg>
        <pc:picChg chg="add del">
          <ac:chgData name="Lawrence, Maggie" userId="25669168-1d49-4399-b6c0-f2847373367c" providerId="ADAL" clId="{7A2D90C1-E3BD-E348-B206-632A776D2AD8}" dt="2018-08-29T09:15:33.009" v="2636"/>
          <ac:picMkLst>
            <pc:docMk/>
            <pc:sldMk cId="3193766608" sldId="273"/>
            <ac:picMk id="1032" creationId="{433D44D7-7E39-7C4D-919A-A98557675B54}"/>
          </ac:picMkLst>
        </pc:picChg>
        <pc:picChg chg="add del">
          <ac:chgData name="Lawrence, Maggie" userId="25669168-1d49-4399-b6c0-f2847373367c" providerId="ADAL" clId="{7A2D90C1-E3BD-E348-B206-632A776D2AD8}" dt="2018-08-29T09:15:33.009" v="2636"/>
          <ac:picMkLst>
            <pc:docMk/>
            <pc:sldMk cId="3193766608" sldId="273"/>
            <ac:picMk id="1033" creationId="{25D0DF30-9F93-EB45-B14B-48A66859E2B4}"/>
          </ac:picMkLst>
        </pc:picChg>
      </pc:sldChg>
      <pc:sldChg chg="addSp modSp add">
        <pc:chgData name="Lawrence, Maggie" userId="25669168-1d49-4399-b6c0-f2847373367c" providerId="ADAL" clId="{7A2D90C1-E3BD-E348-B206-632A776D2AD8}" dt="2018-08-29T09:27:04.060" v="2858" actId="1076"/>
        <pc:sldMkLst>
          <pc:docMk/>
          <pc:sldMk cId="2505599170" sldId="274"/>
        </pc:sldMkLst>
        <pc:spChg chg="add mod">
          <ac:chgData name="Lawrence, Maggie" userId="25669168-1d49-4399-b6c0-f2847373367c" providerId="ADAL" clId="{7A2D90C1-E3BD-E348-B206-632A776D2AD8}" dt="2018-08-29T09:26:56.302" v="2857" actId="20577"/>
          <ac:spMkLst>
            <pc:docMk/>
            <pc:sldMk cId="2505599170" sldId="274"/>
            <ac:spMk id="4" creationId="{2E14C0AB-A7CD-B64F-8629-6473A40485BF}"/>
          </ac:spMkLst>
        </pc:spChg>
        <pc:picChg chg="add mod">
          <ac:chgData name="Lawrence, Maggie" userId="25669168-1d49-4399-b6c0-f2847373367c" providerId="ADAL" clId="{7A2D90C1-E3BD-E348-B206-632A776D2AD8}" dt="2018-08-29T09:23:49.659" v="2723" actId="1076"/>
          <ac:picMkLst>
            <pc:docMk/>
            <pc:sldMk cId="2505599170" sldId="274"/>
            <ac:picMk id="3" creationId="{C103FC9B-54F4-824D-88A3-0142694698F2}"/>
          </ac:picMkLst>
        </pc:picChg>
        <pc:picChg chg="add mod">
          <ac:chgData name="Lawrence, Maggie" userId="25669168-1d49-4399-b6c0-f2847373367c" providerId="ADAL" clId="{7A2D90C1-E3BD-E348-B206-632A776D2AD8}" dt="2018-08-29T09:27:04.060" v="2858" actId="1076"/>
          <ac:picMkLst>
            <pc:docMk/>
            <pc:sldMk cId="2505599170" sldId="274"/>
            <ac:picMk id="6" creationId="{04B8FBEE-D376-864E-9E05-A3CC626FFF1A}"/>
          </ac:picMkLst>
        </pc:picChg>
      </pc:sldChg>
    </pc:docChg>
  </pc:docChgLst>
  <pc:docChgLst>
    <pc:chgData name="Lawrence, Maggie" userId="25669168-1d49-4399-b6c0-f2847373367c" providerId="ADAL" clId="{C31B08BB-43EC-4449-8647-BA71F899F8F9}"/>
    <pc:docChg chg="custSel modSld">
      <pc:chgData name="Lawrence, Maggie" userId="25669168-1d49-4399-b6c0-f2847373367c" providerId="ADAL" clId="{C31B08BB-43EC-4449-8647-BA71F899F8F9}" dt="2018-10-23T09:06:50.883" v="46" actId="478"/>
      <pc:docMkLst>
        <pc:docMk/>
      </pc:docMkLst>
      <pc:sldChg chg="delSp modSp">
        <pc:chgData name="Lawrence, Maggie" userId="25669168-1d49-4399-b6c0-f2847373367c" providerId="ADAL" clId="{C31B08BB-43EC-4449-8647-BA71F899F8F9}" dt="2018-10-23T09:06:50.883" v="46" actId="478"/>
        <pc:sldMkLst>
          <pc:docMk/>
          <pc:sldMk cId="2254808890" sldId="256"/>
        </pc:sldMkLst>
        <pc:spChg chg="mod">
          <ac:chgData name="Lawrence, Maggie" userId="25669168-1d49-4399-b6c0-f2847373367c" providerId="ADAL" clId="{C31B08BB-43EC-4449-8647-BA71F899F8F9}" dt="2018-10-23T09:06:48.567" v="45" actId="1076"/>
          <ac:spMkLst>
            <pc:docMk/>
            <pc:sldMk cId="2254808890" sldId="256"/>
            <ac:spMk id="3" creationId="{A65637D8-C48F-294B-BC00-AD5730ECB933}"/>
          </ac:spMkLst>
        </pc:spChg>
        <pc:picChg chg="del">
          <ac:chgData name="Lawrence, Maggie" userId="25669168-1d49-4399-b6c0-f2847373367c" providerId="ADAL" clId="{C31B08BB-43EC-4449-8647-BA71F899F8F9}" dt="2018-10-23T09:06:50.883" v="46" actId="478"/>
          <ac:picMkLst>
            <pc:docMk/>
            <pc:sldMk cId="2254808890" sldId="256"/>
            <ac:picMk id="6" creationId="{13FD02E8-3C74-6A4F-856C-C4060DD98D0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11694" y="908050"/>
            <a:ext cx="7921119" cy="461665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2400" b="1" dirty="0">
                <a:latin typeface="Arial" pitchFamily="34" charset="0"/>
                <a:cs typeface="Arial" pitchFamily="34" charset="0"/>
              </a:rPr>
              <a:t>Presenter Name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11694" y="1628775"/>
            <a:ext cx="7921119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3462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547688"/>
            <a:ext cx="792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3588" y="2888550"/>
            <a:ext cx="792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Paragraph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588" y="1985988"/>
            <a:ext cx="7920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>
                <a:latin typeface="Arial" pitchFamily="34" charset="0"/>
                <a:cs typeface="Arial" pitchFamily="34" charset="0"/>
              </a:rPr>
              <a:t>Section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76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1151" y="547688"/>
            <a:ext cx="7920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1151" y="1987200"/>
            <a:ext cx="7920037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>
                <a:latin typeface="Arial" pitchFamily="34" charset="0"/>
                <a:cs typeface="Arial" pitchFamily="34" charset="0"/>
              </a:rPr>
              <a:t>Section Subtitle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1188" y="2887200"/>
            <a:ext cx="7920000" cy="30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3377539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13588" y="547688"/>
            <a:ext cx="792000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800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4800" dirty="0">
                <a:latin typeface="Arial" pitchFamily="34" charset="0"/>
                <a:cs typeface="Arial" pitchFamily="34" charset="0"/>
              </a:rPr>
              <a:t>Presentation Title</a:t>
            </a:r>
            <a:endParaRPr lang="en-GB" dirty="0"/>
          </a:p>
        </p:txBody>
      </p:sp>
      <p:sp>
        <p:nvSpPr>
          <p:cNvPr id="11" name="Text Placeholder 1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11188" y="3427413"/>
            <a:ext cx="792158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2400" b="1" dirty="0">
                <a:latin typeface="Arial" pitchFamily="34" charset="0"/>
                <a:cs typeface="Arial" pitchFamily="34" charset="0"/>
              </a:rPr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240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547688"/>
            <a:ext cx="792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3588" y="2888550"/>
            <a:ext cx="792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Paragraph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588" y="1985988"/>
            <a:ext cx="7920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>
                <a:latin typeface="Arial" pitchFamily="34" charset="0"/>
                <a:cs typeface="Arial" pitchFamily="34" charset="0"/>
              </a:rPr>
              <a:t>Section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159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1151" y="547688"/>
            <a:ext cx="7920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1151" y="1987200"/>
            <a:ext cx="7920037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>
                <a:latin typeface="Arial" pitchFamily="34" charset="0"/>
                <a:cs typeface="Arial" pitchFamily="34" charset="0"/>
              </a:rPr>
              <a:t>Section Subtitle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1188" y="2887200"/>
            <a:ext cx="7920000" cy="30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616733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3569" y="547688"/>
            <a:ext cx="7920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8" y="1987200"/>
            <a:ext cx="7920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Paragraph</a:t>
            </a:r>
          </a:p>
        </p:txBody>
      </p:sp>
    </p:spTree>
    <p:extLst>
      <p:ext uri="{BB962C8B-B14F-4D97-AF65-F5344CB8AC3E}">
        <p14:creationId xmlns:p14="http://schemas.microsoft.com/office/powerpoint/2010/main" val="1230099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3570" y="547688"/>
            <a:ext cx="7920036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612776" y="1987199"/>
            <a:ext cx="7920036" cy="39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3988992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8" y="547200"/>
            <a:ext cx="79200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Paragraph</a:t>
            </a:r>
          </a:p>
        </p:txBody>
      </p:sp>
    </p:spTree>
    <p:extLst>
      <p:ext uri="{BB962C8B-B14F-4D97-AF65-F5344CB8AC3E}">
        <p14:creationId xmlns:p14="http://schemas.microsoft.com/office/powerpoint/2010/main" val="1156513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2775" y="540000"/>
            <a:ext cx="7920037" cy="54006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12776" y="547688"/>
            <a:ext cx="7920036" cy="53929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1782026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top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12776" y="547688"/>
            <a:ext cx="7920036" cy="53929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32363" y="900000"/>
            <a:ext cx="3600450" cy="496805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2000" b="1" dirty="0">
                <a:latin typeface="Arial" pitchFamily="34" charset="0"/>
                <a:cs typeface="Arial" pitchFamily="34" charset="0"/>
              </a:rPr>
              <a:t>Subtitle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32362" y="1396800"/>
            <a:ext cx="3599637" cy="2030613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80011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3588" y="2347913"/>
            <a:ext cx="7920000" cy="4843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Thank You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33" y="3941378"/>
            <a:ext cx="2854440" cy="23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09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bottom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613570" y="547688"/>
            <a:ext cx="7920036" cy="53929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3570" y="3059995"/>
            <a:ext cx="3601226" cy="496805"/>
          </a:xfrm>
          <a:prstGeom prst="rect">
            <a:avLst/>
          </a:prstGeom>
          <a:solidFill>
            <a:srgbClr val="006CB4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12000" y="3556800"/>
            <a:ext cx="3601225" cy="2022559"/>
          </a:xfrm>
          <a:prstGeom prst="rect">
            <a:avLst/>
          </a:prstGeom>
          <a:solidFill>
            <a:srgbClr val="006CB4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1415256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7" y="547687"/>
            <a:ext cx="3600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932363" y="547687"/>
            <a:ext cx="3600450" cy="5400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1779914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612775" y="547688"/>
            <a:ext cx="3598775" cy="5392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932363" y="547200"/>
            <a:ext cx="3598775" cy="5392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518473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ejct 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931999" y="547200"/>
            <a:ext cx="360081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611188" y="547200"/>
            <a:ext cx="3598775" cy="5392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3755309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2776" y="547688"/>
            <a:ext cx="3600449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 Text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932363" y="547688"/>
            <a:ext cx="360045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 Text</a:t>
            </a:r>
          </a:p>
        </p:txBody>
      </p:sp>
    </p:spTree>
    <p:extLst>
      <p:ext uri="{BB962C8B-B14F-4D97-AF65-F5344CB8AC3E}">
        <p14:creationId xmlns:p14="http://schemas.microsoft.com/office/powerpoint/2010/main" val="1937393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8" y="547688"/>
            <a:ext cx="360036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rgbClr val="641C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“Quote”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12775" y="4687888"/>
            <a:ext cx="360045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1600" dirty="0">
                <a:latin typeface="Arial" pitchFamily="34" charset="0"/>
                <a:cs typeface="Arial" pitchFamily="34" charset="0"/>
              </a:rPr>
              <a:t>Quote Reference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12775" y="5227637"/>
            <a:ext cx="359877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1600" dirty="0">
                <a:latin typeface="Arial" pitchFamily="34" charset="0"/>
                <a:cs typeface="Arial" pitchFamily="34" charset="0"/>
              </a:rPr>
              <a:t>Date</a:t>
            </a:r>
            <a:endParaRPr lang="en-GB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932813" y="547200"/>
            <a:ext cx="3600000" cy="539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4200889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Quot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32363" y="547688"/>
            <a:ext cx="360081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rgbClr val="641C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“Quote”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32363" y="4687200"/>
            <a:ext cx="360117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1600" dirty="0">
                <a:latin typeface="Arial" pitchFamily="34" charset="0"/>
                <a:cs typeface="Arial" pitchFamily="34" charset="0"/>
              </a:rPr>
              <a:t>Quote Reference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932363" y="5227638"/>
            <a:ext cx="360117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1600" dirty="0">
                <a:latin typeface="Arial" pitchFamily="34" charset="0"/>
                <a:cs typeface="Arial" pitchFamily="34" charset="0"/>
              </a:rPr>
              <a:t>Date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611188" y="547688"/>
            <a:ext cx="3600000" cy="539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25550061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3965" y="547688"/>
            <a:ext cx="791924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600" b="1" baseline="0">
                <a:solidFill>
                  <a:srgbClr val="641C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“Quote”</a:t>
            </a:r>
          </a:p>
        </p:txBody>
      </p:sp>
    </p:spTree>
    <p:extLst>
      <p:ext uri="{BB962C8B-B14F-4D97-AF65-F5344CB8AC3E}">
        <p14:creationId xmlns:p14="http://schemas.microsoft.com/office/powerpoint/2010/main" val="1394685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343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2750"/>
            <a:ext cx="8153400" cy="806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36700"/>
            <a:ext cx="81534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4800" y="6464300"/>
            <a:ext cx="10668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E58BC9B-7AC4-4C5D-A0A1-F6FBD4955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5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2750"/>
            <a:ext cx="8153400" cy="806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36700"/>
            <a:ext cx="81534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4800" y="6464300"/>
            <a:ext cx="10668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E58BC9B-7AC4-4C5D-A0A1-F6FBD4955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6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Blu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2775" y="540000"/>
            <a:ext cx="7920037" cy="5400676"/>
          </a:xfrm>
          <a:prstGeom prst="rect">
            <a:avLst/>
          </a:prstGeom>
          <a:solidFill>
            <a:srgbClr val="006C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900000"/>
            <a:ext cx="720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Divider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2340000"/>
            <a:ext cx="72000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Intro Paragraph</a:t>
            </a:r>
          </a:p>
        </p:txBody>
      </p:sp>
    </p:spTree>
    <p:extLst>
      <p:ext uri="{BB962C8B-B14F-4D97-AF65-F5344CB8AC3E}">
        <p14:creationId xmlns:p14="http://schemas.microsoft.com/office/powerpoint/2010/main" val="56943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Purpl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2775" y="540000"/>
            <a:ext cx="7920037" cy="5400676"/>
          </a:xfrm>
          <a:prstGeom prst="rect">
            <a:avLst/>
          </a:prstGeom>
          <a:solidFill>
            <a:srgbClr val="753B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900000"/>
            <a:ext cx="720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Divider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71999" y="2340000"/>
            <a:ext cx="72000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Intro Paragraph</a:t>
            </a:r>
          </a:p>
        </p:txBody>
      </p:sp>
    </p:spTree>
    <p:extLst>
      <p:ext uri="{BB962C8B-B14F-4D97-AF65-F5344CB8AC3E}">
        <p14:creationId xmlns:p14="http://schemas.microsoft.com/office/powerpoint/2010/main" val="180579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Green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2775" y="540000"/>
            <a:ext cx="7920037" cy="5400676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900000"/>
            <a:ext cx="720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Divider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2340000"/>
            <a:ext cx="72000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Intro Paragraph</a:t>
            </a:r>
          </a:p>
        </p:txBody>
      </p:sp>
    </p:spTree>
    <p:extLst>
      <p:ext uri="{BB962C8B-B14F-4D97-AF65-F5344CB8AC3E}">
        <p14:creationId xmlns:p14="http://schemas.microsoft.com/office/powerpoint/2010/main" val="287077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Red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2775" y="540000"/>
            <a:ext cx="7920037" cy="5400676"/>
          </a:xfrm>
          <a:prstGeom prst="rect">
            <a:avLst/>
          </a:prstGeom>
          <a:solidFill>
            <a:srgbClr val="AF16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900000"/>
            <a:ext cx="720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Divider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71999" y="2340000"/>
            <a:ext cx="72000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Intro Paragraph</a:t>
            </a:r>
          </a:p>
        </p:txBody>
      </p:sp>
    </p:spTree>
    <p:extLst>
      <p:ext uri="{BB962C8B-B14F-4D97-AF65-F5344CB8AC3E}">
        <p14:creationId xmlns:p14="http://schemas.microsoft.com/office/powerpoint/2010/main" val="58149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3569" y="547688"/>
            <a:ext cx="7920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8" y="1987200"/>
            <a:ext cx="7920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Paragraph</a:t>
            </a:r>
          </a:p>
        </p:txBody>
      </p:sp>
    </p:spTree>
    <p:extLst>
      <p:ext uri="{BB962C8B-B14F-4D97-AF65-F5344CB8AC3E}">
        <p14:creationId xmlns:p14="http://schemas.microsoft.com/office/powerpoint/2010/main" val="155175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4800" y="6464300"/>
            <a:ext cx="10668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617F67ED-7CB7-4325-856D-6F4439EF5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5091271"/>
            <a:ext cx="2160000" cy="1217454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7775"/>
            <a:ext cx="91424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8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71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706" y="6283613"/>
            <a:ext cx="2519447" cy="38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6" y="6059714"/>
            <a:ext cx="1079778" cy="60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6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13" r:id="rId5"/>
    <p:sldLayoutId id="2147483714" r:id="rId6"/>
    <p:sldLayoutId id="2147483715" r:id="rId7"/>
    <p:sldLayoutId id="214748371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706" y="6283613"/>
            <a:ext cx="2519447" cy="38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6" y="6059714"/>
            <a:ext cx="1079778" cy="60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9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3" r:id="rId13"/>
    <p:sldLayoutId id="2147483707" r:id="rId14"/>
    <p:sldLayoutId id="2147483708" r:id="rId15"/>
    <p:sldLayoutId id="2147483709" r:id="rId16"/>
    <p:sldLayoutId id="2147483710" r:id="rId17"/>
    <p:sldLayoutId id="2147483712" r:id="rId1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538354-2B63-6349-8BD7-20EC68B56B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196" y="4079267"/>
            <a:ext cx="3521413" cy="794291"/>
          </a:xfrm>
        </p:spPr>
        <p:txBody>
          <a:bodyPr>
            <a:normAutofit/>
          </a:bodyPr>
          <a:lstStyle/>
          <a:p>
            <a:r>
              <a:rPr lang="en-US" sz="20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</a:t>
            </a: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Maggie Lawrence</a:t>
            </a:r>
          </a:p>
          <a:p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Reader in Stroke Prevention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637D8-C48F-294B-BC00-AD5730ECB9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0196" y="899735"/>
            <a:ext cx="7334655" cy="1446550"/>
          </a:xfrm>
        </p:spPr>
        <p:txBody>
          <a:bodyPr/>
          <a:lstStyle/>
          <a:p>
            <a:r>
              <a:rPr lang="en-GB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Systematic Reviews in Theory and in Practice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08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BD8314-B6D3-EB41-956C-D1E78D6A8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884" y="242072"/>
            <a:ext cx="2073304" cy="212933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79E83D-12BE-E64E-86D6-551903729E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Onset (first 24 hours)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F49F9-6745-6E4E-8CD1-B336A14612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188" y="1379946"/>
            <a:ext cx="7920000" cy="4950515"/>
          </a:xfrm>
        </p:spPr>
        <p:txBody>
          <a:bodyPr/>
          <a:lstStyle/>
          <a:p>
            <a:r>
              <a:rPr lang="en-US" dirty="0"/>
              <a:t>Sudden onset</a:t>
            </a:r>
          </a:p>
          <a:p>
            <a:r>
              <a:rPr lang="en-US" i="1" dirty="0">
                <a:solidFill>
                  <a:srgbClr val="0070C0"/>
                </a:solidFill>
              </a:rPr>
              <a:t>	[It was] completely out of the blue!</a:t>
            </a:r>
          </a:p>
          <a:p>
            <a:r>
              <a:rPr lang="en-US" dirty="0"/>
              <a:t>(not) Recognising the symptoms</a:t>
            </a:r>
          </a:p>
          <a:p>
            <a:r>
              <a:rPr lang="en-US" i="1" dirty="0">
                <a:solidFill>
                  <a:srgbClr val="0070C0"/>
                </a:solidFill>
              </a:rPr>
              <a:t>	It never occurred to me I might be having a TIA …</a:t>
            </a:r>
          </a:p>
          <a:p>
            <a:r>
              <a:rPr lang="en-US" i="1" dirty="0">
                <a:solidFill>
                  <a:srgbClr val="0070C0"/>
                </a:solidFill>
              </a:rPr>
              <a:t>	… I thought had tripped over something on the floor</a:t>
            </a:r>
          </a:p>
          <a:p>
            <a:r>
              <a:rPr lang="en-US" dirty="0"/>
              <a:t>(lack of) Awareness of implications</a:t>
            </a:r>
          </a:p>
          <a:p>
            <a:r>
              <a:rPr lang="en-US" i="1" dirty="0">
                <a:solidFill>
                  <a:srgbClr val="0070C0"/>
                </a:solidFill>
              </a:rPr>
              <a:t>	I had a little wobble … I took no notice of it</a:t>
            </a:r>
          </a:p>
          <a:p>
            <a:r>
              <a:rPr lang="en-US" dirty="0"/>
              <a:t>Seeking (medical) help</a:t>
            </a:r>
          </a:p>
          <a:p>
            <a:r>
              <a:rPr lang="en-US" i="1" dirty="0">
                <a:solidFill>
                  <a:srgbClr val="0070C0"/>
                </a:solidFill>
              </a:rPr>
              <a:t>	I thought it was nothing … ‘I’ll be alright; I’ll get it 	checked out next week’. ‘No you won’t! [wife says], I	I’m phoning the doctor now!’</a:t>
            </a:r>
          </a:p>
        </p:txBody>
      </p:sp>
    </p:spTree>
    <p:extLst>
      <p:ext uri="{BB962C8B-B14F-4D97-AF65-F5344CB8AC3E}">
        <p14:creationId xmlns:p14="http://schemas.microsoft.com/office/powerpoint/2010/main" val="4019651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7414B9-0572-DB4C-8597-8C1386BA0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84" y="1945125"/>
            <a:ext cx="2463800" cy="32893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7C3B39-57D7-9F4F-B17B-73872F6B1D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1248" y="366817"/>
            <a:ext cx="7920037" cy="584775"/>
          </a:xfrm>
        </p:spPr>
        <p:txBody>
          <a:bodyPr/>
          <a:lstStyle/>
          <a:p>
            <a:r>
              <a:rPr lang="en-US" dirty="0"/>
              <a:t>Impact &amp; Effect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85359-5F6B-5B47-8A0B-BAF97E00E6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1720" y="951592"/>
            <a:ext cx="7990201" cy="583104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Transient physical symptoms/lasting effect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GB" i="1" dirty="0">
                <a:solidFill>
                  <a:srgbClr val="0070C0"/>
                </a:solidFill>
              </a:rPr>
              <a:t>I suffer from a lot of fatigue </a:t>
            </a:r>
          </a:p>
          <a:p>
            <a:endParaRPr lang="en-US" sz="1200" i="1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	Anxiety (recurrence)</a:t>
            </a:r>
          </a:p>
          <a:p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						I’</a:t>
            </a:r>
            <a:r>
              <a:rPr lang="en-GB" i="1" dirty="0">
                <a:solidFill>
                  <a:srgbClr val="0070C0"/>
                </a:solidFill>
              </a:rPr>
              <a:t>ve been worrying a lot … wondering 						when, 	or how, it was going to happen 						again… which takes some of the 								pleasure out of life </a:t>
            </a:r>
            <a:endParaRPr lang="en-US" i="1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	Anxiety (others)</a:t>
            </a:r>
          </a:p>
          <a:p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						</a:t>
            </a:r>
            <a:r>
              <a:rPr lang="en-GB" i="1" dirty="0">
                <a:solidFill>
                  <a:srgbClr val="0070C0"/>
                </a:solidFill>
              </a:rPr>
              <a:t>People around me have convinced 							me I am a bit fragile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Finances/employment</a:t>
            </a:r>
          </a:p>
          <a:p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GB" i="1" dirty="0">
                <a:solidFill>
                  <a:srgbClr val="0070C0"/>
                </a:solidFill>
              </a:rPr>
              <a:t>I can’t drive; my job involves driving </a:t>
            </a:r>
          </a:p>
          <a:p>
            <a:r>
              <a:rPr lang="en-GB" i="1" dirty="0">
                <a:solidFill>
                  <a:srgbClr val="0070C0"/>
                </a:solidFill>
              </a:rPr>
              <a:t>	You’ve had this TIA and your insurance goes up £50!</a:t>
            </a:r>
            <a:endParaRPr lang="en-US" i="1" dirty="0">
              <a:solidFill>
                <a:srgbClr val="0070C0"/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93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5ACDA6-7FA6-4B49-BE37-565378407B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Reducing the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B8903-3CDB-0547-AFDA-56337546C05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5064" y="1292326"/>
            <a:ext cx="7303859" cy="1298612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Understanding the significance</a:t>
            </a:r>
          </a:p>
          <a:p>
            <a:r>
              <a:rPr lang="en-GB" i="1" dirty="0">
                <a:solidFill>
                  <a:srgbClr val="0070C0"/>
                </a:solidFill>
              </a:rPr>
              <a:t>	… it wasn’t until I saw the surgeon that the alarm 	bells rang </a:t>
            </a:r>
            <a:endParaRPr lang="en-US" i="1" dirty="0">
              <a:solidFill>
                <a:srgbClr val="0070C0"/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D08274-83EC-F340-93CF-532EAFC60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525" y="2764063"/>
            <a:ext cx="2019720" cy="2019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05C702-2635-4B4F-9BFD-011538EBD21D}"/>
              </a:ext>
            </a:extLst>
          </p:cNvPr>
          <p:cNvSpPr txBox="1"/>
          <p:nvPr/>
        </p:nvSpPr>
        <p:spPr>
          <a:xfrm>
            <a:off x="785064" y="4885034"/>
            <a:ext cx="774854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Back to normal</a:t>
            </a:r>
          </a:p>
          <a:p>
            <a:r>
              <a:rPr lang="en-GB" i="1" dirty="0">
                <a:solidFill>
                  <a:srgbClr val="0070C0"/>
                </a:solidFill>
              </a:rPr>
              <a:t>	</a:t>
            </a:r>
            <a:r>
              <a:rPr lang="en-GB" sz="2400" i="1" dirty="0">
                <a:solidFill>
                  <a:srgbClr val="0070C0"/>
                </a:solidFill>
              </a:rPr>
              <a:t>It’s over &amp; done with now. I’m back to normal, you 	know? … I’ve enough to think about without thinking 	about a thing that might never come again …</a:t>
            </a:r>
            <a:endParaRPr lang="en-US" sz="2400" i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6CF285-A727-6B41-9578-7A00D298C961}"/>
              </a:ext>
            </a:extLst>
          </p:cNvPr>
          <p:cNvSpPr txBox="1"/>
          <p:nvPr/>
        </p:nvSpPr>
        <p:spPr>
          <a:xfrm>
            <a:off x="4573588" y="3219925"/>
            <a:ext cx="3651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Co-morbidities </a:t>
            </a:r>
          </a:p>
          <a:p>
            <a:r>
              <a:rPr lang="en-GB" sz="2400" i="1" dirty="0">
                <a:solidFill>
                  <a:srgbClr val="0070C0"/>
                </a:solidFill>
              </a:rPr>
              <a:t>	Arthritis is worse …</a:t>
            </a:r>
            <a:endParaRPr lang="en-US" sz="2400" i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16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0235F8-AD50-7543-9014-E4DE849BE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168" y="434870"/>
            <a:ext cx="1434755" cy="231412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4BF843-F53B-294D-8FA3-AD64572913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570" y="547688"/>
            <a:ext cx="3898140" cy="584775"/>
          </a:xfrm>
        </p:spPr>
        <p:txBody>
          <a:bodyPr/>
          <a:lstStyle/>
          <a:p>
            <a:r>
              <a:rPr lang="en-US" dirty="0"/>
              <a:t>Reducing the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39AD5-E3E0-8F40-A535-31EA2DCBDD8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3570" y="1374248"/>
            <a:ext cx="7920036" cy="535814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Secondary prevention</a:t>
            </a:r>
          </a:p>
          <a:p>
            <a:r>
              <a:rPr lang="en-GB" i="1" dirty="0">
                <a:solidFill>
                  <a:srgbClr val="0070C0"/>
                </a:solidFill>
              </a:rPr>
              <a:t>	… it was a tap on the shoulder </a:t>
            </a:r>
          </a:p>
          <a:p>
            <a:endParaRPr lang="en-GB" sz="1800" i="1" dirty="0">
              <a:solidFill>
                <a:srgbClr val="0070C0"/>
              </a:solidFill>
            </a:endParaRPr>
          </a:p>
          <a:p>
            <a:r>
              <a:rPr lang="en-GB" i="1" dirty="0">
                <a:solidFill>
                  <a:srgbClr val="0070C0"/>
                </a:solidFill>
              </a:rPr>
              <a:t>	I am very particular about taking my medication</a:t>
            </a:r>
            <a:r>
              <a:rPr lang="en-GB" dirty="0"/>
              <a:t> </a:t>
            </a:r>
          </a:p>
          <a:p>
            <a:endParaRPr lang="en-US" sz="1800" i="1" dirty="0">
              <a:solidFill>
                <a:srgbClr val="0070C0"/>
              </a:solidFill>
            </a:endParaRPr>
          </a:p>
          <a:p>
            <a:r>
              <a:rPr lang="en-US" i="1" dirty="0">
                <a:solidFill>
                  <a:srgbClr val="0070C0"/>
                </a:solidFill>
              </a:rPr>
              <a:t>	I think it would just [have] been nice to be able to sit &amp; 	talk to somebody &amp; tell them how scared I am, still am 	in fact … I’d like for somebody to turn around &amp; say 	‘Well, this is how you can really prevent it happening 	again,’ but there’s nobody to do it, there’s no doctors 	doing it, there’s no … GPs [primary care physicians] 	don’t do it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4/11 participants felt that they were at no further risk (Kamara 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al.)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01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650BA8-303C-4846-98B9-45803D4D7D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Implications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3CC58-3103-6B43-8EC6-B5F76B4340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6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6DAF64-413D-4347-9AF8-4018FE77C2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E1C466-89CA-A047-A5DC-72395C163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92" y="1470516"/>
            <a:ext cx="8010613" cy="496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42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E924BE-B0B0-6A46-96C8-CC9F2C9B50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References and Resources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BBB92-BDF1-C249-9BA4-04105F2601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61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44A80B-A2BF-604D-842F-C539C57A48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References and resources</a:t>
            </a: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22DB52B7-59FA-624F-9D80-71E76ABBBE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2776" y="1406768"/>
            <a:ext cx="7920036" cy="5004079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Critical Appraisal Skills Programme (CASP), 2017.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CASP Qualitative Checklist.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Available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www.casp-uk.net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Crowfoot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al.,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2016. DOI: 10.1111/nhs.12227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Gibson &amp; Watkins, 2012.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DOI: 10.1111/j.1365-2648.2011.05849.x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Joanna Briggs Institute (JBI), 2014. Joanna Briggs Institute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Reviewers’ Manual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Adelaide, Australia: JBI 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Kamara &amp; Singh,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2012. DOI: 10.1017/S146342361100051X</a:t>
            </a:r>
          </a:p>
          <a:p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Lawrence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al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., 2015.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DOI: </a:t>
            </a:r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</a:rPr>
              <a:t>10.1371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/journal.pone.0120902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Spurgeon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al.,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2013.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DOI: 10.3109/09638288.2013.774062</a:t>
            </a:r>
          </a:p>
          <a:p>
            <a:endParaRPr lang="en-GB" sz="1000" dirty="0"/>
          </a:p>
          <a:p>
            <a:r>
              <a:rPr lang="en-US" sz="2000" dirty="0">
                <a:solidFill>
                  <a:srgbClr val="0070C0"/>
                </a:solidFill>
              </a:rPr>
              <a:t>Self-management website: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Selfhelp4stroke.org</a:t>
            </a:r>
          </a:p>
        </p:txBody>
      </p:sp>
    </p:spTree>
    <p:extLst>
      <p:ext uri="{BB962C8B-B14F-4D97-AF65-F5344CB8AC3E}">
        <p14:creationId xmlns:p14="http://schemas.microsoft.com/office/powerpoint/2010/main" val="3193766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03FC9B-54F4-824D-88A3-014269469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884" y="4233915"/>
            <a:ext cx="3187700" cy="1866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14C0AB-A7CD-B64F-8629-6473A40485BF}"/>
              </a:ext>
            </a:extLst>
          </p:cNvPr>
          <p:cNvSpPr txBox="1"/>
          <p:nvPr/>
        </p:nvSpPr>
        <p:spPr>
          <a:xfrm>
            <a:off x="893462" y="1165609"/>
            <a:ext cx="62107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Contact: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Maggie Lawrence 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Maggie.Lawrence@gcu.ac.uk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    @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StrokePathways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B8FBEE-D376-864E-9E05-A3CC626FF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00" y="2976901"/>
            <a:ext cx="584682" cy="58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9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7DE635-CEE7-E04B-87E6-A0D1D6BF8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 behalf of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BD0EA-6EC9-444F-B008-9BD1DB4E85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188" y="1987200"/>
            <a:ext cx="7920037" cy="2086725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Mr Garth Ravenhill, Charge Nurse, Norfolk and Norwich University Hospitals NHS Foundation Trust, UK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Loukia Gkanasouli, Mental Health Nurse, Astley Ainslie Hospital, Edinburgh, Scotland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545751-2C8A-4D40-882F-55A79662E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233" y="4934995"/>
            <a:ext cx="2580992" cy="11546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B980FC-D076-A045-BD37-BBACB5C24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4849777"/>
            <a:ext cx="2117060" cy="123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2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0F3D59-F6C4-F34E-B95B-3DF113A94A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CE7C3-7C57-9745-ABE6-CE75B67026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188" y="1987200"/>
            <a:ext cx="3732482" cy="2640723"/>
          </a:xfrm>
        </p:spPr>
        <p:txBody>
          <a:bodyPr/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Rationale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Methods (brief)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Findings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Implications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07D7F-F224-3F4C-9B84-49D64536F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670" y="1132463"/>
            <a:ext cx="3335830" cy="476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43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AA92FD-CC2F-1741-8DDF-C37208089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Rationale</a:t>
            </a:r>
          </a:p>
        </p:txBody>
      </p:sp>
    </p:spTree>
    <p:extLst>
      <p:ext uri="{BB962C8B-B14F-4D97-AF65-F5344CB8AC3E}">
        <p14:creationId xmlns:p14="http://schemas.microsoft.com/office/powerpoint/2010/main" val="71741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DB7F69-8F20-2B45-8B20-7F2C135D99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2077B-159C-C04A-8605-4C17F492FF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05018" y="3903545"/>
            <a:ext cx="5933145" cy="1971959"/>
          </a:xfrm>
        </p:spPr>
        <p:txBody>
          <a:bodyPr/>
          <a:lstStyle/>
          <a:p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&amp; advice</a:t>
            </a:r>
          </a:p>
          <a:p>
            <a:pPr marL="342900" indent="-20320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individual risk of stroke </a:t>
            </a:r>
          </a:p>
          <a:p>
            <a:pPr marL="342900" indent="-20320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lifestyle changes</a:t>
            </a:r>
          </a:p>
          <a:p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6283E-F4ED-1E45-BC4B-866B4945C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70" y="4125620"/>
            <a:ext cx="1715716" cy="17157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024665-ADC5-074C-82A8-5A3E5D93AE0B}"/>
              </a:ext>
            </a:extLst>
          </p:cNvPr>
          <p:cNvSpPr txBox="1"/>
          <p:nvPr/>
        </p:nvSpPr>
        <p:spPr>
          <a:xfrm>
            <a:off x="613570" y="1243237"/>
            <a:ext cx="73728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Annually in the UK &gt; 46,000 people have a Transient Ischaemic Attack (TIA)</a:t>
            </a:r>
          </a:p>
          <a:p>
            <a:endParaRPr lang="en-GB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&gt;1:12 will have a stroke within a week</a:t>
            </a:r>
          </a:p>
          <a:p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Early diagnosis &amp; medical management is essential</a:t>
            </a:r>
          </a:p>
        </p:txBody>
      </p:sp>
    </p:spTree>
    <p:extLst>
      <p:ext uri="{BB962C8B-B14F-4D97-AF65-F5344CB8AC3E}">
        <p14:creationId xmlns:p14="http://schemas.microsoft.com/office/powerpoint/2010/main" val="1356950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CD9B01-1ECA-0244-8132-157CEA5D88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A4F68-B2B8-CC42-97DF-6BD2A0D830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20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8F6820-E25B-0B46-AA83-B57DDFD04E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B3E41-4524-604D-B229-A9BF9429907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3568" y="1744007"/>
            <a:ext cx="8316421" cy="445251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Meta-aggregation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independent reviewers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Electronic databases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CINAHL, MEDLINE, AMED,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PsycInfo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Complex search: key words &amp; subject headings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E.g. stroke 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TIA 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AND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diagnosis 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OR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appraisal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Critical Appraisal Skills Programme Qualitative Checklist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analysis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Findings 		Categories 		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Synthesised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Findings</a:t>
            </a:r>
          </a:p>
        </p:txBody>
      </p:sp>
      <p:sp>
        <p:nvSpPr>
          <p:cNvPr id="4" name="Notched Right Arrow 3">
            <a:extLst>
              <a:ext uri="{FF2B5EF4-FFF2-40B4-BE49-F238E27FC236}">
                <a16:creationId xmlns:a16="http://schemas.microsoft.com/office/drawing/2014/main" id="{FD0B2281-C71E-D746-9344-3552C6CC1E43}"/>
              </a:ext>
            </a:extLst>
          </p:cNvPr>
          <p:cNvSpPr/>
          <p:nvPr/>
        </p:nvSpPr>
        <p:spPr>
          <a:xfrm>
            <a:off x="2879387" y="5601021"/>
            <a:ext cx="437744" cy="142996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otched Right Arrow 4">
            <a:extLst>
              <a:ext uri="{FF2B5EF4-FFF2-40B4-BE49-F238E27FC236}">
                <a16:creationId xmlns:a16="http://schemas.microsoft.com/office/drawing/2014/main" id="{A2D0D0D3-78D1-4C4B-A206-F2F514A93B2D}"/>
              </a:ext>
            </a:extLst>
          </p:cNvPr>
          <p:cNvSpPr/>
          <p:nvPr/>
        </p:nvSpPr>
        <p:spPr>
          <a:xfrm>
            <a:off x="4771778" y="5601021"/>
            <a:ext cx="437744" cy="142996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39A483-4CF6-1741-8404-8D6935ECB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953" y="252917"/>
            <a:ext cx="2996121" cy="299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28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FB04C9-9121-C04E-82FE-D1B4A9A8C8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814F5-485F-EF43-9964-3670DA2064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72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161CD5-02F1-AC49-9DB0-4A89BCA346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689E5-A260-E049-95FD-BA3200BD33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151" y="1416818"/>
            <a:ext cx="4332601" cy="4752870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studies; 1 from Australia,     3 from the UK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69 participants</a:t>
            </a:r>
          </a:p>
          <a:p>
            <a:pPr>
              <a:spcBef>
                <a:spcPct val="0"/>
              </a:spcBef>
              <a:buSzPct val="120000"/>
            </a:pPr>
            <a:endParaRPr lang="en-GB" altLang="en-US" dirty="0"/>
          </a:p>
          <a:p>
            <a:pPr>
              <a:spcBef>
                <a:spcPct val="0"/>
              </a:spcBef>
              <a:buSzPct val="120000"/>
            </a:pPr>
            <a:endParaRPr lang="en-GB" altLang="en-US" dirty="0"/>
          </a:p>
          <a:p>
            <a:pPr>
              <a:spcBef>
                <a:spcPct val="0"/>
              </a:spcBef>
              <a:buSzPct val="120000"/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Synthesised Findings</a:t>
            </a:r>
          </a:p>
          <a:p>
            <a:pPr>
              <a:spcBef>
                <a:spcPct val="0"/>
              </a:spcBef>
              <a:buSzPct val="120000"/>
            </a:pPr>
            <a:endParaRPr lang="en-GB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ct val="0"/>
              </a:spcBef>
              <a:buSzPct val="120000"/>
              <a:buFont typeface="Wingdings" pitchFamily="2" charset="2"/>
              <a:buChar char="Ø"/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Onset (first 24 hours)</a:t>
            </a:r>
          </a:p>
          <a:p>
            <a:pPr>
              <a:spcBef>
                <a:spcPct val="0"/>
              </a:spcBef>
              <a:buSzPct val="120000"/>
              <a:buFont typeface="Wingdings" pitchFamily="2" charset="2"/>
              <a:buChar char="Ø"/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Impact and effect</a:t>
            </a:r>
          </a:p>
          <a:p>
            <a:pPr>
              <a:spcBef>
                <a:spcPct val="0"/>
              </a:spcBef>
              <a:buSzPct val="120000"/>
              <a:buFont typeface="Wingdings" pitchFamily="2" charset="2"/>
              <a:buChar char="Ø"/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Reducing the risk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EE79F0A-FC26-BC4D-A0B1-509E108C3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241455"/>
              </p:ext>
            </p:extLst>
          </p:nvPr>
        </p:nvGraphicFramePr>
        <p:xfrm>
          <a:off x="4310743" y="2584003"/>
          <a:ext cx="3989197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027">
                  <a:extLst>
                    <a:ext uri="{9D8B030D-6E8A-4147-A177-3AD203B41FA5}">
                      <a16:colId xmlns:a16="http://schemas.microsoft.com/office/drawing/2014/main" val="2097418119"/>
                    </a:ext>
                  </a:extLst>
                </a:gridCol>
                <a:gridCol w="2296170">
                  <a:extLst>
                    <a:ext uri="{9D8B030D-6E8A-4147-A177-3AD203B41FA5}">
                      <a16:colId xmlns:a16="http://schemas.microsoft.com/office/drawing/2014/main" val="3821583862"/>
                    </a:ext>
                  </a:extLst>
                </a:gridCol>
              </a:tblGrid>
              <a:tr h="349404">
                <a:tc gridSpan="2">
                  <a:txBody>
                    <a:bodyPr/>
                    <a:lstStyle/>
                    <a:p>
                      <a:r>
                        <a:rPr lang="en-US" dirty="0"/>
                        <a:t>Participant characteristics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335592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n=42, 61%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657810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72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016887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Time post-TIA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 weeks – 25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138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09603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Divi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">
  <a:themeElements>
    <a:clrScheme name="GCU">
      <a:dk1>
        <a:sysClr val="windowText" lastClr="000000"/>
      </a:dk1>
      <a:lt1>
        <a:srgbClr val="FFFFFF"/>
      </a:lt1>
      <a:dk2>
        <a:srgbClr val="006CB4"/>
      </a:dk2>
      <a:lt2>
        <a:srgbClr val="EFEEED"/>
      </a:lt2>
      <a:accent1>
        <a:srgbClr val="0092BC"/>
      </a:accent1>
      <a:accent2>
        <a:srgbClr val="64A70B"/>
      </a:accent2>
      <a:accent3>
        <a:srgbClr val="AA0061"/>
      </a:accent3>
      <a:accent4>
        <a:srgbClr val="642667"/>
      </a:accent4>
      <a:accent5>
        <a:srgbClr val="B5BD00"/>
      </a:accent5>
      <a:accent6>
        <a:srgbClr val="00A9E0"/>
      </a:accent6>
      <a:hlink>
        <a:srgbClr val="64A70B"/>
      </a:hlink>
      <a:folHlink>
        <a:srgbClr val="DAAA00"/>
      </a:folHlink>
    </a:clrScheme>
    <a:fontScheme name="GC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348</Words>
  <Application>Microsoft Macintosh PowerPoint</Application>
  <PresentationFormat>On-screen Show (4:3)</PresentationFormat>
  <Paragraphs>121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Wingdings</vt:lpstr>
      <vt:lpstr>Default Theme</vt:lpstr>
      <vt:lpstr>Section Dividers</vt:lpstr>
      <vt:lpstr>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Lawrence, Maggie</dc:creator>
  <cp:lastModifiedBy/>
  <cp:revision>1</cp:revision>
  <dcterms:created xsi:type="dcterms:W3CDTF">2018-08-23T16:34:20Z</dcterms:created>
  <dcterms:modified xsi:type="dcterms:W3CDTF">2018-10-23T09:06:53Z</dcterms:modified>
</cp:coreProperties>
</file>