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5" r:id="rId3"/>
  </p:sldMasterIdLst>
  <p:notesMasterIdLst>
    <p:notesMasterId r:id="rId30"/>
  </p:notesMasterIdLst>
  <p:sldIdLst>
    <p:sldId id="257" r:id="rId4"/>
    <p:sldId id="278" r:id="rId5"/>
    <p:sldId id="279" r:id="rId6"/>
    <p:sldId id="258" r:id="rId7"/>
    <p:sldId id="259" r:id="rId8"/>
    <p:sldId id="262" r:id="rId9"/>
    <p:sldId id="260" r:id="rId10"/>
    <p:sldId id="261" r:id="rId11"/>
    <p:sldId id="280" r:id="rId12"/>
    <p:sldId id="263" r:id="rId13"/>
    <p:sldId id="264" r:id="rId14"/>
    <p:sldId id="281" r:id="rId15"/>
    <p:sldId id="275" r:id="rId16"/>
    <p:sldId id="265" r:id="rId17"/>
    <p:sldId id="267" r:id="rId18"/>
    <p:sldId id="274" r:id="rId19"/>
    <p:sldId id="268" r:id="rId20"/>
    <p:sldId id="277" r:id="rId21"/>
    <p:sldId id="266" r:id="rId22"/>
    <p:sldId id="269" r:id="rId23"/>
    <p:sldId id="270" r:id="rId24"/>
    <p:sldId id="271" r:id="rId25"/>
    <p:sldId id="272" r:id="rId26"/>
    <p:sldId id="273" r:id="rId27"/>
    <p:sldId id="282" r:id="rId28"/>
    <p:sldId id="276" r:id="rId2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77657" autoAdjust="0"/>
  </p:normalViewPr>
  <p:slideViewPr>
    <p:cSldViewPr>
      <p:cViewPr varScale="1">
        <p:scale>
          <a:sx n="51" d="100"/>
          <a:sy n="51" d="100"/>
        </p:scale>
        <p:origin x="174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9DCC8-890C-4A96-8395-E31005FDE271}" type="datetimeFigureOut">
              <a:rPr lang="en-GB" smtClean="0"/>
              <a:t>29/07/2020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4DBF85-AFD7-4B01-8AB9-1F5A2F95A2C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6319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5878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59869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80901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/>
              <a:t>Session Recording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b="0" dirty="0"/>
              <a:t>This webinar is being recorded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b="0" dirty="0"/>
              <a:t>Participants contributions via “Chat” is anonymised for the purpose of recording </a:t>
            </a:r>
          </a:p>
          <a:p>
            <a:endParaRPr lang="en-GB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35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8F010-3DC6-4935-AECA-6281BA0159A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35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9617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28017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67751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24326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8671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4079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8365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1313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/>
              <a:t>Session Recording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b="0" dirty="0"/>
              <a:t>This webinar is being recorded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b="0" dirty="0"/>
              <a:t>Participants contributions via “Chat” is anonymised for the purpose of recording </a:t>
            </a:r>
          </a:p>
          <a:p>
            <a:endParaRPr lang="en-GB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35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8F010-3DC6-4935-AECA-6281BA0159A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35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47875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64501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64892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65204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07733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/>
              <a:t>Session Recording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b="0" dirty="0"/>
              <a:t>This webinar is being recorded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b="0" dirty="0"/>
              <a:t>Participants contributions via “Chat” is anonymised for the purpose of recording </a:t>
            </a:r>
          </a:p>
          <a:p>
            <a:endParaRPr lang="en-GB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35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8F010-3DC6-4935-AECA-6281BA0159A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35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9617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0482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587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26144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edShare</a:t>
            </a:r>
            <a:r>
              <a:rPr lang="en-GB" baseline="0" dirty="0"/>
              <a:t>@GCU launched 2016</a:t>
            </a:r>
          </a:p>
          <a:p>
            <a:endParaRPr lang="en-GB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edShare repositories developed by the University of Southampton School of Electronics and Computer Science using a variant of their EPrints repository platform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46825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02708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68907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DBF85-AFD7-4B01-8AB9-1F5A2F95A2C6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29577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/>
              <a:t>Session Recording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b="0" dirty="0"/>
              <a:t>This webinar is being recorded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b="0" dirty="0"/>
              <a:t>Participants contributions via “Chat” is anonymised for the purpose of recording </a:t>
            </a:r>
          </a:p>
          <a:p>
            <a:endParaRPr lang="en-GB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35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8F010-3DC6-4935-AECA-6281BA0159A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35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961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6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7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8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9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6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7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8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9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0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4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6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7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8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9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29/07/2020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9630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29/07/2020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7189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29/07/2020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6980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esentation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0149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01498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592" y="6229042"/>
            <a:ext cx="3704960" cy="2547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127" y="5409253"/>
            <a:ext cx="1914660" cy="1080000"/>
          </a:xfrm>
          <a:prstGeom prst="rect">
            <a:avLst/>
          </a:prstGeom>
        </p:spPr>
      </p:pic>
      <p:sp>
        <p:nvSpPr>
          <p:cNvPr id="1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31471" y="1178700"/>
            <a:ext cx="576074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Presenter’s Name (click to edit)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31412" y="1988808"/>
            <a:ext cx="576080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Presentation Title (click to edit)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6552200" y="374614"/>
            <a:ext cx="2160000" cy="2160292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92605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132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31132" y="2170427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Paragraph (click to edit)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1358900"/>
            <a:ext cx="8279732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Section Subtitle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26044156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132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Title (click to edit)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29680" y="1358900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Paragraph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20295804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368300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Paragraph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176717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31800" y="2168525"/>
            <a:ext cx="8280400" cy="3690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Title (click to edit)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1358900"/>
            <a:ext cx="8280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Section Subtitle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17660097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1" hasCustomPrompt="1"/>
          </p:nvPr>
        </p:nvSpPr>
        <p:spPr>
          <a:xfrm>
            <a:off x="431800" y="1358899"/>
            <a:ext cx="8280400" cy="4500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7757378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31802" y="368301"/>
            <a:ext cx="8101012" cy="50409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31802" y="368299"/>
            <a:ext cx="8280399" cy="549116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29226182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top 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431801" y="368301"/>
            <a:ext cx="8280729" cy="5491162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932036" y="375319"/>
            <a:ext cx="3780165" cy="496805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2000" b="1" dirty="0">
                <a:latin typeface="Arial" pitchFamily="34" charset="0"/>
                <a:cs typeface="Arial" pitchFamily="34" charset="0"/>
              </a:rPr>
              <a:t>Subtitle (click to edit)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932363" y="872124"/>
            <a:ext cx="3780167" cy="2558463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363923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29/07/2020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81733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bottom 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7"/>
          <p:cNvSpPr>
            <a:spLocks noGrp="1" noChangeAspect="1"/>
          </p:cNvSpPr>
          <p:nvPr>
            <p:ph sz="quarter" idx="13" hasCustomPrompt="1"/>
          </p:nvPr>
        </p:nvSpPr>
        <p:spPr>
          <a:xfrm>
            <a:off x="431801" y="368300"/>
            <a:ext cx="8280400" cy="549116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1801" y="2935552"/>
            <a:ext cx="3780152" cy="496805"/>
          </a:xfrm>
          <a:prstGeom prst="rect">
            <a:avLst/>
          </a:prstGeom>
          <a:solidFill>
            <a:srgbClr val="01498E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Subtitle (click to edit)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2" y="3429001"/>
            <a:ext cx="3780150" cy="2430462"/>
          </a:xfrm>
          <a:prstGeom prst="rect">
            <a:avLst/>
          </a:prstGeom>
          <a:solidFill>
            <a:srgbClr val="01498E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11815710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4751389" y="368609"/>
            <a:ext cx="3960812" cy="54908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368609"/>
            <a:ext cx="39608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 Text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38449018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1802" y="368300"/>
            <a:ext cx="3960811" cy="5491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4751388" y="368300"/>
            <a:ext cx="3960812" cy="5491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20169902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ejct 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1801" y="368300"/>
            <a:ext cx="3960812" cy="5491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9" y="368609"/>
            <a:ext cx="39608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 Text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28141129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368609"/>
            <a:ext cx="39608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 Text (click to edit)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4751389" y="368609"/>
            <a:ext cx="396081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 Text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32632546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50840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M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 hasCustomPrompt="1"/>
          </p:nvPr>
        </p:nvSpPr>
        <p:spPr>
          <a:xfrm>
            <a:off x="6312638" y="-2792"/>
            <a:ext cx="2831399" cy="686079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342569" indent="0">
              <a:buNone/>
              <a:defRPr sz="2100"/>
            </a:lvl2pPr>
            <a:lvl3pPr marL="685171" indent="0">
              <a:buNone/>
              <a:defRPr sz="1800"/>
            </a:lvl3pPr>
            <a:lvl4pPr marL="1027757" indent="0">
              <a:buNone/>
              <a:defRPr sz="1500"/>
            </a:lvl4pPr>
            <a:lvl5pPr marL="1370342" indent="0">
              <a:buNone/>
              <a:defRPr sz="1500"/>
            </a:lvl5pPr>
            <a:lvl6pPr marL="1712945" indent="0">
              <a:buNone/>
              <a:defRPr sz="1500"/>
            </a:lvl6pPr>
            <a:lvl7pPr marL="2055512" indent="0">
              <a:buNone/>
              <a:defRPr sz="1500"/>
            </a:lvl7pPr>
            <a:lvl8pPr marL="2398080" indent="0">
              <a:buNone/>
              <a:defRPr sz="1500"/>
            </a:lvl8pPr>
            <a:lvl9pPr marL="2740649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35" name="Text 1"/>
          <p:cNvSpPr>
            <a:spLocks noGrp="1"/>
          </p:cNvSpPr>
          <p:nvPr>
            <p:ph type="body" sz="quarter" idx="35" hasCustomPrompt="1"/>
          </p:nvPr>
        </p:nvSpPr>
        <p:spPr>
          <a:xfrm>
            <a:off x="694713" y="5565806"/>
            <a:ext cx="4602490" cy="554707"/>
          </a:xfrm>
          <a:prstGeom prst="roundRect">
            <a:avLst>
              <a:gd name="adj" fmla="val 4771"/>
            </a:avLst>
          </a:prstGeom>
          <a:noFill/>
        </p:spPr>
        <p:txBody>
          <a:bodyPr lIns="161856" anchor="ctr" anchorCtr="0">
            <a:noAutofit/>
          </a:bodyPr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5pPr marL="1370342" indent="0">
              <a:buNone/>
              <a:defRPr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34" name="Text 2"/>
          <p:cNvSpPr>
            <a:spLocks noGrp="1"/>
          </p:cNvSpPr>
          <p:nvPr>
            <p:ph type="body" sz="quarter" idx="34" hasCustomPrompt="1"/>
          </p:nvPr>
        </p:nvSpPr>
        <p:spPr>
          <a:xfrm>
            <a:off x="694713" y="4713902"/>
            <a:ext cx="4602490" cy="554707"/>
          </a:xfrm>
          <a:prstGeom prst="roundRect">
            <a:avLst>
              <a:gd name="adj" fmla="val 4771"/>
            </a:avLst>
          </a:prstGeom>
          <a:noFill/>
        </p:spPr>
        <p:txBody>
          <a:bodyPr lIns="161856" anchor="ctr" anchorCtr="0">
            <a:noAutofit/>
          </a:bodyPr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5pPr marL="1370342" indent="0">
              <a:buNone/>
              <a:defRPr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29" name="Text 3"/>
          <p:cNvSpPr>
            <a:spLocks noGrp="1"/>
          </p:cNvSpPr>
          <p:nvPr>
            <p:ph type="body" sz="quarter" idx="33" hasCustomPrompt="1"/>
          </p:nvPr>
        </p:nvSpPr>
        <p:spPr>
          <a:xfrm>
            <a:off x="694713" y="3862002"/>
            <a:ext cx="4602490" cy="554707"/>
          </a:xfrm>
          <a:prstGeom prst="roundRect">
            <a:avLst>
              <a:gd name="adj" fmla="val 4771"/>
            </a:avLst>
          </a:prstGeom>
          <a:noFill/>
        </p:spPr>
        <p:txBody>
          <a:bodyPr lIns="161856" anchor="ctr" anchorCtr="0">
            <a:noAutofit/>
          </a:bodyPr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5pPr marL="1370342" indent="0">
              <a:buNone/>
              <a:defRPr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28" name="Text 4"/>
          <p:cNvSpPr>
            <a:spLocks noGrp="1"/>
          </p:cNvSpPr>
          <p:nvPr>
            <p:ph type="body" sz="quarter" idx="32" hasCustomPrompt="1"/>
          </p:nvPr>
        </p:nvSpPr>
        <p:spPr>
          <a:xfrm>
            <a:off x="694713" y="3010102"/>
            <a:ext cx="4602490" cy="554707"/>
          </a:xfrm>
          <a:prstGeom prst="roundRect">
            <a:avLst>
              <a:gd name="adj" fmla="val 4771"/>
            </a:avLst>
          </a:prstGeom>
          <a:noFill/>
        </p:spPr>
        <p:txBody>
          <a:bodyPr lIns="161856" anchor="ctr" anchorCtr="0">
            <a:noAutofit/>
          </a:bodyPr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5pPr marL="1370342" indent="0">
              <a:buNone/>
              <a:defRPr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Text 5"/>
          <p:cNvSpPr>
            <a:spLocks noGrp="1"/>
          </p:cNvSpPr>
          <p:nvPr>
            <p:ph type="body" sz="quarter" idx="31" hasCustomPrompt="1"/>
          </p:nvPr>
        </p:nvSpPr>
        <p:spPr>
          <a:xfrm>
            <a:off x="682080" y="2158202"/>
            <a:ext cx="4602490" cy="554707"/>
          </a:xfrm>
          <a:prstGeom prst="roundRect">
            <a:avLst>
              <a:gd name="adj" fmla="val 4771"/>
            </a:avLst>
          </a:prstGeom>
          <a:noFill/>
        </p:spPr>
        <p:txBody>
          <a:bodyPr lIns="161856" anchor="ctr" anchorCtr="0">
            <a:noAutofit/>
          </a:bodyPr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5pPr marL="1370342" indent="0">
              <a:buNone/>
              <a:defRPr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597322" y="120647"/>
            <a:ext cx="5063090" cy="1113796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954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urse 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1"/>
          <p:cNvSpPr>
            <a:spLocks noGrp="1"/>
          </p:cNvSpPr>
          <p:nvPr>
            <p:ph type="body" sz="quarter" idx="24" hasCustomPrompt="1"/>
          </p:nvPr>
        </p:nvSpPr>
        <p:spPr>
          <a:xfrm>
            <a:off x="5471111" y="5105663"/>
            <a:ext cx="3240000" cy="648000"/>
          </a:xfrm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4" name="Text 2"/>
          <p:cNvSpPr>
            <a:spLocks noGrp="1"/>
          </p:cNvSpPr>
          <p:nvPr>
            <p:ph type="body" sz="quarter" idx="23" hasCustomPrompt="1"/>
          </p:nvPr>
        </p:nvSpPr>
        <p:spPr>
          <a:xfrm>
            <a:off x="5471111" y="3983085"/>
            <a:ext cx="3240000" cy="648000"/>
          </a:xfrm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3" name="Text 3"/>
          <p:cNvSpPr>
            <a:spLocks noGrp="1"/>
          </p:cNvSpPr>
          <p:nvPr>
            <p:ph type="body" sz="quarter" idx="22" hasCustomPrompt="1"/>
          </p:nvPr>
        </p:nvSpPr>
        <p:spPr>
          <a:xfrm>
            <a:off x="5471111" y="2924377"/>
            <a:ext cx="3240000" cy="648000"/>
          </a:xfrm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2" name="Text 4"/>
          <p:cNvSpPr>
            <a:spLocks noGrp="1"/>
          </p:cNvSpPr>
          <p:nvPr>
            <p:ph type="body" sz="quarter" idx="21" hasCustomPrompt="1"/>
          </p:nvPr>
        </p:nvSpPr>
        <p:spPr>
          <a:xfrm>
            <a:off x="1232007" y="5105663"/>
            <a:ext cx="3240000" cy="648000"/>
          </a:xfrm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1" name="Text 5"/>
          <p:cNvSpPr>
            <a:spLocks noGrp="1"/>
          </p:cNvSpPr>
          <p:nvPr>
            <p:ph type="body" sz="quarter" idx="20" hasCustomPrompt="1"/>
          </p:nvPr>
        </p:nvSpPr>
        <p:spPr>
          <a:xfrm>
            <a:off x="1232007" y="4021973"/>
            <a:ext cx="3240000" cy="648000"/>
          </a:xfrm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29" name="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1232657" y="2934895"/>
            <a:ext cx="3240000" cy="648000"/>
          </a:xfrm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Text 7"/>
          <p:cNvSpPr>
            <a:spLocks noGrp="1"/>
          </p:cNvSpPr>
          <p:nvPr>
            <p:ph type="body" sz="quarter" idx="19" hasCustomPrompt="1"/>
          </p:nvPr>
        </p:nvSpPr>
        <p:spPr>
          <a:xfrm>
            <a:off x="597320" y="2017529"/>
            <a:ext cx="7897791" cy="669565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397105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ini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597356" y="1903601"/>
            <a:ext cx="7918031" cy="669565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1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18656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975266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29/07/2020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322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37000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0/70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 hasCustomPrompt="1"/>
          </p:nvPr>
        </p:nvSpPr>
        <p:spPr>
          <a:xfrm>
            <a:off x="3638551" y="24"/>
            <a:ext cx="5506418" cy="685799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342569" indent="0">
              <a:buNone/>
              <a:defRPr sz="2100"/>
            </a:lvl2pPr>
            <a:lvl3pPr marL="685171" indent="0">
              <a:buNone/>
              <a:defRPr sz="1800"/>
            </a:lvl3pPr>
            <a:lvl4pPr marL="1027757" indent="0">
              <a:buNone/>
              <a:defRPr sz="1500"/>
            </a:lvl4pPr>
            <a:lvl5pPr marL="1370342" indent="0">
              <a:buNone/>
              <a:defRPr sz="1500"/>
            </a:lvl5pPr>
            <a:lvl6pPr marL="1712945" indent="0">
              <a:buNone/>
              <a:defRPr sz="1500"/>
            </a:lvl6pPr>
            <a:lvl7pPr marL="2055512" indent="0">
              <a:buNone/>
              <a:defRPr sz="1500"/>
            </a:lvl7pPr>
            <a:lvl8pPr marL="2398080" indent="0">
              <a:buNone/>
              <a:defRPr sz="1500"/>
            </a:lvl8pPr>
            <a:lvl9pPr marL="2740649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530718" y="2536942"/>
            <a:ext cx="2758621" cy="3897683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342569" indent="0">
              <a:buNone/>
              <a:defRPr sz="1100"/>
            </a:lvl2pPr>
            <a:lvl3pPr marL="685171" indent="0">
              <a:buNone/>
              <a:defRPr sz="900"/>
            </a:lvl3pPr>
            <a:lvl4pPr marL="1027757" indent="0">
              <a:buNone/>
              <a:defRPr sz="800"/>
            </a:lvl4pPr>
            <a:lvl5pPr marL="1370342" indent="0">
              <a:buNone/>
              <a:defRPr sz="800"/>
            </a:lvl5pPr>
            <a:lvl6pPr marL="1712945" indent="0">
              <a:buNone/>
              <a:defRPr sz="800"/>
            </a:lvl6pPr>
            <a:lvl7pPr marL="2055512" indent="0">
              <a:buNone/>
              <a:defRPr sz="800"/>
            </a:lvl7pPr>
            <a:lvl8pPr marL="2398080" indent="0">
              <a:buNone/>
              <a:defRPr sz="800"/>
            </a:lvl8pPr>
            <a:lvl9pPr marL="2740649" indent="0">
              <a:buNone/>
              <a:defRPr sz="800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530681" y="546702"/>
            <a:ext cx="2758620" cy="1273681"/>
          </a:xfrm>
        </p:spPr>
        <p:txBody>
          <a:bodyPr anchor="b">
            <a:noAutofit/>
          </a:bodyPr>
          <a:lstStyle>
            <a:lvl1pPr>
              <a:defRPr sz="21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88166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0/30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 hasCustomPrompt="1"/>
          </p:nvPr>
        </p:nvSpPr>
        <p:spPr>
          <a:xfrm>
            <a:off x="38" y="24"/>
            <a:ext cx="3639497" cy="685799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342569" indent="0">
              <a:buNone/>
              <a:defRPr sz="2100"/>
            </a:lvl2pPr>
            <a:lvl3pPr marL="685171" indent="0">
              <a:buNone/>
              <a:defRPr sz="1800"/>
            </a:lvl3pPr>
            <a:lvl4pPr marL="1027757" indent="0">
              <a:buNone/>
              <a:defRPr sz="1500"/>
            </a:lvl4pPr>
            <a:lvl5pPr marL="1370342" indent="0">
              <a:buNone/>
              <a:defRPr sz="1500"/>
            </a:lvl5pPr>
            <a:lvl6pPr marL="1712945" indent="0">
              <a:buNone/>
              <a:defRPr sz="1500"/>
            </a:lvl6pPr>
            <a:lvl7pPr marL="2055512" indent="0">
              <a:buNone/>
              <a:defRPr sz="1500"/>
            </a:lvl7pPr>
            <a:lvl8pPr marL="2398080" indent="0">
              <a:buNone/>
              <a:defRPr sz="1500"/>
            </a:lvl8pPr>
            <a:lvl9pPr marL="2740649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4162893" y="1941936"/>
            <a:ext cx="4352458" cy="422687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342569" indent="0">
              <a:buNone/>
              <a:defRPr sz="1100"/>
            </a:lvl2pPr>
            <a:lvl3pPr marL="685171" indent="0">
              <a:buNone/>
              <a:defRPr sz="900"/>
            </a:lvl3pPr>
            <a:lvl4pPr marL="1027757" indent="0">
              <a:buNone/>
              <a:defRPr sz="800"/>
            </a:lvl4pPr>
            <a:lvl5pPr marL="1370342" indent="0">
              <a:buNone/>
              <a:defRPr sz="800"/>
            </a:lvl5pPr>
            <a:lvl6pPr marL="1712945" indent="0">
              <a:buNone/>
              <a:defRPr sz="800"/>
            </a:lvl6pPr>
            <a:lvl7pPr marL="2055512" indent="0">
              <a:buNone/>
              <a:defRPr sz="800"/>
            </a:lvl7pPr>
            <a:lvl8pPr marL="2398080" indent="0">
              <a:buNone/>
              <a:defRPr sz="800"/>
            </a:lvl8pPr>
            <a:lvl9pPr marL="2740649" indent="0">
              <a:buNone/>
              <a:defRPr sz="800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4162893" y="120695"/>
            <a:ext cx="4352458" cy="1136791"/>
          </a:xfrm>
        </p:spPr>
        <p:txBody>
          <a:bodyPr anchor="b">
            <a:noAutofit/>
          </a:bodyPr>
          <a:lstStyle>
            <a:lvl1pPr>
              <a:defRPr sz="21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331837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0/50 Picture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 hasCustomPrompt="1"/>
          </p:nvPr>
        </p:nvSpPr>
        <p:spPr>
          <a:xfrm>
            <a:off x="0" y="1"/>
            <a:ext cx="9144000" cy="3420533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342569" indent="0">
              <a:buNone/>
              <a:defRPr sz="2100"/>
            </a:lvl2pPr>
            <a:lvl3pPr marL="685171" indent="0">
              <a:buNone/>
              <a:defRPr sz="1800"/>
            </a:lvl3pPr>
            <a:lvl4pPr marL="1027757" indent="0">
              <a:buNone/>
              <a:defRPr sz="1500"/>
            </a:lvl4pPr>
            <a:lvl5pPr marL="1370342" indent="0">
              <a:buNone/>
              <a:defRPr sz="1500"/>
            </a:lvl5pPr>
            <a:lvl6pPr marL="1712945" indent="0">
              <a:buNone/>
              <a:defRPr sz="1500"/>
            </a:lvl6pPr>
            <a:lvl7pPr marL="2055512" indent="0">
              <a:buNone/>
              <a:defRPr sz="1500"/>
            </a:lvl7pPr>
            <a:lvl8pPr marL="2398080" indent="0">
              <a:buNone/>
              <a:defRPr sz="1500"/>
            </a:lvl8pPr>
            <a:lvl9pPr marL="2740649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613022" y="5066166"/>
            <a:ext cx="7918031" cy="1211855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342569" indent="0">
              <a:buNone/>
              <a:defRPr sz="1100"/>
            </a:lvl2pPr>
            <a:lvl3pPr marL="685171" indent="0">
              <a:buNone/>
              <a:defRPr sz="900"/>
            </a:lvl3pPr>
            <a:lvl4pPr marL="1027757" indent="0">
              <a:buNone/>
              <a:defRPr sz="800"/>
            </a:lvl4pPr>
            <a:lvl5pPr marL="1370342" indent="0">
              <a:buNone/>
              <a:defRPr sz="800"/>
            </a:lvl5pPr>
            <a:lvl6pPr marL="1712945" indent="0">
              <a:buNone/>
              <a:defRPr sz="800"/>
            </a:lvl6pPr>
            <a:lvl7pPr marL="2055512" indent="0">
              <a:buNone/>
              <a:defRPr sz="800"/>
            </a:lvl7pPr>
            <a:lvl8pPr marL="2398080" indent="0">
              <a:buNone/>
              <a:defRPr sz="800"/>
            </a:lvl8pPr>
            <a:lvl9pPr marL="2740649" indent="0">
              <a:buNone/>
              <a:defRPr sz="800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613022" y="3644242"/>
            <a:ext cx="7918031" cy="724035"/>
          </a:xfrm>
        </p:spPr>
        <p:txBody>
          <a:bodyPr anchor="b">
            <a:noAutofit/>
          </a:bodyPr>
          <a:lstStyle>
            <a:lvl1pPr>
              <a:defRPr sz="21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004763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0/50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 hasCustomPrompt="1"/>
          </p:nvPr>
        </p:nvSpPr>
        <p:spPr>
          <a:xfrm>
            <a:off x="-1" y="24"/>
            <a:ext cx="4572001" cy="6857999"/>
          </a:xfrm>
        </p:spPr>
        <p:txBody>
          <a:bodyPr>
            <a:normAutofit/>
          </a:bodyPr>
          <a:lstStyle>
            <a:lvl1pPr marL="0" indent="0">
              <a:buNone/>
              <a:defRPr sz="1200" baseline="0"/>
            </a:lvl1pPr>
            <a:lvl2pPr marL="342569" indent="0">
              <a:buNone/>
              <a:defRPr sz="2100"/>
            </a:lvl2pPr>
            <a:lvl3pPr marL="685171" indent="0">
              <a:buNone/>
              <a:defRPr sz="1800"/>
            </a:lvl3pPr>
            <a:lvl4pPr marL="1027757" indent="0">
              <a:buNone/>
              <a:defRPr sz="1500"/>
            </a:lvl4pPr>
            <a:lvl5pPr marL="1370342" indent="0">
              <a:buNone/>
              <a:defRPr sz="1500"/>
            </a:lvl5pPr>
            <a:lvl6pPr marL="1712945" indent="0">
              <a:buNone/>
              <a:defRPr sz="1500"/>
            </a:lvl6pPr>
            <a:lvl7pPr marL="2055512" indent="0">
              <a:buNone/>
              <a:defRPr sz="1500"/>
            </a:lvl7pPr>
            <a:lvl8pPr marL="2398080" indent="0">
              <a:buNone/>
              <a:defRPr sz="1500"/>
            </a:lvl8pPr>
            <a:lvl9pPr marL="2740649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4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5035082" y="1941918"/>
            <a:ext cx="3629303" cy="3942795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342569" indent="0">
              <a:buNone/>
              <a:defRPr sz="1100"/>
            </a:lvl2pPr>
            <a:lvl3pPr marL="685171" indent="0">
              <a:buNone/>
              <a:defRPr sz="900"/>
            </a:lvl3pPr>
            <a:lvl4pPr marL="1027757" indent="0">
              <a:buNone/>
              <a:defRPr sz="800"/>
            </a:lvl4pPr>
            <a:lvl5pPr marL="1370342" indent="0">
              <a:buNone/>
              <a:defRPr sz="800"/>
            </a:lvl5pPr>
            <a:lvl6pPr marL="1712945" indent="0">
              <a:buNone/>
              <a:defRPr sz="800"/>
            </a:lvl6pPr>
            <a:lvl7pPr marL="2055512" indent="0">
              <a:buNone/>
              <a:defRPr sz="800"/>
            </a:lvl7pPr>
            <a:lvl8pPr marL="2398080" indent="0">
              <a:buNone/>
              <a:defRPr sz="800"/>
            </a:lvl8pPr>
            <a:lvl9pPr marL="2740649" indent="0">
              <a:buNone/>
              <a:defRPr sz="800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5021258" y="120695"/>
            <a:ext cx="3643127" cy="1136791"/>
          </a:xfrm>
        </p:spPr>
        <p:txBody>
          <a:bodyPr anchor="b">
            <a:noAutofit/>
          </a:bodyPr>
          <a:lstStyle>
            <a:lvl1pPr>
              <a:defRPr sz="21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14749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0/60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 hasCustomPrompt="1"/>
          </p:nvPr>
        </p:nvSpPr>
        <p:spPr>
          <a:xfrm>
            <a:off x="4223000" y="1941944"/>
            <a:ext cx="4250109" cy="402195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342569" indent="0">
              <a:buNone/>
              <a:defRPr sz="2100"/>
            </a:lvl2pPr>
            <a:lvl3pPr marL="685171" indent="0">
              <a:buNone/>
              <a:defRPr sz="1800"/>
            </a:lvl3pPr>
            <a:lvl4pPr marL="1027757" indent="0">
              <a:buNone/>
              <a:defRPr sz="1500"/>
            </a:lvl4pPr>
            <a:lvl5pPr marL="1370342" indent="0">
              <a:buNone/>
              <a:defRPr sz="1500"/>
            </a:lvl5pPr>
            <a:lvl6pPr marL="1712945" indent="0">
              <a:buNone/>
              <a:defRPr sz="1500"/>
            </a:lvl6pPr>
            <a:lvl7pPr marL="2055512" indent="0">
              <a:buNone/>
              <a:defRPr sz="1500"/>
            </a:lvl7pPr>
            <a:lvl8pPr marL="2398080" indent="0">
              <a:buNone/>
              <a:defRPr sz="1500"/>
            </a:lvl8pPr>
            <a:lvl9pPr marL="2740649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4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628650" y="1941944"/>
            <a:ext cx="3143250" cy="4021959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342569" indent="0">
              <a:buNone/>
              <a:defRPr sz="1100"/>
            </a:lvl2pPr>
            <a:lvl3pPr marL="685171" indent="0">
              <a:buNone/>
              <a:defRPr sz="900"/>
            </a:lvl3pPr>
            <a:lvl4pPr marL="1027757" indent="0">
              <a:buNone/>
              <a:defRPr sz="800"/>
            </a:lvl4pPr>
            <a:lvl5pPr marL="1370342" indent="0">
              <a:buNone/>
              <a:defRPr sz="800"/>
            </a:lvl5pPr>
            <a:lvl6pPr marL="1712945" indent="0">
              <a:buNone/>
              <a:defRPr sz="800"/>
            </a:lvl6pPr>
            <a:lvl7pPr marL="2055512" indent="0">
              <a:buNone/>
              <a:defRPr sz="800"/>
            </a:lvl7pPr>
            <a:lvl8pPr marL="2398080" indent="0">
              <a:buNone/>
              <a:defRPr sz="800"/>
            </a:lvl8pPr>
            <a:lvl9pPr marL="2740649" indent="0">
              <a:buNone/>
              <a:defRPr sz="800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36882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0/40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 hasCustomPrompt="1"/>
          </p:nvPr>
        </p:nvSpPr>
        <p:spPr>
          <a:xfrm>
            <a:off x="5105583" y="1941918"/>
            <a:ext cx="3409805" cy="3982340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256952" indent="0">
              <a:buNone/>
              <a:defRPr sz="1600"/>
            </a:lvl2pPr>
            <a:lvl3pPr marL="513905" indent="0">
              <a:buNone/>
              <a:defRPr sz="1400"/>
            </a:lvl3pPr>
            <a:lvl4pPr marL="770822" indent="0">
              <a:buNone/>
              <a:defRPr sz="1100"/>
            </a:lvl4pPr>
            <a:lvl5pPr marL="1027757" indent="0">
              <a:buNone/>
              <a:defRPr sz="1100"/>
            </a:lvl5pPr>
            <a:lvl6pPr marL="1284691" indent="0">
              <a:buNone/>
              <a:defRPr sz="1100"/>
            </a:lvl6pPr>
            <a:lvl7pPr marL="1541609" indent="0">
              <a:buNone/>
              <a:defRPr sz="1100"/>
            </a:lvl7pPr>
            <a:lvl8pPr marL="1798560" indent="0">
              <a:buNone/>
              <a:defRPr sz="1100"/>
            </a:lvl8pPr>
            <a:lvl9pPr marL="2055512" indent="0">
              <a:buNone/>
              <a:defRPr sz="1100"/>
            </a:lvl9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8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628651" y="1941917"/>
            <a:ext cx="4083050" cy="3982339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342569" indent="0">
              <a:buNone/>
              <a:defRPr sz="1100"/>
            </a:lvl2pPr>
            <a:lvl3pPr marL="685171" indent="0">
              <a:buNone/>
              <a:defRPr sz="900"/>
            </a:lvl3pPr>
            <a:lvl4pPr marL="1027757" indent="0">
              <a:buNone/>
              <a:defRPr sz="800"/>
            </a:lvl4pPr>
            <a:lvl5pPr marL="1370342" indent="0">
              <a:buNone/>
              <a:defRPr sz="800"/>
            </a:lvl5pPr>
            <a:lvl6pPr marL="1712945" indent="0">
              <a:buNone/>
              <a:defRPr sz="800"/>
            </a:lvl6pPr>
            <a:lvl7pPr marL="2055512" indent="0">
              <a:buNone/>
              <a:defRPr sz="800"/>
            </a:lvl7pPr>
            <a:lvl8pPr marL="2398080" indent="0">
              <a:buNone/>
              <a:defRPr sz="800"/>
            </a:lvl8pPr>
            <a:lvl9pPr marL="2740649" indent="0">
              <a:buNone/>
              <a:defRPr sz="800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9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514791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blem and Solu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1"/>
          <p:cNvSpPr>
            <a:spLocks noGrp="1"/>
          </p:cNvSpPr>
          <p:nvPr>
            <p:ph type="body" sz="half" idx="16" hasCustomPrompt="1"/>
          </p:nvPr>
        </p:nvSpPr>
        <p:spPr>
          <a:xfrm>
            <a:off x="4526636" y="5455554"/>
            <a:ext cx="3743945" cy="941259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256952" indent="0">
              <a:buNone/>
              <a:defRPr sz="800"/>
            </a:lvl2pPr>
            <a:lvl3pPr marL="513905" indent="0">
              <a:buNone/>
              <a:defRPr sz="700"/>
            </a:lvl3pPr>
            <a:lvl4pPr marL="770822" indent="0">
              <a:buNone/>
              <a:defRPr sz="600"/>
            </a:lvl4pPr>
            <a:lvl5pPr marL="1027757" indent="0">
              <a:buNone/>
              <a:defRPr sz="600"/>
            </a:lvl5pPr>
            <a:lvl6pPr marL="1284691" indent="0">
              <a:buNone/>
              <a:defRPr sz="600"/>
            </a:lvl6pPr>
            <a:lvl7pPr marL="1541609" indent="0">
              <a:buNone/>
              <a:defRPr sz="600"/>
            </a:lvl7pPr>
            <a:lvl8pPr marL="1798560" indent="0">
              <a:buNone/>
              <a:defRPr sz="600"/>
            </a:lvl8pPr>
            <a:lvl9pPr marL="2055512" indent="0">
              <a:buNone/>
              <a:defRPr sz="600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5" name="Text 2"/>
          <p:cNvSpPr>
            <a:spLocks noGrp="1"/>
          </p:cNvSpPr>
          <p:nvPr>
            <p:ph type="body" sz="quarter" idx="3" hasCustomPrompt="1"/>
          </p:nvPr>
        </p:nvSpPr>
        <p:spPr>
          <a:xfrm>
            <a:off x="4526636" y="4372743"/>
            <a:ext cx="3743945" cy="682191"/>
          </a:xfrm>
        </p:spPr>
        <p:txBody>
          <a:bodyPr anchor="b">
            <a:noAutofit/>
          </a:bodyPr>
          <a:lstStyle>
            <a:lvl1pPr marL="0" indent="0">
              <a:buNone/>
              <a:defRPr sz="1400" b="1"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6952" indent="0">
              <a:buNone/>
              <a:defRPr sz="1100" b="1"/>
            </a:lvl2pPr>
            <a:lvl3pPr marL="513905" indent="0">
              <a:buNone/>
              <a:defRPr sz="1000" b="1"/>
            </a:lvl3pPr>
            <a:lvl4pPr marL="770822" indent="0">
              <a:buNone/>
              <a:defRPr sz="900" b="1"/>
            </a:lvl4pPr>
            <a:lvl5pPr marL="1027757" indent="0">
              <a:buNone/>
              <a:defRPr sz="900" b="1"/>
            </a:lvl5pPr>
            <a:lvl6pPr marL="1284691" indent="0">
              <a:buNone/>
              <a:defRPr sz="900" b="1"/>
            </a:lvl6pPr>
            <a:lvl7pPr marL="1541609" indent="0">
              <a:buNone/>
              <a:defRPr sz="900" b="1"/>
            </a:lvl7pPr>
            <a:lvl8pPr marL="1798560" indent="0">
              <a:buNone/>
              <a:defRPr sz="900" b="1"/>
            </a:lvl8pPr>
            <a:lvl9pPr marL="2055512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1" name="Picture 1"/>
          <p:cNvSpPr>
            <a:spLocks noGrp="1"/>
          </p:cNvSpPr>
          <p:nvPr>
            <p:ph type="pic" sz="quarter" idx="14" hasCustomPrompt="1"/>
          </p:nvPr>
        </p:nvSpPr>
        <p:spPr>
          <a:xfrm>
            <a:off x="4629151" y="1670445"/>
            <a:ext cx="3440744" cy="270224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9" name="Text 3"/>
          <p:cNvSpPr>
            <a:spLocks noGrp="1"/>
          </p:cNvSpPr>
          <p:nvPr>
            <p:ph type="body" sz="half" idx="15" hasCustomPrompt="1"/>
          </p:nvPr>
        </p:nvSpPr>
        <p:spPr>
          <a:xfrm>
            <a:off x="527326" y="5455554"/>
            <a:ext cx="3689869" cy="941259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256952" indent="0">
              <a:buNone/>
              <a:defRPr sz="800"/>
            </a:lvl2pPr>
            <a:lvl3pPr marL="513905" indent="0">
              <a:buNone/>
              <a:defRPr sz="700"/>
            </a:lvl3pPr>
            <a:lvl4pPr marL="770822" indent="0">
              <a:buNone/>
              <a:defRPr sz="600"/>
            </a:lvl4pPr>
            <a:lvl5pPr marL="1027757" indent="0">
              <a:buNone/>
              <a:defRPr sz="600"/>
            </a:lvl5pPr>
            <a:lvl6pPr marL="1284691" indent="0">
              <a:buNone/>
              <a:defRPr sz="600"/>
            </a:lvl6pPr>
            <a:lvl7pPr marL="1541609" indent="0">
              <a:buNone/>
              <a:defRPr sz="600"/>
            </a:lvl7pPr>
            <a:lvl8pPr marL="1798560" indent="0">
              <a:buNone/>
              <a:defRPr sz="600"/>
            </a:lvl8pPr>
            <a:lvl9pPr marL="2055512" indent="0">
              <a:buNone/>
              <a:defRPr sz="600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3" name="Text 4"/>
          <p:cNvSpPr>
            <a:spLocks noGrp="1"/>
          </p:cNvSpPr>
          <p:nvPr>
            <p:ph type="body" idx="1" hasCustomPrompt="1"/>
          </p:nvPr>
        </p:nvSpPr>
        <p:spPr>
          <a:xfrm>
            <a:off x="527291" y="4372743"/>
            <a:ext cx="3689868" cy="682191"/>
          </a:xfrm>
        </p:spPr>
        <p:txBody>
          <a:bodyPr anchor="b">
            <a:noAutofit/>
          </a:bodyPr>
          <a:lstStyle>
            <a:lvl1pPr marL="0" indent="0">
              <a:buNone/>
              <a:defRPr sz="1400" b="1"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6952" indent="0">
              <a:buNone/>
              <a:defRPr sz="1100" b="1"/>
            </a:lvl2pPr>
            <a:lvl3pPr marL="513905" indent="0">
              <a:buNone/>
              <a:defRPr sz="1000" b="1"/>
            </a:lvl3pPr>
            <a:lvl4pPr marL="770822" indent="0">
              <a:buNone/>
              <a:defRPr sz="900" b="1"/>
            </a:lvl4pPr>
            <a:lvl5pPr marL="1027757" indent="0">
              <a:buNone/>
              <a:defRPr sz="900" b="1"/>
            </a:lvl5pPr>
            <a:lvl6pPr marL="1284691" indent="0">
              <a:buNone/>
              <a:defRPr sz="900" b="1"/>
            </a:lvl6pPr>
            <a:lvl7pPr marL="1541609" indent="0">
              <a:buNone/>
              <a:defRPr sz="900" b="1"/>
            </a:lvl7pPr>
            <a:lvl8pPr marL="1798560" indent="0">
              <a:buNone/>
              <a:defRPr sz="900" b="1"/>
            </a:lvl8pPr>
            <a:lvl9pPr marL="2055512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Picture 2"/>
          <p:cNvSpPr>
            <a:spLocks noGrp="1"/>
          </p:cNvSpPr>
          <p:nvPr>
            <p:ph type="pic" sz="quarter" idx="13" hasCustomPrompt="1"/>
          </p:nvPr>
        </p:nvSpPr>
        <p:spPr>
          <a:xfrm>
            <a:off x="628651" y="1660647"/>
            <a:ext cx="3364022" cy="271455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3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923680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itu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1"/>
          <p:cNvSpPr>
            <a:spLocks noGrp="1"/>
          </p:cNvSpPr>
          <p:nvPr>
            <p:ph type="pic" sz="quarter" idx="16" hasCustomPrompt="1"/>
          </p:nvPr>
        </p:nvSpPr>
        <p:spPr>
          <a:xfrm>
            <a:off x="4622480" y="4168235"/>
            <a:ext cx="3396485" cy="2345175"/>
          </a:xfr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4" name="Text 1"/>
          <p:cNvSpPr>
            <a:spLocks noGrp="1"/>
          </p:cNvSpPr>
          <p:nvPr>
            <p:ph type="body" sz="quarter" idx="18" hasCustomPrompt="1"/>
          </p:nvPr>
        </p:nvSpPr>
        <p:spPr>
          <a:xfrm>
            <a:off x="4622480" y="6096439"/>
            <a:ext cx="3396485" cy="416920"/>
          </a:xfrm>
          <a:solidFill>
            <a:schemeClr val="accent1">
              <a:lumMod val="75000"/>
              <a:alpha val="89804"/>
            </a:schemeClr>
          </a:solidFill>
        </p:spPr>
        <p:txBody>
          <a:bodyPr anchor="b">
            <a:no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342569" indent="0">
              <a:buNone/>
              <a:defRPr sz="1500" b="1"/>
            </a:lvl2pPr>
            <a:lvl3pPr marL="685171" indent="0">
              <a:buNone/>
              <a:defRPr sz="1400" b="1"/>
            </a:lvl3pPr>
            <a:lvl4pPr marL="1027757" indent="0">
              <a:buNone/>
              <a:defRPr sz="1200" b="1"/>
            </a:lvl4pPr>
            <a:lvl5pPr marL="1370342" indent="0">
              <a:buNone/>
              <a:defRPr sz="1200" b="1"/>
            </a:lvl5pPr>
            <a:lvl6pPr marL="1712945" indent="0">
              <a:buNone/>
              <a:defRPr sz="1200" b="1"/>
            </a:lvl6pPr>
            <a:lvl7pPr marL="2055512" indent="0">
              <a:buNone/>
              <a:defRPr sz="1200" b="1"/>
            </a:lvl7pPr>
            <a:lvl8pPr marL="2398080" indent="0">
              <a:buNone/>
              <a:defRPr sz="1200" b="1"/>
            </a:lvl8pPr>
            <a:lvl9pPr marL="2740649" indent="0">
              <a:buNone/>
              <a:defRPr sz="12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3" name="Picture 2"/>
          <p:cNvSpPr>
            <a:spLocks noGrp="1"/>
          </p:cNvSpPr>
          <p:nvPr>
            <p:ph type="pic" sz="quarter" idx="15" hasCustomPrompt="1"/>
          </p:nvPr>
        </p:nvSpPr>
        <p:spPr>
          <a:xfrm>
            <a:off x="933183" y="4168879"/>
            <a:ext cx="3396485" cy="2345175"/>
          </a:xfr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3" name="Text 2"/>
          <p:cNvSpPr>
            <a:spLocks noGrp="1"/>
          </p:cNvSpPr>
          <p:nvPr>
            <p:ph type="body" idx="17" hasCustomPrompt="1"/>
          </p:nvPr>
        </p:nvSpPr>
        <p:spPr>
          <a:xfrm>
            <a:off x="933183" y="6097369"/>
            <a:ext cx="3396485" cy="416041"/>
          </a:xfrm>
          <a:solidFill>
            <a:schemeClr val="accent1">
              <a:lumMod val="75000"/>
              <a:alpha val="89804"/>
            </a:schemeClr>
          </a:solidFill>
        </p:spPr>
        <p:txBody>
          <a:bodyPr anchor="b">
            <a:no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342569" indent="0">
              <a:buNone/>
              <a:defRPr sz="1500" b="1"/>
            </a:lvl2pPr>
            <a:lvl3pPr marL="685171" indent="0">
              <a:buNone/>
              <a:defRPr sz="1400" b="1"/>
            </a:lvl3pPr>
            <a:lvl4pPr marL="1027757" indent="0">
              <a:buNone/>
              <a:defRPr sz="1200" b="1"/>
            </a:lvl4pPr>
            <a:lvl5pPr marL="1370342" indent="0">
              <a:buNone/>
              <a:defRPr sz="1200" b="1"/>
            </a:lvl5pPr>
            <a:lvl6pPr marL="1712945" indent="0">
              <a:buNone/>
              <a:defRPr sz="1200" b="1"/>
            </a:lvl6pPr>
            <a:lvl7pPr marL="2055512" indent="0">
              <a:buNone/>
              <a:defRPr sz="1200" b="1"/>
            </a:lvl7pPr>
            <a:lvl8pPr marL="2398080" indent="0">
              <a:buNone/>
              <a:defRPr sz="1200" b="1"/>
            </a:lvl8pPr>
            <a:lvl9pPr marL="2740649" indent="0">
              <a:buNone/>
              <a:defRPr sz="12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7" name="Picture 3"/>
          <p:cNvSpPr>
            <a:spLocks noGrp="1"/>
          </p:cNvSpPr>
          <p:nvPr>
            <p:ph type="pic" sz="quarter" idx="14" hasCustomPrompt="1"/>
          </p:nvPr>
        </p:nvSpPr>
        <p:spPr>
          <a:xfrm>
            <a:off x="4622480" y="1597879"/>
            <a:ext cx="3396485" cy="2345175"/>
          </a:xfr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0" name="Text 3"/>
          <p:cNvSpPr>
            <a:spLocks noGrp="1"/>
          </p:cNvSpPr>
          <p:nvPr>
            <p:ph type="body" sz="quarter" idx="3" hasCustomPrompt="1"/>
          </p:nvPr>
        </p:nvSpPr>
        <p:spPr>
          <a:xfrm>
            <a:off x="4622480" y="3526083"/>
            <a:ext cx="3396485" cy="416920"/>
          </a:xfrm>
          <a:solidFill>
            <a:schemeClr val="accent1">
              <a:lumMod val="75000"/>
              <a:alpha val="89804"/>
            </a:schemeClr>
          </a:solidFill>
        </p:spPr>
        <p:txBody>
          <a:bodyPr anchor="b">
            <a:no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342569" indent="0">
              <a:buNone/>
              <a:defRPr sz="1500" b="1"/>
            </a:lvl2pPr>
            <a:lvl3pPr marL="685171" indent="0">
              <a:buNone/>
              <a:defRPr sz="1400" b="1"/>
            </a:lvl3pPr>
            <a:lvl4pPr marL="1027757" indent="0">
              <a:buNone/>
              <a:defRPr sz="1200" b="1"/>
            </a:lvl4pPr>
            <a:lvl5pPr marL="1370342" indent="0">
              <a:buNone/>
              <a:defRPr sz="1200" b="1"/>
            </a:lvl5pPr>
            <a:lvl6pPr marL="1712945" indent="0">
              <a:buNone/>
              <a:defRPr sz="1200" b="1"/>
            </a:lvl6pPr>
            <a:lvl7pPr marL="2055512" indent="0">
              <a:buNone/>
              <a:defRPr sz="1200" b="1"/>
            </a:lvl7pPr>
            <a:lvl8pPr marL="2398080" indent="0">
              <a:buNone/>
              <a:defRPr sz="1200" b="1"/>
            </a:lvl8pPr>
            <a:lvl9pPr marL="2740649" indent="0">
              <a:buNone/>
              <a:defRPr sz="12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6" name="Picture 4"/>
          <p:cNvSpPr>
            <a:spLocks noGrp="1"/>
          </p:cNvSpPr>
          <p:nvPr>
            <p:ph type="pic" sz="quarter" idx="13" hasCustomPrompt="1"/>
          </p:nvPr>
        </p:nvSpPr>
        <p:spPr>
          <a:xfrm>
            <a:off x="933183" y="1598523"/>
            <a:ext cx="3396485" cy="23451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9" name="Text 4"/>
          <p:cNvSpPr>
            <a:spLocks noGrp="1"/>
          </p:cNvSpPr>
          <p:nvPr>
            <p:ph type="body" idx="1" hasCustomPrompt="1"/>
          </p:nvPr>
        </p:nvSpPr>
        <p:spPr>
          <a:xfrm>
            <a:off x="933183" y="3526999"/>
            <a:ext cx="3396485" cy="416041"/>
          </a:xfrm>
          <a:solidFill>
            <a:schemeClr val="accent1">
              <a:lumMod val="75000"/>
              <a:alpha val="89804"/>
            </a:schemeClr>
          </a:solidFill>
        </p:spPr>
        <p:txBody>
          <a:bodyPr anchor="b">
            <a:no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342569" indent="0">
              <a:buNone/>
              <a:defRPr sz="1500" b="1"/>
            </a:lvl2pPr>
            <a:lvl3pPr marL="685171" indent="0">
              <a:buNone/>
              <a:defRPr sz="1400" b="1"/>
            </a:lvl3pPr>
            <a:lvl4pPr marL="1027757" indent="0">
              <a:buNone/>
              <a:defRPr sz="1200" b="1"/>
            </a:lvl4pPr>
            <a:lvl5pPr marL="1370342" indent="0">
              <a:buNone/>
              <a:defRPr sz="1200" b="1"/>
            </a:lvl5pPr>
            <a:lvl6pPr marL="1712945" indent="0">
              <a:buNone/>
              <a:defRPr sz="1200" b="1"/>
            </a:lvl6pPr>
            <a:lvl7pPr marL="2055512" indent="0">
              <a:buNone/>
              <a:defRPr sz="1200" b="1"/>
            </a:lvl7pPr>
            <a:lvl8pPr marL="2398080" indent="0">
              <a:buNone/>
              <a:defRPr sz="1200" b="1"/>
            </a:lvl8pPr>
            <a:lvl9pPr marL="2740649" indent="0">
              <a:buNone/>
              <a:defRPr sz="12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4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05505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ducts -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1"/>
          <p:cNvSpPr>
            <a:spLocks noGrp="1"/>
          </p:cNvSpPr>
          <p:nvPr>
            <p:ph type="body" sz="quarter" idx="18" hasCustomPrompt="1"/>
          </p:nvPr>
        </p:nvSpPr>
        <p:spPr>
          <a:xfrm>
            <a:off x="6075856" y="5453091"/>
            <a:ext cx="2573449" cy="958936"/>
          </a:xfrm>
        </p:spPr>
        <p:txBody>
          <a:bodyPr>
            <a:noAutofit/>
          </a:bodyPr>
          <a:lstStyle>
            <a:lvl1pPr marL="0" indent="0" algn="l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56952" indent="0" algn="l">
              <a:buNone/>
              <a:defRPr sz="900"/>
            </a:lvl2pPr>
            <a:lvl3pPr marL="513905" indent="0" algn="l">
              <a:buNone/>
              <a:defRPr sz="900"/>
            </a:lvl3pPr>
            <a:lvl4pPr marL="770822" indent="0" algn="l">
              <a:buNone/>
              <a:defRPr sz="900"/>
            </a:lvl4pPr>
            <a:lvl5pPr marL="1027757" indent="0" algn="l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6" name="Text 2"/>
          <p:cNvSpPr>
            <a:spLocks noGrp="1"/>
          </p:cNvSpPr>
          <p:nvPr>
            <p:ph type="body" idx="21" hasCustomPrompt="1"/>
          </p:nvPr>
        </p:nvSpPr>
        <p:spPr>
          <a:xfrm>
            <a:off x="6068901" y="5087679"/>
            <a:ext cx="2580368" cy="375911"/>
          </a:xfrm>
        </p:spPr>
        <p:txBody>
          <a:bodyPr anchor="b">
            <a:noAutofit/>
          </a:bodyPr>
          <a:lstStyle>
            <a:lvl1pPr marL="0" indent="0">
              <a:buNone/>
              <a:defRPr sz="1200" b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6952" indent="0">
              <a:buNone/>
              <a:defRPr sz="1100" b="1"/>
            </a:lvl2pPr>
            <a:lvl3pPr marL="513905" indent="0">
              <a:buNone/>
              <a:defRPr sz="1000" b="1"/>
            </a:lvl3pPr>
            <a:lvl4pPr marL="770822" indent="0">
              <a:buNone/>
              <a:defRPr sz="900" b="1"/>
            </a:lvl4pPr>
            <a:lvl5pPr marL="1027757" indent="0">
              <a:buNone/>
              <a:defRPr sz="900" b="1"/>
            </a:lvl5pPr>
            <a:lvl6pPr marL="1284691" indent="0">
              <a:buNone/>
              <a:defRPr sz="900" b="1"/>
            </a:lvl6pPr>
            <a:lvl7pPr marL="1541609" indent="0">
              <a:buNone/>
              <a:defRPr sz="900" b="1"/>
            </a:lvl7pPr>
            <a:lvl8pPr marL="1798560" indent="0">
              <a:buNone/>
              <a:defRPr sz="900" b="1"/>
            </a:lvl8pPr>
            <a:lvl9pPr marL="2055512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2" name="Picture 1"/>
          <p:cNvSpPr>
            <a:spLocks noGrp="1"/>
          </p:cNvSpPr>
          <p:nvPr>
            <p:ph type="pic" sz="quarter" idx="12" hasCustomPrompt="1"/>
          </p:nvPr>
        </p:nvSpPr>
        <p:spPr>
          <a:xfrm>
            <a:off x="6142382" y="2728081"/>
            <a:ext cx="2374161" cy="2148125"/>
          </a:xfr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7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3342835" y="5453142"/>
            <a:ext cx="2539448" cy="958935"/>
          </a:xfrm>
        </p:spPr>
        <p:txBody>
          <a:bodyPr>
            <a:noAutofit/>
          </a:bodyPr>
          <a:lstStyle>
            <a:lvl1pPr marL="0" indent="0" algn="l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56952" indent="0" algn="l">
              <a:buNone/>
              <a:defRPr sz="900"/>
            </a:lvl2pPr>
            <a:lvl3pPr marL="513905" indent="0" algn="l">
              <a:buNone/>
              <a:defRPr sz="900"/>
            </a:lvl3pPr>
            <a:lvl4pPr marL="770822" indent="0" algn="l">
              <a:buNone/>
              <a:defRPr sz="900"/>
            </a:lvl4pPr>
            <a:lvl5pPr marL="1027757" indent="0" algn="l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5" name="Text 4"/>
          <p:cNvSpPr>
            <a:spLocks noGrp="1"/>
          </p:cNvSpPr>
          <p:nvPr>
            <p:ph type="body" idx="20" hasCustomPrompt="1"/>
          </p:nvPr>
        </p:nvSpPr>
        <p:spPr>
          <a:xfrm>
            <a:off x="3338572" y="5087679"/>
            <a:ext cx="2536790" cy="375911"/>
          </a:xfrm>
        </p:spPr>
        <p:txBody>
          <a:bodyPr anchor="b">
            <a:noAutofit/>
          </a:bodyPr>
          <a:lstStyle>
            <a:lvl1pPr marL="0" indent="0">
              <a:buNone/>
              <a:defRPr sz="1200" b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6952" indent="0">
              <a:buNone/>
              <a:defRPr sz="1100" b="1"/>
            </a:lvl2pPr>
            <a:lvl3pPr marL="513905" indent="0">
              <a:buNone/>
              <a:defRPr sz="1000" b="1"/>
            </a:lvl3pPr>
            <a:lvl4pPr marL="770822" indent="0">
              <a:buNone/>
              <a:defRPr sz="900" b="1"/>
            </a:lvl4pPr>
            <a:lvl5pPr marL="1027757" indent="0">
              <a:buNone/>
              <a:defRPr sz="900" b="1"/>
            </a:lvl5pPr>
            <a:lvl6pPr marL="1284691" indent="0">
              <a:buNone/>
              <a:defRPr sz="900" b="1"/>
            </a:lvl6pPr>
            <a:lvl7pPr marL="1541609" indent="0">
              <a:buNone/>
              <a:defRPr sz="900" b="1"/>
            </a:lvl7pPr>
            <a:lvl8pPr marL="1798560" indent="0">
              <a:buNone/>
              <a:defRPr sz="900" b="1"/>
            </a:lvl8pPr>
            <a:lvl9pPr marL="2055512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1" name="Picture 2"/>
          <p:cNvSpPr>
            <a:spLocks noGrp="1"/>
          </p:cNvSpPr>
          <p:nvPr>
            <p:ph type="pic" sz="quarter" idx="11" hasCustomPrompt="1"/>
          </p:nvPr>
        </p:nvSpPr>
        <p:spPr>
          <a:xfrm>
            <a:off x="3409394" y="2728081"/>
            <a:ext cx="2374161" cy="2148125"/>
          </a:xfr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6" name="Text 5"/>
          <p:cNvSpPr>
            <a:spLocks noGrp="1"/>
          </p:cNvSpPr>
          <p:nvPr>
            <p:ph type="body" sz="quarter" idx="16" hasCustomPrompt="1"/>
          </p:nvPr>
        </p:nvSpPr>
        <p:spPr>
          <a:xfrm>
            <a:off x="553742" y="5453091"/>
            <a:ext cx="2527277" cy="958936"/>
          </a:xfrm>
        </p:spPr>
        <p:txBody>
          <a:bodyPr wrap="square">
            <a:noAutofit/>
          </a:bodyPr>
          <a:lstStyle>
            <a:lvl1pPr marL="0" indent="0" algn="l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256952" indent="0" algn="l">
              <a:buNone/>
              <a:defRPr sz="900"/>
            </a:lvl2pPr>
            <a:lvl3pPr marL="513905" indent="0" algn="l">
              <a:buNone/>
              <a:defRPr sz="900"/>
            </a:lvl3pPr>
            <a:lvl4pPr marL="770822" indent="0" algn="l">
              <a:buNone/>
              <a:defRPr sz="900"/>
            </a:lvl4pPr>
            <a:lvl5pPr marL="1027757" indent="0" algn="l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4" name="Text 6"/>
          <p:cNvSpPr>
            <a:spLocks noGrp="1"/>
          </p:cNvSpPr>
          <p:nvPr>
            <p:ph type="body" idx="1" hasCustomPrompt="1"/>
          </p:nvPr>
        </p:nvSpPr>
        <p:spPr>
          <a:xfrm>
            <a:off x="556362" y="5087679"/>
            <a:ext cx="2524620" cy="375911"/>
          </a:xfrm>
        </p:spPr>
        <p:txBody>
          <a:bodyPr anchor="b">
            <a:noAutofit/>
          </a:bodyPr>
          <a:lstStyle>
            <a:lvl1pPr marL="0" indent="0">
              <a:buNone/>
              <a:defRPr sz="1200" b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6952" indent="0">
              <a:buNone/>
              <a:defRPr sz="1100" b="1"/>
            </a:lvl2pPr>
            <a:lvl3pPr marL="513905" indent="0">
              <a:buNone/>
              <a:defRPr sz="1000" b="1"/>
            </a:lvl3pPr>
            <a:lvl4pPr marL="770822" indent="0">
              <a:buNone/>
              <a:defRPr sz="900" b="1"/>
            </a:lvl4pPr>
            <a:lvl5pPr marL="1027757" indent="0">
              <a:buNone/>
              <a:defRPr sz="900" b="1"/>
            </a:lvl5pPr>
            <a:lvl6pPr marL="1284691" indent="0">
              <a:buNone/>
              <a:defRPr sz="900" b="1"/>
            </a:lvl6pPr>
            <a:lvl7pPr marL="1541609" indent="0">
              <a:buNone/>
              <a:defRPr sz="900" b="1"/>
            </a:lvl7pPr>
            <a:lvl8pPr marL="1798560" indent="0">
              <a:buNone/>
              <a:defRPr sz="900" b="1"/>
            </a:lvl8pPr>
            <a:lvl9pPr marL="2055512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3" name="Picture 3"/>
          <p:cNvSpPr>
            <a:spLocks noGrp="1"/>
          </p:cNvSpPr>
          <p:nvPr>
            <p:ph type="pic" sz="quarter" idx="10" hasCustomPrompt="1"/>
          </p:nvPr>
        </p:nvSpPr>
        <p:spPr>
          <a:xfrm>
            <a:off x="629843" y="2728081"/>
            <a:ext cx="2374161" cy="214812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4" name="Text 7"/>
          <p:cNvSpPr>
            <a:spLocks noGrp="1"/>
          </p:cNvSpPr>
          <p:nvPr>
            <p:ph type="body" sz="quarter" idx="23" hasCustomPrompt="1"/>
          </p:nvPr>
        </p:nvSpPr>
        <p:spPr>
          <a:xfrm>
            <a:off x="599137" y="1845979"/>
            <a:ext cx="7917656" cy="681039"/>
          </a:xfrm>
        </p:spPr>
        <p:txBody>
          <a:bodyPr>
            <a:noAutofit/>
          </a:bodyPr>
          <a:lstStyle>
            <a:lvl1pPr marL="0" indent="0">
              <a:buNone/>
              <a:defRPr sz="1200"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9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147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29/07/2020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690047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ducts - Ti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6518695" y="4929714"/>
            <a:ext cx="2017814" cy="1334907"/>
          </a:xfrm>
        </p:spPr>
        <p:txBody>
          <a:bodyPr>
            <a:noAutofit/>
          </a:bodyPr>
          <a:lstStyle>
            <a:lvl1pPr marL="0" indent="0" algn="l">
              <a:buNone/>
              <a:defRPr sz="1200"/>
            </a:lvl1pPr>
            <a:lvl2pPr marL="256952" indent="0" algn="ctr">
              <a:buNone/>
              <a:defRPr sz="900"/>
            </a:lvl2pPr>
            <a:lvl3pPr marL="513905" indent="0" algn="ctr">
              <a:buNone/>
              <a:defRPr sz="900"/>
            </a:lvl3pPr>
            <a:lvl4pPr marL="770822" indent="0" algn="ctr">
              <a:buNone/>
              <a:defRPr sz="900"/>
            </a:lvl4pPr>
            <a:lvl5pPr marL="1027757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5" name="Text 2"/>
          <p:cNvSpPr>
            <a:spLocks noGrp="1"/>
          </p:cNvSpPr>
          <p:nvPr>
            <p:ph type="body" sz="quarter" idx="23" hasCustomPrompt="1"/>
          </p:nvPr>
        </p:nvSpPr>
        <p:spPr>
          <a:xfrm>
            <a:off x="6518695" y="4126535"/>
            <a:ext cx="2017814" cy="412751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latin typeface="+mn-lt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9" name="Picture 1"/>
          <p:cNvSpPr>
            <a:spLocks noGrp="1"/>
          </p:cNvSpPr>
          <p:nvPr>
            <p:ph type="pic" sz="quarter" idx="15" hasCustomPrompt="1"/>
          </p:nvPr>
        </p:nvSpPr>
        <p:spPr>
          <a:xfrm>
            <a:off x="4815514" y="4242592"/>
            <a:ext cx="1571128" cy="1937799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2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2445239" y="4929710"/>
            <a:ext cx="2029485" cy="1334907"/>
          </a:xfrm>
        </p:spPr>
        <p:txBody>
          <a:bodyPr>
            <a:noAutofit/>
          </a:bodyPr>
          <a:lstStyle>
            <a:lvl1pPr marL="0" indent="0" algn="l">
              <a:buNone/>
              <a:defRPr sz="1200"/>
            </a:lvl1pPr>
            <a:lvl2pPr marL="256952" indent="0" algn="ctr">
              <a:buNone/>
              <a:defRPr sz="900"/>
            </a:lvl2pPr>
            <a:lvl3pPr marL="513905" indent="0" algn="ctr">
              <a:buNone/>
              <a:defRPr sz="900"/>
            </a:lvl3pPr>
            <a:lvl4pPr marL="770822" indent="0" algn="ctr">
              <a:buNone/>
              <a:defRPr sz="900"/>
            </a:lvl4pPr>
            <a:lvl5pPr marL="1027757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4" name="Text 4"/>
          <p:cNvSpPr>
            <a:spLocks noGrp="1"/>
          </p:cNvSpPr>
          <p:nvPr>
            <p:ph type="body" sz="quarter" idx="22" hasCustomPrompt="1"/>
          </p:nvPr>
        </p:nvSpPr>
        <p:spPr>
          <a:xfrm>
            <a:off x="2444751" y="4159299"/>
            <a:ext cx="2030758" cy="412751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latin typeface="+mn-lt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7" name="Picture 2"/>
          <p:cNvSpPr>
            <a:spLocks noGrp="1"/>
          </p:cNvSpPr>
          <p:nvPr>
            <p:ph type="pic" sz="quarter" idx="11" hasCustomPrompt="1"/>
          </p:nvPr>
        </p:nvSpPr>
        <p:spPr>
          <a:xfrm>
            <a:off x="742057" y="4242592"/>
            <a:ext cx="1571128" cy="1937799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3" name="Text 5"/>
          <p:cNvSpPr>
            <a:spLocks noGrp="1"/>
          </p:cNvSpPr>
          <p:nvPr>
            <p:ph type="body" sz="quarter" idx="18" hasCustomPrompt="1"/>
          </p:nvPr>
        </p:nvSpPr>
        <p:spPr>
          <a:xfrm>
            <a:off x="6518695" y="2494671"/>
            <a:ext cx="2017814" cy="1285247"/>
          </a:xfrm>
        </p:spPr>
        <p:txBody>
          <a:bodyPr>
            <a:noAutofit/>
          </a:bodyPr>
          <a:lstStyle>
            <a:lvl1pPr marL="0" indent="0" algn="l">
              <a:buNone/>
              <a:defRPr sz="1200"/>
            </a:lvl1pPr>
            <a:lvl2pPr marL="256952" indent="0" algn="ctr">
              <a:buNone/>
              <a:defRPr sz="900"/>
            </a:lvl2pPr>
            <a:lvl3pPr marL="513905" indent="0" algn="ctr">
              <a:buNone/>
              <a:defRPr sz="900"/>
            </a:lvl3pPr>
            <a:lvl4pPr marL="770822" indent="0" algn="ctr">
              <a:buNone/>
              <a:defRPr sz="900"/>
            </a:lvl4pPr>
            <a:lvl5pPr marL="1027757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3" name="Text 6"/>
          <p:cNvSpPr>
            <a:spLocks noGrp="1"/>
          </p:cNvSpPr>
          <p:nvPr>
            <p:ph type="body" sz="quarter" idx="21" hasCustomPrompt="1"/>
          </p:nvPr>
        </p:nvSpPr>
        <p:spPr>
          <a:xfrm>
            <a:off x="6518695" y="1704708"/>
            <a:ext cx="2017814" cy="412751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latin typeface="+mn-lt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8" name="Picture 3"/>
          <p:cNvSpPr>
            <a:spLocks noGrp="1"/>
          </p:cNvSpPr>
          <p:nvPr>
            <p:ph type="pic" sz="quarter" idx="12" hasCustomPrompt="1"/>
          </p:nvPr>
        </p:nvSpPr>
        <p:spPr>
          <a:xfrm>
            <a:off x="4815516" y="1854405"/>
            <a:ext cx="1571128" cy="1897613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1" name="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2445239" y="2494623"/>
            <a:ext cx="2029485" cy="1285244"/>
          </a:xfrm>
        </p:spPr>
        <p:txBody>
          <a:bodyPr>
            <a:noAutofit/>
          </a:bodyPr>
          <a:lstStyle>
            <a:lvl1pPr marL="0" indent="0" algn="l">
              <a:buNone/>
              <a:defRPr sz="1200"/>
            </a:lvl1pPr>
            <a:lvl2pPr marL="256952" indent="0" algn="ctr">
              <a:buNone/>
              <a:defRPr sz="900"/>
            </a:lvl2pPr>
            <a:lvl3pPr marL="513905" indent="0" algn="ctr">
              <a:buNone/>
              <a:defRPr sz="900"/>
            </a:lvl3pPr>
            <a:lvl4pPr marL="770822" indent="0" algn="ctr">
              <a:buNone/>
              <a:defRPr sz="900"/>
            </a:lvl4pPr>
            <a:lvl5pPr marL="1027757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3" name="Text 8"/>
          <p:cNvSpPr>
            <a:spLocks noGrp="1"/>
          </p:cNvSpPr>
          <p:nvPr>
            <p:ph type="body" sz="quarter" idx="20" hasCustomPrompt="1"/>
          </p:nvPr>
        </p:nvSpPr>
        <p:spPr>
          <a:xfrm>
            <a:off x="2444751" y="1727752"/>
            <a:ext cx="2030758" cy="412751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latin typeface="+mn-lt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6" name="Picture 4"/>
          <p:cNvSpPr>
            <a:spLocks noGrp="1"/>
          </p:cNvSpPr>
          <p:nvPr>
            <p:ph type="pic" sz="quarter" idx="10" hasCustomPrompt="1"/>
          </p:nvPr>
        </p:nvSpPr>
        <p:spPr>
          <a:xfrm>
            <a:off x="742059" y="1854405"/>
            <a:ext cx="1571128" cy="18976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6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712381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deo 1"/>
          <p:cNvSpPr>
            <a:spLocks noGrp="1"/>
          </p:cNvSpPr>
          <p:nvPr>
            <p:ph type="media" sz="quarter" idx="20" hasCustomPrompt="1"/>
          </p:nvPr>
        </p:nvSpPr>
        <p:spPr>
          <a:xfrm>
            <a:off x="3223541" y="2045266"/>
            <a:ext cx="5317007" cy="406689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video</a:t>
            </a:r>
            <a:endParaRPr lang="ru-RU" dirty="0"/>
          </a:p>
        </p:txBody>
      </p:sp>
      <p:sp>
        <p:nvSpPr>
          <p:cNvPr id="4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624480" y="1932075"/>
            <a:ext cx="2308192" cy="3626769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6" name="Title"/>
          <p:cNvSpPr>
            <a:spLocks noGrp="1"/>
          </p:cNvSpPr>
          <p:nvPr>
            <p:ph type="title" hasCustomPrompt="1"/>
          </p:nvPr>
        </p:nvSpPr>
        <p:spPr>
          <a:xfrm>
            <a:off x="597358" y="120696"/>
            <a:ext cx="7918031" cy="1136791"/>
          </a:xfrm>
        </p:spPr>
        <p:txBody>
          <a:bodyPr anchor="b">
            <a:noAutofit/>
          </a:bodyPr>
          <a:lstStyle>
            <a:lvl1pPr>
              <a:defRPr sz="24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030876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jor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1"/>
          <p:cNvSpPr>
            <a:spLocks noGrp="1"/>
          </p:cNvSpPr>
          <p:nvPr>
            <p:ph type="body" sz="quarter" idx="11" hasCustomPrompt="1"/>
          </p:nvPr>
        </p:nvSpPr>
        <p:spPr>
          <a:xfrm>
            <a:off x="5568988" y="3624699"/>
            <a:ext cx="2492869" cy="23986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7" name="Text 2"/>
          <p:cNvSpPr>
            <a:spLocks noGrp="1"/>
          </p:cNvSpPr>
          <p:nvPr>
            <p:ph type="body" sz="quarter" idx="20" hasCustomPrompt="1"/>
          </p:nvPr>
        </p:nvSpPr>
        <p:spPr>
          <a:xfrm>
            <a:off x="5867624" y="3065462"/>
            <a:ext cx="2194197" cy="363539"/>
          </a:xfrm>
        </p:spPr>
        <p:txBody>
          <a:bodyPr>
            <a:noAutofit/>
          </a:bodyPr>
          <a:lstStyle>
            <a:lvl1pPr algn="l"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14530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ducts - Four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6988860" y="5352581"/>
            <a:ext cx="1571128" cy="412421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4" name="Picture 1"/>
          <p:cNvSpPr>
            <a:spLocks noGrp="1"/>
          </p:cNvSpPr>
          <p:nvPr>
            <p:ph type="pic" sz="quarter" idx="15" hasCustomPrompt="1"/>
          </p:nvPr>
        </p:nvSpPr>
        <p:spPr>
          <a:xfrm>
            <a:off x="6988860" y="3092985"/>
            <a:ext cx="1571128" cy="209483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" name="Text 2"/>
          <p:cNvSpPr>
            <a:spLocks noGrp="1"/>
          </p:cNvSpPr>
          <p:nvPr>
            <p:ph type="body" sz="quarter" idx="18" hasCustomPrompt="1"/>
          </p:nvPr>
        </p:nvSpPr>
        <p:spPr>
          <a:xfrm>
            <a:off x="4895295" y="5352581"/>
            <a:ext cx="1571128" cy="412421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7" name="Picture 2"/>
          <p:cNvSpPr>
            <a:spLocks noGrp="1"/>
          </p:cNvSpPr>
          <p:nvPr>
            <p:ph type="pic" sz="quarter" idx="12" hasCustomPrompt="1"/>
          </p:nvPr>
        </p:nvSpPr>
        <p:spPr>
          <a:xfrm>
            <a:off x="4895298" y="3085237"/>
            <a:ext cx="1571128" cy="209483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2801735" y="5352581"/>
            <a:ext cx="1571043" cy="412421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6" name="Picture 3"/>
          <p:cNvSpPr>
            <a:spLocks noGrp="1"/>
          </p:cNvSpPr>
          <p:nvPr>
            <p:ph type="pic" sz="quarter" idx="11" hasCustomPrompt="1"/>
          </p:nvPr>
        </p:nvSpPr>
        <p:spPr>
          <a:xfrm>
            <a:off x="2801736" y="3085237"/>
            <a:ext cx="1571128" cy="209483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4" name="Text 4"/>
          <p:cNvSpPr>
            <a:spLocks noGrp="1"/>
          </p:cNvSpPr>
          <p:nvPr>
            <p:ph type="body" sz="quarter" idx="16" hasCustomPrompt="1"/>
          </p:nvPr>
        </p:nvSpPr>
        <p:spPr>
          <a:xfrm>
            <a:off x="708209" y="5352581"/>
            <a:ext cx="1570685" cy="412421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3" name="Picture 4"/>
          <p:cNvSpPr>
            <a:spLocks noGrp="1"/>
          </p:cNvSpPr>
          <p:nvPr>
            <p:ph type="pic" sz="quarter" idx="10" hasCustomPrompt="1"/>
          </p:nvPr>
        </p:nvSpPr>
        <p:spPr>
          <a:xfrm>
            <a:off x="708174" y="3085237"/>
            <a:ext cx="1571128" cy="209483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5" name="Text 5"/>
          <p:cNvSpPr>
            <a:spLocks noGrp="1"/>
          </p:cNvSpPr>
          <p:nvPr>
            <p:ph type="body" sz="quarter" idx="23" hasCustomPrompt="1"/>
          </p:nvPr>
        </p:nvSpPr>
        <p:spPr>
          <a:xfrm>
            <a:off x="599137" y="1845979"/>
            <a:ext cx="7917656" cy="815383"/>
          </a:xfrm>
        </p:spPr>
        <p:txBody>
          <a:bodyPr>
            <a:noAutofit/>
          </a:bodyPr>
          <a:lstStyle>
            <a:lvl1pPr marL="0" indent="0">
              <a:buNone/>
              <a:defRPr sz="1200"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6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227907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6988860" y="5173427"/>
            <a:ext cx="1571128" cy="1077111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4" name="Picture 1"/>
          <p:cNvSpPr>
            <a:spLocks noGrp="1"/>
          </p:cNvSpPr>
          <p:nvPr>
            <p:ph type="pic" sz="quarter" idx="15" hasCustomPrompt="1"/>
          </p:nvPr>
        </p:nvSpPr>
        <p:spPr>
          <a:xfrm>
            <a:off x="6988860" y="2913789"/>
            <a:ext cx="1571128" cy="2094837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" name="Text 2"/>
          <p:cNvSpPr>
            <a:spLocks noGrp="1"/>
          </p:cNvSpPr>
          <p:nvPr>
            <p:ph type="body" sz="quarter" idx="18" hasCustomPrompt="1"/>
          </p:nvPr>
        </p:nvSpPr>
        <p:spPr>
          <a:xfrm>
            <a:off x="4895295" y="5173428"/>
            <a:ext cx="1571128" cy="1077111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7" name="Picture 2"/>
          <p:cNvSpPr>
            <a:spLocks noGrp="1"/>
          </p:cNvSpPr>
          <p:nvPr>
            <p:ph type="pic" sz="quarter" idx="12" hasCustomPrompt="1"/>
          </p:nvPr>
        </p:nvSpPr>
        <p:spPr>
          <a:xfrm>
            <a:off x="4895298" y="2906037"/>
            <a:ext cx="1571128" cy="2094837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2801735" y="5173430"/>
            <a:ext cx="1571043" cy="1077111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6" name="Picture 3"/>
          <p:cNvSpPr>
            <a:spLocks noGrp="1"/>
          </p:cNvSpPr>
          <p:nvPr>
            <p:ph type="pic" sz="quarter" idx="11" hasCustomPrompt="1"/>
          </p:nvPr>
        </p:nvSpPr>
        <p:spPr>
          <a:xfrm>
            <a:off x="2801736" y="2906037"/>
            <a:ext cx="1571128" cy="2094837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4" name="Text 4"/>
          <p:cNvSpPr>
            <a:spLocks noGrp="1"/>
          </p:cNvSpPr>
          <p:nvPr>
            <p:ph type="body" sz="quarter" idx="16" hasCustomPrompt="1"/>
          </p:nvPr>
        </p:nvSpPr>
        <p:spPr>
          <a:xfrm>
            <a:off x="708209" y="5173430"/>
            <a:ext cx="1570685" cy="1077111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3" name="Picture 4"/>
          <p:cNvSpPr>
            <a:spLocks noGrp="1"/>
          </p:cNvSpPr>
          <p:nvPr>
            <p:ph type="pic" sz="quarter" idx="10" hasCustomPrompt="1"/>
          </p:nvPr>
        </p:nvSpPr>
        <p:spPr>
          <a:xfrm>
            <a:off x="708174" y="2906037"/>
            <a:ext cx="1571128" cy="2094837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5" name="Text 5"/>
          <p:cNvSpPr>
            <a:spLocks noGrp="1"/>
          </p:cNvSpPr>
          <p:nvPr>
            <p:ph type="body" sz="quarter" idx="23" hasCustomPrompt="1"/>
          </p:nvPr>
        </p:nvSpPr>
        <p:spPr>
          <a:xfrm>
            <a:off x="599137" y="1845979"/>
            <a:ext cx="7917656" cy="887601"/>
          </a:xfrm>
        </p:spPr>
        <p:txBody>
          <a:bodyPr>
            <a:noAutofit/>
          </a:bodyPr>
          <a:lstStyle>
            <a:lvl1pPr marL="0" indent="0">
              <a:buNone/>
              <a:defRPr sz="1200"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6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95732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c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1"/>
          <p:cNvSpPr>
            <a:spLocks noGrp="1"/>
          </p:cNvSpPr>
          <p:nvPr>
            <p:ph type="body" sz="quarter" idx="20" hasCustomPrompt="1"/>
          </p:nvPr>
        </p:nvSpPr>
        <p:spPr>
          <a:xfrm>
            <a:off x="7167866" y="4837907"/>
            <a:ext cx="1080000" cy="1077111"/>
          </a:xfrm>
        </p:spPr>
        <p:txBody>
          <a:bodyPr>
            <a:noAutofit/>
          </a:bodyPr>
          <a:lstStyle>
            <a:lvl1pPr marL="0" indent="0" algn="l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Picture 1"/>
          <p:cNvSpPr>
            <a:spLocks noGrp="1"/>
          </p:cNvSpPr>
          <p:nvPr>
            <p:ph type="pic" sz="quarter" idx="14" hasCustomPrompt="1"/>
          </p:nvPr>
        </p:nvSpPr>
        <p:spPr>
          <a:xfrm>
            <a:off x="7221656" y="3142239"/>
            <a:ext cx="1080000" cy="1440000"/>
          </a:xfrm>
          <a:prstGeom prst="roundRect">
            <a:avLst>
              <a:gd name="adj" fmla="val 1359"/>
            </a:avLst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5" name="Text 2"/>
          <p:cNvSpPr>
            <a:spLocks noGrp="1"/>
          </p:cNvSpPr>
          <p:nvPr>
            <p:ph type="body" sz="quarter" idx="19" hasCustomPrompt="1"/>
          </p:nvPr>
        </p:nvSpPr>
        <p:spPr>
          <a:xfrm>
            <a:off x="5540885" y="4837907"/>
            <a:ext cx="1080000" cy="1077111"/>
          </a:xfrm>
        </p:spPr>
        <p:txBody>
          <a:bodyPr>
            <a:noAutofit/>
          </a:bodyPr>
          <a:lstStyle>
            <a:lvl1pPr marL="0" indent="0" algn="l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9" name="Picture 2"/>
          <p:cNvSpPr>
            <a:spLocks noGrp="1"/>
          </p:cNvSpPr>
          <p:nvPr>
            <p:ph type="pic" sz="quarter" idx="13" hasCustomPrompt="1"/>
          </p:nvPr>
        </p:nvSpPr>
        <p:spPr>
          <a:xfrm>
            <a:off x="5594674" y="3142239"/>
            <a:ext cx="1080000" cy="1440000"/>
          </a:xfrm>
          <a:prstGeom prst="roundRect">
            <a:avLst>
              <a:gd name="adj" fmla="val 3060"/>
            </a:avLst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4" name="Text 3"/>
          <p:cNvSpPr>
            <a:spLocks noGrp="1"/>
          </p:cNvSpPr>
          <p:nvPr>
            <p:ph type="body" sz="quarter" idx="18" hasCustomPrompt="1"/>
          </p:nvPr>
        </p:nvSpPr>
        <p:spPr>
          <a:xfrm>
            <a:off x="3913905" y="4842508"/>
            <a:ext cx="1080000" cy="1077111"/>
          </a:xfrm>
        </p:spPr>
        <p:txBody>
          <a:bodyPr>
            <a:noAutofit/>
          </a:bodyPr>
          <a:lstStyle>
            <a:lvl1pPr marL="0" indent="0" algn="l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8" name="Picture 3"/>
          <p:cNvSpPr>
            <a:spLocks noGrp="1"/>
          </p:cNvSpPr>
          <p:nvPr>
            <p:ph type="pic" sz="quarter" idx="12" hasCustomPrompt="1"/>
          </p:nvPr>
        </p:nvSpPr>
        <p:spPr>
          <a:xfrm>
            <a:off x="3967694" y="3142239"/>
            <a:ext cx="1080000" cy="1440000"/>
          </a:xfrm>
          <a:prstGeom prst="roundRect">
            <a:avLst>
              <a:gd name="adj" fmla="val 2493"/>
            </a:avLst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3" name="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2286924" y="4837907"/>
            <a:ext cx="1080000" cy="1077111"/>
          </a:xfrm>
        </p:spPr>
        <p:txBody>
          <a:bodyPr>
            <a:noAutofit/>
          </a:bodyPr>
          <a:lstStyle>
            <a:lvl1pPr marL="0" indent="0" algn="l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7" name="Picture 4"/>
          <p:cNvSpPr>
            <a:spLocks noGrp="1"/>
          </p:cNvSpPr>
          <p:nvPr>
            <p:ph type="pic" sz="quarter" idx="11" hasCustomPrompt="1"/>
          </p:nvPr>
        </p:nvSpPr>
        <p:spPr>
          <a:xfrm>
            <a:off x="2340715" y="3142239"/>
            <a:ext cx="1080000" cy="1440000"/>
          </a:xfrm>
          <a:prstGeom prst="roundRect">
            <a:avLst>
              <a:gd name="adj" fmla="val 2493"/>
            </a:avLst>
          </a:prstGeom>
        </p:spPr>
        <p:txBody>
          <a:bodyPr>
            <a:normAutofit/>
          </a:bodyPr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" name="Text 5"/>
          <p:cNvSpPr>
            <a:spLocks noGrp="1"/>
          </p:cNvSpPr>
          <p:nvPr>
            <p:ph type="body" sz="quarter" idx="16" hasCustomPrompt="1"/>
          </p:nvPr>
        </p:nvSpPr>
        <p:spPr>
          <a:xfrm>
            <a:off x="659945" y="4837907"/>
            <a:ext cx="1080000" cy="1077111"/>
          </a:xfrm>
        </p:spPr>
        <p:txBody>
          <a:bodyPr>
            <a:noAutofit/>
          </a:bodyPr>
          <a:lstStyle>
            <a:lvl1pPr marL="0" indent="0" algn="l">
              <a:buNone/>
              <a:defRPr sz="1200"/>
            </a:lvl1pPr>
            <a:lvl2pPr marL="342569" indent="0" algn="ctr">
              <a:buNone/>
              <a:defRPr sz="1200"/>
            </a:lvl2pPr>
            <a:lvl3pPr marL="685171" indent="0" algn="ctr">
              <a:buNone/>
              <a:defRPr sz="1200"/>
            </a:lvl3pPr>
            <a:lvl4pPr marL="1027757" indent="0" algn="ctr">
              <a:buNone/>
              <a:defRPr sz="1200"/>
            </a:lvl4pPr>
            <a:lvl5pPr marL="1370342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6" name="Picture 5"/>
          <p:cNvSpPr>
            <a:spLocks noGrp="1"/>
          </p:cNvSpPr>
          <p:nvPr>
            <p:ph type="pic" sz="quarter" idx="10" hasCustomPrompt="1"/>
          </p:nvPr>
        </p:nvSpPr>
        <p:spPr>
          <a:xfrm>
            <a:off x="713223" y="3142239"/>
            <a:ext cx="1080000" cy="1440000"/>
          </a:xfrm>
          <a:prstGeom prst="roundRect">
            <a:avLst>
              <a:gd name="adj" fmla="val 1926"/>
            </a:avLst>
          </a:prstGeo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7" name="Text 6"/>
          <p:cNvSpPr>
            <a:spLocks noGrp="1"/>
          </p:cNvSpPr>
          <p:nvPr>
            <p:ph type="body" sz="quarter" idx="23" hasCustomPrompt="1"/>
          </p:nvPr>
        </p:nvSpPr>
        <p:spPr>
          <a:xfrm>
            <a:off x="599137" y="1845979"/>
            <a:ext cx="7917656" cy="815383"/>
          </a:xfrm>
        </p:spPr>
        <p:txBody>
          <a:bodyPr>
            <a:noAutofit/>
          </a:bodyPr>
          <a:lstStyle>
            <a:lvl1pPr marL="0" indent="0">
              <a:buNone/>
              <a:defRPr sz="1200"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8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03863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 - Picture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1"/>
          <p:cNvSpPr>
            <a:spLocks noGrp="1"/>
          </p:cNvSpPr>
          <p:nvPr>
            <p:ph type="body" sz="quarter" idx="14" hasCustomPrompt="1"/>
          </p:nvPr>
        </p:nvSpPr>
        <p:spPr>
          <a:xfrm>
            <a:off x="4509427" y="5574921"/>
            <a:ext cx="3216127" cy="412421"/>
          </a:xfrm>
        </p:spPr>
        <p:txBody>
          <a:bodyPr>
            <a:noAutofit/>
          </a:bodyPr>
          <a:lstStyle>
            <a:lvl1pPr marL="0" indent="0" algn="r">
              <a:buNone/>
              <a:defRPr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9" name="Text 2"/>
          <p:cNvSpPr>
            <a:spLocks noGrp="1"/>
          </p:cNvSpPr>
          <p:nvPr>
            <p:ph type="body" sz="quarter" idx="16" hasCustomPrompt="1"/>
          </p:nvPr>
        </p:nvSpPr>
        <p:spPr>
          <a:xfrm>
            <a:off x="1589431" y="4343402"/>
            <a:ext cx="6136088" cy="1142067"/>
          </a:xfrm>
        </p:spPr>
        <p:txBody>
          <a:bodyPr>
            <a:noAutofit/>
          </a:bodyPr>
          <a:lstStyle>
            <a:lvl1pPr marL="0" indent="0" algn="l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56952" indent="0" algn="ctr">
              <a:buNone/>
              <a:defRPr sz="900"/>
            </a:lvl2pPr>
            <a:lvl3pPr marL="513905" indent="0" algn="ctr">
              <a:buNone/>
              <a:defRPr sz="900"/>
            </a:lvl3pPr>
            <a:lvl4pPr marL="770822" indent="0" algn="ctr">
              <a:buNone/>
              <a:defRPr sz="900"/>
            </a:lvl4pPr>
            <a:lvl5pPr marL="1027757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8" name="Picture 1"/>
          <p:cNvSpPr>
            <a:spLocks noGrp="1"/>
          </p:cNvSpPr>
          <p:nvPr>
            <p:ph type="pic" sz="quarter" idx="13" hasCustomPrompt="1"/>
          </p:nvPr>
        </p:nvSpPr>
        <p:spPr>
          <a:xfrm>
            <a:off x="3924000" y="2179816"/>
            <a:ext cx="1215000" cy="1620000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 algn="l"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375880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 -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1"/>
          <p:cNvSpPr>
            <a:spLocks noGrp="1"/>
          </p:cNvSpPr>
          <p:nvPr>
            <p:ph type="body" sz="quarter" idx="14" hasCustomPrompt="1"/>
          </p:nvPr>
        </p:nvSpPr>
        <p:spPr>
          <a:xfrm>
            <a:off x="3528756" y="5160673"/>
            <a:ext cx="3216127" cy="412421"/>
          </a:xfrm>
        </p:spPr>
        <p:txBody>
          <a:bodyPr>
            <a:noAutofit/>
          </a:bodyPr>
          <a:lstStyle>
            <a:lvl1pPr marL="0" indent="0" algn="l">
              <a:buNone/>
              <a:defRPr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1" name="Text 2"/>
          <p:cNvSpPr>
            <a:spLocks noGrp="1"/>
          </p:cNvSpPr>
          <p:nvPr>
            <p:ph type="body" sz="quarter" idx="16" hasCustomPrompt="1"/>
          </p:nvPr>
        </p:nvSpPr>
        <p:spPr>
          <a:xfrm>
            <a:off x="3523839" y="3871686"/>
            <a:ext cx="4991549" cy="1177395"/>
          </a:xfrm>
        </p:spPr>
        <p:txBody>
          <a:bodyPr>
            <a:noAutofit/>
          </a:bodyPr>
          <a:lstStyle>
            <a:lvl1pPr marL="0" indent="0" algn="l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56952" indent="0" algn="ctr">
              <a:buNone/>
              <a:defRPr sz="900"/>
            </a:lvl2pPr>
            <a:lvl3pPr marL="513905" indent="0" algn="ctr">
              <a:buNone/>
              <a:defRPr sz="900"/>
            </a:lvl3pPr>
            <a:lvl4pPr marL="770822" indent="0" algn="ctr">
              <a:buNone/>
              <a:defRPr sz="900"/>
            </a:lvl4pPr>
            <a:lvl5pPr marL="1027757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8" name="Picture 1"/>
          <p:cNvSpPr>
            <a:spLocks noGrp="1"/>
          </p:cNvSpPr>
          <p:nvPr>
            <p:ph type="pic" sz="quarter" idx="13" hasCustomPrompt="1"/>
          </p:nvPr>
        </p:nvSpPr>
        <p:spPr>
          <a:xfrm>
            <a:off x="1677103" y="3864086"/>
            <a:ext cx="1177448" cy="1569931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9" name="Text 3"/>
          <p:cNvSpPr>
            <a:spLocks noGrp="1"/>
          </p:cNvSpPr>
          <p:nvPr>
            <p:ph type="body" sz="quarter" idx="23" hasCustomPrompt="1"/>
          </p:nvPr>
        </p:nvSpPr>
        <p:spPr>
          <a:xfrm>
            <a:off x="599137" y="1845979"/>
            <a:ext cx="7917656" cy="815383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 algn="l"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55427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i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>
              <a:buNone/>
              <a:defRPr lang="ru-RU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quarter" idx="16" hasCustomPrompt="1"/>
          </p:nvPr>
        </p:nvSpPr>
        <p:spPr>
          <a:xfrm>
            <a:off x="1632505" y="2691058"/>
            <a:ext cx="5703800" cy="2079775"/>
          </a:xfrm>
        </p:spPr>
        <p:txBody>
          <a:bodyPr>
            <a:noAutofit/>
          </a:bodyPr>
          <a:lstStyle>
            <a:lvl1pPr marL="0" indent="0" algn="l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56952" indent="0" algn="ctr">
              <a:buNone/>
              <a:defRPr sz="900"/>
            </a:lvl2pPr>
            <a:lvl3pPr marL="513905" indent="0" algn="ctr">
              <a:buNone/>
              <a:defRPr sz="900"/>
            </a:lvl3pPr>
            <a:lvl4pPr marL="770822" indent="0" algn="ctr">
              <a:buNone/>
              <a:defRPr sz="900"/>
            </a:lvl4pPr>
            <a:lvl5pPr marL="1027757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352408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meline -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2341957" y="5311385"/>
            <a:ext cx="2242466" cy="821061"/>
          </a:xfrm>
        </p:spPr>
        <p:txBody>
          <a:bodyPr>
            <a:normAutofit/>
          </a:bodyPr>
          <a:lstStyle>
            <a:lvl1pPr algn="l">
              <a:defRPr sz="1200" b="0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6" name="Text 2"/>
          <p:cNvSpPr>
            <a:spLocks noGrp="1"/>
          </p:cNvSpPr>
          <p:nvPr>
            <p:ph type="body" sz="quarter" idx="18" hasCustomPrompt="1"/>
          </p:nvPr>
        </p:nvSpPr>
        <p:spPr>
          <a:xfrm>
            <a:off x="2341958" y="4940082"/>
            <a:ext cx="2062581" cy="450567"/>
          </a:xfrm>
        </p:spPr>
        <p:txBody>
          <a:bodyPr>
            <a:normAutofit/>
          </a:bodyPr>
          <a:lstStyle>
            <a:lvl1pPr algn="l">
              <a:defRPr sz="12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9" name="Picture 1"/>
          <p:cNvSpPr>
            <a:spLocks noGrp="1"/>
          </p:cNvSpPr>
          <p:nvPr>
            <p:ph type="pic" sz="quarter" idx="13" hasCustomPrompt="1"/>
          </p:nvPr>
        </p:nvSpPr>
        <p:spPr>
          <a:xfrm>
            <a:off x="5106987" y="4186667"/>
            <a:ext cx="2970000" cy="216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1" name="Picture 2"/>
          <p:cNvSpPr>
            <a:spLocks noGrp="1"/>
          </p:cNvSpPr>
          <p:nvPr>
            <p:ph type="pic" sz="quarter" idx="14" hasCustomPrompt="1"/>
          </p:nvPr>
        </p:nvSpPr>
        <p:spPr>
          <a:xfrm>
            <a:off x="1008930" y="4726667"/>
            <a:ext cx="1215000" cy="1620000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buNone/>
              <a:defRPr sz="11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6" name="Title"/>
          <p:cNvSpPr>
            <a:spLocks noGrp="1"/>
          </p:cNvSpPr>
          <p:nvPr>
            <p:ph type="title" hasCustomPrompt="1"/>
          </p:nvPr>
        </p:nvSpPr>
        <p:spPr>
          <a:xfrm>
            <a:off x="597357" y="120695"/>
            <a:ext cx="7918031" cy="1136791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  <p:sp>
        <p:nvSpPr>
          <p:cNvPr id="15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5027143" y="3117483"/>
            <a:ext cx="3488245" cy="997353"/>
          </a:xfrm>
        </p:spPr>
        <p:txBody>
          <a:bodyPr>
            <a:normAutofit/>
          </a:bodyPr>
          <a:lstStyle>
            <a:lvl1pPr algn="l">
              <a:defRPr sz="1200" b="0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4" name="Text 4"/>
          <p:cNvSpPr>
            <a:spLocks noGrp="1"/>
          </p:cNvSpPr>
          <p:nvPr>
            <p:ph type="body" sz="quarter" idx="16" hasCustomPrompt="1"/>
          </p:nvPr>
        </p:nvSpPr>
        <p:spPr>
          <a:xfrm>
            <a:off x="5027107" y="2647932"/>
            <a:ext cx="3049880" cy="450567"/>
          </a:xfrm>
        </p:spPr>
        <p:txBody>
          <a:bodyPr>
            <a:normAutofit/>
          </a:bodyPr>
          <a:lstStyle>
            <a:lvl1pPr algn="l">
              <a:defRPr sz="12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3" name="Text 5"/>
          <p:cNvSpPr>
            <a:spLocks noGrp="1"/>
          </p:cNvSpPr>
          <p:nvPr>
            <p:ph type="body" sz="quarter" idx="15" hasCustomPrompt="1"/>
          </p:nvPr>
        </p:nvSpPr>
        <p:spPr>
          <a:xfrm>
            <a:off x="1766070" y="2624491"/>
            <a:ext cx="2176463" cy="450567"/>
          </a:xfrm>
        </p:spPr>
        <p:txBody>
          <a:bodyPr>
            <a:normAutofit/>
          </a:bodyPr>
          <a:lstStyle>
            <a:lvl1pPr algn="r">
              <a:defRPr sz="14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9029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29/07/2020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725338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meline -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1"/>
          <p:cNvSpPr>
            <a:spLocks noGrp="1"/>
          </p:cNvSpPr>
          <p:nvPr>
            <p:ph type="pic" sz="quarter" idx="13" hasCustomPrompt="1"/>
          </p:nvPr>
        </p:nvSpPr>
        <p:spPr>
          <a:xfrm>
            <a:off x="1155723" y="4317199"/>
            <a:ext cx="2970000" cy="2160000"/>
          </a:xfrm>
        </p:spPr>
        <p:txBody>
          <a:bodyPr/>
          <a:lstStyle>
            <a:lvl1pPr marL="0" marR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685171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8" name="Picture 2"/>
          <p:cNvSpPr>
            <a:spLocks noGrp="1"/>
          </p:cNvSpPr>
          <p:nvPr>
            <p:ph type="pic" sz="quarter" idx="14" hasCustomPrompt="1"/>
          </p:nvPr>
        </p:nvSpPr>
        <p:spPr>
          <a:xfrm>
            <a:off x="4921675" y="1134469"/>
            <a:ext cx="2970000" cy="216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4" name="Text 1"/>
          <p:cNvSpPr>
            <a:spLocks noGrp="1"/>
          </p:cNvSpPr>
          <p:nvPr>
            <p:ph type="body" sz="quarter" idx="17" hasCustomPrompt="1"/>
          </p:nvPr>
        </p:nvSpPr>
        <p:spPr>
          <a:xfrm>
            <a:off x="4850126" y="4317199"/>
            <a:ext cx="3488245" cy="1814796"/>
          </a:xfrm>
        </p:spPr>
        <p:txBody>
          <a:bodyPr>
            <a:normAutofit/>
          </a:bodyPr>
          <a:lstStyle>
            <a:lvl1pPr algn="l">
              <a:defRPr sz="1200" b="0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3" name="Text 2"/>
          <p:cNvSpPr>
            <a:spLocks noGrp="1"/>
          </p:cNvSpPr>
          <p:nvPr>
            <p:ph type="body" sz="quarter" idx="16" hasCustomPrompt="1"/>
          </p:nvPr>
        </p:nvSpPr>
        <p:spPr>
          <a:xfrm>
            <a:off x="4850092" y="3847652"/>
            <a:ext cx="3049880" cy="450567"/>
          </a:xfrm>
        </p:spPr>
        <p:txBody>
          <a:bodyPr>
            <a:normAutofit/>
          </a:bodyPr>
          <a:lstStyle>
            <a:lvl1pPr algn="l">
              <a:defRPr sz="12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7" name="Text 3"/>
          <p:cNvSpPr>
            <a:spLocks noGrp="1"/>
          </p:cNvSpPr>
          <p:nvPr>
            <p:ph type="body" sz="quarter" idx="15" hasCustomPrompt="1"/>
          </p:nvPr>
        </p:nvSpPr>
        <p:spPr>
          <a:xfrm>
            <a:off x="2014269" y="3847610"/>
            <a:ext cx="2176463" cy="450567"/>
          </a:xfrm>
        </p:spPr>
        <p:txBody>
          <a:bodyPr>
            <a:normAutofit/>
          </a:bodyPr>
          <a:lstStyle>
            <a:lvl1pPr algn="r">
              <a:defRPr sz="14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6" name="Text 4"/>
          <p:cNvSpPr>
            <a:spLocks noGrp="1"/>
          </p:cNvSpPr>
          <p:nvPr>
            <p:ph type="body" sz="quarter" idx="19" hasCustomPrompt="1"/>
          </p:nvPr>
        </p:nvSpPr>
        <p:spPr>
          <a:xfrm>
            <a:off x="717396" y="1026160"/>
            <a:ext cx="3488245" cy="1905887"/>
          </a:xfrm>
        </p:spPr>
        <p:txBody>
          <a:bodyPr>
            <a:normAutofit/>
          </a:bodyPr>
          <a:lstStyle>
            <a:lvl1pPr algn="r">
              <a:defRPr sz="1200" b="0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8" name="Text 5"/>
          <p:cNvSpPr>
            <a:spLocks noGrp="1"/>
          </p:cNvSpPr>
          <p:nvPr>
            <p:ph type="body" sz="quarter" idx="20" hasCustomPrompt="1"/>
          </p:nvPr>
        </p:nvSpPr>
        <p:spPr>
          <a:xfrm>
            <a:off x="4850126" y="559591"/>
            <a:ext cx="2176463" cy="450567"/>
          </a:xfrm>
        </p:spPr>
        <p:txBody>
          <a:bodyPr>
            <a:normAutofit/>
          </a:bodyPr>
          <a:lstStyle>
            <a:lvl1pPr algn="l">
              <a:defRPr sz="14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5" name="Text 6"/>
          <p:cNvSpPr>
            <a:spLocks noGrp="1"/>
          </p:cNvSpPr>
          <p:nvPr>
            <p:ph type="body" sz="quarter" idx="18" hasCustomPrompt="1"/>
          </p:nvPr>
        </p:nvSpPr>
        <p:spPr>
          <a:xfrm>
            <a:off x="1155724" y="559591"/>
            <a:ext cx="3049880" cy="450567"/>
          </a:xfrm>
        </p:spPr>
        <p:txBody>
          <a:bodyPr>
            <a:normAutofit/>
          </a:bodyPr>
          <a:lstStyle>
            <a:lvl1pPr algn="r">
              <a:defRPr sz="12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080993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meline - N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1"/>
          <p:cNvSpPr>
            <a:spLocks noGrp="1"/>
          </p:cNvSpPr>
          <p:nvPr>
            <p:ph type="body" sz="quarter" idx="17" hasCustomPrompt="1"/>
          </p:nvPr>
        </p:nvSpPr>
        <p:spPr>
          <a:xfrm>
            <a:off x="6213391" y="4445825"/>
            <a:ext cx="2418746" cy="1577288"/>
          </a:xfrm>
        </p:spPr>
        <p:txBody>
          <a:bodyPr>
            <a:normAutofit/>
          </a:bodyPr>
          <a:lstStyle>
            <a:lvl1pPr algn="l">
              <a:defRPr sz="1200" b="0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4" name="Text 2"/>
          <p:cNvSpPr>
            <a:spLocks noGrp="1"/>
          </p:cNvSpPr>
          <p:nvPr>
            <p:ph type="body" sz="quarter" idx="16" hasCustomPrompt="1"/>
          </p:nvPr>
        </p:nvSpPr>
        <p:spPr>
          <a:xfrm>
            <a:off x="6213392" y="3986250"/>
            <a:ext cx="2083299" cy="450567"/>
          </a:xfrm>
        </p:spPr>
        <p:txBody>
          <a:bodyPr>
            <a:normAutofit/>
          </a:bodyPr>
          <a:lstStyle>
            <a:lvl1pPr algn="l">
              <a:defRPr sz="12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9" name="Picture 1"/>
          <p:cNvSpPr>
            <a:spLocks noGrp="1"/>
          </p:cNvSpPr>
          <p:nvPr>
            <p:ph type="pic" sz="quarter" idx="15" hasCustomPrompt="1"/>
          </p:nvPr>
        </p:nvSpPr>
        <p:spPr>
          <a:xfrm>
            <a:off x="4927715" y="3906688"/>
            <a:ext cx="1080000" cy="1440000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0" name="Text 3"/>
          <p:cNvSpPr>
            <a:spLocks noGrp="1"/>
          </p:cNvSpPr>
          <p:nvPr>
            <p:ph type="body" sz="quarter" idx="20" hasCustomPrompt="1"/>
          </p:nvPr>
        </p:nvSpPr>
        <p:spPr>
          <a:xfrm>
            <a:off x="2118630" y="3986250"/>
            <a:ext cx="2176463" cy="450567"/>
          </a:xfrm>
        </p:spPr>
        <p:txBody>
          <a:bodyPr>
            <a:normAutofit/>
          </a:bodyPr>
          <a:lstStyle>
            <a:lvl1pPr algn="r">
              <a:defRPr sz="14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7" name="Text 4"/>
          <p:cNvSpPr>
            <a:spLocks noGrp="1"/>
          </p:cNvSpPr>
          <p:nvPr>
            <p:ph type="body" sz="quarter" idx="19" hasCustomPrompt="1"/>
          </p:nvPr>
        </p:nvSpPr>
        <p:spPr>
          <a:xfrm>
            <a:off x="4868117" y="1037218"/>
            <a:ext cx="3488245" cy="2024035"/>
          </a:xfrm>
        </p:spPr>
        <p:txBody>
          <a:bodyPr>
            <a:normAutofit/>
          </a:bodyPr>
          <a:lstStyle>
            <a:lvl1pPr algn="l">
              <a:defRPr sz="1200" b="0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8" name="Picture 2"/>
          <p:cNvSpPr>
            <a:spLocks noGrp="1"/>
          </p:cNvSpPr>
          <p:nvPr>
            <p:ph type="pic" sz="quarter" idx="14" hasCustomPrompt="1"/>
          </p:nvPr>
        </p:nvSpPr>
        <p:spPr>
          <a:xfrm>
            <a:off x="1262111" y="1421596"/>
            <a:ext cx="2970000" cy="2160000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6" name="Text 5"/>
          <p:cNvSpPr>
            <a:spLocks noGrp="1"/>
          </p:cNvSpPr>
          <p:nvPr>
            <p:ph type="body" sz="quarter" idx="18" hasCustomPrompt="1"/>
          </p:nvPr>
        </p:nvSpPr>
        <p:spPr>
          <a:xfrm>
            <a:off x="4868083" y="567703"/>
            <a:ext cx="3049880" cy="450567"/>
          </a:xfrm>
        </p:spPr>
        <p:txBody>
          <a:bodyPr>
            <a:normAutofit/>
          </a:bodyPr>
          <a:lstStyle>
            <a:lvl1pPr algn="l">
              <a:defRPr sz="12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1" name="Text 6"/>
          <p:cNvSpPr>
            <a:spLocks noGrp="1"/>
          </p:cNvSpPr>
          <p:nvPr>
            <p:ph type="body" sz="quarter" idx="21" hasCustomPrompt="1"/>
          </p:nvPr>
        </p:nvSpPr>
        <p:spPr>
          <a:xfrm>
            <a:off x="2118630" y="566476"/>
            <a:ext cx="2176463" cy="450567"/>
          </a:xfrm>
        </p:spPr>
        <p:txBody>
          <a:bodyPr>
            <a:normAutofit/>
          </a:bodyPr>
          <a:lstStyle>
            <a:lvl1pPr algn="r">
              <a:defRPr sz="14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123729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1"/>
          <p:cNvSpPr>
            <a:spLocks noGrp="1"/>
          </p:cNvSpPr>
          <p:nvPr>
            <p:ph type="body" sz="quarter" idx="17" hasCustomPrompt="1"/>
          </p:nvPr>
        </p:nvSpPr>
        <p:spPr>
          <a:xfrm>
            <a:off x="1063341" y="5045668"/>
            <a:ext cx="4348955" cy="79311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338"/>
              </a:spcBef>
              <a:spcAft>
                <a:spcPts val="338"/>
              </a:spcAft>
              <a:buNone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Text 2"/>
          <p:cNvSpPr>
            <a:spLocks noGrp="1"/>
          </p:cNvSpPr>
          <p:nvPr>
            <p:ph type="body" sz="quarter" idx="15" hasCustomPrompt="1"/>
          </p:nvPr>
        </p:nvSpPr>
        <p:spPr>
          <a:xfrm>
            <a:off x="1063341" y="3971499"/>
            <a:ext cx="4348955" cy="79311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338"/>
              </a:spcBef>
              <a:spcAft>
                <a:spcPts val="338"/>
              </a:spcAft>
              <a:buNone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29" name="Text 3"/>
          <p:cNvSpPr>
            <a:spLocks noGrp="1"/>
          </p:cNvSpPr>
          <p:nvPr>
            <p:ph type="body" sz="quarter" idx="11" hasCustomPrompt="1"/>
          </p:nvPr>
        </p:nvSpPr>
        <p:spPr>
          <a:xfrm>
            <a:off x="1063341" y="2897331"/>
            <a:ext cx="4348955" cy="79311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338"/>
              </a:spcBef>
              <a:spcAft>
                <a:spcPts val="338"/>
              </a:spcAft>
              <a:buNone/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3" name="Text 4"/>
          <p:cNvSpPr>
            <a:spLocks noGrp="1"/>
          </p:cNvSpPr>
          <p:nvPr>
            <p:ph type="body" sz="quarter" idx="19" hasCustomPrompt="1"/>
          </p:nvPr>
        </p:nvSpPr>
        <p:spPr>
          <a:xfrm>
            <a:off x="596901" y="1787901"/>
            <a:ext cx="4815358" cy="669565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597336" y="120696"/>
            <a:ext cx="4814939" cy="1136791"/>
          </a:xfrm>
        </p:spPr>
        <p:txBody>
          <a:bodyPr anchor="b">
            <a:normAutofit/>
          </a:bodyPr>
          <a:lstStyle>
            <a:lvl1pPr>
              <a:defRPr sz="24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  <p:sp>
        <p:nvSpPr>
          <p:cNvPr id="14" name="Picture 1"/>
          <p:cNvSpPr>
            <a:spLocks noGrp="1"/>
          </p:cNvSpPr>
          <p:nvPr>
            <p:ph type="pic" idx="1" hasCustomPrompt="1"/>
          </p:nvPr>
        </p:nvSpPr>
        <p:spPr>
          <a:xfrm>
            <a:off x="6137190" y="-8467"/>
            <a:ext cx="3007780" cy="6876000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256952" indent="0">
              <a:buNone/>
              <a:defRPr sz="1600"/>
            </a:lvl2pPr>
            <a:lvl3pPr marL="513905" indent="0">
              <a:buNone/>
              <a:defRPr sz="1400"/>
            </a:lvl3pPr>
            <a:lvl4pPr marL="770822" indent="0">
              <a:buNone/>
              <a:defRPr sz="1100"/>
            </a:lvl4pPr>
            <a:lvl5pPr marL="1027757" indent="0">
              <a:buNone/>
              <a:defRPr sz="1100"/>
            </a:lvl5pPr>
            <a:lvl6pPr marL="1284691" indent="0">
              <a:buNone/>
              <a:defRPr sz="1100"/>
            </a:lvl6pPr>
            <a:lvl7pPr marL="1541609" indent="0">
              <a:buNone/>
              <a:defRPr sz="1100"/>
            </a:lvl7pPr>
            <a:lvl8pPr marL="1798560" indent="0">
              <a:buNone/>
              <a:defRPr sz="1100"/>
            </a:lvl8pPr>
            <a:lvl9pPr marL="2055512" indent="0">
              <a:buNone/>
              <a:defRPr sz="1100"/>
            </a:lvl9pPr>
          </a:lstStyle>
          <a:p>
            <a:r>
              <a:rPr lang="en-US"/>
              <a:t>Click icon to add picture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878911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gratul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 hasCustomPrompt="1"/>
          </p:nvPr>
        </p:nvSpPr>
        <p:spPr>
          <a:xfrm>
            <a:off x="5122371" y="24"/>
            <a:ext cx="4021667" cy="685799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256952" indent="0">
              <a:buNone/>
              <a:defRPr sz="1600"/>
            </a:lvl2pPr>
            <a:lvl3pPr marL="513905" indent="0">
              <a:buNone/>
              <a:defRPr sz="1400"/>
            </a:lvl3pPr>
            <a:lvl4pPr marL="770822" indent="0">
              <a:buNone/>
              <a:defRPr sz="1100"/>
            </a:lvl4pPr>
            <a:lvl5pPr marL="1027757" indent="0">
              <a:buNone/>
              <a:defRPr sz="1100"/>
            </a:lvl5pPr>
            <a:lvl6pPr marL="1284691" indent="0">
              <a:buNone/>
              <a:defRPr sz="1100"/>
            </a:lvl6pPr>
            <a:lvl7pPr marL="1541609" indent="0">
              <a:buNone/>
              <a:defRPr sz="1100"/>
            </a:lvl7pPr>
            <a:lvl8pPr marL="1798560" indent="0">
              <a:buNone/>
              <a:defRPr sz="1100"/>
            </a:lvl8pPr>
            <a:lvl9pPr marL="2055512" indent="0">
              <a:buNone/>
              <a:defRPr sz="1100"/>
            </a:lvl9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4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836580" y="3330911"/>
            <a:ext cx="3852154" cy="3079324"/>
          </a:xfrm>
        </p:spPr>
        <p:txBody>
          <a:bodyPr>
            <a:noAutofit/>
          </a:bodyPr>
          <a:lstStyle>
            <a:lvl1pPr marL="0" indent="0" algn="l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56952" indent="0">
              <a:buNone/>
              <a:defRPr sz="800"/>
            </a:lvl2pPr>
            <a:lvl3pPr marL="513905" indent="0">
              <a:buNone/>
              <a:defRPr sz="700"/>
            </a:lvl3pPr>
            <a:lvl4pPr marL="770822" indent="0">
              <a:buNone/>
              <a:defRPr sz="600"/>
            </a:lvl4pPr>
            <a:lvl5pPr marL="1027757" indent="0">
              <a:buNone/>
              <a:defRPr sz="600"/>
            </a:lvl5pPr>
            <a:lvl6pPr marL="1284691" indent="0">
              <a:buNone/>
              <a:defRPr sz="600"/>
            </a:lvl6pPr>
            <a:lvl7pPr marL="1541609" indent="0">
              <a:buNone/>
              <a:defRPr sz="600"/>
            </a:lvl7pPr>
            <a:lvl8pPr marL="1798560" indent="0">
              <a:buNone/>
              <a:defRPr sz="600"/>
            </a:lvl8pPr>
            <a:lvl9pPr marL="2055512" indent="0">
              <a:buNone/>
              <a:defRPr sz="600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5" name="Title"/>
          <p:cNvSpPr>
            <a:spLocks noGrp="1"/>
          </p:cNvSpPr>
          <p:nvPr>
            <p:ph type="title" hasCustomPrompt="1"/>
          </p:nvPr>
        </p:nvSpPr>
        <p:spPr>
          <a:xfrm>
            <a:off x="836579" y="1171068"/>
            <a:ext cx="3852153" cy="1475360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38170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esentation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0149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01498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592" y="6229042"/>
            <a:ext cx="3704960" cy="2547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127" y="5409253"/>
            <a:ext cx="1914660" cy="1080000"/>
          </a:xfrm>
          <a:prstGeom prst="rect">
            <a:avLst/>
          </a:prstGeom>
        </p:spPr>
      </p:pic>
      <p:sp>
        <p:nvSpPr>
          <p:cNvPr id="1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31471" y="1178700"/>
            <a:ext cx="576074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Presenter’s Name (click to edit)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31412" y="1988808"/>
            <a:ext cx="576080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Presentation Title (click to edit)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6552200" y="374614"/>
            <a:ext cx="2160000" cy="2160292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395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29/07/2020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8828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29/07/2020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7218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29/07/2020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6314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EAE8-E5B9-4A2A-8FD6-EE23F38C86A4}" type="datetimeFigureOut">
              <a:rPr lang="en-GB" smtClean="0"/>
              <a:t>29/07/2020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8905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4.emf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18" Type="http://schemas.openxmlformats.org/officeDocument/2006/relationships/slideLayout" Target="../slideLayouts/slideLayout43.xml"/><Relationship Id="rId26" Type="http://schemas.openxmlformats.org/officeDocument/2006/relationships/slideLayout" Target="../slideLayouts/slideLayout51.xml"/><Relationship Id="rId3" Type="http://schemas.openxmlformats.org/officeDocument/2006/relationships/slideLayout" Target="../slideLayouts/slideLayout28.xml"/><Relationship Id="rId21" Type="http://schemas.openxmlformats.org/officeDocument/2006/relationships/slideLayout" Target="../slideLayouts/slideLayout46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17" Type="http://schemas.openxmlformats.org/officeDocument/2006/relationships/slideLayout" Target="../slideLayouts/slideLayout42.xml"/><Relationship Id="rId25" Type="http://schemas.openxmlformats.org/officeDocument/2006/relationships/slideLayout" Target="../slideLayouts/slideLayout50.xml"/><Relationship Id="rId2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41.xml"/><Relationship Id="rId20" Type="http://schemas.openxmlformats.org/officeDocument/2006/relationships/slideLayout" Target="../slideLayouts/slideLayout45.xml"/><Relationship Id="rId29" Type="http://schemas.openxmlformats.org/officeDocument/2006/relationships/slideLayout" Target="../slideLayouts/slideLayout54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24" Type="http://schemas.openxmlformats.org/officeDocument/2006/relationships/slideLayout" Target="../slideLayouts/slideLayout49.xml"/><Relationship Id="rId5" Type="http://schemas.openxmlformats.org/officeDocument/2006/relationships/slideLayout" Target="../slideLayouts/slideLayout30.xml"/><Relationship Id="rId15" Type="http://schemas.openxmlformats.org/officeDocument/2006/relationships/slideLayout" Target="../slideLayouts/slideLayout40.xml"/><Relationship Id="rId23" Type="http://schemas.openxmlformats.org/officeDocument/2006/relationships/slideLayout" Target="../slideLayouts/slideLayout48.xml"/><Relationship Id="rId28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35.xml"/><Relationship Id="rId19" Type="http://schemas.openxmlformats.org/officeDocument/2006/relationships/slideLayout" Target="../slideLayouts/slideLayout44.xml"/><Relationship Id="rId31" Type="http://schemas.openxmlformats.org/officeDocument/2006/relationships/tags" Target="../tags/tag1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Relationship Id="rId22" Type="http://schemas.openxmlformats.org/officeDocument/2006/relationships/slideLayout" Target="../slideLayouts/slideLayout47.xml"/><Relationship Id="rId27" Type="http://schemas.openxmlformats.org/officeDocument/2006/relationships/slideLayout" Target="../slideLayouts/slideLayout52.xml"/><Relationship Id="rId30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8EAE8-E5B9-4A2A-8FD6-EE23F38C86A4}" type="datetimeFigureOut">
              <a:rPr lang="en-GB" smtClean="0"/>
              <a:t>29/07/2020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0F0F1-2595-4079-A952-218863F7D71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3488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556" y="5945640"/>
            <a:ext cx="957330" cy="540000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4932046" y="6453644"/>
            <a:ext cx="396271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fld id="{268E1414-5F24-4E3F-ACA1-76792B015177}" type="slidenum">
              <a:rPr lang="en-GB" sz="800">
                <a:solidFill>
                  <a:prstClr val="black"/>
                </a:solidFill>
              </a:rPr>
              <a:pPr algn="r" defTabSz="457200"/>
              <a:t>‹#›</a:t>
            </a:fld>
            <a:endParaRPr lang="en-GB" sz="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7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DC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</p:spPr>
        <p:txBody>
          <a:bodyPr vert="horz" lIns="68526" tIns="34289" rIns="68526" bIns="34289" rtlCol="0">
            <a:normAutofit/>
          </a:bodyPr>
          <a:lstStyle/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68526" tIns="34289" rIns="68526" bIns="34289" rtlCol="0" anchor="ctr">
            <a:normAutofit/>
          </a:bodyPr>
          <a:lstStyle/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31"/>
    </p:custDataLst>
    <p:extLst>
      <p:ext uri="{BB962C8B-B14F-4D97-AF65-F5344CB8AC3E}">
        <p14:creationId xmlns:p14="http://schemas.microsoft.com/office/powerpoint/2010/main" val="3051744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  <p:sldLayoutId id="2147483697" r:id="rId22"/>
    <p:sldLayoutId id="2147483698" r:id="rId23"/>
    <p:sldLayoutId id="2147483699" r:id="rId24"/>
    <p:sldLayoutId id="2147483700" r:id="rId25"/>
    <p:sldLayoutId id="2147483701" r:id="rId26"/>
    <p:sldLayoutId id="2147483702" r:id="rId27"/>
    <p:sldLayoutId id="2147483703" r:id="rId28"/>
    <p:sldLayoutId id="2147483704" r:id="rId29"/>
  </p:sldLayoutIdLst>
  <p:txStyles>
    <p:titleStyle>
      <a:lvl1pPr algn="l" defTabSz="685171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>
              <a:lumMod val="75000"/>
              <a:lumOff val="25000"/>
            </a:schemeClr>
          </a:solidFill>
          <a:latin typeface="+mj-lt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0" indent="0" algn="l" defTabSz="685171" rtl="0" eaLnBrk="1" latinLnBrk="0" hangingPunct="1">
        <a:lnSpc>
          <a:spcPct val="13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13905" indent="-171302" algn="l" defTabSz="685171" rtl="0" eaLnBrk="1" latinLnBrk="0" hangingPunct="1">
        <a:lnSpc>
          <a:spcPct val="13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856472" indent="-171302" algn="l" defTabSz="685171" rtl="0" eaLnBrk="1" latinLnBrk="0" hangingPunct="1">
        <a:lnSpc>
          <a:spcPct val="13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199040" indent="-171302" algn="l" defTabSz="685171" rtl="0" eaLnBrk="1" latinLnBrk="0" hangingPunct="1">
        <a:lnSpc>
          <a:spcPct val="13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1609" indent="-171302" algn="l" defTabSz="685171" rtl="0" eaLnBrk="1" latinLnBrk="0" hangingPunct="1">
        <a:lnSpc>
          <a:spcPct val="13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4211" indent="-171302" algn="l" defTabSz="68517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6797" indent="-171302" algn="l" defTabSz="68517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69382" indent="-171302" algn="l" defTabSz="68517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1985" indent="-171302" algn="l" defTabSz="68517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17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569" algn="l" defTabSz="68517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171" algn="l" defTabSz="68517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7757" algn="l" defTabSz="68517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0342" algn="l" defTabSz="68517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2945" algn="l" defTabSz="68517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5512" algn="l" defTabSz="68517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8080" algn="l" defTabSz="68517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0649" algn="l" defTabSz="68517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cu.ac.uk/library/servicesforstaff/edsharegcu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cu.ac.uk/library/servicesforstaff/edsharegcu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dshare.gcu.ac.uk/5415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dshare.gcu.ac.uk/help/KeepingItLegal.pdf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s://www.connected.gcu.ac.uk/sites/AcademicDevelopment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clascanrequests@gcu.ac.uk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cu.ac.uk/library/servicesforstaff/copyright/copyrightexceptionsforeducation/" TargetMode="External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Relationship Id="rId4" Type="http://schemas.microsoft.com/office/2007/relationships/hdphoto" Target="../media/hdphoto1.wdp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cu.ac.uk/library/servicesforstaff/copyright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7.xml"/><Relationship Id="rId4" Type="http://schemas.openxmlformats.org/officeDocument/2006/relationships/hyperlink" Target="mailto:copyright@gcu.ac.uk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cu.ac.uk/library/servicesforstaff/copyright/reusingcontent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://www.google.com/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edshare@gcu.ac.uk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png"/><Relationship Id="rId5" Type="http://schemas.openxmlformats.org/officeDocument/2006/relationships/hyperlink" Target="https://creativecommons.org/licenses/by/4.0/" TargetMode="External"/><Relationship Id="rId4" Type="http://schemas.openxmlformats.org/officeDocument/2006/relationships/hyperlink" Target="https://www.gcu.ac.uk/library/servicesforstaff/edsharegcu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471" y="1088688"/>
            <a:ext cx="5760746" cy="646331"/>
          </a:xfrm>
        </p:spPr>
        <p:txBody>
          <a:bodyPr/>
          <a:lstStyle/>
          <a:p>
            <a:r>
              <a:rPr lang="en-GB" sz="3600" dirty="0"/>
              <a:t>Seth Thompson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31412" y="2348856"/>
            <a:ext cx="7020972" cy="1754326"/>
          </a:xfrm>
        </p:spPr>
        <p:txBody>
          <a:bodyPr/>
          <a:lstStyle/>
          <a:p>
            <a:r>
              <a:rPr lang="en-GB" sz="3600" dirty="0"/>
              <a:t>An introduction to edShare@GCU and Open Educational Resources (OER)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69728" y="4869160"/>
            <a:ext cx="3744416" cy="923330"/>
          </a:xfrm>
          <a:prstGeom prst="rect">
            <a:avLst/>
          </a:prstGeom>
          <a:noFill/>
          <a:ln>
            <a:solidFill>
              <a:sysClr val="window" lastClr="FFFFFF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Presentation by Seth Thompson. Licensed under the terms of  a 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hlinkClick r:id="rId3"/>
              </a:rPr>
              <a:t>CC-BY-4.0 license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5661" y="5502186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77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980728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</a:rPr>
              <a:t>Practical demonstration of edShare@GCU</a:t>
            </a:r>
          </a:p>
          <a:p>
            <a:pPr marL="1200150" lvl="1" indent="-457200">
              <a:buFont typeface="Courier New" panose="02070309020205020404" pitchFamily="49" charset="0"/>
              <a:buChar char="o"/>
            </a:pPr>
            <a:r>
              <a:rPr lang="en-GB" sz="1800" dirty="0"/>
              <a:t>Uploading a file</a:t>
            </a:r>
          </a:p>
          <a:p>
            <a:pPr marL="1200150" lvl="1" indent="-457200">
              <a:buFont typeface="Courier New" panose="02070309020205020404" pitchFamily="49" charset="0"/>
              <a:buChar char="o"/>
            </a:pPr>
            <a:r>
              <a:rPr lang="en-GB" sz="1800" dirty="0"/>
              <a:t>Adding metadata</a:t>
            </a:r>
          </a:p>
          <a:p>
            <a:pPr marL="1200150" lvl="1" indent="-457200">
              <a:buFont typeface="Courier New" panose="02070309020205020404" pitchFamily="49" charset="0"/>
              <a:buChar char="o"/>
            </a:pPr>
            <a:r>
              <a:rPr lang="en-GB" sz="1800" dirty="0"/>
              <a:t>Version control (versioning)</a:t>
            </a:r>
          </a:p>
          <a:p>
            <a:pPr marL="1200150" lvl="1" indent="-457200">
              <a:buFont typeface="Courier New" panose="02070309020205020404" pitchFamily="49" charset="0"/>
              <a:buChar char="o"/>
            </a:pPr>
            <a:endParaRPr lang="en-GB" sz="1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800" dirty="0">
                <a:hlinkClick r:id="rId3"/>
              </a:rPr>
              <a:t>https://www.gcu.ac.uk/library/servicesforstaff/edsharegcu/</a:t>
            </a:r>
            <a:endParaRPr lang="en-GB" sz="1800" dirty="0"/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en-GB" sz="1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000" dirty="0"/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904863"/>
          </a:xfrm>
        </p:spPr>
        <p:txBody>
          <a:bodyPr/>
          <a:lstStyle/>
          <a:p>
            <a:r>
              <a:rPr lang="en-GB" dirty="0"/>
              <a:t>Practical demonstration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38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467544" y="980728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edShare@GCU webpage and guides: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>
                <a:hlinkClick r:id="rId3"/>
              </a:rPr>
              <a:t>https://www.gcu.ac.uk/library/servicesforstaff/edsharegcu/</a:t>
            </a:r>
            <a:endParaRPr lang="en-GB" sz="1800" dirty="0"/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GB" sz="1800" dirty="0"/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/>
              <a:t>Full edShare user guide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/>
              <a:t>Uploading content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/>
              <a:t>Creating new versions of resources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/>
              <a:t>Uploading eLearning resources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/>
              <a:t>Keeping it legal guide (copyright and licensing)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/>
              <a:t>Editing videos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/>
              <a:t>Top tips for stress free edShare use!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Practical demonstration</a:t>
            </a:r>
          </a:p>
        </p:txBody>
      </p:sp>
    </p:spTree>
    <p:extLst>
      <p:ext uri="{BB962C8B-B14F-4D97-AF65-F5344CB8AC3E}">
        <p14:creationId xmlns:p14="http://schemas.microsoft.com/office/powerpoint/2010/main" val="383221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857250"/>
            <a:ext cx="9144000" cy="10595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568"/>
            <a:endParaRPr lang="en-US" sz="2000" dirty="0">
              <a:solidFill>
                <a:prstClr val="black"/>
              </a:solidFill>
              <a:latin typeface="Segoe U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3509" y="1213408"/>
            <a:ext cx="87129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568"/>
            <a:r>
              <a:rPr lang="en-US" sz="3200" b="1" dirty="0">
                <a:solidFill>
                  <a:prstClr val="black"/>
                </a:solidFill>
                <a:latin typeface="Segoe UI"/>
              </a:rPr>
              <a:t>Questions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050542" y="2398087"/>
            <a:ext cx="2898899" cy="310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278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1052736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Your GCU contract of employment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/>
              <a:t>Contains information on copyright and intellectual property rights for resources created whilst employed by the University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endParaRPr lang="en-GB" sz="18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GCU had a policy on Open Education Resources (OER), encourages:</a:t>
            </a:r>
            <a:r>
              <a:rPr lang="en-GB" sz="1600" dirty="0"/>
              <a:t> </a:t>
            </a:r>
          </a:p>
          <a:p>
            <a:pPr marL="1485900" lvl="2" indent="-342900">
              <a:buFont typeface="Courier New" panose="02070309020205020404" pitchFamily="49" charset="0"/>
              <a:buChar char="o"/>
            </a:pPr>
            <a:r>
              <a:rPr lang="en-GB" sz="1800" dirty="0"/>
              <a:t>Depositing resources in edShare@GCU</a:t>
            </a:r>
          </a:p>
          <a:p>
            <a:pPr marL="1485900" lvl="2" indent="-342900">
              <a:buFont typeface="Courier New" panose="02070309020205020404" pitchFamily="49" charset="0"/>
              <a:buChar char="o"/>
            </a:pPr>
            <a:r>
              <a:rPr lang="en-GB" sz="1800" dirty="0"/>
              <a:t>Make resources openly available to the world</a:t>
            </a:r>
          </a:p>
          <a:p>
            <a:pPr marL="1485900" lvl="2" indent="-342900">
              <a:buFont typeface="Courier New" panose="02070309020205020404" pitchFamily="49" charset="0"/>
              <a:buChar char="o"/>
            </a:pPr>
            <a:r>
              <a:rPr lang="en-GB" sz="1800" dirty="0"/>
              <a:t>License resources so they can be reused and adapted</a:t>
            </a:r>
          </a:p>
          <a:p>
            <a:pPr marL="1485900" lvl="2" indent="-342900">
              <a:buFont typeface="Courier New" panose="02070309020205020404" pitchFamily="49" charset="0"/>
              <a:buChar char="o"/>
            </a:pPr>
            <a:r>
              <a:rPr lang="en-GB" sz="1800" dirty="0">
                <a:hlinkClick r:id="rId3"/>
              </a:rPr>
              <a:t>https://edshare.gcu.ac.uk/5415/</a:t>
            </a:r>
            <a:endParaRPr lang="en-GB" sz="1800" dirty="0"/>
          </a:p>
          <a:p>
            <a:pPr marL="1085850" lvl="1" indent="-342900">
              <a:buFont typeface="Courier New" panose="02070309020205020404" pitchFamily="49" charset="0"/>
              <a:buChar char="o"/>
            </a:pPr>
            <a:endParaRPr lang="en-GB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Copyright and licensing – Keeping it legal</a:t>
            </a:r>
          </a:p>
        </p:txBody>
      </p:sp>
    </p:spTree>
    <p:extLst>
      <p:ext uri="{BB962C8B-B14F-4D97-AF65-F5344CB8AC3E}">
        <p14:creationId xmlns:p14="http://schemas.microsoft.com/office/powerpoint/2010/main" val="378277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1052736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  <a:hlinkClick r:id="rId3"/>
              </a:rPr>
              <a:t>https://edshare.gcu.ac.uk/help/KeepingItLegal.pdf</a:t>
            </a:r>
            <a:endParaRPr lang="en-GB" sz="18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</a:rPr>
              <a:t>Keeping it legal guide aims to help your use of edShare@GCU and serve as guide to good practice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</a:rPr>
              <a:t>Consider copyright, licensing and digital accessibility from the beginning of resource creation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</a:rPr>
              <a:t>GCU Going Digital: Learning and Teaching Resources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/>
              <a:t>Guidance for creating accessible teaching materials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>
                <a:hlinkClick r:id="rId4"/>
              </a:rPr>
              <a:t>https://www.connected.gcu.ac.uk/sites/AcademicDevelopment</a:t>
            </a:r>
            <a:endParaRPr lang="en-GB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Copyright and licensing – Keeping it legal</a:t>
            </a:r>
          </a:p>
        </p:txBody>
      </p:sp>
    </p:spTree>
    <p:extLst>
      <p:ext uri="{BB962C8B-B14F-4D97-AF65-F5344CB8AC3E}">
        <p14:creationId xmlns:p14="http://schemas.microsoft.com/office/powerpoint/2010/main" val="311652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1124744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</a:rPr>
              <a:t>Good practice when creating a resource: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/>
              <a:t>Add a standard attribution statement, for example…</a:t>
            </a:r>
          </a:p>
          <a:p>
            <a:pPr lvl="1" indent="0">
              <a:buNone/>
            </a:pPr>
            <a:endParaRPr lang="en-GB" sz="1800" dirty="0"/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u="sng" dirty="0">
                <a:solidFill>
                  <a:schemeClr val="tx2"/>
                </a:solidFill>
              </a:rPr>
              <a:t>An introduction to edShare@GCU and Open Educational Resources (OER)</a:t>
            </a:r>
            <a:r>
              <a:rPr lang="en-GB" sz="1800" u="sng" dirty="0"/>
              <a:t> </a:t>
            </a:r>
            <a:r>
              <a:rPr lang="en-GB" sz="1800" dirty="0"/>
              <a:t>by Seth Thompson. Licensed under a </a:t>
            </a:r>
            <a:r>
              <a:rPr lang="en-GB" sz="1800" u="sng" dirty="0">
                <a:solidFill>
                  <a:schemeClr val="tx2"/>
                </a:solidFill>
              </a:rPr>
              <a:t>CC-BY 4.0 license</a:t>
            </a:r>
            <a:r>
              <a:rPr lang="en-GB" sz="1800" dirty="0"/>
              <a:t>.</a:t>
            </a:r>
          </a:p>
          <a:p>
            <a:pPr marL="1485900" lvl="2" indent="-285750">
              <a:buFont typeface="Wingdings" panose="05000000000000000000" pitchFamily="2" charset="2"/>
              <a:buChar char="§"/>
            </a:pPr>
            <a:endParaRPr lang="en-GB" sz="1800" dirty="0"/>
          </a:p>
          <a:p>
            <a:pPr marL="1485900" lvl="2" indent="-285750">
              <a:buFont typeface="Wingdings" panose="05000000000000000000" pitchFamily="2" charset="2"/>
              <a:buChar char="§"/>
            </a:pPr>
            <a:r>
              <a:rPr lang="en-GB" sz="1800" dirty="0"/>
              <a:t>Title (link to source), author, license (link to license).</a:t>
            </a:r>
            <a:endParaRPr lang="en-GB" dirty="0"/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Copyright and licensing – Keeping it legal</a:t>
            </a:r>
          </a:p>
        </p:txBody>
      </p:sp>
    </p:spTree>
    <p:extLst>
      <p:ext uri="{BB962C8B-B14F-4D97-AF65-F5344CB8AC3E}">
        <p14:creationId xmlns:p14="http://schemas.microsoft.com/office/powerpoint/2010/main" val="2754488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980728"/>
            <a:ext cx="8280400" cy="4500563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prstClr val="black"/>
                </a:solidFill>
                <a:latin typeface="Arial"/>
              </a:rPr>
              <a:t>Think about the content you intend to use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prstClr val="black"/>
                </a:solidFill>
              </a:rPr>
              <a:t>Did you create the content yourself?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prstClr val="black"/>
                </a:solidFill>
              </a:rPr>
              <a:t>Is the content created by someone else?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prstClr val="black"/>
                </a:solidFill>
              </a:rPr>
              <a:t>If so, it is important you have permission to use this content…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>
                <a:solidFill>
                  <a:prstClr val="black"/>
                </a:solidFill>
              </a:rPr>
              <a:t>As this may be considered as using third party content, </a:t>
            </a:r>
            <a:r>
              <a:rPr lang="en-GB" sz="1800" dirty="0"/>
              <a:t>which refers to any copyright work created by someone other than yourself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endParaRPr lang="en-GB" sz="14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prstClr val="black"/>
                </a:solidFill>
              </a:rPr>
              <a:t>Some general guidance on using third party content… </a:t>
            </a:r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Copyright and licensing – Keeping it legal</a:t>
            </a:r>
          </a:p>
        </p:txBody>
      </p:sp>
    </p:spTree>
    <p:extLst>
      <p:ext uri="{BB962C8B-B14F-4D97-AF65-F5344CB8AC3E}">
        <p14:creationId xmlns:p14="http://schemas.microsoft.com/office/powerpoint/2010/main" val="213107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467544" y="980728"/>
            <a:ext cx="8280400" cy="5112568"/>
          </a:xfrm>
        </p:spPr>
        <p:txBody>
          <a:bodyPr/>
          <a:lstStyle/>
          <a:p>
            <a:pPr marL="400500" indent="-342900">
              <a:buFont typeface="Arial" panose="020B0604020202020204" pitchFamily="34" charset="0"/>
              <a:buChar char="•"/>
            </a:pPr>
            <a:r>
              <a:rPr lang="en-GB" sz="1800" dirty="0"/>
              <a:t>Library’s electronic and print resources</a:t>
            </a:r>
          </a:p>
          <a:p>
            <a:pPr marL="1085850" lvl="1">
              <a:buFont typeface="Courier New" panose="02070309020205020404" pitchFamily="49" charset="0"/>
              <a:buChar char="o"/>
            </a:pPr>
            <a:r>
              <a:rPr lang="en-GB" sz="1800" dirty="0"/>
              <a:t>Copyright held by various publishers</a:t>
            </a:r>
          </a:p>
          <a:p>
            <a:pPr marL="1085850" lvl="1">
              <a:buFont typeface="Courier New" panose="02070309020205020404" pitchFamily="49" charset="0"/>
              <a:buChar char="o"/>
            </a:pPr>
            <a:r>
              <a:rPr lang="en-GB" sz="1800" dirty="0"/>
              <a:t>In general, edShare@GCU not the place to deposit</a:t>
            </a:r>
          </a:p>
          <a:p>
            <a:pPr marL="1143000" lvl="1" indent="-34290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srgbClr val="000000"/>
                </a:solidFill>
                <a:cs typeface="Arial" panose="020B0604020202020204" pitchFamily="34" charset="0"/>
              </a:rPr>
              <a:t>You must not scan published articles or chapters and deposit in edShare@GCU- contact Library Scanning Team</a:t>
            </a:r>
          </a:p>
          <a:p>
            <a:pPr marL="1543050" lvl="2" indent="-342900">
              <a:buFont typeface="Wingdings" panose="05000000000000000000" pitchFamily="2" charset="2"/>
              <a:buChar char="§"/>
            </a:pPr>
            <a:r>
              <a:rPr lang="en-GB" sz="1800" u="sng" dirty="0">
                <a:hlinkClick r:id="rId3"/>
              </a:rPr>
              <a:t>clascanrequests@gcu.ac.uk</a:t>
            </a:r>
            <a:endParaRPr lang="en-GB" sz="18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1200150" lvl="2" indent="0">
              <a:buNone/>
            </a:pPr>
            <a:endParaRPr lang="en-GB" sz="18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342900" indent="-285750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000000"/>
                </a:solidFill>
              </a:rPr>
              <a:t>Resources from the internet</a:t>
            </a:r>
          </a:p>
          <a:p>
            <a:pPr marL="1257300" lvl="1" indent="-45720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srgbClr val="000000"/>
                </a:solidFill>
              </a:rPr>
              <a:t>Check terms and conditions</a:t>
            </a:r>
          </a:p>
          <a:p>
            <a:pPr marL="1257300" lvl="1" indent="-45720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srgbClr val="000000"/>
                </a:solidFill>
              </a:rPr>
              <a:t>Reuse only licensed content (for example Creative Commons)</a:t>
            </a:r>
          </a:p>
          <a:p>
            <a:pPr marL="1257300" lvl="1" indent="-45720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srgbClr val="000000"/>
                </a:solidFill>
              </a:rPr>
              <a:t>Adhere to license</a:t>
            </a:r>
          </a:p>
          <a:p>
            <a:pPr marL="1257300" lvl="1" indent="-45720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srgbClr val="000000"/>
                </a:solidFill>
              </a:rPr>
              <a:t>Cite content</a:t>
            </a:r>
          </a:p>
          <a:p>
            <a:pPr marL="1257300" lvl="1" indent="-45720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srgbClr val="000000"/>
                </a:solidFill>
              </a:rPr>
              <a:t>If using video, link to content</a:t>
            </a:r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/>
          </a:p>
          <a:p>
            <a:endParaRPr lang="en-GB" sz="1800" dirty="0"/>
          </a:p>
          <a:p>
            <a:pPr marL="1028700" lvl="1">
              <a:buFont typeface="Courier New" panose="02070309020205020404" pitchFamily="49" charset="0"/>
              <a:buChar char="o"/>
            </a:pPr>
            <a:endParaRPr lang="en-GB" sz="1800" dirty="0"/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Copyright and licensing – Keeping it legal</a:t>
            </a:r>
          </a:p>
        </p:txBody>
      </p:sp>
    </p:spTree>
    <p:extLst>
      <p:ext uri="{BB962C8B-B14F-4D97-AF65-F5344CB8AC3E}">
        <p14:creationId xmlns:p14="http://schemas.microsoft.com/office/powerpoint/2010/main" val="2099891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1052736"/>
            <a:ext cx="8280400" cy="450056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Education exception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In the absence of an institutional license, you may be able to utilise the education exception to use copyright material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However, the exception only applies under the following conditions: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/>
              <a:t>The purpose of the use is non-commercial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/>
              <a:t>Where practical, there should be sufficient acknowledgement of authorship of the work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/>
              <a:t>The use of the material is fair</a:t>
            </a:r>
          </a:p>
          <a:p>
            <a:pPr marL="342000" lvl="1" indent="-284400">
              <a:spcBef>
                <a:spcPts val="24"/>
              </a:spcBef>
              <a:buNone/>
            </a:pPr>
            <a:endParaRPr lang="en-GB" sz="1800" dirty="0"/>
          </a:p>
          <a:p>
            <a:pPr marL="343350" lvl="1">
              <a:spcBef>
                <a:spcPts val="24"/>
              </a:spcBef>
              <a:buFont typeface="Arial" panose="020B0604020202020204" pitchFamily="34" charset="0"/>
              <a:buChar char="•"/>
            </a:pPr>
            <a:r>
              <a:rPr lang="en-GB" sz="1800" dirty="0"/>
              <a:t>Find out more at our copyright exceptions for education webpage: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>
                <a:hlinkClick r:id="rId2"/>
              </a:rPr>
              <a:t>https://www.gcu.ac.uk/library/servicesforstaff/copyright/copyrightexceptionsforeducation/</a:t>
            </a:r>
            <a:endParaRPr lang="en-GB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Copyright and licensing – Keeping it legal</a:t>
            </a:r>
          </a:p>
        </p:txBody>
      </p:sp>
    </p:spTree>
    <p:extLst>
      <p:ext uri="{BB962C8B-B14F-4D97-AF65-F5344CB8AC3E}">
        <p14:creationId xmlns:p14="http://schemas.microsoft.com/office/powerpoint/2010/main" val="1588183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980728"/>
            <a:ext cx="8280400" cy="450056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Creative Commons (CC) License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prstClr val="black"/>
                </a:solidFill>
                <a:latin typeface="Arial"/>
              </a:rPr>
              <a:t>An international legally binding scheme which is complimentary to copyright laws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Provides people and organisations with a simple, and standardised method to grant copyright permissions for creative and academic works; ensure proper attribution; and allow others to copy, distribute, and make use of those works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You may encounter CC licenses when searching online for teaching materials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You can apply a CC license to any resources you develop- allows you to control how your resource can be reused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/>
          </a:p>
          <a:p>
            <a:r>
              <a:rPr lang="en-GB" sz="1800" dirty="0"/>
              <a:t>	(Creative Commons, n.d. CC-BY 4.0)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Copyright and licensing – Keeping it legal</a:t>
            </a:r>
          </a:p>
        </p:txBody>
      </p:sp>
    </p:spTree>
    <p:extLst>
      <p:ext uri="{BB962C8B-B14F-4D97-AF65-F5344CB8AC3E}">
        <p14:creationId xmlns:p14="http://schemas.microsoft.com/office/powerpoint/2010/main" val="2215157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857250"/>
            <a:ext cx="9144000" cy="10595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568"/>
            <a:endParaRPr lang="en-US" sz="2000" dirty="0">
              <a:solidFill>
                <a:prstClr val="black"/>
              </a:solidFill>
              <a:latin typeface="Segoe U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3509" y="1213408"/>
            <a:ext cx="87129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568"/>
            <a:r>
              <a:rPr lang="en-US" sz="3200" b="1" dirty="0">
                <a:solidFill>
                  <a:prstClr val="black"/>
                </a:solidFill>
                <a:latin typeface="Segoe UI"/>
              </a:rPr>
              <a:t>Session Recording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1" y="2492897"/>
            <a:ext cx="2870051" cy="2870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7420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1"/>
            <p:extLst>
              <p:ext uri="{D42A27DB-BD31-4B8C-83A1-F6EECF244321}">
                <p14:modId xmlns:p14="http://schemas.microsoft.com/office/powerpoint/2010/main" val="2577361715"/>
              </p:ext>
            </p:extLst>
          </p:nvPr>
        </p:nvGraphicFramePr>
        <p:xfrm>
          <a:off x="467544" y="950778"/>
          <a:ext cx="8280399" cy="43023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7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403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4342">
                <a:tc>
                  <a:txBody>
                    <a:bodyPr/>
                    <a:lstStyle/>
                    <a:p>
                      <a:r>
                        <a:rPr lang="en-GB" dirty="0"/>
                        <a:t>License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342">
                <a:tc>
                  <a:txBody>
                    <a:bodyPr/>
                    <a:lstStyle/>
                    <a:p>
                      <a:r>
                        <a:rPr lang="en-GB" sz="1800" b="1" baseline="0" dirty="0"/>
                        <a:t>CC0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aseline="0" dirty="0"/>
                        <a:t>Public</a:t>
                      </a:r>
                      <a:r>
                        <a:rPr lang="en-GB" sz="1800" dirty="0"/>
                        <a:t> domain licence, completely open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166">
                <a:tc>
                  <a:txBody>
                    <a:bodyPr/>
                    <a:lstStyle/>
                    <a:p>
                      <a:r>
                        <a:rPr lang="en-GB" sz="1800" b="1" dirty="0"/>
                        <a:t>CC-BY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lets you distribute, remix, tweak, and build upon a work, even commercially, as long as you credit the creator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1666">
                <a:tc>
                  <a:txBody>
                    <a:bodyPr/>
                    <a:lstStyle/>
                    <a:p>
                      <a:r>
                        <a:rPr lang="en-GB" sz="1800" b="1" dirty="0"/>
                        <a:t>CC-BY-SA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lets you distribute, remix, tweak, and build upon a work, even commercially, as long as you credit the creator and license your new creations under identical terms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1666">
                <a:tc>
                  <a:txBody>
                    <a:bodyPr/>
                    <a:lstStyle/>
                    <a:p>
                      <a:r>
                        <a:rPr lang="en-GB" sz="1800" b="1" dirty="0"/>
                        <a:t>CC-BY-ND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allows redistribution, commercial and non-commercial, as long as the content is passed along unchanged and you credit the creator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5166">
                <a:tc>
                  <a:txBody>
                    <a:bodyPr/>
                    <a:lstStyle/>
                    <a:p>
                      <a:r>
                        <a:rPr lang="en-GB" sz="1800" b="1" dirty="0"/>
                        <a:t>CC-BY-NC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lets you distribute, remix, tweak, and build upon a work non-commercially, as long as you credit the creator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Copyright and licensing – Keeping it legal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3185" y="1415651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3186" y="2001734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10" y="2860629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10" y="3896233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10" y="4784425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54021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467544" y="1052736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Want more info on copyright and licensing?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>
                <a:hlinkClick r:id="rId3"/>
              </a:rPr>
              <a:t>https://www.gcu.ac.uk/library/servicesforstaff/copyright/</a:t>
            </a:r>
            <a:endParaRPr lang="en-GB" sz="1800" dirty="0"/>
          </a:p>
          <a:p>
            <a:pPr marL="1085850" lvl="1" indent="-342900">
              <a:buFont typeface="Courier New" panose="02070309020205020404" pitchFamily="49" charset="0"/>
              <a:buChar char="o"/>
            </a:pPr>
            <a:endParaRPr lang="en-GB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Come along to one of the Going Digital Introduction to copyright and licensing in teaching webinars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Or if you have a specific copyright query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Library copyright team: </a:t>
            </a:r>
            <a:r>
              <a:rPr lang="en-GB" sz="1800" dirty="0">
                <a:hlinkClick r:id="rId4"/>
              </a:rPr>
              <a:t>copyright@gcu.ac.uk</a:t>
            </a:r>
            <a:endParaRPr lang="en-GB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Copyright and licensing – Keeping it legal</a:t>
            </a:r>
          </a:p>
        </p:txBody>
      </p:sp>
    </p:spTree>
    <p:extLst>
      <p:ext uri="{BB962C8B-B14F-4D97-AF65-F5344CB8AC3E}">
        <p14:creationId xmlns:p14="http://schemas.microsoft.com/office/powerpoint/2010/main" val="370750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467544" y="1052736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Open Educational Resources (OER) are teaching, learning and research materials in any medium – digital or otherwise – that reside in the public domain or have been released under an open license that permits no-cost access, use, adaptation and redistribution by others with no or limited restrictions.</a:t>
            </a:r>
            <a:endParaRPr lang="en-GB" sz="2200" dirty="0"/>
          </a:p>
          <a:p>
            <a:r>
              <a:rPr lang="en-GB" sz="2200" dirty="0"/>
              <a:t>	</a:t>
            </a:r>
            <a:r>
              <a:rPr lang="en-GB" sz="1800" dirty="0"/>
              <a:t>UNESCO (2011)</a:t>
            </a:r>
          </a:p>
          <a:p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OER can be documents, images, moving image, software (open source), data sets…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What are Open Educational Resources (OER)?</a:t>
            </a:r>
          </a:p>
        </p:txBody>
      </p:sp>
    </p:spTree>
    <p:extLst>
      <p:ext uri="{BB962C8B-B14F-4D97-AF65-F5344CB8AC3E}">
        <p14:creationId xmlns:p14="http://schemas.microsoft.com/office/powerpoint/2010/main" val="2029739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467544" y="980728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Pretty much whatever you like... as long as you stick to the terms of the license applied to the resource!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/>
              <a:t>Retain - make, own, and control a copy of the resource (e.g., download and keep your own copy)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/>
              <a:t>Revise - edit, adapt, and modify your copy of the resource (e.g., translate into another language)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/>
              <a:t>Remix - combine your original or revised copy of the resource with other existing material to create something new (e.g., make a mashup)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/>
              <a:t>Reuse - use your original, revised, or remixed copy of the resource publicly (e.g., on a website, in a presentation, in a class)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/>
              <a:t>Redistribute - share copies of your original, revised, or remixed copy of the resource with others (e.g., post a copy online or give one to a friend)</a:t>
            </a:r>
          </a:p>
          <a:p>
            <a:pPr lvl="1" indent="0">
              <a:buNone/>
            </a:pPr>
            <a:r>
              <a:rPr lang="en-GB" sz="1800" dirty="0"/>
              <a:t>(Wiley, n.d.)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What can I do with OER?</a:t>
            </a:r>
          </a:p>
        </p:txBody>
      </p:sp>
    </p:spTree>
    <p:extLst>
      <p:ext uri="{BB962C8B-B14F-4D97-AF65-F5344CB8AC3E}">
        <p14:creationId xmlns:p14="http://schemas.microsoft.com/office/powerpoint/2010/main" val="5413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251520" y="980728"/>
            <a:ext cx="8568952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You can start by having a look at the links on our Reusing content webpage:</a:t>
            </a:r>
          </a:p>
          <a:p>
            <a:pPr marL="1200150" lvl="1" indent="-457200">
              <a:buFont typeface="Courier New" panose="02070309020205020404" pitchFamily="49" charset="0"/>
              <a:buChar char="o"/>
            </a:pPr>
            <a:r>
              <a:rPr lang="en-GB" sz="1800" dirty="0">
                <a:hlinkClick r:id="rId3"/>
              </a:rPr>
              <a:t>https://www.gcu.ac.uk/library/servicesforstaff/copyright/reusingcontent/</a:t>
            </a:r>
            <a:endParaRPr lang="en-GB" sz="1800" dirty="0"/>
          </a:p>
          <a:p>
            <a:pPr marL="1200150" lvl="1" indent="-457200">
              <a:buFont typeface="Courier New" panose="02070309020205020404" pitchFamily="49" charset="0"/>
              <a:buChar char="o"/>
            </a:pPr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You can use Advanced Search/ Tools in Google for images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GB" sz="1800" dirty="0">
                <a:hlinkClick r:id="rId4"/>
              </a:rPr>
              <a:t>www.google.com</a:t>
            </a:r>
            <a:endParaRPr lang="en-GB" sz="1800" dirty="0"/>
          </a:p>
          <a:p>
            <a:pPr lvl="1" indent="0">
              <a:buNone/>
            </a:pPr>
            <a:endParaRPr lang="en-GB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Where can I find OER?</a:t>
            </a:r>
          </a:p>
        </p:txBody>
      </p:sp>
    </p:spTree>
    <p:extLst>
      <p:ext uri="{BB962C8B-B14F-4D97-AF65-F5344CB8AC3E}">
        <p14:creationId xmlns:p14="http://schemas.microsoft.com/office/powerpoint/2010/main" val="2188838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857250"/>
            <a:ext cx="9144000" cy="10595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568"/>
            <a:endParaRPr lang="en-US" sz="2000" dirty="0">
              <a:solidFill>
                <a:prstClr val="black"/>
              </a:solidFill>
              <a:latin typeface="Segoe U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3509" y="1213408"/>
            <a:ext cx="87129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568"/>
            <a:r>
              <a:rPr lang="en-US" sz="3200" b="1" dirty="0">
                <a:solidFill>
                  <a:prstClr val="black"/>
                </a:solidFill>
                <a:latin typeface="Segoe UI"/>
              </a:rPr>
              <a:t>Questions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050542" y="2398087"/>
            <a:ext cx="2898899" cy="310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1823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539552" y="1124744"/>
            <a:ext cx="8280400" cy="496855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</a:rPr>
              <a:t>If you have any queries you can contact us at: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>
                <a:hlinkClick r:id="rId3"/>
              </a:rPr>
              <a:t>edshare@gcu.ac.uk</a:t>
            </a:r>
            <a:endParaRPr lang="en-GB" sz="1800" dirty="0"/>
          </a:p>
          <a:p>
            <a:pPr marL="1085850" lvl="1" indent="-342900">
              <a:buFont typeface="Courier New" panose="02070309020205020404" pitchFamily="49" charset="0"/>
              <a:buChar char="o"/>
            </a:pPr>
            <a:endParaRPr lang="en-GB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</a:rPr>
              <a:t>You can also check out our copyright webpages for more information: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>
                <a:hlinkClick r:id="rId4"/>
              </a:rPr>
              <a:t>https://www.gcu.ac.uk/library/servicesforstaff/edsharegcu/</a:t>
            </a:r>
            <a:endParaRPr lang="en-GB" sz="1800" dirty="0"/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GB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</a:rPr>
              <a:t>Thanks for coming!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edShare@GCU team contact details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69728" y="4869160"/>
            <a:ext cx="374441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kern="0" dirty="0">
                <a:latin typeface="Calibri"/>
              </a:rPr>
              <a:t>Presentation by Seth Thompson. Licensed under the terms of  a </a:t>
            </a:r>
            <a:r>
              <a:rPr lang="en-GB" kern="0" dirty="0">
                <a:solidFill>
                  <a:prstClr val="white"/>
                </a:solidFill>
                <a:latin typeface="Calibri"/>
                <a:hlinkClick r:id="rId5"/>
              </a:rPr>
              <a:t>CC-BY-4.0 license</a:t>
            </a:r>
            <a:r>
              <a:rPr lang="en-GB" kern="0" dirty="0">
                <a:solidFill>
                  <a:prstClr val="white"/>
                </a:solidFill>
                <a:latin typeface="Calibri"/>
              </a:rPr>
              <a:t> 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6901" y="5502186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4881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471" y="1088688"/>
            <a:ext cx="5760746" cy="646331"/>
          </a:xfrm>
        </p:spPr>
        <p:txBody>
          <a:bodyPr/>
          <a:lstStyle/>
          <a:p>
            <a:r>
              <a:rPr lang="en-GB" sz="3600" dirty="0"/>
              <a:t>Seth Thompson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31412" y="2348856"/>
            <a:ext cx="7020972" cy="1754326"/>
          </a:xfrm>
        </p:spPr>
        <p:txBody>
          <a:bodyPr/>
          <a:lstStyle/>
          <a:p>
            <a:r>
              <a:rPr lang="en-GB" sz="3600" dirty="0"/>
              <a:t>An introduction to edShare@GCU and Open Educational Resources (OER)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69728" y="4869160"/>
            <a:ext cx="3744416" cy="923330"/>
          </a:xfrm>
          <a:prstGeom prst="rect">
            <a:avLst/>
          </a:prstGeom>
          <a:noFill/>
          <a:ln>
            <a:solidFill>
              <a:sysClr val="window" lastClr="FFFFFF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Presentation by Seth Thompson. Licensed under the terms of  a 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hlinkClick r:id="rId3"/>
              </a:rPr>
              <a:t>CC-BY-4.0 license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5661" y="5502186"/>
            <a:ext cx="676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4403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980728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What is edShare?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What can edShare@GCU be used for?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Practical demonstration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/>
              <a:t>Uploading a file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/>
              <a:t>Adding metadata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/>
              <a:t>Versioning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Copyright and licensing - keeping it legal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What are Open Educational Resources (OER)?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What can I do with OER?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Where can I find OER?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What we will cover in this workshop</a:t>
            </a:r>
          </a:p>
        </p:txBody>
      </p:sp>
    </p:spTree>
    <p:extLst>
      <p:ext uri="{BB962C8B-B14F-4D97-AF65-F5344CB8AC3E}">
        <p14:creationId xmlns:p14="http://schemas.microsoft.com/office/powerpoint/2010/main" val="2416881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980728"/>
            <a:ext cx="8280400" cy="489654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edShare@GCU is a learning and teaching resource repository for the GCU community</a:t>
            </a:r>
          </a:p>
          <a:p>
            <a:endParaRPr lang="en-GB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Accepts any permanent resources created by GCU staff</a:t>
            </a:r>
          </a:p>
          <a:p>
            <a:endParaRPr lang="en-GB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The services that support edShare@GCU also provide a point of contact for copyright, licensing and intellectual property rights (IPR) advice</a:t>
            </a:r>
          </a:p>
          <a:p>
            <a:r>
              <a:rPr lang="en-GB" dirty="0"/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What is edShare?</a:t>
            </a:r>
          </a:p>
        </p:txBody>
      </p:sp>
    </p:spTree>
    <p:extLst>
      <p:ext uri="{BB962C8B-B14F-4D97-AF65-F5344CB8AC3E}">
        <p14:creationId xmlns:p14="http://schemas.microsoft.com/office/powerpoint/2010/main" val="4112336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908720"/>
            <a:ext cx="8280400" cy="554461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edShare@GCU aims to: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/>
              <a:t>Enhance learning and teaching by enabling staff to manage, store and share a greater variety of digital resources, providing broader and deeper learning opportunities for students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endParaRPr lang="en-GB" sz="1800" dirty="0"/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/>
              <a:t>Enable long-term preservation of University’s educational output</a:t>
            </a:r>
          </a:p>
          <a:p>
            <a:pPr lvl="1" indent="0">
              <a:buNone/>
            </a:pPr>
            <a:endParaRPr lang="en-GB" sz="1800" dirty="0"/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/>
              <a:t>Support flexible learning by enabling digital resources to be embedded into GCU Learn and GCU website</a:t>
            </a:r>
          </a:p>
          <a:p>
            <a:pPr lvl="1" indent="0">
              <a:buNone/>
            </a:pPr>
            <a:endParaRPr lang="en-GB" sz="1800" dirty="0"/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/>
              <a:t>Enable GCU staff to make digital resources openly available online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/>
              <a:t>By opening access, supports learning in developing communities by providing free access to educational resources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en-GB" sz="1800" dirty="0"/>
              <a:t>Support the “Common Good”	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endParaRPr lang="en-GB" sz="2000" dirty="0"/>
          </a:p>
          <a:p>
            <a:pPr marL="1085850" lvl="1" indent="-342900">
              <a:buFont typeface="Courier New" panose="02070309020205020404" pitchFamily="49" charset="0"/>
              <a:buChar char="o"/>
            </a:pPr>
            <a:endParaRPr lang="en-GB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What is edShare@GCU?</a:t>
            </a:r>
          </a:p>
        </p:txBody>
      </p:sp>
    </p:spTree>
    <p:extLst>
      <p:ext uri="{BB962C8B-B14F-4D97-AF65-F5344CB8AC3E}">
        <p14:creationId xmlns:p14="http://schemas.microsoft.com/office/powerpoint/2010/main" val="79671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395536" y="980728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Store, share and preserve a wide variety of learning and teaching materials in one central location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Staff can upload and manage their own resources and have the option to share them openly on the internet, with all members of the University, or with a select group of students or staff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1665"/>
          </a:xfrm>
        </p:spPr>
        <p:txBody>
          <a:bodyPr/>
          <a:lstStyle/>
          <a:p>
            <a:r>
              <a:rPr lang="en-GB" dirty="0"/>
              <a:t>What can edShare@GCU be used for?</a:t>
            </a:r>
          </a:p>
        </p:txBody>
      </p:sp>
    </p:spTree>
    <p:extLst>
      <p:ext uri="{BB962C8B-B14F-4D97-AF65-F5344CB8AC3E}">
        <p14:creationId xmlns:p14="http://schemas.microsoft.com/office/powerpoint/2010/main" val="2140383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>
          <a:xfrm>
            <a:off x="467544" y="1052736"/>
            <a:ext cx="8280400" cy="4500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>
                <a:latin typeface="+mn-lt"/>
              </a:rPr>
              <a:t>What can I upload?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en-GB" sz="1800" dirty="0"/>
              <a:t>Virtually anything</a:t>
            </a:r>
          </a:p>
          <a:p>
            <a:pPr marL="1600200" lvl="2" indent="-457200">
              <a:buFont typeface="Wingdings" panose="05000000000000000000" pitchFamily="2" charset="2"/>
              <a:buChar char="§"/>
            </a:pPr>
            <a:r>
              <a:rPr lang="en-GB" sz="1800" dirty="0"/>
              <a:t>Multimedia (video, audio, animations)</a:t>
            </a:r>
          </a:p>
          <a:p>
            <a:pPr marL="1600200" lvl="2" indent="-457200">
              <a:buFont typeface="Wingdings" panose="05000000000000000000" pitchFamily="2" charset="2"/>
              <a:buChar char="§"/>
            </a:pPr>
            <a:r>
              <a:rPr lang="en-GB" sz="1800" dirty="0"/>
              <a:t>Images</a:t>
            </a:r>
          </a:p>
          <a:p>
            <a:pPr marL="1600200" lvl="2" indent="-457200">
              <a:buFont typeface="Wingdings" panose="05000000000000000000" pitchFamily="2" charset="2"/>
              <a:buChar char="§"/>
            </a:pPr>
            <a:r>
              <a:rPr lang="en-GB" sz="1800" dirty="0"/>
              <a:t>Documents (including PDFs)</a:t>
            </a:r>
          </a:p>
          <a:p>
            <a:pPr marL="1600200" lvl="2" indent="-457200">
              <a:buFont typeface="Wingdings" panose="05000000000000000000" pitchFamily="2" charset="2"/>
              <a:buChar char="§"/>
            </a:pPr>
            <a:r>
              <a:rPr lang="en-GB" sz="1800" dirty="0"/>
              <a:t>Exam past-papers</a:t>
            </a:r>
          </a:p>
          <a:p>
            <a:pPr marL="1600200" lvl="2" indent="-457200">
              <a:buFont typeface="Wingdings" panose="05000000000000000000" pitchFamily="2" charset="2"/>
              <a:buChar char="§"/>
            </a:pPr>
            <a:r>
              <a:rPr lang="en-GB" sz="1800" dirty="0"/>
              <a:t>eLearning resources (for example iSpring, Captivate)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1800" y="368301"/>
            <a:ext cx="8280400" cy="468411"/>
          </a:xfrm>
        </p:spPr>
        <p:txBody>
          <a:bodyPr/>
          <a:lstStyle/>
          <a:p>
            <a:r>
              <a:rPr lang="en-GB" dirty="0"/>
              <a:t>What can edShare@GCU be used for?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6885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857250"/>
            <a:ext cx="9144000" cy="10595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568"/>
            <a:endParaRPr lang="en-US" sz="2000" dirty="0">
              <a:solidFill>
                <a:prstClr val="black"/>
              </a:solidFill>
              <a:latin typeface="Segoe U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3509" y="1213408"/>
            <a:ext cx="87129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568"/>
            <a:r>
              <a:rPr lang="en-US" sz="3200" b="1" dirty="0">
                <a:solidFill>
                  <a:prstClr val="black"/>
                </a:solidFill>
                <a:latin typeface="Segoe UI"/>
              </a:rPr>
              <a:t>Questions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050542" y="2398087"/>
            <a:ext cx="2898899" cy="310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1082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">
  <a:themeElements>
    <a:clrScheme name="GCU">
      <a:dk1>
        <a:sysClr val="windowText" lastClr="000000"/>
      </a:dk1>
      <a:lt1>
        <a:srgbClr val="FFFFFF"/>
      </a:lt1>
      <a:dk2>
        <a:srgbClr val="006CB4"/>
      </a:dk2>
      <a:lt2>
        <a:srgbClr val="EFEEED"/>
      </a:lt2>
      <a:accent1>
        <a:srgbClr val="0092BC"/>
      </a:accent1>
      <a:accent2>
        <a:srgbClr val="64A70B"/>
      </a:accent2>
      <a:accent3>
        <a:srgbClr val="AA0061"/>
      </a:accent3>
      <a:accent4>
        <a:srgbClr val="642667"/>
      </a:accent4>
      <a:accent5>
        <a:srgbClr val="B5BD00"/>
      </a:accent5>
      <a:accent6>
        <a:srgbClr val="00A9E0"/>
      </a:accent6>
      <a:hlink>
        <a:srgbClr val="64A70B"/>
      </a:hlink>
      <a:folHlink>
        <a:srgbClr val="DAAA00"/>
      </a:folHlink>
    </a:clrScheme>
    <a:fontScheme name="GC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Theme">
  <a:themeElements>
    <a:clrScheme name="тема 1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2683C6"/>
      </a:accent1>
      <a:accent2>
        <a:srgbClr val="58B6C0"/>
      </a:accent2>
      <a:accent3>
        <a:srgbClr val="75BDA7"/>
      </a:accent3>
      <a:accent4>
        <a:srgbClr val="7A8C8E"/>
      </a:accent4>
      <a:accent5>
        <a:srgbClr val="F5AE45"/>
      </a:accent5>
      <a:accent6>
        <a:srgbClr val="C72525"/>
      </a:accent6>
      <a:hlink>
        <a:srgbClr val="0070C0"/>
      </a:hlink>
      <a:folHlink>
        <a:srgbClr val="7E95DE"/>
      </a:folHlink>
    </a:clrScheme>
    <a:fontScheme name="Theme">
      <a:majorFont>
        <a:latin typeface="Open Sans"/>
        <a:ea typeface=""/>
        <a:cs typeface=""/>
      </a:majorFont>
      <a:minorFont>
        <a:latin typeface="Segoe U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" id="{3944FE52-47D3-4127-A149-DA466F9114D6}" vid="{598CEFF7-5E3D-41B2-9D2B-A5D13B285D38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1748</Words>
  <Application>Microsoft Office PowerPoint</Application>
  <PresentationFormat>On-screen Show (4:3)</PresentationFormat>
  <Paragraphs>228</Paragraphs>
  <Slides>26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Calibri</vt:lpstr>
      <vt:lpstr>Courier New</vt:lpstr>
      <vt:lpstr>Open Sans</vt:lpstr>
      <vt:lpstr>Segoe UI</vt:lpstr>
      <vt:lpstr>Wingdings</vt:lpstr>
      <vt:lpstr>Office Theme</vt:lpstr>
      <vt:lpstr>Slides</vt:lpstr>
      <vt:lpstr>1_Theme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Glasgow Caledonian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Setup</dc:creator>
  <cp:lastModifiedBy>Thompson, Seth</cp:lastModifiedBy>
  <cp:revision>39</cp:revision>
  <cp:lastPrinted>2020-02-12T12:56:30Z</cp:lastPrinted>
  <dcterms:created xsi:type="dcterms:W3CDTF">2020-02-03T15:38:41Z</dcterms:created>
  <dcterms:modified xsi:type="dcterms:W3CDTF">2020-07-29T08:36:44Z</dcterms:modified>
</cp:coreProperties>
</file>