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4" r:id="rId5"/>
  </p:sldMasterIdLst>
  <p:notesMasterIdLst>
    <p:notesMasterId r:id="rId24"/>
  </p:notesMasterIdLst>
  <p:handoutMasterIdLst>
    <p:handoutMasterId r:id="rId25"/>
  </p:handoutMasterIdLst>
  <p:sldIdLst>
    <p:sldId id="263" r:id="rId6"/>
    <p:sldId id="270" r:id="rId7"/>
    <p:sldId id="304" r:id="rId8"/>
    <p:sldId id="268" r:id="rId9"/>
    <p:sldId id="306" r:id="rId10"/>
    <p:sldId id="305" r:id="rId11"/>
    <p:sldId id="272" r:id="rId12"/>
    <p:sldId id="303" r:id="rId13"/>
    <p:sldId id="274" r:id="rId14"/>
    <p:sldId id="275" r:id="rId15"/>
    <p:sldId id="287" r:id="rId16"/>
    <p:sldId id="291" r:id="rId17"/>
    <p:sldId id="265" r:id="rId18"/>
    <p:sldId id="261" r:id="rId19"/>
    <p:sldId id="266" r:id="rId20"/>
    <p:sldId id="260" r:id="rId21"/>
    <p:sldId id="285"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D89"/>
    <a:srgbClr val="DC0647"/>
    <a:srgbClr val="EA41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249" autoAdjust="0"/>
  </p:normalViewPr>
  <p:slideViewPr>
    <p:cSldViewPr snapToGrid="0" snapToObjects="1">
      <p:cViewPr varScale="1">
        <p:scale>
          <a:sx n="91" d="100"/>
          <a:sy n="91" d="100"/>
        </p:scale>
        <p:origin x="39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C369AB-A2D9-3E48-9EF4-BC1D8D942D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E27EA5-DA11-D14A-8B0D-F3EDBF56AB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5115FF-7B18-1A48-B762-EABF8AA4DF53}" type="datetimeFigureOut">
              <a:rPr lang="en-US" smtClean="0"/>
              <a:t>11/2/2020</a:t>
            </a:fld>
            <a:endParaRPr lang="en-US"/>
          </a:p>
        </p:txBody>
      </p:sp>
      <p:sp>
        <p:nvSpPr>
          <p:cNvPr id="4" name="Footer Placeholder 3">
            <a:extLst>
              <a:ext uri="{FF2B5EF4-FFF2-40B4-BE49-F238E27FC236}">
                <a16:creationId xmlns:a16="http://schemas.microsoft.com/office/drawing/2014/main" id="{133D640D-07F5-7545-A899-8861B787E0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19D109-FAE4-4F4F-892A-CC20860457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0E212-59CC-204D-85B3-06C4A226C22D}" type="slidenum">
              <a:rPr lang="en-US" smtClean="0"/>
              <a:t>‹#›</a:t>
            </a:fld>
            <a:endParaRPr lang="en-US"/>
          </a:p>
        </p:txBody>
      </p:sp>
    </p:spTree>
    <p:extLst>
      <p:ext uri="{BB962C8B-B14F-4D97-AF65-F5344CB8AC3E}">
        <p14:creationId xmlns:p14="http://schemas.microsoft.com/office/powerpoint/2010/main" val="1671819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86170-641C-094E-BC4E-3B62AEDE9EEF}" type="datetimeFigureOut">
              <a:rPr lang="en-US" smtClean="0"/>
              <a:t>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FAA0C-450D-044E-AAB7-5F2FCC534622}" type="slidenum">
              <a:rPr lang="en-US" smtClean="0"/>
              <a:t>‹#›</a:t>
            </a:fld>
            <a:endParaRPr lang="en-US"/>
          </a:p>
        </p:txBody>
      </p:sp>
    </p:spTree>
    <p:extLst>
      <p:ext uri="{BB962C8B-B14F-4D97-AF65-F5344CB8AC3E}">
        <p14:creationId xmlns:p14="http://schemas.microsoft.com/office/powerpoint/2010/main" val="232874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Where is the line between operational and strategic risk management? It’s not always so clear cut (portfolio upwards) – flow of information often dictates the boundary. When the information is used to directly inform strategic decision making. </a:t>
            </a:r>
          </a:p>
          <a:p>
            <a:endParaRPr lang="en-GB" dirty="0"/>
          </a:p>
          <a:p>
            <a:r>
              <a:rPr lang="en-GB" dirty="0"/>
              <a:t>Strategic and operational risk go hand in hand and it often depends on the lens we’re using to look at the data through as to where the boundary is (the journey of data). We can’t have strategic risks without knowing the day to day impacts and we can’t undertake operations without strategic direction</a:t>
            </a:r>
          </a:p>
          <a:p>
            <a:endParaRPr lang="en-GB" dirty="0"/>
          </a:p>
          <a:p>
            <a:r>
              <a:rPr lang="en-GB" dirty="0"/>
              <a:t>Key is often in how we communicate the data and formulate the message we want to tell people. This is a big trend in risk management – that all risks should be viewed through the strategic lens and used to help inform decision making</a:t>
            </a:r>
          </a:p>
        </p:txBody>
      </p:sp>
      <p:sp>
        <p:nvSpPr>
          <p:cNvPr id="4" name="Slide Number Placeholder 3"/>
          <p:cNvSpPr>
            <a:spLocks noGrp="1"/>
          </p:cNvSpPr>
          <p:nvPr>
            <p:ph type="sldNum" sz="quarter" idx="5"/>
          </p:nvPr>
        </p:nvSpPr>
        <p:spPr/>
        <p:txBody>
          <a:bodyPr/>
          <a:lstStyle/>
          <a:p>
            <a:fld id="{9695309C-0187-4A68-BEAA-F7E103D8AB88}" type="slidenum">
              <a:rPr lang="en-GB" smtClean="0"/>
              <a:t>11</a:t>
            </a:fld>
            <a:endParaRPr lang="en-GB"/>
          </a:p>
        </p:txBody>
      </p:sp>
    </p:spTree>
    <p:extLst>
      <p:ext uri="{BB962C8B-B14F-4D97-AF65-F5344CB8AC3E}">
        <p14:creationId xmlns:p14="http://schemas.microsoft.com/office/powerpoint/2010/main" val="343468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Alexi is right and all risk management should be looked at through the strategic lens through the close links to objectives and benefits, how do we put this into practice?</a:t>
            </a:r>
          </a:p>
          <a:p>
            <a:endParaRPr lang="en-GB" dirty="0"/>
          </a:p>
          <a:p>
            <a:r>
              <a:rPr lang="en-GB" dirty="0"/>
              <a:t>The key is in the way we use our data and present our information up the chain. </a:t>
            </a:r>
          </a:p>
          <a:p>
            <a:endParaRPr lang="en-GB" dirty="0"/>
          </a:p>
          <a:p>
            <a:r>
              <a:rPr lang="en-GB" dirty="0"/>
              <a:t>Instead of producing lots of data and reports that are focussed on compliance and process box ticking, we need to focus on making our outputs more visually engaging, easy to understand and available to decision makers at the point of need. We need to move away from the complex meta language of common risk processes and speak in plain English to increase engagement</a:t>
            </a:r>
          </a:p>
          <a:p>
            <a:r>
              <a:rPr lang="en-GB" dirty="0"/>
              <a:t>.</a:t>
            </a:r>
          </a:p>
          <a:p>
            <a:r>
              <a:rPr lang="en-GB" dirty="0"/>
              <a:t>The future of risk management is one where emerging developments in technology are harnessed to improve the communication of our risk data. Data visualisation is not just a ‘nice to have’ or an afterthought, it is a necessity; the next generation coming through are expecting to make decisions using highly visual, dynamic toolsets not the old tools and processes that still dominate much of what we do.</a:t>
            </a:r>
          </a:p>
          <a:p>
            <a:endParaRPr lang="en-GB" dirty="0"/>
          </a:p>
          <a:p>
            <a:endParaRPr lang="en-GB" dirty="0"/>
          </a:p>
        </p:txBody>
      </p:sp>
      <p:sp>
        <p:nvSpPr>
          <p:cNvPr id="4" name="Slide Number Placeholder 3"/>
          <p:cNvSpPr>
            <a:spLocks noGrp="1"/>
          </p:cNvSpPr>
          <p:nvPr>
            <p:ph type="sldNum" sz="quarter" idx="5"/>
          </p:nvPr>
        </p:nvSpPr>
        <p:spPr/>
        <p:txBody>
          <a:bodyPr/>
          <a:lstStyle/>
          <a:p>
            <a:fld id="{9695309C-0187-4A68-BEAA-F7E103D8AB88}" type="slidenum">
              <a:rPr lang="en-GB" smtClean="0"/>
              <a:t>12</a:t>
            </a:fld>
            <a:endParaRPr lang="en-GB"/>
          </a:p>
        </p:txBody>
      </p:sp>
    </p:spTree>
    <p:extLst>
      <p:ext uri="{BB962C8B-B14F-4D97-AF65-F5344CB8AC3E}">
        <p14:creationId xmlns:p14="http://schemas.microsoft.com/office/powerpoint/2010/main" val="318630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tif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2">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A42736-2B01-A649-AD9E-911405DFF1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Placeholder 1">
            <a:extLst>
              <a:ext uri="{FF2B5EF4-FFF2-40B4-BE49-F238E27FC236}">
                <a16:creationId xmlns:a16="http://schemas.microsoft.com/office/drawing/2014/main" id="{A2A493AB-0A3F-4541-BF5B-76D14C18ED97}"/>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
        <p:nvSpPr>
          <p:cNvPr id="12" name="Date Placeholder 3">
            <a:extLst>
              <a:ext uri="{FF2B5EF4-FFF2-40B4-BE49-F238E27FC236}">
                <a16:creationId xmlns:a16="http://schemas.microsoft.com/office/drawing/2014/main" id="{966276F7-DF4D-4C4F-B38B-64F9994D4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503266C-680B-0845-8A57-A54DEF625446}" type="datetimeFigureOut">
              <a:rPr lang="en-US" smtClean="0"/>
              <a:pPr/>
              <a:t>11/2/2020</a:t>
            </a:fld>
            <a:endParaRPr lang="en-US" dirty="0"/>
          </a:p>
        </p:txBody>
      </p:sp>
      <p:sp>
        <p:nvSpPr>
          <p:cNvPr id="14" name="Rectangle 13">
            <a:extLst>
              <a:ext uri="{FF2B5EF4-FFF2-40B4-BE49-F238E27FC236}">
                <a16:creationId xmlns:a16="http://schemas.microsoft.com/office/drawing/2014/main" id="{084CACAB-AC56-F841-9B5E-8085B47DBD53}"/>
              </a:ext>
            </a:extLst>
          </p:cNvPr>
          <p:cNvSpPr/>
          <p:nvPr userDrawn="1"/>
        </p:nvSpPr>
        <p:spPr>
          <a:xfrm>
            <a:off x="10087349" y="6353730"/>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5" name="Picture 14">
            <a:extLst>
              <a:ext uri="{FF2B5EF4-FFF2-40B4-BE49-F238E27FC236}">
                <a16:creationId xmlns:a16="http://schemas.microsoft.com/office/drawing/2014/main" id="{42DB621B-1658-9C4A-92A2-68B82BE13D04}"/>
              </a:ext>
            </a:extLst>
          </p:cNvPr>
          <p:cNvPicPr>
            <a:picLocks noChangeAspect="1"/>
          </p:cNvPicPr>
          <p:nvPr userDrawn="1"/>
        </p:nvPicPr>
        <p:blipFill>
          <a:blip r:embed="rId3"/>
          <a:stretch>
            <a:fillRect/>
          </a:stretch>
        </p:blipFill>
        <p:spPr>
          <a:xfrm>
            <a:off x="0" y="0"/>
            <a:ext cx="6673066" cy="6858000"/>
          </a:xfrm>
          <a:prstGeom prst="rect">
            <a:avLst/>
          </a:prstGeom>
        </p:spPr>
      </p:pic>
    </p:spTree>
    <p:extLst>
      <p:ext uri="{BB962C8B-B14F-4D97-AF65-F5344CB8AC3E}">
        <p14:creationId xmlns:p14="http://schemas.microsoft.com/office/powerpoint/2010/main" val="39242910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 BREAK - SE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9FF002-3A25-744A-AD2B-4C58A6C3AD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A99888AB-BEB8-0F48-AA1A-9D44FD1A591F}"/>
              </a:ext>
            </a:extLst>
          </p:cNvPr>
          <p:cNvSpPr/>
          <p:nvPr userDrawn="1"/>
        </p:nvSpPr>
        <p:spPr>
          <a:xfrm>
            <a:off x="2210930" y="5323140"/>
            <a:ext cx="9981070" cy="1191632"/>
          </a:xfrm>
          <a:prstGeom prst="rect">
            <a:avLst/>
          </a:prstGeom>
          <a:solidFill>
            <a:srgbClr val="2E5D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6DF8851-4978-5A44-BC63-C09B3A5837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759" y="4969961"/>
            <a:ext cx="1593412" cy="1544811"/>
          </a:xfrm>
          <a:prstGeom prst="rect">
            <a:avLst/>
          </a:prstGeom>
        </p:spPr>
      </p:pic>
      <p:sp>
        <p:nvSpPr>
          <p:cNvPr id="15" name="Oval 14">
            <a:extLst>
              <a:ext uri="{FF2B5EF4-FFF2-40B4-BE49-F238E27FC236}">
                <a16:creationId xmlns:a16="http://schemas.microsoft.com/office/drawing/2014/main" id="{3897BDEF-6BAB-EC4F-9B19-003D4DFA26B0}"/>
              </a:ext>
            </a:extLst>
          </p:cNvPr>
          <p:cNvSpPr/>
          <p:nvPr userDrawn="1"/>
        </p:nvSpPr>
        <p:spPr>
          <a:xfrm>
            <a:off x="10200091" y="-824484"/>
            <a:ext cx="2715326" cy="2715326"/>
          </a:xfrm>
          <a:prstGeom prst="ellipse">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a:extLst>
              <a:ext uri="{FF2B5EF4-FFF2-40B4-BE49-F238E27FC236}">
                <a16:creationId xmlns:a16="http://schemas.microsoft.com/office/drawing/2014/main" id="{6B74F8D6-31A5-A24E-B22E-4854EA455E39}"/>
              </a:ext>
            </a:extLst>
          </p:cNvPr>
          <p:cNvSpPr>
            <a:spLocks noGrp="1"/>
          </p:cNvSpPr>
          <p:nvPr>
            <p:ph type="title"/>
          </p:nvPr>
        </p:nvSpPr>
        <p:spPr>
          <a:xfrm>
            <a:off x="2553115" y="5323140"/>
            <a:ext cx="7236360" cy="1191632"/>
          </a:xfrm>
          <a:prstGeom prst="rect">
            <a:avLst/>
          </a:prstGeom>
        </p:spPr>
        <p:txBody>
          <a:bodyPr vert="horz" lIns="91440" tIns="45720" rIns="91440" bIns="45720" rtlCol="0" anchor="ctr">
            <a:normAutofit/>
          </a:bodyPr>
          <a:lstStyle/>
          <a:p>
            <a:r>
              <a:rPr lang="en-US" dirty="0"/>
              <a:t>SECTION BREAK TITLE</a:t>
            </a:r>
            <a:r>
              <a:rPr lang="en-US" sz="3000" dirty="0">
                <a:solidFill>
                  <a:srgbClr val="DC0647"/>
                </a:solidFill>
              </a:rPr>
              <a:t>.</a:t>
            </a:r>
            <a:endParaRPr lang="en-US" dirty="0"/>
          </a:p>
        </p:txBody>
      </p:sp>
    </p:spTree>
    <p:extLst>
      <p:ext uri="{BB962C8B-B14F-4D97-AF65-F5344CB8AC3E}">
        <p14:creationId xmlns:p14="http://schemas.microsoft.com/office/powerpoint/2010/main" val="20095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SECTION BREAK - OIL AND GA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ADDA5-70D5-E948-B47E-121F262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C710943-DBE5-0748-B262-A8A6CCC8A927}"/>
              </a:ext>
            </a:extLst>
          </p:cNvPr>
          <p:cNvSpPr/>
          <p:nvPr userDrawn="1"/>
        </p:nvSpPr>
        <p:spPr>
          <a:xfrm>
            <a:off x="2210930" y="5323140"/>
            <a:ext cx="9981070" cy="1191632"/>
          </a:xfrm>
          <a:prstGeom prst="rect">
            <a:avLst/>
          </a:prstGeom>
          <a:solidFill>
            <a:srgbClr val="2E5D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13475C-A590-564F-A7AB-DC477062BC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759" y="4969961"/>
            <a:ext cx="1593412" cy="1544811"/>
          </a:xfrm>
          <a:prstGeom prst="rect">
            <a:avLst/>
          </a:prstGeom>
        </p:spPr>
      </p:pic>
      <p:sp>
        <p:nvSpPr>
          <p:cNvPr id="10" name="Oval 9">
            <a:extLst>
              <a:ext uri="{FF2B5EF4-FFF2-40B4-BE49-F238E27FC236}">
                <a16:creationId xmlns:a16="http://schemas.microsoft.com/office/drawing/2014/main" id="{08F0760F-8002-0B43-8A5B-685D1ED8C09C}"/>
              </a:ext>
            </a:extLst>
          </p:cNvPr>
          <p:cNvSpPr/>
          <p:nvPr userDrawn="1"/>
        </p:nvSpPr>
        <p:spPr>
          <a:xfrm>
            <a:off x="10200091" y="-824484"/>
            <a:ext cx="2715326" cy="2715326"/>
          </a:xfrm>
          <a:prstGeom prst="ellipse">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5D5BFCA1-40C0-224D-9B4A-88A3362FE9E6}"/>
              </a:ext>
            </a:extLst>
          </p:cNvPr>
          <p:cNvSpPr>
            <a:spLocks noGrp="1"/>
          </p:cNvSpPr>
          <p:nvPr>
            <p:ph type="title"/>
          </p:nvPr>
        </p:nvSpPr>
        <p:spPr>
          <a:xfrm>
            <a:off x="2553115" y="5323140"/>
            <a:ext cx="7236360" cy="1191632"/>
          </a:xfrm>
          <a:prstGeom prst="rect">
            <a:avLst/>
          </a:prstGeom>
        </p:spPr>
        <p:txBody>
          <a:bodyPr vert="horz" lIns="91440" tIns="45720" rIns="91440" bIns="45720" rtlCol="0" anchor="ctr">
            <a:normAutofit/>
          </a:bodyPr>
          <a:lstStyle/>
          <a:p>
            <a:r>
              <a:rPr lang="en-US" dirty="0"/>
              <a:t>SECTION BREAK TITLE</a:t>
            </a:r>
            <a:r>
              <a:rPr lang="en-US" sz="3000" dirty="0">
                <a:solidFill>
                  <a:srgbClr val="DC0647"/>
                </a:solidFill>
              </a:rPr>
              <a:t>.</a:t>
            </a:r>
            <a:endParaRPr lang="en-US" dirty="0"/>
          </a:p>
        </p:txBody>
      </p:sp>
    </p:spTree>
    <p:extLst>
      <p:ext uri="{BB962C8B-B14F-4D97-AF65-F5344CB8AC3E}">
        <p14:creationId xmlns:p14="http://schemas.microsoft.com/office/powerpoint/2010/main" val="2881282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 BLUE TEXT RE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A4F0-8549-E54B-8D06-1AF0ECF8D1F1}"/>
              </a:ext>
            </a:extLst>
          </p:cNvPr>
          <p:cNvSpPr>
            <a:spLocks noGrp="1"/>
          </p:cNvSpPr>
          <p:nvPr>
            <p:ph type="title"/>
          </p:nvPr>
        </p:nvSpPr>
        <p:spPr>
          <a:xfrm>
            <a:off x="2529840" y="777505"/>
            <a:ext cx="7772400" cy="1325563"/>
          </a:xfrm>
        </p:spPr>
        <p:txBody>
          <a:bodyPr/>
          <a:lstStyle>
            <a:lvl1pPr>
              <a:defRPr>
                <a:solidFill>
                  <a:srgbClr val="2E5D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BF8AE9-2B7D-D044-BEB7-2CA6A19CB56B}"/>
              </a:ext>
            </a:extLst>
          </p:cNvPr>
          <p:cNvSpPr>
            <a:spLocks noGrp="1"/>
          </p:cNvSpPr>
          <p:nvPr>
            <p:ph sz="half" idx="1"/>
          </p:nvPr>
        </p:nvSpPr>
        <p:spPr>
          <a:xfrm>
            <a:off x="838200" y="2370137"/>
            <a:ext cx="5181600" cy="4351338"/>
          </a:xfrm>
          <a:prstGeom prst="rect">
            <a:avLst/>
          </a:prstGeom>
        </p:spPr>
        <p:txBody>
          <a:bodyPr/>
          <a:lstStyle>
            <a:lvl1pPr>
              <a:buClr>
                <a:srgbClr val="DC0647"/>
              </a:buClr>
              <a:defRPr>
                <a:solidFill>
                  <a:srgbClr val="2E5D89"/>
                </a:solidFill>
              </a:defRPr>
            </a:lvl1pPr>
            <a:lvl2pPr>
              <a:buClr>
                <a:srgbClr val="DC0647"/>
              </a:buClr>
              <a:defRPr>
                <a:solidFill>
                  <a:srgbClr val="2E5D89"/>
                </a:solidFill>
              </a:defRPr>
            </a:lvl2pPr>
            <a:lvl3pPr>
              <a:buClr>
                <a:srgbClr val="DC0647"/>
              </a:buClr>
              <a:defRPr>
                <a:solidFill>
                  <a:srgbClr val="2E5D89"/>
                </a:solidFill>
              </a:defRPr>
            </a:lvl3pPr>
            <a:lvl4pPr>
              <a:buClr>
                <a:srgbClr val="DC0647"/>
              </a:buClr>
              <a:defRPr>
                <a:solidFill>
                  <a:srgbClr val="2E5D89"/>
                </a:solidFill>
              </a:defRPr>
            </a:lvl4pPr>
            <a:lvl5pPr>
              <a:buClr>
                <a:srgbClr val="DC0647"/>
              </a:buCl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1764CCD-8621-5544-A897-253F2F60FBE6}"/>
              </a:ext>
            </a:extLst>
          </p:cNvPr>
          <p:cNvSpPr>
            <a:spLocks noGrp="1"/>
          </p:cNvSpPr>
          <p:nvPr>
            <p:ph sz="half" idx="2"/>
          </p:nvPr>
        </p:nvSpPr>
        <p:spPr>
          <a:xfrm>
            <a:off x="6172200" y="2370137"/>
            <a:ext cx="5181600" cy="4351338"/>
          </a:xfrm>
          <a:prstGeom prst="rect">
            <a:avLst/>
          </a:prstGeom>
        </p:spPr>
        <p:txBody>
          <a:bodyPr/>
          <a:lstStyle>
            <a:lvl1pPr>
              <a:buClr>
                <a:srgbClr val="DC0647"/>
              </a:buClr>
              <a:defRPr>
                <a:solidFill>
                  <a:srgbClr val="2E5D89"/>
                </a:solidFill>
              </a:defRPr>
            </a:lvl1pPr>
            <a:lvl2pPr>
              <a:buClr>
                <a:srgbClr val="DC0647"/>
              </a:buClr>
              <a:defRPr>
                <a:solidFill>
                  <a:srgbClr val="2E5D89"/>
                </a:solidFill>
              </a:defRPr>
            </a:lvl2pPr>
            <a:lvl3pPr>
              <a:buClr>
                <a:srgbClr val="DC0647"/>
              </a:buClr>
              <a:defRPr>
                <a:solidFill>
                  <a:srgbClr val="2E5D89"/>
                </a:solidFill>
              </a:defRPr>
            </a:lvl3pPr>
            <a:lvl4pPr>
              <a:buClr>
                <a:srgbClr val="DC0647"/>
              </a:buClr>
              <a:defRPr>
                <a:solidFill>
                  <a:srgbClr val="2E5D89"/>
                </a:solidFill>
              </a:defRPr>
            </a:lvl4pPr>
            <a:lvl5pPr>
              <a:buClr>
                <a:srgbClr val="DC0647"/>
              </a:buCl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4F83CDE-9E8F-7748-AF27-469A20B72870}"/>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CE86F468-B183-5048-9158-5A1447C472AA}"/>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A45DB83C-48E2-9D4D-B1AB-3CB15F82AD2F}"/>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12B3F4A0-A518-804D-913C-C8AE7A6A3A7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2" name="Picture 11">
            <a:extLst>
              <a:ext uri="{FF2B5EF4-FFF2-40B4-BE49-F238E27FC236}">
                <a16:creationId xmlns:a16="http://schemas.microsoft.com/office/drawing/2014/main" id="{1A0649A0-6E1D-754D-B0BC-BC6C9CCA49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34337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 BLUE TEXT RE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8B76-C1C5-A243-B1F8-A8DF860BB559}"/>
              </a:ext>
            </a:extLst>
          </p:cNvPr>
          <p:cNvSpPr>
            <a:spLocks noGrp="1"/>
          </p:cNvSpPr>
          <p:nvPr>
            <p:ph type="title"/>
          </p:nvPr>
        </p:nvSpPr>
        <p:spPr>
          <a:xfrm>
            <a:off x="839788" y="1050925"/>
            <a:ext cx="10515600" cy="1325563"/>
          </a:xfrm>
        </p:spPr>
        <p:txBody>
          <a:bodyPr/>
          <a:lstStyle>
            <a:lvl1pPr>
              <a:defRPr>
                <a:solidFill>
                  <a:srgbClr val="2E5D8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76B899-B83F-0147-AB55-F0CA9C716D75}"/>
              </a:ext>
            </a:extLst>
          </p:cNvPr>
          <p:cNvSpPr>
            <a:spLocks noGrp="1"/>
          </p:cNvSpPr>
          <p:nvPr>
            <p:ph type="body" idx="1"/>
          </p:nvPr>
        </p:nvSpPr>
        <p:spPr>
          <a:xfrm>
            <a:off x="839788" y="2366963"/>
            <a:ext cx="5157787" cy="823912"/>
          </a:xfrm>
          <a:prstGeom prst="rect">
            <a:avLst/>
          </a:prstGeom>
        </p:spPr>
        <p:txBody>
          <a:bodyPr anchor="b"/>
          <a:lstStyle>
            <a:lvl1pPr marL="0" indent="0">
              <a:buNone/>
              <a:defRPr sz="2400" b="1">
                <a:solidFill>
                  <a:srgbClr val="2E5D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0111C1B-64A4-CB4D-B67A-780A85860A08}"/>
              </a:ext>
            </a:extLst>
          </p:cNvPr>
          <p:cNvSpPr>
            <a:spLocks noGrp="1"/>
          </p:cNvSpPr>
          <p:nvPr>
            <p:ph sz="half" idx="2"/>
          </p:nvPr>
        </p:nvSpPr>
        <p:spPr>
          <a:xfrm>
            <a:off x="839788" y="3190875"/>
            <a:ext cx="5157787" cy="3684588"/>
          </a:xfrm>
          <a:prstGeom prst="rect">
            <a:avLst/>
          </a:prstGeom>
        </p:spPr>
        <p:txBody>
          <a:bodyPr/>
          <a:lstStyle>
            <a:lvl1pPr>
              <a:buClr>
                <a:srgbClr val="DC0647"/>
              </a:buClr>
              <a:defRPr>
                <a:solidFill>
                  <a:srgbClr val="2E5D89"/>
                </a:solidFill>
              </a:defRPr>
            </a:lvl1pPr>
            <a:lvl2pPr>
              <a:buClr>
                <a:srgbClr val="DC0647"/>
              </a:buClr>
              <a:defRPr>
                <a:solidFill>
                  <a:srgbClr val="2E5D89"/>
                </a:solidFill>
              </a:defRPr>
            </a:lvl2pPr>
            <a:lvl3pPr>
              <a:buClr>
                <a:srgbClr val="DC0647"/>
              </a:buClr>
              <a:defRPr>
                <a:solidFill>
                  <a:srgbClr val="2E5D89"/>
                </a:solidFill>
              </a:defRPr>
            </a:lvl3pPr>
            <a:lvl4pPr>
              <a:buClr>
                <a:srgbClr val="DC0647"/>
              </a:buClr>
              <a:defRPr>
                <a:solidFill>
                  <a:srgbClr val="2E5D89"/>
                </a:solidFill>
              </a:defRPr>
            </a:lvl4pPr>
            <a:lvl5pPr>
              <a:buClr>
                <a:srgbClr val="DC0647"/>
              </a:buCl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FF238F2-D933-4744-86BC-3199D9FD9758}"/>
              </a:ext>
            </a:extLst>
          </p:cNvPr>
          <p:cNvSpPr>
            <a:spLocks noGrp="1"/>
          </p:cNvSpPr>
          <p:nvPr>
            <p:ph type="body" sz="quarter" idx="3"/>
          </p:nvPr>
        </p:nvSpPr>
        <p:spPr>
          <a:xfrm>
            <a:off x="6172200" y="2366963"/>
            <a:ext cx="5183188" cy="823912"/>
          </a:xfrm>
          <a:prstGeom prst="rect">
            <a:avLst/>
          </a:prstGeom>
        </p:spPr>
        <p:txBody>
          <a:bodyPr anchor="b"/>
          <a:lstStyle>
            <a:lvl1pPr marL="0" indent="0">
              <a:buNone/>
              <a:defRPr sz="2400" b="1">
                <a:solidFill>
                  <a:srgbClr val="2E5D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DA48AF9-E9A0-E84E-A328-1A99B54662D0}"/>
              </a:ext>
            </a:extLst>
          </p:cNvPr>
          <p:cNvSpPr>
            <a:spLocks noGrp="1"/>
          </p:cNvSpPr>
          <p:nvPr>
            <p:ph sz="quarter" idx="4"/>
          </p:nvPr>
        </p:nvSpPr>
        <p:spPr>
          <a:xfrm>
            <a:off x="6172200" y="3190875"/>
            <a:ext cx="5183188" cy="3684588"/>
          </a:xfrm>
          <a:prstGeom prst="rect">
            <a:avLst/>
          </a:prstGeom>
        </p:spPr>
        <p:txBody>
          <a:bodyPr/>
          <a:lstStyle>
            <a:lvl1pPr>
              <a:buClr>
                <a:srgbClr val="DC0647"/>
              </a:buClr>
              <a:defRPr>
                <a:solidFill>
                  <a:srgbClr val="2E5D89"/>
                </a:solidFill>
              </a:defRPr>
            </a:lvl1pPr>
            <a:lvl2pPr>
              <a:buClr>
                <a:srgbClr val="DC0647"/>
              </a:buClr>
              <a:defRPr>
                <a:solidFill>
                  <a:srgbClr val="2E5D89"/>
                </a:solidFill>
              </a:defRPr>
            </a:lvl2pPr>
            <a:lvl3pPr>
              <a:buClr>
                <a:srgbClr val="DC0647"/>
              </a:buClr>
              <a:defRPr>
                <a:solidFill>
                  <a:srgbClr val="2E5D89"/>
                </a:solidFill>
              </a:defRPr>
            </a:lvl3pPr>
            <a:lvl4pPr>
              <a:buClr>
                <a:srgbClr val="DC0647"/>
              </a:buClr>
              <a:defRPr>
                <a:solidFill>
                  <a:srgbClr val="2E5D89"/>
                </a:solidFill>
              </a:defRPr>
            </a:lvl4pPr>
            <a:lvl5pPr>
              <a:buClr>
                <a:srgbClr val="DC0647"/>
              </a:buCl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A9273E8-DE3B-1042-8BE4-292F9AA7D0A2}"/>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C417722F-AF7C-5547-8AFA-B4DAB7F57BA1}"/>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8" name="Slide Number Placeholder 5">
            <a:extLst>
              <a:ext uri="{FF2B5EF4-FFF2-40B4-BE49-F238E27FC236}">
                <a16:creationId xmlns:a16="http://schemas.microsoft.com/office/drawing/2014/main" id="{69EFF0D0-584A-F446-B411-4F3B69A69817}"/>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9" name="Rectangle 18">
            <a:extLst>
              <a:ext uri="{FF2B5EF4-FFF2-40B4-BE49-F238E27FC236}">
                <a16:creationId xmlns:a16="http://schemas.microsoft.com/office/drawing/2014/main" id="{EDF9187F-4EE6-F142-B53C-02C9C2E1C7C2}"/>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5" name="Picture 14">
            <a:extLst>
              <a:ext uri="{FF2B5EF4-FFF2-40B4-BE49-F238E27FC236}">
                <a16:creationId xmlns:a16="http://schemas.microsoft.com/office/drawing/2014/main" id="{C7E4D8BF-5F7B-1A48-8C18-5D5A3EF5E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1316543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FB5DC9-34B2-C841-A4E3-B2C0C067C5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28775"/>
            <a:ext cx="6858000" cy="4572000"/>
          </a:xfrm>
          <a:prstGeom prst="rect">
            <a:avLst/>
          </a:prstGeom>
        </p:spPr>
      </p:pic>
      <p:sp>
        <p:nvSpPr>
          <p:cNvPr id="11" name="Rectangle 10">
            <a:extLst>
              <a:ext uri="{FF2B5EF4-FFF2-40B4-BE49-F238E27FC236}">
                <a16:creationId xmlns:a16="http://schemas.microsoft.com/office/drawing/2014/main" id="{B3914D81-4ED7-F543-8A05-C706DE7B1CCD}"/>
              </a:ext>
            </a:extLst>
          </p:cNvPr>
          <p:cNvSpPr/>
          <p:nvPr userDrawn="1"/>
        </p:nvSpPr>
        <p:spPr>
          <a:xfrm>
            <a:off x="5314950" y="0"/>
            <a:ext cx="6586538" cy="6200775"/>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EDA02-0A7C-6447-9896-C8628AC119D2}"/>
              </a:ext>
            </a:extLst>
          </p:cNvPr>
          <p:cNvSpPr>
            <a:spLocks noGrp="1"/>
          </p:cNvSpPr>
          <p:nvPr>
            <p:ph type="title"/>
          </p:nvPr>
        </p:nvSpPr>
        <p:spPr>
          <a:xfrm>
            <a:off x="5547360" y="-252413"/>
            <a:ext cx="5800090" cy="1819275"/>
          </a:xfrm>
        </p:spPr>
        <p:txBody>
          <a:bodyPr anchor="b">
            <a:normAutofit/>
          </a:bodyPr>
          <a:lstStyle>
            <a:lvl1pP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5684520" y="1819275"/>
            <a:ext cx="5662930" cy="659629"/>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
        <p:nvSpPr>
          <p:cNvPr id="18" name="Content Placeholder 2">
            <a:extLst>
              <a:ext uri="{FF2B5EF4-FFF2-40B4-BE49-F238E27FC236}">
                <a16:creationId xmlns:a16="http://schemas.microsoft.com/office/drawing/2014/main" id="{BC470913-2C63-4045-8662-0D52E0634380}"/>
              </a:ext>
            </a:extLst>
          </p:cNvPr>
          <p:cNvSpPr>
            <a:spLocks noGrp="1"/>
          </p:cNvSpPr>
          <p:nvPr>
            <p:ph idx="13"/>
          </p:nvPr>
        </p:nvSpPr>
        <p:spPr>
          <a:xfrm>
            <a:off x="5684520" y="2731560"/>
            <a:ext cx="4663440" cy="2889891"/>
          </a:xfrm>
          <a:prstGeom prst="rect">
            <a:avLst/>
          </a:prstGeom>
        </p:spPr>
        <p:txBody>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a:extLst>
              <a:ext uri="{FF2B5EF4-FFF2-40B4-BE49-F238E27FC236}">
                <a16:creationId xmlns:a16="http://schemas.microsoft.com/office/drawing/2014/main" id="{A7ECE4B5-77E5-0D4D-ACE9-093DE5BDE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22863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CREEN GRAPHIC - BLUE TEXT RED BUL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792480" y="1267332"/>
            <a:ext cx="5662930" cy="659629"/>
          </a:xfrm>
          <a:prstGeom prst="rect">
            <a:avLst/>
          </a:prstGeom>
        </p:spPr>
        <p:txBody>
          <a:bodyPr/>
          <a:lstStyle>
            <a:lvl1pPr marL="0" indent="0">
              <a:buNone/>
              <a:defRPr sz="4400">
                <a:solidFill>
                  <a:srgbClr val="2E5D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0B6BB00-641E-2E45-AE8A-4B3A431EC7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
        <p:nvSpPr>
          <p:cNvPr id="18" name="Content Placeholder 2">
            <a:extLst>
              <a:ext uri="{FF2B5EF4-FFF2-40B4-BE49-F238E27FC236}">
                <a16:creationId xmlns:a16="http://schemas.microsoft.com/office/drawing/2014/main" id="{BC470913-2C63-4045-8662-0D52E0634380}"/>
              </a:ext>
            </a:extLst>
          </p:cNvPr>
          <p:cNvSpPr>
            <a:spLocks noGrp="1"/>
          </p:cNvSpPr>
          <p:nvPr>
            <p:ph idx="13"/>
          </p:nvPr>
        </p:nvSpPr>
        <p:spPr>
          <a:xfrm>
            <a:off x="792480" y="2203781"/>
            <a:ext cx="4663440" cy="2889891"/>
          </a:xfrm>
          <a:prstGeom prst="rect">
            <a:avLst/>
          </a:prstGeom>
        </p:spPr>
        <p:txBody>
          <a:bodyPr/>
          <a:lstStyle>
            <a:lvl1pPr>
              <a:buClr>
                <a:srgbClr val="DC0647"/>
              </a:buClr>
              <a:defRPr sz="2400">
                <a:solidFill>
                  <a:srgbClr val="2E5D89"/>
                </a:solidFill>
              </a:defRPr>
            </a:lvl1pPr>
            <a:lvl2pPr>
              <a:buClr>
                <a:srgbClr val="DC0647"/>
              </a:buClr>
              <a:defRPr sz="2000">
                <a:solidFill>
                  <a:srgbClr val="2E5D89"/>
                </a:solidFill>
              </a:defRPr>
            </a:lvl2pPr>
            <a:lvl3pPr>
              <a:buClr>
                <a:srgbClr val="DC0647"/>
              </a:buClr>
              <a:defRPr sz="1800">
                <a:solidFill>
                  <a:srgbClr val="2E5D89"/>
                </a:solidFill>
              </a:defRPr>
            </a:lvl3pPr>
            <a:lvl4pPr>
              <a:buClr>
                <a:srgbClr val="DC0647"/>
              </a:buClr>
              <a:defRPr sz="1600">
                <a:solidFill>
                  <a:srgbClr val="2E5D89"/>
                </a:solidFill>
              </a:defRPr>
            </a:lvl4pPr>
            <a:lvl5pPr>
              <a:buClr>
                <a:srgbClr val="DC0647"/>
              </a:buClr>
              <a:defRPr sz="1600">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77E313AE-833A-9249-BFA3-367833B5B67A}"/>
              </a:ext>
            </a:extLst>
          </p:cNvPr>
          <p:cNvSpPr/>
          <p:nvPr userDrawn="1"/>
        </p:nvSpPr>
        <p:spPr>
          <a:xfrm>
            <a:off x="7143750" y="0"/>
            <a:ext cx="3871913" cy="6200775"/>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36010-EBFC-9149-B562-E268B607CD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57889" y="1559581"/>
            <a:ext cx="6149610" cy="4925910"/>
          </a:xfrm>
          <a:prstGeom prst="rect">
            <a:avLst/>
          </a:prstGeom>
        </p:spPr>
      </p:pic>
      <p:sp>
        <p:nvSpPr>
          <p:cNvPr id="2" name="Title 1">
            <a:extLst>
              <a:ext uri="{FF2B5EF4-FFF2-40B4-BE49-F238E27FC236}">
                <a16:creationId xmlns:a16="http://schemas.microsoft.com/office/drawing/2014/main" id="{1F0EDA02-0A7C-6447-9896-C8628AC119D2}"/>
              </a:ext>
            </a:extLst>
          </p:cNvPr>
          <p:cNvSpPr>
            <a:spLocks noGrp="1"/>
          </p:cNvSpPr>
          <p:nvPr>
            <p:ph type="title"/>
          </p:nvPr>
        </p:nvSpPr>
        <p:spPr>
          <a:xfrm>
            <a:off x="7248684" y="145149"/>
            <a:ext cx="3706020" cy="1143704"/>
          </a:xfrm>
        </p:spPr>
        <p:txBody>
          <a:bodyPr anchor="b">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66886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APHIC LIST - BLUE TEXT RED BULLET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A95FB6-1443-7E42-964E-A6CC14AB0E5C}"/>
              </a:ext>
            </a:extLst>
          </p:cNvPr>
          <p:cNvSpPr>
            <a:spLocks noGrp="1"/>
          </p:cNvSpPr>
          <p:nvPr>
            <p:ph type="body" sz="quarter" idx="17"/>
          </p:nvPr>
        </p:nvSpPr>
        <p:spPr>
          <a:xfrm>
            <a:off x="398755" y="5252247"/>
            <a:ext cx="2384425" cy="660400"/>
          </a:xfrm>
          <a:prstGeom prst="rect">
            <a:avLst/>
          </a:prstGeom>
        </p:spPr>
        <p:txBody>
          <a:bodyPr/>
          <a:lstStyle>
            <a:lvl1pPr marL="0" indent="0" algn="ctr">
              <a:buNone/>
              <a:defRPr sz="1800">
                <a:solidFill>
                  <a:srgbClr val="2E5D89"/>
                </a:solidFill>
              </a:defRPr>
            </a:lvl1pPr>
          </a:lstStyle>
          <a:p>
            <a:pPr lvl="0"/>
            <a:r>
              <a:rPr lang="en-US" sz="1800" dirty="0"/>
              <a:t>Click to edit</a:t>
            </a:r>
            <a:endParaRPr lang="en-US" dirty="0"/>
          </a:p>
        </p:txBody>
      </p:sp>
      <p:pic>
        <p:nvPicPr>
          <p:cNvPr id="40" name="Picture 39">
            <a:extLst>
              <a:ext uri="{FF2B5EF4-FFF2-40B4-BE49-F238E27FC236}">
                <a16:creationId xmlns:a16="http://schemas.microsoft.com/office/drawing/2014/main" id="{A2D2D4AB-9AA9-C342-8845-CD6F90C35C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5833" b="32825"/>
          <a:stretch/>
        </p:blipFill>
        <p:spPr>
          <a:xfrm>
            <a:off x="0" y="1771650"/>
            <a:ext cx="12192000" cy="2835265"/>
          </a:xfrm>
          <a:prstGeom prst="rect">
            <a:avLst/>
          </a:prstGeom>
        </p:spPr>
      </p:pic>
      <p:grpSp>
        <p:nvGrpSpPr>
          <p:cNvPr id="20" name="Group 19">
            <a:extLst>
              <a:ext uri="{FF2B5EF4-FFF2-40B4-BE49-F238E27FC236}">
                <a16:creationId xmlns:a16="http://schemas.microsoft.com/office/drawing/2014/main" id="{43D7CFB5-E519-844F-877F-0A37F86BC0B8}"/>
              </a:ext>
            </a:extLst>
          </p:cNvPr>
          <p:cNvGrpSpPr/>
          <p:nvPr userDrawn="1"/>
        </p:nvGrpSpPr>
        <p:grpSpPr>
          <a:xfrm>
            <a:off x="562268" y="2251085"/>
            <a:ext cx="2124075" cy="2844820"/>
            <a:chOff x="562268" y="2251085"/>
            <a:chExt cx="2124075" cy="2844820"/>
          </a:xfrm>
        </p:grpSpPr>
        <p:sp>
          <p:nvSpPr>
            <p:cNvPr id="21" name="Rectangle 20">
              <a:extLst>
                <a:ext uri="{FF2B5EF4-FFF2-40B4-BE49-F238E27FC236}">
                  <a16:creationId xmlns:a16="http://schemas.microsoft.com/office/drawing/2014/main" id="{F950070C-B4EF-EB42-BDC5-3A85F06C4904}"/>
                </a:ext>
              </a:extLst>
            </p:cNvPr>
            <p:cNvSpPr/>
            <p:nvPr/>
          </p:nvSpPr>
          <p:spPr>
            <a:xfrm>
              <a:off x="562268" y="2251085"/>
              <a:ext cx="2124075" cy="2355830"/>
            </a:xfrm>
            <a:prstGeom prst="rect">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9D1F3F1E-3D92-A34B-B099-DFFBF407D205}"/>
                </a:ext>
              </a:extLst>
            </p:cNvPr>
            <p:cNvSpPr/>
            <p:nvPr/>
          </p:nvSpPr>
          <p:spPr>
            <a:xfrm rot="10800000">
              <a:off x="1262355" y="4606915"/>
              <a:ext cx="657225" cy="488990"/>
            </a:xfrm>
            <a:prstGeom prst="triangle">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318D519-E081-C944-A7CE-EF98D47F9395}"/>
              </a:ext>
            </a:extLst>
          </p:cNvPr>
          <p:cNvGrpSpPr/>
          <p:nvPr userDrawn="1"/>
        </p:nvGrpSpPr>
        <p:grpSpPr>
          <a:xfrm>
            <a:off x="3576935" y="2251085"/>
            <a:ext cx="2124075" cy="2844820"/>
            <a:chOff x="3576935" y="2251085"/>
            <a:chExt cx="2124075" cy="2844820"/>
          </a:xfrm>
          <a:solidFill>
            <a:srgbClr val="DC0647">
              <a:alpha val="80000"/>
            </a:srgbClr>
          </a:solidFill>
        </p:grpSpPr>
        <p:sp>
          <p:nvSpPr>
            <p:cNvPr id="24" name="Rectangle 23">
              <a:extLst>
                <a:ext uri="{FF2B5EF4-FFF2-40B4-BE49-F238E27FC236}">
                  <a16:creationId xmlns:a16="http://schemas.microsoft.com/office/drawing/2014/main" id="{B4557A0A-C065-CD43-83EF-8CA7AF0BF4AB}"/>
                </a:ext>
              </a:extLst>
            </p:cNvPr>
            <p:cNvSpPr/>
            <p:nvPr/>
          </p:nvSpPr>
          <p:spPr>
            <a:xfrm>
              <a:off x="3576935" y="2251085"/>
              <a:ext cx="2124075" cy="2355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26CB0ABF-28AF-B74E-B9D4-A3BF41175326}"/>
                </a:ext>
              </a:extLst>
            </p:cNvPr>
            <p:cNvSpPr/>
            <p:nvPr/>
          </p:nvSpPr>
          <p:spPr>
            <a:xfrm rot="10800000">
              <a:off x="4277022" y="4606915"/>
              <a:ext cx="657225" cy="4889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BA84467-9321-324C-ACE3-79586EC23EF7}"/>
              </a:ext>
            </a:extLst>
          </p:cNvPr>
          <p:cNvGrpSpPr/>
          <p:nvPr userDrawn="1"/>
        </p:nvGrpSpPr>
        <p:grpSpPr>
          <a:xfrm>
            <a:off x="6517634" y="2251085"/>
            <a:ext cx="2124075" cy="2844820"/>
            <a:chOff x="6517634" y="2251085"/>
            <a:chExt cx="2124075" cy="2844820"/>
          </a:xfrm>
        </p:grpSpPr>
        <p:sp>
          <p:nvSpPr>
            <p:cNvPr id="27" name="Rectangle 26">
              <a:extLst>
                <a:ext uri="{FF2B5EF4-FFF2-40B4-BE49-F238E27FC236}">
                  <a16:creationId xmlns:a16="http://schemas.microsoft.com/office/drawing/2014/main" id="{24794714-3CEB-934E-A400-884153E9A312}"/>
                </a:ext>
              </a:extLst>
            </p:cNvPr>
            <p:cNvSpPr/>
            <p:nvPr/>
          </p:nvSpPr>
          <p:spPr>
            <a:xfrm>
              <a:off x="6517634" y="2251085"/>
              <a:ext cx="2124075" cy="2355830"/>
            </a:xfrm>
            <a:prstGeom prst="rect">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9394D110-E807-8E4D-BF32-446F5BD23567}"/>
                </a:ext>
              </a:extLst>
            </p:cNvPr>
            <p:cNvSpPr/>
            <p:nvPr/>
          </p:nvSpPr>
          <p:spPr>
            <a:xfrm rot="10800000">
              <a:off x="7217721" y="4606915"/>
              <a:ext cx="657225" cy="488990"/>
            </a:xfrm>
            <a:prstGeom prst="triangle">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4F68C66-9E61-3447-B39A-C799F9A0CC12}"/>
              </a:ext>
            </a:extLst>
          </p:cNvPr>
          <p:cNvGrpSpPr/>
          <p:nvPr userDrawn="1"/>
        </p:nvGrpSpPr>
        <p:grpSpPr>
          <a:xfrm>
            <a:off x="9458329" y="2251085"/>
            <a:ext cx="2124075" cy="2844820"/>
            <a:chOff x="9458329" y="2251085"/>
            <a:chExt cx="2124075" cy="2844820"/>
          </a:xfrm>
          <a:solidFill>
            <a:srgbClr val="DC0647">
              <a:alpha val="80000"/>
            </a:srgbClr>
          </a:solidFill>
        </p:grpSpPr>
        <p:sp>
          <p:nvSpPr>
            <p:cNvPr id="30" name="Rectangle 29">
              <a:extLst>
                <a:ext uri="{FF2B5EF4-FFF2-40B4-BE49-F238E27FC236}">
                  <a16:creationId xmlns:a16="http://schemas.microsoft.com/office/drawing/2014/main" id="{B74D544D-E445-9043-86BF-88ECDB7274E4}"/>
                </a:ext>
              </a:extLst>
            </p:cNvPr>
            <p:cNvSpPr/>
            <p:nvPr/>
          </p:nvSpPr>
          <p:spPr>
            <a:xfrm>
              <a:off x="9458329" y="2251085"/>
              <a:ext cx="2124075" cy="2355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05CB79DD-5859-6B41-BF07-F246F4021FD3}"/>
                </a:ext>
              </a:extLst>
            </p:cNvPr>
            <p:cNvSpPr/>
            <p:nvPr/>
          </p:nvSpPr>
          <p:spPr>
            <a:xfrm rot="10800000">
              <a:off x="10158416" y="4606915"/>
              <a:ext cx="657225" cy="4889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3264535" y="328081"/>
            <a:ext cx="5662930" cy="659629"/>
          </a:xfrm>
          <a:prstGeom prst="rect">
            <a:avLst/>
          </a:prstGeom>
        </p:spPr>
        <p:txBody>
          <a:bodyPr/>
          <a:lstStyle>
            <a:lvl1pPr marL="0" indent="0">
              <a:buNone/>
              <a:defRPr sz="4400">
                <a:solidFill>
                  <a:srgbClr val="2E5D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0B6BB00-641E-2E45-AE8A-4B3A431EC7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
        <p:nvSpPr>
          <p:cNvPr id="4" name="Content Placeholder 3">
            <a:extLst>
              <a:ext uri="{FF2B5EF4-FFF2-40B4-BE49-F238E27FC236}">
                <a16:creationId xmlns:a16="http://schemas.microsoft.com/office/drawing/2014/main" id="{025A1D0C-A1AB-C14E-AA26-FF2EA686F114}"/>
              </a:ext>
            </a:extLst>
          </p:cNvPr>
          <p:cNvSpPr>
            <a:spLocks noGrp="1"/>
          </p:cNvSpPr>
          <p:nvPr>
            <p:ph sz="quarter" idx="14"/>
          </p:nvPr>
        </p:nvSpPr>
        <p:spPr>
          <a:xfrm>
            <a:off x="3824288" y="2674938"/>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42" name="Content Placeholder 3">
            <a:extLst>
              <a:ext uri="{FF2B5EF4-FFF2-40B4-BE49-F238E27FC236}">
                <a16:creationId xmlns:a16="http://schemas.microsoft.com/office/drawing/2014/main" id="{FB7AD3C9-048C-6744-8527-D4A5D2147B78}"/>
              </a:ext>
            </a:extLst>
          </p:cNvPr>
          <p:cNvSpPr>
            <a:spLocks noGrp="1"/>
          </p:cNvSpPr>
          <p:nvPr>
            <p:ph sz="quarter" idx="15"/>
          </p:nvPr>
        </p:nvSpPr>
        <p:spPr>
          <a:xfrm>
            <a:off x="6759727" y="2665429"/>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p>
        </p:txBody>
      </p:sp>
      <p:sp>
        <p:nvSpPr>
          <p:cNvPr id="43" name="Content Placeholder 3">
            <a:extLst>
              <a:ext uri="{FF2B5EF4-FFF2-40B4-BE49-F238E27FC236}">
                <a16:creationId xmlns:a16="http://schemas.microsoft.com/office/drawing/2014/main" id="{A1169A5E-E0D7-1C4F-A0F4-7AEA0797A2EA}"/>
              </a:ext>
            </a:extLst>
          </p:cNvPr>
          <p:cNvSpPr>
            <a:spLocks noGrp="1"/>
          </p:cNvSpPr>
          <p:nvPr>
            <p:ph sz="quarter" idx="16"/>
          </p:nvPr>
        </p:nvSpPr>
        <p:spPr>
          <a:xfrm>
            <a:off x="9761245" y="2684838"/>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44" name="Text Placeholder 5">
            <a:extLst>
              <a:ext uri="{FF2B5EF4-FFF2-40B4-BE49-F238E27FC236}">
                <a16:creationId xmlns:a16="http://schemas.microsoft.com/office/drawing/2014/main" id="{95583F4B-73FD-D240-87AA-CF0A99A8B3E6}"/>
              </a:ext>
            </a:extLst>
          </p:cNvPr>
          <p:cNvSpPr>
            <a:spLocks noGrp="1"/>
          </p:cNvSpPr>
          <p:nvPr>
            <p:ph type="body" sz="quarter" idx="18"/>
          </p:nvPr>
        </p:nvSpPr>
        <p:spPr>
          <a:xfrm>
            <a:off x="3393106" y="5261756"/>
            <a:ext cx="2384425" cy="660400"/>
          </a:xfrm>
          <a:prstGeom prst="rect">
            <a:avLst/>
          </a:prstGeom>
        </p:spPr>
        <p:txBody>
          <a:bodyPr/>
          <a:lstStyle>
            <a:lvl1pPr marL="0" indent="0" algn="ctr">
              <a:buNone/>
              <a:defRPr sz="1800">
                <a:solidFill>
                  <a:srgbClr val="2E5D89"/>
                </a:solidFill>
              </a:defRPr>
            </a:lvl1pPr>
          </a:lstStyle>
          <a:p>
            <a:pPr lvl="0"/>
            <a:r>
              <a:rPr lang="en-US" sz="1800" dirty="0"/>
              <a:t>Click to edit</a:t>
            </a:r>
            <a:endParaRPr lang="en-US" dirty="0"/>
          </a:p>
        </p:txBody>
      </p:sp>
      <p:sp>
        <p:nvSpPr>
          <p:cNvPr id="45" name="Text Placeholder 5">
            <a:extLst>
              <a:ext uri="{FF2B5EF4-FFF2-40B4-BE49-F238E27FC236}">
                <a16:creationId xmlns:a16="http://schemas.microsoft.com/office/drawing/2014/main" id="{B0C01ACA-FDC7-0D45-9FA5-415A16CE3E39}"/>
              </a:ext>
            </a:extLst>
          </p:cNvPr>
          <p:cNvSpPr>
            <a:spLocks noGrp="1"/>
          </p:cNvSpPr>
          <p:nvPr>
            <p:ph type="body" sz="quarter" idx="19"/>
          </p:nvPr>
        </p:nvSpPr>
        <p:spPr>
          <a:xfrm>
            <a:off x="6414471" y="5252247"/>
            <a:ext cx="2384425" cy="660400"/>
          </a:xfrm>
          <a:prstGeom prst="rect">
            <a:avLst/>
          </a:prstGeom>
        </p:spPr>
        <p:txBody>
          <a:bodyPr/>
          <a:lstStyle>
            <a:lvl1pPr marL="0" indent="0" algn="ctr">
              <a:buNone/>
              <a:defRPr sz="1800">
                <a:solidFill>
                  <a:srgbClr val="2E5D89"/>
                </a:solidFill>
              </a:defRPr>
            </a:lvl1pPr>
          </a:lstStyle>
          <a:p>
            <a:pPr lvl="0"/>
            <a:r>
              <a:rPr lang="en-US" sz="1800" dirty="0"/>
              <a:t>Click to edit</a:t>
            </a:r>
            <a:endParaRPr lang="en-US" dirty="0"/>
          </a:p>
        </p:txBody>
      </p:sp>
      <p:sp>
        <p:nvSpPr>
          <p:cNvPr id="46" name="Text Placeholder 5">
            <a:extLst>
              <a:ext uri="{FF2B5EF4-FFF2-40B4-BE49-F238E27FC236}">
                <a16:creationId xmlns:a16="http://schemas.microsoft.com/office/drawing/2014/main" id="{26AF0083-E087-1A4C-9245-364A356C3AF4}"/>
              </a:ext>
            </a:extLst>
          </p:cNvPr>
          <p:cNvSpPr>
            <a:spLocks noGrp="1"/>
          </p:cNvSpPr>
          <p:nvPr>
            <p:ph type="body" sz="quarter" idx="20"/>
          </p:nvPr>
        </p:nvSpPr>
        <p:spPr>
          <a:xfrm>
            <a:off x="9294815" y="5234719"/>
            <a:ext cx="2384425" cy="660400"/>
          </a:xfrm>
          <a:prstGeom prst="rect">
            <a:avLst/>
          </a:prstGeom>
        </p:spPr>
        <p:txBody>
          <a:bodyPr/>
          <a:lstStyle>
            <a:lvl1pPr marL="0" indent="0" algn="ctr">
              <a:buNone/>
              <a:defRPr sz="1800">
                <a:solidFill>
                  <a:srgbClr val="2E5D89"/>
                </a:solidFill>
              </a:defRPr>
            </a:lvl1pPr>
          </a:lstStyle>
          <a:p>
            <a:pPr lvl="0"/>
            <a:r>
              <a:rPr lang="en-US" sz="1800" dirty="0"/>
              <a:t>Click to edit</a:t>
            </a:r>
            <a:endParaRPr lang="en-US" dirty="0"/>
          </a:p>
        </p:txBody>
      </p:sp>
      <p:sp>
        <p:nvSpPr>
          <p:cNvPr id="47" name="Content Placeholder 3">
            <a:extLst>
              <a:ext uri="{FF2B5EF4-FFF2-40B4-BE49-F238E27FC236}">
                <a16:creationId xmlns:a16="http://schemas.microsoft.com/office/drawing/2014/main" id="{8839BF6D-8AB3-7249-AE66-51B7DA6BADEB}"/>
              </a:ext>
            </a:extLst>
          </p:cNvPr>
          <p:cNvSpPr>
            <a:spLocks noGrp="1"/>
          </p:cNvSpPr>
          <p:nvPr>
            <p:ph sz="quarter" idx="21"/>
          </p:nvPr>
        </p:nvSpPr>
        <p:spPr>
          <a:xfrm>
            <a:off x="771023" y="2684838"/>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Tree>
    <p:extLst>
      <p:ext uri="{BB962C8B-B14F-4D97-AF65-F5344CB8AC3E}">
        <p14:creationId xmlns:p14="http://schemas.microsoft.com/office/powerpoint/2010/main" val="2342246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LE GRAPHIC - BLUE TEXT RED BULLETS">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C16215E-DB71-BA45-AF30-9E93ED09CD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2400" y="1026522"/>
            <a:ext cx="4419600" cy="4577355"/>
          </a:xfrm>
          <a:prstGeom prst="rect">
            <a:avLst/>
          </a:prstGeom>
        </p:spPr>
      </p:pic>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252399" y="1132576"/>
            <a:ext cx="5662930" cy="659629"/>
          </a:xfrm>
          <a:prstGeom prst="rect">
            <a:avLst/>
          </a:prstGeom>
        </p:spPr>
        <p:txBody>
          <a:bodyPr/>
          <a:lstStyle>
            <a:lvl1pPr marL="0" indent="0">
              <a:buNone/>
              <a:defRPr sz="4400">
                <a:solidFill>
                  <a:srgbClr val="2E5D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0B6BB00-641E-2E45-AE8A-4B3A431EC7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
        <p:nvSpPr>
          <p:cNvPr id="40" name="Rectangle 39">
            <a:extLst>
              <a:ext uri="{FF2B5EF4-FFF2-40B4-BE49-F238E27FC236}">
                <a16:creationId xmlns:a16="http://schemas.microsoft.com/office/drawing/2014/main" id="{E3D1AD5A-2DE9-7641-AB15-D87CC59EEFF2}"/>
              </a:ext>
            </a:extLst>
          </p:cNvPr>
          <p:cNvSpPr/>
          <p:nvPr userDrawn="1"/>
        </p:nvSpPr>
        <p:spPr>
          <a:xfrm rot="2994204">
            <a:off x="6864122" y="785420"/>
            <a:ext cx="1816554" cy="1816554"/>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EED407E-09E3-4342-83E0-4425BB76C301}"/>
              </a:ext>
            </a:extLst>
          </p:cNvPr>
          <p:cNvSpPr/>
          <p:nvPr userDrawn="1"/>
        </p:nvSpPr>
        <p:spPr>
          <a:xfrm rot="2994204">
            <a:off x="5328256" y="2065217"/>
            <a:ext cx="1816554" cy="1816554"/>
          </a:xfrm>
          <a:prstGeom prst="rect">
            <a:avLst/>
          </a:prstGeom>
          <a:solidFill>
            <a:srgbClr val="2E5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9E6CAC9-EE0E-3645-9FBC-F2AADB6B3821}"/>
              </a:ext>
            </a:extLst>
          </p:cNvPr>
          <p:cNvSpPr/>
          <p:nvPr userDrawn="1"/>
        </p:nvSpPr>
        <p:spPr>
          <a:xfrm rot="2994204">
            <a:off x="6608053" y="3581057"/>
            <a:ext cx="1816554" cy="1816554"/>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389286D2-3067-8444-B3CA-72955241439C}"/>
              </a:ext>
            </a:extLst>
          </p:cNvPr>
          <p:cNvSpPr>
            <a:spLocks noGrp="1"/>
          </p:cNvSpPr>
          <p:nvPr>
            <p:ph sz="quarter" idx="14"/>
          </p:nvPr>
        </p:nvSpPr>
        <p:spPr>
          <a:xfrm>
            <a:off x="5382791" y="2397033"/>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19" name="Content Placeholder 3">
            <a:extLst>
              <a:ext uri="{FF2B5EF4-FFF2-40B4-BE49-F238E27FC236}">
                <a16:creationId xmlns:a16="http://schemas.microsoft.com/office/drawing/2014/main" id="{C5388694-5ED7-2B4D-80FB-BA8528888283}"/>
              </a:ext>
            </a:extLst>
          </p:cNvPr>
          <p:cNvSpPr>
            <a:spLocks noGrp="1"/>
          </p:cNvSpPr>
          <p:nvPr>
            <p:ph sz="quarter" idx="15"/>
          </p:nvPr>
        </p:nvSpPr>
        <p:spPr>
          <a:xfrm>
            <a:off x="6670122" y="3948115"/>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p>
        </p:txBody>
      </p:sp>
      <p:sp>
        <p:nvSpPr>
          <p:cNvPr id="20" name="Content Placeholder 3">
            <a:extLst>
              <a:ext uri="{FF2B5EF4-FFF2-40B4-BE49-F238E27FC236}">
                <a16:creationId xmlns:a16="http://schemas.microsoft.com/office/drawing/2014/main" id="{5CAFE738-0138-AD48-865C-D8E1922FDDEC}"/>
              </a:ext>
            </a:extLst>
          </p:cNvPr>
          <p:cNvSpPr>
            <a:spLocks noGrp="1"/>
          </p:cNvSpPr>
          <p:nvPr>
            <p:ph sz="quarter" idx="21"/>
          </p:nvPr>
        </p:nvSpPr>
        <p:spPr>
          <a:xfrm>
            <a:off x="6915683" y="1088869"/>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22" name="Content Placeholder 3">
            <a:extLst>
              <a:ext uri="{FF2B5EF4-FFF2-40B4-BE49-F238E27FC236}">
                <a16:creationId xmlns:a16="http://schemas.microsoft.com/office/drawing/2014/main" id="{C2848C10-CEDE-4048-84B8-479A7659A0CA}"/>
              </a:ext>
            </a:extLst>
          </p:cNvPr>
          <p:cNvSpPr>
            <a:spLocks noGrp="1"/>
          </p:cNvSpPr>
          <p:nvPr>
            <p:ph sz="quarter" idx="22"/>
          </p:nvPr>
        </p:nvSpPr>
        <p:spPr>
          <a:xfrm>
            <a:off x="252413" y="1962150"/>
            <a:ext cx="4576762" cy="3806825"/>
          </a:xfrm>
          <a:prstGeom prst="rect">
            <a:avLst/>
          </a:prstGeom>
        </p:spPr>
        <p:txBody>
          <a:bodyPr/>
          <a:lstStyle>
            <a:lvl1pPr marL="0" indent="0">
              <a:buNone/>
              <a:defRPr>
                <a:solidFill>
                  <a:srgbClr val="2E5D89"/>
                </a:solidFill>
              </a:defRPr>
            </a:lvl1pPr>
            <a:lvl2pPr marL="457200" indent="0">
              <a:buNone/>
              <a:defRPr>
                <a:solidFill>
                  <a:srgbClr val="2E5D89"/>
                </a:solidFill>
              </a:defRPr>
            </a:lvl2pPr>
            <a:lvl3pPr marL="914400" indent="0">
              <a:buNone/>
              <a:defRPr>
                <a:solidFill>
                  <a:srgbClr val="2E5D89"/>
                </a:solidFill>
              </a:defRPr>
            </a:lvl3pPr>
            <a:lvl4pPr marL="1371600" indent="0">
              <a:buNone/>
              <a:defRPr>
                <a:solidFill>
                  <a:srgbClr val="2E5D89"/>
                </a:solidFill>
              </a:defRPr>
            </a:lvl4pPr>
            <a:lvl5pPr marL="1828800" indent="0">
              <a:buNone/>
              <a:defRPr>
                <a:solidFill>
                  <a:srgbClr val="2E5D89"/>
                </a:solidFill>
              </a:defRPr>
            </a:lvl5pPr>
          </a:lstStyle>
          <a:p>
            <a:pPr lvl="0"/>
            <a:r>
              <a:rPr lang="en-GB" dirty="0"/>
              <a:t>Click to edit</a:t>
            </a:r>
            <a:endParaRPr lang="en-US" dirty="0"/>
          </a:p>
        </p:txBody>
      </p:sp>
    </p:spTree>
    <p:extLst>
      <p:ext uri="{BB962C8B-B14F-4D97-AF65-F5344CB8AC3E}">
        <p14:creationId xmlns:p14="http://schemas.microsoft.com/office/powerpoint/2010/main" val="826524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BLUE TEXT RED BULLE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C7A7A2-48BD-8147-8140-774AC2DCB7CA}"/>
              </a:ext>
            </a:extLst>
          </p:cNvPr>
          <p:cNvSpPr>
            <a:spLocks noGrp="1"/>
          </p:cNvSpPr>
          <p:nvPr>
            <p:ph type="dt" sz="half" idx="10"/>
          </p:nvPr>
        </p:nvSpPr>
        <p:spPr/>
        <p:txBody>
          <a:bodyPr/>
          <a:lstStyle>
            <a:lvl1pPr>
              <a:defRPr>
                <a:solidFill>
                  <a:schemeClr val="bg1"/>
                </a:solidFill>
              </a:defRPr>
            </a:lvl1pPr>
          </a:lstStyle>
          <a:p>
            <a:fld id="{F503266C-680B-0845-8A57-A54DEF625446}" type="datetimeFigureOut">
              <a:rPr lang="en-US" smtClean="0"/>
              <a:pPr/>
              <a:t>11/2/2020</a:t>
            </a:fld>
            <a:endParaRPr lang="en-US" dirty="0"/>
          </a:p>
        </p:txBody>
      </p:sp>
      <p:sp>
        <p:nvSpPr>
          <p:cNvPr id="4" name="Footer Placeholder 3">
            <a:extLst>
              <a:ext uri="{FF2B5EF4-FFF2-40B4-BE49-F238E27FC236}">
                <a16:creationId xmlns:a16="http://schemas.microsoft.com/office/drawing/2014/main" id="{DD25C266-F590-C944-9333-4FACB056834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BA22DA24-ED3D-2340-8711-D5DC98D6B1E9}"/>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7E8E816-674A-C94A-B1DE-AB6E33E1653A}" type="slidenum">
              <a:rPr lang="en-US" smtClean="0"/>
              <a:pPr/>
              <a:t>‹#›</a:t>
            </a:fld>
            <a:endParaRPr lang="en-US" dirty="0"/>
          </a:p>
        </p:txBody>
      </p:sp>
      <p:sp>
        <p:nvSpPr>
          <p:cNvPr id="6" name="Title Placeholder 1">
            <a:extLst>
              <a:ext uri="{FF2B5EF4-FFF2-40B4-BE49-F238E27FC236}">
                <a16:creationId xmlns:a16="http://schemas.microsoft.com/office/drawing/2014/main" id="{96063081-35EC-7E4B-870B-5E7233641E1E}"/>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Tree>
    <p:extLst>
      <p:ext uri="{BB962C8B-B14F-4D97-AF65-F5344CB8AC3E}">
        <p14:creationId xmlns:p14="http://schemas.microsoft.com/office/powerpoint/2010/main" val="4264767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FE3B0D-FF57-324A-A221-9C92531B3DF5}"/>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E73406F8-A924-1349-9F23-040C00FF8F6D}"/>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4" name="Slide Number Placeholder 5">
            <a:extLst>
              <a:ext uri="{FF2B5EF4-FFF2-40B4-BE49-F238E27FC236}">
                <a16:creationId xmlns:a16="http://schemas.microsoft.com/office/drawing/2014/main" id="{30F45459-C331-414C-9D93-0497ECC15F94}"/>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5" name="Rectangle 14">
            <a:extLst>
              <a:ext uri="{FF2B5EF4-FFF2-40B4-BE49-F238E27FC236}">
                <a16:creationId xmlns:a16="http://schemas.microsoft.com/office/drawing/2014/main" id="{956142E2-24D9-CD44-A0D1-7BBF0027759C}"/>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9" name="Picture 8">
            <a:extLst>
              <a:ext uri="{FF2B5EF4-FFF2-40B4-BE49-F238E27FC236}">
                <a16:creationId xmlns:a16="http://schemas.microsoft.com/office/drawing/2014/main" id="{759B5A29-B92F-EC47-BA8C-71FCC7F658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210398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3">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EBCCB-022E-F14C-ABCB-FFB2EE5170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Placeholder 1">
            <a:extLst>
              <a:ext uri="{FF2B5EF4-FFF2-40B4-BE49-F238E27FC236}">
                <a16:creationId xmlns:a16="http://schemas.microsoft.com/office/drawing/2014/main" id="{A2A493AB-0A3F-4541-BF5B-76D14C18ED97}"/>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
        <p:nvSpPr>
          <p:cNvPr id="12" name="Date Placeholder 3">
            <a:extLst>
              <a:ext uri="{FF2B5EF4-FFF2-40B4-BE49-F238E27FC236}">
                <a16:creationId xmlns:a16="http://schemas.microsoft.com/office/drawing/2014/main" id="{966276F7-DF4D-4C4F-B38B-64F9994D4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503266C-680B-0845-8A57-A54DEF625446}" type="datetimeFigureOut">
              <a:rPr lang="en-US" smtClean="0"/>
              <a:pPr/>
              <a:t>11/2/2020</a:t>
            </a:fld>
            <a:endParaRPr lang="en-US" dirty="0"/>
          </a:p>
        </p:txBody>
      </p:sp>
      <p:sp>
        <p:nvSpPr>
          <p:cNvPr id="14" name="Rectangle 13">
            <a:extLst>
              <a:ext uri="{FF2B5EF4-FFF2-40B4-BE49-F238E27FC236}">
                <a16:creationId xmlns:a16="http://schemas.microsoft.com/office/drawing/2014/main" id="{084CACAB-AC56-F841-9B5E-8085B47DBD53}"/>
              </a:ext>
            </a:extLst>
          </p:cNvPr>
          <p:cNvSpPr/>
          <p:nvPr userDrawn="1"/>
        </p:nvSpPr>
        <p:spPr>
          <a:xfrm>
            <a:off x="10087349" y="6353730"/>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5" name="Picture 14">
            <a:extLst>
              <a:ext uri="{FF2B5EF4-FFF2-40B4-BE49-F238E27FC236}">
                <a16:creationId xmlns:a16="http://schemas.microsoft.com/office/drawing/2014/main" id="{42DB621B-1658-9C4A-92A2-68B82BE13D04}"/>
              </a:ext>
            </a:extLst>
          </p:cNvPr>
          <p:cNvPicPr>
            <a:picLocks noChangeAspect="1"/>
          </p:cNvPicPr>
          <p:nvPr userDrawn="1"/>
        </p:nvPicPr>
        <p:blipFill>
          <a:blip r:embed="rId3"/>
          <a:stretch>
            <a:fillRect/>
          </a:stretch>
        </p:blipFill>
        <p:spPr>
          <a:xfrm>
            <a:off x="0" y="0"/>
            <a:ext cx="6673066" cy="6858000"/>
          </a:xfrm>
          <a:prstGeom prst="rect">
            <a:avLst/>
          </a:prstGeom>
        </p:spPr>
      </p:pic>
    </p:spTree>
    <p:extLst>
      <p:ext uri="{BB962C8B-B14F-4D97-AF65-F5344CB8AC3E}">
        <p14:creationId xmlns:p14="http://schemas.microsoft.com/office/powerpoint/2010/main" val="166703726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 BLUE TEXT RE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DD58-01B3-6B41-A602-6E9520180132}"/>
              </a:ext>
            </a:extLst>
          </p:cNvPr>
          <p:cNvSpPr>
            <a:spLocks noGrp="1"/>
          </p:cNvSpPr>
          <p:nvPr>
            <p:ph type="title"/>
          </p:nvPr>
        </p:nvSpPr>
        <p:spPr>
          <a:xfrm>
            <a:off x="839788" y="716280"/>
            <a:ext cx="3932237" cy="1600200"/>
          </a:xfrm>
        </p:spPr>
        <p:txBody>
          <a:bodyPr anchor="b"/>
          <a:lstStyle>
            <a:lvl1pPr>
              <a:defRPr sz="3200">
                <a:solidFill>
                  <a:srgbClr val="2E5D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654B694-5AA4-B74F-BCE3-20C27A07533B}"/>
              </a:ext>
            </a:extLst>
          </p:cNvPr>
          <p:cNvSpPr>
            <a:spLocks noGrp="1"/>
          </p:cNvSpPr>
          <p:nvPr>
            <p:ph idx="1"/>
          </p:nvPr>
        </p:nvSpPr>
        <p:spPr>
          <a:xfrm>
            <a:off x="5183188" y="1246505"/>
            <a:ext cx="6172200" cy="4873625"/>
          </a:xfrm>
          <a:prstGeom prst="rect">
            <a:avLst/>
          </a:prstGeom>
        </p:spPr>
        <p:txBody>
          <a:bodyPr/>
          <a:lstStyle>
            <a:lvl1pPr>
              <a:buClr>
                <a:srgbClr val="DC0647"/>
              </a:buClr>
              <a:defRPr sz="3200">
                <a:solidFill>
                  <a:srgbClr val="2E5D89"/>
                </a:solidFill>
              </a:defRPr>
            </a:lvl1pPr>
            <a:lvl2pPr>
              <a:buClr>
                <a:srgbClr val="DC0647"/>
              </a:buClr>
              <a:defRPr sz="2800">
                <a:solidFill>
                  <a:srgbClr val="2E5D89"/>
                </a:solidFill>
              </a:defRPr>
            </a:lvl2pPr>
            <a:lvl3pPr>
              <a:buClr>
                <a:srgbClr val="DC0647"/>
              </a:buClr>
              <a:defRPr sz="2400">
                <a:solidFill>
                  <a:srgbClr val="2E5D89"/>
                </a:solidFill>
              </a:defRPr>
            </a:lvl3pPr>
            <a:lvl4pPr>
              <a:buClr>
                <a:srgbClr val="DC0647"/>
              </a:buClr>
              <a:defRPr sz="2000">
                <a:solidFill>
                  <a:srgbClr val="2E5D89"/>
                </a:solidFill>
              </a:defRPr>
            </a:lvl4pPr>
            <a:lvl5pPr>
              <a:buClr>
                <a:srgbClr val="DC0647"/>
              </a:buClr>
              <a:defRPr sz="2000">
                <a:solidFill>
                  <a:srgbClr val="2E5D89"/>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BD46B2-B2BF-2644-8DDE-5FB7A0FDB813}"/>
              </a:ext>
            </a:extLst>
          </p:cNvPr>
          <p:cNvSpPr>
            <a:spLocks noGrp="1"/>
          </p:cNvSpPr>
          <p:nvPr>
            <p:ph type="body" sz="half" idx="2"/>
          </p:nvPr>
        </p:nvSpPr>
        <p:spPr>
          <a:xfrm>
            <a:off x="839788" y="2316480"/>
            <a:ext cx="3932237" cy="3811588"/>
          </a:xfrm>
          <a:prstGeom prst="rect">
            <a:avLst/>
          </a:prstGeom>
        </p:spPr>
        <p:txBody>
          <a:bodyPr/>
          <a:lstStyle>
            <a:lvl1pPr marL="0" indent="0">
              <a:buNone/>
              <a:defRPr sz="1600">
                <a:solidFill>
                  <a:srgbClr val="2E5D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Rectangle 14">
            <a:extLst>
              <a:ext uri="{FF2B5EF4-FFF2-40B4-BE49-F238E27FC236}">
                <a16:creationId xmlns:a16="http://schemas.microsoft.com/office/drawing/2014/main" id="{A74C039A-FC72-EE41-8337-6781D41A094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6F9942E7-9765-7749-BFA4-BB787B5DA195}"/>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841A4BF9-FCED-4E4E-BDA9-DCE283372FA3}"/>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D90A5CE6-5720-A847-BDC9-3971BE972168}"/>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2" name="Picture 11">
            <a:extLst>
              <a:ext uri="{FF2B5EF4-FFF2-40B4-BE49-F238E27FC236}">
                <a16:creationId xmlns:a16="http://schemas.microsoft.com/office/drawing/2014/main" id="{1793FA01-F1FC-BC4E-A287-ED0D73632A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101979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 BLUE TEXT RE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E6F0-AAD8-EE4E-ABF1-96DEA0498E2F}"/>
              </a:ext>
            </a:extLst>
          </p:cNvPr>
          <p:cNvSpPr>
            <a:spLocks noGrp="1"/>
          </p:cNvSpPr>
          <p:nvPr>
            <p:ph type="title"/>
          </p:nvPr>
        </p:nvSpPr>
        <p:spPr>
          <a:xfrm>
            <a:off x="839788" y="731520"/>
            <a:ext cx="3932237" cy="1600200"/>
          </a:xfrm>
        </p:spPr>
        <p:txBody>
          <a:bodyPr anchor="b"/>
          <a:lstStyle>
            <a:lvl1pPr>
              <a:defRPr sz="3200">
                <a:solidFill>
                  <a:srgbClr val="2E5D89"/>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9E43B58-66C2-A24B-84D1-5217A7EDDEE7}"/>
              </a:ext>
            </a:extLst>
          </p:cNvPr>
          <p:cNvSpPr>
            <a:spLocks noGrp="1"/>
          </p:cNvSpPr>
          <p:nvPr>
            <p:ph type="pic" idx="1"/>
          </p:nvPr>
        </p:nvSpPr>
        <p:spPr>
          <a:xfrm>
            <a:off x="5183188" y="1261745"/>
            <a:ext cx="6172200" cy="4873625"/>
          </a:xfrm>
          <a:prstGeom prst="rect">
            <a:avLst/>
          </a:prstGeom>
        </p:spPr>
        <p:txBody>
          <a:bodyPr/>
          <a:lstStyle>
            <a:lvl1pPr marL="0" indent="0">
              <a:buNone/>
              <a:defRPr sz="32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D2910F-151E-4441-9E8F-9E142A6141EE}"/>
              </a:ext>
            </a:extLst>
          </p:cNvPr>
          <p:cNvSpPr>
            <a:spLocks noGrp="1"/>
          </p:cNvSpPr>
          <p:nvPr>
            <p:ph type="body" sz="half" idx="2"/>
          </p:nvPr>
        </p:nvSpPr>
        <p:spPr>
          <a:xfrm>
            <a:off x="839788" y="2331720"/>
            <a:ext cx="3932237" cy="3811588"/>
          </a:xfrm>
          <a:prstGeom prst="rect">
            <a:avLst/>
          </a:prstGeom>
        </p:spPr>
        <p:txBody>
          <a:bodyPr/>
          <a:lstStyle>
            <a:lvl1pPr marL="0" indent="0">
              <a:buNone/>
              <a:defRPr sz="1600">
                <a:solidFill>
                  <a:srgbClr val="2E5D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Rectangle 14">
            <a:extLst>
              <a:ext uri="{FF2B5EF4-FFF2-40B4-BE49-F238E27FC236}">
                <a16:creationId xmlns:a16="http://schemas.microsoft.com/office/drawing/2014/main" id="{A807B645-1E6E-5447-994B-7EA7A21E27A9}"/>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E7BB9935-D1C9-3B45-80EC-9E4EBE51E7D8}"/>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B2943956-D42F-B447-AE4F-45F0616D9C40}"/>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F31E2D5F-CF16-3441-9823-4F72171207D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2" name="Picture 11">
            <a:extLst>
              <a:ext uri="{FF2B5EF4-FFF2-40B4-BE49-F238E27FC236}">
                <a16:creationId xmlns:a16="http://schemas.microsoft.com/office/drawing/2014/main" id="{0E96D94B-2ABF-1744-B350-2DB922B6EA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2602376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 BLUE TEXT RE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3850-4F0B-734E-B9EB-095C51DAC580}"/>
              </a:ext>
            </a:extLst>
          </p:cNvPr>
          <p:cNvSpPr>
            <a:spLocks noGrp="1"/>
          </p:cNvSpPr>
          <p:nvPr>
            <p:ph type="title"/>
          </p:nvPr>
        </p:nvSpPr>
        <p:spPr>
          <a:xfrm>
            <a:off x="3581400" y="1207681"/>
            <a:ext cx="7772400" cy="1325563"/>
          </a:xfrm>
        </p:spPr>
        <p:txBody>
          <a:bodyPr/>
          <a:lstStyle>
            <a:lvl1pPr>
              <a:defRPr>
                <a:solidFill>
                  <a:srgbClr val="2E5D89"/>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F3EAB91-16F1-4E4D-86E0-81CC2C8F91D4}"/>
              </a:ext>
            </a:extLst>
          </p:cNvPr>
          <p:cNvSpPr>
            <a:spLocks noGrp="1"/>
          </p:cNvSpPr>
          <p:nvPr>
            <p:ph type="body" orient="vert" idx="1"/>
          </p:nvPr>
        </p:nvSpPr>
        <p:spPr>
          <a:xfrm>
            <a:off x="3581400" y="2130178"/>
            <a:ext cx="7772400" cy="2889891"/>
          </a:xfrm>
          <a:prstGeom prst="rect">
            <a:avLst/>
          </a:prstGeom>
        </p:spPr>
        <p:txBody>
          <a:bodyPr vert="eaVert"/>
          <a:lstStyle>
            <a:lvl1pPr>
              <a:buClr>
                <a:srgbClr val="DC0647"/>
              </a:buClr>
              <a:defRPr>
                <a:solidFill>
                  <a:srgbClr val="2E5D89"/>
                </a:solidFill>
              </a:defRPr>
            </a:lvl1pPr>
            <a:lvl2pPr>
              <a:buClr>
                <a:srgbClr val="DC0647"/>
              </a:buClr>
              <a:defRPr>
                <a:solidFill>
                  <a:srgbClr val="2E5D89"/>
                </a:solidFill>
              </a:defRPr>
            </a:lvl2pPr>
            <a:lvl3pPr>
              <a:buClr>
                <a:srgbClr val="DC0647"/>
              </a:buClr>
              <a:defRPr>
                <a:solidFill>
                  <a:srgbClr val="2E5D89"/>
                </a:solidFill>
              </a:defRPr>
            </a:lvl3pPr>
            <a:lvl4pPr>
              <a:buClr>
                <a:srgbClr val="DC0647"/>
              </a:buClr>
              <a:defRPr>
                <a:solidFill>
                  <a:srgbClr val="2E5D89"/>
                </a:solidFill>
              </a:defRPr>
            </a:lvl4pPr>
            <a:lvl5pPr>
              <a:buClr>
                <a:srgbClr val="DC0647"/>
              </a:buCl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D92A0D8-9C56-7D4B-B595-DEB0A5B61416}"/>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BB30473A-BF70-BE42-85ED-629F20AEA709}"/>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88E240-1919-8D40-945A-0DCFE49D2AC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2E17CD61-0160-954F-9447-49CC273EC7D6}"/>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1" name="Picture 10">
            <a:extLst>
              <a:ext uri="{FF2B5EF4-FFF2-40B4-BE49-F238E27FC236}">
                <a16:creationId xmlns:a16="http://schemas.microsoft.com/office/drawing/2014/main" id="{4673F913-8096-3842-9AE5-5445626EA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160976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 BLUE TEXT RED BULLETS">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F85A3-742D-5B44-B5AC-5CBDD7B7489A}"/>
              </a:ext>
            </a:extLst>
          </p:cNvPr>
          <p:cNvSpPr>
            <a:spLocks noGrp="1"/>
          </p:cNvSpPr>
          <p:nvPr>
            <p:ph type="title" orient="vert"/>
          </p:nvPr>
        </p:nvSpPr>
        <p:spPr>
          <a:xfrm>
            <a:off x="8724900" y="365125"/>
            <a:ext cx="2628900" cy="5811838"/>
          </a:xfrm>
        </p:spPr>
        <p:txBody>
          <a:bodyPr vert="eaVert"/>
          <a:lstStyle>
            <a:lvl1pPr>
              <a:defRPr>
                <a:solidFill>
                  <a:srgbClr val="2E5D89"/>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1AC1E61-F1CC-D84B-A14A-ADD887AABA71}"/>
              </a:ext>
            </a:extLst>
          </p:cNvPr>
          <p:cNvSpPr>
            <a:spLocks noGrp="1"/>
          </p:cNvSpPr>
          <p:nvPr>
            <p:ph type="body" orient="vert" idx="1"/>
          </p:nvPr>
        </p:nvSpPr>
        <p:spPr>
          <a:xfrm>
            <a:off x="838200" y="365125"/>
            <a:ext cx="7734300" cy="5811838"/>
          </a:xfrm>
          <a:prstGeom prst="rect">
            <a:avLst/>
          </a:prstGeom>
        </p:spPr>
        <p:txBody>
          <a:bodyPr vert="eaVert"/>
          <a:lstStyle>
            <a:lvl1pPr marL="228600" indent="-228600">
              <a:buClr>
                <a:srgbClr val="DC0647"/>
              </a:buClr>
              <a:buFont typeface="Arial" panose="020B0604020202020204" pitchFamily="34" charset="0"/>
              <a:buChar char="•"/>
              <a:defRPr>
                <a:solidFill>
                  <a:srgbClr val="2E5D89"/>
                </a:solidFill>
              </a:defRPr>
            </a:lvl1pPr>
            <a:lvl2pPr marL="685800" indent="-228600">
              <a:buClr>
                <a:srgbClr val="DC0647"/>
              </a:buClr>
              <a:buFont typeface="Arial" panose="020B0604020202020204" pitchFamily="34" charset="0"/>
              <a:buChar char="•"/>
              <a:defRPr>
                <a:solidFill>
                  <a:srgbClr val="2E5D89"/>
                </a:solidFill>
              </a:defRPr>
            </a:lvl2pPr>
            <a:lvl3pPr marL="1143000" indent="-228600">
              <a:buClr>
                <a:srgbClr val="DC0647"/>
              </a:buClr>
              <a:buFont typeface="Arial" panose="020B0604020202020204" pitchFamily="34" charset="0"/>
              <a:buChar char="•"/>
              <a:defRPr>
                <a:solidFill>
                  <a:srgbClr val="2E5D89"/>
                </a:solidFill>
              </a:defRPr>
            </a:lvl3pPr>
            <a:lvl4pPr marL="1600200" indent="-228600">
              <a:buClr>
                <a:srgbClr val="DC0647"/>
              </a:buClr>
              <a:buFont typeface="Arial" panose="020B0604020202020204" pitchFamily="34" charset="0"/>
              <a:buChar char="•"/>
              <a:defRPr>
                <a:solidFill>
                  <a:srgbClr val="2E5D89"/>
                </a:solidFill>
              </a:defRPr>
            </a:lvl4pPr>
            <a:lvl5pPr marL="2057400" indent="-228600">
              <a:buClr>
                <a:srgbClr val="DC0647"/>
              </a:buClr>
              <a:buFont typeface="Arial" panose="020B0604020202020204" pitchFamily="34" charset="0"/>
              <a:buChar cha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471CCBE-8121-6844-BBDE-8B30B9F16F19}"/>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E902A262-D7D6-8E44-AA4B-066FF408AA89}"/>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E4DD50A-F908-144C-AE82-6E86C7547ABC}"/>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0241EACE-AB76-0C42-B58B-6788E66210C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1" name="Picture 10">
            <a:extLst>
              <a:ext uri="{FF2B5EF4-FFF2-40B4-BE49-F238E27FC236}">
                <a16:creationId xmlns:a16="http://schemas.microsoft.com/office/drawing/2014/main" id="{22507EA0-B7CB-744E-97A4-60508C63AD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2432489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AA31-074D-493D-BB69-FA6B3ACDCD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946175-CB73-48F2-97BF-83F6DDDC1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B06B39-52C4-45A0-91FF-64D9AA8ED06B}"/>
              </a:ext>
            </a:extLst>
          </p:cNvPr>
          <p:cNvSpPr>
            <a:spLocks noGrp="1"/>
          </p:cNvSpPr>
          <p:nvPr>
            <p:ph type="dt" sz="half" idx="10"/>
          </p:nvPr>
        </p:nvSpPr>
        <p:spPr/>
        <p:txBody>
          <a:bodyPr/>
          <a:lstStyle/>
          <a:p>
            <a:fld id="{E128D541-A8C8-41BF-A439-DB329A079CA9}" type="datetime1">
              <a:rPr lang="en-GB" smtClean="0"/>
              <a:t>02/11/2020</a:t>
            </a:fld>
            <a:endParaRPr lang="en-GB"/>
          </a:p>
        </p:txBody>
      </p:sp>
      <p:sp>
        <p:nvSpPr>
          <p:cNvPr id="5" name="Footer Placeholder 4">
            <a:extLst>
              <a:ext uri="{FF2B5EF4-FFF2-40B4-BE49-F238E27FC236}">
                <a16:creationId xmlns:a16="http://schemas.microsoft.com/office/drawing/2014/main" id="{25A7EECA-2D47-40DD-A6F4-57FF20878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2B7068-CB8E-44BD-8F81-8C9965A97862}"/>
              </a:ext>
            </a:extLst>
          </p:cNvPr>
          <p:cNvSpPr>
            <a:spLocks noGrp="1"/>
          </p:cNvSpPr>
          <p:nvPr>
            <p:ph type="sldNum" sz="quarter" idx="12"/>
          </p:nvPr>
        </p:nvSpPr>
        <p:spPr/>
        <p:txBody>
          <a:bodyPr/>
          <a:lstStyle/>
          <a:p>
            <a:fld id="{C5681F3C-1AFB-41CF-A089-02F8ED6513EB}" type="slidenum">
              <a:rPr lang="en-GB" smtClean="0"/>
              <a:t>‹#›</a:t>
            </a:fld>
            <a:endParaRPr lang="en-GB"/>
          </a:p>
        </p:txBody>
      </p:sp>
    </p:spTree>
    <p:extLst>
      <p:ext uri="{BB962C8B-B14F-4D97-AF65-F5344CB8AC3E}">
        <p14:creationId xmlns:p14="http://schemas.microsoft.com/office/powerpoint/2010/main" val="3240869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 BLUE TEXT AND GRE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9B9A-A918-9047-BF3B-405AE029B4BE}"/>
              </a:ext>
            </a:extLst>
          </p:cNvPr>
          <p:cNvSpPr>
            <a:spLocks noGrp="1"/>
          </p:cNvSpPr>
          <p:nvPr>
            <p:ph type="ctrTitle" hasCustomPrompt="1"/>
          </p:nvPr>
        </p:nvSpPr>
        <p:spPr>
          <a:xfrm>
            <a:off x="1524000" y="1122363"/>
            <a:ext cx="9144000" cy="2387600"/>
          </a:xfrm>
        </p:spPr>
        <p:txBody>
          <a:bodyPr anchor="b"/>
          <a:lstStyle>
            <a:lvl1pPr algn="ctr">
              <a:defRPr sz="6000">
                <a:solidFill>
                  <a:srgbClr val="2E5D89"/>
                </a:solidFill>
              </a:defRPr>
            </a:lvl1pPr>
          </a:lstStyle>
          <a:p>
            <a:r>
              <a:rPr lang="en-US" dirty="0"/>
              <a:t>Click to edit Master title style.</a:t>
            </a:r>
          </a:p>
        </p:txBody>
      </p:sp>
      <p:sp>
        <p:nvSpPr>
          <p:cNvPr id="3" name="Subtitle 2">
            <a:extLst>
              <a:ext uri="{FF2B5EF4-FFF2-40B4-BE49-F238E27FC236}">
                <a16:creationId xmlns:a16="http://schemas.microsoft.com/office/drawing/2014/main" id="{EB27F5EB-8B2B-434C-BBE1-B43C48BFA8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Rectangle 15">
            <a:extLst>
              <a:ext uri="{FF2B5EF4-FFF2-40B4-BE49-F238E27FC236}">
                <a16:creationId xmlns:a16="http://schemas.microsoft.com/office/drawing/2014/main" id="{220B2562-7243-A346-BADC-624E22DB0D13}"/>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2B7A8BB3-BDEE-9E48-835A-A6A6127A17A7}"/>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8" name="Slide Number Placeholder 5">
            <a:extLst>
              <a:ext uri="{FF2B5EF4-FFF2-40B4-BE49-F238E27FC236}">
                <a16:creationId xmlns:a16="http://schemas.microsoft.com/office/drawing/2014/main" id="{4E97F75F-F829-D346-9D2F-A4DD848FEF45}"/>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9" name="Rectangle 18">
            <a:extLst>
              <a:ext uri="{FF2B5EF4-FFF2-40B4-BE49-F238E27FC236}">
                <a16:creationId xmlns:a16="http://schemas.microsoft.com/office/drawing/2014/main" id="{9D5D857C-E737-5E4F-8B51-90032457B636}"/>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9" name="Picture 8">
            <a:extLst>
              <a:ext uri="{FF2B5EF4-FFF2-40B4-BE49-F238E27FC236}">
                <a16:creationId xmlns:a16="http://schemas.microsoft.com/office/drawing/2014/main" id="{CC0FC92E-9082-454C-B72F-0398F9502C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61394752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 BLUE TEXT AND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8ACE2C-4058-174E-BC7B-E8D2E5E5DD6A}"/>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674FC913-597E-8A4F-849B-1FA1CDE21B79}"/>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4" name="Slide Number Placeholder 5">
            <a:extLst>
              <a:ext uri="{FF2B5EF4-FFF2-40B4-BE49-F238E27FC236}">
                <a16:creationId xmlns:a16="http://schemas.microsoft.com/office/drawing/2014/main" id="{E9CDC570-8A32-3347-BCE6-BE1DB246AA0D}"/>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6" name="Rectangle 15">
            <a:extLst>
              <a:ext uri="{FF2B5EF4-FFF2-40B4-BE49-F238E27FC236}">
                <a16:creationId xmlns:a16="http://schemas.microsoft.com/office/drawing/2014/main" id="{282054B9-B46A-6740-BBEA-422E949DDFF1}"/>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
        <p:nvSpPr>
          <p:cNvPr id="2" name="Title 1">
            <a:extLst>
              <a:ext uri="{FF2B5EF4-FFF2-40B4-BE49-F238E27FC236}">
                <a16:creationId xmlns:a16="http://schemas.microsoft.com/office/drawing/2014/main" id="{33897900-457B-7E42-B170-4107E7C43F41}"/>
              </a:ext>
            </a:extLst>
          </p:cNvPr>
          <p:cNvSpPr>
            <a:spLocks noGrp="1"/>
          </p:cNvSpPr>
          <p:nvPr>
            <p:ph type="title"/>
          </p:nvPr>
        </p:nvSpPr>
        <p:spPr>
          <a:xfrm>
            <a:off x="2575560" y="617560"/>
            <a:ext cx="7772400" cy="1325563"/>
          </a:xfrm>
        </p:spPr>
        <p:txBody>
          <a:bodyPr/>
          <a:lstStyle>
            <a:lvl1pPr>
              <a:defRPr>
                <a:solidFill>
                  <a:srgbClr val="2E5D89"/>
                </a:solidFill>
              </a:defRPr>
            </a:lvl1pPr>
          </a:lstStyle>
          <a:p>
            <a:r>
              <a:rPr lang="en-US" dirty="0"/>
              <a:t>Click to edit Master title style</a:t>
            </a:r>
          </a:p>
        </p:txBody>
      </p:sp>
      <p:pic>
        <p:nvPicPr>
          <p:cNvPr id="10" name="Picture 9">
            <a:extLst>
              <a:ext uri="{FF2B5EF4-FFF2-40B4-BE49-F238E27FC236}">
                <a16:creationId xmlns:a16="http://schemas.microsoft.com/office/drawing/2014/main" id="{28712A3E-AAD7-9B41-923C-3E00FB1F19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1841043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LUE TEXT AND GRE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AC78FC-0DC1-144C-AF45-CA4A3205C9B4}"/>
              </a:ext>
            </a:extLst>
          </p:cNvPr>
          <p:cNvSpPr>
            <a:spLocks noGrp="1"/>
          </p:cNvSpPr>
          <p:nvPr>
            <p:ph idx="1"/>
          </p:nvPr>
        </p:nvSpPr>
        <p:spPr>
          <a:xfrm>
            <a:off x="2575560" y="2487720"/>
            <a:ext cx="7772400" cy="2889891"/>
          </a:xfrm>
          <a:prstGeom prst="rect">
            <a:avLst/>
          </a:prstGeom>
        </p:spPr>
        <p:txBody>
          <a:bodyPr/>
          <a:lstStyle>
            <a:lvl1pPr>
              <a:buClr>
                <a:schemeClr val="tx1">
                  <a:lumMod val="65000"/>
                  <a:lumOff val="35000"/>
                </a:schemeClr>
              </a:buClr>
              <a:defRPr>
                <a:solidFill>
                  <a:schemeClr val="tx1">
                    <a:lumMod val="50000"/>
                    <a:lumOff val="50000"/>
                  </a:schemeClr>
                </a:solidFill>
              </a:defRPr>
            </a:lvl1pPr>
            <a:lvl2pPr>
              <a:buClr>
                <a:schemeClr val="tx1">
                  <a:lumMod val="65000"/>
                  <a:lumOff val="35000"/>
                </a:schemeClr>
              </a:buClr>
              <a:defRPr>
                <a:solidFill>
                  <a:schemeClr val="tx1">
                    <a:lumMod val="50000"/>
                    <a:lumOff val="50000"/>
                  </a:schemeClr>
                </a:solidFill>
              </a:defRPr>
            </a:lvl2pPr>
            <a:lvl3pPr>
              <a:buClr>
                <a:schemeClr val="tx1">
                  <a:lumMod val="65000"/>
                  <a:lumOff val="35000"/>
                </a:schemeClr>
              </a:buClr>
              <a:defRPr>
                <a:solidFill>
                  <a:schemeClr val="tx1">
                    <a:lumMod val="50000"/>
                    <a:lumOff val="50000"/>
                  </a:schemeClr>
                </a:solidFill>
              </a:defRPr>
            </a:lvl3pPr>
            <a:lvl4pPr>
              <a:buClr>
                <a:schemeClr val="tx1">
                  <a:lumMod val="65000"/>
                  <a:lumOff val="35000"/>
                </a:schemeClr>
              </a:buClr>
              <a:defRPr>
                <a:solidFill>
                  <a:schemeClr val="tx1">
                    <a:lumMod val="50000"/>
                    <a:lumOff val="50000"/>
                  </a:schemeClr>
                </a:solidFill>
              </a:defRPr>
            </a:lvl4pPr>
            <a:lvl5pPr>
              <a:buClr>
                <a:schemeClr val="tx1">
                  <a:lumMod val="65000"/>
                  <a:lumOff val="35000"/>
                </a:schemeClr>
              </a:buClr>
              <a:defRPr>
                <a:solidFill>
                  <a:schemeClr val="tx1">
                    <a:lumMod val="50000"/>
                    <a:lumOff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0D7136A4-625B-214F-AFD5-E0648708714C}"/>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248A5A38-0AAA-0944-BA62-DAD02382C4EF}"/>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66D4909B-8A29-424D-AD36-101ADA694C2C}"/>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E93A84A4-3E53-CE49-8C56-2693D3E63CC4}"/>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
        <p:nvSpPr>
          <p:cNvPr id="11" name="Title 1">
            <a:extLst>
              <a:ext uri="{FF2B5EF4-FFF2-40B4-BE49-F238E27FC236}">
                <a16:creationId xmlns:a16="http://schemas.microsoft.com/office/drawing/2014/main" id="{E87A8870-895E-534A-B4EB-8FEC64C1327D}"/>
              </a:ext>
            </a:extLst>
          </p:cNvPr>
          <p:cNvSpPr>
            <a:spLocks noGrp="1"/>
          </p:cNvSpPr>
          <p:nvPr>
            <p:ph type="title"/>
          </p:nvPr>
        </p:nvSpPr>
        <p:spPr>
          <a:xfrm>
            <a:off x="2575560" y="617560"/>
            <a:ext cx="7772400" cy="1325563"/>
          </a:xfrm>
        </p:spPr>
        <p:txBody>
          <a:bodyPr/>
          <a:lstStyle>
            <a:lvl1pPr>
              <a:defRPr>
                <a:solidFill>
                  <a:srgbClr val="2E5D89"/>
                </a:solidFill>
              </a:defRPr>
            </a:lvl1pPr>
          </a:lstStyle>
          <a:p>
            <a:r>
              <a:rPr lang="en-US" dirty="0"/>
              <a:t>Click to edit Master title style</a:t>
            </a:r>
          </a:p>
        </p:txBody>
      </p:sp>
      <p:pic>
        <p:nvPicPr>
          <p:cNvPr id="9" name="Picture 8">
            <a:extLst>
              <a:ext uri="{FF2B5EF4-FFF2-40B4-BE49-F238E27FC236}">
                <a16:creationId xmlns:a16="http://schemas.microsoft.com/office/drawing/2014/main" id="{83DF8A4E-61D1-B540-B18B-27FDE70A18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643997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GENDA GRAPHIC - BLUE TEXT AND GRE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FB5DC9-34B2-C841-A4E3-B2C0C067C5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28775"/>
            <a:ext cx="6858000" cy="4572000"/>
          </a:xfrm>
          <a:prstGeom prst="rect">
            <a:avLst/>
          </a:prstGeom>
        </p:spPr>
      </p:pic>
      <p:sp>
        <p:nvSpPr>
          <p:cNvPr id="11" name="Rectangle 10">
            <a:extLst>
              <a:ext uri="{FF2B5EF4-FFF2-40B4-BE49-F238E27FC236}">
                <a16:creationId xmlns:a16="http://schemas.microsoft.com/office/drawing/2014/main" id="{B3914D81-4ED7-F543-8A05-C706DE7B1CCD}"/>
              </a:ext>
            </a:extLst>
          </p:cNvPr>
          <p:cNvSpPr/>
          <p:nvPr userDrawn="1"/>
        </p:nvSpPr>
        <p:spPr>
          <a:xfrm>
            <a:off x="5314950" y="0"/>
            <a:ext cx="6586538" cy="6200775"/>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EDA02-0A7C-6447-9896-C8628AC119D2}"/>
              </a:ext>
            </a:extLst>
          </p:cNvPr>
          <p:cNvSpPr>
            <a:spLocks noGrp="1"/>
          </p:cNvSpPr>
          <p:nvPr>
            <p:ph type="title"/>
          </p:nvPr>
        </p:nvSpPr>
        <p:spPr>
          <a:xfrm>
            <a:off x="5547360" y="-252413"/>
            <a:ext cx="5800090" cy="1819275"/>
          </a:xfrm>
        </p:spPr>
        <p:txBody>
          <a:bodyPr anchor="b">
            <a:normAutofit/>
          </a:bodyPr>
          <a:lstStyle>
            <a:lvl1pP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5684520" y="1819275"/>
            <a:ext cx="5662930" cy="659629"/>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
        <p:nvSpPr>
          <p:cNvPr id="18" name="Content Placeholder 2">
            <a:extLst>
              <a:ext uri="{FF2B5EF4-FFF2-40B4-BE49-F238E27FC236}">
                <a16:creationId xmlns:a16="http://schemas.microsoft.com/office/drawing/2014/main" id="{BC470913-2C63-4045-8662-0D52E0634380}"/>
              </a:ext>
            </a:extLst>
          </p:cNvPr>
          <p:cNvSpPr>
            <a:spLocks noGrp="1"/>
          </p:cNvSpPr>
          <p:nvPr>
            <p:ph idx="13"/>
          </p:nvPr>
        </p:nvSpPr>
        <p:spPr>
          <a:xfrm>
            <a:off x="5684520" y="2731560"/>
            <a:ext cx="4663440" cy="2889891"/>
          </a:xfrm>
          <a:prstGeom prst="rect">
            <a:avLst/>
          </a:prstGeom>
        </p:spPr>
        <p:txBody>
          <a:bodyPr/>
          <a:lstStyle>
            <a:lvl1pPr>
              <a:buClr>
                <a:schemeClr val="bg1"/>
              </a:buClr>
              <a:defRPr sz="24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a:extLst>
              <a:ext uri="{FF2B5EF4-FFF2-40B4-BE49-F238E27FC236}">
                <a16:creationId xmlns:a16="http://schemas.microsoft.com/office/drawing/2014/main" id="{A7ECE4B5-77E5-0D4D-ACE9-093DE5BDE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433074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REEEN GRAPHIC - BLUE TEXT AND GRE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792480" y="1267332"/>
            <a:ext cx="5662930" cy="659629"/>
          </a:xfrm>
          <a:prstGeom prst="rect">
            <a:avLst/>
          </a:prstGeom>
        </p:spPr>
        <p:txBody>
          <a:bodyPr/>
          <a:lstStyle>
            <a:lvl1pPr marL="0" indent="0">
              <a:buNone/>
              <a:defRPr sz="4400">
                <a:solidFill>
                  <a:srgbClr val="2E5D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0B6BB00-641E-2E45-AE8A-4B3A431EC7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
        <p:nvSpPr>
          <p:cNvPr id="18" name="Content Placeholder 2">
            <a:extLst>
              <a:ext uri="{FF2B5EF4-FFF2-40B4-BE49-F238E27FC236}">
                <a16:creationId xmlns:a16="http://schemas.microsoft.com/office/drawing/2014/main" id="{BC470913-2C63-4045-8662-0D52E0634380}"/>
              </a:ext>
            </a:extLst>
          </p:cNvPr>
          <p:cNvSpPr>
            <a:spLocks noGrp="1"/>
          </p:cNvSpPr>
          <p:nvPr>
            <p:ph idx="13"/>
          </p:nvPr>
        </p:nvSpPr>
        <p:spPr>
          <a:xfrm>
            <a:off x="792480" y="2203781"/>
            <a:ext cx="4663440" cy="2889891"/>
          </a:xfrm>
          <a:prstGeom prst="rect">
            <a:avLst/>
          </a:prstGeom>
        </p:spPr>
        <p:txBody>
          <a:bodyPr/>
          <a:lstStyle>
            <a:lvl1pPr>
              <a:buClr>
                <a:schemeClr val="tx1">
                  <a:lumMod val="65000"/>
                  <a:lumOff val="35000"/>
                </a:schemeClr>
              </a:buClr>
              <a:defRPr sz="2400">
                <a:solidFill>
                  <a:schemeClr val="tx1">
                    <a:lumMod val="65000"/>
                    <a:lumOff val="35000"/>
                  </a:schemeClr>
                </a:solidFill>
              </a:defRPr>
            </a:lvl1pPr>
            <a:lvl2pPr>
              <a:buClr>
                <a:schemeClr val="tx1">
                  <a:lumMod val="65000"/>
                  <a:lumOff val="35000"/>
                </a:schemeClr>
              </a:buClr>
              <a:defRPr sz="2000">
                <a:solidFill>
                  <a:schemeClr val="tx1">
                    <a:lumMod val="65000"/>
                    <a:lumOff val="35000"/>
                  </a:schemeClr>
                </a:solidFill>
              </a:defRPr>
            </a:lvl2pPr>
            <a:lvl3pPr>
              <a:buClr>
                <a:schemeClr val="tx1">
                  <a:lumMod val="65000"/>
                  <a:lumOff val="35000"/>
                </a:schemeClr>
              </a:buClr>
              <a:defRPr sz="1800">
                <a:solidFill>
                  <a:schemeClr val="tx1">
                    <a:lumMod val="65000"/>
                    <a:lumOff val="35000"/>
                  </a:schemeClr>
                </a:solidFill>
              </a:defRPr>
            </a:lvl3pPr>
            <a:lvl4pPr>
              <a:buClr>
                <a:schemeClr val="tx1">
                  <a:lumMod val="65000"/>
                  <a:lumOff val="35000"/>
                </a:schemeClr>
              </a:buClr>
              <a:defRPr sz="1600">
                <a:solidFill>
                  <a:schemeClr val="tx1">
                    <a:lumMod val="65000"/>
                    <a:lumOff val="35000"/>
                  </a:schemeClr>
                </a:solidFill>
              </a:defRPr>
            </a:lvl4pPr>
            <a:lvl5pPr>
              <a:buClr>
                <a:schemeClr val="tx1">
                  <a:lumMod val="65000"/>
                  <a:lumOff val="35000"/>
                </a:schemeClr>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77E313AE-833A-9249-BFA3-367833B5B67A}"/>
              </a:ext>
            </a:extLst>
          </p:cNvPr>
          <p:cNvSpPr/>
          <p:nvPr userDrawn="1"/>
        </p:nvSpPr>
        <p:spPr>
          <a:xfrm>
            <a:off x="7143750" y="0"/>
            <a:ext cx="3871913" cy="6200775"/>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36010-EBFC-9149-B562-E268B607CD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57889" y="1559581"/>
            <a:ext cx="6149610" cy="4925910"/>
          </a:xfrm>
          <a:prstGeom prst="rect">
            <a:avLst/>
          </a:prstGeom>
        </p:spPr>
      </p:pic>
      <p:sp>
        <p:nvSpPr>
          <p:cNvPr id="2" name="Title 1">
            <a:extLst>
              <a:ext uri="{FF2B5EF4-FFF2-40B4-BE49-F238E27FC236}">
                <a16:creationId xmlns:a16="http://schemas.microsoft.com/office/drawing/2014/main" id="{1F0EDA02-0A7C-6447-9896-C8628AC119D2}"/>
              </a:ext>
            </a:extLst>
          </p:cNvPr>
          <p:cNvSpPr>
            <a:spLocks noGrp="1"/>
          </p:cNvSpPr>
          <p:nvPr>
            <p:ph type="title"/>
          </p:nvPr>
        </p:nvSpPr>
        <p:spPr>
          <a:xfrm>
            <a:off x="7248684" y="145149"/>
            <a:ext cx="3706020" cy="1143704"/>
          </a:xfrm>
        </p:spPr>
        <p:txBody>
          <a:bodyPr anchor="b">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3305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OPTION 4">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65BC1-5D8F-854E-88FB-9797293C7D5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Placeholder 1">
            <a:extLst>
              <a:ext uri="{FF2B5EF4-FFF2-40B4-BE49-F238E27FC236}">
                <a16:creationId xmlns:a16="http://schemas.microsoft.com/office/drawing/2014/main" id="{A2A493AB-0A3F-4541-BF5B-76D14C18ED97}"/>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
        <p:nvSpPr>
          <p:cNvPr id="12" name="Date Placeholder 3">
            <a:extLst>
              <a:ext uri="{FF2B5EF4-FFF2-40B4-BE49-F238E27FC236}">
                <a16:creationId xmlns:a16="http://schemas.microsoft.com/office/drawing/2014/main" id="{966276F7-DF4D-4C4F-B38B-64F9994D4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503266C-680B-0845-8A57-A54DEF625446}" type="datetimeFigureOut">
              <a:rPr lang="en-US" smtClean="0"/>
              <a:pPr/>
              <a:t>11/2/2020</a:t>
            </a:fld>
            <a:endParaRPr lang="en-US" dirty="0"/>
          </a:p>
        </p:txBody>
      </p:sp>
      <p:sp>
        <p:nvSpPr>
          <p:cNvPr id="14" name="Rectangle 13">
            <a:extLst>
              <a:ext uri="{FF2B5EF4-FFF2-40B4-BE49-F238E27FC236}">
                <a16:creationId xmlns:a16="http://schemas.microsoft.com/office/drawing/2014/main" id="{084CACAB-AC56-F841-9B5E-8085B47DBD53}"/>
              </a:ext>
            </a:extLst>
          </p:cNvPr>
          <p:cNvSpPr/>
          <p:nvPr userDrawn="1"/>
        </p:nvSpPr>
        <p:spPr>
          <a:xfrm>
            <a:off x="10087349" y="6353730"/>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5" name="Picture 14">
            <a:extLst>
              <a:ext uri="{FF2B5EF4-FFF2-40B4-BE49-F238E27FC236}">
                <a16:creationId xmlns:a16="http://schemas.microsoft.com/office/drawing/2014/main" id="{42DB621B-1658-9C4A-92A2-68B82BE13D04}"/>
              </a:ext>
            </a:extLst>
          </p:cNvPr>
          <p:cNvPicPr>
            <a:picLocks noChangeAspect="1"/>
          </p:cNvPicPr>
          <p:nvPr userDrawn="1"/>
        </p:nvPicPr>
        <p:blipFill>
          <a:blip r:embed="rId3"/>
          <a:stretch>
            <a:fillRect/>
          </a:stretch>
        </p:blipFill>
        <p:spPr>
          <a:xfrm>
            <a:off x="0" y="0"/>
            <a:ext cx="6673066" cy="6858000"/>
          </a:xfrm>
          <a:prstGeom prst="rect">
            <a:avLst/>
          </a:prstGeom>
        </p:spPr>
      </p:pic>
    </p:spTree>
    <p:extLst>
      <p:ext uri="{BB962C8B-B14F-4D97-AF65-F5344CB8AC3E}">
        <p14:creationId xmlns:p14="http://schemas.microsoft.com/office/powerpoint/2010/main" val="261214904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APHIC LIST - BLUE TEXT AND GRE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E0513C-0165-8F48-BABE-1E0D767E0F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5833" b="32825"/>
          <a:stretch/>
        </p:blipFill>
        <p:spPr>
          <a:xfrm>
            <a:off x="0" y="1771650"/>
            <a:ext cx="12192000" cy="2835265"/>
          </a:xfrm>
          <a:prstGeom prst="rect">
            <a:avLst/>
          </a:prstGeom>
        </p:spPr>
      </p:pic>
      <p:grpSp>
        <p:nvGrpSpPr>
          <p:cNvPr id="20" name="Group 19">
            <a:extLst>
              <a:ext uri="{FF2B5EF4-FFF2-40B4-BE49-F238E27FC236}">
                <a16:creationId xmlns:a16="http://schemas.microsoft.com/office/drawing/2014/main" id="{43D7CFB5-E519-844F-877F-0A37F86BC0B8}"/>
              </a:ext>
            </a:extLst>
          </p:cNvPr>
          <p:cNvGrpSpPr/>
          <p:nvPr userDrawn="1"/>
        </p:nvGrpSpPr>
        <p:grpSpPr>
          <a:xfrm>
            <a:off x="562268" y="2251085"/>
            <a:ext cx="2124075" cy="2844820"/>
            <a:chOff x="562268" y="2251085"/>
            <a:chExt cx="2124075" cy="2844820"/>
          </a:xfrm>
        </p:grpSpPr>
        <p:sp>
          <p:nvSpPr>
            <p:cNvPr id="21" name="Rectangle 20">
              <a:extLst>
                <a:ext uri="{FF2B5EF4-FFF2-40B4-BE49-F238E27FC236}">
                  <a16:creationId xmlns:a16="http://schemas.microsoft.com/office/drawing/2014/main" id="{F950070C-B4EF-EB42-BDC5-3A85F06C4904}"/>
                </a:ext>
              </a:extLst>
            </p:cNvPr>
            <p:cNvSpPr/>
            <p:nvPr/>
          </p:nvSpPr>
          <p:spPr>
            <a:xfrm>
              <a:off x="562268" y="2251085"/>
              <a:ext cx="2124075" cy="2355830"/>
            </a:xfrm>
            <a:prstGeom prst="rect">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9D1F3F1E-3D92-A34B-B099-DFFBF407D205}"/>
                </a:ext>
              </a:extLst>
            </p:cNvPr>
            <p:cNvSpPr/>
            <p:nvPr/>
          </p:nvSpPr>
          <p:spPr>
            <a:xfrm rot="10800000">
              <a:off x="1262355" y="4606915"/>
              <a:ext cx="657225" cy="488990"/>
            </a:xfrm>
            <a:prstGeom prst="triangle">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318D519-E081-C944-A7CE-EF98D47F9395}"/>
              </a:ext>
            </a:extLst>
          </p:cNvPr>
          <p:cNvGrpSpPr/>
          <p:nvPr userDrawn="1"/>
        </p:nvGrpSpPr>
        <p:grpSpPr>
          <a:xfrm>
            <a:off x="3576935" y="2251085"/>
            <a:ext cx="2124075" cy="2844820"/>
            <a:chOff x="3576935" y="2251085"/>
            <a:chExt cx="2124075" cy="2844820"/>
          </a:xfrm>
          <a:solidFill>
            <a:srgbClr val="DC0647">
              <a:alpha val="80000"/>
            </a:srgbClr>
          </a:solidFill>
        </p:grpSpPr>
        <p:sp>
          <p:nvSpPr>
            <p:cNvPr id="24" name="Rectangle 23">
              <a:extLst>
                <a:ext uri="{FF2B5EF4-FFF2-40B4-BE49-F238E27FC236}">
                  <a16:creationId xmlns:a16="http://schemas.microsoft.com/office/drawing/2014/main" id="{B4557A0A-C065-CD43-83EF-8CA7AF0BF4AB}"/>
                </a:ext>
              </a:extLst>
            </p:cNvPr>
            <p:cNvSpPr/>
            <p:nvPr/>
          </p:nvSpPr>
          <p:spPr>
            <a:xfrm>
              <a:off x="3576935" y="2251085"/>
              <a:ext cx="2124075" cy="2355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26CB0ABF-28AF-B74E-B9D4-A3BF41175326}"/>
                </a:ext>
              </a:extLst>
            </p:cNvPr>
            <p:cNvSpPr/>
            <p:nvPr/>
          </p:nvSpPr>
          <p:spPr>
            <a:xfrm rot="10800000">
              <a:off x="4277022" y="4606915"/>
              <a:ext cx="657225" cy="4889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BA84467-9321-324C-ACE3-79586EC23EF7}"/>
              </a:ext>
            </a:extLst>
          </p:cNvPr>
          <p:cNvGrpSpPr/>
          <p:nvPr userDrawn="1"/>
        </p:nvGrpSpPr>
        <p:grpSpPr>
          <a:xfrm>
            <a:off x="6517634" y="2251085"/>
            <a:ext cx="2124075" cy="2844820"/>
            <a:chOff x="6517634" y="2251085"/>
            <a:chExt cx="2124075" cy="2844820"/>
          </a:xfrm>
        </p:grpSpPr>
        <p:sp>
          <p:nvSpPr>
            <p:cNvPr id="27" name="Rectangle 26">
              <a:extLst>
                <a:ext uri="{FF2B5EF4-FFF2-40B4-BE49-F238E27FC236}">
                  <a16:creationId xmlns:a16="http://schemas.microsoft.com/office/drawing/2014/main" id="{24794714-3CEB-934E-A400-884153E9A312}"/>
                </a:ext>
              </a:extLst>
            </p:cNvPr>
            <p:cNvSpPr/>
            <p:nvPr/>
          </p:nvSpPr>
          <p:spPr>
            <a:xfrm>
              <a:off x="6517634" y="2251085"/>
              <a:ext cx="2124075" cy="2355830"/>
            </a:xfrm>
            <a:prstGeom prst="rect">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9394D110-E807-8E4D-BF32-446F5BD23567}"/>
                </a:ext>
              </a:extLst>
            </p:cNvPr>
            <p:cNvSpPr/>
            <p:nvPr/>
          </p:nvSpPr>
          <p:spPr>
            <a:xfrm rot="10800000">
              <a:off x="7217721" y="4606915"/>
              <a:ext cx="657225" cy="488990"/>
            </a:xfrm>
            <a:prstGeom prst="triangle">
              <a:avLst/>
            </a:prstGeom>
            <a:solidFill>
              <a:srgbClr val="2E5D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4F68C66-9E61-3447-B39A-C799F9A0CC12}"/>
              </a:ext>
            </a:extLst>
          </p:cNvPr>
          <p:cNvGrpSpPr/>
          <p:nvPr userDrawn="1"/>
        </p:nvGrpSpPr>
        <p:grpSpPr>
          <a:xfrm>
            <a:off x="9458329" y="2251085"/>
            <a:ext cx="2124075" cy="2844820"/>
            <a:chOff x="9458329" y="2251085"/>
            <a:chExt cx="2124075" cy="2844820"/>
          </a:xfrm>
          <a:solidFill>
            <a:srgbClr val="DC0647">
              <a:alpha val="80000"/>
            </a:srgbClr>
          </a:solidFill>
        </p:grpSpPr>
        <p:sp>
          <p:nvSpPr>
            <p:cNvPr id="30" name="Rectangle 29">
              <a:extLst>
                <a:ext uri="{FF2B5EF4-FFF2-40B4-BE49-F238E27FC236}">
                  <a16:creationId xmlns:a16="http://schemas.microsoft.com/office/drawing/2014/main" id="{B74D544D-E445-9043-86BF-88ECDB7274E4}"/>
                </a:ext>
              </a:extLst>
            </p:cNvPr>
            <p:cNvSpPr/>
            <p:nvPr/>
          </p:nvSpPr>
          <p:spPr>
            <a:xfrm>
              <a:off x="9458329" y="2251085"/>
              <a:ext cx="2124075" cy="2355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05CB79DD-5859-6B41-BF07-F246F4021FD3}"/>
                </a:ext>
              </a:extLst>
            </p:cNvPr>
            <p:cNvSpPr/>
            <p:nvPr/>
          </p:nvSpPr>
          <p:spPr>
            <a:xfrm rot="10800000">
              <a:off x="10158416" y="4606915"/>
              <a:ext cx="657225" cy="4889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3264535" y="328081"/>
            <a:ext cx="5662930" cy="659629"/>
          </a:xfrm>
          <a:prstGeom prst="rect">
            <a:avLst/>
          </a:prstGeom>
        </p:spPr>
        <p:txBody>
          <a:bodyPr/>
          <a:lstStyle>
            <a:lvl1pPr marL="0" indent="0">
              <a:buNone/>
              <a:defRPr sz="4400">
                <a:solidFill>
                  <a:srgbClr val="2E5D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0B6BB00-641E-2E45-AE8A-4B3A431EC7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
        <p:nvSpPr>
          <p:cNvPr id="40" name="Text Placeholder 5">
            <a:extLst>
              <a:ext uri="{FF2B5EF4-FFF2-40B4-BE49-F238E27FC236}">
                <a16:creationId xmlns:a16="http://schemas.microsoft.com/office/drawing/2014/main" id="{99E24C8C-EF34-A542-9E93-23883AC443F5}"/>
              </a:ext>
            </a:extLst>
          </p:cNvPr>
          <p:cNvSpPr>
            <a:spLocks noGrp="1"/>
          </p:cNvSpPr>
          <p:nvPr>
            <p:ph type="body" sz="quarter" idx="17"/>
          </p:nvPr>
        </p:nvSpPr>
        <p:spPr>
          <a:xfrm>
            <a:off x="398755" y="5252247"/>
            <a:ext cx="2384425" cy="660400"/>
          </a:xfrm>
          <a:prstGeom prst="rect">
            <a:avLst/>
          </a:prstGeom>
        </p:spPr>
        <p:txBody>
          <a:bodyPr/>
          <a:lstStyle>
            <a:lvl1pPr marL="0" indent="0" algn="ctr">
              <a:buNone/>
              <a:defRPr sz="1800">
                <a:solidFill>
                  <a:schemeClr val="tx1">
                    <a:lumMod val="65000"/>
                    <a:lumOff val="35000"/>
                  </a:schemeClr>
                </a:solidFill>
              </a:defRPr>
            </a:lvl1pPr>
          </a:lstStyle>
          <a:p>
            <a:pPr lvl="0"/>
            <a:r>
              <a:rPr lang="en-US" sz="1800" dirty="0"/>
              <a:t>Click to edit</a:t>
            </a:r>
            <a:endParaRPr lang="en-US" dirty="0"/>
          </a:p>
        </p:txBody>
      </p:sp>
      <p:sp>
        <p:nvSpPr>
          <p:cNvPr id="41" name="Text Placeholder 5">
            <a:extLst>
              <a:ext uri="{FF2B5EF4-FFF2-40B4-BE49-F238E27FC236}">
                <a16:creationId xmlns:a16="http://schemas.microsoft.com/office/drawing/2014/main" id="{7A138A54-4D2E-2743-9487-04104587BAAD}"/>
              </a:ext>
            </a:extLst>
          </p:cNvPr>
          <p:cNvSpPr>
            <a:spLocks noGrp="1"/>
          </p:cNvSpPr>
          <p:nvPr>
            <p:ph type="body" sz="quarter" idx="18"/>
          </p:nvPr>
        </p:nvSpPr>
        <p:spPr>
          <a:xfrm>
            <a:off x="3393106" y="5261756"/>
            <a:ext cx="2384425" cy="660400"/>
          </a:xfrm>
          <a:prstGeom prst="rect">
            <a:avLst/>
          </a:prstGeom>
        </p:spPr>
        <p:txBody>
          <a:bodyPr/>
          <a:lstStyle>
            <a:lvl1pPr marL="0" indent="0" algn="ctr">
              <a:buNone/>
              <a:defRPr sz="1800">
                <a:solidFill>
                  <a:schemeClr val="tx1">
                    <a:lumMod val="65000"/>
                    <a:lumOff val="35000"/>
                  </a:schemeClr>
                </a:solidFill>
              </a:defRPr>
            </a:lvl1pPr>
          </a:lstStyle>
          <a:p>
            <a:pPr lvl="0"/>
            <a:r>
              <a:rPr lang="en-US" sz="1800" dirty="0"/>
              <a:t>Click to edit</a:t>
            </a:r>
            <a:endParaRPr lang="en-US" dirty="0"/>
          </a:p>
        </p:txBody>
      </p:sp>
      <p:sp>
        <p:nvSpPr>
          <p:cNvPr id="42" name="Text Placeholder 5">
            <a:extLst>
              <a:ext uri="{FF2B5EF4-FFF2-40B4-BE49-F238E27FC236}">
                <a16:creationId xmlns:a16="http://schemas.microsoft.com/office/drawing/2014/main" id="{FACEE34B-763E-6E42-9E2B-E6D1425AE23D}"/>
              </a:ext>
            </a:extLst>
          </p:cNvPr>
          <p:cNvSpPr>
            <a:spLocks noGrp="1"/>
          </p:cNvSpPr>
          <p:nvPr>
            <p:ph type="body" sz="quarter" idx="19"/>
          </p:nvPr>
        </p:nvSpPr>
        <p:spPr>
          <a:xfrm>
            <a:off x="6414471" y="5252247"/>
            <a:ext cx="2384425" cy="660400"/>
          </a:xfrm>
          <a:prstGeom prst="rect">
            <a:avLst/>
          </a:prstGeom>
        </p:spPr>
        <p:txBody>
          <a:bodyPr/>
          <a:lstStyle>
            <a:lvl1pPr marL="0" indent="0" algn="ctr">
              <a:buNone/>
              <a:defRPr sz="1800">
                <a:solidFill>
                  <a:schemeClr val="tx1">
                    <a:lumMod val="65000"/>
                    <a:lumOff val="35000"/>
                  </a:schemeClr>
                </a:solidFill>
              </a:defRPr>
            </a:lvl1pPr>
          </a:lstStyle>
          <a:p>
            <a:pPr lvl="0"/>
            <a:r>
              <a:rPr lang="en-US" sz="1800" dirty="0"/>
              <a:t>Click to edit</a:t>
            </a:r>
            <a:endParaRPr lang="en-US" dirty="0"/>
          </a:p>
        </p:txBody>
      </p:sp>
      <p:sp>
        <p:nvSpPr>
          <p:cNvPr id="43" name="Text Placeholder 5">
            <a:extLst>
              <a:ext uri="{FF2B5EF4-FFF2-40B4-BE49-F238E27FC236}">
                <a16:creationId xmlns:a16="http://schemas.microsoft.com/office/drawing/2014/main" id="{46B2508C-D7D2-214D-8922-3E6C15252D62}"/>
              </a:ext>
            </a:extLst>
          </p:cNvPr>
          <p:cNvSpPr>
            <a:spLocks noGrp="1"/>
          </p:cNvSpPr>
          <p:nvPr>
            <p:ph type="body" sz="quarter" idx="20"/>
          </p:nvPr>
        </p:nvSpPr>
        <p:spPr>
          <a:xfrm>
            <a:off x="9294815" y="5234719"/>
            <a:ext cx="2384425" cy="660400"/>
          </a:xfrm>
          <a:prstGeom prst="rect">
            <a:avLst/>
          </a:prstGeom>
        </p:spPr>
        <p:txBody>
          <a:bodyPr/>
          <a:lstStyle>
            <a:lvl1pPr marL="0" indent="0" algn="ctr">
              <a:buNone/>
              <a:defRPr sz="1800">
                <a:solidFill>
                  <a:schemeClr val="tx1">
                    <a:lumMod val="65000"/>
                    <a:lumOff val="35000"/>
                  </a:schemeClr>
                </a:solidFill>
              </a:defRPr>
            </a:lvl1pPr>
          </a:lstStyle>
          <a:p>
            <a:pPr lvl="0"/>
            <a:r>
              <a:rPr lang="en-US" sz="1800" dirty="0"/>
              <a:t>Click to edit</a:t>
            </a:r>
            <a:endParaRPr lang="en-US" dirty="0"/>
          </a:p>
        </p:txBody>
      </p:sp>
      <p:sp>
        <p:nvSpPr>
          <p:cNvPr id="44" name="Content Placeholder 3">
            <a:extLst>
              <a:ext uri="{FF2B5EF4-FFF2-40B4-BE49-F238E27FC236}">
                <a16:creationId xmlns:a16="http://schemas.microsoft.com/office/drawing/2014/main" id="{A3B18C2B-2D59-1B4F-B06A-43DCB1B11E41}"/>
              </a:ext>
            </a:extLst>
          </p:cNvPr>
          <p:cNvSpPr>
            <a:spLocks noGrp="1"/>
          </p:cNvSpPr>
          <p:nvPr>
            <p:ph sz="quarter" idx="14"/>
          </p:nvPr>
        </p:nvSpPr>
        <p:spPr>
          <a:xfrm>
            <a:off x="3824288" y="2674938"/>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45" name="Content Placeholder 3">
            <a:extLst>
              <a:ext uri="{FF2B5EF4-FFF2-40B4-BE49-F238E27FC236}">
                <a16:creationId xmlns:a16="http://schemas.microsoft.com/office/drawing/2014/main" id="{A7A02330-C06C-4648-98FD-567F1C759ED9}"/>
              </a:ext>
            </a:extLst>
          </p:cNvPr>
          <p:cNvSpPr>
            <a:spLocks noGrp="1"/>
          </p:cNvSpPr>
          <p:nvPr>
            <p:ph sz="quarter" idx="15"/>
          </p:nvPr>
        </p:nvSpPr>
        <p:spPr>
          <a:xfrm>
            <a:off x="6759727" y="2665429"/>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p>
        </p:txBody>
      </p:sp>
      <p:sp>
        <p:nvSpPr>
          <p:cNvPr id="46" name="Content Placeholder 3">
            <a:extLst>
              <a:ext uri="{FF2B5EF4-FFF2-40B4-BE49-F238E27FC236}">
                <a16:creationId xmlns:a16="http://schemas.microsoft.com/office/drawing/2014/main" id="{CE531EE7-731C-D44C-8770-88CBCC61E175}"/>
              </a:ext>
            </a:extLst>
          </p:cNvPr>
          <p:cNvSpPr>
            <a:spLocks noGrp="1"/>
          </p:cNvSpPr>
          <p:nvPr>
            <p:ph sz="quarter" idx="16"/>
          </p:nvPr>
        </p:nvSpPr>
        <p:spPr>
          <a:xfrm>
            <a:off x="9761245" y="2684838"/>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47" name="Content Placeholder 3">
            <a:extLst>
              <a:ext uri="{FF2B5EF4-FFF2-40B4-BE49-F238E27FC236}">
                <a16:creationId xmlns:a16="http://schemas.microsoft.com/office/drawing/2014/main" id="{02C293D4-4E6E-BE48-8F05-F6F45F6D7135}"/>
              </a:ext>
            </a:extLst>
          </p:cNvPr>
          <p:cNvSpPr>
            <a:spLocks noGrp="1"/>
          </p:cNvSpPr>
          <p:nvPr>
            <p:ph sz="quarter" idx="21"/>
          </p:nvPr>
        </p:nvSpPr>
        <p:spPr>
          <a:xfrm>
            <a:off x="771023" y="2684838"/>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Tree>
    <p:extLst>
      <p:ext uri="{BB962C8B-B14F-4D97-AF65-F5344CB8AC3E}">
        <p14:creationId xmlns:p14="http://schemas.microsoft.com/office/powerpoint/2010/main" val="1319418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LE GRAPHIC - BLUE TEXT AND GREY">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C16215E-DB71-BA45-AF30-9E93ED09CD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2400" y="1026522"/>
            <a:ext cx="4419600" cy="4577355"/>
          </a:xfrm>
          <a:prstGeom prst="rect">
            <a:avLst/>
          </a:prstGeom>
        </p:spPr>
      </p:pic>
      <p:sp>
        <p:nvSpPr>
          <p:cNvPr id="3" name="Text Placeholder 2">
            <a:extLst>
              <a:ext uri="{FF2B5EF4-FFF2-40B4-BE49-F238E27FC236}">
                <a16:creationId xmlns:a16="http://schemas.microsoft.com/office/drawing/2014/main" id="{E56E8F45-D442-D741-BA07-DC748AD9CD2F}"/>
              </a:ext>
            </a:extLst>
          </p:cNvPr>
          <p:cNvSpPr>
            <a:spLocks noGrp="1"/>
          </p:cNvSpPr>
          <p:nvPr>
            <p:ph type="body" idx="1"/>
          </p:nvPr>
        </p:nvSpPr>
        <p:spPr>
          <a:xfrm>
            <a:off x="252399" y="1132576"/>
            <a:ext cx="5662930" cy="659629"/>
          </a:xfrm>
          <a:prstGeom prst="rect">
            <a:avLst/>
          </a:prstGeom>
        </p:spPr>
        <p:txBody>
          <a:bodyPr/>
          <a:lstStyle>
            <a:lvl1pPr marL="0" indent="0">
              <a:buNone/>
              <a:defRPr sz="4400">
                <a:solidFill>
                  <a:srgbClr val="2E5D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Rectangle 13">
            <a:extLst>
              <a:ext uri="{FF2B5EF4-FFF2-40B4-BE49-F238E27FC236}">
                <a16:creationId xmlns:a16="http://schemas.microsoft.com/office/drawing/2014/main" id="{6DFDE513-41C6-4543-A505-5A6631CCA2A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CDE61DFB-AC2E-5F44-B9D5-E121DA6240C6}"/>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12EB930-6FB8-8347-8D22-9B25ADE72C3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9DE937E3-62BF-F14C-95C0-297274D82F3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0B6BB00-641E-2E45-AE8A-4B3A431EC7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
        <p:nvSpPr>
          <p:cNvPr id="33" name="Subtitle 2">
            <a:extLst>
              <a:ext uri="{FF2B5EF4-FFF2-40B4-BE49-F238E27FC236}">
                <a16:creationId xmlns:a16="http://schemas.microsoft.com/office/drawing/2014/main" id="{2211B0C5-8617-0E47-BEA9-0D1ED1F7852D}"/>
              </a:ext>
            </a:extLst>
          </p:cNvPr>
          <p:cNvSpPr txBox="1">
            <a:spLocks/>
          </p:cNvSpPr>
          <p:nvPr userDrawn="1"/>
        </p:nvSpPr>
        <p:spPr>
          <a:xfrm>
            <a:off x="3838868" y="2674505"/>
            <a:ext cx="16002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Gill Sans" panose="020B0502020104020203" pitchFamily="34" charset="-79"/>
                <a:ea typeface="+mn-ea"/>
                <a:cs typeface="Gill Sans" panose="020B0502020104020203" pitchFamily="34"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Gill Sans" panose="020B0502020104020203" pitchFamily="34" charset="-79"/>
                <a:ea typeface="+mn-ea"/>
                <a:cs typeface="Gill Sans" panose="020B0502020104020203" pitchFamily="34"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Gill Sans" panose="020B0502020104020203" pitchFamily="34" charset="-79"/>
                <a:ea typeface="+mn-ea"/>
                <a:cs typeface="Gill Sans" panose="020B0502020104020203" pitchFamily="34"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Gill Sans" panose="020B0502020104020203" pitchFamily="34" charset="-79"/>
                <a:ea typeface="+mn-ea"/>
                <a:cs typeface="Gill Sans" panose="020B0502020104020203" pitchFamily="34"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Gill Sans" panose="020B0502020104020203" pitchFamily="34" charset="-79"/>
                <a:ea typeface="+mn-ea"/>
                <a:cs typeface="Gill Sans" panose="020B0502020104020203" pitchFamily="34"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endParaRPr lang="en-US" dirty="0"/>
          </a:p>
        </p:txBody>
      </p:sp>
      <p:sp>
        <p:nvSpPr>
          <p:cNvPr id="40" name="Rectangle 39">
            <a:extLst>
              <a:ext uri="{FF2B5EF4-FFF2-40B4-BE49-F238E27FC236}">
                <a16:creationId xmlns:a16="http://schemas.microsoft.com/office/drawing/2014/main" id="{E3D1AD5A-2DE9-7641-AB15-D87CC59EEFF2}"/>
              </a:ext>
            </a:extLst>
          </p:cNvPr>
          <p:cNvSpPr/>
          <p:nvPr userDrawn="1"/>
        </p:nvSpPr>
        <p:spPr>
          <a:xfrm rot="2994204">
            <a:off x="6864122" y="785420"/>
            <a:ext cx="1816554" cy="1816554"/>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EED407E-09E3-4342-83E0-4425BB76C301}"/>
              </a:ext>
            </a:extLst>
          </p:cNvPr>
          <p:cNvSpPr/>
          <p:nvPr userDrawn="1"/>
        </p:nvSpPr>
        <p:spPr>
          <a:xfrm rot="2994204">
            <a:off x="5328256" y="2065217"/>
            <a:ext cx="1816554" cy="1816554"/>
          </a:xfrm>
          <a:prstGeom prst="rect">
            <a:avLst/>
          </a:prstGeom>
          <a:solidFill>
            <a:srgbClr val="2E5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9E6CAC9-EE0E-3645-9FBC-F2AADB6B3821}"/>
              </a:ext>
            </a:extLst>
          </p:cNvPr>
          <p:cNvSpPr/>
          <p:nvPr userDrawn="1"/>
        </p:nvSpPr>
        <p:spPr>
          <a:xfrm rot="2994204">
            <a:off x="6608053" y="3581057"/>
            <a:ext cx="1816554" cy="1816554"/>
          </a:xfrm>
          <a:prstGeom prst="rect">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215F3D45-BB58-6F43-B3B4-EEF1872BB96A}"/>
              </a:ext>
            </a:extLst>
          </p:cNvPr>
          <p:cNvSpPr>
            <a:spLocks noGrp="1"/>
          </p:cNvSpPr>
          <p:nvPr>
            <p:ph sz="quarter" idx="14"/>
          </p:nvPr>
        </p:nvSpPr>
        <p:spPr>
          <a:xfrm>
            <a:off x="5382791" y="2397033"/>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19" name="Content Placeholder 3">
            <a:extLst>
              <a:ext uri="{FF2B5EF4-FFF2-40B4-BE49-F238E27FC236}">
                <a16:creationId xmlns:a16="http://schemas.microsoft.com/office/drawing/2014/main" id="{36783C5D-1C05-CB4B-A726-75D5C8594196}"/>
              </a:ext>
            </a:extLst>
          </p:cNvPr>
          <p:cNvSpPr>
            <a:spLocks noGrp="1"/>
          </p:cNvSpPr>
          <p:nvPr>
            <p:ph sz="quarter" idx="15"/>
          </p:nvPr>
        </p:nvSpPr>
        <p:spPr>
          <a:xfrm>
            <a:off x="6670122" y="3948115"/>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p>
        </p:txBody>
      </p:sp>
      <p:sp>
        <p:nvSpPr>
          <p:cNvPr id="21" name="Content Placeholder 3">
            <a:extLst>
              <a:ext uri="{FF2B5EF4-FFF2-40B4-BE49-F238E27FC236}">
                <a16:creationId xmlns:a16="http://schemas.microsoft.com/office/drawing/2014/main" id="{53D7650D-B369-5046-A659-813B52444953}"/>
              </a:ext>
            </a:extLst>
          </p:cNvPr>
          <p:cNvSpPr>
            <a:spLocks noGrp="1"/>
          </p:cNvSpPr>
          <p:nvPr>
            <p:ph sz="quarter" idx="21"/>
          </p:nvPr>
        </p:nvSpPr>
        <p:spPr>
          <a:xfrm>
            <a:off x="6915683" y="1088869"/>
            <a:ext cx="1639887" cy="1655762"/>
          </a:xfrm>
          <a:prstGeom prst="rect">
            <a:avLst/>
          </a:prstGeom>
        </p:spPr>
        <p:txBody>
          <a:bodyPr/>
          <a:lstStyle>
            <a:lvl1pPr marL="0" indent="0" algn="ctr">
              <a:buNone/>
              <a:defRPr sz="2400"/>
            </a:lvl1pPr>
            <a:lvl2pPr marL="457200" indent="0">
              <a:buNone/>
              <a:defRPr sz="2400"/>
            </a:lvl2pPr>
          </a:lstStyle>
          <a:p>
            <a:pPr lvl="0"/>
            <a:r>
              <a:rPr lang="en-GB" dirty="0"/>
              <a:t>Click to edit</a:t>
            </a:r>
            <a:endParaRPr lang="en-US" dirty="0"/>
          </a:p>
        </p:txBody>
      </p:sp>
      <p:sp>
        <p:nvSpPr>
          <p:cNvPr id="4" name="Content Placeholder 3">
            <a:extLst>
              <a:ext uri="{FF2B5EF4-FFF2-40B4-BE49-F238E27FC236}">
                <a16:creationId xmlns:a16="http://schemas.microsoft.com/office/drawing/2014/main" id="{63549B29-6761-1741-A3FE-F4E8175B8A1D}"/>
              </a:ext>
            </a:extLst>
          </p:cNvPr>
          <p:cNvSpPr>
            <a:spLocks noGrp="1"/>
          </p:cNvSpPr>
          <p:nvPr>
            <p:ph sz="quarter" idx="22"/>
          </p:nvPr>
        </p:nvSpPr>
        <p:spPr>
          <a:xfrm>
            <a:off x="252413" y="1962150"/>
            <a:ext cx="4576762" cy="3806825"/>
          </a:xfrm>
          <a:prstGeom prst="rect">
            <a:avLst/>
          </a:prstGeom>
        </p:spPr>
        <p:txBody>
          <a:bodyPr/>
          <a:lstStyle>
            <a:lvl1pPr marL="0" indent="0">
              <a:buNone/>
              <a:defRPr>
                <a:solidFill>
                  <a:schemeClr val="tx1">
                    <a:lumMod val="65000"/>
                    <a:lumOff val="35000"/>
                  </a:schemeClr>
                </a:solidFill>
              </a:defRPr>
            </a:lvl1pPr>
            <a:lvl2pPr marL="457200" indent="0">
              <a:buNone/>
              <a:defRPr>
                <a:solidFill>
                  <a:srgbClr val="2E5D89"/>
                </a:solidFill>
              </a:defRPr>
            </a:lvl2pPr>
            <a:lvl3pPr marL="914400" indent="0">
              <a:buNone/>
              <a:defRPr>
                <a:solidFill>
                  <a:srgbClr val="2E5D89"/>
                </a:solidFill>
              </a:defRPr>
            </a:lvl3pPr>
            <a:lvl4pPr marL="1371600" indent="0">
              <a:buNone/>
              <a:defRPr>
                <a:solidFill>
                  <a:srgbClr val="2E5D89"/>
                </a:solidFill>
              </a:defRPr>
            </a:lvl4pPr>
            <a:lvl5pPr marL="1828800" indent="0">
              <a:buNone/>
              <a:defRPr>
                <a:solidFill>
                  <a:srgbClr val="2E5D89"/>
                </a:solidFill>
              </a:defRPr>
            </a:lvl5pPr>
          </a:lstStyle>
          <a:p>
            <a:pPr lvl="0"/>
            <a:r>
              <a:rPr lang="en-GB" dirty="0"/>
              <a:t>Click to edit</a:t>
            </a:r>
            <a:endParaRPr lang="en-US" dirty="0"/>
          </a:p>
        </p:txBody>
      </p:sp>
    </p:spTree>
    <p:extLst>
      <p:ext uri="{BB962C8B-B14F-4D97-AF65-F5344CB8AC3E}">
        <p14:creationId xmlns:p14="http://schemas.microsoft.com/office/powerpoint/2010/main" val="3970095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 BLUE TEXT AND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A4F0-8549-E54B-8D06-1AF0ECF8D1F1}"/>
              </a:ext>
            </a:extLst>
          </p:cNvPr>
          <p:cNvSpPr>
            <a:spLocks noGrp="1"/>
          </p:cNvSpPr>
          <p:nvPr>
            <p:ph type="title"/>
          </p:nvPr>
        </p:nvSpPr>
        <p:spPr>
          <a:xfrm>
            <a:off x="2529840" y="777505"/>
            <a:ext cx="7772400" cy="1325563"/>
          </a:xfrm>
        </p:spPr>
        <p:txBody>
          <a:bodyPr/>
          <a:lstStyle>
            <a:lvl1pPr>
              <a:defRPr>
                <a:solidFill>
                  <a:srgbClr val="2E5D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BF8AE9-2B7D-D044-BEB7-2CA6A19CB56B}"/>
              </a:ext>
            </a:extLst>
          </p:cNvPr>
          <p:cNvSpPr>
            <a:spLocks noGrp="1"/>
          </p:cNvSpPr>
          <p:nvPr>
            <p:ph sz="half" idx="1"/>
          </p:nvPr>
        </p:nvSpPr>
        <p:spPr>
          <a:xfrm>
            <a:off x="838200" y="2370137"/>
            <a:ext cx="5181600" cy="4351338"/>
          </a:xfrm>
          <a:prstGeom prst="rect">
            <a:avLst/>
          </a:prstGeom>
        </p:spPr>
        <p:txBody>
          <a:bodyPr/>
          <a:lstStyle>
            <a:lvl1pPr>
              <a:buClr>
                <a:schemeClr val="tx1">
                  <a:lumMod val="65000"/>
                  <a:lumOff val="35000"/>
                </a:schemeClr>
              </a:buCl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defRPr>
                <a:solidFill>
                  <a:schemeClr val="tx1">
                    <a:lumMod val="65000"/>
                    <a:lumOff val="35000"/>
                  </a:schemeClr>
                </a:solidFill>
              </a:defRPr>
            </a:lvl3pPr>
            <a:lvl4pPr>
              <a:buClr>
                <a:schemeClr val="tx1">
                  <a:lumMod val="65000"/>
                  <a:lumOff val="35000"/>
                </a:schemeClr>
              </a:buClr>
              <a:defRPr>
                <a:solidFill>
                  <a:schemeClr val="tx1">
                    <a:lumMod val="65000"/>
                    <a:lumOff val="35000"/>
                  </a:schemeClr>
                </a:solidFill>
              </a:defRPr>
            </a:lvl4pPr>
            <a:lvl5pPr>
              <a:buClr>
                <a:schemeClr val="tx1">
                  <a:lumMod val="65000"/>
                  <a:lumOff val="3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1764CCD-8621-5544-A897-253F2F60FBE6}"/>
              </a:ext>
            </a:extLst>
          </p:cNvPr>
          <p:cNvSpPr>
            <a:spLocks noGrp="1"/>
          </p:cNvSpPr>
          <p:nvPr>
            <p:ph sz="half" idx="2"/>
          </p:nvPr>
        </p:nvSpPr>
        <p:spPr>
          <a:xfrm>
            <a:off x="6172200" y="2370137"/>
            <a:ext cx="5181600" cy="4351338"/>
          </a:xfrm>
          <a:prstGeom prst="rect">
            <a:avLst/>
          </a:prstGeom>
        </p:spPr>
        <p:txBody>
          <a:bodyPr/>
          <a:lstStyle>
            <a:lvl1pPr>
              <a:buClr>
                <a:schemeClr val="tx1">
                  <a:lumMod val="65000"/>
                  <a:lumOff val="35000"/>
                </a:schemeClr>
              </a:buCl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defRPr>
                <a:solidFill>
                  <a:schemeClr val="tx1">
                    <a:lumMod val="65000"/>
                    <a:lumOff val="35000"/>
                  </a:schemeClr>
                </a:solidFill>
              </a:defRPr>
            </a:lvl3pPr>
            <a:lvl4pPr>
              <a:buClr>
                <a:schemeClr val="tx1">
                  <a:lumMod val="65000"/>
                  <a:lumOff val="35000"/>
                </a:schemeClr>
              </a:buClr>
              <a:defRPr>
                <a:solidFill>
                  <a:schemeClr val="tx1">
                    <a:lumMod val="65000"/>
                    <a:lumOff val="35000"/>
                  </a:schemeClr>
                </a:solidFill>
              </a:defRPr>
            </a:lvl4pPr>
            <a:lvl5pPr>
              <a:buClr>
                <a:schemeClr val="tx1">
                  <a:lumMod val="65000"/>
                  <a:lumOff val="3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4F83CDE-9E8F-7748-AF27-469A20B72870}"/>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CE86F468-B183-5048-9158-5A1447C472AA}"/>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A45DB83C-48E2-9D4D-B1AB-3CB15F82AD2F}"/>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12B3F4A0-A518-804D-913C-C8AE7A6A3A7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6CDEE3F5-DDEC-7D41-8B61-AF07DBBF7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4153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 BLUE TEXT AND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8B76-C1C5-A243-B1F8-A8DF860BB559}"/>
              </a:ext>
            </a:extLst>
          </p:cNvPr>
          <p:cNvSpPr>
            <a:spLocks noGrp="1"/>
          </p:cNvSpPr>
          <p:nvPr>
            <p:ph type="title"/>
          </p:nvPr>
        </p:nvSpPr>
        <p:spPr>
          <a:xfrm>
            <a:off x="839788" y="1050925"/>
            <a:ext cx="10515600" cy="1325563"/>
          </a:xfrm>
        </p:spPr>
        <p:txBody>
          <a:bodyPr/>
          <a:lstStyle>
            <a:lvl1pPr>
              <a:defRPr>
                <a:solidFill>
                  <a:srgbClr val="2E5D8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76B899-B83F-0147-AB55-F0CA9C716D75}"/>
              </a:ext>
            </a:extLst>
          </p:cNvPr>
          <p:cNvSpPr>
            <a:spLocks noGrp="1"/>
          </p:cNvSpPr>
          <p:nvPr>
            <p:ph type="body" idx="1"/>
          </p:nvPr>
        </p:nvSpPr>
        <p:spPr>
          <a:xfrm>
            <a:off x="839788" y="2366963"/>
            <a:ext cx="5157787" cy="823912"/>
          </a:xfrm>
          <a:prstGeom prst="rect">
            <a:avLst/>
          </a:prstGeom>
        </p:spPr>
        <p:txBody>
          <a:bodyPr anchor="b"/>
          <a:lstStyle>
            <a:lvl1pPr marL="0" indent="0">
              <a:buNone/>
              <a:defRPr sz="2400" b="1">
                <a:solidFill>
                  <a:srgbClr val="2E5D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0111C1B-64A4-CB4D-B67A-780A85860A08}"/>
              </a:ext>
            </a:extLst>
          </p:cNvPr>
          <p:cNvSpPr>
            <a:spLocks noGrp="1"/>
          </p:cNvSpPr>
          <p:nvPr>
            <p:ph sz="half" idx="2"/>
          </p:nvPr>
        </p:nvSpPr>
        <p:spPr>
          <a:xfrm>
            <a:off x="839788" y="3190875"/>
            <a:ext cx="5157787" cy="3684588"/>
          </a:xfrm>
          <a:prstGeom prst="rect">
            <a:avLst/>
          </a:prstGeom>
        </p:spPr>
        <p:txBody>
          <a:bodyPr/>
          <a:lstStyle>
            <a:lvl1pPr>
              <a:buClr>
                <a:schemeClr val="tx1">
                  <a:lumMod val="65000"/>
                  <a:lumOff val="35000"/>
                </a:schemeClr>
              </a:buCl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defRPr>
                <a:solidFill>
                  <a:schemeClr val="tx1">
                    <a:lumMod val="65000"/>
                    <a:lumOff val="35000"/>
                  </a:schemeClr>
                </a:solidFill>
              </a:defRPr>
            </a:lvl3pPr>
            <a:lvl4pPr>
              <a:buClr>
                <a:schemeClr val="tx1">
                  <a:lumMod val="65000"/>
                  <a:lumOff val="35000"/>
                </a:schemeClr>
              </a:buClr>
              <a:defRPr>
                <a:solidFill>
                  <a:schemeClr val="tx1">
                    <a:lumMod val="65000"/>
                    <a:lumOff val="35000"/>
                  </a:schemeClr>
                </a:solidFill>
              </a:defRPr>
            </a:lvl4pPr>
            <a:lvl5pPr>
              <a:buClr>
                <a:schemeClr val="tx1">
                  <a:lumMod val="65000"/>
                  <a:lumOff val="3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FF238F2-D933-4744-86BC-3199D9FD9758}"/>
              </a:ext>
            </a:extLst>
          </p:cNvPr>
          <p:cNvSpPr>
            <a:spLocks noGrp="1"/>
          </p:cNvSpPr>
          <p:nvPr>
            <p:ph type="body" sz="quarter" idx="3"/>
          </p:nvPr>
        </p:nvSpPr>
        <p:spPr>
          <a:xfrm>
            <a:off x="6172200" y="2366963"/>
            <a:ext cx="5183188" cy="823912"/>
          </a:xfrm>
          <a:prstGeom prst="rect">
            <a:avLst/>
          </a:prstGeom>
        </p:spPr>
        <p:txBody>
          <a:bodyPr anchor="b"/>
          <a:lstStyle>
            <a:lvl1pPr marL="0" indent="0">
              <a:buNone/>
              <a:defRPr sz="2400" b="1">
                <a:solidFill>
                  <a:srgbClr val="2E5D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DA48AF9-E9A0-E84E-A328-1A99B54662D0}"/>
              </a:ext>
            </a:extLst>
          </p:cNvPr>
          <p:cNvSpPr>
            <a:spLocks noGrp="1"/>
          </p:cNvSpPr>
          <p:nvPr>
            <p:ph sz="quarter" idx="4"/>
          </p:nvPr>
        </p:nvSpPr>
        <p:spPr>
          <a:xfrm>
            <a:off x="6172200" y="3190875"/>
            <a:ext cx="5183188" cy="3684588"/>
          </a:xfrm>
          <a:prstGeom prst="rect">
            <a:avLst/>
          </a:prstGeom>
        </p:spPr>
        <p:txBody>
          <a:bodyPr/>
          <a:lstStyle>
            <a:lvl1pPr>
              <a:buClr>
                <a:schemeClr val="tx1">
                  <a:lumMod val="65000"/>
                  <a:lumOff val="35000"/>
                </a:schemeClr>
              </a:buCl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defRPr>
                <a:solidFill>
                  <a:schemeClr val="tx1">
                    <a:lumMod val="65000"/>
                    <a:lumOff val="35000"/>
                  </a:schemeClr>
                </a:solidFill>
              </a:defRPr>
            </a:lvl3pPr>
            <a:lvl4pPr>
              <a:buClr>
                <a:schemeClr val="tx1">
                  <a:lumMod val="65000"/>
                  <a:lumOff val="35000"/>
                </a:schemeClr>
              </a:buClr>
              <a:defRPr>
                <a:solidFill>
                  <a:schemeClr val="tx1">
                    <a:lumMod val="65000"/>
                    <a:lumOff val="35000"/>
                  </a:schemeClr>
                </a:solidFill>
              </a:defRPr>
            </a:lvl4pPr>
            <a:lvl5pPr>
              <a:buClr>
                <a:schemeClr val="tx1">
                  <a:lumMod val="65000"/>
                  <a:lumOff val="3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A9273E8-DE3B-1042-8BE4-292F9AA7D0A2}"/>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C417722F-AF7C-5547-8AFA-B4DAB7F57BA1}"/>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8" name="Slide Number Placeholder 5">
            <a:extLst>
              <a:ext uri="{FF2B5EF4-FFF2-40B4-BE49-F238E27FC236}">
                <a16:creationId xmlns:a16="http://schemas.microsoft.com/office/drawing/2014/main" id="{69EFF0D0-584A-F446-B411-4F3B69A69817}"/>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9" name="Rectangle 18">
            <a:extLst>
              <a:ext uri="{FF2B5EF4-FFF2-40B4-BE49-F238E27FC236}">
                <a16:creationId xmlns:a16="http://schemas.microsoft.com/office/drawing/2014/main" id="{EDF9187F-4EE6-F142-B53C-02C9C2E1C7C2}"/>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4" name="Picture 13">
            <a:extLst>
              <a:ext uri="{FF2B5EF4-FFF2-40B4-BE49-F238E27FC236}">
                <a16:creationId xmlns:a16="http://schemas.microsoft.com/office/drawing/2014/main" id="{16ADEF60-A047-4643-954C-C5F3C5B06A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634039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 BLUE TEXT AND GRE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C7A7A2-48BD-8147-8140-774AC2DCB7CA}"/>
              </a:ext>
            </a:extLst>
          </p:cNvPr>
          <p:cNvSpPr>
            <a:spLocks noGrp="1"/>
          </p:cNvSpPr>
          <p:nvPr>
            <p:ph type="dt" sz="half" idx="10"/>
          </p:nvPr>
        </p:nvSpPr>
        <p:spPr/>
        <p:txBody>
          <a:bodyPr/>
          <a:lstStyle>
            <a:lvl1pPr>
              <a:defRPr>
                <a:solidFill>
                  <a:schemeClr val="bg1"/>
                </a:solidFill>
              </a:defRPr>
            </a:lvl1pPr>
          </a:lstStyle>
          <a:p>
            <a:fld id="{F503266C-680B-0845-8A57-A54DEF625446}" type="datetimeFigureOut">
              <a:rPr lang="en-US" smtClean="0"/>
              <a:pPr/>
              <a:t>11/2/2020</a:t>
            </a:fld>
            <a:endParaRPr lang="en-US" dirty="0"/>
          </a:p>
        </p:txBody>
      </p:sp>
      <p:sp>
        <p:nvSpPr>
          <p:cNvPr id="4" name="Footer Placeholder 3">
            <a:extLst>
              <a:ext uri="{FF2B5EF4-FFF2-40B4-BE49-F238E27FC236}">
                <a16:creationId xmlns:a16="http://schemas.microsoft.com/office/drawing/2014/main" id="{DD25C266-F590-C944-9333-4FACB056834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BA22DA24-ED3D-2340-8711-D5DC98D6B1E9}"/>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7E8E816-674A-C94A-B1DE-AB6E33E1653A}" type="slidenum">
              <a:rPr lang="en-US" smtClean="0"/>
              <a:pPr/>
              <a:t>‹#›</a:t>
            </a:fld>
            <a:endParaRPr lang="en-US" dirty="0"/>
          </a:p>
        </p:txBody>
      </p:sp>
      <p:sp>
        <p:nvSpPr>
          <p:cNvPr id="6" name="Title Placeholder 1">
            <a:extLst>
              <a:ext uri="{FF2B5EF4-FFF2-40B4-BE49-F238E27FC236}">
                <a16:creationId xmlns:a16="http://schemas.microsoft.com/office/drawing/2014/main" id="{96063081-35EC-7E4B-870B-5E7233641E1E}"/>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Tree>
    <p:extLst>
      <p:ext uri="{BB962C8B-B14F-4D97-AF65-F5344CB8AC3E}">
        <p14:creationId xmlns:p14="http://schemas.microsoft.com/office/powerpoint/2010/main" val="2252547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FE3B0D-FF57-324A-A221-9C92531B3DF5}"/>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E73406F8-A924-1349-9F23-040C00FF8F6D}"/>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4" name="Slide Number Placeholder 5">
            <a:extLst>
              <a:ext uri="{FF2B5EF4-FFF2-40B4-BE49-F238E27FC236}">
                <a16:creationId xmlns:a16="http://schemas.microsoft.com/office/drawing/2014/main" id="{30F45459-C331-414C-9D93-0497ECC15F94}"/>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5" name="Rectangle 14">
            <a:extLst>
              <a:ext uri="{FF2B5EF4-FFF2-40B4-BE49-F238E27FC236}">
                <a16:creationId xmlns:a16="http://schemas.microsoft.com/office/drawing/2014/main" id="{956142E2-24D9-CD44-A0D1-7BBF0027759C}"/>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8" name="Picture 7">
            <a:extLst>
              <a:ext uri="{FF2B5EF4-FFF2-40B4-BE49-F238E27FC236}">
                <a16:creationId xmlns:a16="http://schemas.microsoft.com/office/drawing/2014/main" id="{7BC64794-8871-894B-BCDA-46DD414E1D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772466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 BLUE TEXT AND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DD58-01B3-6B41-A602-6E9520180132}"/>
              </a:ext>
            </a:extLst>
          </p:cNvPr>
          <p:cNvSpPr>
            <a:spLocks noGrp="1"/>
          </p:cNvSpPr>
          <p:nvPr>
            <p:ph type="title"/>
          </p:nvPr>
        </p:nvSpPr>
        <p:spPr>
          <a:xfrm>
            <a:off x="839788" y="716280"/>
            <a:ext cx="3932237" cy="1600200"/>
          </a:xfrm>
        </p:spPr>
        <p:txBody>
          <a:bodyPr anchor="b"/>
          <a:lstStyle>
            <a:lvl1pPr>
              <a:defRPr sz="3200">
                <a:solidFill>
                  <a:srgbClr val="2E5D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654B694-5AA4-B74F-BCE3-20C27A07533B}"/>
              </a:ext>
            </a:extLst>
          </p:cNvPr>
          <p:cNvSpPr>
            <a:spLocks noGrp="1"/>
          </p:cNvSpPr>
          <p:nvPr>
            <p:ph idx="1"/>
          </p:nvPr>
        </p:nvSpPr>
        <p:spPr>
          <a:xfrm>
            <a:off x="5183188" y="1246505"/>
            <a:ext cx="6172200" cy="4873625"/>
          </a:xfrm>
          <a:prstGeom prst="rect">
            <a:avLst/>
          </a:prstGeom>
        </p:spPr>
        <p:txBody>
          <a:bodyPr/>
          <a:lstStyle>
            <a:lvl1pPr>
              <a:buClr>
                <a:schemeClr val="tx1">
                  <a:lumMod val="65000"/>
                  <a:lumOff val="35000"/>
                </a:schemeClr>
              </a:buClr>
              <a:defRPr sz="3200">
                <a:solidFill>
                  <a:schemeClr val="tx1">
                    <a:lumMod val="65000"/>
                    <a:lumOff val="35000"/>
                  </a:schemeClr>
                </a:solidFill>
              </a:defRPr>
            </a:lvl1pPr>
            <a:lvl2pPr>
              <a:buClr>
                <a:schemeClr val="tx1">
                  <a:lumMod val="65000"/>
                  <a:lumOff val="35000"/>
                </a:schemeClr>
              </a:buClr>
              <a:defRPr sz="2800">
                <a:solidFill>
                  <a:schemeClr val="tx1">
                    <a:lumMod val="65000"/>
                    <a:lumOff val="35000"/>
                  </a:schemeClr>
                </a:solidFill>
              </a:defRPr>
            </a:lvl2pPr>
            <a:lvl3pPr>
              <a:buClr>
                <a:schemeClr val="tx1">
                  <a:lumMod val="65000"/>
                  <a:lumOff val="35000"/>
                </a:schemeClr>
              </a:buClr>
              <a:defRPr sz="2400">
                <a:solidFill>
                  <a:schemeClr val="tx1">
                    <a:lumMod val="65000"/>
                    <a:lumOff val="35000"/>
                  </a:schemeClr>
                </a:solidFill>
              </a:defRPr>
            </a:lvl3pPr>
            <a:lvl4pPr>
              <a:buClr>
                <a:schemeClr val="tx1">
                  <a:lumMod val="65000"/>
                  <a:lumOff val="35000"/>
                </a:schemeClr>
              </a:buClr>
              <a:defRPr sz="2000">
                <a:solidFill>
                  <a:schemeClr val="tx1">
                    <a:lumMod val="65000"/>
                    <a:lumOff val="35000"/>
                  </a:schemeClr>
                </a:solidFill>
              </a:defRPr>
            </a:lvl4pPr>
            <a:lvl5pPr>
              <a:buClr>
                <a:schemeClr val="tx1">
                  <a:lumMod val="65000"/>
                  <a:lumOff val="35000"/>
                </a:schemeClr>
              </a:buCl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BD46B2-B2BF-2644-8DDE-5FB7A0FDB813}"/>
              </a:ext>
            </a:extLst>
          </p:cNvPr>
          <p:cNvSpPr>
            <a:spLocks noGrp="1"/>
          </p:cNvSpPr>
          <p:nvPr>
            <p:ph type="body" sz="half" idx="2"/>
          </p:nvPr>
        </p:nvSpPr>
        <p:spPr>
          <a:xfrm>
            <a:off x="839788" y="2316480"/>
            <a:ext cx="3932237" cy="3811588"/>
          </a:xfrm>
          <a:prstGeom prst="rect">
            <a:avLst/>
          </a:prstGeo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Rectangle 14">
            <a:extLst>
              <a:ext uri="{FF2B5EF4-FFF2-40B4-BE49-F238E27FC236}">
                <a16:creationId xmlns:a16="http://schemas.microsoft.com/office/drawing/2014/main" id="{A74C039A-FC72-EE41-8337-6781D41A0947}"/>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6F9942E7-9765-7749-BFA4-BB787B5DA195}"/>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841A4BF9-FCED-4E4E-BDA9-DCE283372FA3}"/>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D90A5CE6-5720-A847-BDC9-3971BE972168}"/>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1" name="Picture 10">
            <a:extLst>
              <a:ext uri="{FF2B5EF4-FFF2-40B4-BE49-F238E27FC236}">
                <a16:creationId xmlns:a16="http://schemas.microsoft.com/office/drawing/2014/main" id="{FAA3E4FA-438B-BA47-BDBD-4308DFD856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2801502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 BLUE TEXT AND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E6F0-AAD8-EE4E-ABF1-96DEA0498E2F}"/>
              </a:ext>
            </a:extLst>
          </p:cNvPr>
          <p:cNvSpPr>
            <a:spLocks noGrp="1"/>
          </p:cNvSpPr>
          <p:nvPr>
            <p:ph type="title"/>
          </p:nvPr>
        </p:nvSpPr>
        <p:spPr>
          <a:xfrm>
            <a:off x="839788" y="731520"/>
            <a:ext cx="3932237" cy="1600200"/>
          </a:xfrm>
        </p:spPr>
        <p:txBody>
          <a:bodyPr anchor="b"/>
          <a:lstStyle>
            <a:lvl1pPr>
              <a:defRPr sz="3200">
                <a:solidFill>
                  <a:srgbClr val="2E5D89"/>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9E43B58-66C2-A24B-84D1-5217A7EDDEE7}"/>
              </a:ext>
            </a:extLst>
          </p:cNvPr>
          <p:cNvSpPr>
            <a:spLocks noGrp="1"/>
          </p:cNvSpPr>
          <p:nvPr>
            <p:ph type="pic" idx="1"/>
          </p:nvPr>
        </p:nvSpPr>
        <p:spPr>
          <a:xfrm>
            <a:off x="5183188" y="1261745"/>
            <a:ext cx="6172200" cy="4873625"/>
          </a:xfrm>
          <a:prstGeom prst="rect">
            <a:avLst/>
          </a:prstGeom>
        </p:spPr>
        <p:txBody>
          <a:bodyPr/>
          <a:lstStyle>
            <a:lvl1pPr marL="0" indent="0">
              <a:buNone/>
              <a:defRPr sz="32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D2910F-151E-4441-9E8F-9E142A6141EE}"/>
              </a:ext>
            </a:extLst>
          </p:cNvPr>
          <p:cNvSpPr>
            <a:spLocks noGrp="1"/>
          </p:cNvSpPr>
          <p:nvPr>
            <p:ph type="body" sz="half" idx="2"/>
          </p:nvPr>
        </p:nvSpPr>
        <p:spPr>
          <a:xfrm>
            <a:off x="839788" y="2331720"/>
            <a:ext cx="3932237" cy="3811588"/>
          </a:xfrm>
          <a:prstGeom prst="rect">
            <a:avLst/>
          </a:prstGeo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Rectangle 14">
            <a:extLst>
              <a:ext uri="{FF2B5EF4-FFF2-40B4-BE49-F238E27FC236}">
                <a16:creationId xmlns:a16="http://schemas.microsoft.com/office/drawing/2014/main" id="{A807B645-1E6E-5447-994B-7EA7A21E27A9}"/>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E7BB9935-D1C9-3B45-80EC-9E4EBE51E7D8}"/>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7" name="Slide Number Placeholder 5">
            <a:extLst>
              <a:ext uri="{FF2B5EF4-FFF2-40B4-BE49-F238E27FC236}">
                <a16:creationId xmlns:a16="http://schemas.microsoft.com/office/drawing/2014/main" id="{B2943956-D42F-B447-AE4F-45F0616D9C40}"/>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F31E2D5F-CF16-3441-9823-4F72171207D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1" name="Picture 10">
            <a:extLst>
              <a:ext uri="{FF2B5EF4-FFF2-40B4-BE49-F238E27FC236}">
                <a16:creationId xmlns:a16="http://schemas.microsoft.com/office/drawing/2014/main" id="{4E237CCE-1F53-A243-87BC-FD612243C5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668696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 BLUE TEXT AND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3850-4F0B-734E-B9EB-095C51DAC580}"/>
              </a:ext>
            </a:extLst>
          </p:cNvPr>
          <p:cNvSpPr>
            <a:spLocks noGrp="1"/>
          </p:cNvSpPr>
          <p:nvPr>
            <p:ph type="title"/>
          </p:nvPr>
        </p:nvSpPr>
        <p:spPr>
          <a:xfrm>
            <a:off x="3581400" y="1207681"/>
            <a:ext cx="7772400" cy="1325563"/>
          </a:xfrm>
        </p:spPr>
        <p:txBody>
          <a:bodyPr/>
          <a:lstStyle>
            <a:lvl1pPr>
              <a:defRPr>
                <a:solidFill>
                  <a:srgbClr val="2E5D89"/>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F3EAB91-16F1-4E4D-86E0-81CC2C8F91D4}"/>
              </a:ext>
            </a:extLst>
          </p:cNvPr>
          <p:cNvSpPr>
            <a:spLocks noGrp="1"/>
          </p:cNvSpPr>
          <p:nvPr>
            <p:ph type="body" orient="vert" idx="1"/>
          </p:nvPr>
        </p:nvSpPr>
        <p:spPr>
          <a:xfrm>
            <a:off x="3581400" y="2130178"/>
            <a:ext cx="7772400" cy="2889891"/>
          </a:xfrm>
          <a:prstGeom prst="rect">
            <a:avLst/>
          </a:prstGeom>
        </p:spPr>
        <p:txBody>
          <a:bodyPr vert="eaVert"/>
          <a:lstStyle>
            <a:lvl1pPr>
              <a:buClr>
                <a:schemeClr val="tx1">
                  <a:lumMod val="65000"/>
                  <a:lumOff val="35000"/>
                </a:schemeClr>
              </a:buCl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defRPr>
                <a:solidFill>
                  <a:schemeClr val="tx1">
                    <a:lumMod val="65000"/>
                    <a:lumOff val="35000"/>
                  </a:schemeClr>
                </a:solidFill>
              </a:defRPr>
            </a:lvl3pPr>
            <a:lvl4pPr>
              <a:buClr>
                <a:schemeClr val="tx1">
                  <a:lumMod val="65000"/>
                  <a:lumOff val="35000"/>
                </a:schemeClr>
              </a:buClr>
              <a:defRPr>
                <a:solidFill>
                  <a:schemeClr val="tx1">
                    <a:lumMod val="65000"/>
                    <a:lumOff val="35000"/>
                  </a:schemeClr>
                </a:solidFill>
              </a:defRPr>
            </a:lvl4pPr>
            <a:lvl5pPr>
              <a:buClr>
                <a:schemeClr val="tx1">
                  <a:lumMod val="65000"/>
                  <a:lumOff val="3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D92A0D8-9C56-7D4B-B595-DEB0A5B61416}"/>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BB30473A-BF70-BE42-85ED-629F20AEA709}"/>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88E240-1919-8D40-945A-0DCFE49D2AC8}"/>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2E17CD61-0160-954F-9447-49CC273EC7D6}"/>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6265EB61-B8F5-AD45-BB67-D72E5901D7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3818904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 BLUE TEXT AND GREY">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F85A3-742D-5B44-B5AC-5CBDD7B7489A}"/>
              </a:ext>
            </a:extLst>
          </p:cNvPr>
          <p:cNvSpPr>
            <a:spLocks noGrp="1"/>
          </p:cNvSpPr>
          <p:nvPr>
            <p:ph type="title" orient="vert"/>
          </p:nvPr>
        </p:nvSpPr>
        <p:spPr>
          <a:xfrm>
            <a:off x="8724900" y="365125"/>
            <a:ext cx="2628900" cy="5811838"/>
          </a:xfrm>
        </p:spPr>
        <p:txBody>
          <a:bodyPr vert="eaVert"/>
          <a:lstStyle>
            <a:lvl1pPr>
              <a:defRPr>
                <a:solidFill>
                  <a:srgbClr val="2E5D89"/>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1AC1E61-F1CC-D84B-A14A-ADD887AABA71}"/>
              </a:ext>
            </a:extLst>
          </p:cNvPr>
          <p:cNvSpPr>
            <a:spLocks noGrp="1"/>
          </p:cNvSpPr>
          <p:nvPr>
            <p:ph type="body" orient="vert" idx="1"/>
          </p:nvPr>
        </p:nvSpPr>
        <p:spPr>
          <a:xfrm>
            <a:off x="838200" y="365125"/>
            <a:ext cx="7734300" cy="5811838"/>
          </a:xfrm>
          <a:prstGeom prst="rect">
            <a:avLst/>
          </a:prstGeom>
        </p:spPr>
        <p:txBody>
          <a:bodyPr vert="eaVert"/>
          <a:lstStyle>
            <a:lvl1pPr marL="228600" indent="-228600">
              <a:buClr>
                <a:schemeClr val="tx1">
                  <a:lumMod val="65000"/>
                  <a:lumOff val="35000"/>
                </a:schemeClr>
              </a:buClr>
              <a:buFont typeface="Arial" panose="020B0604020202020204" pitchFamily="34" charset="0"/>
              <a:buChar char="•"/>
              <a:defRPr>
                <a:solidFill>
                  <a:schemeClr val="tx1">
                    <a:lumMod val="65000"/>
                    <a:lumOff val="35000"/>
                  </a:schemeClr>
                </a:solidFill>
              </a:defRPr>
            </a:lvl1pPr>
            <a:lvl2pPr marL="685800" indent="-228600">
              <a:buClr>
                <a:schemeClr val="tx1">
                  <a:lumMod val="65000"/>
                  <a:lumOff val="35000"/>
                </a:schemeClr>
              </a:buClr>
              <a:buFont typeface="Arial" panose="020B0604020202020204" pitchFamily="34" charset="0"/>
              <a:buChar char="•"/>
              <a:defRPr>
                <a:solidFill>
                  <a:schemeClr val="tx1">
                    <a:lumMod val="65000"/>
                    <a:lumOff val="35000"/>
                  </a:schemeClr>
                </a:solidFill>
              </a:defRPr>
            </a:lvl2pPr>
            <a:lvl3pPr marL="1143000" indent="-228600">
              <a:buClr>
                <a:schemeClr val="tx1">
                  <a:lumMod val="65000"/>
                  <a:lumOff val="35000"/>
                </a:schemeClr>
              </a:buClr>
              <a:buFont typeface="Arial" panose="020B0604020202020204" pitchFamily="34" charset="0"/>
              <a:buChar char="•"/>
              <a:defRPr>
                <a:solidFill>
                  <a:schemeClr val="tx1">
                    <a:lumMod val="65000"/>
                    <a:lumOff val="35000"/>
                  </a:schemeClr>
                </a:solidFill>
              </a:defRPr>
            </a:lvl3pPr>
            <a:lvl4pPr marL="1600200" indent="-228600">
              <a:buClr>
                <a:schemeClr val="tx1">
                  <a:lumMod val="65000"/>
                  <a:lumOff val="35000"/>
                </a:schemeClr>
              </a:buClr>
              <a:buFont typeface="Arial" panose="020B0604020202020204" pitchFamily="34" charset="0"/>
              <a:buChar char="•"/>
              <a:defRPr>
                <a:solidFill>
                  <a:schemeClr val="tx1">
                    <a:lumMod val="65000"/>
                    <a:lumOff val="35000"/>
                  </a:schemeClr>
                </a:solidFill>
              </a:defRPr>
            </a:lvl4pPr>
            <a:lvl5pPr marL="2057400" indent="-228600">
              <a:buClr>
                <a:schemeClr val="tx1">
                  <a:lumMod val="65000"/>
                  <a:lumOff val="35000"/>
                </a:schemeClr>
              </a:buClr>
              <a:buFont typeface="Arial" panose="020B0604020202020204" pitchFamily="34" charset="0"/>
              <a:buChar cha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471CCBE-8121-6844-BBDE-8B30B9F16F19}"/>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E902A262-D7D6-8E44-AA4B-066FF408AA89}"/>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2E4DD50A-F908-144C-AE82-6E86C7547ABC}"/>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7" name="Rectangle 16">
            <a:extLst>
              <a:ext uri="{FF2B5EF4-FFF2-40B4-BE49-F238E27FC236}">
                <a16:creationId xmlns:a16="http://schemas.microsoft.com/office/drawing/2014/main" id="{0241EACE-AB76-0C42-B58B-6788E66210CF}"/>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10" name="Picture 9">
            <a:extLst>
              <a:ext uri="{FF2B5EF4-FFF2-40B4-BE49-F238E27FC236}">
                <a16:creationId xmlns:a16="http://schemas.microsoft.com/office/drawing/2014/main" id="{02FAD5BA-9D06-134C-A238-B538AC8E51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222850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 BLUE TEXT RED BULLET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9B9A-A918-9047-BF3B-405AE029B4BE}"/>
              </a:ext>
            </a:extLst>
          </p:cNvPr>
          <p:cNvSpPr>
            <a:spLocks noGrp="1"/>
          </p:cNvSpPr>
          <p:nvPr>
            <p:ph type="ctrTitle" hasCustomPrompt="1"/>
          </p:nvPr>
        </p:nvSpPr>
        <p:spPr>
          <a:xfrm>
            <a:off x="1524000" y="1122363"/>
            <a:ext cx="9144000" cy="2387600"/>
          </a:xfrm>
        </p:spPr>
        <p:txBody>
          <a:bodyPr anchor="b"/>
          <a:lstStyle>
            <a:lvl1pPr algn="ctr">
              <a:defRPr sz="6000">
                <a:solidFill>
                  <a:srgbClr val="2E5D89"/>
                </a:solidFill>
              </a:defRPr>
            </a:lvl1pPr>
          </a:lstStyle>
          <a:p>
            <a:r>
              <a:rPr lang="en-US" dirty="0"/>
              <a:t>Click to edit Master title style.</a:t>
            </a:r>
          </a:p>
        </p:txBody>
      </p:sp>
      <p:sp>
        <p:nvSpPr>
          <p:cNvPr id="3" name="Subtitle 2">
            <a:extLst>
              <a:ext uri="{FF2B5EF4-FFF2-40B4-BE49-F238E27FC236}">
                <a16:creationId xmlns:a16="http://schemas.microsoft.com/office/drawing/2014/main" id="{EB27F5EB-8B2B-434C-BBE1-B43C48BFA8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2E5D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Rectangle 15">
            <a:extLst>
              <a:ext uri="{FF2B5EF4-FFF2-40B4-BE49-F238E27FC236}">
                <a16:creationId xmlns:a16="http://schemas.microsoft.com/office/drawing/2014/main" id="{220B2562-7243-A346-BADC-624E22DB0D13}"/>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2B7A8BB3-BDEE-9E48-835A-A6A6127A17A7}"/>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8" name="Slide Number Placeholder 5">
            <a:extLst>
              <a:ext uri="{FF2B5EF4-FFF2-40B4-BE49-F238E27FC236}">
                <a16:creationId xmlns:a16="http://schemas.microsoft.com/office/drawing/2014/main" id="{4E97F75F-F829-D346-9D2F-A4DD848FEF45}"/>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9" name="Rectangle 18">
            <a:extLst>
              <a:ext uri="{FF2B5EF4-FFF2-40B4-BE49-F238E27FC236}">
                <a16:creationId xmlns:a16="http://schemas.microsoft.com/office/drawing/2014/main" id="{9D5D857C-E737-5E4F-8B51-90032457B636}"/>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pic>
        <p:nvPicPr>
          <p:cNvPr id="9" name="Picture 8">
            <a:extLst>
              <a:ext uri="{FF2B5EF4-FFF2-40B4-BE49-F238E27FC236}">
                <a16:creationId xmlns:a16="http://schemas.microsoft.com/office/drawing/2014/main" id="{E235B9AC-C2AD-6D48-B533-76DEF3E2B4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9202840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LUE TEXT RED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AC78FC-0DC1-144C-AF45-CA4A3205C9B4}"/>
              </a:ext>
            </a:extLst>
          </p:cNvPr>
          <p:cNvSpPr>
            <a:spLocks noGrp="1"/>
          </p:cNvSpPr>
          <p:nvPr>
            <p:ph idx="1"/>
          </p:nvPr>
        </p:nvSpPr>
        <p:spPr>
          <a:xfrm>
            <a:off x="2575560" y="2487720"/>
            <a:ext cx="7772400" cy="2889891"/>
          </a:xfrm>
          <a:prstGeom prst="rect">
            <a:avLst/>
          </a:prstGeom>
        </p:spPr>
        <p:txBody>
          <a:bodyPr/>
          <a:lstStyle>
            <a:lvl1pPr>
              <a:buClr>
                <a:srgbClr val="DC0647"/>
              </a:buClr>
              <a:defRPr>
                <a:solidFill>
                  <a:srgbClr val="2E5D89"/>
                </a:solidFill>
              </a:defRPr>
            </a:lvl1pPr>
            <a:lvl2pPr>
              <a:buClr>
                <a:srgbClr val="DC0647"/>
              </a:buClr>
              <a:defRPr>
                <a:solidFill>
                  <a:srgbClr val="2E5D89"/>
                </a:solidFill>
              </a:defRPr>
            </a:lvl2pPr>
            <a:lvl3pPr>
              <a:buClr>
                <a:srgbClr val="DC0647"/>
              </a:buClr>
              <a:defRPr>
                <a:solidFill>
                  <a:srgbClr val="2E5D89"/>
                </a:solidFill>
              </a:defRPr>
            </a:lvl3pPr>
            <a:lvl4pPr>
              <a:buClr>
                <a:srgbClr val="DC0647"/>
              </a:buClr>
              <a:defRPr>
                <a:solidFill>
                  <a:srgbClr val="2E5D89"/>
                </a:solidFill>
              </a:defRPr>
            </a:lvl4pPr>
            <a:lvl5pPr>
              <a:buClr>
                <a:srgbClr val="DC0647"/>
              </a:buClr>
              <a:defRPr>
                <a:solidFill>
                  <a:srgbClr val="2E5D8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0D7136A4-625B-214F-AFD5-E0648708714C}"/>
              </a:ext>
            </a:extLst>
          </p:cNvPr>
          <p:cNvSpPr/>
          <p:nvPr userDrawn="1"/>
        </p:nvSpPr>
        <p:spPr>
          <a:xfrm>
            <a:off x="0" y="6198371"/>
            <a:ext cx="12194437" cy="659629"/>
          </a:xfrm>
          <a:prstGeom prst="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248A5A38-0AAA-0944-BA62-DAD02382C4EF}"/>
              </a:ext>
            </a:extLst>
          </p:cNvPr>
          <p:cNvSpPr>
            <a:spLocks noGrp="1"/>
          </p:cNvSpPr>
          <p:nvPr>
            <p:ph type="ftr" sz="quarter" idx="11"/>
          </p:nvPr>
        </p:nvSpPr>
        <p:spPr>
          <a:xfrm>
            <a:off x="4038600" y="6356350"/>
            <a:ext cx="4114800" cy="365125"/>
          </a:xfrm>
        </p:spPr>
        <p:txBody>
          <a:bodyPr/>
          <a:lstStyle>
            <a:lvl1pPr>
              <a:defRPr sz="1400">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66D4909B-8A29-424D-AD36-101ADA694C2C}"/>
              </a:ext>
            </a:extLst>
          </p:cNvPr>
          <p:cNvSpPr>
            <a:spLocks noGrp="1"/>
          </p:cNvSpPr>
          <p:nvPr>
            <p:ph type="sldNum" sz="quarter" idx="12"/>
          </p:nvPr>
        </p:nvSpPr>
        <p:spPr>
          <a:xfrm>
            <a:off x="381000" y="6356350"/>
            <a:ext cx="2743200" cy="365125"/>
          </a:xfrm>
          <a:prstGeom prst="rect">
            <a:avLst/>
          </a:prstGeom>
        </p:spPr>
        <p:txBody>
          <a:bodyPr/>
          <a:lstStyle>
            <a:lvl1pPr>
              <a:defRPr sz="1400">
                <a:solidFill>
                  <a:schemeClr val="bg1"/>
                </a:solidFill>
              </a:defRPr>
            </a:lvl1pPr>
          </a:lstStyle>
          <a:p>
            <a:fld id="{E7E8E816-674A-C94A-B1DE-AB6E33E1653A}" type="slidenum">
              <a:rPr lang="en-US" smtClean="0"/>
              <a:pPr/>
              <a:t>‹#›</a:t>
            </a:fld>
            <a:endParaRPr lang="en-US" dirty="0"/>
          </a:p>
        </p:txBody>
      </p:sp>
      <p:sp>
        <p:nvSpPr>
          <p:cNvPr id="18" name="Rectangle 17">
            <a:extLst>
              <a:ext uri="{FF2B5EF4-FFF2-40B4-BE49-F238E27FC236}">
                <a16:creationId xmlns:a16="http://schemas.microsoft.com/office/drawing/2014/main" id="{E93A84A4-3E53-CE49-8C56-2693D3E63CC4}"/>
              </a:ext>
            </a:extLst>
          </p:cNvPr>
          <p:cNvSpPr/>
          <p:nvPr userDrawn="1"/>
        </p:nvSpPr>
        <p:spPr>
          <a:xfrm>
            <a:off x="10087349" y="6343519"/>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
        <p:nvSpPr>
          <p:cNvPr id="11" name="Title 1">
            <a:extLst>
              <a:ext uri="{FF2B5EF4-FFF2-40B4-BE49-F238E27FC236}">
                <a16:creationId xmlns:a16="http://schemas.microsoft.com/office/drawing/2014/main" id="{E87A8870-895E-534A-B4EB-8FEC64C1327D}"/>
              </a:ext>
            </a:extLst>
          </p:cNvPr>
          <p:cNvSpPr>
            <a:spLocks noGrp="1"/>
          </p:cNvSpPr>
          <p:nvPr>
            <p:ph type="title"/>
          </p:nvPr>
        </p:nvSpPr>
        <p:spPr>
          <a:xfrm>
            <a:off x="2575560" y="617560"/>
            <a:ext cx="7772400" cy="1325563"/>
          </a:xfrm>
        </p:spPr>
        <p:txBody>
          <a:bodyPr/>
          <a:lstStyle>
            <a:lvl1pPr>
              <a:defRPr>
                <a:solidFill>
                  <a:srgbClr val="2E5D89"/>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5C3536C0-559C-AD4D-AA27-02F3F09AE9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31" y="92076"/>
            <a:ext cx="2288970" cy="702138"/>
          </a:xfrm>
          <a:prstGeom prst="rect">
            <a:avLst/>
          </a:prstGeom>
        </p:spPr>
      </p:pic>
    </p:spTree>
    <p:extLst>
      <p:ext uri="{BB962C8B-B14F-4D97-AF65-F5344CB8AC3E}">
        <p14:creationId xmlns:p14="http://schemas.microsoft.com/office/powerpoint/2010/main" val="404675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BREAK - LA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E8C82-432C-D540-A306-88152283EB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Oval 12">
            <a:extLst>
              <a:ext uri="{FF2B5EF4-FFF2-40B4-BE49-F238E27FC236}">
                <a16:creationId xmlns:a16="http://schemas.microsoft.com/office/drawing/2014/main" id="{C17D72EA-196B-2940-83B7-B3DD99126F85}"/>
              </a:ext>
            </a:extLst>
          </p:cNvPr>
          <p:cNvSpPr/>
          <p:nvPr userDrawn="1"/>
        </p:nvSpPr>
        <p:spPr>
          <a:xfrm>
            <a:off x="10200091" y="-824484"/>
            <a:ext cx="2715326" cy="2715326"/>
          </a:xfrm>
          <a:prstGeom prst="ellipse">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5781277-27C8-9E41-8F3D-E5FD403D54A3}"/>
              </a:ext>
            </a:extLst>
          </p:cNvPr>
          <p:cNvSpPr/>
          <p:nvPr userDrawn="1"/>
        </p:nvSpPr>
        <p:spPr>
          <a:xfrm>
            <a:off x="2210930" y="5323140"/>
            <a:ext cx="9981070" cy="1191632"/>
          </a:xfrm>
          <a:prstGeom prst="rect">
            <a:avLst/>
          </a:prstGeom>
          <a:solidFill>
            <a:srgbClr val="2E5D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1B050E5-4886-694C-96CD-6AC801CD25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759" y="4969961"/>
            <a:ext cx="1593412" cy="1544811"/>
          </a:xfrm>
          <a:prstGeom prst="rect">
            <a:avLst/>
          </a:prstGeom>
        </p:spPr>
      </p:pic>
      <p:sp>
        <p:nvSpPr>
          <p:cNvPr id="20" name="Title Placeholder 1">
            <a:extLst>
              <a:ext uri="{FF2B5EF4-FFF2-40B4-BE49-F238E27FC236}">
                <a16:creationId xmlns:a16="http://schemas.microsoft.com/office/drawing/2014/main" id="{3EF6F867-610B-A249-BF9E-B9E1815E29FD}"/>
              </a:ext>
            </a:extLst>
          </p:cNvPr>
          <p:cNvSpPr>
            <a:spLocks noGrp="1"/>
          </p:cNvSpPr>
          <p:nvPr>
            <p:ph type="title"/>
          </p:nvPr>
        </p:nvSpPr>
        <p:spPr>
          <a:xfrm>
            <a:off x="2553115" y="5323140"/>
            <a:ext cx="7236360" cy="1191632"/>
          </a:xfrm>
          <a:prstGeom prst="rect">
            <a:avLst/>
          </a:prstGeom>
        </p:spPr>
        <p:txBody>
          <a:bodyPr vert="horz" lIns="91440" tIns="45720" rIns="91440" bIns="45720" rtlCol="0" anchor="ctr">
            <a:normAutofit/>
          </a:bodyPr>
          <a:lstStyle/>
          <a:p>
            <a:r>
              <a:rPr lang="en-US" dirty="0"/>
              <a:t>SECTION BREAK TITLE</a:t>
            </a:r>
            <a:r>
              <a:rPr lang="en-US" sz="3000" dirty="0">
                <a:solidFill>
                  <a:srgbClr val="DC0647"/>
                </a:solidFill>
              </a:rPr>
              <a:t>.</a:t>
            </a:r>
            <a:endParaRPr lang="en-US" dirty="0"/>
          </a:p>
        </p:txBody>
      </p:sp>
    </p:spTree>
    <p:extLst>
      <p:ext uri="{BB962C8B-B14F-4D97-AF65-F5344CB8AC3E}">
        <p14:creationId xmlns:p14="http://schemas.microsoft.com/office/powerpoint/2010/main" val="3078733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OIL AND GA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5013B-6734-544B-B315-6BF76E0DE2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F7F8AAC3-53FA-4640-8877-54E7A700C2C9}"/>
              </a:ext>
            </a:extLst>
          </p:cNvPr>
          <p:cNvSpPr/>
          <p:nvPr userDrawn="1"/>
        </p:nvSpPr>
        <p:spPr>
          <a:xfrm>
            <a:off x="10200091" y="-824484"/>
            <a:ext cx="2715326" cy="2715326"/>
          </a:xfrm>
          <a:prstGeom prst="ellipse">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29972E-F762-C84C-A5A2-26B30460F91E}"/>
              </a:ext>
            </a:extLst>
          </p:cNvPr>
          <p:cNvSpPr/>
          <p:nvPr userDrawn="1"/>
        </p:nvSpPr>
        <p:spPr>
          <a:xfrm>
            <a:off x="2210930" y="5323140"/>
            <a:ext cx="9981070" cy="1191632"/>
          </a:xfrm>
          <a:prstGeom prst="rect">
            <a:avLst/>
          </a:prstGeom>
          <a:solidFill>
            <a:srgbClr val="2E5D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837FD3-B42A-6B4F-BE69-7B06D7597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759" y="4969961"/>
            <a:ext cx="1593412" cy="1544811"/>
          </a:xfrm>
          <a:prstGeom prst="rect">
            <a:avLst/>
          </a:prstGeom>
        </p:spPr>
      </p:pic>
      <p:sp>
        <p:nvSpPr>
          <p:cNvPr id="11" name="Title Placeholder 1">
            <a:extLst>
              <a:ext uri="{FF2B5EF4-FFF2-40B4-BE49-F238E27FC236}">
                <a16:creationId xmlns:a16="http://schemas.microsoft.com/office/drawing/2014/main" id="{4BAA8358-41B4-684E-8FFF-764A8AF1458C}"/>
              </a:ext>
            </a:extLst>
          </p:cNvPr>
          <p:cNvSpPr>
            <a:spLocks noGrp="1"/>
          </p:cNvSpPr>
          <p:nvPr>
            <p:ph type="title"/>
          </p:nvPr>
        </p:nvSpPr>
        <p:spPr>
          <a:xfrm>
            <a:off x="2553115" y="5323140"/>
            <a:ext cx="7236360" cy="1191632"/>
          </a:xfrm>
          <a:prstGeom prst="rect">
            <a:avLst/>
          </a:prstGeom>
        </p:spPr>
        <p:txBody>
          <a:bodyPr vert="horz" lIns="91440" tIns="45720" rIns="91440" bIns="45720" rtlCol="0" anchor="ctr">
            <a:normAutofit/>
          </a:bodyPr>
          <a:lstStyle/>
          <a:p>
            <a:r>
              <a:rPr lang="en-US" dirty="0"/>
              <a:t>SECTION BREAK TITLE</a:t>
            </a:r>
            <a:r>
              <a:rPr lang="en-US" sz="3000" dirty="0">
                <a:solidFill>
                  <a:srgbClr val="DC0647"/>
                </a:solidFill>
              </a:rPr>
              <a:t>.</a:t>
            </a:r>
            <a:endParaRPr lang="en-US" dirty="0"/>
          </a:p>
        </p:txBody>
      </p:sp>
    </p:spTree>
    <p:extLst>
      <p:ext uri="{BB962C8B-B14F-4D97-AF65-F5344CB8AC3E}">
        <p14:creationId xmlns:p14="http://schemas.microsoft.com/office/powerpoint/2010/main" val="75385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BREAK - RAI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DAAAC-4EBB-B042-A58F-D838580A59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6DF069D-8108-0743-B501-A6ED85F2E091}"/>
              </a:ext>
            </a:extLst>
          </p:cNvPr>
          <p:cNvSpPr/>
          <p:nvPr userDrawn="1"/>
        </p:nvSpPr>
        <p:spPr>
          <a:xfrm>
            <a:off x="2210930" y="5323140"/>
            <a:ext cx="9981070" cy="1191632"/>
          </a:xfrm>
          <a:prstGeom prst="rect">
            <a:avLst/>
          </a:prstGeom>
          <a:solidFill>
            <a:srgbClr val="2E5D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9A1141-596F-734B-80B6-A75A360147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759" y="4969961"/>
            <a:ext cx="1593412" cy="1544811"/>
          </a:xfrm>
          <a:prstGeom prst="rect">
            <a:avLst/>
          </a:prstGeom>
        </p:spPr>
      </p:pic>
      <p:sp>
        <p:nvSpPr>
          <p:cNvPr id="15" name="Oval 14">
            <a:extLst>
              <a:ext uri="{FF2B5EF4-FFF2-40B4-BE49-F238E27FC236}">
                <a16:creationId xmlns:a16="http://schemas.microsoft.com/office/drawing/2014/main" id="{49BCDA69-B21E-344D-B0F8-096463B56B34}"/>
              </a:ext>
            </a:extLst>
          </p:cNvPr>
          <p:cNvSpPr/>
          <p:nvPr userDrawn="1"/>
        </p:nvSpPr>
        <p:spPr>
          <a:xfrm>
            <a:off x="10200091" y="-824484"/>
            <a:ext cx="2715326" cy="2715326"/>
          </a:xfrm>
          <a:prstGeom prst="ellipse">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a:extLst>
              <a:ext uri="{FF2B5EF4-FFF2-40B4-BE49-F238E27FC236}">
                <a16:creationId xmlns:a16="http://schemas.microsoft.com/office/drawing/2014/main" id="{65D3613D-C716-664F-BE38-D3528799F136}"/>
              </a:ext>
            </a:extLst>
          </p:cNvPr>
          <p:cNvSpPr>
            <a:spLocks noGrp="1"/>
          </p:cNvSpPr>
          <p:nvPr>
            <p:ph type="title"/>
          </p:nvPr>
        </p:nvSpPr>
        <p:spPr>
          <a:xfrm>
            <a:off x="2553115" y="5323140"/>
            <a:ext cx="7236360" cy="1191632"/>
          </a:xfrm>
          <a:prstGeom prst="rect">
            <a:avLst/>
          </a:prstGeom>
        </p:spPr>
        <p:txBody>
          <a:bodyPr vert="horz" lIns="91440" tIns="45720" rIns="91440" bIns="45720" rtlCol="0" anchor="ctr">
            <a:normAutofit/>
          </a:bodyPr>
          <a:lstStyle/>
          <a:p>
            <a:r>
              <a:rPr lang="en-US" dirty="0"/>
              <a:t>SECTION BREAK TITLE</a:t>
            </a:r>
            <a:r>
              <a:rPr lang="en-US" sz="3000" dirty="0">
                <a:solidFill>
                  <a:srgbClr val="DC0647"/>
                </a:solidFill>
              </a:rPr>
              <a:t>.</a:t>
            </a:r>
            <a:endParaRPr lang="en-US" dirty="0"/>
          </a:p>
        </p:txBody>
      </p:sp>
    </p:spTree>
    <p:extLst>
      <p:ext uri="{BB962C8B-B14F-4D97-AF65-F5344CB8AC3E}">
        <p14:creationId xmlns:p14="http://schemas.microsoft.com/office/powerpoint/2010/main" val="1505274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BREAK - AI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F1A7C-1899-CC45-8D98-F0DB368465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7AF7427-FC3D-8D4E-9602-59AEE4792ED7}"/>
              </a:ext>
            </a:extLst>
          </p:cNvPr>
          <p:cNvSpPr/>
          <p:nvPr userDrawn="1"/>
        </p:nvSpPr>
        <p:spPr>
          <a:xfrm>
            <a:off x="2210930" y="5323140"/>
            <a:ext cx="9981070" cy="1191632"/>
          </a:xfrm>
          <a:prstGeom prst="rect">
            <a:avLst/>
          </a:prstGeom>
          <a:solidFill>
            <a:srgbClr val="2E5D8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C38FBEA-4868-CF4A-BAC4-40328EBDE9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759" y="4969961"/>
            <a:ext cx="1593412" cy="1544811"/>
          </a:xfrm>
          <a:prstGeom prst="rect">
            <a:avLst/>
          </a:prstGeom>
        </p:spPr>
      </p:pic>
      <p:sp>
        <p:nvSpPr>
          <p:cNvPr id="10" name="Oval 9">
            <a:extLst>
              <a:ext uri="{FF2B5EF4-FFF2-40B4-BE49-F238E27FC236}">
                <a16:creationId xmlns:a16="http://schemas.microsoft.com/office/drawing/2014/main" id="{A0150568-82C4-654E-A45A-B6BA1E261ACC}"/>
              </a:ext>
            </a:extLst>
          </p:cNvPr>
          <p:cNvSpPr/>
          <p:nvPr userDrawn="1"/>
        </p:nvSpPr>
        <p:spPr>
          <a:xfrm>
            <a:off x="10200091" y="-824484"/>
            <a:ext cx="2715326" cy="2715326"/>
          </a:xfrm>
          <a:prstGeom prst="ellipse">
            <a:avLst/>
          </a:prstGeom>
          <a:solidFill>
            <a:srgbClr val="DC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48FE288A-547C-9F4D-9362-89780BB0DE4A}"/>
              </a:ext>
            </a:extLst>
          </p:cNvPr>
          <p:cNvSpPr>
            <a:spLocks noGrp="1"/>
          </p:cNvSpPr>
          <p:nvPr>
            <p:ph type="title"/>
          </p:nvPr>
        </p:nvSpPr>
        <p:spPr>
          <a:xfrm>
            <a:off x="2553115" y="5323140"/>
            <a:ext cx="7236360" cy="1191632"/>
          </a:xfrm>
          <a:prstGeom prst="rect">
            <a:avLst/>
          </a:prstGeom>
        </p:spPr>
        <p:txBody>
          <a:bodyPr vert="horz" lIns="91440" tIns="45720" rIns="91440" bIns="45720" rtlCol="0" anchor="ctr">
            <a:normAutofit/>
          </a:bodyPr>
          <a:lstStyle/>
          <a:p>
            <a:r>
              <a:rPr lang="en-US" dirty="0"/>
              <a:t>SECTION BREAK TITLE</a:t>
            </a:r>
            <a:r>
              <a:rPr lang="en-US" sz="3000" dirty="0">
                <a:solidFill>
                  <a:srgbClr val="DC0647"/>
                </a:solidFill>
              </a:rPr>
              <a:t>.</a:t>
            </a:r>
            <a:endParaRPr lang="en-US" dirty="0"/>
          </a:p>
        </p:txBody>
      </p:sp>
    </p:spTree>
    <p:extLst>
      <p:ext uri="{BB962C8B-B14F-4D97-AF65-F5344CB8AC3E}">
        <p14:creationId xmlns:p14="http://schemas.microsoft.com/office/powerpoint/2010/main" val="77617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tif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2.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tiff"/><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B65BDF-C987-8C43-9B96-B703A116CE1F}"/>
              </a:ext>
            </a:extLst>
          </p:cNvPr>
          <p:cNvPicPr>
            <a:picLocks noChangeAspect="1"/>
          </p:cNvPicPr>
          <p:nvPr userDrawn="1"/>
        </p:nvPicPr>
        <p:blipFill>
          <a:blip r:embed="rId26"/>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611F110-07A1-024F-A3E6-AB537F66A3AA}"/>
              </a:ext>
            </a:extLst>
          </p:cNvPr>
          <p:cNvPicPr>
            <a:picLocks noChangeAspect="1"/>
          </p:cNvPicPr>
          <p:nvPr userDrawn="1"/>
        </p:nvPicPr>
        <p:blipFill>
          <a:blip r:embed="rId27"/>
          <a:stretch>
            <a:fillRect/>
          </a:stretch>
        </p:blipFill>
        <p:spPr>
          <a:xfrm>
            <a:off x="0" y="0"/>
            <a:ext cx="6673066" cy="6858000"/>
          </a:xfrm>
          <a:prstGeom prst="rect">
            <a:avLst/>
          </a:prstGeom>
        </p:spPr>
      </p:pic>
      <p:sp>
        <p:nvSpPr>
          <p:cNvPr id="2" name="Title Placeholder 1">
            <a:extLst>
              <a:ext uri="{FF2B5EF4-FFF2-40B4-BE49-F238E27FC236}">
                <a16:creationId xmlns:a16="http://schemas.microsoft.com/office/drawing/2014/main" id="{3539AEC2-B253-3C4D-BBF5-79743FACD2A3}"/>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
        <p:nvSpPr>
          <p:cNvPr id="4" name="Date Placeholder 3">
            <a:extLst>
              <a:ext uri="{FF2B5EF4-FFF2-40B4-BE49-F238E27FC236}">
                <a16:creationId xmlns:a16="http://schemas.microsoft.com/office/drawing/2014/main" id="{9FBCDA47-1E1E-3848-8F19-823693AA3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503266C-680B-0845-8A57-A54DEF625446}" type="datetimeFigureOut">
              <a:rPr lang="en-US" smtClean="0"/>
              <a:pPr/>
              <a:t>11/2/2020</a:t>
            </a:fld>
            <a:endParaRPr lang="en-US" dirty="0"/>
          </a:p>
        </p:txBody>
      </p:sp>
      <p:sp>
        <p:nvSpPr>
          <p:cNvPr id="5" name="Footer Placeholder 4">
            <a:extLst>
              <a:ext uri="{FF2B5EF4-FFF2-40B4-BE49-F238E27FC236}">
                <a16:creationId xmlns:a16="http://schemas.microsoft.com/office/drawing/2014/main" id="{98153CAC-48F6-1747-8EAD-BA7F05D6F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5" name="Rectangle 14">
            <a:extLst>
              <a:ext uri="{FF2B5EF4-FFF2-40B4-BE49-F238E27FC236}">
                <a16:creationId xmlns:a16="http://schemas.microsoft.com/office/drawing/2014/main" id="{BDFBE8FF-3EB3-3C4C-8B53-3EA59C5E39FB}"/>
              </a:ext>
            </a:extLst>
          </p:cNvPr>
          <p:cNvSpPr/>
          <p:nvPr userDrawn="1"/>
        </p:nvSpPr>
        <p:spPr>
          <a:xfrm>
            <a:off x="10087349" y="6353730"/>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Tree>
    <p:extLst>
      <p:ext uri="{BB962C8B-B14F-4D97-AF65-F5344CB8AC3E}">
        <p14:creationId xmlns:p14="http://schemas.microsoft.com/office/powerpoint/2010/main" val="422373608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649" r:id="rId4"/>
    <p:sldLayoutId id="2147483650" r:id="rId5"/>
    <p:sldLayoutId id="2147483651" r:id="rId6"/>
    <p:sldLayoutId id="2147483699" r:id="rId7"/>
    <p:sldLayoutId id="2147483700" r:id="rId8"/>
    <p:sldLayoutId id="2147483701" r:id="rId9"/>
    <p:sldLayoutId id="2147483702" r:id="rId10"/>
    <p:sldLayoutId id="2147483703" r:id="rId11"/>
    <p:sldLayoutId id="2147483652" r:id="rId12"/>
    <p:sldLayoutId id="2147483653" r:id="rId13"/>
    <p:sldLayoutId id="2147483695" r:id="rId14"/>
    <p:sldLayoutId id="2147483696" r:id="rId15"/>
    <p:sldLayoutId id="2147483697" r:id="rId16"/>
    <p:sldLayoutId id="2147483698" r:id="rId17"/>
    <p:sldLayoutId id="2147483654" r:id="rId18"/>
    <p:sldLayoutId id="2147483655" r:id="rId19"/>
    <p:sldLayoutId id="2147483656" r:id="rId20"/>
    <p:sldLayoutId id="2147483657" r:id="rId21"/>
    <p:sldLayoutId id="2147483658" r:id="rId22"/>
    <p:sldLayoutId id="2147483659" r:id="rId23"/>
    <p:sldLayoutId id="2147483707" r:id="rId24"/>
  </p:sldLayoutIdLst>
  <p:txStyles>
    <p:titleStyle>
      <a:lvl1pPr algn="l" defTabSz="914400" rtl="0" eaLnBrk="1" latinLnBrk="0" hangingPunct="1">
        <a:lnSpc>
          <a:spcPct val="90000"/>
        </a:lnSpc>
        <a:spcBef>
          <a:spcPct val="0"/>
        </a:spcBef>
        <a:buNone/>
        <a:defRPr sz="4400" b="1" i="0" kern="1200">
          <a:solidFill>
            <a:schemeClr val="bg1"/>
          </a:solidFill>
          <a:latin typeface="Gill Sans SemiBold" panose="020B0502020104020203" pitchFamily="34" charset="-79"/>
          <a:ea typeface="+mj-ea"/>
          <a:cs typeface="Gill Sans SemiBold"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B65BDF-C987-8C43-9B96-B703A116CE1F}"/>
              </a:ext>
            </a:extLst>
          </p:cNvPr>
          <p:cNvPicPr>
            <a:picLocks noChangeAspect="1"/>
          </p:cNvPicPr>
          <p:nvPr userDrawn="1"/>
        </p:nvPicPr>
        <p:blipFill>
          <a:blip r:embed="rId17"/>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611F110-07A1-024F-A3E6-AB537F66A3AA}"/>
              </a:ext>
            </a:extLst>
          </p:cNvPr>
          <p:cNvPicPr>
            <a:picLocks noChangeAspect="1"/>
          </p:cNvPicPr>
          <p:nvPr userDrawn="1"/>
        </p:nvPicPr>
        <p:blipFill>
          <a:blip r:embed="rId18"/>
          <a:stretch>
            <a:fillRect/>
          </a:stretch>
        </p:blipFill>
        <p:spPr>
          <a:xfrm>
            <a:off x="0" y="0"/>
            <a:ext cx="6673066" cy="6858000"/>
          </a:xfrm>
          <a:prstGeom prst="rect">
            <a:avLst/>
          </a:prstGeom>
        </p:spPr>
      </p:pic>
      <p:sp>
        <p:nvSpPr>
          <p:cNvPr id="2" name="Title Placeholder 1">
            <a:extLst>
              <a:ext uri="{FF2B5EF4-FFF2-40B4-BE49-F238E27FC236}">
                <a16:creationId xmlns:a16="http://schemas.microsoft.com/office/drawing/2014/main" id="{3539AEC2-B253-3C4D-BBF5-79743FACD2A3}"/>
              </a:ext>
            </a:extLst>
          </p:cNvPr>
          <p:cNvSpPr>
            <a:spLocks noGrp="1"/>
          </p:cNvSpPr>
          <p:nvPr>
            <p:ph type="title"/>
          </p:nvPr>
        </p:nvSpPr>
        <p:spPr>
          <a:xfrm>
            <a:off x="3581400" y="3207542"/>
            <a:ext cx="7772400" cy="1325563"/>
          </a:xfrm>
          <a:prstGeom prst="rect">
            <a:avLst/>
          </a:prstGeom>
        </p:spPr>
        <p:txBody>
          <a:bodyPr vert="horz" lIns="91440" tIns="45720" rIns="91440" bIns="45720" rtlCol="0" anchor="ctr">
            <a:normAutofit/>
          </a:bodyPr>
          <a:lstStyle/>
          <a:p>
            <a:r>
              <a:rPr lang="en-US" dirty="0"/>
              <a:t>TITLE</a:t>
            </a:r>
            <a:br>
              <a:rPr lang="en-US" dirty="0"/>
            </a:br>
            <a:r>
              <a:rPr lang="en-US" dirty="0"/>
              <a:t>Subtitle</a:t>
            </a:r>
          </a:p>
        </p:txBody>
      </p:sp>
      <p:sp>
        <p:nvSpPr>
          <p:cNvPr id="4" name="Date Placeholder 3">
            <a:extLst>
              <a:ext uri="{FF2B5EF4-FFF2-40B4-BE49-F238E27FC236}">
                <a16:creationId xmlns:a16="http://schemas.microsoft.com/office/drawing/2014/main" id="{9FBCDA47-1E1E-3848-8F19-823693AA3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503266C-680B-0845-8A57-A54DEF625446}" type="datetimeFigureOut">
              <a:rPr lang="en-US" smtClean="0"/>
              <a:pPr/>
              <a:t>11/2/2020</a:t>
            </a:fld>
            <a:endParaRPr lang="en-US" dirty="0"/>
          </a:p>
        </p:txBody>
      </p:sp>
      <p:sp>
        <p:nvSpPr>
          <p:cNvPr id="5" name="Footer Placeholder 4">
            <a:extLst>
              <a:ext uri="{FF2B5EF4-FFF2-40B4-BE49-F238E27FC236}">
                <a16:creationId xmlns:a16="http://schemas.microsoft.com/office/drawing/2014/main" id="{98153CAC-48F6-1747-8EAD-BA7F05D6F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5" name="Rectangle 14">
            <a:extLst>
              <a:ext uri="{FF2B5EF4-FFF2-40B4-BE49-F238E27FC236}">
                <a16:creationId xmlns:a16="http://schemas.microsoft.com/office/drawing/2014/main" id="{BDFBE8FF-3EB3-3C4C-8B53-3EA59C5E39FB}"/>
              </a:ext>
            </a:extLst>
          </p:cNvPr>
          <p:cNvSpPr/>
          <p:nvPr userDrawn="1"/>
        </p:nvSpPr>
        <p:spPr>
          <a:xfrm>
            <a:off x="10087349" y="6353730"/>
            <a:ext cx="1806777" cy="369332"/>
          </a:xfrm>
          <a:prstGeom prst="rect">
            <a:avLst/>
          </a:prstGeom>
        </p:spPr>
        <p:txBody>
          <a:bodyPr wrap="none">
            <a:spAutoFit/>
          </a:bodyPr>
          <a:lstStyle/>
          <a:p>
            <a:pPr algn="r"/>
            <a:r>
              <a:rPr lang="en-US" dirty="0" err="1">
                <a:solidFill>
                  <a:schemeClr val="bg1"/>
                </a:solidFill>
              </a:rPr>
              <a:t>redstonerisk.com</a:t>
            </a:r>
            <a:endParaRPr lang="en-US" dirty="0">
              <a:solidFill>
                <a:schemeClr val="bg1"/>
              </a:solidFill>
            </a:endParaRPr>
          </a:p>
        </p:txBody>
      </p:sp>
    </p:spTree>
    <p:extLst>
      <p:ext uri="{BB962C8B-B14F-4D97-AF65-F5344CB8AC3E}">
        <p14:creationId xmlns:p14="http://schemas.microsoft.com/office/powerpoint/2010/main" val="286690892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91" r:id="rId5"/>
    <p:sldLayoutId id="2147483693" r:id="rId6"/>
    <p:sldLayoutId id="2147483694"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l" defTabSz="914400" rtl="0" eaLnBrk="1" latinLnBrk="0" hangingPunct="1">
        <a:lnSpc>
          <a:spcPct val="90000"/>
        </a:lnSpc>
        <a:spcBef>
          <a:spcPct val="0"/>
        </a:spcBef>
        <a:buNone/>
        <a:defRPr sz="4400" b="1" i="0" kern="1200">
          <a:solidFill>
            <a:schemeClr val="bg1"/>
          </a:solidFill>
          <a:latin typeface="Gill Sans SemiBold" panose="020B0502020104020203" pitchFamily="34" charset="-79"/>
          <a:ea typeface="+mj-ea"/>
          <a:cs typeface="Gill Sans SemiBold"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audio" Target="../media/media10.m4a"/><Relationship Id="rId7" Type="http://schemas.openxmlformats.org/officeDocument/2006/relationships/image" Target="../media/image41.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42.svg"/><Relationship Id="rId11" Type="http://schemas.openxmlformats.org/officeDocument/2006/relationships/image" Target="../media/image18.png"/><Relationship Id="rId5" Type="http://schemas.openxmlformats.org/officeDocument/2006/relationships/image" Target="../media/image38.png"/><Relationship Id="rId10" Type="http://schemas.openxmlformats.org/officeDocument/2006/relationships/image" Target="../media/image46.svg"/><Relationship Id="rId4" Type="http://schemas.openxmlformats.org/officeDocument/2006/relationships/slideLayout" Target="../slideLayouts/slideLayout26.xml"/><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6.svg"/><Relationship Id="rId3" Type="http://schemas.openxmlformats.org/officeDocument/2006/relationships/audio" Target="../media/media11.m4a"/><Relationship Id="rId7" Type="http://schemas.openxmlformats.org/officeDocument/2006/relationships/image" Target="../media/image50.svg"/><Relationship Id="rId12" Type="http://schemas.openxmlformats.org/officeDocument/2006/relationships/image" Target="../media/image45.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42.png"/><Relationship Id="rId11" Type="http://schemas.openxmlformats.org/officeDocument/2006/relationships/image" Target="../media/image54.svg"/><Relationship Id="rId5" Type="http://schemas.openxmlformats.org/officeDocument/2006/relationships/notesSlide" Target="../notesSlides/notesSlide1.xml"/><Relationship Id="rId10" Type="http://schemas.openxmlformats.org/officeDocument/2006/relationships/image" Target="../media/image44.png"/><Relationship Id="rId4" Type="http://schemas.openxmlformats.org/officeDocument/2006/relationships/slideLayout" Target="../slideLayouts/slideLayout4.xml"/><Relationship Id="rId9" Type="http://schemas.openxmlformats.org/officeDocument/2006/relationships/image" Target="../media/image52.sv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2.m4a"/><Relationship Id="rId7" Type="http://schemas.openxmlformats.org/officeDocument/2006/relationships/image" Target="../media/image47.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46.gif"/><Relationship Id="rId5" Type="http://schemas.openxmlformats.org/officeDocument/2006/relationships/notesSlide" Target="../notesSlides/notesSlide2.xml"/><Relationship Id="rId4"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4.m4a"/><Relationship Id="rId7" Type="http://schemas.openxmlformats.org/officeDocument/2006/relationships/image" Target="../media/image22.jpg"/><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media16.m4a"/><Relationship Id="rId7" Type="http://schemas.openxmlformats.org/officeDocument/2006/relationships/image" Target="../media/image51.png"/><Relationship Id="rId12" Type="http://schemas.openxmlformats.org/officeDocument/2006/relationships/image" Target="../media/image18.pn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slideLayout" Target="../slideLayouts/slideLayout19.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media17.m4a"/><Relationship Id="rId7" Type="http://schemas.openxmlformats.org/officeDocument/2006/relationships/image" Target="../media/image58.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57.png"/><Relationship Id="rId11" Type="http://schemas.openxmlformats.org/officeDocument/2006/relationships/image" Target="../media/image18.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slideLayout" Target="../slideLayouts/slideLayout19.xml"/><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pn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image" Target="../media/image34.jpeg"/><Relationship Id="rId3" Type="http://schemas.openxmlformats.org/officeDocument/2006/relationships/audio" Target="../media/media5.m4a"/><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jpeg"/><Relationship Id="rId2" Type="http://schemas.microsoft.com/office/2007/relationships/media" Target="../media/media5.m4a"/><Relationship Id="rId16" Type="http://schemas.openxmlformats.org/officeDocument/2006/relationships/image" Target="../media/image32.png"/><Relationship Id="rId1" Type="http://schemas.openxmlformats.org/officeDocument/2006/relationships/tags" Target="../tags/tag1.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jpg"/><Relationship Id="rId19" Type="http://schemas.openxmlformats.org/officeDocument/2006/relationships/image" Target="../media/image18.png"/><Relationship Id="rId4" Type="http://schemas.openxmlformats.org/officeDocument/2006/relationships/slideLayout" Target="../slideLayouts/slideLayout19.xml"/><Relationship Id="rId9" Type="http://schemas.openxmlformats.org/officeDocument/2006/relationships/image" Target="../media/image25.png"/><Relationship Id="rId14"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7.xml"/><Relationship Id="rId7" Type="http://schemas.openxmlformats.org/officeDocument/2006/relationships/image" Target="../media/image38.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6.png"/><Relationship Id="rId5" Type="http://schemas.openxmlformats.org/officeDocument/2006/relationships/image" Target="../media/image36.svg"/><Relationship Id="rId10" Type="http://schemas.openxmlformats.org/officeDocument/2006/relationships/image" Target="../media/image18.png"/><Relationship Id="rId4" Type="http://schemas.openxmlformats.org/officeDocument/2006/relationships/image" Target="../media/image35.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media9.m4a"/><Relationship Id="rId7" Type="http://schemas.openxmlformats.org/officeDocument/2006/relationships/image" Target="../media/image39.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42.svg"/><Relationship Id="rId11" Type="http://schemas.openxmlformats.org/officeDocument/2006/relationships/image" Target="../media/image18.png"/><Relationship Id="rId5" Type="http://schemas.openxmlformats.org/officeDocument/2006/relationships/image" Target="../media/image38.png"/><Relationship Id="rId10" Type="http://schemas.openxmlformats.org/officeDocument/2006/relationships/image" Target="../media/image46.svg"/><Relationship Id="rId4" Type="http://schemas.openxmlformats.org/officeDocument/2006/relationships/slideLayout" Target="../slideLayouts/slideLayout26.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9D39-23F7-430D-A3D7-D4755B5840DC}"/>
              </a:ext>
            </a:extLst>
          </p:cNvPr>
          <p:cNvSpPr>
            <a:spLocks noGrp="1"/>
          </p:cNvSpPr>
          <p:nvPr>
            <p:ph type="title"/>
          </p:nvPr>
        </p:nvSpPr>
        <p:spPr/>
        <p:txBody>
          <a:bodyPr>
            <a:normAutofit/>
          </a:bodyPr>
          <a:lstStyle/>
          <a:p>
            <a:r>
              <a:rPr lang="en-GB" dirty="0">
                <a:latin typeface="Gill Sans MT" panose="020B0502020104020203" pitchFamily="34" charset="0"/>
              </a:rPr>
              <a:t>GCU Guest Lecture</a:t>
            </a:r>
            <a:br>
              <a:rPr lang="en-GB" dirty="0">
                <a:latin typeface="Gill Sans MT" panose="020B0502020104020203" pitchFamily="34" charset="0"/>
              </a:rPr>
            </a:br>
            <a:r>
              <a:rPr lang="en-GB" dirty="0">
                <a:solidFill>
                  <a:srgbClr val="DC0647"/>
                </a:solidFill>
                <a:latin typeface="Gill Sans MT" panose="020B0502020104020203" pitchFamily="34" charset="0"/>
              </a:rPr>
              <a:t>Redstone Risk Ltd</a:t>
            </a:r>
          </a:p>
        </p:txBody>
      </p:sp>
      <p:pic>
        <p:nvPicPr>
          <p:cNvPr id="4" name="Audio 3">
            <a:hlinkClick r:id="" action="ppaction://media"/>
            <a:extLst>
              <a:ext uri="{FF2B5EF4-FFF2-40B4-BE49-F238E27FC236}">
                <a16:creationId xmlns:a16="http://schemas.microsoft.com/office/drawing/2014/main" id="{34F6A600-BD07-4275-8EDF-133049612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52932259"/>
      </p:ext>
    </p:extLst>
  </p:cSld>
  <p:clrMapOvr>
    <a:masterClrMapping/>
  </p:clrMapOvr>
  <mc:AlternateContent xmlns:mc="http://schemas.openxmlformats.org/markup-compatibility/2006" xmlns:p14="http://schemas.microsoft.com/office/powerpoint/2010/main">
    <mc:Choice Requires="p14">
      <p:transition spd="slow" p14:dur="2000" advTm="24910"/>
    </mc:Choice>
    <mc:Fallback xmlns="">
      <p:transition spd="slow" advTm="2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8B59-BB3B-4545-A874-B45B93A0FAD8}"/>
              </a:ext>
            </a:extLst>
          </p:cNvPr>
          <p:cNvSpPr>
            <a:spLocks noGrp="1"/>
          </p:cNvSpPr>
          <p:nvPr>
            <p:ph type="title"/>
          </p:nvPr>
        </p:nvSpPr>
        <p:spPr>
          <a:xfrm>
            <a:off x="1642291" y="148078"/>
            <a:ext cx="7772400" cy="1325563"/>
          </a:xfrm>
        </p:spPr>
        <p:txBody>
          <a:bodyPr/>
          <a:lstStyle/>
          <a:p>
            <a:r>
              <a:rPr lang="en-GB" dirty="0"/>
              <a:t>Strategic Risk</a:t>
            </a:r>
          </a:p>
        </p:txBody>
      </p:sp>
      <p:grpSp>
        <p:nvGrpSpPr>
          <p:cNvPr id="4" name="Group 3">
            <a:extLst>
              <a:ext uri="{FF2B5EF4-FFF2-40B4-BE49-F238E27FC236}">
                <a16:creationId xmlns:a16="http://schemas.microsoft.com/office/drawing/2014/main" id="{CD6003C0-4F25-4970-A613-EA9A698DC4F6}"/>
              </a:ext>
            </a:extLst>
          </p:cNvPr>
          <p:cNvGrpSpPr/>
          <p:nvPr/>
        </p:nvGrpSpPr>
        <p:grpSpPr>
          <a:xfrm>
            <a:off x="279701" y="3429000"/>
            <a:ext cx="2501014" cy="2589240"/>
            <a:chOff x="5189385" y="1704607"/>
            <a:chExt cx="3820080" cy="3685530"/>
          </a:xfrm>
        </p:grpSpPr>
        <p:sp>
          <p:nvSpPr>
            <p:cNvPr id="5" name="Speech Bubble: Oval 4">
              <a:extLst>
                <a:ext uri="{FF2B5EF4-FFF2-40B4-BE49-F238E27FC236}">
                  <a16:creationId xmlns:a16="http://schemas.microsoft.com/office/drawing/2014/main" id="{1A92E4D8-2EAA-4D28-970B-6BD84124C767}"/>
                </a:ext>
              </a:extLst>
            </p:cNvPr>
            <p:cNvSpPr/>
            <p:nvPr/>
          </p:nvSpPr>
          <p:spPr>
            <a:xfrm>
              <a:off x="5506034" y="1704607"/>
              <a:ext cx="3503431" cy="1827854"/>
            </a:xfrm>
            <a:prstGeom prst="wedgeEllipseCallou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Gill Sans MT" panose="020B0502020104020203" pitchFamily="34" charset="0"/>
                </a:rPr>
                <a:t>‘How risky is my project?’</a:t>
              </a:r>
            </a:p>
          </p:txBody>
        </p:sp>
        <p:pic>
          <p:nvPicPr>
            <p:cNvPr id="6" name="Graphic 5" descr="Confused person">
              <a:extLst>
                <a:ext uri="{FF2B5EF4-FFF2-40B4-BE49-F238E27FC236}">
                  <a16:creationId xmlns:a16="http://schemas.microsoft.com/office/drawing/2014/main" id="{C15501ED-7657-4445-937D-DDA5ED4766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189385" y="3504897"/>
              <a:ext cx="1885240" cy="1885240"/>
            </a:xfrm>
            <a:prstGeom prst="rect">
              <a:avLst/>
            </a:prstGeom>
          </p:spPr>
        </p:pic>
      </p:grpSp>
      <p:grpSp>
        <p:nvGrpSpPr>
          <p:cNvPr id="7" name="Group 6">
            <a:extLst>
              <a:ext uri="{FF2B5EF4-FFF2-40B4-BE49-F238E27FC236}">
                <a16:creationId xmlns:a16="http://schemas.microsoft.com/office/drawing/2014/main" id="{BD015C4E-5811-4E8E-AA9C-8CE0D971339B}"/>
              </a:ext>
            </a:extLst>
          </p:cNvPr>
          <p:cNvGrpSpPr/>
          <p:nvPr/>
        </p:nvGrpSpPr>
        <p:grpSpPr>
          <a:xfrm>
            <a:off x="5700319" y="375462"/>
            <a:ext cx="4402948" cy="769441"/>
            <a:chOff x="5507019" y="391884"/>
            <a:chExt cx="4402948" cy="769441"/>
          </a:xfrm>
        </p:grpSpPr>
        <p:sp>
          <p:nvSpPr>
            <p:cNvPr id="8" name="TextBox 7">
              <a:extLst>
                <a:ext uri="{FF2B5EF4-FFF2-40B4-BE49-F238E27FC236}">
                  <a16:creationId xmlns:a16="http://schemas.microsoft.com/office/drawing/2014/main" id="{3385128A-C369-49CF-AB18-23F12A5C58BE}"/>
                </a:ext>
              </a:extLst>
            </p:cNvPr>
            <p:cNvSpPr txBox="1"/>
            <p:nvPr/>
          </p:nvSpPr>
          <p:spPr>
            <a:xfrm>
              <a:off x="6165551" y="391884"/>
              <a:ext cx="3744416" cy="769441"/>
            </a:xfrm>
            <a:prstGeom prst="rect">
              <a:avLst/>
            </a:prstGeom>
            <a:noFill/>
          </p:spPr>
          <p:txBody>
            <a:bodyPr wrap="square" rtlCol="0">
              <a:spAutoFit/>
            </a:bodyPr>
            <a:lstStyle/>
            <a:p>
              <a:r>
                <a:rPr lang="en-GB" sz="4400" dirty="0">
                  <a:solidFill>
                    <a:srgbClr val="ED1852"/>
                  </a:solidFill>
                  <a:latin typeface="Gill Sans MT" panose="020B0502020104020203" pitchFamily="34" charset="0"/>
                </a:rPr>
                <a:t>Enterprise Risk</a:t>
              </a:r>
            </a:p>
          </p:txBody>
        </p:sp>
        <p:sp>
          <p:nvSpPr>
            <p:cNvPr id="9" name="TextBox 8">
              <a:extLst>
                <a:ext uri="{FF2B5EF4-FFF2-40B4-BE49-F238E27FC236}">
                  <a16:creationId xmlns:a16="http://schemas.microsoft.com/office/drawing/2014/main" id="{A71F8160-E4FD-4CEA-9397-209EA3004B62}"/>
                </a:ext>
              </a:extLst>
            </p:cNvPr>
            <p:cNvSpPr txBox="1"/>
            <p:nvPr/>
          </p:nvSpPr>
          <p:spPr>
            <a:xfrm>
              <a:off x="5507019" y="423672"/>
              <a:ext cx="938474" cy="646331"/>
            </a:xfrm>
            <a:prstGeom prst="rect">
              <a:avLst/>
            </a:prstGeom>
            <a:noFill/>
          </p:spPr>
          <p:txBody>
            <a:bodyPr wrap="square" rtlCol="0">
              <a:spAutoFit/>
            </a:bodyPr>
            <a:lstStyle/>
            <a:p>
              <a:r>
                <a:rPr lang="en-GB" sz="3600" dirty="0"/>
                <a:t>=</a:t>
              </a:r>
              <a:endParaRPr lang="en-GB" dirty="0"/>
            </a:p>
          </p:txBody>
        </p:sp>
      </p:grpSp>
      <p:grpSp>
        <p:nvGrpSpPr>
          <p:cNvPr id="21" name="Group 20">
            <a:extLst>
              <a:ext uri="{FF2B5EF4-FFF2-40B4-BE49-F238E27FC236}">
                <a16:creationId xmlns:a16="http://schemas.microsoft.com/office/drawing/2014/main" id="{5E4B7955-B4FF-4522-BE03-649BB2F59186}"/>
              </a:ext>
            </a:extLst>
          </p:cNvPr>
          <p:cNvGrpSpPr/>
          <p:nvPr/>
        </p:nvGrpSpPr>
        <p:grpSpPr>
          <a:xfrm>
            <a:off x="3661974" y="1732954"/>
            <a:ext cx="4076689" cy="3003259"/>
            <a:chOff x="3661974" y="1732954"/>
            <a:chExt cx="4076689" cy="3003259"/>
          </a:xfrm>
        </p:grpSpPr>
        <p:sp>
          <p:nvSpPr>
            <p:cNvPr id="33" name="Isosceles Triangle 32">
              <a:extLst>
                <a:ext uri="{FF2B5EF4-FFF2-40B4-BE49-F238E27FC236}">
                  <a16:creationId xmlns:a16="http://schemas.microsoft.com/office/drawing/2014/main" id="{42687D37-FEA9-4DD0-8007-3A77F1382FC6}"/>
                </a:ext>
              </a:extLst>
            </p:cNvPr>
            <p:cNvSpPr/>
            <p:nvPr/>
          </p:nvSpPr>
          <p:spPr>
            <a:xfrm>
              <a:off x="3661974" y="1732954"/>
              <a:ext cx="4076689" cy="3003259"/>
            </a:xfrm>
            <a:prstGeom prst="triangle">
              <a:avLst/>
            </a:prstGeom>
            <a:solidFill>
              <a:srgbClr val="2E5D89"/>
            </a:solidFill>
            <a:ln>
              <a:solidFill>
                <a:srgbClr val="DC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FC942F22-E7CF-45A3-8832-40EDEF8B9C07}"/>
                </a:ext>
              </a:extLst>
            </p:cNvPr>
            <p:cNvCxnSpPr>
              <a:stCxn id="33" idx="1"/>
              <a:endCxn id="33" idx="5"/>
            </p:cNvCxnSpPr>
            <p:nvPr/>
          </p:nvCxnSpPr>
          <p:spPr>
            <a:xfrm>
              <a:off x="4681146" y="3234584"/>
              <a:ext cx="2038345" cy="0"/>
            </a:xfrm>
            <a:prstGeom prst="line">
              <a:avLst/>
            </a:prstGeom>
            <a:ln>
              <a:solidFill>
                <a:srgbClr val="DC064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082B76-AF6D-46F1-8AC7-C3C6A5BE45CD}"/>
                </a:ext>
              </a:extLst>
            </p:cNvPr>
            <p:cNvCxnSpPr>
              <a:stCxn id="33" idx="1"/>
              <a:endCxn id="33" idx="3"/>
            </p:cNvCxnSpPr>
            <p:nvPr/>
          </p:nvCxnSpPr>
          <p:spPr>
            <a:xfrm>
              <a:off x="4681146" y="3234584"/>
              <a:ext cx="1019173" cy="1501629"/>
            </a:xfrm>
            <a:prstGeom prst="line">
              <a:avLst/>
            </a:prstGeom>
            <a:ln>
              <a:solidFill>
                <a:srgbClr val="DC064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B67391-6F99-43B9-9721-F87360BB9208}"/>
                </a:ext>
              </a:extLst>
            </p:cNvPr>
            <p:cNvCxnSpPr>
              <a:cxnSpLocks/>
              <a:stCxn id="33" idx="5"/>
              <a:endCxn id="33" idx="3"/>
            </p:cNvCxnSpPr>
            <p:nvPr/>
          </p:nvCxnSpPr>
          <p:spPr>
            <a:xfrm flipH="1">
              <a:off x="5700319" y="3234584"/>
              <a:ext cx="1019172" cy="1501629"/>
            </a:xfrm>
            <a:prstGeom prst="line">
              <a:avLst/>
            </a:prstGeom>
            <a:ln>
              <a:solidFill>
                <a:srgbClr val="DC0647"/>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EEDD40-B80D-4831-A9BE-DA7A07CEBBBF}"/>
                </a:ext>
              </a:extLst>
            </p:cNvPr>
            <p:cNvSpPr txBox="1"/>
            <p:nvPr/>
          </p:nvSpPr>
          <p:spPr>
            <a:xfrm>
              <a:off x="4812194" y="2516697"/>
              <a:ext cx="1718282" cy="646331"/>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Scope (Requirements)</a:t>
              </a:r>
            </a:p>
          </p:txBody>
        </p:sp>
        <p:sp>
          <p:nvSpPr>
            <p:cNvPr id="42" name="TextBox 41">
              <a:extLst>
                <a:ext uri="{FF2B5EF4-FFF2-40B4-BE49-F238E27FC236}">
                  <a16:creationId xmlns:a16="http://schemas.microsoft.com/office/drawing/2014/main" id="{886C93D6-8D3D-4CEC-9FB2-5AEDFE2E3EEA}"/>
                </a:ext>
              </a:extLst>
            </p:cNvPr>
            <p:cNvSpPr txBox="1"/>
            <p:nvPr/>
          </p:nvSpPr>
          <p:spPr>
            <a:xfrm>
              <a:off x="4812769" y="3477129"/>
              <a:ext cx="1718282" cy="369332"/>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Quality</a:t>
              </a:r>
            </a:p>
          </p:txBody>
        </p:sp>
        <p:sp>
          <p:nvSpPr>
            <p:cNvPr id="43" name="TextBox 42">
              <a:extLst>
                <a:ext uri="{FF2B5EF4-FFF2-40B4-BE49-F238E27FC236}">
                  <a16:creationId xmlns:a16="http://schemas.microsoft.com/office/drawing/2014/main" id="{0F172FB5-EF6F-4320-AEA3-36F6E970A64F}"/>
                </a:ext>
              </a:extLst>
            </p:cNvPr>
            <p:cNvSpPr txBox="1"/>
            <p:nvPr/>
          </p:nvSpPr>
          <p:spPr>
            <a:xfrm>
              <a:off x="3722746" y="4076773"/>
              <a:ext cx="1718282" cy="369332"/>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Time</a:t>
              </a:r>
            </a:p>
          </p:txBody>
        </p:sp>
        <p:sp>
          <p:nvSpPr>
            <p:cNvPr id="44" name="TextBox 43">
              <a:extLst>
                <a:ext uri="{FF2B5EF4-FFF2-40B4-BE49-F238E27FC236}">
                  <a16:creationId xmlns:a16="http://schemas.microsoft.com/office/drawing/2014/main" id="{E850DF15-CAB3-471F-8D71-517B9FE1ADAD}"/>
                </a:ext>
              </a:extLst>
            </p:cNvPr>
            <p:cNvSpPr txBox="1"/>
            <p:nvPr/>
          </p:nvSpPr>
          <p:spPr>
            <a:xfrm>
              <a:off x="5730058" y="4117809"/>
              <a:ext cx="1718282" cy="369332"/>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Cost</a:t>
              </a:r>
            </a:p>
          </p:txBody>
        </p:sp>
      </p:grpSp>
      <p:grpSp>
        <p:nvGrpSpPr>
          <p:cNvPr id="23" name="Group 22">
            <a:extLst>
              <a:ext uri="{FF2B5EF4-FFF2-40B4-BE49-F238E27FC236}">
                <a16:creationId xmlns:a16="http://schemas.microsoft.com/office/drawing/2014/main" id="{9D9DD012-13BF-402C-9F4B-5DB29C9F2112}"/>
              </a:ext>
            </a:extLst>
          </p:cNvPr>
          <p:cNvGrpSpPr/>
          <p:nvPr/>
        </p:nvGrpSpPr>
        <p:grpSpPr>
          <a:xfrm>
            <a:off x="2360289" y="5603553"/>
            <a:ext cx="7119725" cy="605725"/>
            <a:chOff x="188402" y="5858260"/>
            <a:chExt cx="8309560" cy="1056313"/>
          </a:xfrm>
        </p:grpSpPr>
        <p:sp>
          <p:nvSpPr>
            <p:cNvPr id="24" name="TextBox 23">
              <a:extLst>
                <a:ext uri="{FF2B5EF4-FFF2-40B4-BE49-F238E27FC236}">
                  <a16:creationId xmlns:a16="http://schemas.microsoft.com/office/drawing/2014/main" id="{613FA0D7-02FD-48DC-B894-36C9A1C26B72}"/>
                </a:ext>
              </a:extLst>
            </p:cNvPr>
            <p:cNvSpPr txBox="1"/>
            <p:nvPr/>
          </p:nvSpPr>
          <p:spPr>
            <a:xfrm>
              <a:off x="188402" y="5858260"/>
              <a:ext cx="8309560" cy="1019779"/>
            </a:xfrm>
            <a:prstGeom prst="rect">
              <a:avLst/>
            </a:prstGeom>
            <a:noFill/>
          </p:spPr>
          <p:txBody>
            <a:bodyPr wrap="square" rtlCol="0">
              <a:spAutoFit/>
            </a:bodyPr>
            <a:lstStyle/>
            <a:p>
              <a:r>
                <a:rPr lang="en-GB" sz="1600" dirty="0">
                  <a:solidFill>
                    <a:srgbClr val="ED1852"/>
                  </a:solidFill>
                  <a:latin typeface="Gill Sans MT" panose="020B0502020104020203" pitchFamily="34" charset="0"/>
                </a:rPr>
                <a:t>Risks that could prevent the company achieving its strategic objectives or delivering its intended benefits</a:t>
              </a:r>
            </a:p>
          </p:txBody>
        </p:sp>
        <p:pic>
          <p:nvPicPr>
            <p:cNvPr id="25" name="Graphic 24" descr="Upward trend">
              <a:extLst>
                <a:ext uri="{FF2B5EF4-FFF2-40B4-BE49-F238E27FC236}">
                  <a16:creationId xmlns:a16="http://schemas.microsoft.com/office/drawing/2014/main" id="{735EA27E-8A24-4CC8-8626-86DE54C7C4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419774" y="6351848"/>
              <a:ext cx="562724" cy="562725"/>
            </a:xfrm>
            <a:prstGeom prst="rect">
              <a:avLst/>
            </a:prstGeom>
          </p:spPr>
        </p:pic>
      </p:grpSp>
      <p:grpSp>
        <p:nvGrpSpPr>
          <p:cNvPr id="26" name="Group 25">
            <a:extLst>
              <a:ext uri="{FF2B5EF4-FFF2-40B4-BE49-F238E27FC236}">
                <a16:creationId xmlns:a16="http://schemas.microsoft.com/office/drawing/2014/main" id="{2A9AEE70-E005-4199-AAF0-E613E781210E}"/>
              </a:ext>
            </a:extLst>
          </p:cNvPr>
          <p:cNvGrpSpPr/>
          <p:nvPr/>
        </p:nvGrpSpPr>
        <p:grpSpPr>
          <a:xfrm>
            <a:off x="8697063" y="1869365"/>
            <a:ext cx="3387190" cy="3003258"/>
            <a:chOff x="991529" y="2897845"/>
            <a:chExt cx="5278309" cy="4292278"/>
          </a:xfrm>
        </p:grpSpPr>
        <p:pic>
          <p:nvPicPr>
            <p:cNvPr id="27" name="Graphic 26" descr="Magnifying glass">
              <a:extLst>
                <a:ext uri="{FF2B5EF4-FFF2-40B4-BE49-F238E27FC236}">
                  <a16:creationId xmlns:a16="http://schemas.microsoft.com/office/drawing/2014/main" id="{3FFFDDEC-0431-46D5-A60F-AC578DAF53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91529" y="2897845"/>
              <a:ext cx="5278309" cy="4292278"/>
            </a:xfrm>
            <a:prstGeom prst="rect">
              <a:avLst/>
            </a:prstGeom>
          </p:spPr>
        </p:pic>
        <p:sp>
          <p:nvSpPr>
            <p:cNvPr id="28" name="TextBox 27">
              <a:extLst>
                <a:ext uri="{FF2B5EF4-FFF2-40B4-BE49-F238E27FC236}">
                  <a16:creationId xmlns:a16="http://schemas.microsoft.com/office/drawing/2014/main" id="{0B98E646-F557-42FE-A4E5-28AB9E9EB820}"/>
                </a:ext>
              </a:extLst>
            </p:cNvPr>
            <p:cNvSpPr txBox="1"/>
            <p:nvPr/>
          </p:nvSpPr>
          <p:spPr>
            <a:xfrm>
              <a:off x="1993748" y="3984165"/>
              <a:ext cx="2188970" cy="1363617"/>
            </a:xfrm>
            <a:prstGeom prst="rect">
              <a:avLst/>
            </a:prstGeom>
            <a:noFill/>
          </p:spPr>
          <p:txBody>
            <a:bodyPr wrap="square" rtlCol="0">
              <a:spAutoFit/>
            </a:bodyPr>
            <a:lstStyle/>
            <a:p>
              <a:pPr algn="ctr"/>
              <a:r>
                <a:rPr lang="en-GB" sz="1400" dirty="0">
                  <a:solidFill>
                    <a:srgbClr val="ED1852"/>
                  </a:solidFill>
                  <a:latin typeface="Gill Sans MT" panose="020B0502020104020203" pitchFamily="34" charset="0"/>
                </a:rPr>
                <a:t>‘What’s going to stop us going where we want to go’ </a:t>
              </a:r>
            </a:p>
          </p:txBody>
        </p:sp>
      </p:grpSp>
      <p:grpSp>
        <p:nvGrpSpPr>
          <p:cNvPr id="31" name="Group 30">
            <a:extLst>
              <a:ext uri="{FF2B5EF4-FFF2-40B4-BE49-F238E27FC236}">
                <a16:creationId xmlns:a16="http://schemas.microsoft.com/office/drawing/2014/main" id="{416341F1-BCD6-49ED-BB8C-51C1E6BA2DA6}"/>
              </a:ext>
            </a:extLst>
          </p:cNvPr>
          <p:cNvGrpSpPr/>
          <p:nvPr/>
        </p:nvGrpSpPr>
        <p:grpSpPr>
          <a:xfrm>
            <a:off x="2450849" y="1115828"/>
            <a:ext cx="6498939" cy="4589109"/>
            <a:chOff x="2450849" y="1115828"/>
            <a:chExt cx="6498939" cy="4589109"/>
          </a:xfrm>
        </p:grpSpPr>
        <p:sp>
          <p:nvSpPr>
            <p:cNvPr id="34" name="Isosceles Triangle 33">
              <a:extLst>
                <a:ext uri="{FF2B5EF4-FFF2-40B4-BE49-F238E27FC236}">
                  <a16:creationId xmlns:a16="http://schemas.microsoft.com/office/drawing/2014/main" id="{A43E0DDA-5DB6-466C-BF25-2FACF4EC0746}"/>
                </a:ext>
              </a:extLst>
            </p:cNvPr>
            <p:cNvSpPr/>
            <p:nvPr/>
          </p:nvSpPr>
          <p:spPr>
            <a:xfrm>
              <a:off x="2450849" y="1115828"/>
              <a:ext cx="6498939" cy="4237511"/>
            </a:xfrm>
            <a:prstGeom prst="triangl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1FBE543F-0AEA-4A5A-8385-1AD073CDB2E5}"/>
                </a:ext>
              </a:extLst>
            </p:cNvPr>
            <p:cNvGrpSpPr/>
            <p:nvPr/>
          </p:nvGrpSpPr>
          <p:grpSpPr>
            <a:xfrm>
              <a:off x="3859525" y="2241491"/>
              <a:ext cx="4004436" cy="3463446"/>
              <a:chOff x="3859525" y="2241491"/>
              <a:chExt cx="4004436" cy="3463446"/>
            </a:xfrm>
          </p:grpSpPr>
          <p:sp>
            <p:nvSpPr>
              <p:cNvPr id="19" name="TextBox 18">
                <a:extLst>
                  <a:ext uri="{FF2B5EF4-FFF2-40B4-BE49-F238E27FC236}">
                    <a16:creationId xmlns:a16="http://schemas.microsoft.com/office/drawing/2014/main" id="{11E87D4C-A278-46F8-A84F-9404EBB83B0D}"/>
                  </a:ext>
                </a:extLst>
              </p:cNvPr>
              <p:cNvSpPr txBox="1"/>
              <p:nvPr/>
            </p:nvSpPr>
            <p:spPr>
              <a:xfrm rot="2176850">
                <a:off x="3859525" y="2241491"/>
                <a:ext cx="461665" cy="1368851"/>
              </a:xfrm>
              <a:prstGeom prst="rect">
                <a:avLst/>
              </a:prstGeom>
              <a:noFill/>
            </p:spPr>
            <p:txBody>
              <a:bodyPr vert="vert270" wrap="square" rtlCol="0">
                <a:spAutoFit/>
              </a:bodyPr>
              <a:lstStyle/>
              <a:p>
                <a:r>
                  <a:rPr lang="en-GB" dirty="0">
                    <a:solidFill>
                      <a:schemeClr val="accent6"/>
                    </a:solidFill>
                    <a:latin typeface="Gill Sans MT" panose="020B0502020104020203" pitchFamily="34" charset="0"/>
                  </a:rPr>
                  <a:t>Benefits</a:t>
                </a:r>
              </a:p>
            </p:txBody>
          </p:sp>
          <p:sp>
            <p:nvSpPr>
              <p:cNvPr id="36" name="TextBox 35">
                <a:extLst>
                  <a:ext uri="{FF2B5EF4-FFF2-40B4-BE49-F238E27FC236}">
                    <a16:creationId xmlns:a16="http://schemas.microsoft.com/office/drawing/2014/main" id="{C2D4CAB0-3F1C-40AE-A0C3-281F8E355400}"/>
                  </a:ext>
                </a:extLst>
              </p:cNvPr>
              <p:cNvSpPr txBox="1"/>
              <p:nvPr/>
            </p:nvSpPr>
            <p:spPr>
              <a:xfrm rot="5400000">
                <a:off x="5775573" y="4789679"/>
                <a:ext cx="461665" cy="1368851"/>
              </a:xfrm>
              <a:prstGeom prst="rect">
                <a:avLst/>
              </a:prstGeom>
              <a:noFill/>
            </p:spPr>
            <p:txBody>
              <a:bodyPr vert="vert270" wrap="square" rtlCol="0">
                <a:spAutoFit/>
              </a:bodyPr>
              <a:lstStyle/>
              <a:p>
                <a:r>
                  <a:rPr lang="en-GB" dirty="0">
                    <a:solidFill>
                      <a:schemeClr val="accent6"/>
                    </a:solidFill>
                    <a:latin typeface="Gill Sans MT" panose="020B0502020104020203" pitchFamily="34" charset="0"/>
                  </a:rPr>
                  <a:t>Benefits</a:t>
                </a:r>
              </a:p>
            </p:txBody>
          </p:sp>
          <p:sp>
            <p:nvSpPr>
              <p:cNvPr id="38" name="TextBox 37">
                <a:extLst>
                  <a:ext uri="{FF2B5EF4-FFF2-40B4-BE49-F238E27FC236}">
                    <a16:creationId xmlns:a16="http://schemas.microsoft.com/office/drawing/2014/main" id="{D74722C2-B346-4080-B30A-87BEA5F6C71F}"/>
                  </a:ext>
                </a:extLst>
              </p:cNvPr>
              <p:cNvSpPr txBox="1"/>
              <p:nvPr/>
            </p:nvSpPr>
            <p:spPr>
              <a:xfrm rot="8519851">
                <a:off x="7402296" y="2574587"/>
                <a:ext cx="461665" cy="1368851"/>
              </a:xfrm>
              <a:prstGeom prst="rect">
                <a:avLst/>
              </a:prstGeom>
              <a:noFill/>
            </p:spPr>
            <p:txBody>
              <a:bodyPr vert="vert270" wrap="square" rtlCol="0">
                <a:spAutoFit/>
              </a:bodyPr>
              <a:lstStyle/>
              <a:p>
                <a:r>
                  <a:rPr lang="en-GB" dirty="0">
                    <a:solidFill>
                      <a:schemeClr val="accent6"/>
                    </a:solidFill>
                    <a:latin typeface="Gill Sans MT" panose="020B0502020104020203" pitchFamily="34" charset="0"/>
                  </a:rPr>
                  <a:t>Benefits</a:t>
                </a:r>
              </a:p>
            </p:txBody>
          </p:sp>
        </p:grpSp>
      </p:grpSp>
      <p:grpSp>
        <p:nvGrpSpPr>
          <p:cNvPr id="30" name="Group 29">
            <a:extLst>
              <a:ext uri="{FF2B5EF4-FFF2-40B4-BE49-F238E27FC236}">
                <a16:creationId xmlns:a16="http://schemas.microsoft.com/office/drawing/2014/main" id="{92CBEF62-FCD8-4E93-BFE0-1F0138F9B786}"/>
              </a:ext>
            </a:extLst>
          </p:cNvPr>
          <p:cNvGrpSpPr/>
          <p:nvPr/>
        </p:nvGrpSpPr>
        <p:grpSpPr>
          <a:xfrm>
            <a:off x="3146776" y="1473641"/>
            <a:ext cx="5119844" cy="3858115"/>
            <a:chOff x="3146776" y="1473641"/>
            <a:chExt cx="5119844" cy="3858115"/>
          </a:xfrm>
        </p:grpSpPr>
        <p:sp>
          <p:nvSpPr>
            <p:cNvPr id="3" name="Isosceles Triangle 2">
              <a:extLst>
                <a:ext uri="{FF2B5EF4-FFF2-40B4-BE49-F238E27FC236}">
                  <a16:creationId xmlns:a16="http://schemas.microsoft.com/office/drawing/2014/main" id="{3B946D57-6E7F-427D-B7A0-C06158EA6F57}"/>
                </a:ext>
              </a:extLst>
            </p:cNvPr>
            <p:cNvSpPr/>
            <p:nvPr/>
          </p:nvSpPr>
          <p:spPr>
            <a:xfrm>
              <a:off x="3146776" y="1473641"/>
              <a:ext cx="5119844" cy="3509420"/>
            </a:xfrm>
            <a:prstGeom prst="triangle">
              <a:avLst>
                <a:gd name="adj" fmla="val 5016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C17F5F6-86A0-40F3-BB23-0A70168DA7D8}"/>
                </a:ext>
              </a:extLst>
            </p:cNvPr>
            <p:cNvGrpSpPr/>
            <p:nvPr/>
          </p:nvGrpSpPr>
          <p:grpSpPr>
            <a:xfrm>
              <a:off x="4056704" y="2472547"/>
              <a:ext cx="3451817" cy="2859209"/>
              <a:chOff x="4027309" y="2472547"/>
              <a:chExt cx="3451817" cy="2859209"/>
            </a:xfrm>
          </p:grpSpPr>
          <p:sp>
            <p:nvSpPr>
              <p:cNvPr id="40" name="TextBox 39">
                <a:extLst>
                  <a:ext uri="{FF2B5EF4-FFF2-40B4-BE49-F238E27FC236}">
                    <a16:creationId xmlns:a16="http://schemas.microsoft.com/office/drawing/2014/main" id="{08C1AEF5-04B1-482B-BE95-F9A0C6B5D90D}"/>
                  </a:ext>
                </a:extLst>
              </p:cNvPr>
              <p:cNvSpPr txBox="1"/>
              <p:nvPr/>
            </p:nvSpPr>
            <p:spPr>
              <a:xfrm rot="8649521">
                <a:off x="7017461" y="2678247"/>
                <a:ext cx="461665" cy="1368851"/>
              </a:xfrm>
              <a:prstGeom prst="rect">
                <a:avLst/>
              </a:prstGeom>
              <a:noFill/>
            </p:spPr>
            <p:txBody>
              <a:bodyPr vert="vert270" wrap="square" rtlCol="0">
                <a:spAutoFit/>
              </a:bodyPr>
              <a:lstStyle/>
              <a:p>
                <a:r>
                  <a:rPr lang="en-GB" dirty="0">
                    <a:solidFill>
                      <a:schemeClr val="accent2"/>
                    </a:solidFill>
                    <a:latin typeface="Gill Sans MT" panose="020B0502020104020203" pitchFamily="34" charset="0"/>
                  </a:rPr>
                  <a:t>Objectives</a:t>
                </a:r>
              </a:p>
            </p:txBody>
          </p:sp>
          <p:sp>
            <p:nvSpPr>
              <p:cNvPr id="45" name="TextBox 44">
                <a:extLst>
                  <a:ext uri="{FF2B5EF4-FFF2-40B4-BE49-F238E27FC236}">
                    <a16:creationId xmlns:a16="http://schemas.microsoft.com/office/drawing/2014/main" id="{53F22CFF-7AEF-4FE8-B0A8-3B4269DFEB7F}"/>
                  </a:ext>
                </a:extLst>
              </p:cNvPr>
              <p:cNvSpPr txBox="1"/>
              <p:nvPr/>
            </p:nvSpPr>
            <p:spPr>
              <a:xfrm rot="5400000">
                <a:off x="5615793" y="4416498"/>
                <a:ext cx="461665" cy="1368851"/>
              </a:xfrm>
              <a:prstGeom prst="rect">
                <a:avLst/>
              </a:prstGeom>
              <a:noFill/>
            </p:spPr>
            <p:txBody>
              <a:bodyPr vert="vert270" wrap="square" rtlCol="0">
                <a:spAutoFit/>
              </a:bodyPr>
              <a:lstStyle/>
              <a:p>
                <a:r>
                  <a:rPr lang="en-GB" dirty="0">
                    <a:solidFill>
                      <a:schemeClr val="accent2"/>
                    </a:solidFill>
                    <a:latin typeface="Gill Sans MT" panose="020B0502020104020203" pitchFamily="34" charset="0"/>
                  </a:rPr>
                  <a:t>Objectives</a:t>
                </a:r>
              </a:p>
            </p:txBody>
          </p:sp>
          <p:sp>
            <p:nvSpPr>
              <p:cNvPr id="46" name="TextBox 45">
                <a:extLst>
                  <a:ext uri="{FF2B5EF4-FFF2-40B4-BE49-F238E27FC236}">
                    <a16:creationId xmlns:a16="http://schemas.microsoft.com/office/drawing/2014/main" id="{13A2D921-F38A-4FA8-AFFF-09CBD13D5B9A}"/>
                  </a:ext>
                </a:extLst>
              </p:cNvPr>
              <p:cNvSpPr txBox="1"/>
              <p:nvPr/>
            </p:nvSpPr>
            <p:spPr>
              <a:xfrm rot="2153151">
                <a:off x="4027309" y="2472547"/>
                <a:ext cx="461665" cy="1368851"/>
              </a:xfrm>
              <a:prstGeom prst="rect">
                <a:avLst/>
              </a:prstGeom>
              <a:noFill/>
            </p:spPr>
            <p:txBody>
              <a:bodyPr vert="vert270" wrap="square" rtlCol="0">
                <a:spAutoFit/>
              </a:bodyPr>
              <a:lstStyle/>
              <a:p>
                <a:r>
                  <a:rPr lang="en-GB" dirty="0">
                    <a:solidFill>
                      <a:schemeClr val="accent2"/>
                    </a:solidFill>
                    <a:latin typeface="Gill Sans MT" panose="020B0502020104020203" pitchFamily="34" charset="0"/>
                  </a:rPr>
                  <a:t>Objectives</a:t>
                </a:r>
              </a:p>
            </p:txBody>
          </p:sp>
        </p:grpSp>
      </p:grpSp>
      <p:pic>
        <p:nvPicPr>
          <p:cNvPr id="11" name="Audio 10">
            <a:hlinkClick r:id="" action="ppaction://media"/>
            <a:extLst>
              <a:ext uri="{FF2B5EF4-FFF2-40B4-BE49-F238E27FC236}">
                <a16:creationId xmlns:a16="http://schemas.microsoft.com/office/drawing/2014/main" id="{50C7CC31-8764-4B3B-B400-C042F6639FD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28061894"/>
      </p:ext>
    </p:extLst>
  </p:cSld>
  <p:clrMapOvr>
    <a:masterClrMapping/>
  </p:clrMapOvr>
  <mc:AlternateContent xmlns:mc="http://schemas.openxmlformats.org/markup-compatibility/2006" xmlns:p14="http://schemas.microsoft.com/office/powerpoint/2010/main">
    <mc:Choice Requires="p14">
      <p:transition spd="slow" p14:dur="2000" advTm="160338"/>
    </mc:Choice>
    <mc:Fallback xmlns="">
      <p:transition spd="slow" advTm="16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05C8803E-DD45-49E2-9C83-6717167FDCB7}"/>
              </a:ext>
            </a:extLst>
          </p:cNvPr>
          <p:cNvGrpSpPr/>
          <p:nvPr/>
        </p:nvGrpSpPr>
        <p:grpSpPr>
          <a:xfrm>
            <a:off x="6206615" y="1091456"/>
            <a:ext cx="5124260" cy="5152608"/>
            <a:chOff x="6292139" y="1628799"/>
            <a:chExt cx="5124260" cy="5084161"/>
          </a:xfrm>
        </p:grpSpPr>
        <p:sp>
          <p:nvSpPr>
            <p:cNvPr id="29" name="Isosceles Triangle 28">
              <a:extLst>
                <a:ext uri="{FF2B5EF4-FFF2-40B4-BE49-F238E27FC236}">
                  <a16:creationId xmlns:a16="http://schemas.microsoft.com/office/drawing/2014/main" id="{C0019563-D73A-4CF1-98E3-76B1CFDFB54C}"/>
                </a:ext>
              </a:extLst>
            </p:cNvPr>
            <p:cNvSpPr/>
            <p:nvPr/>
          </p:nvSpPr>
          <p:spPr>
            <a:xfrm>
              <a:off x="6425131" y="2168628"/>
              <a:ext cx="2923079" cy="4023337"/>
            </a:xfrm>
            <a:prstGeom prst="triangle">
              <a:avLst>
                <a:gd name="adj" fmla="val 50500"/>
              </a:avLst>
            </a:prstGeom>
            <a:solidFill>
              <a:srgbClr val="2E5D89">
                <a:alpha val="70000"/>
              </a:srgbClr>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Up 33">
              <a:extLst>
                <a:ext uri="{FF2B5EF4-FFF2-40B4-BE49-F238E27FC236}">
                  <a16:creationId xmlns:a16="http://schemas.microsoft.com/office/drawing/2014/main" id="{9949D102-7784-4B1F-96C7-04266F36FC76}"/>
                </a:ext>
              </a:extLst>
            </p:cNvPr>
            <p:cNvSpPr/>
            <p:nvPr/>
          </p:nvSpPr>
          <p:spPr>
            <a:xfrm>
              <a:off x="9396915" y="1628799"/>
              <a:ext cx="371960" cy="4742687"/>
            </a:xfrm>
            <a:prstGeom prst="upArrow">
              <a:avLst/>
            </a:prstGeom>
            <a:solidFill>
              <a:srgbClr val="979596"/>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63" name="Arrow: Left-Right 62">
              <a:extLst>
                <a:ext uri="{FF2B5EF4-FFF2-40B4-BE49-F238E27FC236}">
                  <a16:creationId xmlns:a16="http://schemas.microsoft.com/office/drawing/2014/main" id="{0A81A60F-A042-4DE4-B7D3-E81D41C7C04A}"/>
                </a:ext>
              </a:extLst>
            </p:cNvPr>
            <p:cNvSpPr/>
            <p:nvPr/>
          </p:nvSpPr>
          <p:spPr>
            <a:xfrm>
              <a:off x="6366396" y="6191965"/>
              <a:ext cx="2981814" cy="221324"/>
            </a:xfrm>
            <a:prstGeom prst="leftRightArrow">
              <a:avLst/>
            </a:prstGeom>
            <a:solidFill>
              <a:srgbClr val="979596"/>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B6E89625-B77D-4B11-A45A-94D7A868B6B3}"/>
                </a:ext>
              </a:extLst>
            </p:cNvPr>
            <p:cNvSpPr txBox="1"/>
            <p:nvPr/>
          </p:nvSpPr>
          <p:spPr>
            <a:xfrm>
              <a:off x="6292139" y="6343628"/>
              <a:ext cx="3548277" cy="369332"/>
            </a:xfrm>
            <a:prstGeom prst="rect">
              <a:avLst/>
            </a:prstGeom>
            <a:noFill/>
          </p:spPr>
          <p:txBody>
            <a:bodyPr wrap="square" rtlCol="0">
              <a:spAutoFit/>
            </a:bodyPr>
            <a:lstStyle/>
            <a:p>
              <a:r>
                <a:rPr lang="en-GB" dirty="0">
                  <a:latin typeface="Gill Sans MT" panose="020B0502020104020203" pitchFamily="34" charset="0"/>
                </a:rPr>
                <a:t>Number of risks being managed</a:t>
              </a:r>
            </a:p>
          </p:txBody>
        </p:sp>
        <p:sp>
          <p:nvSpPr>
            <p:cNvPr id="66" name="TextBox 65">
              <a:extLst>
                <a:ext uri="{FF2B5EF4-FFF2-40B4-BE49-F238E27FC236}">
                  <a16:creationId xmlns:a16="http://schemas.microsoft.com/office/drawing/2014/main" id="{E8E1FFA9-149E-4BF7-BFC1-D0A690C071FB}"/>
                </a:ext>
              </a:extLst>
            </p:cNvPr>
            <p:cNvSpPr txBox="1"/>
            <p:nvPr/>
          </p:nvSpPr>
          <p:spPr>
            <a:xfrm>
              <a:off x="9737770" y="3540419"/>
              <a:ext cx="1678629" cy="584775"/>
            </a:xfrm>
            <a:prstGeom prst="rect">
              <a:avLst/>
            </a:prstGeom>
            <a:noFill/>
          </p:spPr>
          <p:txBody>
            <a:bodyPr wrap="square" rtlCol="0">
              <a:spAutoFit/>
            </a:bodyPr>
            <a:lstStyle/>
            <a:p>
              <a:r>
                <a:rPr lang="en-GB" sz="1600" dirty="0">
                  <a:latin typeface="Gill Sans MT" panose="020B0502020104020203" pitchFamily="34" charset="0"/>
                </a:rPr>
                <a:t>Flow of Information</a:t>
              </a:r>
            </a:p>
          </p:txBody>
        </p:sp>
      </p:grpSp>
      <p:sp>
        <p:nvSpPr>
          <p:cNvPr id="30" name="Rectangle: Rounded Corners 29">
            <a:extLst>
              <a:ext uri="{FF2B5EF4-FFF2-40B4-BE49-F238E27FC236}">
                <a16:creationId xmlns:a16="http://schemas.microsoft.com/office/drawing/2014/main" id="{61E5982A-253F-415D-BB5B-8358F07A578A}"/>
              </a:ext>
            </a:extLst>
          </p:cNvPr>
          <p:cNvSpPr/>
          <p:nvPr/>
        </p:nvSpPr>
        <p:spPr>
          <a:xfrm>
            <a:off x="6668867" y="5029041"/>
            <a:ext cx="2329428" cy="492070"/>
          </a:xfrm>
          <a:prstGeom prst="round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Gill Sans MT" panose="020B0502020104020203" pitchFamily="34" charset="0"/>
              </a:rPr>
              <a:t>Project Risk Register(s)</a:t>
            </a:r>
          </a:p>
        </p:txBody>
      </p:sp>
      <p:sp>
        <p:nvSpPr>
          <p:cNvPr id="31" name="Rectangle: Rounded Corners 30">
            <a:extLst>
              <a:ext uri="{FF2B5EF4-FFF2-40B4-BE49-F238E27FC236}">
                <a16:creationId xmlns:a16="http://schemas.microsoft.com/office/drawing/2014/main" id="{3FDF8F01-074A-4AB6-987C-5C102970E37C}"/>
              </a:ext>
            </a:extLst>
          </p:cNvPr>
          <p:cNvSpPr/>
          <p:nvPr/>
        </p:nvSpPr>
        <p:spPr>
          <a:xfrm>
            <a:off x="6660827" y="4253541"/>
            <a:ext cx="2323078" cy="492069"/>
          </a:xfrm>
          <a:prstGeom prst="round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Gill Sans MT" panose="020B0502020104020203" pitchFamily="34" charset="0"/>
              </a:rPr>
              <a:t>Programme Risk Register(s)</a:t>
            </a:r>
          </a:p>
        </p:txBody>
      </p:sp>
      <p:sp>
        <p:nvSpPr>
          <p:cNvPr id="32" name="Rectangle: Rounded Corners 31">
            <a:extLst>
              <a:ext uri="{FF2B5EF4-FFF2-40B4-BE49-F238E27FC236}">
                <a16:creationId xmlns:a16="http://schemas.microsoft.com/office/drawing/2014/main" id="{E64F84D6-A961-49C6-8B53-282AE7F88302}"/>
              </a:ext>
            </a:extLst>
          </p:cNvPr>
          <p:cNvSpPr/>
          <p:nvPr/>
        </p:nvSpPr>
        <p:spPr>
          <a:xfrm>
            <a:off x="6684276" y="3516426"/>
            <a:ext cx="2323079" cy="429263"/>
          </a:xfrm>
          <a:prstGeom prst="round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Gill Sans MT" panose="020B0502020104020203" pitchFamily="34" charset="0"/>
              </a:rPr>
              <a:t>Portfolio Risk Register</a:t>
            </a:r>
          </a:p>
        </p:txBody>
      </p:sp>
      <p:sp>
        <p:nvSpPr>
          <p:cNvPr id="33" name="Rectangle: Rounded Corners 32">
            <a:extLst>
              <a:ext uri="{FF2B5EF4-FFF2-40B4-BE49-F238E27FC236}">
                <a16:creationId xmlns:a16="http://schemas.microsoft.com/office/drawing/2014/main" id="{647FCF17-80EA-4EDF-9C86-CD04BC4F2942}"/>
              </a:ext>
            </a:extLst>
          </p:cNvPr>
          <p:cNvSpPr/>
          <p:nvPr/>
        </p:nvSpPr>
        <p:spPr>
          <a:xfrm>
            <a:off x="6675216" y="2688431"/>
            <a:ext cx="2323079" cy="403499"/>
          </a:xfrm>
          <a:prstGeom prst="round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Gill Sans MT" panose="020B0502020104020203" pitchFamily="34" charset="0"/>
              </a:rPr>
              <a:t>Enterprise Risk Register</a:t>
            </a:r>
          </a:p>
        </p:txBody>
      </p:sp>
      <p:sp>
        <p:nvSpPr>
          <p:cNvPr id="35" name="Rectangle: Rounded Corners 34">
            <a:extLst>
              <a:ext uri="{FF2B5EF4-FFF2-40B4-BE49-F238E27FC236}">
                <a16:creationId xmlns:a16="http://schemas.microsoft.com/office/drawing/2014/main" id="{373805C2-2E9E-445F-A7BC-F216F43953A3}"/>
              </a:ext>
            </a:extLst>
          </p:cNvPr>
          <p:cNvSpPr/>
          <p:nvPr/>
        </p:nvSpPr>
        <p:spPr>
          <a:xfrm>
            <a:off x="6708661" y="1875406"/>
            <a:ext cx="2289634" cy="403499"/>
          </a:xfrm>
          <a:prstGeom prst="roundRec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Gill Sans MT" panose="020B0502020104020203" pitchFamily="34" charset="0"/>
              </a:rPr>
              <a:t>Customer Risk Register</a:t>
            </a:r>
          </a:p>
        </p:txBody>
      </p:sp>
      <p:grpSp>
        <p:nvGrpSpPr>
          <p:cNvPr id="111" name="Group 110">
            <a:extLst>
              <a:ext uri="{FF2B5EF4-FFF2-40B4-BE49-F238E27FC236}">
                <a16:creationId xmlns:a16="http://schemas.microsoft.com/office/drawing/2014/main" id="{D6A19AC3-C5BD-4996-A670-3632D20B977F}"/>
              </a:ext>
            </a:extLst>
          </p:cNvPr>
          <p:cNvGrpSpPr/>
          <p:nvPr/>
        </p:nvGrpSpPr>
        <p:grpSpPr>
          <a:xfrm>
            <a:off x="4489433" y="5111361"/>
            <a:ext cx="1859762" cy="1071009"/>
            <a:chOff x="3719735" y="5204429"/>
            <a:chExt cx="2138971" cy="1392665"/>
          </a:xfrm>
        </p:grpSpPr>
        <p:pic>
          <p:nvPicPr>
            <p:cNvPr id="37" name="Graphic 36" descr="Construction worker">
              <a:extLst>
                <a:ext uri="{FF2B5EF4-FFF2-40B4-BE49-F238E27FC236}">
                  <a16:creationId xmlns:a16="http://schemas.microsoft.com/office/drawing/2014/main" id="{DAFFEEC5-BDE9-46FB-BB11-364A7098E3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944306" y="5204429"/>
              <a:ext cx="914400" cy="914400"/>
            </a:xfrm>
            <a:prstGeom prst="rect">
              <a:avLst/>
            </a:prstGeom>
          </p:spPr>
        </p:pic>
        <p:pic>
          <p:nvPicPr>
            <p:cNvPr id="40" name="Graphic 39" descr="Construction worker">
              <a:extLst>
                <a:ext uri="{FF2B5EF4-FFF2-40B4-BE49-F238E27FC236}">
                  <a16:creationId xmlns:a16="http://schemas.microsoft.com/office/drawing/2014/main" id="{829E3AF7-00CE-4E6E-BE63-4F8A2A8202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557805" y="5343801"/>
              <a:ext cx="914400" cy="914400"/>
            </a:xfrm>
            <a:prstGeom prst="rect">
              <a:avLst/>
            </a:prstGeom>
          </p:spPr>
        </p:pic>
        <p:pic>
          <p:nvPicPr>
            <p:cNvPr id="41" name="Graphic 40" descr="Construction worker">
              <a:extLst>
                <a:ext uri="{FF2B5EF4-FFF2-40B4-BE49-F238E27FC236}">
                  <a16:creationId xmlns:a16="http://schemas.microsoft.com/office/drawing/2014/main" id="{DE01912C-ADD9-4A08-B04A-704544A7E1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165952" y="5483428"/>
              <a:ext cx="914400" cy="914400"/>
            </a:xfrm>
            <a:prstGeom prst="rect">
              <a:avLst/>
            </a:prstGeom>
          </p:spPr>
        </p:pic>
        <p:pic>
          <p:nvPicPr>
            <p:cNvPr id="42" name="Graphic 41" descr="Construction worker">
              <a:extLst>
                <a:ext uri="{FF2B5EF4-FFF2-40B4-BE49-F238E27FC236}">
                  <a16:creationId xmlns:a16="http://schemas.microsoft.com/office/drawing/2014/main" id="{9E06EEB8-AAD0-4257-8D00-C552273DC5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719735" y="5682694"/>
              <a:ext cx="914400" cy="914400"/>
            </a:xfrm>
            <a:prstGeom prst="rect">
              <a:avLst/>
            </a:prstGeom>
          </p:spPr>
        </p:pic>
      </p:grpSp>
      <p:pic>
        <p:nvPicPr>
          <p:cNvPr id="48" name="Graphic 47" descr="Group brainstorm">
            <a:extLst>
              <a:ext uri="{FF2B5EF4-FFF2-40B4-BE49-F238E27FC236}">
                <a16:creationId xmlns:a16="http://schemas.microsoft.com/office/drawing/2014/main" id="{99C6BFF4-7268-45A9-9AE7-A18557A834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578079" y="2335073"/>
            <a:ext cx="926710" cy="926710"/>
          </a:xfrm>
          <a:prstGeom prst="rect">
            <a:avLst/>
          </a:prstGeom>
        </p:spPr>
      </p:pic>
      <p:grpSp>
        <p:nvGrpSpPr>
          <p:cNvPr id="109" name="Group 108">
            <a:extLst>
              <a:ext uri="{FF2B5EF4-FFF2-40B4-BE49-F238E27FC236}">
                <a16:creationId xmlns:a16="http://schemas.microsoft.com/office/drawing/2014/main" id="{327EF339-787B-44EB-8EF0-A1620FC449E0}"/>
              </a:ext>
            </a:extLst>
          </p:cNvPr>
          <p:cNvGrpSpPr/>
          <p:nvPr/>
        </p:nvGrpSpPr>
        <p:grpSpPr>
          <a:xfrm>
            <a:off x="5531471" y="3286428"/>
            <a:ext cx="997750" cy="926711"/>
            <a:chOff x="4852470" y="2821195"/>
            <a:chExt cx="1315650" cy="1173866"/>
          </a:xfrm>
        </p:grpSpPr>
        <p:pic>
          <p:nvPicPr>
            <p:cNvPr id="45" name="Graphic 44" descr="Office worker">
              <a:extLst>
                <a:ext uri="{FF2B5EF4-FFF2-40B4-BE49-F238E27FC236}">
                  <a16:creationId xmlns:a16="http://schemas.microsoft.com/office/drawing/2014/main" id="{99555B82-BA89-4E1E-B837-3D7927DC67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253720" y="2821195"/>
              <a:ext cx="914400" cy="914400"/>
            </a:xfrm>
            <a:prstGeom prst="rect">
              <a:avLst/>
            </a:prstGeom>
          </p:spPr>
        </p:pic>
        <p:pic>
          <p:nvPicPr>
            <p:cNvPr id="49" name="Graphic 48" descr="Office worker">
              <a:extLst>
                <a:ext uri="{FF2B5EF4-FFF2-40B4-BE49-F238E27FC236}">
                  <a16:creationId xmlns:a16="http://schemas.microsoft.com/office/drawing/2014/main" id="{E3D2493B-54D4-41C3-97F6-EAC9D99F3A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4852470" y="3080661"/>
              <a:ext cx="914400" cy="914400"/>
            </a:xfrm>
            <a:prstGeom prst="rect">
              <a:avLst/>
            </a:prstGeom>
          </p:spPr>
        </p:pic>
      </p:grpSp>
      <p:grpSp>
        <p:nvGrpSpPr>
          <p:cNvPr id="110" name="Group 109">
            <a:extLst>
              <a:ext uri="{FF2B5EF4-FFF2-40B4-BE49-F238E27FC236}">
                <a16:creationId xmlns:a16="http://schemas.microsoft.com/office/drawing/2014/main" id="{B2893D19-D2E3-4FF3-93C4-A2593CB179BD}"/>
              </a:ext>
            </a:extLst>
          </p:cNvPr>
          <p:cNvGrpSpPr/>
          <p:nvPr/>
        </p:nvGrpSpPr>
        <p:grpSpPr>
          <a:xfrm>
            <a:off x="4945945" y="4260202"/>
            <a:ext cx="1611240" cy="885638"/>
            <a:chOff x="4623152" y="4000556"/>
            <a:chExt cx="1997612" cy="1152782"/>
          </a:xfrm>
        </p:grpSpPr>
        <p:pic>
          <p:nvPicPr>
            <p:cNvPr id="44" name="Graphic 43" descr="Office worker">
              <a:extLst>
                <a:ext uri="{FF2B5EF4-FFF2-40B4-BE49-F238E27FC236}">
                  <a16:creationId xmlns:a16="http://schemas.microsoft.com/office/drawing/2014/main" id="{B2F44119-3216-4170-A07C-22E8762CFC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706364" y="4000556"/>
              <a:ext cx="914400" cy="914400"/>
            </a:xfrm>
            <a:prstGeom prst="rect">
              <a:avLst/>
            </a:prstGeom>
          </p:spPr>
        </p:pic>
        <p:pic>
          <p:nvPicPr>
            <p:cNvPr id="50" name="Graphic 49" descr="Office worker">
              <a:extLst>
                <a:ext uri="{FF2B5EF4-FFF2-40B4-BE49-F238E27FC236}">
                  <a16:creationId xmlns:a16="http://schemas.microsoft.com/office/drawing/2014/main" id="{61A31CFC-FFE6-42D8-92A1-4E783077FF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5162499" y="4119747"/>
              <a:ext cx="914400" cy="914400"/>
            </a:xfrm>
            <a:prstGeom prst="rect">
              <a:avLst/>
            </a:prstGeom>
          </p:spPr>
        </p:pic>
        <p:pic>
          <p:nvPicPr>
            <p:cNvPr id="51" name="Graphic 50" descr="Office worker">
              <a:extLst>
                <a:ext uri="{FF2B5EF4-FFF2-40B4-BE49-F238E27FC236}">
                  <a16:creationId xmlns:a16="http://schemas.microsoft.com/office/drawing/2014/main" id="{601B7FBA-E701-4B89-9233-2E600875CA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4623152" y="4238938"/>
              <a:ext cx="914400" cy="914400"/>
            </a:xfrm>
            <a:prstGeom prst="rect">
              <a:avLst/>
            </a:prstGeom>
          </p:spPr>
        </p:pic>
      </p:grpSp>
      <p:pic>
        <p:nvPicPr>
          <p:cNvPr id="53" name="Graphic 52" descr="Crown">
            <a:extLst>
              <a:ext uri="{FF2B5EF4-FFF2-40B4-BE49-F238E27FC236}">
                <a16:creationId xmlns:a16="http://schemas.microsoft.com/office/drawing/2014/main" id="{A557A391-C63C-455D-9384-F4FAD4F97E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7425019" y="936757"/>
            <a:ext cx="760632" cy="760632"/>
          </a:xfrm>
          <a:prstGeom prst="rect">
            <a:avLst/>
          </a:prstGeom>
        </p:spPr>
      </p:pic>
      <p:grpSp>
        <p:nvGrpSpPr>
          <p:cNvPr id="117" name="Group 116">
            <a:extLst>
              <a:ext uri="{FF2B5EF4-FFF2-40B4-BE49-F238E27FC236}">
                <a16:creationId xmlns:a16="http://schemas.microsoft.com/office/drawing/2014/main" id="{9871797F-80F8-498C-A608-860025685DD5}"/>
              </a:ext>
            </a:extLst>
          </p:cNvPr>
          <p:cNvGrpSpPr/>
          <p:nvPr/>
        </p:nvGrpSpPr>
        <p:grpSpPr>
          <a:xfrm>
            <a:off x="1827652" y="1872658"/>
            <a:ext cx="4747504" cy="301597"/>
            <a:chOff x="1738208" y="2178261"/>
            <a:chExt cx="4747504" cy="297591"/>
          </a:xfrm>
        </p:grpSpPr>
        <p:sp>
          <p:nvSpPr>
            <p:cNvPr id="56" name="Rectangle: Rounded Corners 55">
              <a:extLst>
                <a:ext uri="{FF2B5EF4-FFF2-40B4-BE49-F238E27FC236}">
                  <a16:creationId xmlns:a16="http://schemas.microsoft.com/office/drawing/2014/main" id="{EC559CAD-4711-414E-90F0-0402BDF5CDC9}"/>
                </a:ext>
              </a:extLst>
            </p:cNvPr>
            <p:cNvSpPr/>
            <p:nvPr/>
          </p:nvSpPr>
          <p:spPr>
            <a:xfrm>
              <a:off x="1738208" y="2178261"/>
              <a:ext cx="2191008" cy="297591"/>
            </a:xfrm>
            <a:prstGeom prst="roundRect">
              <a:avLst/>
            </a:prstGeom>
            <a:solidFill>
              <a:schemeClr val="bg2"/>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ED1852"/>
                  </a:solidFill>
                  <a:latin typeface="Gill Sans MT" panose="020B0502020104020203" pitchFamily="34" charset="0"/>
                </a:rPr>
                <a:t>Scope / Requirements</a:t>
              </a:r>
            </a:p>
          </p:txBody>
        </p:sp>
        <p:cxnSp>
          <p:nvCxnSpPr>
            <p:cNvPr id="69" name="Straight Arrow Connector 68">
              <a:extLst>
                <a:ext uri="{FF2B5EF4-FFF2-40B4-BE49-F238E27FC236}">
                  <a16:creationId xmlns:a16="http://schemas.microsoft.com/office/drawing/2014/main" id="{6A2EFFEA-A68D-4FC7-9544-288244EB9612}"/>
                </a:ext>
              </a:extLst>
            </p:cNvPr>
            <p:cNvCxnSpPr>
              <a:cxnSpLocks/>
            </p:cNvCxnSpPr>
            <p:nvPr/>
          </p:nvCxnSpPr>
          <p:spPr>
            <a:xfrm flipH="1">
              <a:off x="3986854" y="2360894"/>
              <a:ext cx="2498858" cy="0"/>
            </a:xfrm>
            <a:prstGeom prst="straightConnector1">
              <a:avLst/>
            </a:prstGeom>
            <a:ln>
              <a:solidFill>
                <a:srgbClr val="2E5D8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C5C162C6-3A46-4203-A98A-7D646767ACB3}"/>
              </a:ext>
            </a:extLst>
          </p:cNvPr>
          <p:cNvGrpSpPr/>
          <p:nvPr/>
        </p:nvGrpSpPr>
        <p:grpSpPr>
          <a:xfrm>
            <a:off x="1844843" y="4600760"/>
            <a:ext cx="3101102" cy="364555"/>
            <a:chOff x="1737420" y="4735100"/>
            <a:chExt cx="3101102" cy="359712"/>
          </a:xfrm>
        </p:grpSpPr>
        <p:sp>
          <p:nvSpPr>
            <p:cNvPr id="59" name="Rectangle: Rounded Corners 58">
              <a:extLst>
                <a:ext uri="{FF2B5EF4-FFF2-40B4-BE49-F238E27FC236}">
                  <a16:creationId xmlns:a16="http://schemas.microsoft.com/office/drawing/2014/main" id="{F667AB0B-BCD9-423F-988A-BA9CA63D4487}"/>
                </a:ext>
              </a:extLst>
            </p:cNvPr>
            <p:cNvSpPr/>
            <p:nvPr/>
          </p:nvSpPr>
          <p:spPr>
            <a:xfrm>
              <a:off x="1737420" y="4735100"/>
              <a:ext cx="2191796" cy="359712"/>
            </a:xfrm>
            <a:prstGeom prst="roundRect">
              <a:avLst/>
            </a:prstGeom>
            <a:solidFill>
              <a:schemeClr val="bg2"/>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ED1852"/>
                  </a:solidFill>
                  <a:latin typeface="Gill Sans MT" panose="020B0502020104020203" pitchFamily="34" charset="0"/>
                </a:rPr>
                <a:t>Outcomes</a:t>
              </a:r>
            </a:p>
          </p:txBody>
        </p:sp>
        <p:cxnSp>
          <p:nvCxnSpPr>
            <p:cNvPr id="73" name="Straight Arrow Connector 72">
              <a:extLst>
                <a:ext uri="{FF2B5EF4-FFF2-40B4-BE49-F238E27FC236}">
                  <a16:creationId xmlns:a16="http://schemas.microsoft.com/office/drawing/2014/main" id="{5246CB62-C235-488D-8AB9-0D5BA3E8B22B}"/>
                </a:ext>
              </a:extLst>
            </p:cNvPr>
            <p:cNvCxnSpPr>
              <a:cxnSpLocks/>
            </p:cNvCxnSpPr>
            <p:nvPr/>
          </p:nvCxnSpPr>
          <p:spPr>
            <a:xfrm flipH="1">
              <a:off x="4037174" y="4934355"/>
              <a:ext cx="801348" cy="0"/>
            </a:xfrm>
            <a:prstGeom prst="straightConnector1">
              <a:avLst/>
            </a:prstGeom>
            <a:ln>
              <a:solidFill>
                <a:srgbClr val="2E5D8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33D850A7-E51F-40B3-8240-403E1A7841C4}"/>
              </a:ext>
            </a:extLst>
          </p:cNvPr>
          <p:cNvGrpSpPr/>
          <p:nvPr/>
        </p:nvGrpSpPr>
        <p:grpSpPr>
          <a:xfrm>
            <a:off x="1764367" y="5575804"/>
            <a:ext cx="2868981" cy="364555"/>
            <a:chOff x="1677219" y="5859423"/>
            <a:chExt cx="2868981" cy="359712"/>
          </a:xfrm>
        </p:grpSpPr>
        <p:sp>
          <p:nvSpPr>
            <p:cNvPr id="60" name="Rectangle: Rounded Corners 59">
              <a:extLst>
                <a:ext uri="{FF2B5EF4-FFF2-40B4-BE49-F238E27FC236}">
                  <a16:creationId xmlns:a16="http://schemas.microsoft.com/office/drawing/2014/main" id="{F8A8711F-0A7A-4229-8781-DD85EF6A1699}"/>
                </a:ext>
              </a:extLst>
            </p:cNvPr>
            <p:cNvSpPr/>
            <p:nvPr/>
          </p:nvSpPr>
          <p:spPr>
            <a:xfrm>
              <a:off x="1677219" y="5859423"/>
              <a:ext cx="2253647" cy="359712"/>
            </a:xfrm>
            <a:prstGeom prst="roundRect">
              <a:avLst/>
            </a:prstGeom>
            <a:solidFill>
              <a:schemeClr val="bg2"/>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ED1852"/>
                  </a:solidFill>
                  <a:latin typeface="Gill Sans MT" panose="020B0502020104020203" pitchFamily="34" charset="0"/>
                </a:rPr>
                <a:t>Outputs</a:t>
              </a:r>
            </a:p>
          </p:txBody>
        </p:sp>
        <p:cxnSp>
          <p:nvCxnSpPr>
            <p:cNvPr id="75" name="Straight Arrow Connector 74">
              <a:extLst>
                <a:ext uri="{FF2B5EF4-FFF2-40B4-BE49-F238E27FC236}">
                  <a16:creationId xmlns:a16="http://schemas.microsoft.com/office/drawing/2014/main" id="{7C6A8380-B202-4976-9055-738C8F3CCB7C}"/>
                </a:ext>
              </a:extLst>
            </p:cNvPr>
            <p:cNvCxnSpPr>
              <a:cxnSpLocks/>
            </p:cNvCxnSpPr>
            <p:nvPr/>
          </p:nvCxnSpPr>
          <p:spPr>
            <a:xfrm flipH="1" flipV="1">
              <a:off x="4037174" y="6087970"/>
              <a:ext cx="509026" cy="10733"/>
            </a:xfrm>
            <a:prstGeom prst="straightConnector1">
              <a:avLst/>
            </a:prstGeom>
            <a:ln>
              <a:solidFill>
                <a:srgbClr val="2E5D8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12F696E2-71E9-4C8D-8915-857900E62795}"/>
              </a:ext>
            </a:extLst>
          </p:cNvPr>
          <p:cNvGrpSpPr/>
          <p:nvPr/>
        </p:nvGrpSpPr>
        <p:grpSpPr>
          <a:xfrm>
            <a:off x="1853028" y="2575285"/>
            <a:ext cx="3523388" cy="1535481"/>
            <a:chOff x="1736954" y="2785720"/>
            <a:chExt cx="3523388" cy="1515084"/>
          </a:xfrm>
        </p:grpSpPr>
        <p:sp>
          <p:nvSpPr>
            <p:cNvPr id="57" name="Rectangle: Rounded Corners 56">
              <a:extLst>
                <a:ext uri="{FF2B5EF4-FFF2-40B4-BE49-F238E27FC236}">
                  <a16:creationId xmlns:a16="http://schemas.microsoft.com/office/drawing/2014/main" id="{B77613DD-392D-48FE-9221-0A582BB992EF}"/>
                </a:ext>
              </a:extLst>
            </p:cNvPr>
            <p:cNvSpPr/>
            <p:nvPr/>
          </p:nvSpPr>
          <p:spPr>
            <a:xfrm>
              <a:off x="1736954" y="3241029"/>
              <a:ext cx="2192728" cy="549604"/>
            </a:xfrm>
            <a:prstGeom prst="roundRect">
              <a:avLst/>
            </a:prstGeom>
            <a:solidFill>
              <a:schemeClr val="bg2"/>
            </a:solidFill>
            <a:ln>
              <a:solidFill>
                <a:srgbClr val="ED1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ED1852"/>
                  </a:solidFill>
                  <a:latin typeface="Gill Sans MT" panose="020B0502020104020203" pitchFamily="34" charset="0"/>
                </a:rPr>
                <a:t>Strategic Objectives / Benefits</a:t>
              </a:r>
            </a:p>
          </p:txBody>
        </p:sp>
        <p:grpSp>
          <p:nvGrpSpPr>
            <p:cNvPr id="108" name="Group 107">
              <a:extLst>
                <a:ext uri="{FF2B5EF4-FFF2-40B4-BE49-F238E27FC236}">
                  <a16:creationId xmlns:a16="http://schemas.microsoft.com/office/drawing/2014/main" id="{E21DE502-7A16-4420-8963-475BF9DDFE41}"/>
                </a:ext>
              </a:extLst>
            </p:cNvPr>
            <p:cNvGrpSpPr/>
            <p:nvPr/>
          </p:nvGrpSpPr>
          <p:grpSpPr>
            <a:xfrm>
              <a:off x="3986854" y="2785720"/>
              <a:ext cx="1273488" cy="1515084"/>
              <a:chOff x="2897988" y="2292300"/>
              <a:chExt cx="1809951" cy="1112106"/>
            </a:xfrm>
          </p:grpSpPr>
          <p:cxnSp>
            <p:nvCxnSpPr>
              <p:cNvPr id="78" name="Straight Arrow Connector 77">
                <a:extLst>
                  <a:ext uri="{FF2B5EF4-FFF2-40B4-BE49-F238E27FC236}">
                    <a16:creationId xmlns:a16="http://schemas.microsoft.com/office/drawing/2014/main" id="{60E4CEE6-9240-42D6-A537-7D880C5BA250}"/>
                  </a:ext>
                </a:extLst>
              </p:cNvPr>
              <p:cNvCxnSpPr>
                <a:cxnSpLocks/>
              </p:cNvCxnSpPr>
              <p:nvPr/>
            </p:nvCxnSpPr>
            <p:spPr>
              <a:xfrm flipH="1">
                <a:off x="2897988" y="2848353"/>
                <a:ext cx="961082" cy="0"/>
              </a:xfrm>
              <a:prstGeom prst="straightConnector1">
                <a:avLst/>
              </a:prstGeom>
              <a:ln>
                <a:solidFill>
                  <a:srgbClr val="2E5D89"/>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385C2E6-B201-421F-9A1C-72AF8E923268}"/>
                  </a:ext>
                </a:extLst>
              </p:cNvPr>
              <p:cNvCxnSpPr>
                <a:cxnSpLocks/>
              </p:cNvCxnSpPr>
              <p:nvPr/>
            </p:nvCxnSpPr>
            <p:spPr>
              <a:xfrm flipV="1">
                <a:off x="3859070" y="2292300"/>
                <a:ext cx="4682" cy="1112106"/>
              </a:xfrm>
              <a:prstGeom prst="line">
                <a:avLst/>
              </a:prstGeom>
              <a:ln>
                <a:solidFill>
                  <a:srgbClr val="2E5D8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D969D46-D82E-4C80-9A1B-F94F631751F5}"/>
                  </a:ext>
                </a:extLst>
              </p:cNvPr>
              <p:cNvCxnSpPr>
                <a:cxnSpLocks/>
              </p:cNvCxnSpPr>
              <p:nvPr/>
            </p:nvCxnSpPr>
            <p:spPr>
              <a:xfrm flipH="1">
                <a:off x="3859070" y="2292316"/>
                <a:ext cx="848869" cy="0"/>
              </a:xfrm>
              <a:prstGeom prst="line">
                <a:avLst/>
              </a:prstGeom>
              <a:ln>
                <a:solidFill>
                  <a:srgbClr val="2E5D8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A796E3E-9A32-4CB4-A6AA-4EA772975EC0}"/>
                  </a:ext>
                </a:extLst>
              </p:cNvPr>
              <p:cNvCxnSpPr>
                <a:cxnSpLocks/>
              </p:cNvCxnSpPr>
              <p:nvPr/>
            </p:nvCxnSpPr>
            <p:spPr>
              <a:xfrm flipH="1">
                <a:off x="3863752" y="3404406"/>
                <a:ext cx="677763" cy="0"/>
              </a:xfrm>
              <a:prstGeom prst="line">
                <a:avLst/>
              </a:prstGeom>
              <a:ln>
                <a:solidFill>
                  <a:srgbClr val="2E5D89"/>
                </a:solidFill>
              </a:ln>
            </p:spPr>
            <p:style>
              <a:lnRef idx="1">
                <a:schemeClr val="accent1"/>
              </a:lnRef>
              <a:fillRef idx="0">
                <a:schemeClr val="accent1"/>
              </a:fillRef>
              <a:effectRef idx="0">
                <a:schemeClr val="accent1"/>
              </a:effectRef>
              <a:fontRef idx="minor">
                <a:schemeClr val="tx1"/>
              </a:fontRef>
            </p:style>
          </p:cxnSp>
        </p:grpSp>
      </p:grpSp>
      <p:sp>
        <p:nvSpPr>
          <p:cNvPr id="47" name="Title 1">
            <a:extLst>
              <a:ext uri="{FF2B5EF4-FFF2-40B4-BE49-F238E27FC236}">
                <a16:creationId xmlns:a16="http://schemas.microsoft.com/office/drawing/2014/main" id="{B8528732-F372-4B77-BE8C-120BEBA75063}"/>
              </a:ext>
            </a:extLst>
          </p:cNvPr>
          <p:cNvSpPr txBox="1">
            <a:spLocks/>
          </p:cNvSpPr>
          <p:nvPr/>
        </p:nvSpPr>
        <p:spPr>
          <a:xfrm>
            <a:off x="1583568" y="651419"/>
            <a:ext cx="7772400" cy="665654"/>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Gill Sans SemiBold" panose="020B0502020104020203" pitchFamily="34" charset="-79"/>
                <a:ea typeface="+mj-ea"/>
                <a:cs typeface="Gill Sans SemiBold" panose="020B0502020104020203" pitchFamily="34" charset="-79"/>
              </a:defRPr>
            </a:lvl1pPr>
          </a:lstStyle>
          <a:p>
            <a:r>
              <a:rPr lang="en-GB" dirty="0">
                <a:solidFill>
                  <a:srgbClr val="2E5D89"/>
                </a:solidFill>
                <a:latin typeface="Gill Sans MT" panose="020B0502020104020203" pitchFamily="34" charset="0"/>
              </a:rPr>
              <a:t>The Data Journey</a:t>
            </a:r>
          </a:p>
        </p:txBody>
      </p:sp>
      <p:pic>
        <p:nvPicPr>
          <p:cNvPr id="4" name="Audio 3">
            <a:hlinkClick r:id="" action="ppaction://media"/>
            <a:extLst>
              <a:ext uri="{FF2B5EF4-FFF2-40B4-BE49-F238E27FC236}">
                <a16:creationId xmlns:a16="http://schemas.microsoft.com/office/drawing/2014/main" id="{55E71F7B-7528-41CE-8D2E-B7AEB83874F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19116236"/>
      </p:ext>
    </p:extLst>
  </p:cSld>
  <p:clrMapOvr>
    <a:masterClrMapping/>
  </p:clrMapOvr>
  <mc:AlternateContent xmlns:mc="http://schemas.openxmlformats.org/markup-compatibility/2006" xmlns:p14="http://schemas.microsoft.com/office/powerpoint/2010/main">
    <mc:Choice Requires="p14">
      <p:transition spd="slow" p14:dur="2000" advTm="258077"/>
    </mc:Choice>
    <mc:Fallback xmlns="">
      <p:transition spd="slow" advTm="25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4"/>
                </p:tgtEl>
              </p:cMediaNode>
            </p:audio>
          </p:childTnLst>
        </p:cTn>
      </p:par>
    </p:tnLst>
    <p:bldLst>
      <p:bldP spid="30" grpId="0" animBg="1"/>
      <p:bldP spid="31" grpId="0" animBg="1"/>
      <p:bldP spid="32" grpId="0" animBg="1"/>
      <p:bldP spid="33"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67014-459B-432C-803A-CB86784559A9}"/>
              </a:ext>
            </a:extLst>
          </p:cNvPr>
          <p:cNvSpPr>
            <a:spLocks noGrp="1"/>
          </p:cNvSpPr>
          <p:nvPr>
            <p:ph type="title" idx="4294967295"/>
          </p:nvPr>
        </p:nvSpPr>
        <p:spPr>
          <a:xfrm>
            <a:off x="2918274" y="145666"/>
            <a:ext cx="9504363" cy="520700"/>
          </a:xfrm>
          <a:prstGeom prst="rect">
            <a:avLst/>
          </a:prstGeom>
        </p:spPr>
        <p:txBody>
          <a:bodyPr>
            <a:normAutofit fontScale="90000"/>
          </a:bodyPr>
          <a:lstStyle/>
          <a:p>
            <a:r>
              <a:rPr lang="en-GB" dirty="0">
                <a:solidFill>
                  <a:srgbClr val="2E5D89"/>
                </a:solidFill>
                <a:latin typeface="Gill Sans MT" panose="020B0502020104020203" pitchFamily="34" charset="0"/>
              </a:rPr>
              <a:t>What does this mean in practice?</a:t>
            </a:r>
          </a:p>
        </p:txBody>
      </p:sp>
      <p:sp>
        <p:nvSpPr>
          <p:cNvPr id="5" name="Content Placeholder 4">
            <a:extLst>
              <a:ext uri="{FF2B5EF4-FFF2-40B4-BE49-F238E27FC236}">
                <a16:creationId xmlns:a16="http://schemas.microsoft.com/office/drawing/2014/main" id="{2427CD73-91A1-41E0-8694-60575A61679D}"/>
              </a:ext>
            </a:extLst>
          </p:cNvPr>
          <p:cNvSpPr>
            <a:spLocks noGrp="1"/>
          </p:cNvSpPr>
          <p:nvPr>
            <p:ph idx="4294967295"/>
          </p:nvPr>
        </p:nvSpPr>
        <p:spPr>
          <a:xfrm>
            <a:off x="358793" y="1042730"/>
            <a:ext cx="5370592" cy="2227244"/>
          </a:xfrm>
        </p:spPr>
        <p:txBody>
          <a:bodyPr anchor="ctr">
            <a:normAutofit lnSpcReduction="10000"/>
          </a:bodyPr>
          <a:lstStyle/>
          <a:p>
            <a:pPr marL="0" lvl="0" indent="0">
              <a:buNone/>
              <a:defRPr/>
            </a:pPr>
            <a:r>
              <a:rPr lang="en-US" sz="2000" dirty="0">
                <a:solidFill>
                  <a:srgbClr val="4472C4">
                    <a:lumMod val="75000"/>
                  </a:srgbClr>
                </a:solidFill>
                <a:latin typeface="Gill Sans MT" panose="020B0502020104020203" pitchFamily="34" charset="0"/>
              </a:rPr>
              <a:t>Support the data journey by… </a:t>
            </a:r>
          </a:p>
          <a:p>
            <a:r>
              <a:rPr lang="en-US" sz="1800" dirty="0">
                <a:solidFill>
                  <a:schemeClr val="tx1"/>
                </a:solidFill>
                <a:latin typeface="Gill Sans MT" panose="020B0502020104020203" pitchFamily="34" charset="0"/>
              </a:rPr>
              <a:t>Not using complicated language only we understand </a:t>
            </a:r>
          </a:p>
          <a:p>
            <a:r>
              <a:rPr lang="en-US" sz="1800" dirty="0">
                <a:solidFill>
                  <a:schemeClr val="tx1"/>
                </a:solidFill>
                <a:latin typeface="Gill Sans MT" panose="020B0502020104020203" pitchFamily="34" charset="0"/>
              </a:rPr>
              <a:t>Making use of </a:t>
            </a:r>
            <a:r>
              <a:rPr lang="en-GB" sz="1800" dirty="0">
                <a:solidFill>
                  <a:schemeClr val="tx1"/>
                </a:solidFill>
                <a:latin typeface="Gill Sans MT" panose="020B0502020104020203" pitchFamily="34" charset="0"/>
              </a:rPr>
              <a:t>dynamic and visual data presentation methods</a:t>
            </a:r>
          </a:p>
          <a:p>
            <a:r>
              <a:rPr lang="en-GB" sz="1800" dirty="0">
                <a:solidFill>
                  <a:schemeClr val="tx1"/>
                </a:solidFill>
                <a:latin typeface="Gill Sans MT" panose="020B0502020104020203" pitchFamily="34" charset="0"/>
              </a:rPr>
              <a:t>Not </a:t>
            </a:r>
            <a:r>
              <a:rPr lang="en-US" sz="1800" dirty="0">
                <a:solidFill>
                  <a:prstClr val="black"/>
                </a:solidFill>
                <a:latin typeface="Gill Sans MT" panose="020B0502020104020203" pitchFamily="34" charset="0"/>
              </a:rPr>
              <a:t>relying on static data</a:t>
            </a:r>
          </a:p>
          <a:p>
            <a:pPr lvl="0">
              <a:defRPr/>
            </a:pPr>
            <a:r>
              <a:rPr lang="en-US" sz="1800" dirty="0">
                <a:solidFill>
                  <a:prstClr val="black"/>
                </a:solidFill>
                <a:latin typeface="Gill Sans MT" panose="020B0502020104020203" pitchFamily="34" charset="0"/>
              </a:rPr>
              <a:t>Shifting the focus from compliance-driven data gathering to supporting strategic decision making</a:t>
            </a:r>
            <a:endParaRPr lang="en-US" sz="1800" dirty="0">
              <a:solidFill>
                <a:srgbClr val="2E5D89"/>
              </a:solidFill>
              <a:latin typeface="Gill Sans MT" panose="020B0502020104020203" pitchFamily="34" charset="0"/>
            </a:endParaRPr>
          </a:p>
        </p:txBody>
      </p:sp>
      <p:sp>
        <p:nvSpPr>
          <p:cNvPr id="3" name="Rectangle 2">
            <a:extLst>
              <a:ext uri="{FF2B5EF4-FFF2-40B4-BE49-F238E27FC236}">
                <a16:creationId xmlns:a16="http://schemas.microsoft.com/office/drawing/2014/main" id="{FB802892-EFD3-4CD3-814F-520827F74CB5}"/>
              </a:ext>
            </a:extLst>
          </p:cNvPr>
          <p:cNvSpPr/>
          <p:nvPr/>
        </p:nvSpPr>
        <p:spPr>
          <a:xfrm>
            <a:off x="6254913" y="1096153"/>
            <a:ext cx="5647526" cy="1323439"/>
          </a:xfrm>
          <a:prstGeom prst="rect">
            <a:avLst/>
          </a:prstGeom>
        </p:spPr>
        <p:txBody>
          <a:bodyPr wrap="square">
            <a:spAutoFit/>
          </a:bodyPr>
          <a:lstStyle/>
          <a:p>
            <a:pPr lvl="1"/>
            <a:r>
              <a:rPr lang="en-GB" sz="2000" b="1" i="1" dirty="0">
                <a:solidFill>
                  <a:srgbClr val="ED1852"/>
                </a:solidFill>
              </a:rPr>
              <a:t>Risk management isn’t really about managing risks at all; it’s about enhancing performance by embedding risk thinking into business decisions.</a:t>
            </a:r>
            <a:endParaRPr lang="en-GB" sz="2000" dirty="0">
              <a:solidFill>
                <a:srgbClr val="ED1852"/>
              </a:solidFill>
            </a:endParaRPr>
          </a:p>
        </p:txBody>
      </p:sp>
      <p:pic>
        <p:nvPicPr>
          <p:cNvPr id="6" name="Picture 5">
            <a:extLst>
              <a:ext uri="{FF2B5EF4-FFF2-40B4-BE49-F238E27FC236}">
                <a16:creationId xmlns:a16="http://schemas.microsoft.com/office/drawing/2014/main" id="{42A97F57-8DB3-44E4-968F-68126D15442E}"/>
              </a:ext>
            </a:extLst>
          </p:cNvPr>
          <p:cNvPicPr>
            <a:picLocks noChangeAspect="1"/>
          </p:cNvPicPr>
          <p:nvPr/>
        </p:nvPicPr>
        <p:blipFill>
          <a:blip r:embed="rId6"/>
          <a:stretch>
            <a:fillRect/>
          </a:stretch>
        </p:blipFill>
        <p:spPr>
          <a:xfrm>
            <a:off x="473778" y="3988199"/>
            <a:ext cx="4888992" cy="2171399"/>
          </a:xfrm>
          <a:prstGeom prst="rect">
            <a:avLst/>
          </a:prstGeom>
        </p:spPr>
      </p:pic>
      <p:pic>
        <p:nvPicPr>
          <p:cNvPr id="7" name="Picture 6" descr="A screenshot of a computer screen&#10;&#10;Description generated with very high confidence">
            <a:extLst>
              <a:ext uri="{FF2B5EF4-FFF2-40B4-BE49-F238E27FC236}">
                <a16:creationId xmlns:a16="http://schemas.microsoft.com/office/drawing/2014/main" id="{5C147B99-6257-414A-A217-D52A28ADB5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084384"/>
            <a:ext cx="5965353" cy="2937842"/>
          </a:xfrm>
          <a:prstGeom prst="rect">
            <a:avLst/>
          </a:prstGeom>
        </p:spPr>
      </p:pic>
      <p:sp>
        <p:nvSpPr>
          <p:cNvPr id="9" name="Content Placeholder 2">
            <a:extLst>
              <a:ext uri="{FF2B5EF4-FFF2-40B4-BE49-F238E27FC236}">
                <a16:creationId xmlns:a16="http://schemas.microsoft.com/office/drawing/2014/main" id="{B3F7A2BC-126B-450A-B46D-929F61355295}"/>
              </a:ext>
            </a:extLst>
          </p:cNvPr>
          <p:cNvSpPr txBox="1">
            <a:spLocks/>
          </p:cNvSpPr>
          <p:nvPr/>
        </p:nvSpPr>
        <p:spPr>
          <a:xfrm>
            <a:off x="663894" y="3452772"/>
            <a:ext cx="2158819" cy="419450"/>
          </a:xfrm>
          <a:prstGeom prst="rect">
            <a:avLst/>
          </a:prstGeom>
        </p:spPr>
        <p:txBody>
          <a:bodyPr/>
          <a:lstStyle>
            <a:lvl1pPr marL="228600" indent="-228600" algn="l" defTabSz="914400" rtl="0" eaLnBrk="1" latinLnBrk="0" hangingPunct="1">
              <a:lnSpc>
                <a:spcPct val="90000"/>
              </a:lnSpc>
              <a:spcBef>
                <a:spcPts val="1000"/>
              </a:spcBef>
              <a:buClr>
                <a:srgbClr val="DC0647"/>
              </a:buClr>
              <a:buFont typeface="Arial" panose="020B0604020202020204" pitchFamily="34" charset="0"/>
              <a:buChar char="•"/>
              <a:defRPr sz="2800" b="0" i="0" kern="1200">
                <a:solidFill>
                  <a:srgbClr val="2E5D89"/>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Clr>
                <a:srgbClr val="DC0647"/>
              </a:buClr>
              <a:buFont typeface="Arial" panose="020B0604020202020204" pitchFamily="34" charset="0"/>
              <a:buChar char="•"/>
              <a:defRPr sz="2400" b="0" i="0" kern="1200">
                <a:solidFill>
                  <a:srgbClr val="2E5D89"/>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Clr>
                <a:srgbClr val="DC0647"/>
              </a:buClr>
              <a:buFont typeface="Arial" panose="020B0604020202020204" pitchFamily="34" charset="0"/>
              <a:buChar char="•"/>
              <a:defRPr sz="2000" b="0" i="0" kern="1200">
                <a:solidFill>
                  <a:srgbClr val="2E5D89"/>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Clr>
                <a:srgbClr val="DC0647"/>
              </a:buClr>
              <a:buFont typeface="Arial" panose="020B0604020202020204" pitchFamily="34" charset="0"/>
              <a:buChar char="•"/>
              <a:defRPr sz="1800" b="0" i="0" kern="1200">
                <a:solidFill>
                  <a:srgbClr val="2E5D89"/>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Clr>
                <a:srgbClr val="DC0647"/>
              </a:buClr>
              <a:buFont typeface="Arial" panose="020B0604020202020204" pitchFamily="34" charset="0"/>
              <a:buChar char="•"/>
              <a:defRPr sz="1800" b="0" i="0" kern="1200">
                <a:solidFill>
                  <a:srgbClr val="2E5D89"/>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Gill Sans MT" panose="020B0502020104020203" pitchFamily="34" charset="0"/>
              </a:rPr>
              <a:t>The Old</a:t>
            </a:r>
          </a:p>
        </p:txBody>
      </p:sp>
      <p:sp>
        <p:nvSpPr>
          <p:cNvPr id="10" name="Content Placeholder 2">
            <a:extLst>
              <a:ext uri="{FF2B5EF4-FFF2-40B4-BE49-F238E27FC236}">
                <a16:creationId xmlns:a16="http://schemas.microsoft.com/office/drawing/2014/main" id="{C1A80C6E-8E11-42C6-87AB-248310F47DC7}"/>
              </a:ext>
            </a:extLst>
          </p:cNvPr>
          <p:cNvSpPr txBox="1">
            <a:spLocks/>
          </p:cNvSpPr>
          <p:nvPr/>
        </p:nvSpPr>
        <p:spPr>
          <a:xfrm>
            <a:off x="6016601" y="2542263"/>
            <a:ext cx="2158819" cy="419450"/>
          </a:xfrm>
          <a:prstGeom prst="rect">
            <a:avLst/>
          </a:prstGeom>
        </p:spPr>
        <p:txBody>
          <a:bodyPr/>
          <a:lstStyle>
            <a:lvl1pPr marL="228600" indent="-228600" algn="l" defTabSz="914400" rtl="0" eaLnBrk="1" latinLnBrk="0" hangingPunct="1">
              <a:lnSpc>
                <a:spcPct val="90000"/>
              </a:lnSpc>
              <a:spcBef>
                <a:spcPts val="1000"/>
              </a:spcBef>
              <a:buClr>
                <a:srgbClr val="DC0647"/>
              </a:buClr>
              <a:buFont typeface="Arial" panose="020B0604020202020204" pitchFamily="34" charset="0"/>
              <a:buChar char="•"/>
              <a:defRPr sz="2800" b="0" i="0" kern="1200">
                <a:solidFill>
                  <a:srgbClr val="2E5D89"/>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Clr>
                <a:srgbClr val="DC0647"/>
              </a:buClr>
              <a:buFont typeface="Arial" panose="020B0604020202020204" pitchFamily="34" charset="0"/>
              <a:buChar char="•"/>
              <a:defRPr sz="2400" b="0" i="0" kern="1200">
                <a:solidFill>
                  <a:srgbClr val="2E5D89"/>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Clr>
                <a:srgbClr val="DC0647"/>
              </a:buClr>
              <a:buFont typeface="Arial" panose="020B0604020202020204" pitchFamily="34" charset="0"/>
              <a:buChar char="•"/>
              <a:defRPr sz="2000" b="0" i="0" kern="1200">
                <a:solidFill>
                  <a:srgbClr val="2E5D89"/>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Clr>
                <a:srgbClr val="DC0647"/>
              </a:buClr>
              <a:buFont typeface="Arial" panose="020B0604020202020204" pitchFamily="34" charset="0"/>
              <a:buChar char="•"/>
              <a:defRPr sz="1800" b="0" i="0" kern="1200">
                <a:solidFill>
                  <a:srgbClr val="2E5D89"/>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Clr>
                <a:srgbClr val="DC0647"/>
              </a:buClr>
              <a:buFont typeface="Arial" panose="020B0604020202020204" pitchFamily="34" charset="0"/>
              <a:buChar char="•"/>
              <a:defRPr sz="1800" b="0" i="0" kern="1200">
                <a:solidFill>
                  <a:srgbClr val="2E5D89"/>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Gill Sans MT" panose="020B0502020104020203" pitchFamily="34" charset="0"/>
              </a:rPr>
              <a:t>The New</a:t>
            </a:r>
          </a:p>
        </p:txBody>
      </p:sp>
      <p:sp>
        <p:nvSpPr>
          <p:cNvPr id="2" name="Arrow: Right 1">
            <a:extLst>
              <a:ext uri="{FF2B5EF4-FFF2-40B4-BE49-F238E27FC236}">
                <a16:creationId xmlns:a16="http://schemas.microsoft.com/office/drawing/2014/main" id="{0D0FF314-23E4-4BCE-9D16-3478592CBAB4}"/>
              </a:ext>
            </a:extLst>
          </p:cNvPr>
          <p:cNvSpPr/>
          <p:nvPr/>
        </p:nvSpPr>
        <p:spPr>
          <a:xfrm>
            <a:off x="5141899" y="4676387"/>
            <a:ext cx="742009" cy="31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41822C8-516B-4EC8-A0D5-6CEF1531EDBC}"/>
              </a:ext>
            </a:extLst>
          </p:cNvPr>
          <p:cNvSpPr txBox="1"/>
          <p:nvPr/>
        </p:nvSpPr>
        <p:spPr>
          <a:xfrm>
            <a:off x="10145429" y="2542263"/>
            <a:ext cx="19159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a:ea typeface="+mn-ea"/>
                <a:cs typeface="+mn-cs"/>
              </a:rPr>
              <a:t>Courtesy of </a:t>
            </a:r>
            <a:r>
              <a:rPr kumimoji="0" lang="en-GB" sz="1400" b="0" i="0" u="none" strike="noStrike" kern="1200" cap="none" spc="0" normalizeH="0" baseline="0" noProof="0" dirty="0" err="1">
                <a:ln>
                  <a:noFill/>
                </a:ln>
                <a:effectLst/>
                <a:uLnTx/>
                <a:uFillTx/>
                <a:latin typeface="Calibri" panose="020F0502020204030204"/>
                <a:ea typeface="+mn-ea"/>
                <a:cs typeface="+mn-cs"/>
              </a:rPr>
              <a:t>SharpCloud</a:t>
            </a:r>
            <a:r>
              <a:rPr kumimoji="0" lang="en-GB" sz="1400" b="0" i="0" u="none" strike="noStrike" kern="1200" cap="none" spc="0" normalizeH="0" baseline="0" noProof="0" dirty="0">
                <a:ln>
                  <a:noFill/>
                </a:ln>
                <a:effectLst/>
                <a:uLnTx/>
                <a:uFillTx/>
                <a:latin typeface="Calibri" panose="020F0502020204030204"/>
                <a:ea typeface="+mn-ea"/>
                <a:cs typeface="+mn-cs"/>
              </a:rPr>
              <a:t> (www.sharpcloud.com)</a:t>
            </a:r>
          </a:p>
        </p:txBody>
      </p:sp>
      <p:pic>
        <p:nvPicPr>
          <p:cNvPr id="14" name="Audio 13">
            <a:hlinkClick r:id="" action="ppaction://media"/>
            <a:extLst>
              <a:ext uri="{FF2B5EF4-FFF2-40B4-BE49-F238E27FC236}">
                <a16:creationId xmlns:a16="http://schemas.microsoft.com/office/drawing/2014/main" id="{EC272839-B2FA-4958-9607-E06AE575621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01580593"/>
      </p:ext>
    </p:extLst>
  </p:cSld>
  <p:clrMapOvr>
    <a:masterClrMapping/>
  </p:clrMapOvr>
  <mc:AlternateContent xmlns:mc="http://schemas.openxmlformats.org/markup-compatibility/2006" xmlns:p14="http://schemas.microsoft.com/office/powerpoint/2010/main">
    <mc:Choice Requires="p14">
      <p:transition spd="slow" p14:dur="2000" advTm="232845"/>
    </mc:Choice>
    <mc:Fallback xmlns="">
      <p:transition spd="slow" advTm="23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4"/>
                </p:tgtEl>
              </p:cMediaNode>
            </p:audio>
          </p:childTnLst>
        </p:cTn>
      </p:par>
    </p:tnLst>
    <p:bldLst>
      <p:bldP spid="5" grpId="0" uiExpand="1" build="p"/>
      <p:bldP spid="3" grpId="0"/>
      <p:bldP spid="9" grpId="0"/>
      <p:bldP spid="10" grpId="0"/>
      <p:bldP spid="2"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9BAC-7133-44C7-9CD0-4A7D91884554}"/>
              </a:ext>
            </a:extLst>
          </p:cNvPr>
          <p:cNvSpPr>
            <a:spLocks noGrp="1"/>
          </p:cNvSpPr>
          <p:nvPr>
            <p:ph type="title"/>
          </p:nvPr>
        </p:nvSpPr>
        <p:spPr>
          <a:xfrm>
            <a:off x="2553115" y="5729681"/>
            <a:ext cx="7236360" cy="877370"/>
          </a:xfrm>
        </p:spPr>
        <p:txBody>
          <a:bodyPr>
            <a:normAutofit fontScale="90000"/>
          </a:bodyPr>
          <a:lstStyle/>
          <a:p>
            <a:r>
              <a:rPr lang="en-GB" dirty="0">
                <a:latin typeface="Gill Sans MT" panose="020B0502020104020203" pitchFamily="34" charset="0"/>
              </a:rPr>
              <a:t>Case Study 1</a:t>
            </a:r>
            <a:br>
              <a:rPr lang="en-GB" dirty="0">
                <a:latin typeface="Gill Sans MT" panose="020B0502020104020203" pitchFamily="34" charset="0"/>
              </a:rPr>
            </a:br>
            <a:r>
              <a:rPr lang="en-GB" sz="2000" dirty="0">
                <a:latin typeface="Gill Sans MT" panose="020B0502020104020203" pitchFamily="34" charset="0"/>
              </a:rPr>
              <a:t>Risk Analysis and Risk Process support for the successful Babcock tender for the Type 31e Frigate programme</a:t>
            </a:r>
            <a:r>
              <a:rPr lang="en-GB" sz="2000" dirty="0">
                <a:solidFill>
                  <a:srgbClr val="ED1852"/>
                </a:solidFill>
                <a:latin typeface="Gill Sans MT" panose="020B0502020104020203" pitchFamily="34" charset="0"/>
              </a:rPr>
              <a:t/>
            </a:r>
            <a:br>
              <a:rPr lang="en-GB" sz="2000" dirty="0">
                <a:solidFill>
                  <a:srgbClr val="ED1852"/>
                </a:solidFill>
                <a:latin typeface="Gill Sans MT" panose="020B0502020104020203" pitchFamily="34" charset="0"/>
              </a:rPr>
            </a:br>
            <a:r>
              <a:rPr lang="en-GB" dirty="0">
                <a:latin typeface="Gill Sans MT" panose="020B0502020104020203" pitchFamily="34" charset="0"/>
              </a:rPr>
              <a:t> </a:t>
            </a:r>
          </a:p>
        </p:txBody>
      </p:sp>
      <p:pic>
        <p:nvPicPr>
          <p:cNvPr id="3" name="Audio 2">
            <a:hlinkClick r:id="" action="ppaction://media"/>
            <a:extLst>
              <a:ext uri="{FF2B5EF4-FFF2-40B4-BE49-F238E27FC236}">
                <a16:creationId xmlns:a16="http://schemas.microsoft.com/office/drawing/2014/main" id="{9FE91A67-CFAD-4AB1-9535-3AA9522E9B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614821"/>
      </p:ext>
    </p:extLst>
  </p:cSld>
  <p:clrMapOvr>
    <a:masterClrMapping/>
  </p:clrMapOvr>
  <mc:AlternateContent xmlns:mc="http://schemas.openxmlformats.org/markup-compatibility/2006" xmlns:p14="http://schemas.microsoft.com/office/powerpoint/2010/main">
    <mc:Choice Requires="p14">
      <p:transition spd="slow" p14:dur="2000" advTm="55611"/>
    </mc:Choice>
    <mc:Fallback xmlns="">
      <p:transition spd="slow" advTm="5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5B714480-1636-4DF2-A424-88217B93DF77}"/>
              </a:ext>
            </a:extLst>
          </p:cNvPr>
          <p:cNvSpPr>
            <a:spLocks noGrp="1"/>
          </p:cNvSpPr>
          <p:nvPr>
            <p:ph type="title" idx="4294967295"/>
          </p:nvPr>
        </p:nvSpPr>
        <p:spPr>
          <a:xfrm>
            <a:off x="1870745" y="327867"/>
            <a:ext cx="9237663" cy="1038225"/>
          </a:xfrm>
        </p:spPr>
        <p:txBody>
          <a:bodyPr>
            <a:normAutofit/>
          </a:bodyPr>
          <a:lstStyle/>
          <a:p>
            <a:r>
              <a:rPr lang="en-GB" dirty="0">
                <a:solidFill>
                  <a:srgbClr val="2E5D89"/>
                </a:solidFill>
                <a:latin typeface="Gill Sans MT" panose="020B0502020104020203" pitchFamily="34" charset="0"/>
              </a:rPr>
              <a:t>Case Study 1</a:t>
            </a:r>
          </a:p>
        </p:txBody>
      </p:sp>
      <p:pic>
        <p:nvPicPr>
          <p:cNvPr id="3" name="Picture 2" descr="A large ship in a body of water&#10;&#10;Description automatically generated">
            <a:extLst>
              <a:ext uri="{FF2B5EF4-FFF2-40B4-BE49-F238E27FC236}">
                <a16:creationId xmlns:a16="http://schemas.microsoft.com/office/drawing/2014/main" id="{5FE27658-4968-4EE7-9966-F9E050F90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4118" y="3508899"/>
            <a:ext cx="5873585" cy="2321915"/>
          </a:xfrm>
          <a:prstGeom prst="rect">
            <a:avLst/>
          </a:prstGeom>
        </p:spPr>
      </p:pic>
      <p:pic>
        <p:nvPicPr>
          <p:cNvPr id="5" name="Picture 4">
            <a:extLst>
              <a:ext uri="{FF2B5EF4-FFF2-40B4-BE49-F238E27FC236}">
                <a16:creationId xmlns:a16="http://schemas.microsoft.com/office/drawing/2014/main" id="{1832BD04-82F0-4B5A-A00D-08CBD6863E71}"/>
              </a:ext>
            </a:extLst>
          </p:cNvPr>
          <p:cNvPicPr>
            <a:picLocks noChangeAspect="1"/>
          </p:cNvPicPr>
          <p:nvPr/>
        </p:nvPicPr>
        <p:blipFill rotWithShape="1">
          <a:blip r:embed="rId6"/>
          <a:srcRect t="16504" r="40746"/>
          <a:stretch/>
        </p:blipFill>
        <p:spPr>
          <a:xfrm>
            <a:off x="1254057" y="2636912"/>
            <a:ext cx="3596596" cy="2854996"/>
          </a:xfrm>
          <a:prstGeom prst="rect">
            <a:avLst/>
          </a:prstGeom>
        </p:spPr>
      </p:pic>
      <p:sp>
        <p:nvSpPr>
          <p:cNvPr id="8" name="Title 11">
            <a:extLst>
              <a:ext uri="{FF2B5EF4-FFF2-40B4-BE49-F238E27FC236}">
                <a16:creationId xmlns:a16="http://schemas.microsoft.com/office/drawing/2014/main" id="{264941C3-F750-4C23-A858-DBECF3E925C1}"/>
              </a:ext>
            </a:extLst>
          </p:cNvPr>
          <p:cNvSpPr txBox="1">
            <a:spLocks/>
          </p:cNvSpPr>
          <p:nvPr/>
        </p:nvSpPr>
        <p:spPr>
          <a:xfrm>
            <a:off x="1254057" y="1366092"/>
            <a:ext cx="9004911" cy="103818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dirty="0">
                <a:solidFill>
                  <a:srgbClr val="2E5D89"/>
                </a:solidFill>
                <a:latin typeface="Gill Sans MT" panose="020B0502020104020203" pitchFamily="34" charset="0"/>
              </a:rPr>
              <a:t>Risk Analysis and Risk Process support for the successful Babcock tender for the Type 31e Frigate programme</a:t>
            </a:r>
          </a:p>
        </p:txBody>
      </p:sp>
      <p:pic>
        <p:nvPicPr>
          <p:cNvPr id="9" name="Picture 8" descr="A picture containing table&#10;&#10;Description automatically generated">
            <a:extLst>
              <a:ext uri="{FF2B5EF4-FFF2-40B4-BE49-F238E27FC236}">
                <a16:creationId xmlns:a16="http://schemas.microsoft.com/office/drawing/2014/main" id="{9C9E3F46-99E5-40DF-AD93-C5FEF304CBE6}"/>
              </a:ext>
            </a:extLst>
          </p:cNvPr>
          <p:cNvPicPr>
            <a:picLocks noChangeAspect="1"/>
          </p:cNvPicPr>
          <p:nvPr/>
        </p:nvPicPr>
        <p:blipFill rotWithShape="1">
          <a:blip r:embed="rId7">
            <a:extLst>
              <a:ext uri="{28A0092B-C50C-407E-A947-70E740481C1C}">
                <a14:useLocalDpi xmlns:a14="http://schemas.microsoft.com/office/drawing/2010/main" val="0"/>
              </a:ext>
            </a:extLst>
          </a:blip>
          <a:srcRect t="35558" b="35108"/>
          <a:stretch/>
        </p:blipFill>
        <p:spPr>
          <a:xfrm>
            <a:off x="9203393" y="435241"/>
            <a:ext cx="1720543" cy="504693"/>
          </a:xfrm>
          <a:prstGeom prst="rect">
            <a:avLst/>
          </a:prstGeom>
        </p:spPr>
      </p:pic>
      <p:pic>
        <p:nvPicPr>
          <p:cNvPr id="6" name="Audio 5">
            <a:hlinkClick r:id="" action="ppaction://media"/>
            <a:extLst>
              <a:ext uri="{FF2B5EF4-FFF2-40B4-BE49-F238E27FC236}">
                <a16:creationId xmlns:a16="http://schemas.microsoft.com/office/drawing/2014/main" id="{49A1DBEE-2CD1-4936-83D9-BCB62640CE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88922795"/>
      </p:ext>
    </p:extLst>
  </p:cSld>
  <p:clrMapOvr>
    <a:masterClrMapping/>
  </p:clrMapOvr>
  <mc:AlternateContent xmlns:mc="http://schemas.openxmlformats.org/markup-compatibility/2006" xmlns:p14="http://schemas.microsoft.com/office/powerpoint/2010/main">
    <mc:Choice Requires="p14">
      <p:transition spd="slow" p14:dur="2000" advTm="417781"/>
    </mc:Choice>
    <mc:Fallback xmlns="">
      <p:transition spd="slow" advTm="41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1AC6-65F7-4A52-995F-2C8C8339EC43}"/>
              </a:ext>
            </a:extLst>
          </p:cNvPr>
          <p:cNvSpPr>
            <a:spLocks noGrp="1"/>
          </p:cNvSpPr>
          <p:nvPr>
            <p:ph type="title"/>
          </p:nvPr>
        </p:nvSpPr>
        <p:spPr>
          <a:xfrm>
            <a:off x="2553115" y="5780014"/>
            <a:ext cx="7236360" cy="734757"/>
          </a:xfrm>
        </p:spPr>
        <p:txBody>
          <a:bodyPr vert="horz" lIns="91440" tIns="45720" rIns="91440" bIns="45720" rtlCol="0" anchor="ctr">
            <a:normAutofit fontScale="90000"/>
          </a:bodyPr>
          <a:lstStyle/>
          <a:p>
            <a:r>
              <a:rPr lang="en-GB" dirty="0">
                <a:latin typeface="Gill Sans MT" panose="020B0502020104020203" pitchFamily="34" charset="0"/>
              </a:rPr>
              <a:t>Case Study 2</a:t>
            </a:r>
            <a:br>
              <a:rPr lang="en-GB" dirty="0">
                <a:latin typeface="Gill Sans MT" panose="020B0502020104020203" pitchFamily="34" charset="0"/>
              </a:rPr>
            </a:br>
            <a:r>
              <a:rPr lang="en-GB" sz="2200" dirty="0">
                <a:latin typeface="Gill Sans MT" panose="020B0502020104020203" pitchFamily="34" charset="0"/>
              </a:rPr>
              <a:t>Risk Analysis and Risk Process support for a major contractor within the UK Defence Nuclear industry</a:t>
            </a:r>
            <a:br>
              <a:rPr lang="en-GB" sz="2200" dirty="0">
                <a:latin typeface="Gill Sans MT" panose="020B0502020104020203" pitchFamily="34" charset="0"/>
              </a:rPr>
            </a:br>
            <a:endParaRPr lang="en-GB" dirty="0">
              <a:latin typeface="Gill Sans MT" panose="020B0502020104020203" pitchFamily="34" charset="0"/>
            </a:endParaRPr>
          </a:p>
        </p:txBody>
      </p:sp>
      <p:pic>
        <p:nvPicPr>
          <p:cNvPr id="5" name="Audio 4">
            <a:hlinkClick r:id="" action="ppaction://media"/>
            <a:extLst>
              <a:ext uri="{FF2B5EF4-FFF2-40B4-BE49-F238E27FC236}">
                <a16:creationId xmlns:a16="http://schemas.microsoft.com/office/drawing/2014/main" id="{B87A149C-F0CA-4F72-A8EF-F192237B0C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426920"/>
      </p:ext>
    </p:extLst>
  </p:cSld>
  <p:clrMapOvr>
    <a:masterClrMapping/>
  </p:clrMapOvr>
  <mc:AlternateContent xmlns:mc="http://schemas.openxmlformats.org/markup-compatibility/2006" xmlns:p14="http://schemas.microsoft.com/office/powerpoint/2010/main">
    <mc:Choice Requires="p14">
      <p:transition spd="slow" p14:dur="2000" advTm="43101"/>
    </mc:Choice>
    <mc:Fallback xmlns="">
      <p:transition spd="slow" advTm="4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F0F2139-BE71-40EF-9C30-3E261894AFBC}"/>
              </a:ext>
            </a:extLst>
          </p:cNvPr>
          <p:cNvGrpSpPr/>
          <p:nvPr/>
        </p:nvGrpSpPr>
        <p:grpSpPr>
          <a:xfrm>
            <a:off x="254326" y="3485817"/>
            <a:ext cx="6569176" cy="1142732"/>
            <a:chOff x="4755316" y="4873667"/>
            <a:chExt cx="7819441" cy="1307870"/>
          </a:xfrm>
          <a:effectLst>
            <a:outerShdw blurRad="50800" dist="50800" dir="5400000" algn="ctr" rotWithShape="0">
              <a:srgbClr val="2E5D89"/>
            </a:outerShdw>
          </a:effectLst>
        </p:grpSpPr>
        <p:pic>
          <p:nvPicPr>
            <p:cNvPr id="3" name="Picture 2">
              <a:extLst>
                <a:ext uri="{FF2B5EF4-FFF2-40B4-BE49-F238E27FC236}">
                  <a16:creationId xmlns:a16="http://schemas.microsoft.com/office/drawing/2014/main" id="{3DC292AE-C1CA-4A78-AF99-430F5C0A7E0D}"/>
                </a:ext>
              </a:extLst>
            </p:cNvPr>
            <p:cNvPicPr>
              <a:picLocks noChangeAspect="1"/>
            </p:cNvPicPr>
            <p:nvPr/>
          </p:nvPicPr>
          <p:blipFill>
            <a:blip r:embed="rId5"/>
            <a:stretch>
              <a:fillRect/>
            </a:stretch>
          </p:blipFill>
          <p:spPr>
            <a:xfrm>
              <a:off x="6250157" y="4914712"/>
              <a:ext cx="6324600" cy="1266825"/>
            </a:xfrm>
            <a:prstGeom prst="rect">
              <a:avLst/>
            </a:prstGeom>
          </p:spPr>
        </p:pic>
        <p:pic>
          <p:nvPicPr>
            <p:cNvPr id="5" name="Picture 4">
              <a:extLst>
                <a:ext uri="{FF2B5EF4-FFF2-40B4-BE49-F238E27FC236}">
                  <a16:creationId xmlns:a16="http://schemas.microsoft.com/office/drawing/2014/main" id="{BA2CB348-9817-41A6-AE38-BA022DD52D59}"/>
                </a:ext>
              </a:extLst>
            </p:cNvPr>
            <p:cNvPicPr>
              <a:picLocks noChangeAspect="1"/>
            </p:cNvPicPr>
            <p:nvPr/>
          </p:nvPicPr>
          <p:blipFill>
            <a:blip r:embed="rId6"/>
            <a:stretch>
              <a:fillRect/>
            </a:stretch>
          </p:blipFill>
          <p:spPr>
            <a:xfrm>
              <a:off x="4792832" y="5159417"/>
              <a:ext cx="1457325" cy="590550"/>
            </a:xfrm>
            <a:prstGeom prst="rect">
              <a:avLst/>
            </a:prstGeom>
          </p:spPr>
        </p:pic>
        <p:pic>
          <p:nvPicPr>
            <p:cNvPr id="6" name="Picture 5">
              <a:extLst>
                <a:ext uri="{FF2B5EF4-FFF2-40B4-BE49-F238E27FC236}">
                  <a16:creationId xmlns:a16="http://schemas.microsoft.com/office/drawing/2014/main" id="{37CA1FAE-0129-4BEC-A447-D05BF5B2D47D}"/>
                </a:ext>
              </a:extLst>
            </p:cNvPr>
            <p:cNvPicPr>
              <a:picLocks noChangeAspect="1"/>
            </p:cNvPicPr>
            <p:nvPr/>
          </p:nvPicPr>
          <p:blipFill>
            <a:blip r:embed="rId7"/>
            <a:stretch>
              <a:fillRect/>
            </a:stretch>
          </p:blipFill>
          <p:spPr>
            <a:xfrm>
              <a:off x="4755316" y="4873667"/>
              <a:ext cx="885825" cy="285750"/>
            </a:xfrm>
            <a:prstGeom prst="rect">
              <a:avLst/>
            </a:prstGeom>
          </p:spPr>
        </p:pic>
      </p:grpSp>
      <p:grpSp>
        <p:nvGrpSpPr>
          <p:cNvPr id="15" name="Group 14">
            <a:extLst>
              <a:ext uri="{FF2B5EF4-FFF2-40B4-BE49-F238E27FC236}">
                <a16:creationId xmlns:a16="http://schemas.microsoft.com/office/drawing/2014/main" id="{1A751903-12ED-4808-A479-CD755DD4D776}"/>
              </a:ext>
            </a:extLst>
          </p:cNvPr>
          <p:cNvGrpSpPr/>
          <p:nvPr/>
        </p:nvGrpSpPr>
        <p:grpSpPr>
          <a:xfrm>
            <a:off x="5292634" y="2448807"/>
            <a:ext cx="6706730" cy="1011227"/>
            <a:chOff x="2746759" y="1415928"/>
            <a:chExt cx="7744076" cy="1181100"/>
          </a:xfrm>
          <a:effectLst>
            <a:outerShdw blurRad="50800" dist="50800" dir="5400000" algn="ctr" rotWithShape="0">
              <a:srgbClr val="2E5D89"/>
            </a:outerShdw>
          </a:effectLst>
        </p:grpSpPr>
        <p:pic>
          <p:nvPicPr>
            <p:cNvPr id="13" name="Picture 12">
              <a:extLst>
                <a:ext uri="{FF2B5EF4-FFF2-40B4-BE49-F238E27FC236}">
                  <a16:creationId xmlns:a16="http://schemas.microsoft.com/office/drawing/2014/main" id="{843753E2-68C9-4AD1-8EDE-26AB1D7C4B43}"/>
                </a:ext>
              </a:extLst>
            </p:cNvPr>
            <p:cNvPicPr>
              <a:picLocks noChangeAspect="1"/>
            </p:cNvPicPr>
            <p:nvPr/>
          </p:nvPicPr>
          <p:blipFill>
            <a:blip r:embed="rId8"/>
            <a:stretch>
              <a:fillRect/>
            </a:stretch>
          </p:blipFill>
          <p:spPr>
            <a:xfrm>
              <a:off x="4261485" y="1415928"/>
              <a:ext cx="6229350" cy="1181100"/>
            </a:xfrm>
            <a:prstGeom prst="rect">
              <a:avLst/>
            </a:prstGeom>
          </p:spPr>
        </p:pic>
        <p:pic>
          <p:nvPicPr>
            <p:cNvPr id="14" name="Picture 13">
              <a:extLst>
                <a:ext uri="{FF2B5EF4-FFF2-40B4-BE49-F238E27FC236}">
                  <a16:creationId xmlns:a16="http://schemas.microsoft.com/office/drawing/2014/main" id="{2CDCEAB2-6C9C-4A7B-BF38-F1A060AD0983}"/>
                </a:ext>
              </a:extLst>
            </p:cNvPr>
            <p:cNvPicPr>
              <a:picLocks noChangeAspect="1"/>
            </p:cNvPicPr>
            <p:nvPr/>
          </p:nvPicPr>
          <p:blipFill rotWithShape="1">
            <a:blip r:embed="rId9"/>
            <a:srcRect r="80635" b="20425"/>
            <a:stretch/>
          </p:blipFill>
          <p:spPr>
            <a:xfrm>
              <a:off x="2746759" y="1415928"/>
              <a:ext cx="1514726" cy="1038183"/>
            </a:xfrm>
            <a:prstGeom prst="rect">
              <a:avLst/>
            </a:prstGeom>
          </p:spPr>
        </p:pic>
      </p:grpSp>
      <p:grpSp>
        <p:nvGrpSpPr>
          <p:cNvPr id="19" name="Group 18">
            <a:extLst>
              <a:ext uri="{FF2B5EF4-FFF2-40B4-BE49-F238E27FC236}">
                <a16:creationId xmlns:a16="http://schemas.microsoft.com/office/drawing/2014/main" id="{E2CDA7FC-04AD-4620-B41D-190BDBDC950D}"/>
              </a:ext>
            </a:extLst>
          </p:cNvPr>
          <p:cNvGrpSpPr/>
          <p:nvPr/>
        </p:nvGrpSpPr>
        <p:grpSpPr>
          <a:xfrm>
            <a:off x="6312024" y="4114987"/>
            <a:ext cx="5677773" cy="1945945"/>
            <a:chOff x="5824729" y="4149142"/>
            <a:chExt cx="5677773" cy="1945945"/>
          </a:xfrm>
          <a:effectLst>
            <a:outerShdw blurRad="50800" dist="50800" dir="5400000" algn="ctr" rotWithShape="0">
              <a:srgbClr val="2E5D89"/>
            </a:outerShdw>
          </a:effectLst>
        </p:grpSpPr>
        <p:grpSp>
          <p:nvGrpSpPr>
            <p:cNvPr id="17" name="Group 16">
              <a:extLst>
                <a:ext uri="{FF2B5EF4-FFF2-40B4-BE49-F238E27FC236}">
                  <a16:creationId xmlns:a16="http://schemas.microsoft.com/office/drawing/2014/main" id="{4445777C-5885-420A-83B8-A95A42BB21B6}"/>
                </a:ext>
              </a:extLst>
            </p:cNvPr>
            <p:cNvGrpSpPr/>
            <p:nvPr/>
          </p:nvGrpSpPr>
          <p:grpSpPr>
            <a:xfrm>
              <a:off x="5824729" y="4149142"/>
              <a:ext cx="5677773" cy="1459017"/>
              <a:chOff x="418227" y="4342270"/>
              <a:chExt cx="5677773" cy="1459017"/>
            </a:xfrm>
          </p:grpSpPr>
          <p:pic>
            <p:nvPicPr>
              <p:cNvPr id="2" name="Picture 1">
                <a:extLst>
                  <a:ext uri="{FF2B5EF4-FFF2-40B4-BE49-F238E27FC236}">
                    <a16:creationId xmlns:a16="http://schemas.microsoft.com/office/drawing/2014/main" id="{43019342-98ED-4173-82E7-F1507083EB3C}"/>
                  </a:ext>
                </a:extLst>
              </p:cNvPr>
              <p:cNvPicPr>
                <a:picLocks noChangeAspect="1"/>
              </p:cNvPicPr>
              <p:nvPr/>
            </p:nvPicPr>
            <p:blipFill rotWithShape="1">
              <a:blip r:embed="rId10"/>
              <a:srcRect l="25143" t="28951"/>
              <a:stretch/>
            </p:blipFill>
            <p:spPr>
              <a:xfrm>
                <a:off x="418227" y="4617723"/>
                <a:ext cx="4279500" cy="1183564"/>
              </a:xfrm>
              <a:prstGeom prst="rect">
                <a:avLst/>
              </a:prstGeom>
            </p:spPr>
          </p:pic>
          <p:pic>
            <p:nvPicPr>
              <p:cNvPr id="16" name="Picture 15">
                <a:extLst>
                  <a:ext uri="{FF2B5EF4-FFF2-40B4-BE49-F238E27FC236}">
                    <a16:creationId xmlns:a16="http://schemas.microsoft.com/office/drawing/2014/main" id="{A6F5685D-25B1-44FC-9F27-B0D46945F594}"/>
                  </a:ext>
                </a:extLst>
              </p:cNvPr>
              <p:cNvPicPr>
                <a:picLocks noChangeAspect="1"/>
              </p:cNvPicPr>
              <p:nvPr/>
            </p:nvPicPr>
            <p:blipFill rotWithShape="1">
              <a:blip r:embed="rId10"/>
              <a:srcRect l="877" t="146" r="-231" b="87956"/>
              <a:stretch/>
            </p:blipFill>
            <p:spPr>
              <a:xfrm>
                <a:off x="560672" y="4342270"/>
                <a:ext cx="5535328" cy="249670"/>
              </a:xfrm>
              <a:prstGeom prst="rect">
                <a:avLst/>
              </a:prstGeom>
            </p:spPr>
          </p:pic>
        </p:grpSp>
        <p:pic>
          <p:nvPicPr>
            <p:cNvPr id="18" name="Picture 17">
              <a:extLst>
                <a:ext uri="{FF2B5EF4-FFF2-40B4-BE49-F238E27FC236}">
                  <a16:creationId xmlns:a16="http://schemas.microsoft.com/office/drawing/2014/main" id="{043011D0-6880-465A-869C-6A03D53BAA9A}"/>
                </a:ext>
              </a:extLst>
            </p:cNvPr>
            <p:cNvPicPr>
              <a:picLocks noChangeAspect="1"/>
            </p:cNvPicPr>
            <p:nvPr/>
          </p:nvPicPr>
          <p:blipFill>
            <a:blip r:embed="rId11"/>
            <a:stretch>
              <a:fillRect/>
            </a:stretch>
          </p:blipFill>
          <p:spPr>
            <a:xfrm>
              <a:off x="5957478" y="5714087"/>
              <a:ext cx="1447800" cy="381000"/>
            </a:xfrm>
            <a:prstGeom prst="rect">
              <a:avLst/>
            </a:prstGeom>
          </p:spPr>
        </p:pic>
      </p:grpSp>
      <p:sp>
        <p:nvSpPr>
          <p:cNvPr id="8" name="Rectangle 7">
            <a:extLst>
              <a:ext uri="{FF2B5EF4-FFF2-40B4-BE49-F238E27FC236}">
                <a16:creationId xmlns:a16="http://schemas.microsoft.com/office/drawing/2014/main" id="{5175A88A-90DC-4EF4-B20C-EA6509911776}"/>
              </a:ext>
            </a:extLst>
          </p:cNvPr>
          <p:cNvSpPr/>
          <p:nvPr/>
        </p:nvSpPr>
        <p:spPr>
          <a:xfrm>
            <a:off x="2010124" y="560099"/>
            <a:ext cx="3066865" cy="701731"/>
          </a:xfrm>
          <a:prstGeom prst="rect">
            <a:avLst/>
          </a:prstGeom>
        </p:spPr>
        <p:txBody>
          <a:bodyPr vert="horz" lIns="91440" tIns="45720" rIns="91440" bIns="45720" rtlCol="0" anchor="ctr">
            <a:normAutofit fontScale="92500"/>
          </a:bodyPr>
          <a:lstStyle/>
          <a:p>
            <a:pPr>
              <a:lnSpc>
                <a:spcPct val="90000"/>
              </a:lnSpc>
              <a:spcBef>
                <a:spcPct val="0"/>
              </a:spcBef>
            </a:pPr>
            <a:r>
              <a:rPr lang="en-GB" sz="4400" dirty="0">
                <a:solidFill>
                  <a:srgbClr val="2E5D89"/>
                </a:solidFill>
                <a:latin typeface="Gill Sans MT" panose="020B0502020104020203" pitchFamily="34" charset="0"/>
                <a:ea typeface="+mj-ea"/>
                <a:cs typeface="+mj-cs"/>
              </a:rPr>
              <a:t>Case Study 2</a:t>
            </a:r>
          </a:p>
        </p:txBody>
      </p:sp>
      <p:sp>
        <p:nvSpPr>
          <p:cNvPr id="10" name="Rectangle 9">
            <a:extLst>
              <a:ext uri="{FF2B5EF4-FFF2-40B4-BE49-F238E27FC236}">
                <a16:creationId xmlns:a16="http://schemas.microsoft.com/office/drawing/2014/main" id="{C1F9143F-50F6-4C03-ACC3-2A3582A521EA}"/>
              </a:ext>
            </a:extLst>
          </p:cNvPr>
          <p:cNvSpPr/>
          <p:nvPr/>
        </p:nvSpPr>
        <p:spPr>
          <a:xfrm>
            <a:off x="438884" y="698519"/>
            <a:ext cx="10550353" cy="2271314"/>
          </a:xfrm>
          <a:prstGeom prst="rect">
            <a:avLst/>
          </a:prstGeom>
        </p:spPr>
        <p:txBody>
          <a:bodyPr vert="horz" lIns="91440" tIns="45720" rIns="91440" bIns="45720" rtlCol="0" anchor="ctr">
            <a:normAutofit fontScale="97500"/>
          </a:bodyPr>
          <a:lstStyle/>
          <a:p>
            <a:pPr>
              <a:lnSpc>
                <a:spcPct val="110000"/>
              </a:lnSpc>
              <a:spcBef>
                <a:spcPct val="0"/>
              </a:spcBef>
            </a:pPr>
            <a:r>
              <a:rPr lang="en-GB" sz="2400" dirty="0">
                <a:solidFill>
                  <a:srgbClr val="2E5D89"/>
                </a:solidFill>
                <a:latin typeface="Gill Sans MT" panose="020B0502020104020203" pitchFamily="34" charset="0"/>
                <a:ea typeface="+mj-ea"/>
                <a:cs typeface="+mj-cs"/>
              </a:rPr>
              <a:t>Risk Analysis and Risk Process support for a major contractor within the UK Defence Nuclear industry</a:t>
            </a:r>
          </a:p>
        </p:txBody>
      </p:sp>
      <p:pic>
        <p:nvPicPr>
          <p:cNvPr id="23" name="Audio 22">
            <a:hlinkClick r:id="" action="ppaction://media"/>
            <a:extLst>
              <a:ext uri="{FF2B5EF4-FFF2-40B4-BE49-F238E27FC236}">
                <a16:creationId xmlns:a16="http://schemas.microsoft.com/office/drawing/2014/main" id="{37F6F51A-A672-4C34-95BE-B66091EED22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38025497"/>
      </p:ext>
    </p:extLst>
  </p:cSld>
  <p:clrMapOvr>
    <a:masterClrMapping/>
  </p:clrMapOvr>
  <mc:AlternateContent xmlns:mc="http://schemas.openxmlformats.org/markup-compatibility/2006" xmlns:p14="http://schemas.microsoft.com/office/powerpoint/2010/main">
    <mc:Choice Requires="p14">
      <p:transition spd="slow" p14:dur="2000" advTm="39083"/>
    </mc:Choice>
    <mc:Fallback xmlns="">
      <p:transition spd="slow" advTm="39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D03163-7FFB-4D2B-AC89-31496F2EF51F}"/>
              </a:ext>
            </a:extLst>
          </p:cNvPr>
          <p:cNvPicPr>
            <a:picLocks noChangeAspect="1"/>
          </p:cNvPicPr>
          <p:nvPr/>
        </p:nvPicPr>
        <p:blipFill>
          <a:blip r:embed="rId5"/>
          <a:stretch>
            <a:fillRect/>
          </a:stretch>
        </p:blipFill>
        <p:spPr>
          <a:xfrm>
            <a:off x="7223326" y="302080"/>
            <a:ext cx="4270658" cy="4278716"/>
          </a:xfrm>
          <a:prstGeom prst="rect">
            <a:avLst/>
          </a:prstGeom>
        </p:spPr>
      </p:pic>
      <p:pic>
        <p:nvPicPr>
          <p:cNvPr id="22" name="Picture 21">
            <a:extLst>
              <a:ext uri="{FF2B5EF4-FFF2-40B4-BE49-F238E27FC236}">
                <a16:creationId xmlns:a16="http://schemas.microsoft.com/office/drawing/2014/main" id="{E5731347-0548-480C-AA6B-FFD2171A7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10" y="3368908"/>
            <a:ext cx="4218672" cy="3109414"/>
          </a:xfrm>
          <a:prstGeom prst="rect">
            <a:avLst/>
          </a:prstGeom>
        </p:spPr>
      </p:pic>
      <p:pic>
        <p:nvPicPr>
          <p:cNvPr id="23" name="Picture 22">
            <a:extLst>
              <a:ext uri="{FF2B5EF4-FFF2-40B4-BE49-F238E27FC236}">
                <a16:creationId xmlns:a16="http://schemas.microsoft.com/office/drawing/2014/main" id="{369F0849-D511-41B2-B74A-D554EC2574DA}"/>
              </a:ext>
            </a:extLst>
          </p:cNvPr>
          <p:cNvPicPr>
            <a:picLocks noChangeAspect="1"/>
          </p:cNvPicPr>
          <p:nvPr/>
        </p:nvPicPr>
        <p:blipFill>
          <a:blip r:embed="rId7"/>
          <a:stretch>
            <a:fillRect/>
          </a:stretch>
        </p:blipFill>
        <p:spPr>
          <a:xfrm>
            <a:off x="1550158" y="506740"/>
            <a:ext cx="3458530" cy="3016636"/>
          </a:xfrm>
          <a:prstGeom prst="rect">
            <a:avLst/>
          </a:prstGeom>
        </p:spPr>
      </p:pic>
      <p:pic>
        <p:nvPicPr>
          <p:cNvPr id="24" name="Picture 23">
            <a:extLst>
              <a:ext uri="{FF2B5EF4-FFF2-40B4-BE49-F238E27FC236}">
                <a16:creationId xmlns:a16="http://schemas.microsoft.com/office/drawing/2014/main" id="{C2109FA3-FB9B-4AF7-9817-B5957FFB14E3}"/>
              </a:ext>
            </a:extLst>
          </p:cNvPr>
          <p:cNvPicPr>
            <a:picLocks noChangeAspect="1"/>
          </p:cNvPicPr>
          <p:nvPr/>
        </p:nvPicPr>
        <p:blipFill rotWithShape="1">
          <a:blip r:embed="rId8"/>
          <a:srcRect r="15128"/>
          <a:stretch/>
        </p:blipFill>
        <p:spPr>
          <a:xfrm>
            <a:off x="3700459" y="3873981"/>
            <a:ext cx="2552121" cy="2588501"/>
          </a:xfrm>
          <a:prstGeom prst="rect">
            <a:avLst/>
          </a:prstGeom>
        </p:spPr>
      </p:pic>
      <p:pic>
        <p:nvPicPr>
          <p:cNvPr id="26" name="Picture 25">
            <a:extLst>
              <a:ext uri="{FF2B5EF4-FFF2-40B4-BE49-F238E27FC236}">
                <a16:creationId xmlns:a16="http://schemas.microsoft.com/office/drawing/2014/main" id="{D89E783A-82E3-4DE7-A521-E12716CBA6FE}"/>
              </a:ext>
            </a:extLst>
          </p:cNvPr>
          <p:cNvPicPr>
            <a:picLocks noChangeAspect="1"/>
          </p:cNvPicPr>
          <p:nvPr/>
        </p:nvPicPr>
        <p:blipFill rotWithShape="1">
          <a:blip r:embed="rId9"/>
          <a:srcRect t="5419" r="13608"/>
          <a:stretch/>
        </p:blipFill>
        <p:spPr>
          <a:xfrm>
            <a:off x="5170925" y="2740553"/>
            <a:ext cx="3172310" cy="3166234"/>
          </a:xfrm>
          <a:prstGeom prst="rect">
            <a:avLst/>
          </a:prstGeom>
        </p:spPr>
      </p:pic>
      <p:pic>
        <p:nvPicPr>
          <p:cNvPr id="28" name="Picture 27">
            <a:extLst>
              <a:ext uri="{FF2B5EF4-FFF2-40B4-BE49-F238E27FC236}">
                <a16:creationId xmlns:a16="http://schemas.microsoft.com/office/drawing/2014/main" id="{0D5DA9FA-6CD3-4172-8272-35EE421EB52B}"/>
              </a:ext>
            </a:extLst>
          </p:cNvPr>
          <p:cNvPicPr>
            <a:picLocks noChangeAspect="1"/>
          </p:cNvPicPr>
          <p:nvPr/>
        </p:nvPicPr>
        <p:blipFill rotWithShape="1">
          <a:blip r:embed="rId10"/>
          <a:srcRect l="53836" t="8565"/>
          <a:stretch/>
        </p:blipFill>
        <p:spPr>
          <a:xfrm>
            <a:off x="8246436" y="3962472"/>
            <a:ext cx="2022875" cy="2267577"/>
          </a:xfrm>
          <a:prstGeom prst="rect">
            <a:avLst/>
          </a:prstGeom>
        </p:spPr>
      </p:pic>
      <p:sp>
        <p:nvSpPr>
          <p:cNvPr id="2" name="TextBox 1">
            <a:extLst>
              <a:ext uri="{FF2B5EF4-FFF2-40B4-BE49-F238E27FC236}">
                <a16:creationId xmlns:a16="http://schemas.microsoft.com/office/drawing/2014/main" id="{30454456-59AB-43F5-99FE-BE90815B8EB9}"/>
              </a:ext>
            </a:extLst>
          </p:cNvPr>
          <p:cNvSpPr txBox="1"/>
          <p:nvPr/>
        </p:nvSpPr>
        <p:spPr>
          <a:xfrm>
            <a:off x="778584" y="4471089"/>
            <a:ext cx="2879727" cy="923330"/>
          </a:xfrm>
          <a:prstGeom prst="rect">
            <a:avLst/>
          </a:prstGeom>
          <a:noFill/>
        </p:spPr>
        <p:txBody>
          <a:bodyPr wrap="square" rtlCol="0">
            <a:spAutoFit/>
          </a:bodyPr>
          <a:lstStyle/>
          <a:p>
            <a:r>
              <a:rPr lang="en-GB" sz="5400" b="1" dirty="0">
                <a:solidFill>
                  <a:srgbClr val="ED1852"/>
                </a:solidFill>
                <a:latin typeface="Gill Sans MT" panose="020B0502020104020203" pitchFamily="34" charset="0"/>
              </a:rPr>
              <a:t>Process</a:t>
            </a:r>
            <a:endParaRPr lang="en-GB" sz="6000" b="1" dirty="0">
              <a:solidFill>
                <a:srgbClr val="ED1852"/>
              </a:solidFill>
              <a:latin typeface="Gill Sans MT" panose="020B0502020104020203" pitchFamily="34" charset="0"/>
            </a:endParaRPr>
          </a:p>
        </p:txBody>
      </p:sp>
      <p:sp>
        <p:nvSpPr>
          <p:cNvPr id="11" name="TextBox 10">
            <a:extLst>
              <a:ext uri="{FF2B5EF4-FFF2-40B4-BE49-F238E27FC236}">
                <a16:creationId xmlns:a16="http://schemas.microsoft.com/office/drawing/2014/main" id="{564E3D80-3341-4016-B6D3-8100E507FBC9}"/>
              </a:ext>
            </a:extLst>
          </p:cNvPr>
          <p:cNvSpPr txBox="1"/>
          <p:nvPr/>
        </p:nvSpPr>
        <p:spPr>
          <a:xfrm>
            <a:off x="1341657" y="747281"/>
            <a:ext cx="4115662" cy="923330"/>
          </a:xfrm>
          <a:prstGeom prst="rect">
            <a:avLst/>
          </a:prstGeom>
          <a:noFill/>
        </p:spPr>
        <p:txBody>
          <a:bodyPr wrap="square" rtlCol="0">
            <a:spAutoFit/>
          </a:bodyPr>
          <a:lstStyle/>
          <a:p>
            <a:r>
              <a:rPr lang="en-GB" sz="5400" b="1" dirty="0">
                <a:solidFill>
                  <a:srgbClr val="ED1852"/>
                </a:solidFill>
                <a:latin typeface="Gill Sans MT" panose="020B0502020104020203" pitchFamily="34" charset="0"/>
              </a:rPr>
              <a:t>Procedures</a:t>
            </a:r>
            <a:endParaRPr lang="en-GB" sz="4800" b="1" dirty="0">
              <a:solidFill>
                <a:srgbClr val="ED1852"/>
              </a:solidFill>
              <a:latin typeface="Gill Sans MT" panose="020B0502020104020203" pitchFamily="34" charset="0"/>
            </a:endParaRPr>
          </a:p>
        </p:txBody>
      </p:sp>
      <p:sp>
        <p:nvSpPr>
          <p:cNvPr id="12" name="TextBox 11">
            <a:extLst>
              <a:ext uri="{FF2B5EF4-FFF2-40B4-BE49-F238E27FC236}">
                <a16:creationId xmlns:a16="http://schemas.microsoft.com/office/drawing/2014/main" id="{CFDB64C6-37B8-4879-8ADB-D5563B7AB304}"/>
              </a:ext>
            </a:extLst>
          </p:cNvPr>
          <p:cNvSpPr txBox="1"/>
          <p:nvPr/>
        </p:nvSpPr>
        <p:spPr>
          <a:xfrm>
            <a:off x="5094915" y="3723766"/>
            <a:ext cx="3172309" cy="923330"/>
          </a:xfrm>
          <a:prstGeom prst="rect">
            <a:avLst/>
          </a:prstGeom>
          <a:noFill/>
        </p:spPr>
        <p:txBody>
          <a:bodyPr wrap="square" rtlCol="0">
            <a:spAutoFit/>
          </a:bodyPr>
          <a:lstStyle/>
          <a:p>
            <a:r>
              <a:rPr lang="en-GB" sz="5400" b="1" dirty="0">
                <a:solidFill>
                  <a:srgbClr val="ED1852"/>
                </a:solidFill>
                <a:latin typeface="Gill Sans MT" panose="020B0502020104020203" pitchFamily="34" charset="0"/>
              </a:rPr>
              <a:t>Practices</a:t>
            </a:r>
          </a:p>
        </p:txBody>
      </p:sp>
      <p:sp>
        <p:nvSpPr>
          <p:cNvPr id="13" name="TextBox 12">
            <a:extLst>
              <a:ext uri="{FF2B5EF4-FFF2-40B4-BE49-F238E27FC236}">
                <a16:creationId xmlns:a16="http://schemas.microsoft.com/office/drawing/2014/main" id="{4A5CF655-FF6C-4A89-B47D-6F0248C7211F}"/>
              </a:ext>
            </a:extLst>
          </p:cNvPr>
          <p:cNvSpPr txBox="1"/>
          <p:nvPr/>
        </p:nvSpPr>
        <p:spPr>
          <a:xfrm>
            <a:off x="7139031" y="1670611"/>
            <a:ext cx="4416659" cy="923330"/>
          </a:xfrm>
          <a:prstGeom prst="rect">
            <a:avLst/>
          </a:prstGeom>
          <a:noFill/>
        </p:spPr>
        <p:txBody>
          <a:bodyPr wrap="square" rtlCol="0">
            <a:spAutoFit/>
          </a:bodyPr>
          <a:lstStyle/>
          <a:p>
            <a:r>
              <a:rPr lang="en-GB" sz="5400" b="1" dirty="0">
                <a:solidFill>
                  <a:srgbClr val="ED1852"/>
                </a:solidFill>
                <a:latin typeface="Gill Sans MT" panose="020B0502020104020203" pitchFamily="34" charset="0"/>
              </a:rPr>
              <a:t>Presentation</a:t>
            </a:r>
          </a:p>
        </p:txBody>
      </p:sp>
      <p:pic>
        <p:nvPicPr>
          <p:cNvPr id="6" name="Audio 5">
            <a:hlinkClick r:id="" action="ppaction://media"/>
            <a:extLst>
              <a:ext uri="{FF2B5EF4-FFF2-40B4-BE49-F238E27FC236}">
                <a16:creationId xmlns:a16="http://schemas.microsoft.com/office/drawing/2014/main" id="{58F134FE-F635-4F89-AD97-28D6735E5EA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34371564"/>
      </p:ext>
    </p:extLst>
  </p:cSld>
  <p:clrMapOvr>
    <a:masterClrMapping/>
  </p:clrMapOvr>
  <mc:AlternateContent xmlns:mc="http://schemas.openxmlformats.org/markup-compatibility/2006" xmlns:p14="http://schemas.microsoft.com/office/powerpoint/2010/main">
    <mc:Choice Requires="p14">
      <p:transition spd="slow" p14:dur="2000" advTm="158826"/>
    </mc:Choice>
    <mc:Fallback xmlns="">
      <p:transition spd="slow" advTm="15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2"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ACD6AF3-9961-437E-8EDE-01B1A6C92F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9744306"/>
      </p:ext>
    </p:extLst>
  </p:cSld>
  <p:clrMapOvr>
    <a:masterClrMapping/>
  </p:clrMapOvr>
  <mc:AlternateContent xmlns:mc="http://schemas.openxmlformats.org/markup-compatibility/2006" xmlns:p14="http://schemas.microsoft.com/office/powerpoint/2010/main">
    <mc:Choice Requires="p14">
      <p:transition spd="slow" p14:dur="2000" advTm="24885"/>
    </mc:Choice>
    <mc:Fallback xmlns="">
      <p:transition spd="slow" advTm="2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4246-B10D-4ADD-9325-EF14DF60CD51}"/>
              </a:ext>
            </a:extLst>
          </p:cNvPr>
          <p:cNvSpPr>
            <a:spLocks noGrp="1"/>
          </p:cNvSpPr>
          <p:nvPr>
            <p:ph type="title"/>
          </p:nvPr>
        </p:nvSpPr>
        <p:spPr/>
        <p:txBody>
          <a:bodyPr/>
          <a:lstStyle/>
          <a:p>
            <a:r>
              <a:rPr lang="en-GB" dirty="0">
                <a:latin typeface="Gill Sans MT" panose="020B0502020104020203" pitchFamily="34" charset="0"/>
              </a:rPr>
              <a:t>Agenda</a:t>
            </a:r>
          </a:p>
        </p:txBody>
      </p:sp>
      <p:sp>
        <p:nvSpPr>
          <p:cNvPr id="4" name="Content Placeholder 3">
            <a:extLst>
              <a:ext uri="{FF2B5EF4-FFF2-40B4-BE49-F238E27FC236}">
                <a16:creationId xmlns:a16="http://schemas.microsoft.com/office/drawing/2014/main" id="{DA1C6A4F-1855-47DE-80E0-058D9F93631F}"/>
              </a:ext>
            </a:extLst>
          </p:cNvPr>
          <p:cNvSpPr>
            <a:spLocks noGrp="1"/>
          </p:cNvSpPr>
          <p:nvPr>
            <p:ph idx="13"/>
          </p:nvPr>
        </p:nvSpPr>
        <p:spPr/>
        <p:txBody>
          <a:bodyPr/>
          <a:lstStyle/>
          <a:p>
            <a:r>
              <a:rPr lang="en-US" dirty="0">
                <a:latin typeface="Gill Sans MT" panose="020B0502020104020203" pitchFamily="34" charset="0"/>
              </a:rPr>
              <a:t>Introduction to Redstone Risk</a:t>
            </a:r>
          </a:p>
          <a:p>
            <a:r>
              <a:rPr lang="en-US" dirty="0">
                <a:latin typeface="Gill Sans MT" panose="020B0502020104020203" pitchFamily="34" charset="0"/>
              </a:rPr>
              <a:t>Our Take on Operational and Strategic Risk</a:t>
            </a:r>
          </a:p>
          <a:p>
            <a:r>
              <a:rPr lang="en-US" dirty="0">
                <a:latin typeface="Gill Sans MT" panose="020B0502020104020203" pitchFamily="34" charset="0"/>
              </a:rPr>
              <a:t>Real Life Case Studies</a:t>
            </a:r>
          </a:p>
        </p:txBody>
      </p:sp>
      <p:pic>
        <p:nvPicPr>
          <p:cNvPr id="3" name="Audio 2">
            <a:hlinkClick r:id="" action="ppaction://media"/>
            <a:extLst>
              <a:ext uri="{FF2B5EF4-FFF2-40B4-BE49-F238E27FC236}">
                <a16:creationId xmlns:a16="http://schemas.microsoft.com/office/drawing/2014/main" id="{FA3C58E7-E4A1-41C7-B345-88B6D27DF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3764157"/>
      </p:ext>
    </p:extLst>
  </p:cSld>
  <p:clrMapOvr>
    <a:masterClrMapping/>
  </p:clrMapOvr>
  <mc:AlternateContent xmlns:mc="http://schemas.openxmlformats.org/markup-compatibility/2006" xmlns:p14="http://schemas.microsoft.com/office/powerpoint/2010/main">
    <mc:Choice Requires="p14">
      <p:transition spd="slow" p14:dur="2000" advTm="47890"/>
    </mc:Choice>
    <mc:Fallback xmlns="">
      <p:transition spd="slow" advTm="4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ABA0E1-21B5-4FCA-A257-3200CCD3130D}"/>
              </a:ext>
            </a:extLst>
          </p:cNvPr>
          <p:cNvSpPr>
            <a:spLocks noGrp="1"/>
          </p:cNvSpPr>
          <p:nvPr>
            <p:ph type="body" idx="1"/>
          </p:nvPr>
        </p:nvSpPr>
        <p:spPr>
          <a:xfrm>
            <a:off x="685641" y="1320746"/>
            <a:ext cx="5157787" cy="823912"/>
          </a:xfrm>
        </p:spPr>
        <p:txBody>
          <a:bodyPr/>
          <a:lstStyle/>
          <a:p>
            <a:r>
              <a:rPr lang="en-GB" dirty="0">
                <a:latin typeface="Gill Sans MT" panose="020B0502020104020203" pitchFamily="34" charset="0"/>
              </a:rPr>
              <a:t>Will Foulds</a:t>
            </a:r>
          </a:p>
          <a:p>
            <a:r>
              <a:rPr lang="en-GB" sz="2000" dirty="0">
                <a:solidFill>
                  <a:srgbClr val="ED1852"/>
                </a:solidFill>
                <a:latin typeface="Gill Sans MT" panose="020B0502020104020203" pitchFamily="34" charset="0"/>
              </a:rPr>
              <a:t>BEng, MSc, CFIRM </a:t>
            </a:r>
          </a:p>
        </p:txBody>
      </p:sp>
      <p:sp>
        <p:nvSpPr>
          <p:cNvPr id="5" name="Text Placeholder 4">
            <a:extLst>
              <a:ext uri="{FF2B5EF4-FFF2-40B4-BE49-F238E27FC236}">
                <a16:creationId xmlns:a16="http://schemas.microsoft.com/office/drawing/2014/main" id="{D8C5E7DC-0586-4BCE-BAE5-1859950DB549}"/>
              </a:ext>
            </a:extLst>
          </p:cNvPr>
          <p:cNvSpPr>
            <a:spLocks noGrp="1"/>
          </p:cNvSpPr>
          <p:nvPr>
            <p:ph type="body" sz="quarter" idx="3"/>
          </p:nvPr>
        </p:nvSpPr>
        <p:spPr>
          <a:xfrm>
            <a:off x="6172200" y="1308836"/>
            <a:ext cx="5183188" cy="823912"/>
          </a:xfrm>
        </p:spPr>
        <p:txBody>
          <a:bodyPr/>
          <a:lstStyle/>
          <a:p>
            <a:r>
              <a:rPr lang="en-GB" dirty="0">
                <a:latin typeface="Gill Sans MT" panose="020B0502020104020203" pitchFamily="34" charset="0"/>
              </a:rPr>
              <a:t>Gareth Day</a:t>
            </a:r>
          </a:p>
          <a:p>
            <a:r>
              <a:rPr lang="en-GB" sz="2000" dirty="0">
                <a:solidFill>
                  <a:srgbClr val="ED1852"/>
                </a:solidFill>
                <a:latin typeface="Gill Sans MT" panose="020B0502020104020203" pitchFamily="34" charset="0"/>
              </a:rPr>
              <a:t>BA(Hons), </a:t>
            </a:r>
            <a:r>
              <a:rPr lang="en-GB" sz="2000" dirty="0" err="1">
                <a:solidFill>
                  <a:srgbClr val="ED1852"/>
                </a:solidFill>
                <a:latin typeface="Gill Sans MT" panose="020B0502020104020203" pitchFamily="34" charset="0"/>
              </a:rPr>
              <a:t>LL.Dip</a:t>
            </a:r>
            <a:r>
              <a:rPr lang="en-GB" sz="2000" dirty="0">
                <a:solidFill>
                  <a:srgbClr val="ED1852"/>
                </a:solidFill>
                <a:latin typeface="Gill Sans MT" panose="020B0502020104020203" pitchFamily="34" charset="0"/>
              </a:rPr>
              <a:t>, MSc, PMQ </a:t>
            </a:r>
          </a:p>
        </p:txBody>
      </p:sp>
      <p:pic>
        <p:nvPicPr>
          <p:cNvPr id="18" name="Content Placeholder 17" descr="A person sitting at a table&#10;&#10;Description automatically generated">
            <a:extLst>
              <a:ext uri="{FF2B5EF4-FFF2-40B4-BE49-F238E27FC236}">
                <a16:creationId xmlns:a16="http://schemas.microsoft.com/office/drawing/2014/main" id="{B420E322-ED81-44F3-9910-967BF29B054F}"/>
              </a:ext>
            </a:extLst>
          </p:cNvPr>
          <p:cNvPicPr>
            <a:picLocks noGrp="1" noChangeAspect="1"/>
          </p:cNvPicPr>
          <p:nvPr>
            <p:ph sz="quarter" idx="4"/>
          </p:nvPr>
        </p:nvPicPr>
        <p:blipFill>
          <a:blip r:embed="rId4"/>
          <a:stretch>
            <a:fillRect/>
          </a:stretch>
        </p:blipFill>
        <p:spPr>
          <a:xfrm>
            <a:off x="6261303" y="2253164"/>
            <a:ext cx="2181436" cy="3268070"/>
          </a:xfrm>
        </p:spPr>
      </p:pic>
      <p:pic>
        <p:nvPicPr>
          <p:cNvPr id="16" name="Content Placeholder 15" descr="A person sitting at a table&#10;&#10;Description automatically generated">
            <a:extLst>
              <a:ext uri="{FF2B5EF4-FFF2-40B4-BE49-F238E27FC236}">
                <a16:creationId xmlns:a16="http://schemas.microsoft.com/office/drawing/2014/main" id="{7A484BCE-57AE-4B34-8A2D-09FA26646932}"/>
              </a:ext>
            </a:extLst>
          </p:cNvPr>
          <p:cNvPicPr>
            <a:picLocks noGrp="1" noChangeAspect="1"/>
          </p:cNvPicPr>
          <p:nvPr>
            <p:ph sz="half" idx="2"/>
          </p:nvPr>
        </p:nvPicPr>
        <p:blipFill>
          <a:blip r:embed="rId5"/>
          <a:stretch>
            <a:fillRect/>
          </a:stretch>
        </p:blipFill>
        <p:spPr>
          <a:xfrm>
            <a:off x="663619" y="2253165"/>
            <a:ext cx="2181435" cy="3268069"/>
          </a:xfrm>
        </p:spPr>
      </p:pic>
      <p:sp>
        <p:nvSpPr>
          <p:cNvPr id="19" name="TextBox 18">
            <a:extLst>
              <a:ext uri="{FF2B5EF4-FFF2-40B4-BE49-F238E27FC236}">
                <a16:creationId xmlns:a16="http://schemas.microsoft.com/office/drawing/2014/main" id="{F85EDFE4-25FB-4FE1-86AA-58118EC7A6DF}"/>
              </a:ext>
            </a:extLst>
          </p:cNvPr>
          <p:cNvSpPr txBox="1"/>
          <p:nvPr/>
        </p:nvSpPr>
        <p:spPr>
          <a:xfrm>
            <a:off x="2939556" y="2300933"/>
            <a:ext cx="2818147" cy="313932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2E5D89"/>
                </a:solidFill>
                <a:latin typeface="Gill Sans MT" panose="020B0502020104020203" pitchFamily="34" charset="0"/>
              </a:rPr>
              <a:t>17 years’ Experience</a:t>
            </a:r>
          </a:p>
          <a:p>
            <a:pPr marL="285750" indent="-285750">
              <a:buFont typeface="Arial" panose="020B0604020202020204" pitchFamily="34" charset="0"/>
              <a:buChar char="•"/>
            </a:pPr>
            <a:r>
              <a:rPr lang="en-GB" dirty="0">
                <a:solidFill>
                  <a:srgbClr val="2E5D89"/>
                </a:solidFill>
                <a:latin typeface="Gill Sans MT" panose="020B0502020104020203" pitchFamily="34" charset="0"/>
              </a:rPr>
              <a:t>Previously: Babcock International Group, QinetiQ and BMT</a:t>
            </a:r>
          </a:p>
          <a:p>
            <a:pPr marL="285750" indent="-285750">
              <a:buFont typeface="Arial" panose="020B0604020202020204" pitchFamily="34" charset="0"/>
              <a:buChar char="•"/>
            </a:pPr>
            <a:endParaRPr lang="en-GB" dirty="0">
              <a:solidFill>
                <a:srgbClr val="2E5D89"/>
              </a:solidFill>
              <a:latin typeface="Gill Sans MT" panose="020B0502020104020203" pitchFamily="34" charset="0"/>
            </a:endParaRPr>
          </a:p>
          <a:p>
            <a:pPr marL="285750" indent="-285750">
              <a:buFont typeface="Arial" panose="020B0604020202020204" pitchFamily="34" charset="0"/>
              <a:buChar char="•"/>
            </a:pPr>
            <a:r>
              <a:rPr lang="en-GB" dirty="0">
                <a:solidFill>
                  <a:srgbClr val="2E5D89"/>
                </a:solidFill>
                <a:latin typeface="Gill Sans MT" panose="020B0502020104020203" pitchFamily="34" charset="0"/>
              </a:rPr>
              <a:t>Fellow of IRM</a:t>
            </a:r>
          </a:p>
          <a:p>
            <a:pPr marL="285750" indent="-285750">
              <a:buFont typeface="Arial" panose="020B0604020202020204" pitchFamily="34" charset="0"/>
              <a:buChar char="•"/>
            </a:pPr>
            <a:r>
              <a:rPr lang="en-GB" dirty="0">
                <a:solidFill>
                  <a:srgbClr val="2E5D89"/>
                </a:solidFill>
                <a:latin typeface="Gill Sans MT" panose="020B0502020104020203" pitchFamily="34" charset="0"/>
              </a:rPr>
              <a:t>MSc with Distinction in Risk Management</a:t>
            </a:r>
          </a:p>
          <a:p>
            <a:pPr marL="285750" indent="-285750">
              <a:buFont typeface="Arial" panose="020B0604020202020204" pitchFamily="34" charset="0"/>
              <a:buChar char="•"/>
            </a:pPr>
            <a:r>
              <a:rPr lang="en-GB" dirty="0">
                <a:solidFill>
                  <a:srgbClr val="2E5D89"/>
                </a:solidFill>
                <a:latin typeface="Gill Sans MT" panose="020B0502020104020203" pitchFamily="34" charset="0"/>
              </a:rPr>
              <a:t>Former external examiner to Glasgow Caledonian</a:t>
            </a:r>
          </a:p>
        </p:txBody>
      </p:sp>
      <p:sp>
        <p:nvSpPr>
          <p:cNvPr id="20" name="TextBox 19">
            <a:extLst>
              <a:ext uri="{FF2B5EF4-FFF2-40B4-BE49-F238E27FC236}">
                <a16:creationId xmlns:a16="http://schemas.microsoft.com/office/drawing/2014/main" id="{83E94E82-A276-43EB-A2E3-5DCA89202929}"/>
              </a:ext>
            </a:extLst>
          </p:cNvPr>
          <p:cNvSpPr txBox="1"/>
          <p:nvPr/>
        </p:nvSpPr>
        <p:spPr>
          <a:xfrm>
            <a:off x="8604353" y="2285562"/>
            <a:ext cx="2818147"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2E5D89"/>
                </a:solidFill>
                <a:latin typeface="Gill Sans MT" panose="020B0502020104020203" pitchFamily="34" charset="0"/>
              </a:rPr>
              <a:t>6 years’ Experience</a:t>
            </a:r>
          </a:p>
          <a:p>
            <a:pPr marL="285750" indent="-285750">
              <a:buFont typeface="Arial" panose="020B0604020202020204" pitchFamily="34" charset="0"/>
              <a:buChar char="•"/>
            </a:pPr>
            <a:r>
              <a:rPr lang="en-GB" dirty="0">
                <a:solidFill>
                  <a:srgbClr val="2E5D89"/>
                </a:solidFill>
                <a:latin typeface="Gill Sans MT" panose="020B0502020104020203" pitchFamily="34" charset="0"/>
              </a:rPr>
              <a:t>Previously: Babcock International Group</a:t>
            </a:r>
          </a:p>
          <a:p>
            <a:pPr marL="285750" indent="-285750">
              <a:buFont typeface="Arial" panose="020B0604020202020204" pitchFamily="34" charset="0"/>
              <a:buChar char="•"/>
            </a:pPr>
            <a:endParaRPr lang="en-GB" dirty="0">
              <a:solidFill>
                <a:srgbClr val="2E5D89"/>
              </a:solidFill>
              <a:latin typeface="Gill Sans MT" panose="020B0502020104020203" pitchFamily="34" charset="0"/>
            </a:endParaRPr>
          </a:p>
          <a:p>
            <a:pPr marL="285750" indent="-285750">
              <a:buFont typeface="Arial" panose="020B0604020202020204" pitchFamily="34" charset="0"/>
              <a:buChar char="•"/>
            </a:pPr>
            <a:r>
              <a:rPr lang="en-GB" dirty="0">
                <a:solidFill>
                  <a:srgbClr val="2E5D89"/>
                </a:solidFill>
                <a:latin typeface="Gill Sans MT" panose="020B0502020104020203" pitchFamily="34" charset="0"/>
              </a:rPr>
              <a:t>MSc Management</a:t>
            </a:r>
          </a:p>
          <a:p>
            <a:pPr marL="285750" indent="-285750">
              <a:buFont typeface="Arial" panose="020B0604020202020204" pitchFamily="34" charset="0"/>
              <a:buChar char="•"/>
            </a:pPr>
            <a:r>
              <a:rPr lang="en-GB" dirty="0">
                <a:solidFill>
                  <a:srgbClr val="2E5D89"/>
                </a:solidFill>
                <a:latin typeface="Gill Sans MT" panose="020B0502020104020203" pitchFamily="34" charset="0"/>
              </a:rPr>
              <a:t>APM PMQ</a:t>
            </a:r>
          </a:p>
        </p:txBody>
      </p:sp>
      <p:pic>
        <p:nvPicPr>
          <p:cNvPr id="8" name="Audio 7">
            <a:hlinkClick r:id="" action="ppaction://media"/>
            <a:extLst>
              <a:ext uri="{FF2B5EF4-FFF2-40B4-BE49-F238E27FC236}">
                <a16:creationId xmlns:a16="http://schemas.microsoft.com/office/drawing/2014/main" id="{F145960C-3FF1-4A0E-A56E-F7AA829B2E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3175939"/>
      </p:ext>
    </p:extLst>
  </p:cSld>
  <p:clrMapOvr>
    <a:masterClrMapping/>
  </p:clrMapOvr>
  <mc:AlternateContent xmlns:mc="http://schemas.openxmlformats.org/markup-compatibility/2006" xmlns:p14="http://schemas.microsoft.com/office/powerpoint/2010/main">
    <mc:Choice Requires="p14">
      <p:transition spd="slow" p14:dur="2000" advTm="83448"/>
    </mc:Choice>
    <mc:Fallback xmlns="">
      <p:transition spd="slow" advTm="8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8D41-F3F1-4B52-AE4A-0B4E972F0E47}"/>
              </a:ext>
            </a:extLst>
          </p:cNvPr>
          <p:cNvSpPr>
            <a:spLocks noGrp="1"/>
          </p:cNvSpPr>
          <p:nvPr>
            <p:ph type="title"/>
          </p:nvPr>
        </p:nvSpPr>
        <p:spPr/>
        <p:txBody>
          <a:bodyPr>
            <a:normAutofit fontScale="90000"/>
          </a:bodyPr>
          <a:lstStyle/>
          <a:p>
            <a:r>
              <a:rPr lang="en-GB" b="1" i="0">
                <a:solidFill>
                  <a:srgbClr val="FFFFFF"/>
                </a:solidFill>
                <a:effectLst/>
                <a:latin typeface="Open Sans"/>
              </a:rPr>
              <a:t>Providing </a:t>
            </a:r>
            <a:r>
              <a:rPr lang="en-GB" b="1" i="0">
                <a:solidFill>
                  <a:srgbClr val="ED1852"/>
                </a:solidFill>
                <a:effectLst/>
                <a:latin typeface="Open Sans"/>
              </a:rPr>
              <a:t>trusted</a:t>
            </a:r>
            <a:r>
              <a:rPr lang="en-GB" b="1" i="0">
                <a:solidFill>
                  <a:srgbClr val="FFFFFF"/>
                </a:solidFill>
                <a:effectLst/>
                <a:latin typeface="Open Sans"/>
              </a:rPr>
              <a:t> risk management consulting, modelling, and analytics</a:t>
            </a:r>
            <a:br>
              <a:rPr lang="en-GB" b="1" i="0">
                <a:solidFill>
                  <a:srgbClr val="FFFFFF"/>
                </a:solidFill>
                <a:effectLst/>
                <a:latin typeface="Open Sans"/>
              </a:rPr>
            </a:br>
            <a:r>
              <a:rPr lang="en-GB" b="1" i="0">
                <a:solidFill>
                  <a:srgbClr val="FFFFFF"/>
                </a:solidFill>
                <a:effectLst/>
                <a:latin typeface="Open Sans"/>
              </a:rPr>
              <a:t>to Defence and Energy customers</a:t>
            </a:r>
            <a:r>
              <a:rPr lang="en-GB" b="1" i="0">
                <a:solidFill>
                  <a:srgbClr val="ED1852"/>
                </a:solidFill>
                <a:effectLst/>
                <a:latin typeface="Open Sans"/>
              </a:rPr>
              <a:t>.</a:t>
            </a:r>
            <a:r>
              <a:rPr lang="en-GB" b="1" i="0">
                <a:solidFill>
                  <a:srgbClr val="FFFFFF"/>
                </a:solidFill>
                <a:effectLst/>
                <a:latin typeface="Open Sans"/>
              </a:rPr>
              <a:t/>
            </a:r>
            <a:br>
              <a:rPr lang="en-GB" b="1" i="0">
                <a:solidFill>
                  <a:srgbClr val="FFFFFF"/>
                </a:solidFill>
                <a:effectLst/>
                <a:latin typeface="Open Sans"/>
              </a:rPr>
            </a:br>
            <a:r>
              <a:rPr lang="en-GB" b="1" i="0">
                <a:solidFill>
                  <a:srgbClr val="333333"/>
                </a:solidFill>
                <a:effectLst/>
                <a:latin typeface="Open Sans"/>
              </a:rPr>
              <a:t/>
            </a:r>
            <a:br>
              <a:rPr lang="en-GB" b="1" i="0">
                <a:solidFill>
                  <a:srgbClr val="333333"/>
                </a:solidFill>
                <a:effectLst/>
                <a:latin typeface="Open Sans"/>
              </a:rPr>
            </a:br>
            <a:r>
              <a:rPr lang="en-GB" b="1" i="0">
                <a:solidFill>
                  <a:srgbClr val="FFFFFF"/>
                </a:solidFill>
                <a:effectLst/>
                <a:latin typeface="Open Sans"/>
              </a:rPr>
              <a:t>We make risk information </a:t>
            </a:r>
            <a:r>
              <a:rPr lang="en-GB" b="1" i="0">
                <a:solidFill>
                  <a:srgbClr val="ED1852"/>
                </a:solidFill>
                <a:effectLst/>
                <a:latin typeface="Open Sans"/>
              </a:rPr>
              <a:t>useful.</a:t>
            </a:r>
            <a:r>
              <a:rPr lang="en-GB" b="1" i="0">
                <a:solidFill>
                  <a:srgbClr val="333333"/>
                </a:solidFill>
                <a:effectLst/>
                <a:latin typeface="Open Sans"/>
              </a:rPr>
              <a:t/>
            </a:r>
            <a:br>
              <a:rPr lang="en-GB" b="1" i="0">
                <a:solidFill>
                  <a:srgbClr val="333333"/>
                </a:solidFill>
                <a:effectLst/>
                <a:latin typeface="Open Sans"/>
              </a:rPr>
            </a:br>
            <a:endParaRPr lang="en-GB" dirty="0"/>
          </a:p>
        </p:txBody>
      </p:sp>
      <p:pic>
        <p:nvPicPr>
          <p:cNvPr id="15" name="Audio 14">
            <a:hlinkClick r:id="" action="ppaction://media"/>
            <a:extLst>
              <a:ext uri="{FF2B5EF4-FFF2-40B4-BE49-F238E27FC236}">
                <a16:creationId xmlns:a16="http://schemas.microsoft.com/office/drawing/2014/main" id="{7EEA50A5-9F7D-4159-A69C-E80DEAF4FA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6077396"/>
      </p:ext>
    </p:extLst>
  </p:cSld>
  <p:clrMapOvr>
    <a:masterClrMapping/>
  </p:clrMapOvr>
  <mc:AlternateContent xmlns:mc="http://schemas.openxmlformats.org/markup-compatibility/2006" xmlns:p14="http://schemas.microsoft.com/office/powerpoint/2010/main">
    <mc:Choice Requires="p14">
      <p:transition spd="slow" p14:dur="2000" advTm="35082"/>
    </mc:Choice>
    <mc:Fallback xmlns="">
      <p:transition spd="slow" advTm="35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410EA8-A606-4B23-9F49-9F18B0B7582F}"/>
              </a:ext>
            </a:extLst>
          </p:cNvPr>
          <p:cNvPicPr>
            <a:picLocks noChangeAspect="1"/>
          </p:cNvPicPr>
          <p:nvPr/>
        </p:nvPicPr>
        <p:blipFill rotWithShape="1">
          <a:blip r:embed="rId5"/>
          <a:srcRect t="38297" b="30780"/>
          <a:stretch/>
        </p:blipFill>
        <p:spPr>
          <a:xfrm>
            <a:off x="204280" y="1087606"/>
            <a:ext cx="11783439" cy="2049565"/>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C018F461-9B1C-4E5D-9CD1-5316B94E2763}"/>
              </a:ext>
            </a:extLst>
          </p:cNvPr>
          <p:cNvPicPr>
            <a:picLocks noChangeAspect="1"/>
          </p:cNvPicPr>
          <p:nvPr/>
        </p:nvPicPr>
        <p:blipFill rotWithShape="1">
          <a:blip r:embed="rId6">
            <a:extLst>
              <a:ext uri="{28A0092B-C50C-407E-A947-70E740481C1C}">
                <a14:useLocalDpi xmlns:a14="http://schemas.microsoft.com/office/drawing/2010/main" val="0"/>
              </a:ext>
            </a:extLst>
          </a:blip>
          <a:srcRect t="35558" b="35108"/>
          <a:stretch/>
        </p:blipFill>
        <p:spPr>
          <a:xfrm>
            <a:off x="3568951" y="3820751"/>
            <a:ext cx="1720543" cy="504693"/>
          </a:xfrm>
          <a:prstGeom prst="rect">
            <a:avLst/>
          </a:prstGeom>
        </p:spPr>
      </p:pic>
      <p:pic>
        <p:nvPicPr>
          <p:cNvPr id="4" name="Picture 3" descr="A close up of a logo&#10;&#10;Description automatically generated">
            <a:extLst>
              <a:ext uri="{FF2B5EF4-FFF2-40B4-BE49-F238E27FC236}">
                <a16:creationId xmlns:a16="http://schemas.microsoft.com/office/drawing/2014/main" id="{382F004C-5F0A-4436-9F5A-39C7196F4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6589" y="4086820"/>
            <a:ext cx="2064307" cy="663764"/>
          </a:xfrm>
          <a:prstGeom prst="rect">
            <a:avLst/>
          </a:prstGeom>
        </p:spPr>
      </p:pic>
      <p:pic>
        <p:nvPicPr>
          <p:cNvPr id="5" name="Picture 4" descr="A close up of a logo&#10;&#10;Description automatically generated">
            <a:extLst>
              <a:ext uri="{FF2B5EF4-FFF2-40B4-BE49-F238E27FC236}">
                <a16:creationId xmlns:a16="http://schemas.microsoft.com/office/drawing/2014/main" id="{35ADDAEB-F907-4D35-8E81-EC70B92E0807}"/>
              </a:ext>
            </a:extLst>
          </p:cNvPr>
          <p:cNvPicPr>
            <a:picLocks noChangeAspect="1"/>
          </p:cNvPicPr>
          <p:nvPr/>
        </p:nvPicPr>
        <p:blipFill rotWithShape="1">
          <a:blip r:embed="rId8">
            <a:extLst>
              <a:ext uri="{28A0092B-C50C-407E-A947-70E740481C1C}">
                <a14:useLocalDpi xmlns:a14="http://schemas.microsoft.com/office/drawing/2010/main" val="0"/>
              </a:ext>
            </a:extLst>
          </a:blip>
          <a:srcRect t="35109" b="31801"/>
          <a:stretch/>
        </p:blipFill>
        <p:spPr>
          <a:xfrm>
            <a:off x="7082680" y="3486145"/>
            <a:ext cx="1892100" cy="626112"/>
          </a:xfrm>
          <a:prstGeom prst="rect">
            <a:avLst/>
          </a:prstGeom>
        </p:spPr>
      </p:pic>
      <p:pic>
        <p:nvPicPr>
          <p:cNvPr id="6" name="Content Placeholder 14" descr="A large ship in a body of water&#10;&#10;Description automatically generated">
            <a:extLst>
              <a:ext uri="{FF2B5EF4-FFF2-40B4-BE49-F238E27FC236}">
                <a16:creationId xmlns:a16="http://schemas.microsoft.com/office/drawing/2014/main" id="{984F9190-229A-4B5A-8581-F97B650A7DD4}"/>
              </a:ext>
            </a:extLst>
          </p:cNvPr>
          <p:cNvPicPr>
            <a:picLocks noChangeAspect="1"/>
          </p:cNvPicPr>
          <p:nvPr/>
        </p:nvPicPr>
        <p:blipFill>
          <a:blip r:embed="rId9"/>
          <a:stretch>
            <a:fillRect/>
          </a:stretch>
        </p:blipFill>
        <p:spPr>
          <a:xfrm>
            <a:off x="5551132" y="4224634"/>
            <a:ext cx="2182338" cy="862710"/>
          </a:xfrm>
          <a:prstGeom prst="rect">
            <a:avLst/>
          </a:prstGeom>
        </p:spPr>
      </p:pic>
      <p:pic>
        <p:nvPicPr>
          <p:cNvPr id="7" name="Content Placeholder 18">
            <a:extLst>
              <a:ext uri="{FF2B5EF4-FFF2-40B4-BE49-F238E27FC236}">
                <a16:creationId xmlns:a16="http://schemas.microsoft.com/office/drawing/2014/main" id="{724DADA3-A8E2-4237-A311-13A0ED0C0DDF}"/>
              </a:ext>
            </a:extLst>
          </p:cNvPr>
          <p:cNvPicPr>
            <a:picLocks noChangeAspect="1"/>
          </p:cNvPicPr>
          <p:nvPr/>
        </p:nvPicPr>
        <p:blipFill>
          <a:blip r:embed="rId10"/>
          <a:stretch>
            <a:fillRect/>
          </a:stretch>
        </p:blipFill>
        <p:spPr>
          <a:xfrm>
            <a:off x="3345883" y="4602708"/>
            <a:ext cx="1820609" cy="1167686"/>
          </a:xfrm>
          <a:prstGeom prst="rect">
            <a:avLst/>
          </a:prstGeom>
        </p:spPr>
      </p:pic>
      <p:pic>
        <p:nvPicPr>
          <p:cNvPr id="9" name="Content Placeholder 16">
            <a:extLst>
              <a:ext uri="{FF2B5EF4-FFF2-40B4-BE49-F238E27FC236}">
                <a16:creationId xmlns:a16="http://schemas.microsoft.com/office/drawing/2014/main" id="{AC1C4573-64FC-4F6F-9ECB-A79D67AEFCE8}"/>
              </a:ext>
            </a:extLst>
          </p:cNvPr>
          <p:cNvPicPr>
            <a:picLocks noChangeAspect="1"/>
          </p:cNvPicPr>
          <p:nvPr/>
        </p:nvPicPr>
        <p:blipFill>
          <a:blip r:embed="rId11"/>
          <a:stretch>
            <a:fillRect/>
          </a:stretch>
        </p:blipFill>
        <p:spPr>
          <a:xfrm>
            <a:off x="10006727" y="4803946"/>
            <a:ext cx="1884169" cy="1256726"/>
          </a:xfrm>
          <a:prstGeom prst="rect">
            <a:avLst/>
          </a:prstGeom>
        </p:spPr>
      </p:pic>
      <p:pic>
        <p:nvPicPr>
          <p:cNvPr id="10" name="Picture 9">
            <a:extLst>
              <a:ext uri="{FF2B5EF4-FFF2-40B4-BE49-F238E27FC236}">
                <a16:creationId xmlns:a16="http://schemas.microsoft.com/office/drawing/2014/main" id="{98DD0CCE-6AF4-497A-9FA4-4E40A6B3A21C}"/>
              </a:ext>
            </a:extLst>
          </p:cNvPr>
          <p:cNvPicPr>
            <a:picLocks noChangeAspect="1"/>
          </p:cNvPicPr>
          <p:nvPr/>
        </p:nvPicPr>
        <p:blipFill>
          <a:blip r:embed="rId12"/>
          <a:stretch>
            <a:fillRect/>
          </a:stretch>
        </p:blipFill>
        <p:spPr>
          <a:xfrm>
            <a:off x="301104" y="4498390"/>
            <a:ext cx="2633561" cy="156228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59B3736-AB9D-447B-96E8-3268B5FFBB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3302" y="3831005"/>
            <a:ext cx="1226996" cy="57785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D75BD22E-A666-4016-93D8-2B3A1EB908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05361" y="3679140"/>
            <a:ext cx="1222280" cy="787916"/>
          </a:xfrm>
          <a:prstGeom prst="rect">
            <a:avLst/>
          </a:prstGeom>
        </p:spPr>
      </p:pic>
      <p:pic>
        <p:nvPicPr>
          <p:cNvPr id="13" name="Picture 12" descr="A close up of a sign&#10;&#10;Description automatically generated">
            <a:extLst>
              <a:ext uri="{FF2B5EF4-FFF2-40B4-BE49-F238E27FC236}">
                <a16:creationId xmlns:a16="http://schemas.microsoft.com/office/drawing/2014/main" id="{A48BFB43-B578-4FB2-AEAB-207CBD20F1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15948" y="4552167"/>
            <a:ext cx="1517665" cy="535177"/>
          </a:xfrm>
          <a:prstGeom prst="rect">
            <a:avLst/>
          </a:prstGeom>
        </p:spPr>
      </p:pic>
      <p:pic>
        <p:nvPicPr>
          <p:cNvPr id="14" name="Picture 13">
            <a:extLst>
              <a:ext uri="{FF2B5EF4-FFF2-40B4-BE49-F238E27FC236}">
                <a16:creationId xmlns:a16="http://schemas.microsoft.com/office/drawing/2014/main" id="{F7F5AAEA-6A25-4662-8B16-E3FE548857A6}"/>
              </a:ext>
            </a:extLst>
          </p:cNvPr>
          <p:cNvPicPr>
            <a:picLocks noChangeAspect="1"/>
          </p:cNvPicPr>
          <p:nvPr/>
        </p:nvPicPr>
        <p:blipFill>
          <a:blip r:embed="rId16"/>
          <a:stretch>
            <a:fillRect/>
          </a:stretch>
        </p:blipFill>
        <p:spPr>
          <a:xfrm>
            <a:off x="8219745" y="5087344"/>
            <a:ext cx="1175015" cy="940012"/>
          </a:xfrm>
          <a:prstGeom prst="rect">
            <a:avLst/>
          </a:prstGeom>
        </p:spPr>
      </p:pic>
      <p:pic>
        <p:nvPicPr>
          <p:cNvPr id="2050" name="Picture 2" descr="Airbus gets $630 million deal under UK military's Skynet 6 push">
            <a:extLst>
              <a:ext uri="{FF2B5EF4-FFF2-40B4-BE49-F238E27FC236}">
                <a16:creationId xmlns:a16="http://schemas.microsoft.com/office/drawing/2014/main" id="{DA72D977-5446-4925-ACCB-1B90F52BBB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84715" y="5199721"/>
            <a:ext cx="1085461" cy="814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itain's shortest servicewomen swapped working in a garage to join the Royal  Navy">
            <a:extLst>
              <a:ext uri="{FF2B5EF4-FFF2-40B4-BE49-F238E27FC236}">
                <a16:creationId xmlns:a16="http://schemas.microsoft.com/office/drawing/2014/main" id="{FF98AEFC-67B8-46D9-A235-27330171175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43290" y="5283390"/>
            <a:ext cx="1047408" cy="743966"/>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7B328046-015F-4407-B466-863F364DF47A}"/>
              </a:ext>
            </a:extLst>
          </p:cNvPr>
          <p:cNvSpPr txBox="1">
            <a:spLocks/>
          </p:cNvSpPr>
          <p:nvPr/>
        </p:nvSpPr>
        <p:spPr>
          <a:xfrm>
            <a:off x="2880989" y="312447"/>
            <a:ext cx="5926263" cy="579113"/>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Gill Sans SemiBold" panose="020B0502020104020203" pitchFamily="34" charset="-79"/>
                <a:ea typeface="+mj-ea"/>
                <a:cs typeface="Gill Sans SemiBold" panose="020B0502020104020203" pitchFamily="34" charset="-79"/>
              </a:defRPr>
            </a:lvl1pPr>
          </a:lstStyle>
          <a:p>
            <a:r>
              <a:rPr lang="en-GB" dirty="0">
                <a:solidFill>
                  <a:srgbClr val="2E5D89"/>
                </a:solidFill>
                <a:latin typeface="Gill Sans MT" panose="020B0502020104020203" pitchFamily="34" charset="0"/>
              </a:rPr>
              <a:t>What do we do?</a:t>
            </a:r>
          </a:p>
        </p:txBody>
      </p:sp>
      <p:pic>
        <p:nvPicPr>
          <p:cNvPr id="23" name="Audio 22">
            <a:hlinkClick r:id="" action="ppaction://media"/>
            <a:extLst>
              <a:ext uri="{FF2B5EF4-FFF2-40B4-BE49-F238E27FC236}">
                <a16:creationId xmlns:a16="http://schemas.microsoft.com/office/drawing/2014/main" id="{D1D3CA43-8402-4F8D-883C-6407AD185667}"/>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96214590"/>
      </p:ext>
    </p:extLst>
  </p:cSld>
  <p:clrMapOvr>
    <a:masterClrMapping/>
  </p:clrMapOvr>
  <mc:AlternateContent xmlns:mc="http://schemas.openxmlformats.org/markup-compatibility/2006" xmlns:p14="http://schemas.microsoft.com/office/powerpoint/2010/main">
    <mc:Choice Requires="p14">
      <p:transition spd="slow" p14:dur="2000" advTm="108782"/>
    </mc:Choice>
    <mc:Fallback xmlns="">
      <p:transition spd="slow" advTm="108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EC847-2158-43D1-90ED-7A54BFEF6CC7}"/>
              </a:ext>
            </a:extLst>
          </p:cNvPr>
          <p:cNvSpPr>
            <a:spLocks noGrp="1"/>
          </p:cNvSpPr>
          <p:nvPr>
            <p:ph type="body" idx="1"/>
          </p:nvPr>
        </p:nvSpPr>
        <p:spPr>
          <a:xfrm>
            <a:off x="2437935" y="437779"/>
            <a:ext cx="4257083" cy="659629"/>
          </a:xfrm>
        </p:spPr>
        <p:txBody>
          <a:bodyPr/>
          <a:lstStyle/>
          <a:p>
            <a:r>
              <a:rPr lang="en-GB" sz="4000"/>
              <a:t>Values &amp; Mission</a:t>
            </a:r>
          </a:p>
        </p:txBody>
      </p:sp>
      <p:sp>
        <p:nvSpPr>
          <p:cNvPr id="3" name="Content Placeholder 2">
            <a:extLst>
              <a:ext uri="{FF2B5EF4-FFF2-40B4-BE49-F238E27FC236}">
                <a16:creationId xmlns:a16="http://schemas.microsoft.com/office/drawing/2014/main" id="{C804B545-E893-4BC2-A9C4-87ADE25B4767}"/>
              </a:ext>
            </a:extLst>
          </p:cNvPr>
          <p:cNvSpPr>
            <a:spLocks noGrp="1"/>
          </p:cNvSpPr>
          <p:nvPr>
            <p:ph sz="quarter" idx="14"/>
          </p:nvPr>
        </p:nvSpPr>
        <p:spPr/>
        <p:txBody>
          <a:bodyPr/>
          <a:lstStyle/>
          <a:p>
            <a:r>
              <a:rPr lang="en-GB" sz="1800"/>
              <a:t>FLEXIBILITY</a:t>
            </a:r>
          </a:p>
        </p:txBody>
      </p:sp>
      <p:sp>
        <p:nvSpPr>
          <p:cNvPr id="4" name="Content Placeholder 3">
            <a:extLst>
              <a:ext uri="{FF2B5EF4-FFF2-40B4-BE49-F238E27FC236}">
                <a16:creationId xmlns:a16="http://schemas.microsoft.com/office/drawing/2014/main" id="{B6F27A2A-966D-4FE1-AED9-1D274853CA1B}"/>
              </a:ext>
            </a:extLst>
          </p:cNvPr>
          <p:cNvSpPr>
            <a:spLocks noGrp="1"/>
          </p:cNvSpPr>
          <p:nvPr>
            <p:ph sz="quarter" idx="15"/>
          </p:nvPr>
        </p:nvSpPr>
        <p:spPr/>
        <p:txBody>
          <a:bodyPr/>
          <a:lstStyle/>
          <a:p>
            <a:r>
              <a:rPr lang="en-GB" sz="2000"/>
              <a:t>INTEGRITY</a:t>
            </a:r>
          </a:p>
        </p:txBody>
      </p:sp>
      <p:sp>
        <p:nvSpPr>
          <p:cNvPr id="5" name="Content Placeholder 4">
            <a:extLst>
              <a:ext uri="{FF2B5EF4-FFF2-40B4-BE49-F238E27FC236}">
                <a16:creationId xmlns:a16="http://schemas.microsoft.com/office/drawing/2014/main" id="{4CAB221F-358A-4BAD-9492-F8510CE19647}"/>
              </a:ext>
            </a:extLst>
          </p:cNvPr>
          <p:cNvSpPr>
            <a:spLocks noGrp="1"/>
          </p:cNvSpPr>
          <p:nvPr>
            <p:ph sz="quarter" idx="21"/>
          </p:nvPr>
        </p:nvSpPr>
        <p:spPr>
          <a:xfrm>
            <a:off x="6915683" y="1088869"/>
            <a:ext cx="1639887" cy="873281"/>
          </a:xfrm>
        </p:spPr>
        <p:txBody>
          <a:bodyPr/>
          <a:lstStyle/>
          <a:p>
            <a:r>
              <a:rPr lang="en-GB"/>
              <a:t>TRUST</a:t>
            </a:r>
          </a:p>
        </p:txBody>
      </p:sp>
      <p:sp>
        <p:nvSpPr>
          <p:cNvPr id="6" name="Content Placeholder 5">
            <a:extLst>
              <a:ext uri="{FF2B5EF4-FFF2-40B4-BE49-F238E27FC236}">
                <a16:creationId xmlns:a16="http://schemas.microsoft.com/office/drawing/2014/main" id="{FA4EEF48-3457-4481-B98C-C901689208BC}"/>
              </a:ext>
            </a:extLst>
          </p:cNvPr>
          <p:cNvSpPr>
            <a:spLocks noGrp="1"/>
          </p:cNvSpPr>
          <p:nvPr>
            <p:ph sz="quarter" idx="22"/>
          </p:nvPr>
        </p:nvSpPr>
        <p:spPr>
          <a:xfrm>
            <a:off x="209279" y="1295232"/>
            <a:ext cx="5562375" cy="4796150"/>
          </a:xfrm>
        </p:spPr>
        <p:txBody>
          <a:bodyPr anchor="t"/>
          <a:lstStyle/>
          <a:p>
            <a:pPr algn="ctr">
              <a:spcAft>
                <a:spcPts val="0"/>
              </a:spcAft>
            </a:pPr>
            <a:r>
              <a:rPr lang="en-GB" sz="2000" b="1" dirty="0">
                <a:effectLst/>
                <a:latin typeface="Calibri"/>
                <a:ea typeface="Calibri" panose="020F0502020204030204" pitchFamily="34" charset="0"/>
                <a:cs typeface="Gill Sans"/>
              </a:rPr>
              <a:t>Our core values are…</a:t>
            </a:r>
          </a:p>
          <a:p>
            <a:pPr marL="342900" lvl="0" indent="-342900">
              <a:spcAft>
                <a:spcPts val="0"/>
              </a:spcAft>
              <a:buClr>
                <a:srgbClr val="DC0647"/>
              </a:buClr>
              <a:buFont typeface="Symbol" panose="05050102010706020507" pitchFamily="18" charset="2"/>
              <a:buChar char=""/>
            </a:pPr>
            <a:r>
              <a:rPr lang="en-GB" sz="1800" dirty="0">
                <a:effectLst/>
                <a:latin typeface="Calibri"/>
                <a:ea typeface="Times New Roman" panose="02020603050405020304" pitchFamily="18" charset="0"/>
                <a:cs typeface="Gill Sans"/>
              </a:rPr>
              <a:t>Trust</a:t>
            </a:r>
            <a:r>
              <a:rPr lang="en-GB" sz="1800" dirty="0">
                <a:latin typeface="Calibri"/>
                <a:ea typeface="Times New Roman" panose="02020603050405020304" pitchFamily="18" charset="0"/>
                <a:cs typeface="Gill Sans"/>
              </a:rPr>
              <a:t> &amp; </a:t>
            </a:r>
            <a:r>
              <a:rPr lang="en-GB" sz="1800" dirty="0">
                <a:effectLst/>
                <a:latin typeface="Calibri"/>
                <a:ea typeface="Times New Roman" panose="02020603050405020304" pitchFamily="18" charset="0"/>
                <a:cs typeface="Gill Sans"/>
              </a:rPr>
              <a:t>Reliability</a:t>
            </a:r>
            <a:endParaRPr lang="en-GB" sz="1800" dirty="0">
              <a:effectLst/>
              <a:latin typeface="Calibri"/>
              <a:ea typeface="Calibri" panose="020F0502020204030204" pitchFamily="34" charset="0"/>
              <a:cs typeface="Gill Sans"/>
            </a:endParaRPr>
          </a:p>
          <a:p>
            <a:pPr marL="342900" lvl="0" indent="-342900">
              <a:spcAft>
                <a:spcPts val="0"/>
              </a:spcAft>
              <a:buClr>
                <a:srgbClr val="DC0647"/>
              </a:buClr>
              <a:buFont typeface="Symbol" panose="05050102010706020507" pitchFamily="18" charset="2"/>
              <a:buChar char=""/>
            </a:pPr>
            <a:r>
              <a:rPr lang="en-GB" sz="1800" dirty="0">
                <a:effectLst/>
                <a:latin typeface="Calibri"/>
                <a:ea typeface="Times New Roman" panose="02020603050405020304" pitchFamily="18" charset="0"/>
                <a:cs typeface="Gill Sans"/>
              </a:rPr>
              <a:t>Flexibility</a:t>
            </a:r>
            <a:endParaRPr lang="en-GB" sz="1800" dirty="0">
              <a:effectLst/>
              <a:latin typeface="Calibri"/>
              <a:ea typeface="Calibri" panose="020F0502020204030204" pitchFamily="34" charset="0"/>
              <a:cs typeface="Gill Sans"/>
            </a:endParaRPr>
          </a:p>
          <a:p>
            <a:pPr marL="342900" lvl="0" indent="-342900">
              <a:spcAft>
                <a:spcPts val="0"/>
              </a:spcAft>
              <a:buClr>
                <a:srgbClr val="DC0647"/>
              </a:buClr>
              <a:buFont typeface="Symbol" panose="05050102010706020507" pitchFamily="18" charset="2"/>
              <a:buChar char=""/>
            </a:pPr>
            <a:r>
              <a:rPr lang="en-GB" sz="1800" dirty="0">
                <a:effectLst/>
                <a:latin typeface="Calibri"/>
                <a:ea typeface="Times New Roman" panose="02020603050405020304" pitchFamily="18" charset="0"/>
                <a:cs typeface="Gill Sans"/>
              </a:rPr>
              <a:t>Integrity</a:t>
            </a:r>
            <a:endParaRPr lang="en-GB" sz="1800" dirty="0">
              <a:latin typeface="Calibri"/>
              <a:ea typeface="Times New Roman" panose="02020603050405020304" pitchFamily="18" charset="0"/>
              <a:cs typeface="Gill Sans"/>
            </a:endParaRPr>
          </a:p>
          <a:p>
            <a:pPr algn="ctr">
              <a:spcAft>
                <a:spcPts val="0"/>
              </a:spcAft>
            </a:pPr>
            <a:r>
              <a:rPr lang="en-GB" sz="2000" b="1" dirty="0">
                <a:effectLst/>
                <a:latin typeface="Calibri"/>
                <a:ea typeface="Calibri" panose="020F0502020204030204" pitchFamily="34" charset="0"/>
                <a:cs typeface="Gill Sans"/>
              </a:rPr>
              <a:t>Our mission is to...</a:t>
            </a:r>
          </a:p>
          <a:p>
            <a:pPr marL="342900" indent="-342900">
              <a:buClr>
                <a:srgbClr val="DC0647"/>
              </a:buClr>
              <a:buFont typeface="Symbol" panose="05050102010706020507" pitchFamily="18" charset="2"/>
              <a:buChar char=""/>
            </a:pPr>
            <a:r>
              <a:rPr lang="en-GB" sz="1800" b="1" i="1" dirty="0">
                <a:effectLst/>
                <a:latin typeface="Calibri"/>
                <a:ea typeface="Times New Roman" panose="02020603050405020304" pitchFamily="18" charset="0"/>
                <a:cs typeface="Gill Sans"/>
              </a:rPr>
              <a:t>Maintain</a:t>
            </a:r>
            <a:r>
              <a:rPr lang="en-GB" sz="1800" dirty="0">
                <a:effectLst/>
                <a:latin typeface="Calibri"/>
                <a:ea typeface="Times New Roman" panose="02020603050405020304" pitchFamily="18" charset="0"/>
                <a:cs typeface="Gill Sans"/>
              </a:rPr>
              <a:t> our reputation as trusted advisors and reliable practitioners by continuing to deliver high quality, </a:t>
            </a:r>
            <a:r>
              <a:rPr lang="en-GB" sz="1800" dirty="0">
                <a:latin typeface="Calibri"/>
                <a:ea typeface="Times New Roman" panose="02020603050405020304" pitchFamily="18" charset="0"/>
                <a:cs typeface="Gill Sans"/>
              </a:rPr>
              <a:t>highly valued</a:t>
            </a:r>
            <a:r>
              <a:rPr lang="en-GB" sz="1800" dirty="0">
                <a:effectLst/>
                <a:latin typeface="Calibri"/>
                <a:ea typeface="Times New Roman" panose="02020603050405020304" pitchFamily="18" charset="0"/>
                <a:cs typeface="Gill Sans"/>
              </a:rPr>
              <a:t> services to existing customers.</a:t>
            </a:r>
            <a:endParaRPr lang="en-GB" sz="1800" dirty="0">
              <a:effectLst/>
              <a:latin typeface="Times New Roman"/>
              <a:ea typeface="Calibri" panose="020F0502020204030204" pitchFamily="34" charset="0"/>
              <a:cs typeface="Gill Sans"/>
            </a:endParaRPr>
          </a:p>
          <a:p>
            <a:pPr marL="342900" indent="-342900">
              <a:buClr>
                <a:srgbClr val="DC0647"/>
              </a:buClr>
              <a:buFont typeface="Symbol" panose="05050102010706020507" pitchFamily="18" charset="2"/>
              <a:buChar char=""/>
            </a:pPr>
            <a:r>
              <a:rPr lang="en-GB" sz="1800" b="1" i="1" dirty="0">
                <a:latin typeface="Calibri"/>
                <a:ea typeface="Times New Roman" panose="02020603050405020304" pitchFamily="18" charset="0"/>
                <a:cs typeface="Gill Sans"/>
              </a:rPr>
              <a:t>Develop</a:t>
            </a:r>
            <a:r>
              <a:rPr lang="en-GB" sz="1800" dirty="0">
                <a:effectLst/>
                <a:latin typeface="Calibri"/>
                <a:ea typeface="Times New Roman" panose="02020603050405020304" pitchFamily="18" charset="0"/>
                <a:cs typeface="Gill Sans"/>
              </a:rPr>
              <a:t> our capabilities in line with the needs of existing and new </a:t>
            </a:r>
            <a:r>
              <a:rPr lang="en-GB" sz="1800" dirty="0">
                <a:latin typeface="Calibri"/>
                <a:ea typeface="Times New Roman" panose="02020603050405020304" pitchFamily="18" charset="0"/>
                <a:cs typeface="Gill Sans"/>
              </a:rPr>
              <a:t>customers, e.g. growing “</a:t>
            </a:r>
            <a:r>
              <a:rPr lang="en-GB" sz="1800" dirty="0">
                <a:effectLst/>
                <a:latin typeface="Calibri"/>
                <a:ea typeface="Times New Roman" panose="02020603050405020304" pitchFamily="18" charset="0"/>
                <a:cs typeface="Gill Sans"/>
              </a:rPr>
              <a:t>Redstone Risk Analytics”.</a:t>
            </a:r>
            <a:endParaRPr lang="en-GB" sz="1800" dirty="0">
              <a:effectLst/>
              <a:latin typeface="Times New Roman"/>
              <a:ea typeface="Calibri" panose="020F0502020204030204" pitchFamily="34" charset="0"/>
              <a:cs typeface="Gill Sans"/>
            </a:endParaRPr>
          </a:p>
          <a:p>
            <a:pPr marL="342900" indent="-342900">
              <a:buClr>
                <a:srgbClr val="DC0647"/>
              </a:buClr>
              <a:buFont typeface="Symbol" panose="05050102010706020507" pitchFamily="18" charset="2"/>
              <a:buChar char=""/>
            </a:pPr>
            <a:r>
              <a:rPr lang="en-GB" sz="1800" b="1" i="1" dirty="0">
                <a:effectLst/>
                <a:latin typeface="Calibri"/>
                <a:ea typeface="Times New Roman" panose="02020603050405020304" pitchFamily="18" charset="0"/>
                <a:cs typeface="Gill Sans"/>
              </a:rPr>
              <a:t>Grow</a:t>
            </a:r>
            <a:r>
              <a:rPr lang="en-GB" sz="1800" dirty="0">
                <a:effectLst/>
                <a:latin typeface="Calibri"/>
                <a:ea typeface="Times New Roman" panose="02020603050405020304" pitchFamily="18" charset="0"/>
                <a:cs typeface="Gill Sans"/>
              </a:rPr>
              <a:t> our team to enable us to strengthen our core business, develop our capabilities</a:t>
            </a:r>
            <a:r>
              <a:rPr lang="en-GB" sz="1800" dirty="0">
                <a:latin typeface="Calibri"/>
                <a:ea typeface="Times New Roman" panose="02020603050405020304" pitchFamily="18" charset="0"/>
                <a:cs typeface="Gill Sans"/>
              </a:rPr>
              <a:t> to solve our customers problems</a:t>
            </a:r>
            <a:r>
              <a:rPr lang="en-GB" sz="1800" dirty="0">
                <a:effectLst/>
                <a:latin typeface="Calibri"/>
                <a:ea typeface="Times New Roman" panose="02020603050405020304" pitchFamily="18" charset="0"/>
                <a:cs typeface="Gill Sans"/>
              </a:rPr>
              <a:t>, improve our flexibility and expand our client base.</a:t>
            </a:r>
            <a:endParaRPr lang="en-GB" sz="1800" dirty="0">
              <a:effectLst/>
              <a:latin typeface="Times New Roman"/>
              <a:ea typeface="Calibri" panose="020F0502020204030204" pitchFamily="34" charset="0"/>
              <a:cs typeface="Gill Sans"/>
            </a:endParaRPr>
          </a:p>
          <a:p>
            <a:endParaRPr lang="en-GB" dirty="0"/>
          </a:p>
        </p:txBody>
      </p:sp>
      <p:pic>
        <p:nvPicPr>
          <p:cNvPr id="8" name="Graphic 7" descr="Shield Tick">
            <a:extLst>
              <a:ext uri="{FF2B5EF4-FFF2-40B4-BE49-F238E27FC236}">
                <a16:creationId xmlns:a16="http://schemas.microsoft.com/office/drawing/2014/main" id="{D5B95D04-CA0B-44C0-B9A6-4F657A9130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278426" y="1525509"/>
            <a:ext cx="914400" cy="914400"/>
          </a:xfrm>
          <a:prstGeom prst="rect">
            <a:avLst/>
          </a:prstGeom>
        </p:spPr>
      </p:pic>
      <p:pic>
        <p:nvPicPr>
          <p:cNvPr id="10" name="Graphic 9" descr="Yoga">
            <a:extLst>
              <a:ext uri="{FF2B5EF4-FFF2-40B4-BE49-F238E27FC236}">
                <a16:creationId xmlns:a16="http://schemas.microsoft.com/office/drawing/2014/main" id="{691BD01F-B804-4C72-BC11-141CA6657DF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80618" y="2816274"/>
            <a:ext cx="914400" cy="914400"/>
          </a:xfrm>
          <a:prstGeom prst="rect">
            <a:avLst/>
          </a:prstGeom>
        </p:spPr>
      </p:pic>
      <p:pic>
        <p:nvPicPr>
          <p:cNvPr id="14" name="Graphic 13" descr="Hero Male">
            <a:extLst>
              <a:ext uri="{FF2B5EF4-FFF2-40B4-BE49-F238E27FC236}">
                <a16:creationId xmlns:a16="http://schemas.microsoft.com/office/drawing/2014/main" id="{1AEA9731-367E-4730-8D29-91BB71B6D2A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022678" y="4455821"/>
            <a:ext cx="914400" cy="914400"/>
          </a:xfrm>
          <a:prstGeom prst="rect">
            <a:avLst/>
          </a:prstGeom>
        </p:spPr>
      </p:pic>
      <p:pic>
        <p:nvPicPr>
          <p:cNvPr id="13" name="Audio 12">
            <a:hlinkClick r:id="" action="ppaction://media"/>
            <a:extLst>
              <a:ext uri="{FF2B5EF4-FFF2-40B4-BE49-F238E27FC236}">
                <a16:creationId xmlns:a16="http://schemas.microsoft.com/office/drawing/2014/main" id="{8DD1C0DA-35EA-4000-B0F1-4439353D54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90781129"/>
      </p:ext>
    </p:extLst>
  </p:cSld>
  <p:clrMapOvr>
    <a:masterClrMapping/>
  </p:clrMapOvr>
  <mc:AlternateContent xmlns:mc="http://schemas.openxmlformats.org/markup-compatibility/2006" xmlns:p14="http://schemas.microsoft.com/office/powerpoint/2010/main">
    <mc:Choice Requires="p14">
      <p:transition spd="slow" p14:dur="2000" advTm="39787"/>
    </mc:Choice>
    <mc:Fallback xmlns="">
      <p:transition spd="slow" advTm="3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2400-735B-47F4-B2D6-561EE4B8A6EA}"/>
              </a:ext>
            </a:extLst>
          </p:cNvPr>
          <p:cNvSpPr>
            <a:spLocks noGrp="1"/>
          </p:cNvSpPr>
          <p:nvPr>
            <p:ph type="title"/>
          </p:nvPr>
        </p:nvSpPr>
        <p:spPr>
          <a:xfrm>
            <a:off x="2869035" y="3207542"/>
            <a:ext cx="8484765" cy="1325563"/>
          </a:xfrm>
        </p:spPr>
        <p:txBody>
          <a:bodyPr/>
          <a:lstStyle/>
          <a:p>
            <a:r>
              <a:rPr lang="en-GB" dirty="0">
                <a:latin typeface="Gill Sans MT" panose="020B0502020104020203" pitchFamily="34" charset="0"/>
              </a:rPr>
              <a:t>Our Take on Operational and Strategic Risk</a:t>
            </a:r>
          </a:p>
        </p:txBody>
      </p:sp>
      <p:pic>
        <p:nvPicPr>
          <p:cNvPr id="3" name="Audio 2">
            <a:hlinkClick r:id="" action="ppaction://media"/>
            <a:extLst>
              <a:ext uri="{FF2B5EF4-FFF2-40B4-BE49-F238E27FC236}">
                <a16:creationId xmlns:a16="http://schemas.microsoft.com/office/drawing/2014/main" id="{45F83310-DD2F-49F7-9FA9-14B51F1AB0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8992663"/>
      </p:ext>
    </p:extLst>
  </p:cSld>
  <p:clrMapOvr>
    <a:masterClrMapping/>
  </p:clrMapOvr>
  <mc:AlternateContent xmlns:mc="http://schemas.openxmlformats.org/markup-compatibility/2006" xmlns:p14="http://schemas.microsoft.com/office/powerpoint/2010/main">
    <mc:Choice Requires="p14">
      <p:transition spd="slow" p14:dur="2000" advTm="35401"/>
    </mc:Choice>
    <mc:Fallback xmlns="">
      <p:transition spd="slow" advTm="3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4F1F2-62F0-46D7-89D1-DBE269CEAE5F}"/>
              </a:ext>
            </a:extLst>
          </p:cNvPr>
          <p:cNvSpPr>
            <a:spLocks noGrp="1"/>
          </p:cNvSpPr>
          <p:nvPr>
            <p:ph type="title"/>
          </p:nvPr>
        </p:nvSpPr>
        <p:spPr>
          <a:xfrm>
            <a:off x="1556717" y="685226"/>
            <a:ext cx="7772400" cy="1325563"/>
          </a:xfrm>
        </p:spPr>
        <p:txBody>
          <a:bodyPr/>
          <a:lstStyle/>
          <a:p>
            <a:r>
              <a:rPr lang="en-GB" dirty="0">
                <a:latin typeface="Gill Sans MT" panose="020B0502020104020203" pitchFamily="34" charset="0"/>
              </a:rPr>
              <a:t>Our view of the world</a:t>
            </a:r>
          </a:p>
        </p:txBody>
      </p:sp>
      <p:sp>
        <p:nvSpPr>
          <p:cNvPr id="4" name="Content Placeholder 3">
            <a:extLst>
              <a:ext uri="{FF2B5EF4-FFF2-40B4-BE49-F238E27FC236}">
                <a16:creationId xmlns:a16="http://schemas.microsoft.com/office/drawing/2014/main" id="{9DDF264C-288B-46C9-AB89-BC148DD716EE}"/>
              </a:ext>
            </a:extLst>
          </p:cNvPr>
          <p:cNvSpPr>
            <a:spLocks noGrp="1"/>
          </p:cNvSpPr>
          <p:nvPr>
            <p:ph sz="half" idx="1"/>
          </p:nvPr>
        </p:nvSpPr>
        <p:spPr>
          <a:xfrm>
            <a:off x="1189000" y="2101966"/>
            <a:ext cx="4253917" cy="2654067"/>
          </a:xfrm>
        </p:spPr>
        <p:txBody>
          <a:bodyPr/>
          <a:lstStyle/>
          <a:p>
            <a:pPr marL="0" indent="0">
              <a:buNone/>
            </a:pPr>
            <a:r>
              <a:rPr lang="en-GB" b="1" dirty="0">
                <a:latin typeface="Gill Sans MT" panose="020B0502020104020203" pitchFamily="34" charset="0"/>
              </a:rPr>
              <a:t>Operational Risk</a:t>
            </a:r>
          </a:p>
          <a:p>
            <a:r>
              <a:rPr lang="en-GB" dirty="0">
                <a:latin typeface="Gill Sans MT" panose="020B0502020104020203" pitchFamily="34" charset="0"/>
              </a:rPr>
              <a:t>Project based</a:t>
            </a:r>
          </a:p>
          <a:p>
            <a:r>
              <a:rPr lang="en-GB" dirty="0">
                <a:latin typeface="Gill Sans MT" panose="020B0502020104020203" pitchFamily="34" charset="0"/>
              </a:rPr>
              <a:t>Day-to-day </a:t>
            </a:r>
          </a:p>
          <a:p>
            <a:r>
              <a:rPr lang="en-GB" dirty="0">
                <a:latin typeface="Gill Sans MT" panose="020B0502020104020203" pitchFamily="34" charset="0"/>
              </a:rPr>
              <a:t>Outputs/outcomes</a:t>
            </a:r>
          </a:p>
          <a:p>
            <a:r>
              <a:rPr lang="en-GB" dirty="0">
                <a:latin typeface="Gill Sans MT" panose="020B0502020104020203" pitchFamily="34" charset="0"/>
              </a:rPr>
              <a:t>Data capture</a:t>
            </a:r>
          </a:p>
        </p:txBody>
      </p:sp>
      <p:sp>
        <p:nvSpPr>
          <p:cNvPr id="5" name="Content Placeholder 4">
            <a:extLst>
              <a:ext uri="{FF2B5EF4-FFF2-40B4-BE49-F238E27FC236}">
                <a16:creationId xmlns:a16="http://schemas.microsoft.com/office/drawing/2014/main" id="{76459C08-28F7-457A-B7E3-52A1867A24F8}"/>
              </a:ext>
            </a:extLst>
          </p:cNvPr>
          <p:cNvSpPr>
            <a:spLocks noGrp="1"/>
          </p:cNvSpPr>
          <p:nvPr>
            <p:ph sz="half" idx="2"/>
          </p:nvPr>
        </p:nvSpPr>
        <p:spPr>
          <a:xfrm>
            <a:off x="6749083" y="2100144"/>
            <a:ext cx="4727056" cy="3101030"/>
          </a:xfrm>
        </p:spPr>
        <p:txBody>
          <a:bodyPr/>
          <a:lstStyle/>
          <a:p>
            <a:pPr marL="0" indent="0">
              <a:buNone/>
            </a:pPr>
            <a:r>
              <a:rPr lang="en-GB" b="1" dirty="0">
                <a:latin typeface="Gill Sans MT" panose="020B0502020104020203" pitchFamily="34" charset="0"/>
              </a:rPr>
              <a:t>Strategic Risk</a:t>
            </a:r>
          </a:p>
          <a:p>
            <a:r>
              <a:rPr lang="en-GB" dirty="0">
                <a:latin typeface="Gill Sans MT" panose="020B0502020104020203" pitchFamily="34" charset="0"/>
              </a:rPr>
              <a:t>Enterprise level</a:t>
            </a:r>
          </a:p>
          <a:p>
            <a:r>
              <a:rPr lang="en-GB" dirty="0">
                <a:latin typeface="Gill Sans MT" panose="020B0502020104020203" pitchFamily="34" charset="0"/>
              </a:rPr>
              <a:t>Executive objectives </a:t>
            </a:r>
          </a:p>
          <a:p>
            <a:r>
              <a:rPr lang="en-GB" dirty="0">
                <a:latin typeface="Gill Sans MT" panose="020B0502020104020203" pitchFamily="34" charset="0"/>
              </a:rPr>
              <a:t>Delivery of intended benefits</a:t>
            </a:r>
          </a:p>
          <a:p>
            <a:r>
              <a:rPr lang="en-GB" dirty="0">
                <a:latin typeface="Gill Sans MT" panose="020B0502020104020203" pitchFamily="34" charset="0"/>
              </a:rPr>
              <a:t>Risk informed decision making</a:t>
            </a:r>
          </a:p>
          <a:p>
            <a:endParaRPr lang="en-GB" dirty="0"/>
          </a:p>
          <a:p>
            <a:endParaRPr lang="en-GB" dirty="0"/>
          </a:p>
        </p:txBody>
      </p:sp>
      <p:sp>
        <p:nvSpPr>
          <p:cNvPr id="10" name="Content Placeholder 3">
            <a:extLst>
              <a:ext uri="{FF2B5EF4-FFF2-40B4-BE49-F238E27FC236}">
                <a16:creationId xmlns:a16="http://schemas.microsoft.com/office/drawing/2014/main" id="{580D4881-DC29-4425-B31E-68B1920212A7}"/>
              </a:ext>
            </a:extLst>
          </p:cNvPr>
          <p:cNvSpPr txBox="1">
            <a:spLocks/>
          </p:cNvSpPr>
          <p:nvPr/>
        </p:nvSpPr>
        <p:spPr>
          <a:xfrm>
            <a:off x="1556717" y="5279244"/>
            <a:ext cx="5392722" cy="1187144"/>
          </a:xfrm>
          <a:prstGeom prst="rect">
            <a:avLst/>
          </a:prstGeom>
        </p:spPr>
        <p:txBody>
          <a:bodyPr/>
          <a:lstStyle>
            <a:lvl1pPr marL="228600" indent="-228600" algn="l" defTabSz="914400" rtl="0" eaLnBrk="1" latinLnBrk="0" hangingPunct="1">
              <a:lnSpc>
                <a:spcPct val="90000"/>
              </a:lnSpc>
              <a:spcBef>
                <a:spcPts val="1000"/>
              </a:spcBef>
              <a:buClr>
                <a:srgbClr val="DC0647"/>
              </a:buClr>
              <a:buFont typeface="Arial" panose="020B0604020202020204" pitchFamily="34" charset="0"/>
              <a:buChar char="•"/>
              <a:defRPr sz="2800" b="0" i="0" kern="1200">
                <a:solidFill>
                  <a:srgbClr val="2E5D89"/>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Clr>
                <a:srgbClr val="DC0647"/>
              </a:buClr>
              <a:buFont typeface="Arial" panose="020B0604020202020204" pitchFamily="34" charset="0"/>
              <a:buChar char="•"/>
              <a:defRPr sz="2400" b="0" i="0" kern="1200">
                <a:solidFill>
                  <a:srgbClr val="2E5D89"/>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Clr>
                <a:srgbClr val="DC0647"/>
              </a:buClr>
              <a:buFont typeface="Arial" panose="020B0604020202020204" pitchFamily="34" charset="0"/>
              <a:buChar char="•"/>
              <a:defRPr sz="2000" b="0" i="0" kern="1200">
                <a:solidFill>
                  <a:srgbClr val="2E5D89"/>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Clr>
                <a:srgbClr val="DC0647"/>
              </a:buClr>
              <a:buFont typeface="Arial" panose="020B0604020202020204" pitchFamily="34" charset="0"/>
              <a:buChar char="•"/>
              <a:defRPr sz="1800" b="0" i="0" kern="1200">
                <a:solidFill>
                  <a:srgbClr val="2E5D89"/>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Clr>
                <a:srgbClr val="DC0647"/>
              </a:buClr>
              <a:buFont typeface="Arial" panose="020B0604020202020204" pitchFamily="34" charset="0"/>
              <a:buChar char="•"/>
              <a:defRPr sz="1800" b="0" i="0" kern="1200">
                <a:solidFill>
                  <a:srgbClr val="2E5D89"/>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Gill Sans MT" panose="020B0502020104020203" pitchFamily="34" charset="0"/>
              </a:rPr>
              <a:t>But is it really this easy to define? …</a:t>
            </a:r>
          </a:p>
          <a:p>
            <a:pPr marL="0" indent="0">
              <a:buFont typeface="Arial" panose="020B0604020202020204" pitchFamily="34" charset="0"/>
              <a:buNone/>
            </a:pPr>
            <a:r>
              <a:rPr lang="en-GB" sz="2000" b="1" dirty="0">
                <a:latin typeface="Gill Sans MT" panose="020B0502020104020203" pitchFamily="34" charset="0"/>
              </a:rPr>
              <a:t>Should we be even be defining it like this?...</a:t>
            </a:r>
          </a:p>
        </p:txBody>
      </p:sp>
      <p:pic>
        <p:nvPicPr>
          <p:cNvPr id="11" name="Audio 10">
            <a:hlinkClick r:id="" action="ppaction://media"/>
            <a:extLst>
              <a:ext uri="{FF2B5EF4-FFF2-40B4-BE49-F238E27FC236}">
                <a16:creationId xmlns:a16="http://schemas.microsoft.com/office/drawing/2014/main" id="{C07D0918-D508-4210-A5DE-62F9A97495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93459753"/>
      </p:ext>
    </p:extLst>
  </p:cSld>
  <p:clrMapOvr>
    <a:masterClrMapping/>
  </p:clrMapOvr>
  <mc:AlternateContent xmlns:mc="http://schemas.openxmlformats.org/markup-compatibility/2006" xmlns:p14="http://schemas.microsoft.com/office/powerpoint/2010/main">
    <mc:Choice Requires="p14">
      <p:transition spd="slow" p14:dur="2000" advTm="185275"/>
    </mc:Choice>
    <mc:Fallback xmlns="">
      <p:transition spd="slow" advTm="18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1"/>
                </p:tgtEl>
              </p:cMediaNode>
            </p:audio>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8B59-BB3B-4545-A874-B45B93A0FAD8}"/>
              </a:ext>
            </a:extLst>
          </p:cNvPr>
          <p:cNvSpPr>
            <a:spLocks noGrp="1"/>
          </p:cNvSpPr>
          <p:nvPr>
            <p:ph type="title"/>
          </p:nvPr>
        </p:nvSpPr>
        <p:spPr>
          <a:xfrm>
            <a:off x="1633863" y="593336"/>
            <a:ext cx="7772400" cy="1325563"/>
          </a:xfrm>
        </p:spPr>
        <p:txBody>
          <a:bodyPr/>
          <a:lstStyle/>
          <a:p>
            <a:r>
              <a:rPr lang="en-GB" dirty="0">
                <a:latin typeface="Gill Sans MT" panose="020B0502020104020203" pitchFamily="34" charset="0"/>
              </a:rPr>
              <a:t>Operational Risk</a:t>
            </a:r>
          </a:p>
        </p:txBody>
      </p:sp>
      <p:grpSp>
        <p:nvGrpSpPr>
          <p:cNvPr id="4" name="Group 3">
            <a:extLst>
              <a:ext uri="{FF2B5EF4-FFF2-40B4-BE49-F238E27FC236}">
                <a16:creationId xmlns:a16="http://schemas.microsoft.com/office/drawing/2014/main" id="{CD6003C0-4F25-4970-A613-EA9A698DC4F6}"/>
              </a:ext>
            </a:extLst>
          </p:cNvPr>
          <p:cNvGrpSpPr/>
          <p:nvPr/>
        </p:nvGrpSpPr>
        <p:grpSpPr>
          <a:xfrm>
            <a:off x="279701" y="3429000"/>
            <a:ext cx="2501014" cy="2589240"/>
            <a:chOff x="5189385" y="1704607"/>
            <a:chExt cx="3820080" cy="3685530"/>
          </a:xfrm>
        </p:grpSpPr>
        <p:sp>
          <p:nvSpPr>
            <p:cNvPr id="5" name="Speech Bubble: Oval 4">
              <a:extLst>
                <a:ext uri="{FF2B5EF4-FFF2-40B4-BE49-F238E27FC236}">
                  <a16:creationId xmlns:a16="http://schemas.microsoft.com/office/drawing/2014/main" id="{1A92E4D8-2EAA-4D28-970B-6BD84124C767}"/>
                </a:ext>
              </a:extLst>
            </p:cNvPr>
            <p:cNvSpPr/>
            <p:nvPr/>
          </p:nvSpPr>
          <p:spPr>
            <a:xfrm>
              <a:off x="5506034" y="1704607"/>
              <a:ext cx="3503431" cy="1827854"/>
            </a:xfrm>
            <a:prstGeom prst="wedgeEllipseCallout">
              <a:avLst/>
            </a:prstGeom>
            <a:solidFill>
              <a:srgbClr val="2E5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Gill Sans MT" panose="020B0502020104020203" pitchFamily="34" charset="0"/>
                </a:rPr>
                <a:t>‘How many risks are there in my project?’</a:t>
              </a:r>
            </a:p>
          </p:txBody>
        </p:sp>
        <p:pic>
          <p:nvPicPr>
            <p:cNvPr id="6" name="Graphic 5" descr="Confused person">
              <a:extLst>
                <a:ext uri="{FF2B5EF4-FFF2-40B4-BE49-F238E27FC236}">
                  <a16:creationId xmlns:a16="http://schemas.microsoft.com/office/drawing/2014/main" id="{C15501ED-7657-4445-937D-DDA5ED4766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189385" y="3504897"/>
              <a:ext cx="1885240" cy="1885240"/>
            </a:xfrm>
            <a:prstGeom prst="rect">
              <a:avLst/>
            </a:prstGeom>
          </p:spPr>
        </p:pic>
      </p:grpSp>
      <p:grpSp>
        <p:nvGrpSpPr>
          <p:cNvPr id="7" name="Group 6">
            <a:extLst>
              <a:ext uri="{FF2B5EF4-FFF2-40B4-BE49-F238E27FC236}">
                <a16:creationId xmlns:a16="http://schemas.microsoft.com/office/drawing/2014/main" id="{BD015C4E-5811-4E8E-AA9C-8CE0D971339B}"/>
              </a:ext>
            </a:extLst>
          </p:cNvPr>
          <p:cNvGrpSpPr/>
          <p:nvPr/>
        </p:nvGrpSpPr>
        <p:grpSpPr>
          <a:xfrm>
            <a:off x="6542121" y="874437"/>
            <a:ext cx="4042908" cy="769441"/>
            <a:chOff x="5507019" y="391884"/>
            <a:chExt cx="4042908" cy="769441"/>
          </a:xfrm>
        </p:grpSpPr>
        <p:sp>
          <p:nvSpPr>
            <p:cNvPr id="8" name="TextBox 7">
              <a:extLst>
                <a:ext uri="{FF2B5EF4-FFF2-40B4-BE49-F238E27FC236}">
                  <a16:creationId xmlns:a16="http://schemas.microsoft.com/office/drawing/2014/main" id="{3385128A-C369-49CF-AB18-23F12A5C58BE}"/>
                </a:ext>
              </a:extLst>
            </p:cNvPr>
            <p:cNvSpPr txBox="1"/>
            <p:nvPr/>
          </p:nvSpPr>
          <p:spPr>
            <a:xfrm>
              <a:off x="6165551" y="391884"/>
              <a:ext cx="3384376" cy="769441"/>
            </a:xfrm>
            <a:prstGeom prst="rect">
              <a:avLst/>
            </a:prstGeom>
            <a:noFill/>
          </p:spPr>
          <p:txBody>
            <a:bodyPr wrap="square" rtlCol="0">
              <a:spAutoFit/>
            </a:bodyPr>
            <a:lstStyle/>
            <a:p>
              <a:r>
                <a:rPr lang="en-GB" sz="4400" dirty="0">
                  <a:solidFill>
                    <a:srgbClr val="ED1852"/>
                  </a:solidFill>
                  <a:latin typeface="Gill Sans MT" panose="020B0502020104020203" pitchFamily="34" charset="0"/>
                </a:rPr>
                <a:t>Project Risk</a:t>
              </a:r>
            </a:p>
          </p:txBody>
        </p:sp>
        <p:sp>
          <p:nvSpPr>
            <p:cNvPr id="9" name="TextBox 8">
              <a:extLst>
                <a:ext uri="{FF2B5EF4-FFF2-40B4-BE49-F238E27FC236}">
                  <a16:creationId xmlns:a16="http://schemas.microsoft.com/office/drawing/2014/main" id="{A71F8160-E4FD-4CEA-9397-209EA3004B62}"/>
                </a:ext>
              </a:extLst>
            </p:cNvPr>
            <p:cNvSpPr txBox="1"/>
            <p:nvPr/>
          </p:nvSpPr>
          <p:spPr>
            <a:xfrm>
              <a:off x="5507019" y="423672"/>
              <a:ext cx="938474" cy="646331"/>
            </a:xfrm>
            <a:prstGeom prst="rect">
              <a:avLst/>
            </a:prstGeom>
            <a:noFill/>
          </p:spPr>
          <p:txBody>
            <a:bodyPr wrap="square" rtlCol="0">
              <a:spAutoFit/>
            </a:bodyPr>
            <a:lstStyle/>
            <a:p>
              <a:r>
                <a:rPr lang="en-GB" sz="3600" dirty="0"/>
                <a:t>=</a:t>
              </a:r>
              <a:endParaRPr lang="en-GB" dirty="0"/>
            </a:p>
          </p:txBody>
        </p:sp>
      </p:grpSp>
      <p:grpSp>
        <p:nvGrpSpPr>
          <p:cNvPr id="13" name="Group 12">
            <a:extLst>
              <a:ext uri="{FF2B5EF4-FFF2-40B4-BE49-F238E27FC236}">
                <a16:creationId xmlns:a16="http://schemas.microsoft.com/office/drawing/2014/main" id="{7DBCF54B-7174-4723-9C03-5E2465E998AB}"/>
              </a:ext>
            </a:extLst>
          </p:cNvPr>
          <p:cNvGrpSpPr/>
          <p:nvPr/>
        </p:nvGrpSpPr>
        <p:grpSpPr>
          <a:xfrm>
            <a:off x="2306761" y="5094664"/>
            <a:ext cx="7555009" cy="950707"/>
            <a:chOff x="481644" y="5547385"/>
            <a:chExt cx="8309560" cy="1339346"/>
          </a:xfrm>
        </p:grpSpPr>
        <p:sp>
          <p:nvSpPr>
            <p:cNvPr id="14" name="TextBox 13">
              <a:extLst>
                <a:ext uri="{FF2B5EF4-FFF2-40B4-BE49-F238E27FC236}">
                  <a16:creationId xmlns:a16="http://schemas.microsoft.com/office/drawing/2014/main" id="{3C924BE7-E67C-4B77-AD88-F24D1E38860F}"/>
                </a:ext>
              </a:extLst>
            </p:cNvPr>
            <p:cNvSpPr txBox="1"/>
            <p:nvPr/>
          </p:nvSpPr>
          <p:spPr>
            <a:xfrm>
              <a:off x="481644" y="5547385"/>
              <a:ext cx="8309560" cy="997263"/>
            </a:xfrm>
            <a:prstGeom prst="rect">
              <a:avLst/>
            </a:prstGeom>
            <a:noFill/>
          </p:spPr>
          <p:txBody>
            <a:bodyPr wrap="square" rtlCol="0">
              <a:spAutoFit/>
            </a:bodyPr>
            <a:lstStyle/>
            <a:p>
              <a:r>
                <a:rPr lang="en-GB" sz="2000" dirty="0">
                  <a:solidFill>
                    <a:srgbClr val="ED1852"/>
                  </a:solidFill>
                  <a:latin typeface="Gill Sans MT" panose="020B0502020104020203" pitchFamily="34" charset="0"/>
                </a:rPr>
                <a:t>Risks that could prevent the project from delivering its intended outputs</a:t>
              </a:r>
            </a:p>
          </p:txBody>
        </p:sp>
        <p:pic>
          <p:nvPicPr>
            <p:cNvPr id="15" name="Graphic 14" descr="Checklist">
              <a:extLst>
                <a:ext uri="{FF2B5EF4-FFF2-40B4-BE49-F238E27FC236}">
                  <a16:creationId xmlns:a16="http://schemas.microsoft.com/office/drawing/2014/main" id="{3556F794-E5CC-475F-A7C0-C7DEEEC0F2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496440" y="6139406"/>
              <a:ext cx="747325" cy="747325"/>
            </a:xfrm>
            <a:prstGeom prst="rect">
              <a:avLst/>
            </a:prstGeom>
          </p:spPr>
        </p:pic>
      </p:grpSp>
      <p:grpSp>
        <p:nvGrpSpPr>
          <p:cNvPr id="57" name="Group 56">
            <a:extLst>
              <a:ext uri="{FF2B5EF4-FFF2-40B4-BE49-F238E27FC236}">
                <a16:creationId xmlns:a16="http://schemas.microsoft.com/office/drawing/2014/main" id="{9F922522-DE44-4F24-AFDB-FEB2B06AF285}"/>
              </a:ext>
            </a:extLst>
          </p:cNvPr>
          <p:cNvGrpSpPr/>
          <p:nvPr/>
        </p:nvGrpSpPr>
        <p:grpSpPr>
          <a:xfrm>
            <a:off x="8531453" y="2671879"/>
            <a:ext cx="3744416" cy="3415061"/>
            <a:chOff x="991529" y="2897845"/>
            <a:chExt cx="5278309" cy="4292278"/>
          </a:xfrm>
        </p:grpSpPr>
        <p:pic>
          <p:nvPicPr>
            <p:cNvPr id="58" name="Graphic 57" descr="Magnifying glass">
              <a:extLst>
                <a:ext uri="{FF2B5EF4-FFF2-40B4-BE49-F238E27FC236}">
                  <a16:creationId xmlns:a16="http://schemas.microsoft.com/office/drawing/2014/main" id="{F7FE8AD3-31E9-4088-B5D6-60B78DC04E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91529" y="2897845"/>
              <a:ext cx="5278309" cy="4292278"/>
            </a:xfrm>
            <a:prstGeom prst="rect">
              <a:avLst/>
            </a:prstGeom>
          </p:spPr>
        </p:pic>
        <p:sp>
          <p:nvSpPr>
            <p:cNvPr id="59" name="TextBox 58">
              <a:extLst>
                <a:ext uri="{FF2B5EF4-FFF2-40B4-BE49-F238E27FC236}">
                  <a16:creationId xmlns:a16="http://schemas.microsoft.com/office/drawing/2014/main" id="{68C31324-6123-4D53-9BF3-1172065000C1}"/>
                </a:ext>
              </a:extLst>
            </p:cNvPr>
            <p:cNvSpPr txBox="1"/>
            <p:nvPr/>
          </p:nvSpPr>
          <p:spPr>
            <a:xfrm>
              <a:off x="1993747" y="3984164"/>
              <a:ext cx="2188969" cy="1353920"/>
            </a:xfrm>
            <a:prstGeom prst="rect">
              <a:avLst/>
            </a:prstGeom>
            <a:noFill/>
          </p:spPr>
          <p:txBody>
            <a:bodyPr wrap="square" rtlCol="0">
              <a:spAutoFit/>
            </a:bodyPr>
            <a:lstStyle/>
            <a:p>
              <a:pPr algn="ctr"/>
              <a:r>
                <a:rPr lang="en-GB" sz="1600" dirty="0">
                  <a:solidFill>
                    <a:srgbClr val="ED1852"/>
                  </a:solidFill>
                  <a:latin typeface="Gill Sans MT" panose="020B0502020104020203" pitchFamily="34" charset="0"/>
                </a:rPr>
                <a:t>‘What’s going to stop us doing what we’re already doing’ </a:t>
              </a:r>
            </a:p>
          </p:txBody>
        </p:sp>
      </p:grpSp>
      <p:grpSp>
        <p:nvGrpSpPr>
          <p:cNvPr id="88" name="Group 87">
            <a:extLst>
              <a:ext uri="{FF2B5EF4-FFF2-40B4-BE49-F238E27FC236}">
                <a16:creationId xmlns:a16="http://schemas.microsoft.com/office/drawing/2014/main" id="{27068F50-D1F0-431F-A7CF-D72C55ED97B0}"/>
              </a:ext>
            </a:extLst>
          </p:cNvPr>
          <p:cNvGrpSpPr/>
          <p:nvPr/>
        </p:nvGrpSpPr>
        <p:grpSpPr>
          <a:xfrm>
            <a:off x="3661974" y="1732954"/>
            <a:ext cx="4076689" cy="3003259"/>
            <a:chOff x="3661974" y="1732954"/>
            <a:chExt cx="4076689" cy="3003259"/>
          </a:xfrm>
        </p:grpSpPr>
        <p:sp>
          <p:nvSpPr>
            <p:cNvPr id="89" name="Isosceles Triangle 88">
              <a:extLst>
                <a:ext uri="{FF2B5EF4-FFF2-40B4-BE49-F238E27FC236}">
                  <a16:creationId xmlns:a16="http://schemas.microsoft.com/office/drawing/2014/main" id="{1AE8D147-FDEB-46A9-A35F-1054AA2C4C84}"/>
                </a:ext>
              </a:extLst>
            </p:cNvPr>
            <p:cNvSpPr/>
            <p:nvPr/>
          </p:nvSpPr>
          <p:spPr>
            <a:xfrm>
              <a:off x="3661974" y="1732954"/>
              <a:ext cx="4076689" cy="3003259"/>
            </a:xfrm>
            <a:prstGeom prst="triangle">
              <a:avLst/>
            </a:prstGeom>
            <a:solidFill>
              <a:srgbClr val="2E5D89"/>
            </a:solidFill>
            <a:ln>
              <a:solidFill>
                <a:srgbClr val="DC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D7E94BB8-3556-4783-A9E6-4C82C9B43E5C}"/>
                </a:ext>
              </a:extLst>
            </p:cNvPr>
            <p:cNvCxnSpPr>
              <a:stCxn id="89" idx="1"/>
              <a:endCxn id="89" idx="5"/>
            </p:cNvCxnSpPr>
            <p:nvPr/>
          </p:nvCxnSpPr>
          <p:spPr>
            <a:xfrm>
              <a:off x="4681146" y="3234584"/>
              <a:ext cx="2038345" cy="0"/>
            </a:xfrm>
            <a:prstGeom prst="line">
              <a:avLst/>
            </a:prstGeom>
            <a:ln>
              <a:solidFill>
                <a:srgbClr val="DC0647"/>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8EE0C4F-4168-4B63-8821-2C683D5F6F3C}"/>
                </a:ext>
              </a:extLst>
            </p:cNvPr>
            <p:cNvCxnSpPr>
              <a:stCxn id="89" idx="1"/>
              <a:endCxn id="89" idx="3"/>
            </p:cNvCxnSpPr>
            <p:nvPr/>
          </p:nvCxnSpPr>
          <p:spPr>
            <a:xfrm>
              <a:off x="4681146" y="3234584"/>
              <a:ext cx="1019173" cy="1501629"/>
            </a:xfrm>
            <a:prstGeom prst="line">
              <a:avLst/>
            </a:prstGeom>
            <a:ln>
              <a:solidFill>
                <a:srgbClr val="DC0647"/>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87110FF-D1D4-4E30-A5DC-0B9EE7355C6B}"/>
                </a:ext>
              </a:extLst>
            </p:cNvPr>
            <p:cNvCxnSpPr>
              <a:cxnSpLocks/>
              <a:stCxn id="89" idx="5"/>
              <a:endCxn id="89" idx="3"/>
            </p:cNvCxnSpPr>
            <p:nvPr/>
          </p:nvCxnSpPr>
          <p:spPr>
            <a:xfrm flipH="1">
              <a:off x="5700319" y="3234584"/>
              <a:ext cx="1019172" cy="1501629"/>
            </a:xfrm>
            <a:prstGeom prst="line">
              <a:avLst/>
            </a:prstGeom>
            <a:ln>
              <a:solidFill>
                <a:srgbClr val="DC0647"/>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B83B2EC-295F-41C6-ACA8-60FF7748582B}"/>
                </a:ext>
              </a:extLst>
            </p:cNvPr>
            <p:cNvSpPr txBox="1"/>
            <p:nvPr/>
          </p:nvSpPr>
          <p:spPr>
            <a:xfrm>
              <a:off x="4812194" y="2516697"/>
              <a:ext cx="1718282" cy="646331"/>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Scope (Requirements)</a:t>
              </a:r>
            </a:p>
          </p:txBody>
        </p:sp>
        <p:sp>
          <p:nvSpPr>
            <p:cNvPr id="94" name="TextBox 93">
              <a:extLst>
                <a:ext uri="{FF2B5EF4-FFF2-40B4-BE49-F238E27FC236}">
                  <a16:creationId xmlns:a16="http://schemas.microsoft.com/office/drawing/2014/main" id="{A9A4F717-70DC-475E-8B49-F430E4CF7DCF}"/>
                </a:ext>
              </a:extLst>
            </p:cNvPr>
            <p:cNvSpPr txBox="1"/>
            <p:nvPr/>
          </p:nvSpPr>
          <p:spPr>
            <a:xfrm>
              <a:off x="4812769" y="3477129"/>
              <a:ext cx="1718282" cy="369332"/>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Quality</a:t>
              </a:r>
            </a:p>
          </p:txBody>
        </p:sp>
        <p:sp>
          <p:nvSpPr>
            <p:cNvPr id="95" name="TextBox 94">
              <a:extLst>
                <a:ext uri="{FF2B5EF4-FFF2-40B4-BE49-F238E27FC236}">
                  <a16:creationId xmlns:a16="http://schemas.microsoft.com/office/drawing/2014/main" id="{A511ED2F-229C-415A-8080-EB05BBC1A049}"/>
                </a:ext>
              </a:extLst>
            </p:cNvPr>
            <p:cNvSpPr txBox="1"/>
            <p:nvPr/>
          </p:nvSpPr>
          <p:spPr>
            <a:xfrm>
              <a:off x="3722746" y="4076773"/>
              <a:ext cx="1718282" cy="369332"/>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Time</a:t>
              </a:r>
            </a:p>
          </p:txBody>
        </p:sp>
        <p:sp>
          <p:nvSpPr>
            <p:cNvPr id="96" name="TextBox 95">
              <a:extLst>
                <a:ext uri="{FF2B5EF4-FFF2-40B4-BE49-F238E27FC236}">
                  <a16:creationId xmlns:a16="http://schemas.microsoft.com/office/drawing/2014/main" id="{070F1B24-1FCE-41E7-B2B3-41571DEC3EFE}"/>
                </a:ext>
              </a:extLst>
            </p:cNvPr>
            <p:cNvSpPr txBox="1"/>
            <p:nvPr/>
          </p:nvSpPr>
          <p:spPr>
            <a:xfrm>
              <a:off x="5730058" y="4117809"/>
              <a:ext cx="1718282" cy="369332"/>
            </a:xfrm>
            <a:prstGeom prst="rect">
              <a:avLst/>
            </a:prstGeom>
            <a:noFill/>
          </p:spPr>
          <p:txBody>
            <a:bodyPr wrap="square" rtlCol="0" anchor="ctr">
              <a:spAutoFit/>
            </a:bodyPr>
            <a:lstStyle/>
            <a:p>
              <a:pPr algn="ctr"/>
              <a:r>
                <a:rPr lang="en-GB" dirty="0">
                  <a:solidFill>
                    <a:schemeClr val="bg1"/>
                  </a:solidFill>
                  <a:latin typeface="Gill Sans MT" panose="020B0502020104020203" pitchFamily="34" charset="0"/>
                </a:rPr>
                <a:t>Cost</a:t>
              </a:r>
            </a:p>
          </p:txBody>
        </p:sp>
      </p:grpSp>
      <p:pic>
        <p:nvPicPr>
          <p:cNvPr id="16" name="Audio 15">
            <a:hlinkClick r:id="" action="ppaction://media"/>
            <a:extLst>
              <a:ext uri="{FF2B5EF4-FFF2-40B4-BE49-F238E27FC236}">
                <a16:creationId xmlns:a16="http://schemas.microsoft.com/office/drawing/2014/main" id="{8EB7B25A-8E4A-4082-BEFB-CBD3B663D0D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68354308"/>
      </p:ext>
    </p:extLst>
  </p:cSld>
  <p:clrMapOvr>
    <a:masterClrMapping/>
  </p:clrMapOvr>
  <mc:AlternateContent xmlns:mc="http://schemas.openxmlformats.org/markup-compatibility/2006" xmlns:p14="http://schemas.microsoft.com/office/powerpoint/2010/main">
    <mc:Choice Requires="p14">
      <p:transition spd="slow" p14:dur="2000" advTm="210967"/>
    </mc:Choice>
    <mc:Fallback xmlns="">
      <p:transition spd="slow" advTm="210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4|1.4|0.9|1.1|2.2"/>
</p:tagLst>
</file>

<file path=ppt/tags/tag2.xml><?xml version="1.0" encoding="utf-8"?>
<p:tagLst xmlns:a="http://schemas.openxmlformats.org/drawingml/2006/main" xmlns:r="http://schemas.openxmlformats.org/officeDocument/2006/relationships" xmlns:p="http://schemas.openxmlformats.org/presentationml/2006/main">
  <p:tag name="TIMING" val="|27.9|2.9|5.6|2.3|6.6|54.2|3.3|5.4|4.2|5.6|38|13.8"/>
</p:tagLst>
</file>

<file path=ppt/tags/tag3.xml><?xml version="1.0" encoding="utf-8"?>
<p:tagLst xmlns:a="http://schemas.openxmlformats.org/drawingml/2006/main" xmlns:r="http://schemas.openxmlformats.org/officeDocument/2006/relationships" xmlns:p="http://schemas.openxmlformats.org/presentationml/2006/main">
  <p:tag name="TIMING" val="|6.5|2.2|100.8|23.2|39.9"/>
</p:tagLst>
</file>

<file path=ppt/tags/tag4.xml><?xml version="1.0" encoding="utf-8"?>
<p:tagLst xmlns:a="http://schemas.openxmlformats.org/drawingml/2006/main" xmlns:r="http://schemas.openxmlformats.org/officeDocument/2006/relationships" xmlns:p="http://schemas.openxmlformats.org/presentationml/2006/main">
  <p:tag name="TIMING" val="|5.4|5.8|11|3.3|19.5|23.9|55.1"/>
</p:tagLst>
</file>

<file path=ppt/tags/tag5.xml><?xml version="1.0" encoding="utf-8"?>
<p:tagLst xmlns:a="http://schemas.openxmlformats.org/drawingml/2006/main" xmlns:r="http://schemas.openxmlformats.org/officeDocument/2006/relationships" xmlns:p="http://schemas.openxmlformats.org/presentationml/2006/main">
  <p:tag name="TIMING" val="|40.3|16.3|25|1.7|15.3|16.4|1.3|10.2|10.6|10.6|1.2|0.4|16.9|6.9|20.4"/>
</p:tagLst>
</file>

<file path=ppt/tags/tag6.xml><?xml version="1.0" encoding="utf-8"?>
<p:tagLst xmlns:a="http://schemas.openxmlformats.org/drawingml/2006/main" xmlns:r="http://schemas.openxmlformats.org/officeDocument/2006/relationships" xmlns:p="http://schemas.openxmlformats.org/presentationml/2006/main">
  <p:tag name="TIMING" val="|19.2|2.1|107.8|34"/>
</p:tagLst>
</file>

<file path=ppt/tags/tag7.xml><?xml version="1.0" encoding="utf-8"?>
<p:tagLst xmlns:a="http://schemas.openxmlformats.org/drawingml/2006/main" xmlns:r="http://schemas.openxmlformats.org/officeDocument/2006/relationships" xmlns:p="http://schemas.openxmlformats.org/presentationml/2006/main">
  <p:tag name="TIMING" val="|140.7"/>
</p:tagLst>
</file>

<file path=ppt/tags/tag8.xml><?xml version="1.0" encoding="utf-8"?>
<p:tagLst xmlns:a="http://schemas.openxmlformats.org/drawingml/2006/main" xmlns:r="http://schemas.openxmlformats.org/officeDocument/2006/relationships" xmlns:p="http://schemas.openxmlformats.org/presentationml/2006/main">
  <p:tag name="TIMING" val="|3.3|2.3|3.1"/>
</p:tagLst>
</file>

<file path=ppt/tags/tag9.xml><?xml version="1.0" encoding="utf-8"?>
<p:tagLst xmlns:a="http://schemas.openxmlformats.org/drawingml/2006/main" xmlns:r="http://schemas.openxmlformats.org/officeDocument/2006/relationships" xmlns:p="http://schemas.openxmlformats.org/presentationml/2006/main">
  <p:tag name="TIMING" val="|9.3|0.9|27.3|2.1|41.8|0.7|0.8|0.8|43|1.8"/>
</p:tagLst>
</file>

<file path=ppt/theme/theme1.xml><?xml version="1.0" encoding="utf-8"?>
<a:theme xmlns:a="http://schemas.openxmlformats.org/drawingml/2006/main" name="BLUE TEXT RED BULLETS">
  <a:themeElements>
    <a:clrScheme name="Redstone Risk">
      <a:dk1>
        <a:srgbClr val="000000"/>
      </a:dk1>
      <a:lt1>
        <a:srgbClr val="FFFFFF"/>
      </a:lt1>
      <a:dk2>
        <a:srgbClr val="44546A"/>
      </a:dk2>
      <a:lt2>
        <a:srgbClr val="E7E6E6"/>
      </a:lt2>
      <a:accent1>
        <a:srgbClr val="2F5C86"/>
      </a:accent1>
      <a:accent2>
        <a:srgbClr val="CD204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EXT AND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A785E6AAE3694B86B4F04CDCED546B" ma:contentTypeVersion="10" ma:contentTypeDescription="Create a new document." ma:contentTypeScope="" ma:versionID="5b452052722d7dfdcd6ef03c9bcdc854">
  <xsd:schema xmlns:xsd="http://www.w3.org/2001/XMLSchema" xmlns:xs="http://www.w3.org/2001/XMLSchema" xmlns:p="http://schemas.microsoft.com/office/2006/metadata/properties" xmlns:ns2="490b3149-5a5d-4943-81c9-d014a5fad227" targetNamespace="http://schemas.microsoft.com/office/2006/metadata/properties" ma:root="true" ma:fieldsID="5006d37f8c2856aae5ed11585ab9a5a1" ns2:_="">
    <xsd:import namespace="490b3149-5a5d-4943-81c9-d014a5fad2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b3149-5a5d-4943-81c9-d014a5fad2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C4A3DB-8C07-4BAF-AFA3-E7B4E68656C5}">
  <ds:schemaRefs>
    <ds:schemaRef ds:uri="http://schemas.microsoft.com/office/2006/documentManagement/types"/>
    <ds:schemaRef ds:uri="http://schemas.microsoft.com/office/2006/metadata/properties"/>
    <ds:schemaRef ds:uri="490b3149-5a5d-4943-81c9-d014a5fad227"/>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05FB9D63-8879-4CF7-AA82-E262357E88F4}">
  <ds:schemaRefs>
    <ds:schemaRef ds:uri="http://schemas.microsoft.com/sharepoint/v3/contenttype/forms"/>
  </ds:schemaRefs>
</ds:datastoreItem>
</file>

<file path=customXml/itemProps3.xml><?xml version="1.0" encoding="utf-8"?>
<ds:datastoreItem xmlns:ds="http://schemas.openxmlformats.org/officeDocument/2006/customXml" ds:itemID="{54314E6B-FD57-43F5-96D3-FA348DBF5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b3149-5a5d-4943-81c9-d014a5fad2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226</TotalTime>
  <Words>831</Words>
  <Application>Microsoft Office PowerPoint</Application>
  <PresentationFormat>Widescreen</PresentationFormat>
  <Paragraphs>121</Paragraphs>
  <Slides>18</Slides>
  <Notes>2</Notes>
  <HiddenSlides>0</HiddenSlides>
  <MMClips>18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Gill Sans</vt:lpstr>
      <vt:lpstr>Gill Sans MT</vt:lpstr>
      <vt:lpstr>Gill Sans SemiBold</vt:lpstr>
      <vt:lpstr>Open Sans</vt:lpstr>
      <vt:lpstr>Symbol</vt:lpstr>
      <vt:lpstr>Times New Roman</vt:lpstr>
      <vt:lpstr>BLUE TEXT RED BULLETS</vt:lpstr>
      <vt:lpstr>BLUE TEXT AND GREY</vt:lpstr>
      <vt:lpstr>GCU Guest Lecture Redstone Risk Ltd</vt:lpstr>
      <vt:lpstr>Agenda</vt:lpstr>
      <vt:lpstr>PowerPoint Presentation</vt:lpstr>
      <vt:lpstr>Providing trusted risk management consulting, modelling, and analytics to Defence and Energy customers.  We make risk information useful. </vt:lpstr>
      <vt:lpstr>PowerPoint Presentation</vt:lpstr>
      <vt:lpstr>PowerPoint Presentation</vt:lpstr>
      <vt:lpstr>Our Take on Operational and Strategic Risk</vt:lpstr>
      <vt:lpstr>Our view of the world</vt:lpstr>
      <vt:lpstr>Operational Risk</vt:lpstr>
      <vt:lpstr>Strategic Risk</vt:lpstr>
      <vt:lpstr>PowerPoint Presentation</vt:lpstr>
      <vt:lpstr>What does this mean in practice?</vt:lpstr>
      <vt:lpstr>Case Study 1 Risk Analysis and Risk Process support for the successful Babcock tender for the Type 31e Frigate programme  </vt:lpstr>
      <vt:lpstr>Case Study 1</vt:lpstr>
      <vt:lpstr>Case Study 2 Risk Analysis and Risk Process support for a major contractor within the UK Defence Nuclear industry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Ellis</dc:creator>
  <cp:lastModifiedBy>Adekola, Josephine</cp:lastModifiedBy>
  <cp:revision>116</cp:revision>
  <dcterms:created xsi:type="dcterms:W3CDTF">2018-09-10T20:37:21Z</dcterms:created>
  <dcterms:modified xsi:type="dcterms:W3CDTF">2020-11-02T13:49:08Z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0x010100C3A785E6AAE3694B86B4F04CDCED546B</vt:lpwstr>
  </property>
</Properties>
</file>