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7" r:id="rId6"/>
    <p:sldId id="261" r:id="rId7"/>
    <p:sldId id="273" r:id="rId8"/>
    <p:sldId id="269" r:id="rId9"/>
    <p:sldId id="263" r:id="rId10"/>
    <p:sldId id="282" r:id="rId11"/>
    <p:sldId id="268" r:id="rId12"/>
    <p:sldId id="264" r:id="rId13"/>
    <p:sldId id="265" r:id="rId14"/>
    <p:sldId id="266" r:id="rId15"/>
    <p:sldId id="270" r:id="rId16"/>
    <p:sldId id="275" r:id="rId17"/>
    <p:sldId id="276" r:id="rId18"/>
    <p:sldId id="277" r:id="rId19"/>
    <p:sldId id="278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B56"/>
    <a:srgbClr val="FDD714"/>
    <a:srgbClr val="F17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363E9-C98B-4D2A-AFB5-428DC695425E}" v="51" dt="2020-11-11T13:12:11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94768"/>
  </p:normalViewPr>
  <p:slideViewPr>
    <p:cSldViewPr snapToGrid="0" snapToObjects="1">
      <p:cViewPr varScale="1">
        <p:scale>
          <a:sx n="65" d="100"/>
          <a:sy n="65" d="100"/>
        </p:scale>
        <p:origin x="3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Mayo" userId="471e736b-45dc-4d4e-8033-e078c3f77e18" providerId="ADAL" clId="{444363E9-C98B-4D2A-AFB5-428DC695425E}"/>
    <pc:docChg chg="undo redo custSel mod addSld delSld modSld sldOrd">
      <pc:chgData name="Ed Mayo" userId="471e736b-45dc-4d4e-8033-e078c3f77e18" providerId="ADAL" clId="{444363E9-C98B-4D2A-AFB5-428DC695425E}" dt="2020-11-11T13:19:58.599" v="615" actId="2696"/>
      <pc:docMkLst>
        <pc:docMk/>
      </pc:docMkLst>
      <pc:sldChg chg="addSp modSp add">
        <pc:chgData name="Ed Mayo" userId="471e736b-45dc-4d4e-8033-e078c3f77e18" providerId="ADAL" clId="{444363E9-C98B-4D2A-AFB5-428DC695425E}" dt="2020-11-11T09:27:23.847" v="507" actId="1076"/>
        <pc:sldMkLst>
          <pc:docMk/>
          <pc:sldMk cId="3331428635" sldId="256"/>
        </pc:sldMkLst>
        <pc:spChg chg="mod">
          <ac:chgData name="Ed Mayo" userId="471e736b-45dc-4d4e-8033-e078c3f77e18" providerId="ADAL" clId="{444363E9-C98B-4D2A-AFB5-428DC695425E}" dt="2020-11-11T09:26:48.057" v="503" actId="20577"/>
          <ac:spMkLst>
            <pc:docMk/>
            <pc:sldMk cId="3331428635" sldId="256"/>
            <ac:spMk id="2" creationId="{00000000-0000-0000-0000-000000000000}"/>
          </ac:spMkLst>
        </pc:spChg>
        <pc:spChg chg="add mod">
          <ac:chgData name="Ed Mayo" userId="471e736b-45dc-4d4e-8033-e078c3f77e18" providerId="ADAL" clId="{444363E9-C98B-4D2A-AFB5-428DC695425E}" dt="2020-11-11T09:27:23.847" v="507" actId="1076"/>
          <ac:spMkLst>
            <pc:docMk/>
            <pc:sldMk cId="3331428635" sldId="256"/>
            <ac:spMk id="3" creationId="{1A0116CC-E3A2-427A-9DD5-7284600D9676}"/>
          </ac:spMkLst>
        </pc:spChg>
      </pc:sldChg>
      <pc:sldChg chg="addSp modSp mod setBg">
        <pc:chgData name="Ed Mayo" userId="471e736b-45dc-4d4e-8033-e078c3f77e18" providerId="ADAL" clId="{444363E9-C98B-4D2A-AFB5-428DC695425E}" dt="2020-11-11T10:37:56.984" v="518" actId="1076"/>
        <pc:sldMkLst>
          <pc:docMk/>
          <pc:sldMk cId="2209180440" sldId="261"/>
        </pc:sldMkLst>
        <pc:picChg chg="add mod">
          <ac:chgData name="Ed Mayo" userId="471e736b-45dc-4d4e-8033-e078c3f77e18" providerId="ADAL" clId="{444363E9-C98B-4D2A-AFB5-428DC695425E}" dt="2020-11-11T10:37:56.984" v="518" actId="1076"/>
          <ac:picMkLst>
            <pc:docMk/>
            <pc:sldMk cId="2209180440" sldId="261"/>
            <ac:picMk id="3" creationId="{647A3303-35AC-47C2-8C98-771C911F5ABA}"/>
          </ac:picMkLst>
        </pc:picChg>
        <pc:picChg chg="mod ord">
          <ac:chgData name="Ed Mayo" userId="471e736b-45dc-4d4e-8033-e078c3f77e18" providerId="ADAL" clId="{444363E9-C98B-4D2A-AFB5-428DC695425E}" dt="2020-11-11T10:37:29.274" v="513" actId="26606"/>
          <ac:picMkLst>
            <pc:docMk/>
            <pc:sldMk cId="2209180440" sldId="261"/>
            <ac:picMk id="4" creationId="{FF12316F-0B8D-BF4C-A2DB-9E3FA1A7641C}"/>
          </ac:picMkLst>
        </pc:picChg>
      </pc:sldChg>
      <pc:sldChg chg="modSp">
        <pc:chgData name="Ed Mayo" userId="471e736b-45dc-4d4e-8033-e078c3f77e18" providerId="ADAL" clId="{444363E9-C98B-4D2A-AFB5-428DC695425E}" dt="2020-11-11T08:45:40.199" v="32" actId="404"/>
        <pc:sldMkLst>
          <pc:docMk/>
          <pc:sldMk cId="3545258322" sldId="267"/>
        </pc:sldMkLst>
        <pc:spChg chg="mod">
          <ac:chgData name="Ed Mayo" userId="471e736b-45dc-4d4e-8033-e078c3f77e18" providerId="ADAL" clId="{444363E9-C98B-4D2A-AFB5-428DC695425E}" dt="2020-11-11T08:45:40.199" v="32" actId="404"/>
          <ac:spMkLst>
            <pc:docMk/>
            <pc:sldMk cId="3545258322" sldId="267"/>
            <ac:spMk id="2" creationId="{D2A47149-024E-44FA-8B83-A7ED3AB3C48A}"/>
          </ac:spMkLst>
        </pc:spChg>
        <pc:picChg chg="mod">
          <ac:chgData name="Ed Mayo" userId="471e736b-45dc-4d4e-8033-e078c3f77e18" providerId="ADAL" clId="{444363E9-C98B-4D2A-AFB5-428DC695425E}" dt="2020-11-10T16:27:49.417" v="19" actId="1036"/>
          <ac:picMkLst>
            <pc:docMk/>
            <pc:sldMk cId="3545258322" sldId="267"/>
            <ac:picMk id="5" creationId="{E4AEA33E-85DA-A74F-8C35-7D303BB4DC70}"/>
          </ac:picMkLst>
        </pc:picChg>
      </pc:sldChg>
      <pc:sldChg chg="addSp delSp modSp mod setBg setClrOvrMap">
        <pc:chgData name="Ed Mayo" userId="471e736b-45dc-4d4e-8033-e078c3f77e18" providerId="ADAL" clId="{444363E9-C98B-4D2A-AFB5-428DC695425E}" dt="2020-11-11T12:17:41.061" v="536"/>
        <pc:sldMkLst>
          <pc:docMk/>
          <pc:sldMk cId="2216741276" sldId="270"/>
        </pc:sldMkLst>
        <pc:spChg chg="add del mod">
          <ac:chgData name="Ed Mayo" userId="471e736b-45dc-4d4e-8033-e078c3f77e18" providerId="ADAL" clId="{444363E9-C98B-4D2A-AFB5-428DC695425E}" dt="2020-11-11T12:08:19.068" v="525" actId="931"/>
          <ac:spMkLst>
            <pc:docMk/>
            <pc:sldMk cId="2216741276" sldId="270"/>
            <ac:spMk id="3" creationId="{36B084D7-A41F-4B84-90BD-00CA770E2020}"/>
          </ac:spMkLst>
        </pc:spChg>
        <pc:spChg chg="add del mod">
          <ac:chgData name="Ed Mayo" userId="471e736b-45dc-4d4e-8033-e078c3f77e18" providerId="ADAL" clId="{444363E9-C98B-4D2A-AFB5-428DC695425E}" dt="2020-11-11T12:15:56.671" v="527" actId="931"/>
          <ac:spMkLst>
            <pc:docMk/>
            <pc:sldMk cId="2216741276" sldId="270"/>
            <ac:spMk id="10" creationId="{BB2F055D-0F3F-4E81-A1FA-E275EC6BF198}"/>
          </ac:spMkLst>
        </pc:spChg>
        <pc:spChg chg="add del">
          <ac:chgData name="Ed Mayo" userId="471e736b-45dc-4d4e-8033-e078c3f77e18" providerId="ADAL" clId="{444363E9-C98B-4D2A-AFB5-428DC695425E}" dt="2020-11-11T12:16:35.693" v="532" actId="26606"/>
          <ac:spMkLst>
            <pc:docMk/>
            <pc:sldMk cId="2216741276" sldId="270"/>
            <ac:spMk id="11" creationId="{42A4FC2C-047E-45A5-965D-8E1E3BF09BC6}"/>
          </ac:spMkLst>
        </pc:spChg>
        <pc:spChg chg="add del">
          <ac:chgData name="Ed Mayo" userId="471e736b-45dc-4d4e-8033-e078c3f77e18" providerId="ADAL" clId="{444363E9-C98B-4D2A-AFB5-428DC695425E}" dt="2020-11-11T12:16:35.683" v="531" actId="26606"/>
          <ac:spMkLst>
            <pc:docMk/>
            <pc:sldMk cId="2216741276" sldId="270"/>
            <ac:spMk id="18" creationId="{42A4FC2C-047E-45A5-965D-8E1E3BF09BC6}"/>
          </ac:spMkLst>
        </pc:spChg>
        <pc:picChg chg="add del mod">
          <ac:chgData name="Ed Mayo" userId="471e736b-45dc-4d4e-8033-e078c3f77e18" providerId="ADAL" clId="{444363E9-C98B-4D2A-AFB5-428DC695425E}" dt="2020-11-11T12:07:16.443" v="524" actId="931"/>
          <ac:picMkLst>
            <pc:docMk/>
            <pc:sldMk cId="2216741276" sldId="270"/>
            <ac:picMk id="5" creationId="{61F3A120-6BDD-4020-856C-31BD69CFFCF5}"/>
          </ac:picMkLst>
        </pc:picChg>
        <pc:picChg chg="del">
          <ac:chgData name="Ed Mayo" userId="471e736b-45dc-4d4e-8033-e078c3f77e18" providerId="ADAL" clId="{444363E9-C98B-4D2A-AFB5-428DC695425E}" dt="2020-11-11T12:06:34.968" v="519" actId="478"/>
          <ac:picMkLst>
            <pc:docMk/>
            <pc:sldMk cId="2216741276" sldId="270"/>
            <ac:picMk id="6" creationId="{3B3E9280-10FA-6B4D-9650-97171CD0F3A7}"/>
          </ac:picMkLst>
        </pc:picChg>
        <pc:picChg chg="add del mod">
          <ac:chgData name="Ed Mayo" userId="471e736b-45dc-4d4e-8033-e078c3f77e18" providerId="ADAL" clId="{444363E9-C98B-4D2A-AFB5-428DC695425E}" dt="2020-11-11T12:08:22.050" v="526" actId="478"/>
          <ac:picMkLst>
            <pc:docMk/>
            <pc:sldMk cId="2216741276" sldId="270"/>
            <ac:picMk id="8" creationId="{85D59286-C2E1-4EBF-BC91-FC6228AF25CA}"/>
          </ac:picMkLst>
        </pc:picChg>
        <pc:picChg chg="add mod modCrop">
          <ac:chgData name="Ed Mayo" userId="471e736b-45dc-4d4e-8033-e078c3f77e18" providerId="ADAL" clId="{444363E9-C98B-4D2A-AFB5-428DC695425E}" dt="2020-11-11T12:17:04.012" v="533" actId="18131"/>
          <ac:picMkLst>
            <pc:docMk/>
            <pc:sldMk cId="2216741276" sldId="270"/>
            <ac:picMk id="13" creationId="{D55C91FA-DE63-446D-A013-F70A82A2054B}"/>
          </ac:picMkLst>
        </pc:picChg>
      </pc:sldChg>
      <pc:sldChg chg="addSp delSp modSp mod setBg">
        <pc:chgData name="Ed Mayo" userId="471e736b-45dc-4d4e-8033-e078c3f77e18" providerId="ADAL" clId="{444363E9-C98B-4D2A-AFB5-428DC695425E}" dt="2020-11-11T09:21:54.940" v="247" actId="20577"/>
        <pc:sldMkLst>
          <pc:docMk/>
          <pc:sldMk cId="2568082139" sldId="273"/>
        </pc:sldMkLst>
        <pc:spChg chg="del">
          <ac:chgData name="Ed Mayo" userId="471e736b-45dc-4d4e-8033-e078c3f77e18" providerId="ADAL" clId="{444363E9-C98B-4D2A-AFB5-428DC695425E}" dt="2020-11-11T08:49:02.451" v="48" actId="26606"/>
          <ac:spMkLst>
            <pc:docMk/>
            <pc:sldMk cId="2568082139" sldId="273"/>
            <ac:spMk id="12" creationId="{53F29798-D584-4792-9B62-3F5F5C36D619}"/>
          </ac:spMkLst>
        </pc:spChg>
        <pc:graphicFrameChg chg="add del">
          <ac:chgData name="Ed Mayo" userId="471e736b-45dc-4d4e-8033-e078c3f77e18" providerId="ADAL" clId="{444363E9-C98B-4D2A-AFB5-428DC695425E}" dt="2020-11-11T08:48:02.043" v="37"/>
          <ac:graphicFrameMkLst>
            <pc:docMk/>
            <pc:sldMk cId="2568082139" sldId="273"/>
            <ac:graphicFrameMk id="2" creationId="{C5FE981B-9C02-4233-B5E5-5A1A51356BEE}"/>
          </ac:graphicFrameMkLst>
        </pc:graphicFrameChg>
        <pc:graphicFrameChg chg="add del">
          <ac:chgData name="Ed Mayo" userId="471e736b-45dc-4d4e-8033-e078c3f77e18" providerId="ADAL" clId="{444363E9-C98B-4D2A-AFB5-428DC695425E}" dt="2020-11-11T08:48:55.564" v="46" actId="478"/>
          <ac:graphicFrameMkLst>
            <pc:docMk/>
            <pc:sldMk cId="2568082139" sldId="273"/>
            <ac:graphicFrameMk id="3" creationId="{9979568D-EE7B-0040-A19A-713B1527C4E8}"/>
          </ac:graphicFrameMkLst>
        </pc:graphicFrameChg>
        <pc:graphicFrameChg chg="add del mod modGraphic">
          <ac:chgData name="Ed Mayo" userId="471e736b-45dc-4d4e-8033-e078c3f77e18" providerId="ADAL" clId="{444363E9-C98B-4D2A-AFB5-428DC695425E}" dt="2020-11-11T08:48:48.379" v="44"/>
          <ac:graphicFrameMkLst>
            <pc:docMk/>
            <pc:sldMk cId="2568082139" sldId="273"/>
            <ac:graphicFrameMk id="4" creationId="{55942D1A-B977-4ABB-BDBD-896BD778B64C}"/>
          </ac:graphicFrameMkLst>
        </pc:graphicFrameChg>
        <pc:graphicFrameChg chg="add mod modGraphic">
          <ac:chgData name="Ed Mayo" userId="471e736b-45dc-4d4e-8033-e078c3f77e18" providerId="ADAL" clId="{444363E9-C98B-4D2A-AFB5-428DC695425E}" dt="2020-11-11T09:21:54.940" v="247" actId="20577"/>
          <ac:graphicFrameMkLst>
            <pc:docMk/>
            <pc:sldMk cId="2568082139" sldId="273"/>
            <ac:graphicFrameMk id="5" creationId="{6FEC0D51-B796-4497-B05D-41E6FA9D7771}"/>
          </ac:graphicFrameMkLst>
        </pc:graphicFrameChg>
        <pc:picChg chg="add mod">
          <ac:chgData name="Ed Mayo" userId="471e736b-45dc-4d4e-8033-e078c3f77e18" providerId="ADAL" clId="{444363E9-C98B-4D2A-AFB5-428DC695425E}" dt="2020-11-11T09:19:31.393" v="211" actId="1076"/>
          <ac:picMkLst>
            <pc:docMk/>
            <pc:sldMk cId="2568082139" sldId="273"/>
            <ac:picMk id="7" creationId="{C3EFCC0D-449F-457C-9A9A-CC474F4F8342}"/>
          </ac:picMkLst>
        </pc:picChg>
      </pc:sldChg>
      <pc:sldChg chg="modSp setBg">
        <pc:chgData name="Ed Mayo" userId="471e736b-45dc-4d4e-8033-e078c3f77e18" providerId="ADAL" clId="{444363E9-C98B-4D2A-AFB5-428DC695425E}" dt="2020-11-11T12:19:01.297" v="544" actId="14100"/>
        <pc:sldMkLst>
          <pc:docMk/>
          <pc:sldMk cId="1533002230" sldId="274"/>
        </pc:sldMkLst>
        <pc:picChg chg="mod">
          <ac:chgData name="Ed Mayo" userId="471e736b-45dc-4d4e-8033-e078c3f77e18" providerId="ADAL" clId="{444363E9-C98B-4D2A-AFB5-428DC695425E}" dt="2020-11-11T12:18:38.172" v="540" actId="1037"/>
          <ac:picMkLst>
            <pc:docMk/>
            <pc:sldMk cId="1533002230" sldId="274"/>
            <ac:picMk id="5" creationId="{4992C044-4F2D-F649-82B2-F81E96265864}"/>
          </ac:picMkLst>
        </pc:picChg>
        <pc:picChg chg="mod">
          <ac:chgData name="Ed Mayo" userId="471e736b-45dc-4d4e-8033-e078c3f77e18" providerId="ADAL" clId="{444363E9-C98B-4D2A-AFB5-428DC695425E}" dt="2020-11-11T12:19:01.297" v="544" actId="14100"/>
          <ac:picMkLst>
            <pc:docMk/>
            <pc:sldMk cId="1533002230" sldId="274"/>
            <ac:picMk id="7" creationId="{8BF36699-E921-6C46-824F-BBDE26BC8EDE}"/>
          </ac:picMkLst>
        </pc:picChg>
      </pc:sldChg>
      <pc:sldChg chg="add del ord">
        <pc:chgData name="Ed Mayo" userId="471e736b-45dc-4d4e-8033-e078c3f77e18" providerId="ADAL" clId="{444363E9-C98B-4D2A-AFB5-428DC695425E}" dt="2020-11-11T09:23:19.471" v="251" actId="2696"/>
        <pc:sldMkLst>
          <pc:docMk/>
          <pc:sldMk cId="177764546" sldId="279"/>
        </pc:sldMkLst>
      </pc:sldChg>
      <pc:sldChg chg="add del">
        <pc:chgData name="Ed Mayo" userId="471e736b-45dc-4d4e-8033-e078c3f77e18" providerId="ADAL" clId="{444363E9-C98B-4D2A-AFB5-428DC695425E}" dt="2020-11-11T13:19:58.599" v="615" actId="2696"/>
        <pc:sldMkLst>
          <pc:docMk/>
          <pc:sldMk cId="1299341199" sldId="279"/>
        </pc:sldMkLst>
      </pc:sldChg>
      <pc:sldChg chg="addSp delSp modSp add del mod setBg">
        <pc:chgData name="Ed Mayo" userId="471e736b-45dc-4d4e-8033-e078c3f77e18" providerId="ADAL" clId="{444363E9-C98B-4D2A-AFB5-428DC695425E}" dt="2020-11-11T13:11:44.177" v="607" actId="2696"/>
        <pc:sldMkLst>
          <pc:docMk/>
          <pc:sldMk cId="1568061786" sldId="280"/>
        </pc:sldMkLst>
        <pc:spChg chg="del mod">
          <ac:chgData name="Ed Mayo" userId="471e736b-45dc-4d4e-8033-e078c3f77e18" providerId="ADAL" clId="{444363E9-C98B-4D2A-AFB5-428DC695425E}" dt="2020-11-11T13:09:19.019" v="554" actId="478"/>
          <ac:spMkLst>
            <pc:docMk/>
            <pc:sldMk cId="1568061786" sldId="280"/>
            <ac:spMk id="2" creationId="{8B0ADB14-E8E1-40ED-9D48-7BD1FBD86A4C}"/>
          </ac:spMkLst>
        </pc:spChg>
        <pc:spChg chg="del">
          <ac:chgData name="Ed Mayo" userId="471e736b-45dc-4d4e-8033-e078c3f77e18" providerId="ADAL" clId="{444363E9-C98B-4D2A-AFB5-428DC695425E}" dt="2020-11-11T13:06:06.077" v="547" actId="26606"/>
          <ac:spMkLst>
            <pc:docMk/>
            <pc:sldMk cId="1568061786" sldId="280"/>
            <ac:spMk id="3" creationId="{B3F547D4-09CF-4B7D-89FC-E45DAAED70C0}"/>
          </ac:spMkLst>
        </pc:spChg>
        <pc:spChg chg="add del mod">
          <ac:chgData name="Ed Mayo" userId="471e736b-45dc-4d4e-8033-e078c3f77e18" providerId="ADAL" clId="{444363E9-C98B-4D2A-AFB5-428DC695425E}" dt="2020-11-11T13:08:58.396" v="549" actId="931"/>
          <ac:spMkLst>
            <pc:docMk/>
            <pc:sldMk cId="1568061786" sldId="280"/>
            <ac:spMk id="4" creationId="{C36C490E-04D8-4AFC-A08A-769861B4AB55}"/>
          </ac:spMkLst>
        </pc:spChg>
        <pc:spChg chg="add mod">
          <ac:chgData name="Ed Mayo" userId="471e736b-45dc-4d4e-8033-e078c3f77e18" providerId="ADAL" clId="{444363E9-C98B-4D2A-AFB5-428DC695425E}" dt="2020-11-11T13:09:44.479" v="556"/>
          <ac:spMkLst>
            <pc:docMk/>
            <pc:sldMk cId="1568061786" sldId="280"/>
            <ac:spMk id="7" creationId="{155376D2-0A7B-4623-A78E-E93661811F4A}"/>
          </ac:spMkLst>
        </pc:spChg>
        <pc:spChg chg="add del">
          <ac:chgData name="Ed Mayo" userId="471e736b-45dc-4d4e-8033-e078c3f77e18" providerId="ADAL" clId="{444363E9-C98B-4D2A-AFB5-428DC695425E}" dt="2020-11-11T13:09:26.616" v="555" actId="26606"/>
          <ac:spMkLst>
            <pc:docMk/>
            <pc:sldMk cId="1568061786" sldId="280"/>
            <ac:spMk id="71" creationId="{16C5FA50-8D52-4617-AF91-5C7B1C8352F1}"/>
          </ac:spMkLst>
        </pc:spChg>
        <pc:spChg chg="add del">
          <ac:chgData name="Ed Mayo" userId="471e736b-45dc-4d4e-8033-e078c3f77e18" providerId="ADAL" clId="{444363E9-C98B-4D2A-AFB5-428DC695425E}" dt="2020-11-11T13:09:26.616" v="555" actId="26606"/>
          <ac:spMkLst>
            <pc:docMk/>
            <pc:sldMk cId="1568061786" sldId="280"/>
            <ac:spMk id="73" creationId="{E223798C-12AD-4B0C-A50C-D676347D67CF}"/>
          </ac:spMkLst>
        </pc:spChg>
        <pc:spChg chg="add">
          <ac:chgData name="Ed Mayo" userId="471e736b-45dc-4d4e-8033-e078c3f77e18" providerId="ADAL" clId="{444363E9-C98B-4D2A-AFB5-428DC695425E}" dt="2020-11-11T13:09:26.616" v="555" actId="26606"/>
          <ac:spMkLst>
            <pc:docMk/>
            <pc:sldMk cId="1568061786" sldId="280"/>
            <ac:spMk id="78" creationId="{3FA8EA49-487B-4E62-AC3C-3D4A96EF0A26}"/>
          </ac:spMkLst>
        </pc:spChg>
        <pc:spChg chg="add">
          <ac:chgData name="Ed Mayo" userId="471e736b-45dc-4d4e-8033-e078c3f77e18" providerId="ADAL" clId="{444363E9-C98B-4D2A-AFB5-428DC695425E}" dt="2020-11-11T13:09:26.616" v="555" actId="26606"/>
          <ac:spMkLst>
            <pc:docMk/>
            <pc:sldMk cId="1568061786" sldId="280"/>
            <ac:spMk id="80" creationId="{F3C8D54F-CA08-42F3-9924-FBA3CB680F28}"/>
          </ac:spMkLst>
        </pc:spChg>
        <pc:picChg chg="add del mod">
          <ac:chgData name="Ed Mayo" userId="471e736b-45dc-4d4e-8033-e078c3f77e18" providerId="ADAL" clId="{444363E9-C98B-4D2A-AFB5-428DC695425E}" dt="2020-11-11T13:09:44.479" v="556"/>
          <ac:picMkLst>
            <pc:docMk/>
            <pc:sldMk cId="1568061786" sldId="280"/>
            <ac:picMk id="6" creationId="{6C95151A-0F67-4F6D-9EC0-3900E5E40DDC}"/>
          </ac:picMkLst>
        </pc:picChg>
        <pc:picChg chg="add del mod">
          <ac:chgData name="Ed Mayo" userId="471e736b-45dc-4d4e-8033-e078c3f77e18" providerId="ADAL" clId="{444363E9-C98B-4D2A-AFB5-428DC695425E}" dt="2020-11-11T13:08:41.645" v="548" actId="478"/>
          <ac:picMkLst>
            <pc:docMk/>
            <pc:sldMk cId="1568061786" sldId="280"/>
            <ac:picMk id="1026" creationId="{167E8B3E-7981-4766-9E93-95BBBC5549AE}"/>
          </ac:picMkLst>
        </pc:picChg>
      </pc:sldChg>
      <pc:sldChg chg="addSp delSp modSp add del mod setBg">
        <pc:chgData name="Ed Mayo" userId="471e736b-45dc-4d4e-8033-e078c3f77e18" providerId="ADAL" clId="{444363E9-C98B-4D2A-AFB5-428DC695425E}" dt="2020-11-11T13:11:41.770" v="606" actId="2696"/>
        <pc:sldMkLst>
          <pc:docMk/>
          <pc:sldMk cId="3965739284" sldId="281"/>
        </pc:sldMkLst>
        <pc:spChg chg="del">
          <ac:chgData name="Ed Mayo" userId="471e736b-45dc-4d4e-8033-e078c3f77e18" providerId="ADAL" clId="{444363E9-C98B-4D2A-AFB5-428DC695425E}" dt="2020-11-11T13:10:11.857" v="596" actId="478"/>
          <ac:spMkLst>
            <pc:docMk/>
            <pc:sldMk cId="3965739284" sldId="281"/>
            <ac:spMk id="2" creationId="{18B944A2-FFEA-47CB-B3B8-CA2CA5FE0C51}"/>
          </ac:spMkLst>
        </pc:spChg>
        <pc:spChg chg="del">
          <ac:chgData name="Ed Mayo" userId="471e736b-45dc-4d4e-8033-e078c3f77e18" providerId="ADAL" clId="{444363E9-C98B-4D2A-AFB5-428DC695425E}" dt="2020-11-11T13:10:09.168" v="595" actId="478"/>
          <ac:spMkLst>
            <pc:docMk/>
            <pc:sldMk cId="3965739284" sldId="281"/>
            <ac:spMk id="3" creationId="{1DBCA3D6-0559-4C08-A3B5-5FC7E831B448}"/>
          </ac:spMkLst>
        </pc:spChg>
        <pc:spChg chg="add">
          <ac:chgData name="Ed Mayo" userId="471e736b-45dc-4d4e-8033-e078c3f77e18" providerId="ADAL" clId="{444363E9-C98B-4D2A-AFB5-428DC695425E}" dt="2020-11-11T13:10:18.968" v="597" actId="26606"/>
          <ac:spMkLst>
            <pc:docMk/>
            <pc:sldMk cId="3965739284" sldId="281"/>
            <ac:spMk id="9" creationId="{01D0AF59-99C3-4251-AB9A-C966C6AD4400}"/>
          </ac:spMkLst>
        </pc:spChg>
        <pc:spChg chg="add">
          <ac:chgData name="Ed Mayo" userId="471e736b-45dc-4d4e-8033-e078c3f77e18" providerId="ADAL" clId="{444363E9-C98B-4D2A-AFB5-428DC695425E}" dt="2020-11-11T13:10:18.968" v="597" actId="26606"/>
          <ac:spMkLst>
            <pc:docMk/>
            <pc:sldMk cId="3965739284" sldId="281"/>
            <ac:spMk id="11" creationId="{1855405F-37A2-4869-9154-F8BE3BECE6C3}"/>
          </ac:spMkLst>
        </pc:spChg>
        <pc:picChg chg="add del mod">
          <ac:chgData name="Ed Mayo" userId="471e736b-45dc-4d4e-8033-e078c3f77e18" providerId="ADAL" clId="{444363E9-C98B-4D2A-AFB5-428DC695425E}" dt="2020-11-11T13:11:02.222" v="600"/>
          <ac:picMkLst>
            <pc:docMk/>
            <pc:sldMk cId="3965739284" sldId="281"/>
            <ac:picMk id="4" creationId="{C7EB2C37-F42A-45CF-89CA-C28F05CF0DE1}"/>
          </ac:picMkLst>
        </pc:picChg>
      </pc:sldChg>
      <pc:sldChg chg="addSp delSp add setBg">
        <pc:chgData name="Ed Mayo" userId="471e736b-45dc-4d4e-8033-e078c3f77e18" providerId="ADAL" clId="{444363E9-C98B-4D2A-AFB5-428DC695425E}" dt="2020-11-11T13:11:37.658" v="605"/>
        <pc:sldMkLst>
          <pc:docMk/>
          <pc:sldMk cId="1840808077" sldId="282"/>
        </pc:sldMkLst>
        <pc:spChg chg="del">
          <ac:chgData name="Ed Mayo" userId="471e736b-45dc-4d4e-8033-e078c3f77e18" providerId="ADAL" clId="{444363E9-C98B-4D2A-AFB5-428DC695425E}" dt="2020-11-11T13:11:10.329" v="602" actId="478"/>
          <ac:spMkLst>
            <pc:docMk/>
            <pc:sldMk cId="1840808077" sldId="282"/>
            <ac:spMk id="2" creationId="{0F2D104C-05AD-484F-AF21-53C7F4F02DE7}"/>
          </ac:spMkLst>
        </pc:spChg>
        <pc:spChg chg="del">
          <ac:chgData name="Ed Mayo" userId="471e736b-45dc-4d4e-8033-e078c3f77e18" providerId="ADAL" clId="{444363E9-C98B-4D2A-AFB5-428DC695425E}" dt="2020-11-11T13:11:12.805" v="603" actId="478"/>
          <ac:spMkLst>
            <pc:docMk/>
            <pc:sldMk cId="1840808077" sldId="282"/>
            <ac:spMk id="3" creationId="{3DB10085-5C39-47A6-8079-94B24D8A8D2E}"/>
          </ac:spMkLst>
        </pc:spChg>
        <pc:picChg chg="add">
          <ac:chgData name="Ed Mayo" userId="471e736b-45dc-4d4e-8033-e078c3f77e18" providerId="ADAL" clId="{444363E9-C98B-4D2A-AFB5-428DC695425E}" dt="2020-11-11T13:11:04.150" v="601"/>
          <ac:picMkLst>
            <pc:docMk/>
            <pc:sldMk cId="1840808077" sldId="282"/>
            <ac:picMk id="4" creationId="{D47FE9AD-9DE9-48B5-B684-BD696ECDF251}"/>
          </ac:picMkLst>
        </pc:picChg>
      </pc:sldChg>
      <pc:sldChg chg="addSp delSp modSp add del setBg">
        <pc:chgData name="Ed Mayo" userId="471e736b-45dc-4d4e-8033-e078c3f77e18" providerId="ADAL" clId="{444363E9-C98B-4D2A-AFB5-428DC695425E}" dt="2020-11-11T13:12:34.143" v="614" actId="2696"/>
        <pc:sldMkLst>
          <pc:docMk/>
          <pc:sldMk cId="2680813401" sldId="283"/>
        </pc:sldMkLst>
        <pc:spChg chg="del">
          <ac:chgData name="Ed Mayo" userId="471e736b-45dc-4d4e-8033-e078c3f77e18" providerId="ADAL" clId="{444363E9-C98B-4D2A-AFB5-428DC695425E}" dt="2020-11-11T13:12:06.663" v="612" actId="478"/>
          <ac:spMkLst>
            <pc:docMk/>
            <pc:sldMk cId="2680813401" sldId="283"/>
            <ac:spMk id="2" creationId="{8820DDFD-E714-49AC-8BCC-C9BBE625411B}"/>
          </ac:spMkLst>
        </pc:spChg>
        <pc:spChg chg="del">
          <ac:chgData name="Ed Mayo" userId="471e736b-45dc-4d4e-8033-e078c3f77e18" providerId="ADAL" clId="{444363E9-C98B-4D2A-AFB5-428DC695425E}" dt="2020-11-11T13:11:54.877" v="609" actId="931"/>
          <ac:spMkLst>
            <pc:docMk/>
            <pc:sldMk cId="2680813401" sldId="283"/>
            <ac:spMk id="3" creationId="{2742B390-A29B-4735-B05E-DC8C308BBADA}"/>
          </ac:spMkLst>
        </pc:spChg>
        <pc:picChg chg="add mod">
          <ac:chgData name="Ed Mayo" userId="471e736b-45dc-4d4e-8033-e078c3f77e18" providerId="ADAL" clId="{444363E9-C98B-4D2A-AFB5-428DC695425E}" dt="2020-11-11T13:11:56.598" v="611" actId="962"/>
          <ac:picMkLst>
            <pc:docMk/>
            <pc:sldMk cId="2680813401" sldId="283"/>
            <ac:picMk id="5" creationId="{2C25106E-F74B-4F2B-8228-B8A3AB99B7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4F0E-5FA4-D842-B54E-88D8944C1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806EE-DF55-374A-81E1-FE8A640E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DB1F5-1C57-DC47-A756-9952CCBB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7E4-D050-2D4C-9960-697CB63733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CA572-2DD6-B14E-9CB1-EAC20B86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74BFA-01E2-1F4D-984A-9909AD2B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8C3-33A8-E645-B7CA-282342CF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6F226-E085-4C4E-8A50-5B8C8B89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3C2BE-328D-3845-ADF0-5E72CF37E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006DA-08BF-4340-B6F0-BA0C5EE0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7E4-D050-2D4C-9960-697CB63733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14C8F-0FBB-0E48-9BCC-64D4C32E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187FF-0FC7-AF4E-8244-1693900A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8C3-33A8-E645-B7CA-282342CF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1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4A71F-EA4B-C341-9E42-41FF3DCCB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45782-BAFE-494C-AB4A-BC1D9FCD3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A8128-275E-9C49-86AA-8FCAEA92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7E4-D050-2D4C-9960-697CB63733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3B793-64E5-9C4E-B33D-72EEA707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ABDBB-04F2-254E-BC74-BBCE6639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8C3-33A8-E645-B7CA-282342CF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6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DE3F-E09F-A64F-B843-348B4EA2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E6267-891F-2D48-8A3C-B1F074D96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C4216-E3FB-F541-8D70-DF909701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7E4-D050-2D4C-9960-697CB63733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CC2B4-8B2A-8A4A-88EF-F309C1D9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9C4C4-0482-564F-865F-A8411B92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8C3-33A8-E645-B7CA-282342CF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6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512E-1B1E-DC4E-A1D4-3AF5CB84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936DC-CC2B-B34C-9D06-232F921AA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F34A-69E2-964A-9CBA-77C4CC2A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7E4-D050-2D4C-9960-697CB63733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4688D-CB75-944D-A3F2-2CF14261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52203-30D9-984E-ABA2-AAC15137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8C3-33A8-E645-B7CA-282342CF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3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FB5D-8FA6-0145-897D-0CD469E7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3C848-3F0E-E941-9C88-0A1977E0F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DA0E-6DF4-2747-9040-50A557D74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1F67C-47E8-4B4B-9AA9-C541525F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7E4-D050-2D4C-9960-697CB63733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FC6F5-6432-534D-91DE-435AF0A3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A936E-32A0-5544-914F-05272A15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8C3-33A8-E645-B7CA-282342CF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6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EB4B-0222-5443-AAD0-FF640E50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EDD80-5383-5649-B070-E75A17C45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CB9B7-741E-A240-9628-27931DBA5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C8FBF-1387-0644-9318-894B38BE5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29909-8E67-BB4E-AF4D-81E403B82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0E1A1-34CD-854B-A11D-0812D204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7E4-D050-2D4C-9960-697CB63733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43BEF-0C53-6947-85BF-FA49522D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C4B53-6ABF-4B45-A0BF-819E2FE6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8C3-33A8-E645-B7CA-282342CF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A4EB-81F3-F642-8DE8-A9E78A55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BFF53-7785-3A46-BFF5-DD6D1830F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7E4-D050-2D4C-9960-697CB63733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91A87-931F-3B44-96DA-EED2F4F0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913A7-3095-2E49-A70A-ADEDFE09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8C3-33A8-E645-B7CA-282342CF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8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5C2B7-F428-0F4A-A797-7FFE10C7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7E4-D050-2D4C-9960-697CB63733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AFA06-C811-974E-977B-5BEA930D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0ABC3-4AF9-154A-B4F5-0ABFB045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8C3-33A8-E645-B7CA-282342CF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0A67-C3CE-6548-BCD7-C0474F0F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8EC77-AF4E-CF42-9E53-CF4ACB4B3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A8F15-A62D-3743-86C8-A3A952ECA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57C5C-7106-4842-B97C-24D9D1E2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7E4-D050-2D4C-9960-697CB63733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7CDB3-DC82-2C46-BF85-1F560051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B11F0-03C4-9D43-A495-6BF2FF02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8C3-33A8-E645-B7CA-282342CF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4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0C9A-9323-D848-BF79-B7F948B7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5CFCC-39BA-9B43-93C7-5CF7CD118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4E568-AEA3-D84E-9710-DEDF3D441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6371D-1BF0-3E49-AFD8-B356BF4C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A7E4-D050-2D4C-9960-697CB63733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15A35-33F8-7E4E-A271-3F3CA9C3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2EA8F-EEAC-114E-B3A8-2F255E07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8C3-33A8-E645-B7CA-282342CF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4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B00BD3-BD68-EE4A-BE17-A3AB5381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98250-C5AA-914F-B8BC-E75741EB5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62CA-08B6-684A-B88D-E43303754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A7E4-D050-2D4C-9960-697CB63733E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A3299-1614-5A4B-A592-285229FC8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44811-98B7-7E45-82EF-81A2D2E33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148C3-33A8-E645-B7CA-282342CF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2102" y="26832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7300" b="1" dirty="0">
                <a:solidFill>
                  <a:srgbClr val="001E60"/>
                </a:solidFill>
                <a:latin typeface="Arial"/>
                <a:cs typeface="Arial"/>
              </a:rPr>
              <a:t>The Power of Dreams</a:t>
            </a:r>
            <a:r>
              <a:rPr lang="en-GB" sz="4000" b="1" dirty="0">
                <a:solidFill>
                  <a:srgbClr val="001E60"/>
                </a:solidFill>
                <a:latin typeface="Arial"/>
                <a:cs typeface="Arial"/>
              </a:rPr>
              <a:t/>
            </a:r>
            <a:br>
              <a:rPr lang="en-GB" sz="4000" b="1" dirty="0">
                <a:solidFill>
                  <a:srgbClr val="001E60"/>
                </a:solidFill>
                <a:latin typeface="Arial"/>
                <a:cs typeface="Arial"/>
              </a:rPr>
            </a:br>
            <a:r>
              <a:rPr lang="en-GB" sz="3100" b="1" dirty="0">
                <a:solidFill>
                  <a:srgbClr val="001E60"/>
                </a:solidFill>
                <a:latin typeface="Arial"/>
                <a:cs typeface="Arial"/>
              </a:rPr>
              <a:t>community economic development after the virus</a:t>
            </a:r>
            <a:r>
              <a:rPr lang="en-GB" sz="4000" b="1" dirty="0">
                <a:solidFill>
                  <a:srgbClr val="001E60"/>
                </a:solidFill>
                <a:latin typeface="Arial"/>
                <a:cs typeface="Arial"/>
              </a:rPr>
              <a:t/>
            </a:r>
            <a:br>
              <a:rPr lang="en-GB" sz="4000" b="1" dirty="0">
                <a:solidFill>
                  <a:srgbClr val="001E60"/>
                </a:solidFill>
                <a:latin typeface="Arial"/>
                <a:cs typeface="Arial"/>
              </a:rPr>
            </a:br>
            <a:r>
              <a:rPr lang="en-GB" sz="4000" b="1" dirty="0">
                <a:solidFill>
                  <a:srgbClr val="001E60"/>
                </a:solidFill>
                <a:latin typeface="Arial"/>
                <a:cs typeface="Arial"/>
              </a:rPr>
              <a:t/>
            </a:r>
            <a:br>
              <a:rPr lang="en-GB" sz="4000" b="1" dirty="0">
                <a:solidFill>
                  <a:srgbClr val="001E60"/>
                </a:solidFill>
                <a:latin typeface="Arial"/>
                <a:cs typeface="Arial"/>
              </a:rPr>
            </a:br>
            <a:r>
              <a:rPr lang="en-GB" sz="2200" b="1" dirty="0">
                <a:solidFill>
                  <a:srgbClr val="001E60"/>
                </a:solidFill>
                <a:latin typeface="Arial"/>
                <a:cs typeface="Arial"/>
              </a:rPr>
              <a:t>Ed Mayo</a:t>
            </a:r>
            <a:br>
              <a:rPr lang="en-GB" sz="2200" b="1" dirty="0">
                <a:solidFill>
                  <a:srgbClr val="001E60"/>
                </a:solidFill>
                <a:latin typeface="Arial"/>
                <a:cs typeface="Arial"/>
              </a:rPr>
            </a:br>
            <a:r>
              <a:rPr lang="en-GB" sz="2200" b="1" dirty="0">
                <a:solidFill>
                  <a:srgbClr val="001E60"/>
                </a:solidFill>
                <a:latin typeface="Arial"/>
                <a:cs typeface="Arial"/>
              </a:rPr>
              <a:t/>
            </a:r>
            <a:br>
              <a:rPr lang="en-GB" sz="2200" b="1" dirty="0">
                <a:solidFill>
                  <a:srgbClr val="001E60"/>
                </a:solidFill>
                <a:latin typeface="Arial"/>
                <a:cs typeface="Arial"/>
              </a:rPr>
            </a:br>
            <a:r>
              <a:rPr lang="en-GB" sz="2200" b="1" dirty="0">
                <a:solidFill>
                  <a:srgbClr val="001E60"/>
                </a:solidFill>
                <a:latin typeface="Arial"/>
                <a:cs typeface="Arial"/>
              </a:rPr>
              <a:t>John Pearce Memorial Lecture</a:t>
            </a:r>
            <a:br>
              <a:rPr lang="en-GB" sz="2200" b="1" dirty="0">
                <a:solidFill>
                  <a:srgbClr val="001E60"/>
                </a:solidFill>
                <a:latin typeface="Arial"/>
                <a:cs typeface="Arial"/>
              </a:rPr>
            </a:br>
            <a:r>
              <a:rPr lang="en-GB" sz="2200" b="1" dirty="0">
                <a:solidFill>
                  <a:srgbClr val="001E60"/>
                </a:solidFill>
                <a:latin typeface="Arial"/>
                <a:cs typeface="Arial"/>
              </a:rPr>
              <a:t>November 16</a:t>
            </a:r>
            <a:r>
              <a:rPr lang="en-GB" sz="2200" b="1" baseline="30000" dirty="0">
                <a:solidFill>
                  <a:srgbClr val="001E60"/>
                </a:solidFill>
                <a:latin typeface="Arial"/>
                <a:cs typeface="Arial"/>
              </a:rPr>
              <a:t>th</a:t>
            </a:r>
            <a:r>
              <a:rPr lang="en-GB" sz="2200" b="1" dirty="0">
                <a:solidFill>
                  <a:srgbClr val="001E60"/>
                </a:solidFill>
                <a:latin typeface="Arial"/>
                <a:cs typeface="Arial"/>
              </a:rPr>
              <a:t> 2020</a:t>
            </a:r>
            <a:endParaRPr lang="en-GB" sz="4000" b="1" dirty="0">
              <a:solidFill>
                <a:srgbClr val="001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33" y="157717"/>
            <a:ext cx="3405726" cy="713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7050"/>
            <a:ext cx="6531877" cy="2980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0116CC-E3A2-427A-9DD5-7284600D9676}"/>
              </a:ext>
            </a:extLst>
          </p:cNvPr>
          <p:cNvSpPr txBox="1"/>
          <p:nvPr/>
        </p:nvSpPr>
        <p:spPr>
          <a:xfrm>
            <a:off x="10104699" y="5578997"/>
            <a:ext cx="2502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1E60"/>
                </a:solidFill>
                <a:latin typeface="Arial"/>
                <a:cs typeface="Arial"/>
              </a:rPr>
              <a:t>#</a:t>
            </a:r>
            <a:r>
              <a:rPr lang="en-GB" dirty="0" err="1">
                <a:solidFill>
                  <a:srgbClr val="001E60"/>
                </a:solidFill>
                <a:latin typeface="Arial"/>
                <a:cs typeface="Arial"/>
              </a:rPr>
              <a:t>JPLecture</a:t>
            </a:r>
            <a:r>
              <a:rPr lang="en-GB" dirty="0">
                <a:solidFill>
                  <a:srgbClr val="001E60"/>
                </a:solidFill>
                <a:latin typeface="Arial"/>
                <a:cs typeface="Arial"/>
              </a:rPr>
              <a:t/>
            </a:r>
            <a:br>
              <a:rPr lang="en-GB" dirty="0">
                <a:solidFill>
                  <a:srgbClr val="001E60"/>
                </a:solidFill>
                <a:latin typeface="Arial"/>
                <a:cs typeface="Arial"/>
              </a:rPr>
            </a:br>
            <a:r>
              <a:rPr lang="en-GB" dirty="0">
                <a:solidFill>
                  <a:srgbClr val="001E60"/>
                </a:solidFill>
                <a:latin typeface="Arial"/>
                <a:cs typeface="Arial"/>
              </a:rPr>
              <a:t>@edmayo1</a:t>
            </a:r>
            <a:br>
              <a:rPr lang="en-GB" dirty="0">
                <a:solidFill>
                  <a:srgbClr val="001E60"/>
                </a:solidFill>
                <a:latin typeface="Arial"/>
                <a:cs typeface="Arial"/>
              </a:rPr>
            </a:br>
            <a:r>
              <a:rPr lang="en-GB" dirty="0">
                <a:solidFill>
                  <a:srgbClr val="001E60"/>
                </a:solidFill>
                <a:latin typeface="Arial"/>
                <a:cs typeface="Arial"/>
              </a:rPr>
              <a:t>@</a:t>
            </a:r>
            <a:r>
              <a:rPr lang="en-GB" dirty="0" err="1">
                <a:solidFill>
                  <a:srgbClr val="001E60"/>
                </a:solidFill>
                <a:latin typeface="Arial"/>
                <a:cs typeface="Arial"/>
              </a:rPr>
              <a:t>PilotlightUK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42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263A662-95F7-9E4A-A066-7AD76BB69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966" y="0"/>
            <a:ext cx="10690411" cy="6858000"/>
          </a:xfrm>
        </p:spPr>
      </p:pic>
    </p:spTree>
    <p:extLst>
      <p:ext uri="{BB962C8B-B14F-4D97-AF65-F5344CB8AC3E}">
        <p14:creationId xmlns:p14="http://schemas.microsoft.com/office/powerpoint/2010/main" val="138854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D06B9CA-D958-884D-BC32-8B0D35741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611" y="0"/>
            <a:ext cx="10690777" cy="6858234"/>
          </a:xfrm>
        </p:spPr>
      </p:pic>
    </p:spTree>
    <p:extLst>
      <p:ext uri="{BB962C8B-B14F-4D97-AF65-F5344CB8AC3E}">
        <p14:creationId xmlns:p14="http://schemas.microsoft.com/office/powerpoint/2010/main" val="2440675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Diagram, text&#10;&#10;Description automatically generated">
            <a:extLst>
              <a:ext uri="{FF2B5EF4-FFF2-40B4-BE49-F238E27FC236}">
                <a16:creationId xmlns:a16="http://schemas.microsoft.com/office/drawing/2014/main" id="{D55C91FA-DE63-446D-A013-F70A82A20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" b="428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4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9699-849E-450A-8FF2-A523D2C2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D2B09EC-1BD2-47B3-8F4C-367ED55BA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8" y="-171000"/>
            <a:ext cx="11207630" cy="7200000"/>
          </a:xfrm>
        </p:spPr>
      </p:pic>
    </p:spTree>
    <p:extLst>
      <p:ext uri="{BB962C8B-B14F-4D97-AF65-F5344CB8AC3E}">
        <p14:creationId xmlns:p14="http://schemas.microsoft.com/office/powerpoint/2010/main" val="302279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4BA8-BDF6-40CC-8610-A7A45DFD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3F6F19E9-44D6-4EE5-B94F-244759D16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818" y="-171000"/>
            <a:ext cx="11207650" cy="7200000"/>
          </a:xfrm>
        </p:spPr>
      </p:pic>
    </p:spTree>
    <p:extLst>
      <p:ext uri="{BB962C8B-B14F-4D97-AF65-F5344CB8AC3E}">
        <p14:creationId xmlns:p14="http://schemas.microsoft.com/office/powerpoint/2010/main" val="321896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05C5-C63B-4A6C-AB89-F696C9E9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4A4E19DF-25B2-4A66-8765-98C0BC7D7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495" y="-171000"/>
            <a:ext cx="11207650" cy="7200000"/>
          </a:xfrm>
        </p:spPr>
      </p:pic>
    </p:spTree>
    <p:extLst>
      <p:ext uri="{BB962C8B-B14F-4D97-AF65-F5344CB8AC3E}">
        <p14:creationId xmlns:p14="http://schemas.microsoft.com/office/powerpoint/2010/main" val="37037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16C6-F1C2-8647-B9C3-73BF22C8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80BC1D16-80BC-BF4D-8E36-10A43AAE9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021" y="-171000"/>
            <a:ext cx="11223529" cy="7200000"/>
          </a:xfrm>
        </p:spPr>
      </p:pic>
    </p:spTree>
    <p:extLst>
      <p:ext uri="{BB962C8B-B14F-4D97-AF65-F5344CB8AC3E}">
        <p14:creationId xmlns:p14="http://schemas.microsoft.com/office/powerpoint/2010/main" val="150152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6AAF4-E5CB-0145-840B-903496A1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picture containing text, book, outdoor, photo&#10;&#10;Description automatically generated">
            <a:extLst>
              <a:ext uri="{FF2B5EF4-FFF2-40B4-BE49-F238E27FC236}">
                <a16:creationId xmlns:a16="http://schemas.microsoft.com/office/drawing/2014/main" id="{8BF36699-E921-6C46-824F-BBDE26BC8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56" r="2" b="2"/>
          <a:stretch/>
        </p:blipFill>
        <p:spPr>
          <a:xfrm>
            <a:off x="6065177" y="9"/>
            <a:ext cx="6274085" cy="7058335"/>
          </a:xfrm>
          <a:prstGeom prst="rect">
            <a:avLst/>
          </a:prstGeom>
        </p:spPr>
      </p:pic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992C044-4F2D-F649-82B2-F81E96265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853" t="27211" r="1853" b="2476"/>
          <a:stretch/>
        </p:blipFill>
        <p:spPr>
          <a:xfrm>
            <a:off x="-43178" y="-12022"/>
            <a:ext cx="6095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0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E4AEA33E-85DA-A74F-8C35-7D303BB4D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595" y="550057"/>
            <a:ext cx="9628795" cy="617696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A47149-024E-44FA-8B83-A7ED3AB3C48A}"/>
              </a:ext>
            </a:extLst>
          </p:cNvPr>
          <p:cNvSpPr txBox="1"/>
          <p:nvPr/>
        </p:nvSpPr>
        <p:spPr>
          <a:xfrm>
            <a:off x="2239766" y="534256"/>
            <a:ext cx="7582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17714"/>
                </a:solidFill>
                <a:latin typeface="Futura Book" panose="020B0500000000000000" pitchFamily="34" charset="0"/>
                <a:cs typeface="Lucida Sans Unicode" panose="020B0602030504020204" pitchFamily="34" charset="0"/>
              </a:rPr>
              <a:t>Participation</a:t>
            </a:r>
            <a:r>
              <a:rPr lang="en-GB" sz="4400" dirty="0">
                <a:solidFill>
                  <a:srgbClr val="F17714"/>
                </a:solidFill>
                <a:latin typeface="Futura Book" panose="020B0500000000000000" pitchFamily="34" charset="0"/>
                <a:cs typeface="Lucida Sans Unicode" panose="020B0602030504020204" pitchFamily="34" charset="0"/>
              </a:rPr>
              <a:t> is a way to…</a:t>
            </a:r>
          </a:p>
        </p:txBody>
      </p:sp>
    </p:spTree>
    <p:extLst>
      <p:ext uri="{BB962C8B-B14F-4D97-AF65-F5344CB8AC3E}">
        <p14:creationId xmlns:p14="http://schemas.microsoft.com/office/powerpoint/2010/main" val="354525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12316F-0B8D-BF4C-A2DB-9E3FA1A76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76" y="-7534"/>
            <a:ext cx="4849090" cy="685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7A3303-35AC-47C2-8C98-771C911F5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552" y="4590468"/>
            <a:ext cx="1310350" cy="18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8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EC0D51-B796-4497-B05D-41E6FA9D7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30446"/>
              </p:ext>
            </p:extLst>
          </p:nvPr>
        </p:nvGraphicFramePr>
        <p:xfrm>
          <a:off x="539294" y="149679"/>
          <a:ext cx="10699724" cy="6527670"/>
        </p:xfrm>
        <a:graphic>
          <a:graphicData uri="http://schemas.openxmlformats.org/drawingml/2006/table">
            <a:tbl>
              <a:tblPr firstCol="1"/>
              <a:tblGrid>
                <a:gridCol w="3672852">
                  <a:extLst>
                    <a:ext uri="{9D8B030D-6E8A-4147-A177-3AD203B41FA5}">
                      <a16:colId xmlns:a16="http://schemas.microsoft.com/office/drawing/2014/main" val="2803679944"/>
                    </a:ext>
                  </a:extLst>
                </a:gridCol>
                <a:gridCol w="7026872">
                  <a:extLst>
                    <a:ext uri="{9D8B030D-6E8A-4147-A177-3AD203B41FA5}">
                      <a16:colId xmlns:a16="http://schemas.microsoft.com/office/drawing/2014/main" val="557460454"/>
                    </a:ext>
                  </a:extLst>
                </a:gridCol>
              </a:tblGrid>
              <a:tr h="425952"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3600" b="1" i="0" u="none" strike="noStrike" dirty="0">
                          <a:solidFill>
                            <a:schemeClr val="bg1"/>
                          </a:solidFill>
                          <a:effectLst/>
                          <a:latin typeface="Futura_Book-Bol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Economic Development Toolkit</a:t>
                      </a:r>
                      <a:endParaRPr lang="en-US" sz="5400" b="0" i="0" u="none" strike="noStrike" dirty="0">
                        <a:solidFill>
                          <a:schemeClr val="bg1"/>
                        </a:solidFill>
                        <a:effectLst/>
                        <a:latin typeface="Futura_Book-Bold" pitchFamily="2" charset="0"/>
                      </a:endParaRPr>
                    </a:p>
                  </a:txBody>
                  <a:tcPr marL="126703" marR="126703" marT="63351" marB="6335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2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06874"/>
                  </a:ext>
                </a:extLst>
              </a:tr>
              <a:tr h="63932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_Book-Bol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participation</a:t>
                      </a:r>
                      <a:endParaRPr lang="en-US" sz="2200" b="0" i="0" u="none" strike="noStrike" dirty="0">
                        <a:effectLst/>
                        <a:latin typeface="Futura_Book-Bold" pitchFamily="2" charset="0"/>
                      </a:endParaRPr>
                    </a:p>
                  </a:txBody>
                  <a:tcPr marL="45754" marR="45754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29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Anchor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organisations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culture, participatory decision making, equalities and human rights, co-production</a:t>
                      </a:r>
                      <a:endParaRPr lang="en-US" sz="1700" b="0" i="0" u="none" strike="noStrike" dirty="0">
                        <a:effectLst/>
                        <a:latin typeface="Futura Book" panose="020B0500000000000000" pitchFamily="34" charset="0"/>
                      </a:endParaRPr>
                    </a:p>
                  </a:txBody>
                  <a:tcPr marL="45754" marR="108000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20544"/>
                  </a:ext>
                </a:extLst>
              </a:tr>
              <a:tr h="63932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_Book-Bol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 development</a:t>
                      </a:r>
                      <a:endParaRPr lang="en-US" sz="2200" b="0" i="0" u="none" strike="noStrike" dirty="0">
                        <a:effectLst/>
                        <a:latin typeface="Futura_Book-Bold" pitchFamily="2" charset="0"/>
                      </a:endParaRPr>
                    </a:p>
                  </a:txBody>
                  <a:tcPr marL="45754" marR="45754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29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in common ownership, asset transfer, community housing, permaculture, renewable energy, energy conservation, planning</a:t>
                      </a:r>
                      <a:endParaRPr lang="en-US" sz="1700" b="0" i="0" u="none" strike="noStrike" dirty="0">
                        <a:effectLst/>
                        <a:latin typeface="Futura Book" panose="020B0500000000000000" pitchFamily="34" charset="0"/>
                      </a:endParaRPr>
                    </a:p>
                  </a:txBody>
                  <a:tcPr marL="45754" marR="108000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702579"/>
                  </a:ext>
                </a:extLst>
              </a:tr>
              <a:tr h="63932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_Book-Bol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chain development</a:t>
                      </a:r>
                      <a:endParaRPr lang="en-US" sz="2200" b="0" i="0" u="none" strike="noStrike" dirty="0">
                        <a:effectLst/>
                        <a:latin typeface="Futura_Book-Bold" pitchFamily="2" charset="0"/>
                      </a:endParaRPr>
                    </a:p>
                  </a:txBody>
                  <a:tcPr marL="45754" marR="45754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29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Buy local loyalty schemes, enterprise networking, local food systems, complementary currencies, plugging the leaks</a:t>
                      </a:r>
                      <a:endParaRPr lang="en-US" sz="1700" b="0" i="0" u="none" strike="noStrike" dirty="0">
                        <a:effectLst/>
                        <a:latin typeface="Futura Book" panose="020B0500000000000000" pitchFamily="34" charset="0"/>
                      </a:endParaRPr>
                    </a:p>
                  </a:txBody>
                  <a:tcPr marL="45754" marR="108000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26823"/>
                  </a:ext>
                </a:extLst>
              </a:tr>
              <a:tr h="63932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_Book-Bol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development</a:t>
                      </a:r>
                      <a:endParaRPr lang="en-US" sz="2200" b="0" i="0" u="none" strike="noStrike" dirty="0">
                        <a:effectLst/>
                        <a:latin typeface="Futura_Book-Bold" pitchFamily="2" charset="0"/>
                      </a:endParaRPr>
                    </a:p>
                  </a:txBody>
                  <a:tcPr marL="45754" marR="45754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29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Micro-grids, micro-renewables, community broadband, public social partnerships, community transport</a:t>
                      </a:r>
                      <a:endParaRPr lang="en-US" sz="1700" b="0" i="0" u="none" strike="noStrike" dirty="0">
                        <a:effectLst/>
                        <a:latin typeface="Futura Book" panose="020B0500000000000000" pitchFamily="34" charset="0"/>
                      </a:endParaRPr>
                    </a:p>
                  </a:txBody>
                  <a:tcPr marL="45754" marR="108000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580772"/>
                  </a:ext>
                </a:extLst>
              </a:tr>
              <a:tr h="39075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Futura_Book-Bol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Labour</a:t>
                      </a:r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_Book-Bol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market interventions</a:t>
                      </a:r>
                      <a:endParaRPr lang="en-US" sz="2200" b="0" i="0" u="none" strike="noStrike" dirty="0">
                        <a:effectLst/>
                        <a:latin typeface="Futura_Book-Bold" pitchFamily="2" charset="0"/>
                      </a:endParaRPr>
                    </a:p>
                  </a:txBody>
                  <a:tcPr marL="45754" marR="45754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29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apprenticeships, local hiring, equalities action, intermediate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labour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markets, skills development </a:t>
                      </a:r>
                      <a:endParaRPr lang="en-US" sz="1700" b="0" i="0" u="none" strike="noStrike" dirty="0">
                        <a:effectLst/>
                        <a:latin typeface="Futura Book" panose="020B0500000000000000" pitchFamily="34" charset="0"/>
                      </a:endParaRPr>
                    </a:p>
                  </a:txBody>
                  <a:tcPr marL="45754" marR="108000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922264"/>
                  </a:ext>
                </a:extLst>
              </a:tr>
              <a:tr h="63932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_Book-Bol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to capital</a:t>
                      </a:r>
                      <a:endParaRPr lang="en-US" sz="2200" b="0" i="0" u="none" strike="noStrike" dirty="0">
                        <a:effectLst/>
                        <a:latin typeface="Futura_Book-Bold" pitchFamily="2" charset="0"/>
                      </a:endParaRPr>
                    </a:p>
                  </a:txBody>
                  <a:tcPr marL="45754" marR="45754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29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development finance initiatives, social investment, community shares, mutual guarantees, credit unions</a:t>
                      </a:r>
                      <a:endParaRPr lang="en-US" sz="1700" b="0" i="0" u="none" strike="noStrike" dirty="0">
                        <a:effectLst/>
                        <a:latin typeface="Futura Book" panose="020B0500000000000000" pitchFamily="34" charset="0"/>
                      </a:endParaRPr>
                    </a:p>
                  </a:txBody>
                  <a:tcPr marL="45754" marR="108000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032750"/>
                  </a:ext>
                </a:extLst>
              </a:tr>
              <a:tr h="39075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_Book-Bol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</a:t>
                      </a:r>
                      <a:endParaRPr lang="en-US" sz="2200" b="0" i="0" u="none" strike="noStrike" dirty="0">
                        <a:effectLst/>
                        <a:latin typeface="Futura_Book-Bold" pitchFamily="2" charset="0"/>
                      </a:endParaRPr>
                    </a:p>
                  </a:txBody>
                  <a:tcPr marL="45754" marR="45754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29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/ community partnerships,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intrapreneuring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social innovation, challenge prizes</a:t>
                      </a:r>
                      <a:endParaRPr lang="en-US" sz="1700" b="0" i="0" u="none" strike="noStrike" dirty="0">
                        <a:effectLst/>
                        <a:latin typeface="Futura Book" panose="020B0500000000000000" pitchFamily="34" charset="0"/>
                      </a:endParaRPr>
                    </a:p>
                  </a:txBody>
                  <a:tcPr marL="45754" marR="108000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146211"/>
                  </a:ext>
                </a:extLst>
              </a:tr>
              <a:tr h="63932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_Book-Bol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Enterprise development </a:t>
                      </a:r>
                      <a:endParaRPr lang="en-US" sz="2200" b="0" i="0" u="none" strike="noStrike" dirty="0">
                        <a:effectLst/>
                        <a:latin typeface="Futura_Book-Bold" pitchFamily="2" charset="0"/>
                      </a:endParaRPr>
                    </a:p>
                  </a:txBody>
                  <a:tcPr marL="45754" marR="45754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29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Accelerators, business advice, leadership development, skills exchange, co-op &amp; social enterprise development</a:t>
                      </a:r>
                      <a:endParaRPr lang="en-US" sz="1700" b="0" i="0" u="none" strike="noStrike" dirty="0">
                        <a:effectLst/>
                        <a:latin typeface="Futura Book" panose="020B0500000000000000" pitchFamily="34" charset="0"/>
                      </a:endParaRPr>
                    </a:p>
                  </a:txBody>
                  <a:tcPr marL="45754" marR="108000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223020"/>
                  </a:ext>
                </a:extLst>
              </a:tr>
              <a:tr h="39075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_Book-Bold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Productivity</a:t>
                      </a:r>
                      <a:endParaRPr lang="en-US" sz="2200" b="0" i="0" u="none" strike="noStrike" dirty="0">
                        <a:effectLst/>
                        <a:latin typeface="Futura_Book-Bold" pitchFamily="2" charset="0"/>
                      </a:endParaRPr>
                    </a:p>
                  </a:txBody>
                  <a:tcPr marL="45754" marR="45754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29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ook" panose="020B05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ownership trusts &amp; worker co-ops, cluster development, export advice </a:t>
                      </a:r>
                      <a:endParaRPr lang="en-US" sz="1700" b="0" i="0" u="none" strike="noStrike" dirty="0">
                        <a:effectLst/>
                        <a:latin typeface="Futura Book" panose="020B0500000000000000" pitchFamily="34" charset="0"/>
                      </a:endParaRPr>
                    </a:p>
                  </a:txBody>
                  <a:tcPr marL="45754" marR="108000" marT="45754" marB="457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592792"/>
                  </a:ext>
                </a:extLst>
              </a:tr>
            </a:tbl>
          </a:graphicData>
        </a:graphic>
      </p:graphicFrame>
      <p:pic>
        <p:nvPicPr>
          <p:cNvPr id="7" name="Graphic 6" descr="Box">
            <a:extLst>
              <a:ext uri="{FF2B5EF4-FFF2-40B4-BE49-F238E27FC236}">
                <a16:creationId xmlns:a16="http://schemas.microsoft.com/office/drawing/2014/main" id="{C3EFCC0D-449F-457C-9A9A-CC474F4F8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9294" y="-405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8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C378957B-D6CA-9C4A-8370-C5CB0CC88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315" y="1"/>
            <a:ext cx="10690411" cy="6858000"/>
          </a:xfrm>
        </p:spPr>
      </p:pic>
    </p:spTree>
    <p:extLst>
      <p:ext uri="{BB962C8B-B14F-4D97-AF65-F5344CB8AC3E}">
        <p14:creationId xmlns:p14="http://schemas.microsoft.com/office/powerpoint/2010/main" val="97344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3D837D3-31C2-8E49-B55B-BB9E41859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10" y="-195206"/>
            <a:ext cx="11840830" cy="7596000"/>
          </a:xfrm>
        </p:spPr>
      </p:pic>
    </p:spTree>
    <p:extLst>
      <p:ext uri="{BB962C8B-B14F-4D97-AF65-F5344CB8AC3E}">
        <p14:creationId xmlns:p14="http://schemas.microsoft.com/office/powerpoint/2010/main" val="241448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D47FE9AD-9DE9-48B5-B684-BD696ECDF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29" b="1"/>
          <a:stretch/>
        </p:blipFill>
        <p:spPr>
          <a:xfrm>
            <a:off x="2833185" y="643467"/>
            <a:ext cx="65256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0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9DD7FD4-540E-BD41-AB91-9F5FFB973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972" y="0"/>
            <a:ext cx="10690411" cy="6858000"/>
          </a:xfrm>
        </p:spPr>
      </p:pic>
    </p:spTree>
    <p:extLst>
      <p:ext uri="{BB962C8B-B14F-4D97-AF65-F5344CB8AC3E}">
        <p14:creationId xmlns:p14="http://schemas.microsoft.com/office/powerpoint/2010/main" val="395470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648723CD-6B07-0840-BF56-DE176C0C8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78" y="0"/>
            <a:ext cx="10724643" cy="6879960"/>
          </a:xfrm>
        </p:spPr>
      </p:pic>
    </p:spTree>
    <p:extLst>
      <p:ext uri="{BB962C8B-B14F-4D97-AF65-F5344CB8AC3E}">
        <p14:creationId xmlns:p14="http://schemas.microsoft.com/office/powerpoint/2010/main" val="267718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93F93E885CF4AA83DF5EFB637455D" ma:contentTypeVersion="12" ma:contentTypeDescription="Create a new document." ma:contentTypeScope="" ma:versionID="7c303e2b3951b9995b1744cb7faa8ce8">
  <xsd:schema xmlns:xsd="http://www.w3.org/2001/XMLSchema" xmlns:xs="http://www.w3.org/2001/XMLSchema" xmlns:p="http://schemas.microsoft.com/office/2006/metadata/properties" xmlns:ns3="1582c0b1-3865-4539-b398-18e6ed0f90c5" xmlns:ns4="c97b7c8a-6651-47b3-9178-1a320ed9c1e0" targetNamespace="http://schemas.microsoft.com/office/2006/metadata/properties" ma:root="true" ma:fieldsID="0f46de92baafd7c53f4a4a7ba552b94e" ns3:_="" ns4:_="">
    <xsd:import namespace="1582c0b1-3865-4539-b398-18e6ed0f90c5"/>
    <xsd:import namespace="c97b7c8a-6651-47b3-9178-1a320ed9c1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2c0b1-3865-4539-b398-18e6ed0f9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b7c8a-6651-47b3-9178-1a320ed9c1e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8CAF0-4619-4C81-A4EE-4814D66BB6CA}">
  <ds:schemaRefs>
    <ds:schemaRef ds:uri="http://schemas.microsoft.com/office/2006/documentManagement/types"/>
    <ds:schemaRef ds:uri="1582c0b1-3865-4539-b398-18e6ed0f90c5"/>
    <ds:schemaRef ds:uri="http://purl.org/dc/dcmitype/"/>
    <ds:schemaRef ds:uri="http://schemas.microsoft.com/office/infopath/2007/PartnerControls"/>
    <ds:schemaRef ds:uri="c97b7c8a-6651-47b3-9178-1a320ed9c1e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9BBA90-FEBB-4678-BFEE-7CB1796237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4D034C-D288-48FE-8EC0-97A135FD1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82c0b1-3865-4539-b398-18e6ed0f90c5"/>
    <ds:schemaRef ds:uri="c97b7c8a-6651-47b3-9178-1a320ed9c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199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Futura Book</vt:lpstr>
      <vt:lpstr>Futura_Book-Bold</vt:lpstr>
      <vt:lpstr>Lucida Sans Unicode</vt:lpstr>
      <vt:lpstr>Times New Roman</vt:lpstr>
      <vt:lpstr>Office Theme</vt:lpstr>
      <vt:lpstr>The Power of Dreams community economic development after the virus  Ed Mayo  John Pearce Memorial Lecture November 16th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Dreams community economic development after the virus  Ed Mayo  John Pearce Memorial Lecture November 16th 2020</dc:title>
  <dc:creator>Ed Mayo</dc:creator>
  <cp:lastModifiedBy>Murray, Gillian (Yunus Centre)</cp:lastModifiedBy>
  <cp:revision>1</cp:revision>
  <dcterms:created xsi:type="dcterms:W3CDTF">2020-11-11T12:16:35Z</dcterms:created>
  <dcterms:modified xsi:type="dcterms:W3CDTF">2020-11-18T11:33:22Z</dcterms:modified>
</cp:coreProperties>
</file>