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1" r:id="rId5"/>
    <p:sldMasterId id="2147483711" r:id="rId6"/>
    <p:sldMasterId id="2147483682" r:id="rId7"/>
    <p:sldMasterId id="2147483726" r:id="rId8"/>
  </p:sldMasterIdLst>
  <p:notesMasterIdLst>
    <p:notesMasterId r:id="rId44"/>
  </p:notesMasterIdLst>
  <p:handoutMasterIdLst>
    <p:handoutMasterId r:id="rId45"/>
  </p:handoutMasterIdLst>
  <p:sldIdLst>
    <p:sldId id="257" r:id="rId9"/>
    <p:sldId id="317" r:id="rId10"/>
    <p:sldId id="318" r:id="rId11"/>
    <p:sldId id="356" r:id="rId12"/>
    <p:sldId id="357" r:id="rId13"/>
    <p:sldId id="319" r:id="rId14"/>
    <p:sldId id="358" r:id="rId15"/>
    <p:sldId id="360" r:id="rId16"/>
    <p:sldId id="325" r:id="rId17"/>
    <p:sldId id="372" r:id="rId18"/>
    <p:sldId id="382" r:id="rId19"/>
    <p:sldId id="361" r:id="rId20"/>
    <p:sldId id="362" r:id="rId21"/>
    <p:sldId id="363" r:id="rId22"/>
    <p:sldId id="364" r:id="rId23"/>
    <p:sldId id="316" r:id="rId24"/>
    <p:sldId id="326" r:id="rId25"/>
    <p:sldId id="365" r:id="rId26"/>
    <p:sldId id="373" r:id="rId27"/>
    <p:sldId id="383" r:id="rId28"/>
    <p:sldId id="366" r:id="rId29"/>
    <p:sldId id="374" r:id="rId30"/>
    <p:sldId id="377" r:id="rId31"/>
    <p:sldId id="379" r:id="rId32"/>
    <p:sldId id="378" r:id="rId33"/>
    <p:sldId id="368" r:id="rId34"/>
    <p:sldId id="376" r:id="rId35"/>
    <p:sldId id="369" r:id="rId36"/>
    <p:sldId id="370" r:id="rId37"/>
    <p:sldId id="384" r:id="rId38"/>
    <p:sldId id="375" r:id="rId39"/>
    <p:sldId id="385" r:id="rId40"/>
    <p:sldId id="355" r:id="rId41"/>
    <p:sldId id="371" r:id="rId42"/>
    <p:sldId id="380" r:id="rId4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">
          <p15:clr>
            <a:srgbClr val="A4A3A4"/>
          </p15:clr>
        </p15:guide>
        <p15:guide id="2" orient="horz" pos="3747">
          <p15:clr>
            <a:srgbClr val="A4A3A4"/>
          </p15:clr>
        </p15:guide>
        <p15:guide id="3" orient="horz" pos="572">
          <p15:clr>
            <a:srgbClr val="A4A3A4"/>
          </p15:clr>
        </p15:guide>
        <p15:guide id="4" orient="horz" pos="2386">
          <p15:clr>
            <a:srgbClr val="A4A3A4"/>
          </p15:clr>
        </p15:guide>
        <p15:guide id="5" orient="horz" pos="1934">
          <p15:clr>
            <a:srgbClr val="A4A3A4"/>
          </p15:clr>
        </p15:guide>
        <p15:guide id="6" orient="horz" pos="2161">
          <p15:clr>
            <a:srgbClr val="A4A3A4"/>
          </p15:clr>
        </p15:guide>
        <p15:guide id="7" orient="horz" pos="1820">
          <p15:clr>
            <a:srgbClr val="A4A3A4"/>
          </p15:clr>
        </p15:guide>
        <p15:guide id="8" orient="horz" pos="2607">
          <p15:clr>
            <a:srgbClr val="A4A3A4"/>
          </p15:clr>
        </p15:guide>
        <p15:guide id="9" orient="horz" pos="4201">
          <p15:clr>
            <a:srgbClr val="A4A3A4"/>
          </p15:clr>
        </p15:guide>
        <p15:guide id="10" orient="horz" pos="1479">
          <p15:clr>
            <a:srgbClr val="A4A3A4"/>
          </p15:clr>
        </p15:guide>
        <p15:guide id="11" orient="horz" pos="3293">
          <p15:clr>
            <a:srgbClr val="A4A3A4"/>
          </p15:clr>
        </p15:guide>
        <p15:guide id="12" orient="horz" pos="1031">
          <p15:clr>
            <a:srgbClr val="A4A3A4"/>
          </p15:clr>
        </p15:guide>
        <p15:guide id="13" orient="horz" pos="3974">
          <p15:clr>
            <a:srgbClr val="A4A3A4"/>
          </p15:clr>
        </p15:guide>
        <p15:guide id="14" orient="horz" pos="802">
          <p15:clr>
            <a:srgbClr val="A4A3A4"/>
          </p15:clr>
        </p15:guide>
        <p15:guide id="15" orient="horz" pos="1253">
          <p15:clr>
            <a:srgbClr val="A4A3A4"/>
          </p15:clr>
        </p15:guide>
        <p15:guide id="16" orient="horz" pos="2953">
          <p15:clr>
            <a:srgbClr val="A4A3A4"/>
          </p15:clr>
        </p15:guide>
        <p15:guide id="17" orient="horz" pos="4083">
          <p15:clr>
            <a:srgbClr val="A4A3A4"/>
          </p15:clr>
        </p15:guide>
        <p15:guide id="18" pos="2881">
          <p15:clr>
            <a:srgbClr val="A4A3A4"/>
          </p15:clr>
        </p15:guide>
        <p15:guide id="19" pos="5375">
          <p15:clr>
            <a:srgbClr val="A4A3A4"/>
          </p15:clr>
        </p15:guide>
        <p15:guide id="20" pos="612">
          <p15:clr>
            <a:srgbClr val="A4A3A4"/>
          </p15:clr>
        </p15:guide>
        <p15:guide id="21" pos="5147">
          <p15:clr>
            <a:srgbClr val="A4A3A4"/>
          </p15:clr>
        </p15:guide>
        <p15:guide id="22" pos="385">
          <p15:clr>
            <a:srgbClr val="A4A3A4"/>
          </p15:clr>
        </p15:guide>
        <p15:guide id="23" pos="2654">
          <p15:clr>
            <a:srgbClr val="A4A3A4"/>
          </p15:clr>
        </p15:guide>
        <p15:guide id="24" pos="31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2" userDrawn="1">
          <p15:clr>
            <a:srgbClr val="A4A3A4"/>
          </p15:clr>
        </p15:guide>
        <p15:guide id="2" pos="2273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3BBD"/>
    <a:srgbClr val="E68ED9"/>
    <a:srgbClr val="441A46"/>
    <a:srgbClr val="AF1685"/>
    <a:srgbClr val="009681"/>
    <a:srgbClr val="97D700"/>
    <a:srgbClr val="642667"/>
    <a:srgbClr val="006CB4"/>
    <a:srgbClr val="EFEEED"/>
    <a:srgbClr val="C60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DDBF1A-EBA3-3F4C-AF2B-922F7056446A}" v="29" dt="2021-02-03T08:17:33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79524" autoAdjust="0"/>
  </p:normalViewPr>
  <p:slideViewPr>
    <p:cSldViewPr snapToGrid="0" snapToObjects="1">
      <p:cViewPr varScale="1">
        <p:scale>
          <a:sx n="55" d="100"/>
          <a:sy n="55" d="100"/>
        </p:scale>
        <p:origin x="1818" y="60"/>
      </p:cViewPr>
      <p:guideLst>
        <p:guide orient="horz" pos="345"/>
        <p:guide orient="horz" pos="3747"/>
        <p:guide orient="horz" pos="572"/>
        <p:guide orient="horz" pos="2386"/>
        <p:guide orient="horz" pos="1934"/>
        <p:guide orient="horz" pos="2161"/>
        <p:guide orient="horz" pos="1820"/>
        <p:guide orient="horz" pos="2607"/>
        <p:guide orient="horz" pos="4201"/>
        <p:guide orient="horz" pos="1479"/>
        <p:guide orient="horz" pos="3293"/>
        <p:guide orient="horz" pos="1031"/>
        <p:guide orient="horz" pos="3974"/>
        <p:guide orient="horz" pos="802"/>
        <p:guide orient="horz" pos="1253"/>
        <p:guide orient="horz" pos="2953"/>
        <p:guide orient="horz" pos="4083"/>
        <p:guide pos="2881"/>
        <p:guide pos="5375"/>
        <p:guide pos="612"/>
        <p:guide pos="5147"/>
        <p:guide pos="385"/>
        <p:guide pos="2654"/>
        <p:guide pos="31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>
        <p:scale>
          <a:sx n="66" d="100"/>
          <a:sy n="66" d="100"/>
        </p:scale>
        <p:origin x="2478" y="-618"/>
      </p:cViewPr>
      <p:guideLst>
        <p:guide orient="horz" pos="2852"/>
        <p:guide pos="2273"/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rence, Maggie" userId="25669168-1d49-4399-b6c0-f2847373367c" providerId="ADAL" clId="{43DDBF1A-EBA3-3F4C-AF2B-922F7056446A}"/>
    <pc:docChg chg="undo custSel addSld delSld modSld sldOrd">
      <pc:chgData name="Lawrence, Maggie" userId="25669168-1d49-4399-b6c0-f2847373367c" providerId="ADAL" clId="{43DDBF1A-EBA3-3F4C-AF2B-922F7056446A}" dt="2021-02-03T08:17:33.760" v="529"/>
      <pc:docMkLst>
        <pc:docMk/>
      </pc:docMkLst>
      <pc:sldChg chg="addSp delSp modSp modTransition modAnim">
        <pc:chgData name="Lawrence, Maggie" userId="25669168-1d49-4399-b6c0-f2847373367c" providerId="ADAL" clId="{43DDBF1A-EBA3-3F4C-AF2B-922F7056446A}" dt="2021-02-03T08:17:33.760" v="529"/>
        <pc:sldMkLst>
          <pc:docMk/>
          <pc:sldMk cId="114911370" sldId="257"/>
        </pc:sldMkLst>
        <pc:picChg chg="add del mod">
          <ac:chgData name="Lawrence, Maggie" userId="25669168-1d49-4399-b6c0-f2847373367c" providerId="ADAL" clId="{43DDBF1A-EBA3-3F4C-AF2B-922F7056446A}" dt="2021-02-03T08:14:47.564" v="525"/>
          <ac:picMkLst>
            <pc:docMk/>
            <pc:sldMk cId="114911370" sldId="257"/>
            <ac:picMk id="5" creationId="{B41A281C-BEE8-4147-B340-6BB2C705DD19}"/>
          </ac:picMkLst>
        </pc:picChg>
        <pc:picChg chg="add del mod">
          <ac:chgData name="Lawrence, Maggie" userId="25669168-1d49-4399-b6c0-f2847373367c" providerId="ADAL" clId="{43DDBF1A-EBA3-3F4C-AF2B-922F7056446A}" dt="2021-02-03T08:16:00.438" v="527"/>
          <ac:picMkLst>
            <pc:docMk/>
            <pc:sldMk cId="114911370" sldId="257"/>
            <ac:picMk id="6" creationId="{3F1548D1-FCC4-B341-8CDD-6A5150C63824}"/>
          </ac:picMkLst>
        </pc:picChg>
        <pc:picChg chg="add del mod">
          <ac:chgData name="Lawrence, Maggie" userId="25669168-1d49-4399-b6c0-f2847373367c" providerId="ADAL" clId="{43DDBF1A-EBA3-3F4C-AF2B-922F7056446A}" dt="2021-02-03T08:17:33.760" v="529"/>
          <ac:picMkLst>
            <pc:docMk/>
            <pc:sldMk cId="114911370" sldId="257"/>
            <ac:picMk id="7" creationId="{0D694A5C-EC21-0248-880F-884FE9D88758}"/>
          </ac:picMkLst>
        </pc:picChg>
      </pc:sldChg>
      <pc:sldChg chg="addSp modSp mod">
        <pc:chgData name="Lawrence, Maggie" userId="25669168-1d49-4399-b6c0-f2847373367c" providerId="ADAL" clId="{43DDBF1A-EBA3-3F4C-AF2B-922F7056446A}" dt="2021-02-02T16:10:50.874" v="396" actId="1076"/>
        <pc:sldMkLst>
          <pc:docMk/>
          <pc:sldMk cId="3971298500" sldId="326"/>
        </pc:sldMkLst>
        <pc:spChg chg="mod">
          <ac:chgData name="Lawrence, Maggie" userId="25669168-1d49-4399-b6c0-f2847373367c" providerId="ADAL" clId="{43DDBF1A-EBA3-3F4C-AF2B-922F7056446A}" dt="2021-02-02T16:10:44.815" v="395" actId="113"/>
          <ac:spMkLst>
            <pc:docMk/>
            <pc:sldMk cId="3971298500" sldId="326"/>
            <ac:spMk id="2" creationId="{00000000-0000-0000-0000-000000000000}"/>
          </ac:spMkLst>
        </pc:spChg>
        <pc:spChg chg="add mod">
          <ac:chgData name="Lawrence, Maggie" userId="25669168-1d49-4399-b6c0-f2847373367c" providerId="ADAL" clId="{43DDBF1A-EBA3-3F4C-AF2B-922F7056446A}" dt="2021-02-02T16:06:09.043" v="370" actId="207"/>
          <ac:spMkLst>
            <pc:docMk/>
            <pc:sldMk cId="3971298500" sldId="326"/>
            <ac:spMk id="3" creationId="{957DDCD6-16A6-024C-A060-332AE3D05D68}"/>
          </ac:spMkLst>
        </pc:spChg>
        <pc:picChg chg="mod">
          <ac:chgData name="Lawrence, Maggie" userId="25669168-1d49-4399-b6c0-f2847373367c" providerId="ADAL" clId="{43DDBF1A-EBA3-3F4C-AF2B-922F7056446A}" dt="2021-02-02T16:10:50.874" v="396" actId="1076"/>
          <ac:picMkLst>
            <pc:docMk/>
            <pc:sldMk cId="3971298500" sldId="326"/>
            <ac:picMk id="3074" creationId="{00000000-0000-0000-0000-000000000000}"/>
          </ac:picMkLst>
        </pc:picChg>
      </pc:sldChg>
      <pc:sldChg chg="modSp mod">
        <pc:chgData name="Lawrence, Maggie" userId="25669168-1d49-4399-b6c0-f2847373367c" providerId="ADAL" clId="{43DDBF1A-EBA3-3F4C-AF2B-922F7056446A}" dt="2021-02-02T15:46:37.177" v="301" actId="20577"/>
        <pc:sldMkLst>
          <pc:docMk/>
          <pc:sldMk cId="2789116166" sldId="358"/>
        </pc:sldMkLst>
        <pc:spChg chg="mod">
          <ac:chgData name="Lawrence, Maggie" userId="25669168-1d49-4399-b6c0-f2847373367c" providerId="ADAL" clId="{43DDBF1A-EBA3-3F4C-AF2B-922F7056446A}" dt="2021-02-02T15:46:37.177" v="301" actId="20577"/>
          <ac:spMkLst>
            <pc:docMk/>
            <pc:sldMk cId="2789116166" sldId="358"/>
            <ac:spMk id="2" creationId="{00000000-0000-0000-0000-000000000000}"/>
          </ac:spMkLst>
        </pc:spChg>
      </pc:sldChg>
      <pc:sldChg chg="modSp mod">
        <pc:chgData name="Lawrence, Maggie" userId="25669168-1d49-4399-b6c0-f2847373367c" providerId="ADAL" clId="{43DDBF1A-EBA3-3F4C-AF2B-922F7056446A}" dt="2021-02-02T15:57:07.614" v="327" actId="313"/>
        <pc:sldMkLst>
          <pc:docMk/>
          <pc:sldMk cId="490848943" sldId="363"/>
        </pc:sldMkLst>
        <pc:graphicFrameChg chg="modGraphic">
          <ac:chgData name="Lawrence, Maggie" userId="25669168-1d49-4399-b6c0-f2847373367c" providerId="ADAL" clId="{43DDBF1A-EBA3-3F4C-AF2B-922F7056446A}" dt="2021-02-02T15:57:07.614" v="327" actId="313"/>
          <ac:graphicFrameMkLst>
            <pc:docMk/>
            <pc:sldMk cId="490848943" sldId="363"/>
            <ac:graphicFrameMk id="6" creationId="{00000000-0000-0000-0000-000000000000}"/>
          </ac:graphicFrameMkLst>
        </pc:graphicFrameChg>
      </pc:sldChg>
      <pc:sldChg chg="modSp mod">
        <pc:chgData name="Lawrence, Maggie" userId="25669168-1d49-4399-b6c0-f2847373367c" providerId="ADAL" clId="{43DDBF1A-EBA3-3F4C-AF2B-922F7056446A}" dt="2021-02-02T15:30:50.186" v="237" actId="1076"/>
        <pc:sldMkLst>
          <pc:docMk/>
          <pc:sldMk cId="3581586832" sldId="364"/>
        </pc:sldMkLst>
        <pc:spChg chg="mod">
          <ac:chgData name="Lawrence, Maggie" userId="25669168-1d49-4399-b6c0-f2847373367c" providerId="ADAL" clId="{43DDBF1A-EBA3-3F4C-AF2B-922F7056446A}" dt="2021-02-02T15:30:50.186" v="237" actId="1076"/>
          <ac:spMkLst>
            <pc:docMk/>
            <pc:sldMk cId="3581586832" sldId="364"/>
            <ac:spMk id="3" creationId="{00000000-0000-0000-0000-000000000000}"/>
          </ac:spMkLst>
        </pc:spChg>
      </pc:sldChg>
      <pc:sldChg chg="addSp delSp modSp mod">
        <pc:chgData name="Lawrence, Maggie" userId="25669168-1d49-4399-b6c0-f2847373367c" providerId="ADAL" clId="{43DDBF1A-EBA3-3F4C-AF2B-922F7056446A}" dt="2021-02-02T16:10:05.952" v="390" actId="1076"/>
        <pc:sldMkLst>
          <pc:docMk/>
          <pc:sldMk cId="3934049653" sldId="365"/>
        </pc:sldMkLst>
        <pc:spChg chg="mod">
          <ac:chgData name="Lawrence, Maggie" userId="25669168-1d49-4399-b6c0-f2847373367c" providerId="ADAL" clId="{43DDBF1A-EBA3-3F4C-AF2B-922F7056446A}" dt="2021-02-02T16:10:05.952" v="390" actId="1076"/>
          <ac:spMkLst>
            <pc:docMk/>
            <pc:sldMk cId="3934049653" sldId="365"/>
            <ac:spMk id="2" creationId="{00000000-0000-0000-0000-000000000000}"/>
          </ac:spMkLst>
        </pc:spChg>
        <pc:spChg chg="mod">
          <ac:chgData name="Lawrence, Maggie" userId="25669168-1d49-4399-b6c0-f2847373367c" providerId="ADAL" clId="{43DDBF1A-EBA3-3F4C-AF2B-922F7056446A}" dt="2021-02-02T16:07:05.702" v="379" actId="20577"/>
          <ac:spMkLst>
            <pc:docMk/>
            <pc:sldMk cId="3934049653" sldId="365"/>
            <ac:spMk id="6" creationId="{00000000-0000-0000-0000-000000000000}"/>
          </ac:spMkLst>
        </pc:spChg>
        <pc:picChg chg="del mod">
          <ac:chgData name="Lawrence, Maggie" userId="25669168-1d49-4399-b6c0-f2847373367c" providerId="ADAL" clId="{43DDBF1A-EBA3-3F4C-AF2B-922F7056446A}" dt="2021-02-02T16:08:07.566" v="381" actId="478"/>
          <ac:picMkLst>
            <pc:docMk/>
            <pc:sldMk cId="3934049653" sldId="365"/>
            <ac:picMk id="3" creationId="{00000000-0000-0000-0000-000000000000}"/>
          </ac:picMkLst>
        </pc:picChg>
        <pc:picChg chg="add mod">
          <ac:chgData name="Lawrence, Maggie" userId="25669168-1d49-4399-b6c0-f2847373367c" providerId="ADAL" clId="{43DDBF1A-EBA3-3F4C-AF2B-922F7056446A}" dt="2021-02-02T16:09:51.363" v="387" actId="1076"/>
          <ac:picMkLst>
            <pc:docMk/>
            <pc:sldMk cId="3934049653" sldId="365"/>
            <ac:picMk id="5" creationId="{D2736D02-6B4A-544E-8F89-DC395462F11E}"/>
          </ac:picMkLst>
        </pc:picChg>
      </pc:sldChg>
      <pc:sldChg chg="modSp mod ord">
        <pc:chgData name="Lawrence, Maggie" userId="25669168-1d49-4399-b6c0-f2847373367c" providerId="ADAL" clId="{43DDBF1A-EBA3-3F4C-AF2B-922F7056446A}" dt="2021-02-02T16:23:54.796" v="454" actId="167"/>
        <pc:sldMkLst>
          <pc:docMk/>
          <pc:sldMk cId="2760375355" sldId="366"/>
        </pc:sldMkLst>
        <pc:spChg chg="mod">
          <ac:chgData name="Lawrence, Maggie" userId="25669168-1d49-4399-b6c0-f2847373367c" providerId="ADAL" clId="{43DDBF1A-EBA3-3F4C-AF2B-922F7056446A}" dt="2021-02-02T16:23:46.594" v="453" actId="1076"/>
          <ac:spMkLst>
            <pc:docMk/>
            <pc:sldMk cId="2760375355" sldId="366"/>
            <ac:spMk id="3" creationId="{00000000-0000-0000-0000-000000000000}"/>
          </ac:spMkLst>
        </pc:spChg>
        <pc:spChg chg="mod">
          <ac:chgData name="Lawrence, Maggie" userId="25669168-1d49-4399-b6c0-f2847373367c" providerId="ADAL" clId="{43DDBF1A-EBA3-3F4C-AF2B-922F7056446A}" dt="2021-02-02T16:23:08.534" v="447" actId="14100"/>
          <ac:spMkLst>
            <pc:docMk/>
            <pc:sldMk cId="2760375355" sldId="366"/>
            <ac:spMk id="4" creationId="{00000000-0000-0000-0000-000000000000}"/>
          </ac:spMkLst>
        </pc:spChg>
        <pc:spChg chg="mod">
          <ac:chgData name="Lawrence, Maggie" userId="25669168-1d49-4399-b6c0-f2847373367c" providerId="ADAL" clId="{43DDBF1A-EBA3-3F4C-AF2B-922F7056446A}" dt="2021-02-02T16:23:15.562" v="448" actId="207"/>
          <ac:spMkLst>
            <pc:docMk/>
            <pc:sldMk cId="2760375355" sldId="366"/>
            <ac:spMk id="5" creationId="{00000000-0000-0000-0000-000000000000}"/>
          </ac:spMkLst>
        </pc:spChg>
        <pc:picChg chg="mod">
          <ac:chgData name="Lawrence, Maggie" userId="25669168-1d49-4399-b6c0-f2847373367c" providerId="ADAL" clId="{43DDBF1A-EBA3-3F4C-AF2B-922F7056446A}" dt="2021-02-02T16:23:54.796" v="454" actId="167"/>
          <ac:picMkLst>
            <pc:docMk/>
            <pc:sldMk cId="2760375355" sldId="366"/>
            <ac:picMk id="6" creationId="{00000000-0000-0000-0000-000000000000}"/>
          </ac:picMkLst>
        </pc:picChg>
      </pc:sldChg>
      <pc:sldChg chg="modSp mod">
        <pc:chgData name="Lawrence, Maggie" userId="25669168-1d49-4399-b6c0-f2847373367c" providerId="ADAL" clId="{43DDBF1A-EBA3-3F4C-AF2B-922F7056446A}" dt="2021-02-02T15:32:18.587" v="241" actId="20577"/>
        <pc:sldMkLst>
          <pc:docMk/>
          <pc:sldMk cId="3975588629" sldId="370"/>
        </pc:sldMkLst>
        <pc:spChg chg="mod">
          <ac:chgData name="Lawrence, Maggie" userId="25669168-1d49-4399-b6c0-f2847373367c" providerId="ADAL" clId="{43DDBF1A-EBA3-3F4C-AF2B-922F7056446A}" dt="2021-02-02T15:32:18.587" v="241" actId="20577"/>
          <ac:spMkLst>
            <pc:docMk/>
            <pc:sldMk cId="3975588629" sldId="370"/>
            <ac:spMk id="3" creationId="{00000000-0000-0000-0000-000000000000}"/>
          </ac:spMkLst>
        </pc:spChg>
      </pc:sldChg>
      <pc:sldChg chg="modSp mod">
        <pc:chgData name="Lawrence, Maggie" userId="25669168-1d49-4399-b6c0-f2847373367c" providerId="ADAL" clId="{43DDBF1A-EBA3-3F4C-AF2B-922F7056446A}" dt="2021-02-02T15:54:03.809" v="308" actId="20577"/>
        <pc:sldMkLst>
          <pc:docMk/>
          <pc:sldMk cId="974789456" sldId="372"/>
        </pc:sldMkLst>
        <pc:spChg chg="mod">
          <ac:chgData name="Lawrence, Maggie" userId="25669168-1d49-4399-b6c0-f2847373367c" providerId="ADAL" clId="{43DDBF1A-EBA3-3F4C-AF2B-922F7056446A}" dt="2021-02-02T15:54:03.809" v="308" actId="20577"/>
          <ac:spMkLst>
            <pc:docMk/>
            <pc:sldMk cId="974789456" sldId="372"/>
            <ac:spMk id="3" creationId="{00000000-0000-0000-0000-000000000000}"/>
          </ac:spMkLst>
        </pc:spChg>
        <pc:spChg chg="mod">
          <ac:chgData name="Lawrence, Maggie" userId="25669168-1d49-4399-b6c0-f2847373367c" providerId="ADAL" clId="{43DDBF1A-EBA3-3F4C-AF2B-922F7056446A}" dt="2021-02-02T15:53:31.542" v="307" actId="20577"/>
          <ac:spMkLst>
            <pc:docMk/>
            <pc:sldMk cId="974789456" sldId="372"/>
            <ac:spMk id="4" creationId="{00000000-0000-0000-0000-000000000000}"/>
          </ac:spMkLst>
        </pc:spChg>
      </pc:sldChg>
      <pc:sldChg chg="addSp delSp modSp mod">
        <pc:chgData name="Lawrence, Maggie" userId="25669168-1d49-4399-b6c0-f2847373367c" providerId="ADAL" clId="{43DDBF1A-EBA3-3F4C-AF2B-922F7056446A}" dt="2021-02-02T16:21:33.267" v="426" actId="20577"/>
        <pc:sldMkLst>
          <pc:docMk/>
          <pc:sldMk cId="3140857036" sldId="377"/>
        </pc:sldMkLst>
        <pc:spChg chg="del">
          <ac:chgData name="Lawrence, Maggie" userId="25669168-1d49-4399-b6c0-f2847373367c" providerId="ADAL" clId="{43DDBF1A-EBA3-3F4C-AF2B-922F7056446A}" dt="2021-02-02T16:21:28.474" v="423" actId="478"/>
          <ac:spMkLst>
            <pc:docMk/>
            <pc:sldMk cId="3140857036" sldId="377"/>
            <ac:spMk id="6" creationId="{00000000-0000-0000-0000-000000000000}"/>
          </ac:spMkLst>
        </pc:spChg>
        <pc:spChg chg="add mod">
          <ac:chgData name="Lawrence, Maggie" userId="25669168-1d49-4399-b6c0-f2847373367c" providerId="ADAL" clId="{43DDBF1A-EBA3-3F4C-AF2B-922F7056446A}" dt="2021-02-02T16:21:33.267" v="426" actId="20577"/>
          <ac:spMkLst>
            <pc:docMk/>
            <pc:sldMk cId="3140857036" sldId="377"/>
            <ac:spMk id="7" creationId="{965866D7-71DE-6749-9C87-5637E5622F12}"/>
          </ac:spMkLst>
        </pc:spChg>
      </pc:sldChg>
      <pc:sldChg chg="addSp delSp modSp mod">
        <pc:chgData name="Lawrence, Maggie" userId="25669168-1d49-4399-b6c0-f2847373367c" providerId="ADAL" clId="{43DDBF1A-EBA3-3F4C-AF2B-922F7056446A}" dt="2021-02-02T16:21:55.588" v="431" actId="20577"/>
        <pc:sldMkLst>
          <pc:docMk/>
          <pc:sldMk cId="987134622" sldId="378"/>
        </pc:sldMkLst>
        <pc:spChg chg="del mod">
          <ac:chgData name="Lawrence, Maggie" userId="25669168-1d49-4399-b6c0-f2847373367c" providerId="ADAL" clId="{43DDBF1A-EBA3-3F4C-AF2B-922F7056446A}" dt="2021-02-02T16:21:50.525" v="428" actId="478"/>
          <ac:spMkLst>
            <pc:docMk/>
            <pc:sldMk cId="987134622" sldId="378"/>
            <ac:spMk id="6" creationId="{00000000-0000-0000-0000-000000000000}"/>
          </ac:spMkLst>
        </pc:spChg>
        <pc:spChg chg="add mod">
          <ac:chgData name="Lawrence, Maggie" userId="25669168-1d49-4399-b6c0-f2847373367c" providerId="ADAL" clId="{43DDBF1A-EBA3-3F4C-AF2B-922F7056446A}" dt="2021-02-02T16:21:55.588" v="431" actId="20577"/>
          <ac:spMkLst>
            <pc:docMk/>
            <pc:sldMk cId="987134622" sldId="378"/>
            <ac:spMk id="8" creationId="{6B75B4E3-8CB0-894A-984B-B49FCD405816}"/>
          </ac:spMkLst>
        </pc:spChg>
      </pc:sldChg>
      <pc:sldChg chg="addSp delSp modSp new del mod">
        <pc:chgData name="Lawrence, Maggie" userId="25669168-1d49-4399-b6c0-f2847373367c" providerId="ADAL" clId="{43DDBF1A-EBA3-3F4C-AF2B-922F7056446A}" dt="2021-02-02T15:35:30.295" v="298" actId="2696"/>
        <pc:sldMkLst>
          <pc:docMk/>
          <pc:sldMk cId="2831661464" sldId="381"/>
        </pc:sldMkLst>
        <pc:spChg chg="mod">
          <ac:chgData name="Lawrence, Maggie" userId="25669168-1d49-4399-b6c0-f2847373367c" providerId="ADAL" clId="{43DDBF1A-EBA3-3F4C-AF2B-922F7056446A}" dt="2021-02-02T15:33:56.419" v="265" actId="255"/>
          <ac:spMkLst>
            <pc:docMk/>
            <pc:sldMk cId="2831661464" sldId="381"/>
            <ac:spMk id="2" creationId="{53C00619-46B7-A048-9219-19B07E737CF4}"/>
          </ac:spMkLst>
        </pc:spChg>
        <pc:spChg chg="del">
          <ac:chgData name="Lawrence, Maggie" userId="25669168-1d49-4399-b6c0-f2847373367c" providerId="ADAL" clId="{43DDBF1A-EBA3-3F4C-AF2B-922F7056446A}" dt="2021-02-02T15:33:59.731" v="266" actId="478"/>
          <ac:spMkLst>
            <pc:docMk/>
            <pc:sldMk cId="2831661464" sldId="381"/>
            <ac:spMk id="3" creationId="{218E8D7D-F9E3-1044-933F-F74609F18B3E}"/>
          </ac:spMkLst>
        </pc:spChg>
        <pc:spChg chg="add del mod">
          <ac:chgData name="Lawrence, Maggie" userId="25669168-1d49-4399-b6c0-f2847373367c" providerId="ADAL" clId="{43DDBF1A-EBA3-3F4C-AF2B-922F7056446A}" dt="2021-02-02T15:34:12.131" v="269"/>
          <ac:spMkLst>
            <pc:docMk/>
            <pc:sldMk cId="2831661464" sldId="381"/>
            <ac:spMk id="4" creationId="{F799261A-5ED3-F84A-8B32-9F863E5008C7}"/>
          </ac:spMkLst>
        </pc:spChg>
      </pc:sldChg>
      <pc:sldChg chg="modSp add mod ord">
        <pc:chgData name="Lawrence, Maggie" userId="25669168-1d49-4399-b6c0-f2847373367c" providerId="ADAL" clId="{43DDBF1A-EBA3-3F4C-AF2B-922F7056446A}" dt="2021-02-02T15:35:23.967" v="297" actId="20577"/>
        <pc:sldMkLst>
          <pc:docMk/>
          <pc:sldMk cId="2487796539" sldId="382"/>
        </pc:sldMkLst>
        <pc:spChg chg="mod">
          <ac:chgData name="Lawrence, Maggie" userId="25669168-1d49-4399-b6c0-f2847373367c" providerId="ADAL" clId="{43DDBF1A-EBA3-3F4C-AF2B-922F7056446A}" dt="2021-02-02T15:35:23.967" v="297" actId="20577"/>
          <ac:spMkLst>
            <pc:docMk/>
            <pc:sldMk cId="2487796539" sldId="382"/>
            <ac:spMk id="2" creationId="{00000000-0000-0000-0000-000000000000}"/>
          </ac:spMkLst>
        </pc:spChg>
      </pc:sldChg>
      <pc:sldChg chg="delSp modSp add mod">
        <pc:chgData name="Lawrence, Maggie" userId="25669168-1d49-4399-b6c0-f2847373367c" providerId="ADAL" clId="{43DDBF1A-EBA3-3F4C-AF2B-922F7056446A}" dt="2021-02-02T16:21:17.319" v="422" actId="20577"/>
        <pc:sldMkLst>
          <pc:docMk/>
          <pc:sldMk cId="1444753186" sldId="383"/>
        </pc:sldMkLst>
        <pc:spChg chg="del">
          <ac:chgData name="Lawrence, Maggie" userId="25669168-1d49-4399-b6c0-f2847373367c" providerId="ADAL" clId="{43DDBF1A-EBA3-3F4C-AF2B-922F7056446A}" dt="2021-02-02T16:20:22.853" v="398" actId="478"/>
          <ac:spMkLst>
            <pc:docMk/>
            <pc:sldMk cId="1444753186" sldId="383"/>
            <ac:spMk id="5" creationId="{00000000-0000-0000-0000-000000000000}"/>
          </ac:spMkLst>
        </pc:spChg>
        <pc:spChg chg="mod">
          <ac:chgData name="Lawrence, Maggie" userId="25669168-1d49-4399-b6c0-f2847373367c" providerId="ADAL" clId="{43DDBF1A-EBA3-3F4C-AF2B-922F7056446A}" dt="2021-02-02T16:21:17.319" v="422" actId="20577"/>
          <ac:spMkLst>
            <pc:docMk/>
            <pc:sldMk cId="1444753186" sldId="383"/>
            <ac:spMk id="6" creationId="{00000000-0000-0000-0000-000000000000}"/>
          </ac:spMkLst>
        </pc:spChg>
      </pc:sldChg>
      <pc:sldChg chg="addSp delSp modSp add mod">
        <pc:chgData name="Lawrence, Maggie" userId="25669168-1d49-4399-b6c0-f2847373367c" providerId="ADAL" clId="{43DDBF1A-EBA3-3F4C-AF2B-922F7056446A}" dt="2021-02-02T16:27:39.246" v="465" actId="9405"/>
        <pc:sldMkLst>
          <pc:docMk/>
          <pc:sldMk cId="1316077068" sldId="384"/>
        </pc:sldMkLst>
        <pc:grpChg chg="mod">
          <ac:chgData name="Lawrence, Maggie" userId="25669168-1d49-4399-b6c0-f2847373367c" providerId="ADAL" clId="{43DDBF1A-EBA3-3F4C-AF2B-922F7056446A}" dt="2021-02-02T16:27:19.808" v="460"/>
          <ac:grpSpMkLst>
            <pc:docMk/>
            <pc:sldMk cId="1316077068" sldId="384"/>
            <ac:grpSpMk id="7" creationId="{7DF33227-E756-6241-AA92-7BCDD969BFE6}"/>
          </ac:grpSpMkLst>
        </pc:grpChg>
        <pc:inkChg chg="add del mod">
          <ac:chgData name="Lawrence, Maggie" userId="25669168-1d49-4399-b6c0-f2847373367c" providerId="ADAL" clId="{43DDBF1A-EBA3-3F4C-AF2B-922F7056446A}" dt="2021-02-02T16:27:20.324" v="461" actId="9405"/>
          <ac:inkMkLst>
            <pc:docMk/>
            <pc:sldMk cId="1316077068" sldId="384"/>
            <ac:inkMk id="4" creationId="{E2E01707-B9B0-F744-A696-0D0D64858256}"/>
          </ac:inkMkLst>
        </pc:inkChg>
        <pc:inkChg chg="add del mod">
          <ac:chgData name="Lawrence, Maggie" userId="25669168-1d49-4399-b6c0-f2847373367c" providerId="ADAL" clId="{43DDBF1A-EBA3-3F4C-AF2B-922F7056446A}" dt="2021-02-02T16:27:19.808" v="460"/>
          <ac:inkMkLst>
            <pc:docMk/>
            <pc:sldMk cId="1316077068" sldId="384"/>
            <ac:inkMk id="5" creationId="{275C3689-6FD4-5643-BE53-71E25DFE8399}"/>
          </ac:inkMkLst>
        </pc:inkChg>
        <pc:inkChg chg="add del">
          <ac:chgData name="Lawrence, Maggie" userId="25669168-1d49-4399-b6c0-f2847373367c" providerId="ADAL" clId="{43DDBF1A-EBA3-3F4C-AF2B-922F7056446A}" dt="2021-02-02T16:27:33.206" v="463" actId="9405"/>
          <ac:inkMkLst>
            <pc:docMk/>
            <pc:sldMk cId="1316077068" sldId="384"/>
            <ac:inkMk id="9" creationId="{A98101DF-E49E-0243-A6F5-C46BF6D3FF8C}"/>
          </ac:inkMkLst>
        </pc:inkChg>
        <pc:inkChg chg="add">
          <ac:chgData name="Lawrence, Maggie" userId="25669168-1d49-4399-b6c0-f2847373367c" providerId="ADAL" clId="{43DDBF1A-EBA3-3F4C-AF2B-922F7056446A}" dt="2021-02-02T16:27:37.345" v="464" actId="9405"/>
          <ac:inkMkLst>
            <pc:docMk/>
            <pc:sldMk cId="1316077068" sldId="384"/>
            <ac:inkMk id="10" creationId="{B5DC304E-DD4A-6E49-8CA5-322AFCA6B9D9}"/>
          </ac:inkMkLst>
        </pc:inkChg>
        <pc:inkChg chg="add">
          <ac:chgData name="Lawrence, Maggie" userId="25669168-1d49-4399-b6c0-f2847373367c" providerId="ADAL" clId="{43DDBF1A-EBA3-3F4C-AF2B-922F7056446A}" dt="2021-02-02T16:27:39.246" v="465" actId="9405"/>
          <ac:inkMkLst>
            <pc:docMk/>
            <pc:sldMk cId="1316077068" sldId="384"/>
            <ac:inkMk id="11" creationId="{FC3FB3C8-CC97-4E45-9371-0CB476D447D1}"/>
          </ac:inkMkLst>
        </pc:inkChg>
      </pc:sldChg>
      <pc:sldChg chg="addSp delSp modSp new mod">
        <pc:chgData name="Lawrence, Maggie" userId="25669168-1d49-4399-b6c0-f2847373367c" providerId="ADAL" clId="{43DDBF1A-EBA3-3F4C-AF2B-922F7056446A}" dt="2021-02-02T16:33:09.133" v="523" actId="207"/>
        <pc:sldMkLst>
          <pc:docMk/>
          <pc:sldMk cId="2273173409" sldId="385"/>
        </pc:sldMkLst>
        <pc:spChg chg="mod">
          <ac:chgData name="Lawrence, Maggie" userId="25669168-1d49-4399-b6c0-f2847373367c" providerId="ADAL" clId="{43DDBF1A-EBA3-3F4C-AF2B-922F7056446A}" dt="2021-02-02T16:33:09.133" v="523" actId="207"/>
          <ac:spMkLst>
            <pc:docMk/>
            <pc:sldMk cId="2273173409" sldId="385"/>
            <ac:spMk id="2" creationId="{B155EC93-16DA-D349-8735-71A3977874A9}"/>
          </ac:spMkLst>
        </pc:spChg>
        <pc:spChg chg="mod">
          <ac:chgData name="Lawrence, Maggie" userId="25669168-1d49-4399-b6c0-f2847373367c" providerId="ADAL" clId="{43DDBF1A-EBA3-3F4C-AF2B-922F7056446A}" dt="2021-02-02T16:32:52.732" v="521" actId="1076"/>
          <ac:spMkLst>
            <pc:docMk/>
            <pc:sldMk cId="2273173409" sldId="385"/>
            <ac:spMk id="3" creationId="{604DBBCD-8255-9246-8990-990D317BD7DF}"/>
          </ac:spMkLst>
        </pc:spChg>
        <pc:spChg chg="del">
          <ac:chgData name="Lawrence, Maggie" userId="25669168-1d49-4399-b6c0-f2847373367c" providerId="ADAL" clId="{43DDBF1A-EBA3-3F4C-AF2B-922F7056446A}" dt="2021-02-02T16:30:04.800" v="509" actId="478"/>
          <ac:spMkLst>
            <pc:docMk/>
            <pc:sldMk cId="2273173409" sldId="385"/>
            <ac:spMk id="4" creationId="{8A955438-9E0D-414C-B804-4B891B640DC9}"/>
          </ac:spMkLst>
        </pc:spChg>
        <pc:spChg chg="del">
          <ac:chgData name="Lawrence, Maggie" userId="25669168-1d49-4399-b6c0-f2847373367c" providerId="ADAL" clId="{43DDBF1A-EBA3-3F4C-AF2B-922F7056446A}" dt="2021-02-02T16:32:18.522" v="513" actId="931"/>
          <ac:spMkLst>
            <pc:docMk/>
            <pc:sldMk cId="2273173409" sldId="385"/>
            <ac:spMk id="5" creationId="{67EC5AEB-63EC-4D4B-A6C8-19936802AB23}"/>
          </ac:spMkLst>
        </pc:spChg>
        <pc:picChg chg="add mod">
          <ac:chgData name="Lawrence, Maggie" userId="25669168-1d49-4399-b6c0-f2847373367c" providerId="ADAL" clId="{43DDBF1A-EBA3-3F4C-AF2B-922F7056446A}" dt="2021-02-02T16:33:01.045" v="522" actId="1076"/>
          <ac:picMkLst>
            <pc:docMk/>
            <pc:sldMk cId="2273173409" sldId="385"/>
            <ac:picMk id="9" creationId="{979F1AD6-F2C9-5743-AB69-7B33DB8FB153}"/>
          </ac:picMkLst>
        </pc:picChg>
        <pc:inkChg chg="add del">
          <ac:chgData name="Lawrence, Maggie" userId="25669168-1d49-4399-b6c0-f2847373367c" providerId="ADAL" clId="{43DDBF1A-EBA3-3F4C-AF2B-922F7056446A}" dt="2021-02-02T16:32:39.924" v="520" actId="478"/>
          <ac:inkMkLst>
            <pc:docMk/>
            <pc:sldMk cId="2273173409" sldId="385"/>
            <ac:inkMk id="6" creationId="{8725016D-FE02-5C45-9684-6D1048EE7F22}"/>
          </ac:inkMkLst>
        </pc:inkChg>
        <pc:inkChg chg="add del">
          <ac:chgData name="Lawrence, Maggie" userId="25669168-1d49-4399-b6c0-f2847373367c" providerId="ADAL" clId="{43DDBF1A-EBA3-3F4C-AF2B-922F7056446A}" dt="2021-02-02T16:29:21.984" v="469" actId="9405"/>
          <ac:inkMkLst>
            <pc:docMk/>
            <pc:sldMk cId="2273173409" sldId="385"/>
            <ac:inkMk id="7" creationId="{0629300B-318E-0D4E-9CD5-67F3774F42B7}"/>
          </ac:inkMkLst>
        </pc:inkChg>
      </pc:sldChg>
      <pc:sldMasterChg chg="delSldLayout">
        <pc:chgData name="Lawrence, Maggie" userId="25669168-1d49-4399-b6c0-f2847373367c" providerId="ADAL" clId="{43DDBF1A-EBA3-3F4C-AF2B-922F7056446A}" dt="2021-02-02T15:35:30.295" v="298" actId="2696"/>
        <pc:sldMasterMkLst>
          <pc:docMk/>
          <pc:sldMasterMk cId="2490096690" sldId="2147483682"/>
        </pc:sldMasterMkLst>
        <pc:sldLayoutChg chg="del">
          <pc:chgData name="Lawrence, Maggie" userId="25669168-1d49-4399-b6c0-f2847373367c" providerId="ADAL" clId="{43DDBF1A-EBA3-3F4C-AF2B-922F7056446A}" dt="2021-02-02T15:35:30.295" v="298" actId="2696"/>
          <pc:sldLayoutMkLst>
            <pc:docMk/>
            <pc:sldMasterMk cId="2490096690" sldId="2147483682"/>
            <pc:sldLayoutMk cId="1018364312" sldId="2147483735"/>
          </pc:sldLayoutMkLst>
        </pc:sldLayoutChg>
      </pc:sldMasterChg>
    </pc:docChg>
  </pc:docChgLst>
  <pc:docChgLst>
    <pc:chgData name="Lawrence, Maggie" userId="25669168-1d49-4399-b6c0-f2847373367c" providerId="ADAL" clId="{84CE3C95-3CB2-6447-9689-C0DFF235A15F}"/>
    <pc:docChg chg="undo custSel addSld delSld modSld sldOrd">
      <pc:chgData name="Lawrence, Maggie" userId="25669168-1d49-4399-b6c0-f2847373367c" providerId="ADAL" clId="{84CE3C95-3CB2-6447-9689-C0DFF235A15F}" dt="2019-02-13T07:45:04.565" v="746" actId="2696"/>
      <pc:docMkLst>
        <pc:docMk/>
      </pc:docMkLst>
      <pc:sldChg chg="add del">
        <pc:chgData name="Lawrence, Maggie" userId="25669168-1d49-4399-b6c0-f2847373367c" providerId="ADAL" clId="{84CE3C95-3CB2-6447-9689-C0DFF235A15F}" dt="2019-02-13T07:36:31.467" v="589" actId="2696"/>
        <pc:sldMkLst>
          <pc:docMk/>
          <pc:sldMk cId="1766740065" sldId="270"/>
        </pc:sldMkLst>
      </pc:sldChg>
      <pc:sldChg chg="add del">
        <pc:chgData name="Lawrence, Maggie" userId="25669168-1d49-4399-b6c0-f2847373367c" providerId="ADAL" clId="{84CE3C95-3CB2-6447-9689-C0DFF235A15F}" dt="2019-02-13T07:35:52.294" v="567" actId="2696"/>
        <pc:sldMkLst>
          <pc:docMk/>
          <pc:sldMk cId="3904079936" sldId="283"/>
        </pc:sldMkLst>
      </pc:sldChg>
      <pc:sldChg chg="add del">
        <pc:chgData name="Lawrence, Maggie" userId="25669168-1d49-4399-b6c0-f2847373367c" providerId="ADAL" clId="{84CE3C95-3CB2-6447-9689-C0DFF235A15F}" dt="2019-02-13T07:36:47.562" v="597" actId="2696"/>
        <pc:sldMkLst>
          <pc:docMk/>
          <pc:sldMk cId="2316108015" sldId="285"/>
        </pc:sldMkLst>
      </pc:sldChg>
      <pc:sldChg chg="add del">
        <pc:chgData name="Lawrence, Maggie" userId="25669168-1d49-4399-b6c0-f2847373367c" providerId="ADAL" clId="{84CE3C95-3CB2-6447-9689-C0DFF235A15F}" dt="2019-02-13T07:35:55.096" v="571" actId="2696"/>
        <pc:sldMkLst>
          <pc:docMk/>
          <pc:sldMk cId="3964114029" sldId="287"/>
        </pc:sldMkLst>
      </pc:sldChg>
      <pc:sldChg chg="add del">
        <pc:chgData name="Lawrence, Maggie" userId="25669168-1d49-4399-b6c0-f2847373367c" providerId="ADAL" clId="{84CE3C95-3CB2-6447-9689-C0DFF235A15F}" dt="2019-02-13T07:35:58.414" v="575" actId="2696"/>
        <pc:sldMkLst>
          <pc:docMk/>
          <pc:sldMk cId="515371133" sldId="289"/>
        </pc:sldMkLst>
      </pc:sldChg>
      <pc:sldChg chg="add del">
        <pc:chgData name="Lawrence, Maggie" userId="25669168-1d49-4399-b6c0-f2847373367c" providerId="ADAL" clId="{84CE3C95-3CB2-6447-9689-C0DFF235A15F}" dt="2019-02-13T07:36:00.024" v="576" actId="2696"/>
        <pc:sldMkLst>
          <pc:docMk/>
          <pc:sldMk cId="2969288517" sldId="291"/>
        </pc:sldMkLst>
      </pc:sldChg>
      <pc:sldChg chg="add del">
        <pc:chgData name="Lawrence, Maggie" userId="25669168-1d49-4399-b6c0-f2847373367c" providerId="ADAL" clId="{84CE3C95-3CB2-6447-9689-C0DFF235A15F}" dt="2019-02-13T07:36:20.409" v="582" actId="2696"/>
        <pc:sldMkLst>
          <pc:docMk/>
          <pc:sldMk cId="1024562041" sldId="292"/>
        </pc:sldMkLst>
      </pc:sldChg>
      <pc:sldChg chg="add del">
        <pc:chgData name="Lawrence, Maggie" userId="25669168-1d49-4399-b6c0-f2847373367c" providerId="ADAL" clId="{84CE3C95-3CB2-6447-9689-C0DFF235A15F}" dt="2019-02-13T07:36:46.429" v="596" actId="2696"/>
        <pc:sldMkLst>
          <pc:docMk/>
          <pc:sldMk cId="3218406925" sldId="293"/>
        </pc:sldMkLst>
      </pc:sldChg>
      <pc:sldChg chg="add del">
        <pc:chgData name="Lawrence, Maggie" userId="25669168-1d49-4399-b6c0-f2847373367c" providerId="ADAL" clId="{84CE3C95-3CB2-6447-9689-C0DFF235A15F}" dt="2019-02-13T07:36:49.466" v="598" actId="2696"/>
        <pc:sldMkLst>
          <pc:docMk/>
          <pc:sldMk cId="2219757489" sldId="298"/>
        </pc:sldMkLst>
      </pc:sldChg>
      <pc:sldChg chg="add del">
        <pc:chgData name="Lawrence, Maggie" userId="25669168-1d49-4399-b6c0-f2847373367c" providerId="ADAL" clId="{84CE3C95-3CB2-6447-9689-C0DFF235A15F}" dt="2019-02-13T07:36:40.209" v="593" actId="2696"/>
        <pc:sldMkLst>
          <pc:docMk/>
          <pc:sldMk cId="873282623" sldId="300"/>
        </pc:sldMkLst>
      </pc:sldChg>
      <pc:sldChg chg="add del">
        <pc:chgData name="Lawrence, Maggie" userId="25669168-1d49-4399-b6c0-f2847373367c" providerId="ADAL" clId="{84CE3C95-3CB2-6447-9689-C0DFF235A15F}" dt="2019-02-13T07:35:54.533" v="570" actId="2696"/>
        <pc:sldMkLst>
          <pc:docMk/>
          <pc:sldMk cId="2455559305" sldId="302"/>
        </pc:sldMkLst>
      </pc:sldChg>
      <pc:sldChg chg="add del">
        <pc:chgData name="Lawrence, Maggie" userId="25669168-1d49-4399-b6c0-f2847373367c" providerId="ADAL" clId="{84CE3C95-3CB2-6447-9689-C0DFF235A15F}" dt="2019-02-13T07:35:55.624" v="572" actId="2696"/>
        <pc:sldMkLst>
          <pc:docMk/>
          <pc:sldMk cId="907241845" sldId="304"/>
        </pc:sldMkLst>
      </pc:sldChg>
      <pc:sldChg chg="add del">
        <pc:chgData name="Lawrence, Maggie" userId="25669168-1d49-4399-b6c0-f2847373367c" providerId="ADAL" clId="{84CE3C95-3CB2-6447-9689-C0DFF235A15F}" dt="2019-02-13T07:35:57.066" v="573" actId="2696"/>
        <pc:sldMkLst>
          <pc:docMk/>
          <pc:sldMk cId="2541894397" sldId="305"/>
        </pc:sldMkLst>
      </pc:sldChg>
      <pc:sldChg chg="add del">
        <pc:chgData name="Lawrence, Maggie" userId="25669168-1d49-4399-b6c0-f2847373367c" providerId="ADAL" clId="{84CE3C95-3CB2-6447-9689-C0DFF235A15F}" dt="2019-02-13T07:35:57.761" v="574" actId="2696"/>
        <pc:sldMkLst>
          <pc:docMk/>
          <pc:sldMk cId="553410803" sldId="306"/>
        </pc:sldMkLst>
      </pc:sldChg>
      <pc:sldChg chg="add del">
        <pc:chgData name="Lawrence, Maggie" userId="25669168-1d49-4399-b6c0-f2847373367c" providerId="ADAL" clId="{84CE3C95-3CB2-6447-9689-C0DFF235A15F}" dt="2019-02-13T07:36:01.665" v="577" actId="2696"/>
        <pc:sldMkLst>
          <pc:docMk/>
          <pc:sldMk cId="2125631971" sldId="307"/>
        </pc:sldMkLst>
      </pc:sldChg>
      <pc:sldChg chg="add del">
        <pc:chgData name="Lawrence, Maggie" userId="25669168-1d49-4399-b6c0-f2847373367c" providerId="ADAL" clId="{84CE3C95-3CB2-6447-9689-C0DFF235A15F}" dt="2019-02-13T07:36:11.814" v="579" actId="2696"/>
        <pc:sldMkLst>
          <pc:docMk/>
          <pc:sldMk cId="3364431542" sldId="309"/>
        </pc:sldMkLst>
      </pc:sldChg>
      <pc:sldChg chg="add del">
        <pc:chgData name="Lawrence, Maggie" userId="25669168-1d49-4399-b6c0-f2847373367c" providerId="ADAL" clId="{84CE3C95-3CB2-6447-9689-C0DFF235A15F}" dt="2019-02-13T07:36:32.276" v="590" actId="2696"/>
        <pc:sldMkLst>
          <pc:docMk/>
          <pc:sldMk cId="3725115676" sldId="310"/>
        </pc:sldMkLst>
      </pc:sldChg>
      <pc:sldChg chg="add del">
        <pc:chgData name="Lawrence, Maggie" userId="25669168-1d49-4399-b6c0-f2847373367c" providerId="ADAL" clId="{84CE3C95-3CB2-6447-9689-C0DFF235A15F}" dt="2019-02-13T07:36:37.531" v="591" actId="2696"/>
        <pc:sldMkLst>
          <pc:docMk/>
          <pc:sldMk cId="2254294801" sldId="311"/>
        </pc:sldMkLst>
      </pc:sldChg>
      <pc:sldChg chg="add del">
        <pc:chgData name="Lawrence, Maggie" userId="25669168-1d49-4399-b6c0-f2847373367c" providerId="ADAL" clId="{84CE3C95-3CB2-6447-9689-C0DFF235A15F}" dt="2019-02-13T07:36:41.364" v="594" actId="2696"/>
        <pc:sldMkLst>
          <pc:docMk/>
          <pc:sldMk cId="592061348" sldId="312"/>
        </pc:sldMkLst>
      </pc:sldChg>
      <pc:sldChg chg="add del">
        <pc:chgData name="Lawrence, Maggie" userId="25669168-1d49-4399-b6c0-f2847373367c" providerId="ADAL" clId="{84CE3C95-3CB2-6447-9689-C0DFF235A15F}" dt="2019-02-13T07:36:39.276" v="592" actId="2696"/>
        <pc:sldMkLst>
          <pc:docMk/>
          <pc:sldMk cId="493841982" sldId="313"/>
        </pc:sldMkLst>
      </pc:sldChg>
      <pc:sldChg chg="add del">
        <pc:chgData name="Lawrence, Maggie" userId="25669168-1d49-4399-b6c0-f2847373367c" providerId="ADAL" clId="{84CE3C95-3CB2-6447-9689-C0DFF235A15F}" dt="2019-02-13T07:35:53.446" v="569" actId="2696"/>
        <pc:sldMkLst>
          <pc:docMk/>
          <pc:sldMk cId="2506095706" sldId="315"/>
        </pc:sldMkLst>
      </pc:sldChg>
      <pc:sldChg chg="add ord">
        <pc:chgData name="Lawrence, Maggie" userId="25669168-1d49-4399-b6c0-f2847373367c" providerId="ADAL" clId="{84CE3C95-3CB2-6447-9689-C0DFF235A15F}" dt="2019-02-13T07:36:57.440" v="599"/>
        <pc:sldMkLst>
          <pc:docMk/>
          <pc:sldMk cId="978858671" sldId="316"/>
        </pc:sldMkLst>
      </pc:sldChg>
      <pc:sldChg chg="add del">
        <pc:chgData name="Lawrence, Maggie" userId="25669168-1d49-4399-b6c0-f2847373367c" providerId="ADAL" clId="{84CE3C95-3CB2-6447-9689-C0DFF235A15F}" dt="2019-02-13T07:36:24.211" v="586" actId="2696"/>
        <pc:sldMkLst>
          <pc:docMk/>
          <pc:sldMk cId="4087554200" sldId="320"/>
        </pc:sldMkLst>
      </pc:sldChg>
      <pc:sldChg chg="add del">
        <pc:chgData name="Lawrence, Maggie" userId="25669168-1d49-4399-b6c0-f2847373367c" providerId="ADAL" clId="{84CE3C95-3CB2-6447-9689-C0DFF235A15F}" dt="2019-02-13T07:36:21.972" v="583" actId="2696"/>
        <pc:sldMkLst>
          <pc:docMk/>
          <pc:sldMk cId="542552511" sldId="321"/>
        </pc:sldMkLst>
      </pc:sldChg>
      <pc:sldChg chg="add del">
        <pc:chgData name="Lawrence, Maggie" userId="25669168-1d49-4399-b6c0-f2847373367c" providerId="ADAL" clId="{84CE3C95-3CB2-6447-9689-C0DFF235A15F}" dt="2019-02-13T07:36:23.029" v="584" actId="2696"/>
        <pc:sldMkLst>
          <pc:docMk/>
          <pc:sldMk cId="1241224966" sldId="322"/>
        </pc:sldMkLst>
      </pc:sldChg>
      <pc:sldChg chg="delSp add del ord">
        <pc:chgData name="Lawrence, Maggie" userId="25669168-1d49-4399-b6c0-f2847373367c" providerId="ADAL" clId="{84CE3C95-3CB2-6447-9689-C0DFF235A15F}" dt="2019-02-13T07:45:04.558" v="745" actId="2696"/>
        <pc:sldMkLst>
          <pc:docMk/>
          <pc:sldMk cId="1505726008" sldId="323"/>
        </pc:sldMkLst>
        <pc:picChg chg="del">
          <ac:chgData name="Lawrence, Maggie" userId="25669168-1d49-4399-b6c0-f2847373367c" providerId="ADAL" clId="{84CE3C95-3CB2-6447-9689-C0DFF235A15F}" dt="2019-02-13T07:43:44.871" v="730"/>
          <ac:picMkLst>
            <pc:docMk/>
            <pc:sldMk cId="1505726008" sldId="323"/>
            <ac:picMk id="5" creationId="{00000000-0000-0000-0000-000000000000}"/>
          </ac:picMkLst>
        </pc:picChg>
      </pc:sldChg>
      <pc:sldChg chg="modSp add ord">
        <pc:chgData name="Lawrence, Maggie" userId="25669168-1d49-4399-b6c0-f2847373367c" providerId="ADAL" clId="{84CE3C95-3CB2-6447-9689-C0DFF235A15F}" dt="2019-02-13T07:41:04.874" v="658" actId="1076"/>
        <pc:sldMkLst>
          <pc:docMk/>
          <pc:sldMk cId="2964736708" sldId="325"/>
        </pc:sldMkLst>
        <pc:spChg chg="mod">
          <ac:chgData name="Lawrence, Maggie" userId="25669168-1d49-4399-b6c0-f2847373367c" providerId="ADAL" clId="{84CE3C95-3CB2-6447-9689-C0DFF235A15F}" dt="2019-02-13T07:41:04.874" v="658" actId="1076"/>
          <ac:spMkLst>
            <pc:docMk/>
            <pc:sldMk cId="2964736708" sldId="325"/>
            <ac:spMk id="2" creationId="{00000000-0000-0000-0000-000000000000}"/>
          </ac:spMkLst>
        </pc:spChg>
        <pc:spChg chg="mod">
          <ac:chgData name="Lawrence, Maggie" userId="25669168-1d49-4399-b6c0-f2847373367c" providerId="ADAL" clId="{84CE3C95-3CB2-6447-9689-C0DFF235A15F}" dt="2019-02-13T07:40:47.089" v="654" actId="1076"/>
          <ac:spMkLst>
            <pc:docMk/>
            <pc:sldMk cId="2964736708" sldId="325"/>
            <ac:spMk id="5" creationId="{00000000-0000-0000-0000-000000000000}"/>
          </ac:spMkLst>
        </pc:spChg>
        <pc:picChg chg="mod">
          <ac:chgData name="Lawrence, Maggie" userId="25669168-1d49-4399-b6c0-f2847373367c" providerId="ADAL" clId="{84CE3C95-3CB2-6447-9689-C0DFF235A15F}" dt="2019-02-13T07:40:58.755" v="657" actId="1076"/>
          <ac:picMkLst>
            <pc:docMk/>
            <pc:sldMk cId="2964736708" sldId="325"/>
            <ac:picMk id="4" creationId="{00000000-0000-0000-0000-000000000000}"/>
          </ac:picMkLst>
        </pc:picChg>
      </pc:sldChg>
      <pc:sldChg chg="add ord">
        <pc:chgData name="Lawrence, Maggie" userId="25669168-1d49-4399-b6c0-f2847373367c" providerId="ADAL" clId="{84CE3C95-3CB2-6447-9689-C0DFF235A15F}" dt="2019-02-13T07:38:09.980" v="604"/>
        <pc:sldMkLst>
          <pc:docMk/>
          <pc:sldMk cId="3971298500" sldId="326"/>
        </pc:sldMkLst>
      </pc:sldChg>
      <pc:sldChg chg="add del">
        <pc:chgData name="Lawrence, Maggie" userId="25669168-1d49-4399-b6c0-f2847373367c" providerId="ADAL" clId="{84CE3C95-3CB2-6447-9689-C0DFF235A15F}" dt="2019-02-13T07:36:44.797" v="595" actId="2696"/>
        <pc:sldMkLst>
          <pc:docMk/>
          <pc:sldMk cId="3681339714" sldId="327"/>
        </pc:sldMkLst>
      </pc:sldChg>
      <pc:sldChg chg="addSp delSp modSp">
        <pc:chgData name="Lawrence, Maggie" userId="25669168-1d49-4399-b6c0-f2847373367c" providerId="ADAL" clId="{84CE3C95-3CB2-6447-9689-C0DFF235A15F}" dt="2019-02-13T07:44:16.598" v="737" actId="1076"/>
        <pc:sldMkLst>
          <pc:docMk/>
          <pc:sldMk cId="3975588629" sldId="370"/>
        </pc:sldMkLst>
        <pc:spChg chg="mod">
          <ac:chgData name="Lawrence, Maggie" userId="25669168-1d49-4399-b6c0-f2847373367c" providerId="ADAL" clId="{84CE3C95-3CB2-6447-9689-C0DFF235A15F}" dt="2019-02-13T07:44:16.598" v="737" actId="1076"/>
          <ac:spMkLst>
            <pc:docMk/>
            <pc:sldMk cId="3975588629" sldId="370"/>
            <ac:spMk id="3" creationId="{00000000-0000-0000-0000-000000000000}"/>
          </ac:spMkLst>
        </pc:spChg>
        <pc:spChg chg="del">
          <ac:chgData name="Lawrence, Maggie" userId="25669168-1d49-4399-b6c0-f2847373367c" providerId="ADAL" clId="{84CE3C95-3CB2-6447-9689-C0DFF235A15F}" dt="2019-02-13T07:43:37.626" v="729" actId="478"/>
          <ac:spMkLst>
            <pc:docMk/>
            <pc:sldMk cId="3975588629" sldId="370"/>
            <ac:spMk id="4" creationId="{00000000-0000-0000-0000-000000000000}"/>
          </ac:spMkLst>
        </pc:spChg>
        <pc:picChg chg="add mod">
          <ac:chgData name="Lawrence, Maggie" userId="25669168-1d49-4399-b6c0-f2847373367c" providerId="ADAL" clId="{84CE3C95-3CB2-6447-9689-C0DFF235A15F}" dt="2019-02-13T07:44:02.388" v="735" actId="1076"/>
          <ac:picMkLst>
            <pc:docMk/>
            <pc:sldMk cId="3975588629" sldId="370"/>
            <ac:picMk id="6" creationId="{8C3C5644-AFC0-8148-B335-4714D0744490}"/>
          </ac:picMkLst>
        </pc:picChg>
      </pc:sldChg>
      <pc:sldChg chg="modSp add">
        <pc:chgData name="Lawrence, Maggie" userId="25669168-1d49-4399-b6c0-f2847373367c" providerId="ADAL" clId="{84CE3C95-3CB2-6447-9689-C0DFF235A15F}" dt="2019-02-13T07:44:54.994" v="744" actId="1076"/>
        <pc:sldMkLst>
          <pc:docMk/>
          <pc:sldMk cId="3854464876" sldId="371"/>
        </pc:sldMkLst>
        <pc:spChg chg="mod">
          <ac:chgData name="Lawrence, Maggie" userId="25669168-1d49-4399-b6c0-f2847373367c" providerId="ADAL" clId="{84CE3C95-3CB2-6447-9689-C0DFF235A15F}" dt="2019-02-13T06:58:53.289" v="11" actId="5793"/>
          <ac:spMkLst>
            <pc:docMk/>
            <pc:sldMk cId="3854464876" sldId="371"/>
            <ac:spMk id="2" creationId="{ADD76E51-E831-4352-A720-478E17C762FC}"/>
          </ac:spMkLst>
        </pc:spChg>
        <pc:spChg chg="mod">
          <ac:chgData name="Lawrence, Maggie" userId="25669168-1d49-4399-b6c0-f2847373367c" providerId="ADAL" clId="{84CE3C95-3CB2-6447-9689-C0DFF235A15F}" dt="2019-02-13T07:44:40.255" v="740" actId="1076"/>
          <ac:spMkLst>
            <pc:docMk/>
            <pc:sldMk cId="3854464876" sldId="371"/>
            <ac:spMk id="3" creationId="{5A497026-975C-449D-9A3F-21278324CE65}"/>
          </ac:spMkLst>
        </pc:spChg>
        <pc:picChg chg="mod">
          <ac:chgData name="Lawrence, Maggie" userId="25669168-1d49-4399-b6c0-f2847373367c" providerId="ADAL" clId="{84CE3C95-3CB2-6447-9689-C0DFF235A15F}" dt="2019-02-13T07:44:54.994" v="744" actId="1076"/>
          <ac:picMkLst>
            <pc:docMk/>
            <pc:sldMk cId="3854464876" sldId="371"/>
            <ac:picMk id="4" creationId="{00000000-0000-0000-0000-000000000000}"/>
          </ac:picMkLst>
        </pc:picChg>
      </pc:sldChg>
      <pc:sldChg chg="add del">
        <pc:chgData name="Lawrence, Maggie" userId="25669168-1d49-4399-b6c0-f2847373367c" providerId="ADAL" clId="{84CE3C95-3CB2-6447-9689-C0DFF235A15F}" dt="2019-02-13T07:07:43.941" v="153"/>
        <pc:sldMkLst>
          <pc:docMk/>
          <pc:sldMk cId="503600187" sldId="372"/>
        </pc:sldMkLst>
      </pc:sldChg>
      <pc:sldChg chg="delSp modSp add">
        <pc:chgData name="Lawrence, Maggie" userId="25669168-1d49-4399-b6c0-f2847373367c" providerId="ADAL" clId="{84CE3C95-3CB2-6447-9689-C0DFF235A15F}" dt="2019-02-13T07:16:13.057" v="365" actId="255"/>
        <pc:sldMkLst>
          <pc:docMk/>
          <pc:sldMk cId="974789456" sldId="372"/>
        </pc:sldMkLst>
        <pc:spChg chg="mod">
          <ac:chgData name="Lawrence, Maggie" userId="25669168-1d49-4399-b6c0-f2847373367c" providerId="ADAL" clId="{84CE3C95-3CB2-6447-9689-C0DFF235A15F}" dt="2019-02-13T07:09:16.339" v="227" actId="20577"/>
          <ac:spMkLst>
            <pc:docMk/>
            <pc:sldMk cId="974789456" sldId="372"/>
            <ac:spMk id="2" creationId="{00000000-0000-0000-0000-000000000000}"/>
          </ac:spMkLst>
        </pc:spChg>
        <pc:spChg chg="mod">
          <ac:chgData name="Lawrence, Maggie" userId="25669168-1d49-4399-b6c0-f2847373367c" providerId="ADAL" clId="{84CE3C95-3CB2-6447-9689-C0DFF235A15F}" dt="2019-02-13T07:16:13.057" v="365" actId="255"/>
          <ac:spMkLst>
            <pc:docMk/>
            <pc:sldMk cId="974789456" sldId="372"/>
            <ac:spMk id="3" creationId="{00000000-0000-0000-0000-000000000000}"/>
          </ac:spMkLst>
        </pc:spChg>
        <pc:spChg chg="mod">
          <ac:chgData name="Lawrence, Maggie" userId="25669168-1d49-4399-b6c0-f2847373367c" providerId="ADAL" clId="{84CE3C95-3CB2-6447-9689-C0DFF235A15F}" dt="2019-02-13T07:09:09.253" v="217" actId="20577"/>
          <ac:spMkLst>
            <pc:docMk/>
            <pc:sldMk cId="974789456" sldId="372"/>
            <ac:spMk id="4" creationId="{00000000-0000-0000-0000-000000000000}"/>
          </ac:spMkLst>
        </pc:spChg>
        <pc:picChg chg="del">
          <ac:chgData name="Lawrence, Maggie" userId="25669168-1d49-4399-b6c0-f2847373367c" providerId="ADAL" clId="{84CE3C95-3CB2-6447-9689-C0DFF235A15F}" dt="2019-02-13T07:09:18.329" v="228" actId="478"/>
          <ac:picMkLst>
            <pc:docMk/>
            <pc:sldMk cId="974789456" sldId="372"/>
            <ac:picMk id="5" creationId="{00000000-0000-0000-0000-000000000000}"/>
          </ac:picMkLst>
        </pc:picChg>
      </pc:sldChg>
      <pc:sldChg chg="add del">
        <pc:chgData name="Lawrence, Maggie" userId="25669168-1d49-4399-b6c0-f2847373367c" providerId="ADAL" clId="{84CE3C95-3CB2-6447-9689-C0DFF235A15F}" dt="2019-02-13T07:21:02.997" v="367"/>
        <pc:sldMkLst>
          <pc:docMk/>
          <pc:sldMk cId="537626205" sldId="373"/>
        </pc:sldMkLst>
      </pc:sldChg>
      <pc:sldChg chg="delSp modSp add">
        <pc:chgData name="Lawrence, Maggie" userId="25669168-1d49-4399-b6c0-f2847373367c" providerId="ADAL" clId="{84CE3C95-3CB2-6447-9689-C0DFF235A15F}" dt="2019-02-13T07:23:25.087" v="489" actId="20577"/>
        <pc:sldMkLst>
          <pc:docMk/>
          <pc:sldMk cId="4027771664" sldId="373"/>
        </pc:sldMkLst>
        <pc:spChg chg="mod">
          <ac:chgData name="Lawrence, Maggie" userId="25669168-1d49-4399-b6c0-f2847373367c" providerId="ADAL" clId="{84CE3C95-3CB2-6447-9689-C0DFF235A15F}" dt="2019-02-13T07:21:23.114" v="386" actId="14100"/>
          <ac:spMkLst>
            <pc:docMk/>
            <pc:sldMk cId="4027771664" sldId="373"/>
            <ac:spMk id="2" creationId="{00000000-0000-0000-0000-000000000000}"/>
          </ac:spMkLst>
        </pc:spChg>
        <pc:spChg chg="mod">
          <ac:chgData name="Lawrence, Maggie" userId="25669168-1d49-4399-b6c0-f2847373367c" providerId="ADAL" clId="{84CE3C95-3CB2-6447-9689-C0DFF235A15F}" dt="2019-02-13T07:23:25.087" v="489" actId="20577"/>
          <ac:spMkLst>
            <pc:docMk/>
            <pc:sldMk cId="4027771664" sldId="373"/>
            <ac:spMk id="6" creationId="{00000000-0000-0000-0000-000000000000}"/>
          </ac:spMkLst>
        </pc:spChg>
        <pc:picChg chg="del mod">
          <ac:chgData name="Lawrence, Maggie" userId="25669168-1d49-4399-b6c0-f2847373367c" providerId="ADAL" clId="{84CE3C95-3CB2-6447-9689-C0DFF235A15F}" dt="2019-02-13T07:21:09.546" v="370" actId="478"/>
          <ac:picMkLst>
            <pc:docMk/>
            <pc:sldMk cId="4027771664" sldId="373"/>
            <ac:picMk id="3" creationId="{00000000-0000-0000-0000-000000000000}"/>
          </ac:picMkLst>
        </pc:picChg>
      </pc:sldChg>
      <pc:sldChg chg="modSp add">
        <pc:chgData name="Lawrence, Maggie" userId="25669168-1d49-4399-b6c0-f2847373367c" providerId="ADAL" clId="{84CE3C95-3CB2-6447-9689-C0DFF235A15F}" dt="2019-02-13T07:23:53.616" v="531" actId="20577"/>
        <pc:sldMkLst>
          <pc:docMk/>
          <pc:sldMk cId="1627949572" sldId="374"/>
        </pc:sldMkLst>
        <pc:spChg chg="mod">
          <ac:chgData name="Lawrence, Maggie" userId="25669168-1d49-4399-b6c0-f2847373367c" providerId="ADAL" clId="{84CE3C95-3CB2-6447-9689-C0DFF235A15F}" dt="2019-02-13T07:23:53.616" v="531" actId="20577"/>
          <ac:spMkLst>
            <pc:docMk/>
            <pc:sldMk cId="1627949572" sldId="374"/>
            <ac:spMk id="6" creationId="{00000000-0000-0000-0000-000000000000}"/>
          </ac:spMkLst>
        </pc:spChg>
      </pc:sldChg>
      <pc:sldChg chg="add">
        <pc:chgData name="Lawrence, Maggie" userId="25669168-1d49-4399-b6c0-f2847373367c" providerId="ADAL" clId="{84CE3C95-3CB2-6447-9689-C0DFF235A15F}" dt="2019-02-13T07:42:42.533" v="716"/>
        <pc:sldMkLst>
          <pc:docMk/>
          <pc:sldMk cId="84401009" sldId="375"/>
        </pc:sldMkLst>
      </pc:sldChg>
      <pc:sldChg chg="delSp modSp add del ord">
        <pc:chgData name="Lawrence, Maggie" userId="25669168-1d49-4399-b6c0-f2847373367c" providerId="ADAL" clId="{84CE3C95-3CB2-6447-9689-C0DFF235A15F}" dt="2019-02-13T07:37:01.280" v="600" actId="2696"/>
        <pc:sldMkLst>
          <pc:docMk/>
          <pc:sldMk cId="547947629" sldId="375"/>
        </pc:sldMkLst>
        <pc:spChg chg="mod">
          <ac:chgData name="Lawrence, Maggie" userId="25669168-1d49-4399-b6c0-f2847373367c" providerId="ADAL" clId="{84CE3C95-3CB2-6447-9689-C0DFF235A15F}" dt="2019-02-13T07:25:11.050" v="548" actId="20577"/>
          <ac:spMkLst>
            <pc:docMk/>
            <pc:sldMk cId="547947629" sldId="375"/>
            <ac:spMk id="2" creationId="{00000000-0000-0000-0000-000000000000}"/>
          </ac:spMkLst>
        </pc:spChg>
        <pc:spChg chg="del mod">
          <ac:chgData name="Lawrence, Maggie" userId="25669168-1d49-4399-b6c0-f2847373367c" providerId="ADAL" clId="{84CE3C95-3CB2-6447-9689-C0DFF235A15F}" dt="2019-02-13T07:35:11.565" v="565" actId="478"/>
          <ac:spMkLst>
            <pc:docMk/>
            <pc:sldMk cId="547947629" sldId="375"/>
            <ac:spMk id="6" creationId="{00000000-0000-0000-0000-000000000000}"/>
          </ac:spMkLst>
        </pc:spChg>
      </pc:sldChg>
      <pc:sldChg chg="add del">
        <pc:chgData name="Lawrence, Maggie" userId="25669168-1d49-4399-b6c0-f2847373367c" providerId="ADAL" clId="{84CE3C95-3CB2-6447-9689-C0DFF235A15F}" dt="2019-02-13T07:36:02.374" v="578" actId="2696"/>
        <pc:sldMkLst>
          <pc:docMk/>
          <pc:sldMk cId="2366159658" sldId="376"/>
        </pc:sldMkLst>
      </pc:sldChg>
      <pc:sldChg chg="add del">
        <pc:chgData name="Lawrence, Maggie" userId="25669168-1d49-4399-b6c0-f2847373367c" providerId="ADAL" clId="{84CE3C95-3CB2-6447-9689-C0DFF235A15F}" dt="2019-02-13T07:36:26.764" v="587" actId="2696"/>
        <pc:sldMkLst>
          <pc:docMk/>
          <pc:sldMk cId="3459904101" sldId="377"/>
        </pc:sldMkLst>
      </pc:sldChg>
      <pc:sldChg chg="add del">
        <pc:chgData name="Lawrence, Maggie" userId="25669168-1d49-4399-b6c0-f2847373367c" providerId="ADAL" clId="{84CE3C95-3CB2-6447-9689-C0DFF235A15F}" dt="2019-02-13T07:36:30.443" v="588" actId="2696"/>
        <pc:sldMkLst>
          <pc:docMk/>
          <pc:sldMk cId="2603399141" sldId="378"/>
        </pc:sldMkLst>
      </pc:sldChg>
      <pc:sldMasterChg chg="delSldLayout">
        <pc:chgData name="Lawrence, Maggie" userId="25669168-1d49-4399-b6c0-f2847373367c" providerId="ADAL" clId="{84CE3C95-3CB2-6447-9689-C0DFF235A15F}" dt="2019-02-13T07:45:04.565" v="746" actId="2696"/>
        <pc:sldMasterMkLst>
          <pc:docMk/>
          <pc:sldMasterMk cId="2490096690" sldId="2147483682"/>
        </pc:sldMasterMkLst>
        <pc:sldLayoutChg chg="del">
          <pc:chgData name="Lawrence, Maggie" userId="25669168-1d49-4399-b6c0-f2847373367c" providerId="ADAL" clId="{84CE3C95-3CB2-6447-9689-C0DFF235A15F}" dt="2019-02-13T07:35:52.311" v="568" actId="2696"/>
          <pc:sldLayoutMkLst>
            <pc:docMk/>
            <pc:sldMasterMk cId="2490096690" sldId="2147483682"/>
            <pc:sldLayoutMk cId="3065109268" sldId="2147483739"/>
          </pc:sldLayoutMkLst>
        </pc:sldLayoutChg>
        <pc:sldLayoutChg chg="del">
          <pc:chgData name="Lawrence, Maggie" userId="25669168-1d49-4399-b6c0-f2847373367c" providerId="ADAL" clId="{84CE3C95-3CB2-6447-9689-C0DFF235A15F}" dt="2019-02-13T07:45:04.565" v="746" actId="2696"/>
          <pc:sldLayoutMkLst>
            <pc:docMk/>
            <pc:sldMasterMk cId="2490096690" sldId="2147483682"/>
            <pc:sldLayoutMk cId="867506250" sldId="2147483741"/>
          </pc:sldLayoutMkLst>
        </pc:sldLayoutChg>
        <pc:sldLayoutChg chg="del">
          <pc:chgData name="Lawrence, Maggie" userId="25669168-1d49-4399-b6c0-f2847373367c" providerId="ADAL" clId="{84CE3C95-3CB2-6447-9689-C0DFF235A15F}" dt="2019-02-13T07:36:23.048" v="585" actId="2696"/>
          <pc:sldLayoutMkLst>
            <pc:docMk/>
            <pc:sldMasterMk cId="2490096690" sldId="2147483682"/>
            <pc:sldLayoutMk cId="2679359100" sldId="214748374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6D8AFBE-B7CA-4D46-A31C-75EC41E50D85}" type="datetimeFigureOut">
              <a:rPr lang="en-GB" smtClean="0"/>
              <a:pPr/>
              <a:t>03/02/2021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7BFE86A2-DB0B-48E3-B43C-FE4600C96B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r>
              <a:rPr lang="en-GB"/>
              <a:t>ARAP 1 - Feb. 2018</a:t>
            </a: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7145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6:27:37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2376 111 24575,'-29'-4'0,"-12"-2"0,-16-1 0,-7-4 0,-12 1 0,2 2 0,6 1 0,-6 1 0,16 2 0,-8-1 0,6-1 0,4 2 0,1-1 0,6 3 0,4 1 0,-5 0 0,-1 0 0,4 0 0,-13-4 0,4 1 0,-14-3 0,6 6 0,1-1 0,15 3 0,-3-1 0,3-1 0,1 0 0,-4 0 0,7 1 0,-5 0 0,7 1 0,-2 3 0,12-3 0,-5 1 0,4-2 0,1 0 0,-2 0 0,1 0 0,2 0 0,-2 0 0,2 0 0,1 0 0,-2 0 0,6 0 0,0 1 0,2-1 0,1 0 0,0 0 0,4 0 0,1 0 0,3 0 0,1 0 0,1 1 0,2 0 0,0 0 0,2 1 0,2-1 0,2 0 0,1 2 0,0 0 0,1 1 0,1 1 0,0 1 0,1 1 0,0 0 0,3 2 0,-1-2 0,3 3 0,1-1 0,2 1 0,5 2 0,1 0 0,3 1 0,5 0 0,2 0 0,5 0 0,7 0 0,5 1 0,0-2 0,4 0 0,-8-3 0,3-1 0,-1-1 0,1-2 0,-3 0 0,3 0 0,-5-2 0,0 1 0,1-1 0,0 2 0,-1-2 0,4 1 0,-1-1 0,-1-2 0,4 2 0,-5-1 0,-1 0 0,1 0 0,-3-1 0,-1 1 0,1-1 0,-6 1 0,0 0 0,-1-1 0,-2 1 0,0-2 0,5 3 0,-3-2 0,1 1 0,4-2 0,-2 3 0,3-2 0,2 2 0,1-1 0,-1 0 0,6-1 0,-3 0 0,0 0 0,4 0 0,-4 0 0,-1-1 0,3 1 0,-6-1 0,1 1 0,1-1 0,-4 1 0,-2 0 0,2 0 0,-3-1 0,1 0 0,0-1 0,-4 0 0,1 1 0,0-1 0,-3 1 0,-2-1 0,-2 0 0,-4 0 0,-1 0 0,1 1 0,-1-1 0,2 0 0,0-1 0,-2 2 0,-2-2 0,0 2 0,-4-1 0,-1 0 0,0 0 0,1 0 0,0 0 0,4 0 0,-1-1 0,2 1 0,2-2 0,1 2 0,1-1 0,0-1 0,0 2 0,-2-1 0,-1 0 0,-3 1 0,-1 0 0,0 0 0,-1-1 0,-1 0 0,1-2 0,-2 1 0,2-1 0,-1-1 0,-1 0 0,0 0 0,-2-2 0,-2 0 0,-1 0 0,0-2 0,-1 1 0,-1-2 0,0-1 0,-1 2 0,-1-2 0,-1 1 0,0 0 0,-1 1 0,0 1 0,-2 1 0,1 1 0,-1 1 0,2 1 0,0 0 0,-2 2 0,1-2 0,-1 1 0,-2-2 0,-1 1 0,0 0 0,-2 1 0,2 0 0,0 1 0,-2 1 0,1-1 0,-1 0 0,1 1 0,2 0 0,1 1 0,1 0 0,1 0 0,2 0 0,0 0 0,3 0 0,-1-1 0,0 1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6:27:39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9BA9ED64-0ADF-46CE-9E4F-53EDBA1EDEC4}" type="datetimeFigureOut">
              <a:rPr lang="en-GB" smtClean="0"/>
              <a:pPr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r>
              <a:rPr lang="en-GB"/>
              <a:t>ARAP 1 - Feb.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8A478A9A-ADE8-49A2-AF0A-1FE9A88297B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3239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</p:spTree>
    <p:extLst>
      <p:ext uri="{BB962C8B-B14F-4D97-AF65-F5344CB8AC3E}">
        <p14:creationId xmlns:p14="http://schemas.microsoft.com/office/powerpoint/2010/main" val="3354316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39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</p:spTree>
    <p:extLst>
      <p:ext uri="{BB962C8B-B14F-4D97-AF65-F5344CB8AC3E}">
        <p14:creationId xmlns:p14="http://schemas.microsoft.com/office/powerpoint/2010/main" val="247229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154"/>
            <a:ext cx="5438140" cy="4964508"/>
          </a:xfrm>
        </p:spPr>
        <p:txBody>
          <a:bodyPr/>
          <a:lstStyle/>
          <a:p>
            <a:endParaRPr lang="en-GB" altLang="en-US" sz="1400" i="1" dirty="0"/>
          </a:p>
          <a:p>
            <a:endParaRPr lang="en-GB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</p:spTree>
    <p:extLst>
      <p:ext uri="{BB962C8B-B14F-4D97-AF65-F5344CB8AC3E}">
        <p14:creationId xmlns:p14="http://schemas.microsoft.com/office/powerpoint/2010/main" val="303688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3559" y="4715155"/>
            <a:ext cx="6547227" cy="4801378"/>
          </a:xfrm>
        </p:spPr>
        <p:txBody>
          <a:bodyPr/>
          <a:lstStyle/>
          <a:p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</p:spTree>
    <p:extLst>
      <p:ext uri="{BB962C8B-B14F-4D97-AF65-F5344CB8AC3E}">
        <p14:creationId xmlns:p14="http://schemas.microsoft.com/office/powerpoint/2010/main" val="424591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154"/>
            <a:ext cx="5438140" cy="4964508"/>
          </a:xfrm>
        </p:spPr>
        <p:txBody>
          <a:bodyPr/>
          <a:lstStyle/>
          <a:p>
            <a:endParaRPr lang="en-GB" altLang="en-US" sz="1400" i="1" dirty="0"/>
          </a:p>
          <a:p>
            <a:endParaRPr lang="en-GB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</p:spTree>
    <p:extLst>
      <p:ext uri="{BB962C8B-B14F-4D97-AF65-F5344CB8AC3E}">
        <p14:creationId xmlns:p14="http://schemas.microsoft.com/office/powerpoint/2010/main" val="151582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6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1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ARAP 1 - Feb.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0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8499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200">
                <a:latin typeface="+mn-lt"/>
              </a:rPr>
              <a:t>ARAP 1 - Feb. 2018</a:t>
            </a:r>
            <a:endParaRPr lang="en-US" altLang="en-US" sz="1200" dirty="0">
              <a:latin typeface="+mn-lt"/>
            </a:endParaRPr>
          </a:p>
        </p:txBody>
      </p:sp>
      <p:sp>
        <p:nvSpPr>
          <p:cNvPr id="849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F951DB8-547A-478E-9686-6A8EB5722BE4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156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1694" y="908050"/>
            <a:ext cx="7921119" cy="46166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400" b="1" dirty="0">
                <a:latin typeface="Arial" pitchFamily="34" charset="0"/>
                <a:cs typeface="Arial" pitchFamily="34" charset="0"/>
              </a:rPr>
              <a:t>Presenter Name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1694" y="1628775"/>
            <a:ext cx="7921119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3462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3569" y="547688"/>
            <a:ext cx="7920037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rgbClr val="006CB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1987200"/>
            <a:ext cx="7920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Paragraph</a:t>
            </a:r>
          </a:p>
        </p:txBody>
      </p:sp>
    </p:spTree>
    <p:extLst>
      <p:ext uri="{BB962C8B-B14F-4D97-AF65-F5344CB8AC3E}">
        <p14:creationId xmlns:p14="http://schemas.microsoft.com/office/powerpoint/2010/main" val="123009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3570" y="547688"/>
            <a:ext cx="792003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rgbClr val="006CB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612776" y="1987199"/>
            <a:ext cx="7920036" cy="395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3988992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547200"/>
            <a:ext cx="7920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Paragraph</a:t>
            </a:r>
          </a:p>
        </p:txBody>
      </p:sp>
    </p:spTree>
    <p:extLst>
      <p:ext uri="{BB962C8B-B14F-4D97-AF65-F5344CB8AC3E}">
        <p14:creationId xmlns:p14="http://schemas.microsoft.com/office/powerpoint/2010/main" val="115651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12776" y="547688"/>
            <a:ext cx="7920036" cy="539298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178202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top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12776" y="547688"/>
            <a:ext cx="7920036" cy="539298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900000"/>
            <a:ext cx="3600450" cy="49680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000" b="1" dirty="0">
                <a:latin typeface="Arial" pitchFamily="34" charset="0"/>
                <a:cs typeface="Arial" pitchFamily="34" charset="0"/>
              </a:rPr>
              <a:t>Subtitle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2" y="1396800"/>
            <a:ext cx="3599637" cy="203061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Paragraph</a:t>
            </a:r>
          </a:p>
        </p:txBody>
      </p:sp>
    </p:spTree>
    <p:extLst>
      <p:ext uri="{BB962C8B-B14F-4D97-AF65-F5344CB8AC3E}">
        <p14:creationId xmlns:p14="http://schemas.microsoft.com/office/powerpoint/2010/main" val="80011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bottom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613570" y="547688"/>
            <a:ext cx="7920036" cy="539298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3570" y="3059995"/>
            <a:ext cx="3601226" cy="496805"/>
          </a:xfrm>
          <a:prstGeom prst="rect">
            <a:avLst/>
          </a:prstGeom>
          <a:solidFill>
            <a:srgbClr val="006CB4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12000" y="3556800"/>
            <a:ext cx="3601225" cy="2022559"/>
          </a:xfrm>
          <a:prstGeom prst="rect">
            <a:avLst/>
          </a:prstGeom>
          <a:solidFill>
            <a:srgbClr val="006CB4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Paragraph</a:t>
            </a:r>
          </a:p>
        </p:txBody>
      </p:sp>
    </p:spTree>
    <p:extLst>
      <p:ext uri="{BB962C8B-B14F-4D97-AF65-F5344CB8AC3E}">
        <p14:creationId xmlns:p14="http://schemas.microsoft.com/office/powerpoint/2010/main" val="1415256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7" y="547687"/>
            <a:ext cx="36000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932363" y="547687"/>
            <a:ext cx="3600450" cy="5400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1779914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12775" y="547688"/>
            <a:ext cx="3598775" cy="539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4932363" y="547200"/>
            <a:ext cx="3598775" cy="539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518473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ejct 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931999" y="547200"/>
            <a:ext cx="3600813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11188" y="547200"/>
            <a:ext cx="3598775" cy="539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375530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  <p:custDataLst>
              <p:custData r:id="rId1"/>
            </p:custDataLst>
          </p:nvPr>
        </p:nvSpPr>
        <p:spPr>
          <a:xfrm>
            <a:off x="612776" y="547688"/>
            <a:ext cx="3600449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547688"/>
            <a:ext cx="360045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193739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3588" y="2347913"/>
            <a:ext cx="7920000" cy="4843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Thank You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3" y="3941378"/>
            <a:ext cx="2854440" cy="2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0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547688"/>
            <a:ext cx="360036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rgbClr val="641C6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“Quote”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12775" y="4687888"/>
            <a:ext cx="360045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1600" dirty="0">
                <a:latin typeface="Arial" pitchFamily="34" charset="0"/>
                <a:cs typeface="Arial" pitchFamily="34" charset="0"/>
              </a:rPr>
              <a:t>Quote Reference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12775" y="5227637"/>
            <a:ext cx="359877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1600" dirty="0">
                <a:latin typeface="Arial" pitchFamily="34" charset="0"/>
                <a:cs typeface="Arial" pitchFamily="34" charset="0"/>
              </a:rPr>
              <a:t>Date</a:t>
            </a:r>
            <a:endParaRPr lang="en-GB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932813" y="547200"/>
            <a:ext cx="3600000" cy="539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4200889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left), Quot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547688"/>
            <a:ext cx="3600813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rgbClr val="641C6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“Quote”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4687200"/>
            <a:ext cx="360117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1600" dirty="0">
                <a:latin typeface="Arial" pitchFamily="34" charset="0"/>
                <a:cs typeface="Arial" pitchFamily="34" charset="0"/>
              </a:rPr>
              <a:t>Quote Reference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932363" y="5227638"/>
            <a:ext cx="360117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1600" dirty="0">
                <a:latin typeface="Arial" pitchFamily="34" charset="0"/>
                <a:cs typeface="Arial" pitchFamily="34" charset="0"/>
              </a:rPr>
              <a:t>Date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11188" y="547688"/>
            <a:ext cx="3600000" cy="539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2555006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3965" y="547688"/>
            <a:ext cx="791924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00" b="1" baseline="0">
                <a:solidFill>
                  <a:srgbClr val="641C6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394685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43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88913"/>
            <a:ext cx="8642350" cy="6480175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899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88913"/>
            <a:ext cx="8642350" cy="6480175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486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88913"/>
            <a:ext cx="8642350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1498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6229350"/>
            <a:ext cx="37052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408613"/>
            <a:ext cx="19145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551613" y="374650"/>
            <a:ext cx="2160587" cy="21605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1471" y="1178700"/>
            <a:ext cx="576074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31412" y="1988808"/>
            <a:ext cx="576080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562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Purpl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Intro Paragraph</a:t>
            </a:r>
          </a:p>
        </p:txBody>
      </p:sp>
    </p:spTree>
    <p:extLst>
      <p:ext uri="{BB962C8B-B14F-4D97-AF65-F5344CB8AC3E}">
        <p14:creationId xmlns:p14="http://schemas.microsoft.com/office/powerpoint/2010/main" val="2885597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Intro Paragraph</a:t>
            </a:r>
          </a:p>
        </p:txBody>
      </p:sp>
    </p:spTree>
    <p:extLst>
      <p:ext uri="{BB962C8B-B14F-4D97-AF65-F5344CB8AC3E}">
        <p14:creationId xmlns:p14="http://schemas.microsoft.com/office/powerpoint/2010/main" val="511092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90500"/>
            <a:ext cx="8642350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1498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2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Blu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006C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Intro Paragraph</a:t>
            </a:r>
          </a:p>
        </p:txBody>
      </p:sp>
    </p:spTree>
    <p:extLst>
      <p:ext uri="{BB962C8B-B14F-4D97-AF65-F5344CB8AC3E}">
        <p14:creationId xmlns:p14="http://schemas.microsoft.com/office/powerpoint/2010/main" val="569431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DF016B-7700-4071-966E-2193571476AB}" type="datetime1">
              <a:rPr lang="en-US"/>
              <a:pPr/>
              <a:t>2/3/2021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AD83E-21A2-4EB3-B822-EB733E107C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1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90500"/>
            <a:ext cx="8642350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1498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156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88913"/>
            <a:ext cx="8642350" cy="6480175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75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88913"/>
            <a:ext cx="8642350" cy="6480175"/>
          </a:xfrm>
          <a:prstGeom prst="rect">
            <a:avLst/>
          </a:prstGeom>
          <a:solidFill>
            <a:srgbClr val="00B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575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88913"/>
            <a:ext cx="8642350" cy="6480175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185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678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8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Purpl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Intro Paragraph</a:t>
            </a:r>
          </a:p>
        </p:txBody>
      </p:sp>
    </p:spTree>
    <p:extLst>
      <p:ext uri="{BB962C8B-B14F-4D97-AF65-F5344CB8AC3E}">
        <p14:creationId xmlns:p14="http://schemas.microsoft.com/office/powerpoint/2010/main" val="180579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Green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97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Intro Paragraph</a:t>
            </a:r>
          </a:p>
        </p:txBody>
      </p:sp>
    </p:spTree>
    <p:extLst>
      <p:ext uri="{BB962C8B-B14F-4D97-AF65-F5344CB8AC3E}">
        <p14:creationId xmlns:p14="http://schemas.microsoft.com/office/powerpoint/2010/main" val="287077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Divider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Intro Paragraph</a:t>
            </a:r>
          </a:p>
        </p:txBody>
      </p:sp>
    </p:spTree>
    <p:extLst>
      <p:ext uri="{BB962C8B-B14F-4D97-AF65-F5344CB8AC3E}">
        <p14:creationId xmlns:p14="http://schemas.microsoft.com/office/powerpoint/2010/main" val="58149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3588" y="547688"/>
            <a:ext cx="7920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800" baseline="0">
                <a:solidFill>
                  <a:srgbClr val="006CB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4800" dirty="0">
                <a:latin typeface="Arial" pitchFamily="34" charset="0"/>
                <a:cs typeface="Arial" pitchFamily="34" charset="0"/>
              </a:rPr>
              <a:t>Presentation Title</a:t>
            </a:r>
            <a:endParaRPr lang="en-GB" dirty="0"/>
          </a:p>
        </p:txBody>
      </p:sp>
      <p:sp>
        <p:nvSpPr>
          <p:cNvPr id="11" name="Text Placeholder 1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11188" y="3427413"/>
            <a:ext cx="792158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400" b="1" dirty="0">
                <a:latin typeface="Arial" pitchFamily="34" charset="0"/>
                <a:cs typeface="Arial" pitchFamily="34" charset="0"/>
              </a:rPr>
              <a:t>Presenter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24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547688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rgbClr val="006CB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13588" y="2888550"/>
            <a:ext cx="79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Paragraph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3588" y="1985988"/>
            <a:ext cx="792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>
                <a:latin typeface="Arial" pitchFamily="34" charset="0"/>
                <a:cs typeface="Arial" pitchFamily="34" charset="0"/>
              </a:rPr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1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1151" y="547688"/>
            <a:ext cx="7920037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rgbClr val="006CB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1151" y="1987200"/>
            <a:ext cx="7920037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>
                <a:latin typeface="Arial" pitchFamily="34" charset="0"/>
                <a:cs typeface="Arial" pitchFamily="34" charset="0"/>
              </a:rPr>
              <a:t>Section Subtitle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611188" y="2887200"/>
            <a:ext cx="7920000" cy="30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61673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5091271"/>
            <a:ext cx="2160000" cy="1217454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775"/>
            <a:ext cx="91424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06" y="6283613"/>
            <a:ext cx="2519447" cy="38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6" y="6059714"/>
            <a:ext cx="1079778" cy="6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06" y="6283613"/>
            <a:ext cx="2519447" cy="38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6" y="6059714"/>
            <a:ext cx="1079778" cy="6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3" r:id="rId13"/>
    <p:sldLayoutId id="2147483707" r:id="rId14"/>
    <p:sldLayoutId id="2147483708" r:id="rId15"/>
    <p:sldLayoutId id="2147483709" r:id="rId16"/>
    <p:sldLayoutId id="2147483710" r:id="rId17"/>
    <p:sldLayoutId id="2147483723" r:id="rId18"/>
    <p:sldLayoutId id="2147483724" r:id="rId19"/>
    <p:sldLayoutId id="2147483733" r:id="rId20"/>
    <p:sldLayoutId id="2147483736" r:id="rId21"/>
    <p:sldLayoutId id="2147483737" r:id="rId22"/>
    <p:sldLayoutId id="2147483738" r:id="rId23"/>
    <p:sldLayoutId id="2147483740" r:id="rId2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49950"/>
            <a:ext cx="9572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54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41" r:id="rId6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0.png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0.pn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1.xml"/><Relationship Id="rId7" Type="http://schemas.openxmlformats.org/officeDocument/2006/relationships/customXml" Target="../ink/ink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90.png"/><Relationship Id="rId5" Type="http://schemas.openxmlformats.org/officeDocument/2006/relationships/customXml" Target="../ink/ink1.xml"/><Relationship Id="rId4" Type="http://schemas.openxmlformats.org/officeDocument/2006/relationships/image" Target="../media/image29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0.png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0.png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0.png"/><Relationship Id="rId5" Type="http://schemas.openxmlformats.org/officeDocument/2006/relationships/image" Target="../media/image32.gif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470" y="1715340"/>
            <a:ext cx="8303968" cy="4401205"/>
          </a:xfrm>
        </p:spPr>
        <p:txBody>
          <a:bodyPr/>
          <a:lstStyle/>
          <a:p>
            <a:pPr algn="ctr">
              <a:spcBef>
                <a:spcPts val="0"/>
              </a:spcBef>
            </a:pPr>
            <a:endParaRPr lang="en-GB" sz="40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spcBef>
                <a:spcPts val="0"/>
              </a:spcBef>
            </a:pPr>
            <a:endParaRPr lang="en-GB" sz="40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spcBef>
                <a:spcPts val="0"/>
              </a:spcBef>
            </a:pPr>
            <a:endParaRPr lang="en-GB" sz="40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spcBef>
                <a:spcPts val="0"/>
              </a:spcBef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Qualitative </a:t>
            </a:r>
            <a:r>
              <a:rPr lang="en-GB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 methods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dirty="0">
                <a:solidFill>
                  <a:schemeClr val="tx2"/>
                </a:solidFill>
              </a:rPr>
              <a:t/>
            </a:r>
            <a:br>
              <a:rPr lang="en-GB" sz="4000" dirty="0">
                <a:solidFill>
                  <a:schemeClr val="tx2"/>
                </a:solidFill>
              </a:rPr>
            </a:br>
            <a:r>
              <a:rPr lang="en-GB" sz="4000" dirty="0">
                <a:solidFill>
                  <a:schemeClr val="tx2"/>
                </a:solidFill>
              </a:rPr>
              <a:t/>
            </a:r>
            <a:br>
              <a:rPr lang="en-GB" sz="4000" dirty="0">
                <a:solidFill>
                  <a:schemeClr val="tx2"/>
                </a:solidFill>
              </a:rPr>
            </a:br>
            <a:endParaRPr lang="en-GB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endParaRPr lang="en-GB" altLang="en-US" sz="1200" dirty="0">
              <a:solidFill>
                <a:schemeClr val="tx2"/>
              </a:solidFill>
              <a:latin typeface="Comic Sans MS" pitchFamily="66" charset="0"/>
            </a:endParaRPr>
          </a:p>
          <a:p>
            <a:pPr algn="ctr"/>
            <a:endParaRPr lang="en-GB" alt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GB" alt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GB" altLang="en-US" sz="2200" dirty="0">
                <a:latin typeface="Comic Sans MS" pitchFamily="66" charset="0"/>
              </a:rPr>
              <a:t/>
            </a:r>
            <a:br>
              <a:rPr lang="en-GB" altLang="en-US" sz="2200" dirty="0">
                <a:latin typeface="Comic Sans MS" pitchFamily="66" charset="0"/>
              </a:rPr>
            </a:b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898073" y="2967335"/>
            <a:ext cx="56249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GB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411" y="515011"/>
            <a:ext cx="5210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Maggie Lawrence</a:t>
            </a:r>
            <a:b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 of Stroke Prevention</a:t>
            </a:r>
            <a:b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Health &amp; Life Sciences</a:t>
            </a: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716" y="400265"/>
            <a:ext cx="7920000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Methods: Quality appraisal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10510" y="2586648"/>
            <a:ext cx="7571774" cy="4062651"/>
          </a:xfrm>
        </p:spPr>
        <p:txBody>
          <a:bodyPr/>
          <a:lstStyle/>
          <a:p>
            <a:pPr fontAlgn="base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CASP (Critical Appraisal Skills Programme) Qualitative Studies checklist</a:t>
            </a:r>
          </a:p>
          <a:p>
            <a:pPr fontAlgn="base"/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GB" sz="1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casp-uk.net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-content/uploads/2018/03/CASP-Qualitative-Checklist-2018_fillable_form.pdf</a:t>
            </a:r>
          </a:p>
          <a:p>
            <a:pPr fontAlgn="base"/>
            <a:endParaRPr lang="en-GB" sz="1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SRQR: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tandards for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eporting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ualitative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esearch </a:t>
            </a:r>
          </a:p>
          <a:p>
            <a:pPr fontAlgn="base"/>
            <a:r>
              <a:rPr lang="en-GB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O’Brien et al., 2014 DOI: 10.1097/ACM.0000000000000388</a:t>
            </a:r>
          </a:p>
          <a:p>
            <a:pPr fontAlgn="base"/>
            <a:endParaRPr lang="en-GB" sz="1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COREQ: </a:t>
            </a:r>
            <a:r>
              <a:rPr lang="en-GB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nsolidated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riteria for </a:t>
            </a:r>
            <a:r>
              <a:rPr lang="en-GB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porting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ualitative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esearch </a:t>
            </a:r>
          </a:p>
          <a:p>
            <a:pPr fontAlgn="base"/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 et al., 2007 DOI: 10.1093/</a:t>
            </a:r>
            <a:r>
              <a:rPr lang="en-GB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intqhc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/mzm042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1716" y="1247820"/>
            <a:ext cx="8475896" cy="1338828"/>
          </a:xfrm>
        </p:spPr>
        <p:txBody>
          <a:bodyPr/>
          <a:lstStyle/>
          <a:p>
            <a:r>
              <a:rPr lang="en-GB" sz="32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Quality appraisal undertaken for included papers</a:t>
            </a:r>
          </a:p>
          <a:p>
            <a:r>
              <a:rPr lang="en-GB" sz="3200" b="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Quality appraisal tools for qualitative research</a:t>
            </a:r>
          </a:p>
          <a:p>
            <a:endParaRPr lang="en-GB" sz="3200" b="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491483"/>
            <a:ext cx="7920868" cy="646331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A published example</a:t>
            </a:r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9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0"/>
            <a:ext cx="751901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359">
            <a:off x="1046724" y="1513638"/>
            <a:ext cx="2839272" cy="356398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3570" y="466599"/>
            <a:ext cx="4039112" cy="692178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523128" y="1250470"/>
            <a:ext cx="5257801" cy="516100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</a:t>
            </a:r>
            <a:r>
              <a:rPr lang="en-GB" sz="3200" b="1" dirty="0">
                <a:solidFill>
                  <a:srgbClr val="005187"/>
                </a:solidFill>
              </a:rPr>
              <a:t>stroke survivors’ and family members’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200" b="1" dirty="0">
                <a:solidFill>
                  <a:srgbClr val="005187"/>
                </a:solidFill>
              </a:rPr>
              <a:t>perceptions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GB" sz="3200" b="1" dirty="0">
                <a:solidFill>
                  <a:srgbClr val="005187"/>
                </a:solidFill>
              </a:rPr>
              <a:t>participation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en-GB" sz="3200" b="1" dirty="0">
                <a:solidFill>
                  <a:srgbClr val="005187"/>
                </a:solidFill>
              </a:rPr>
              <a:t>multimodal secondary prevention interventions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151" y="335037"/>
            <a:ext cx="7920037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Inclusion criteria (SPIO)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	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57144594"/>
              </p:ext>
            </p:extLst>
          </p:nvPr>
        </p:nvGraphicFramePr>
        <p:xfrm>
          <a:off x="611151" y="1336439"/>
          <a:ext cx="8063671" cy="496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968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5187"/>
                          </a:solidFill>
                        </a:rPr>
                        <a:t>Inclusion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5187"/>
                          </a:solidFill>
                        </a:rPr>
                        <a:t>Exclusion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5187"/>
                          </a:solidFill>
                        </a:rPr>
                        <a:t>S</a:t>
                      </a:r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tudy design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Qualitative study</a:t>
                      </a:r>
                      <a:r>
                        <a:rPr lang="en-GB" sz="2000" baseline="0" dirty="0">
                          <a:solidFill>
                            <a:srgbClr val="005187"/>
                          </a:solidFill>
                        </a:rPr>
                        <a:t> designs</a:t>
                      </a:r>
                      <a:endParaRPr lang="en-GB" sz="2000" dirty="0">
                        <a:solidFill>
                          <a:srgbClr val="005187"/>
                        </a:solidFill>
                      </a:endParaRPr>
                    </a:p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Mixed method studies where the qualitative data may be extracted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Quantitative studies</a:t>
                      </a:r>
                    </a:p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Audit </a:t>
                      </a:r>
                    </a:p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Discussion/opinion papers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5187"/>
                          </a:solidFill>
                        </a:rPr>
                        <a:t>P</a:t>
                      </a:r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opulation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Stroke</a:t>
                      </a:r>
                    </a:p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Adults aged ≥ 18</a:t>
                      </a:r>
                    </a:p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Family carers of stroke survivors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Non-stroke populations</a:t>
                      </a:r>
                    </a:p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Children (aged 0-18)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Phenomenon of </a:t>
                      </a:r>
                      <a:r>
                        <a:rPr lang="en-GB" sz="2000" b="1" dirty="0">
                          <a:solidFill>
                            <a:srgbClr val="005187"/>
                          </a:solidFill>
                        </a:rPr>
                        <a:t>I</a:t>
                      </a:r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nterest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Experience of complex stroke secondary prevention  interventions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Experience of interventions for other health conditions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479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5187"/>
                          </a:solidFill>
                        </a:rPr>
                        <a:t>O</a:t>
                      </a:r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utcomes (findings)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Experiential  accounts</a:t>
                      </a:r>
                    </a:p>
                    <a:p>
                      <a:endParaRPr lang="en-GB" sz="2000" dirty="0">
                        <a:solidFill>
                          <a:srgbClr val="005187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Theoretical</a:t>
                      </a:r>
                      <a:r>
                        <a:rPr lang="en-GB" sz="2000" baseline="0" dirty="0">
                          <a:solidFill>
                            <a:srgbClr val="005187"/>
                          </a:solidFill>
                        </a:rPr>
                        <a:t> outcomes </a:t>
                      </a:r>
                      <a:r>
                        <a:rPr lang="en-GB" sz="2000" dirty="0">
                          <a:solidFill>
                            <a:srgbClr val="005187"/>
                          </a:solidFill>
                        </a:rPr>
                        <a:t>Quantitative results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188" y="434286"/>
            <a:ext cx="7920000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Meta-aggregation: Methods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188" y="2429875"/>
            <a:ext cx="8407614" cy="28253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Databases: included AMED, CINAHL, MEDLINE,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PsycINFO</a:t>
            </a:r>
            <a:endParaRPr lang="en-GB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Searches: subject headings &amp; keywords relating to stroke, lifestyle risk factors &amp; secondary prevention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Delimiters: English language, age (exclude 0-18 years)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1188" y="1526646"/>
            <a:ext cx="7920000" cy="457200"/>
          </a:xfrm>
        </p:spPr>
        <p:txBody>
          <a:bodyPr/>
          <a:lstStyle/>
          <a:p>
            <a:r>
              <a:rPr lang="en-GB" sz="3200" b="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Search strategy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8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831850"/>
            <a:ext cx="8229600" cy="1157288"/>
          </a:xfrm>
        </p:spPr>
        <p:txBody>
          <a:bodyPr/>
          <a:lstStyle/>
          <a:p>
            <a:pPr algn="ctr" eaLnBrk="1" hangingPunct="1"/>
            <a:r>
              <a:rPr lang="en-GB" sz="4000" b="1">
                <a:ea typeface="ＭＳ Ｐゴシック" pitchFamily="34" charset="-128"/>
              </a:rPr>
              <a:t>Step 2 – Identifying relevant studies: Literature searching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533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2000">
                <a:ea typeface="ＭＳ Ｐゴシック" pitchFamily="34" charset="-128"/>
              </a:rPr>
              <a:t>Search terms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Subject headings or controlled vocabulary e.g. MeSH (Medline)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Key words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Synonyms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2000">
                <a:ea typeface="ＭＳ Ｐゴシック" pitchFamily="34" charset="-128"/>
              </a:rPr>
              <a:t>Currency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Define dates; provide rationale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2000">
                <a:ea typeface="ＭＳ Ｐゴシック" pitchFamily="34" charset="-128"/>
              </a:rPr>
              <a:t>Language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Specify any limitations ; provide rationale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GB" sz="2000">
                <a:ea typeface="ＭＳ Ｐゴシック" pitchFamily="34" charset="-128"/>
              </a:rPr>
              <a:t>Databases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Specify databases to be searched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Hand searching, Grey literature, Experts, Specialist websites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</a:pPr>
            <a:r>
              <a:rPr lang="en-GB" sz="2000">
                <a:ea typeface="ＭＳ Ｐゴシック" pitchFamily="34" charset="-128"/>
              </a:rPr>
              <a:t>Rationale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endParaRPr lang="en-GB" sz="2400">
              <a:ea typeface="ＭＳ Ｐゴシック" pitchFamily="34" charset="-128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/>
          <a:srcRect l="19423" t="15538" r="17586" b="6299"/>
          <a:stretch>
            <a:fillRect/>
          </a:stretch>
        </p:blipFill>
        <p:spPr bwMode="auto">
          <a:xfrm>
            <a:off x="506413" y="157163"/>
            <a:ext cx="8386762" cy="67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5347192" y="167961"/>
            <a:ext cx="352901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Calibri" pitchFamily="34" charset="0"/>
              </a:rPr>
              <a:t>Example of a basic search: </a:t>
            </a:r>
            <a:r>
              <a:rPr lang="en-GB" altLang="en-US" sz="4400" dirty="0">
                <a:solidFill>
                  <a:schemeClr val="tx2"/>
                </a:solidFill>
                <a:latin typeface="Calibri" pitchFamily="34" charset="0"/>
              </a:rPr>
              <a:t>‘</a:t>
            </a:r>
            <a:r>
              <a:rPr lang="en-GB" sz="4400" dirty="0">
                <a:solidFill>
                  <a:schemeClr val="tx2"/>
                </a:solidFill>
                <a:latin typeface="Calibri" pitchFamily="34" charset="0"/>
              </a:rPr>
              <a:t>stroke</a:t>
            </a:r>
            <a:r>
              <a:rPr lang="en-GB" altLang="en-US" sz="4400" dirty="0">
                <a:solidFill>
                  <a:schemeClr val="tx2"/>
                </a:solidFill>
                <a:latin typeface="Calibri" pitchFamily="34" charset="0"/>
              </a:rPr>
              <a:t>’</a:t>
            </a:r>
            <a:r>
              <a:rPr lang="en-GB" sz="4400" dirty="0">
                <a:solidFill>
                  <a:schemeClr val="tx2"/>
                </a:solidFill>
                <a:latin typeface="Calibri" pitchFamily="34" charset="0"/>
              </a:rPr>
              <a:t> AND </a:t>
            </a:r>
            <a:r>
              <a:rPr lang="en-GB" altLang="en-US" sz="4400" dirty="0">
                <a:solidFill>
                  <a:schemeClr val="tx2"/>
                </a:solidFill>
                <a:latin typeface="Calibri" pitchFamily="34" charset="0"/>
              </a:rPr>
              <a:t>‘</a:t>
            </a:r>
            <a:r>
              <a:rPr lang="en-GB" sz="4400" dirty="0">
                <a:solidFill>
                  <a:schemeClr val="tx2"/>
                </a:solidFill>
                <a:latin typeface="Calibri" pitchFamily="34" charset="0"/>
              </a:rPr>
              <a:t>mindfulness</a:t>
            </a:r>
            <a:r>
              <a:rPr lang="en-GB" altLang="en-US" sz="4400" dirty="0">
                <a:solidFill>
                  <a:schemeClr val="tx2"/>
                </a:solidFill>
                <a:latin typeface="Calibri" pitchFamily="34" charset="0"/>
              </a:rPr>
              <a:t>’</a:t>
            </a:r>
            <a:endParaRPr lang="en-GB" sz="44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181523"/>
            <a:ext cx="8229600" cy="707926"/>
          </a:xfrm>
        </p:spPr>
        <p:txBody>
          <a:bodyPr/>
          <a:lstStyle/>
          <a:p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flow chart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42690" y="1187457"/>
            <a:ext cx="5179219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DDCD6-16A6-024C-A060-332AE3D05D68}"/>
              </a:ext>
            </a:extLst>
          </p:cNvPr>
          <p:cNvSpPr txBox="1"/>
          <p:nvPr/>
        </p:nvSpPr>
        <p:spPr>
          <a:xfrm>
            <a:off x="5410200" y="630714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Tip: Google ‘Prisma flow chart’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832" y="381523"/>
            <a:ext cx="7920000" cy="634477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Quality appraisal</a:t>
            </a:r>
          </a:p>
          <a:p>
            <a:endParaRPr lang="en-GB" sz="3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832" y="1117339"/>
            <a:ext cx="818438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Critical Appraisal Skills Programme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Qualitative Studies checklist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Was there a clear statement of the aims of the research?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Is a qualitative methodology appropriate?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Was the research design appropriate to the aims of the research?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Was the recruitment strategy appropriate to the aims of the research?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Were the data collected in away that addressed the research issue?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Has the relationship between the researcher and participants been adequately considered?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Have ethical issues been taken into consideration?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Was the data analysis sufficiently rigorous?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Is there a clear statement of findings?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How valuable is the research?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2736D02-6B4A-544E-8F89-DC395462F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439" y="381523"/>
            <a:ext cx="2530736" cy="9138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832" y="381523"/>
            <a:ext cx="7920000" cy="63889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Data extraction</a:t>
            </a:r>
          </a:p>
          <a:p>
            <a:endParaRPr lang="en-GB" sz="3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832" y="1117339"/>
            <a:ext cx="818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Bibliographic details and study characteristics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31" y="1598054"/>
            <a:ext cx="8904469" cy="49374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248195"/>
            <a:ext cx="7920868" cy="646331"/>
          </a:xfrm>
        </p:spPr>
        <p:txBody>
          <a:bodyPr/>
          <a:lstStyle/>
          <a:p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session</a:t>
            </a:r>
            <a:r>
              <a:rPr lang="en-GB" sz="3600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1" y="1639047"/>
            <a:ext cx="7920869" cy="2843855"/>
          </a:xfrm>
        </p:spPr>
        <p:txBody>
          <a:bodyPr/>
          <a:lstStyle/>
          <a:p>
            <a:pPr>
              <a:spcAft>
                <a:spcPct val="0"/>
              </a:spcAft>
            </a:pPr>
            <a:endParaRPr lang="en-GB" altLang="en-US" sz="600" dirty="0">
              <a:solidFill>
                <a:schemeClr val="tx2"/>
              </a:solidFill>
              <a:latin typeface="+mn-lt"/>
            </a:endParaRPr>
          </a:p>
          <a:p>
            <a:pPr marL="522288" indent="-34290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tx2"/>
                </a:solidFill>
                <a:latin typeface="+mn-lt"/>
              </a:rPr>
              <a:t>Approaches to meta-synthesis of qualitative data</a:t>
            </a:r>
          </a:p>
          <a:p>
            <a:pPr marL="522288" indent="-342900"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GB" sz="3600" dirty="0">
              <a:solidFill>
                <a:schemeClr val="tx2"/>
              </a:solidFill>
              <a:latin typeface="+mn-lt"/>
            </a:endParaRPr>
          </a:p>
          <a:p>
            <a:pPr marL="522288" indent="-34290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tx2"/>
                </a:solidFill>
                <a:latin typeface="+mn-lt"/>
              </a:rPr>
              <a:t>Meta-aggregation </a:t>
            </a:r>
          </a:p>
          <a:p>
            <a:pPr marL="522288" indent="-342900"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GB" sz="3600" dirty="0">
              <a:solidFill>
                <a:schemeClr val="tx2"/>
              </a:solidFill>
              <a:latin typeface="+mn-lt"/>
            </a:endParaRPr>
          </a:p>
          <a:p>
            <a:pPr marL="522288" indent="-34290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tx2"/>
                </a:solidFill>
                <a:latin typeface="+mn-lt"/>
              </a:rPr>
              <a:t>Reporting a qualitative review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 descr="span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47" y="2920253"/>
            <a:ext cx="2857500" cy="2857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178424" y="3125542"/>
            <a:ext cx="1008530" cy="4303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1671" y="3109863"/>
            <a:ext cx="158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Findings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670" y="348751"/>
            <a:ext cx="545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stage analysis process: Stage 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5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2018-02-13 14.35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09" y="795924"/>
            <a:ext cx="3338591" cy="320298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4552" y="250376"/>
            <a:ext cx="7920000" cy="646331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Data extraction (findings)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4551" y="3013823"/>
            <a:ext cx="5685250" cy="3600728"/>
          </a:xfrm>
        </p:spPr>
        <p:txBody>
          <a:bodyPr/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Unequivocal: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evidence that is beyond reasonable doubt, including findings that are factual, directly reported/observed, and not open to challenge </a:t>
            </a:r>
          </a:p>
          <a:p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Credible: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findings that are plausible in light of the data and theoretical framework. They can be logically inferred from the data. Because findings are interpretive they can be challenged. </a:t>
            </a:r>
          </a:p>
          <a:p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Unsupported: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findings are not supported by the data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34552" y="921661"/>
            <a:ext cx="5297294" cy="1021440"/>
          </a:xfrm>
        </p:spPr>
        <p:txBody>
          <a:bodyPr/>
          <a:lstStyle/>
          <a:p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Findings are conclusions reached and reported by the author of the paper, often in the form of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themes or categories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551" y="2043471"/>
            <a:ext cx="5476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Each finding is graded i.e. assigned a </a:t>
            </a:r>
            <a:r>
              <a:rPr lang="en-US" sz="2000" b="1" dirty="0"/>
              <a:t>level of credibility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832" y="389831"/>
            <a:ext cx="7920000" cy="63889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Data extraction</a:t>
            </a:r>
          </a:p>
          <a:p>
            <a:endParaRPr lang="en-GB" sz="3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832" y="1117339"/>
            <a:ext cx="818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Qualitative findings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14" y="1579004"/>
            <a:ext cx="8441817" cy="45997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178424" y="3125542"/>
            <a:ext cx="1008530" cy="4303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1671" y="3109863"/>
            <a:ext cx="158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0024" y="3109863"/>
            <a:ext cx="18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Categories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866D7-71DE-6749-9C87-5637E5622F12}"/>
              </a:ext>
            </a:extLst>
          </p:cNvPr>
          <p:cNvSpPr txBox="1"/>
          <p:nvPr/>
        </p:nvSpPr>
        <p:spPr>
          <a:xfrm>
            <a:off x="591670" y="348751"/>
            <a:ext cx="545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stage analysis process: Stage 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9" y="1037782"/>
            <a:ext cx="8806957" cy="550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549" y="255181"/>
            <a:ext cx="8676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categories from extracted findings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178424" y="3125542"/>
            <a:ext cx="1008530" cy="4303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1671" y="3109863"/>
            <a:ext cx="158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8489" y="3109863"/>
            <a:ext cx="18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Categories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777" y="3108064"/>
            <a:ext cx="1109568" cy="542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3529" y="2963860"/>
            <a:ext cx="2205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Synthesised Findings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5B4E3-8CB0-894A-984B-B49FCD405816}"/>
              </a:ext>
            </a:extLst>
          </p:cNvPr>
          <p:cNvSpPr txBox="1"/>
          <p:nvPr/>
        </p:nvSpPr>
        <p:spPr>
          <a:xfrm>
            <a:off x="591670" y="348751"/>
            <a:ext cx="545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stage analysis process: Stage 3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7" y="1684729"/>
            <a:ext cx="8746107" cy="487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892" y="238179"/>
            <a:ext cx="820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Developing Synthesised Findings from Categories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892" y="238179"/>
            <a:ext cx="8208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Writing up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55" y="967329"/>
            <a:ext cx="4426527" cy="58175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9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577" y="809469"/>
            <a:ext cx="530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Reporting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5155" y="523725"/>
            <a:ext cx="6720975" cy="646331"/>
          </a:xfrm>
        </p:spPr>
        <p:txBody>
          <a:bodyPr/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Reporting guidelines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3338" y="5665256"/>
            <a:ext cx="290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701" y="5080480"/>
            <a:ext cx="8170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/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Enhance rigour &amp; systematicity </a:t>
            </a:r>
          </a:p>
          <a:p>
            <a:pPr marL="1588"/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marL="1588"/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Recognised and required by journal editors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		</a:t>
            </a:r>
            <a:endParaRPr lang="en-US" sz="2800" dirty="0">
              <a:solidFill>
                <a:srgbClr val="753BBD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3C5644-AFC0-8148-B335-4714D074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4018" y="1335900"/>
            <a:ext cx="5233535" cy="327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491483"/>
            <a:ext cx="7920868" cy="1828193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Approaches to meta-synthesis of qualitative data</a:t>
            </a:r>
          </a:p>
          <a:p>
            <a:pPr algn="ctr"/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5155" y="523725"/>
            <a:ext cx="6720975" cy="646331"/>
          </a:xfrm>
        </p:spPr>
        <p:txBody>
          <a:bodyPr/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Reporting guidelines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3338" y="5665256"/>
            <a:ext cx="290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701" y="5080480"/>
            <a:ext cx="8170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/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Enhance rigour &amp; systematicity </a:t>
            </a:r>
          </a:p>
          <a:p>
            <a:pPr marL="1588"/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marL="1588"/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Recognised and required by journal editors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		</a:t>
            </a:r>
            <a:endParaRPr lang="en-US" sz="2800" dirty="0">
              <a:solidFill>
                <a:srgbClr val="753BBD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3C5644-AFC0-8148-B335-4714D074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4018" y="1335900"/>
            <a:ext cx="5233535" cy="327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DC304E-DD4A-6E49-8CA5-322AFCA6B9D9}"/>
                  </a:ext>
                </a:extLst>
              </p14:cNvPr>
              <p14:cNvContentPartPr/>
              <p14:nvPr/>
            </p14:nvContentPartPr>
            <p14:xfrm>
              <a:off x="3815089" y="3112391"/>
              <a:ext cx="891360" cy="120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DC304E-DD4A-6E49-8CA5-322AFCA6B9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6089" y="3103751"/>
                <a:ext cx="90900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3FB3C8-CC97-4E45-9371-0CB476D447D1}"/>
                  </a:ext>
                </a:extLst>
              </p14:cNvPr>
              <p14:cNvContentPartPr/>
              <p14:nvPr/>
            </p14:nvContentPartPr>
            <p14:xfrm>
              <a:off x="5046649" y="484291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3FB3C8-CC97-4E45-9371-0CB476D447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8009" y="483427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5155" y="523725"/>
            <a:ext cx="6720975" cy="646331"/>
          </a:xfrm>
        </p:spPr>
        <p:txBody>
          <a:bodyPr/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Reporting guidelines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3338" y="5665256"/>
            <a:ext cx="290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154" y="1602605"/>
            <a:ext cx="817059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nhancing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ransparency in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RE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</a:rPr>
              <a:t>porting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the synthesis of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Q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ualitative research (ENTREQ)</a:t>
            </a:r>
          </a:p>
          <a:p>
            <a:pPr marL="1588"/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5 domains, 21-items</a:t>
            </a:r>
          </a:p>
          <a:p>
            <a:endParaRPr lang="en-US" sz="1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Introduction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Methods and Methodology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Literature Search &amp; Selection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Appraisal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Synthesis of Findings</a:t>
            </a:r>
          </a:p>
          <a:p>
            <a:pPr marL="449263"/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449263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			</a:t>
            </a:r>
            <a:endParaRPr lang="en-US" sz="2800" dirty="0">
              <a:solidFill>
                <a:srgbClr val="753BB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119" y="603458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Tong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et al.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2012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55EC93-16DA-D349-8735-71A397787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6171" y="862861"/>
            <a:ext cx="3600813" cy="707886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DBBCD-8255-9246-8990-990D317BD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6171" y="5995139"/>
            <a:ext cx="3601176" cy="400110"/>
          </a:xfrm>
        </p:spPr>
        <p:txBody>
          <a:bodyPr/>
          <a:lstStyle/>
          <a:p>
            <a:r>
              <a:rPr lang="en-US" sz="2000" b="0" dirty="0" err="1"/>
              <a:t>Maggie.Lawrence@gcu.ac.uk</a:t>
            </a:r>
            <a:endParaRPr lang="en-US" sz="2000" b="0" dirty="0"/>
          </a:p>
        </p:txBody>
      </p:sp>
      <p:pic>
        <p:nvPicPr>
          <p:cNvPr id="9" name="Content Placeholder 8" descr="A picture containing floor&#10;&#10;Description automatically generated">
            <a:extLst>
              <a:ext uri="{FF2B5EF4-FFF2-40B4-BE49-F238E27FC236}">
                <a16:creationId xmlns:a16="http://schemas.microsoft.com/office/drawing/2014/main" id="{979F1AD6-F2C9-5743-AB69-7B33DB8FB15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33700" y="1838808"/>
            <a:ext cx="4677033" cy="3180383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ing_on_reading_books_500_clr_563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0" y="1326252"/>
            <a:ext cx="3691965" cy="52742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76E51-E831-4352-A720-478E17C76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580" y="440861"/>
            <a:ext cx="7920870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References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97026-975C-449D-9A3F-21278324C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4353" y="1087192"/>
            <a:ext cx="5804216" cy="5516808"/>
          </a:xfrm>
        </p:spPr>
        <p:txBody>
          <a:bodyPr/>
          <a:lstStyle/>
          <a:p>
            <a:r>
              <a:rPr lang="en-GB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Aromataris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E, Munn Z (Editors). </a:t>
            </a:r>
            <a:r>
              <a:rPr lang="en-GB" sz="22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Joanna Briggs Institute Reviewer's Manual. 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The Joanna Briggs Institute, 2017. Available from https://reviewersmanual.joannabriggs.org/</a:t>
            </a:r>
          </a:p>
          <a:p>
            <a:endParaRPr lang="en-GB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Hannes K, Lockwood C. Pragmatism as the philosophical foundation for the Joanna Briggs meta-aggregative approach to qualitative evidence synthesis. </a:t>
            </a:r>
            <a:r>
              <a:rPr lang="en-GB" sz="22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Journal of Advanced Nursing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2011, 67:1632-1642</a:t>
            </a:r>
          </a:p>
          <a:p>
            <a:endParaRPr lang="en-GB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Tong A, et al. Enhancing transparency in reporting the synthesis of qualitative research: ENTREQ. </a:t>
            </a:r>
            <a:r>
              <a:rPr lang="en-GB" sz="22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BMC Medical Research Methodology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2012, 12:181</a:t>
            </a:r>
          </a:p>
          <a:p>
            <a:endParaRPr lang="en-GB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1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ing_on_reading_books_500_clr_563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35" y="1270579"/>
            <a:ext cx="3691965" cy="52742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76E51-E831-4352-A720-478E17C76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580" y="440861"/>
            <a:ext cx="7920870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97026-975C-449D-9A3F-21278324C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8579" y="1254663"/>
            <a:ext cx="5273456" cy="5306068"/>
          </a:xfrm>
        </p:spPr>
        <p:txBody>
          <a:bodyPr/>
          <a:lstStyle/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Cochrane Qualitative &amp; Implementation Methods Group</a:t>
            </a:r>
          </a:p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https://</a:t>
            </a:r>
            <a:r>
              <a:rPr lang="en-GB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methods.cochrane.org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/qi/</a:t>
            </a:r>
          </a:p>
          <a:p>
            <a:endParaRPr lang="en-GB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The Joanna Briggs Institute Critical Appraisal tools for use in JBI reviews, </a:t>
            </a:r>
            <a:r>
              <a:rPr lang="en-GB" sz="22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Checklist for qualitative research </a:t>
            </a:r>
          </a:p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http://</a:t>
            </a:r>
            <a:r>
              <a:rPr lang="en-GB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joannabriggs.org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/assets/docs/critical-appraisal-tools/JBI_Critical_Appraisal-Checklist_for_Qualitative_Research2017.pdf</a:t>
            </a:r>
          </a:p>
          <a:p>
            <a:endParaRPr lang="en-GB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PROSPERO, Centre for Reviews and Dissemination, https://</a:t>
            </a:r>
            <a:r>
              <a:rPr lang="en-GB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www.york.ac.uk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/</a:t>
            </a:r>
            <a:r>
              <a:rPr lang="en-GB" sz="2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crd</a:t>
            </a:r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/</a:t>
            </a:r>
          </a:p>
          <a:p>
            <a:endParaRPr lang="en-GB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_and_forth_questions_500_clr_815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54000"/>
            <a:ext cx="5080000" cy="635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al SR word 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635">
            <a:off x="4426350" y="2482099"/>
            <a:ext cx="4390637" cy="25325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5352" y="200559"/>
            <a:ext cx="6720975" cy="646331"/>
          </a:xfrm>
        </p:spPr>
        <p:txBody>
          <a:bodyPr/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Meta-synthesis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6529" y="6186254"/>
            <a:ext cx="2902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Tong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et al.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351" y="1231052"/>
            <a:ext cx="5506413" cy="495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Methodological development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Range of methodological approaches (ethnography; aggregation)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Range of methods of synthesis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Terminology used inconsistently 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Key differences 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Core techniques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Common features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107" y="244678"/>
            <a:ext cx="7920037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Methodological approaches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	</a:t>
            </a:r>
          </a:p>
        </p:txBody>
      </p:sp>
      <p:pic>
        <p:nvPicPr>
          <p:cNvPr id="8" name="Picture 7" descr="Screen Shot 2013-11-20 at 12.31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4752" y="-653348"/>
            <a:ext cx="4948597" cy="8711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0762" y="6177593"/>
            <a:ext cx="325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5187"/>
                </a:solidFill>
              </a:rPr>
              <a:t>Hannes</a:t>
            </a:r>
            <a:r>
              <a:rPr lang="en-US" sz="2000" dirty="0">
                <a:solidFill>
                  <a:srgbClr val="005187"/>
                </a:solidFill>
              </a:rPr>
              <a:t> &amp; Lockwood 2011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3" y="357968"/>
            <a:ext cx="7920868" cy="1311128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Meta-aggregation</a:t>
            </a:r>
          </a:p>
          <a:p>
            <a:pPr algn="ctr"/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0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97095" y="3431026"/>
            <a:ext cx="8434425" cy="329320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Modeled on Cochrane methods</a:t>
            </a:r>
          </a:p>
          <a:p>
            <a:pPr>
              <a:spcBef>
                <a:spcPts val="0"/>
              </a:spcBef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Structured; process driven; 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 priori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protocol; 2 reviewers work independently on each stage</a:t>
            </a:r>
          </a:p>
          <a:p>
            <a:pPr>
              <a:spcBef>
                <a:spcPts val="0"/>
              </a:spcBef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Sensitive to the nature of qualitative research</a:t>
            </a:r>
          </a:p>
          <a:p>
            <a:pPr>
              <a:spcBef>
                <a:spcPts val="0"/>
              </a:spcBef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Does not aim to reinterpret primary data</a:t>
            </a:r>
          </a:p>
          <a:p>
            <a:pPr>
              <a:spcBef>
                <a:spcPts val="0"/>
              </a:spcBef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Moves beyond implicit suggestions to produce a directive statement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3369" y="120359"/>
            <a:ext cx="847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Meta-aggregation</a:t>
            </a:r>
          </a:p>
        </p:txBody>
      </p:sp>
      <p:pic>
        <p:nvPicPr>
          <p:cNvPr id="5" name="Picture 4" descr="Screenshot 2018-02-13 14.12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00" y="815482"/>
            <a:ext cx="6775083" cy="26386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oking_out_from_atop_wall_500_clr_817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47">
            <a:off x="4971157" y="2567865"/>
            <a:ext cx="4011749" cy="40117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716" y="400265"/>
            <a:ext cx="7920000" cy="646331"/>
          </a:xfrm>
        </p:spPr>
        <p:txBody>
          <a:bodyPr/>
          <a:lstStyle/>
          <a:p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/>
              </a:rPr>
              <a:t>Meta-aggregation: Methods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59414" y="2045948"/>
            <a:ext cx="7065519" cy="371178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Explicit Inclusion/Exclusion criteria: Study design, Population, (Phenomenon of) Interest, Outcomes (SPIO)</a:t>
            </a:r>
          </a:p>
          <a:p>
            <a:endParaRPr lang="en-GB" sz="1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Search strategy</a:t>
            </a:r>
          </a:p>
          <a:p>
            <a:endParaRPr lang="en-GB" sz="1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Quality appraisal</a:t>
            </a:r>
          </a:p>
          <a:p>
            <a:endParaRPr lang="en-GB" sz="1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Data extraction</a:t>
            </a:r>
          </a:p>
          <a:p>
            <a:endParaRPr lang="en-GB" sz="1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Data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1188" y="1449044"/>
            <a:ext cx="7920000" cy="569516"/>
          </a:xfrm>
        </p:spPr>
        <p:txBody>
          <a:bodyPr/>
          <a:lstStyle/>
          <a:p>
            <a:r>
              <a:rPr lang="en-GB" sz="3200" b="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A priori protocol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29" y="273481"/>
            <a:ext cx="3699594" cy="707926"/>
          </a:xfrm>
        </p:spPr>
        <p:txBody>
          <a:bodyPr/>
          <a:lstStyle/>
          <a:p>
            <a:pPr algn="l"/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PROSPERO</a:t>
            </a:r>
            <a:r>
              <a:rPr lang="en-GB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20736" y="997364"/>
            <a:ext cx="5273068" cy="329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329" y="4234329"/>
            <a:ext cx="84118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database of prospectively registered systematic reviews in health &amp; social care </a:t>
            </a:r>
          </a:p>
          <a:p>
            <a:endParaRPr lang="en-GB"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a comprehensive listing of systematic reviews registered at inception to help avoid unplanned duplication and enable comparison of the final report with the planned protocol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">
  <a:themeElements>
    <a:clrScheme name="GCU">
      <a:dk1>
        <a:sysClr val="windowText" lastClr="000000"/>
      </a:dk1>
      <a:lt1>
        <a:srgbClr val="FFFFFF"/>
      </a:lt1>
      <a:dk2>
        <a:srgbClr val="006CB4"/>
      </a:dk2>
      <a:lt2>
        <a:srgbClr val="EFEEED"/>
      </a:lt2>
      <a:accent1>
        <a:srgbClr val="0092BC"/>
      </a:accent1>
      <a:accent2>
        <a:srgbClr val="64A70B"/>
      </a:accent2>
      <a:accent3>
        <a:srgbClr val="AA0061"/>
      </a:accent3>
      <a:accent4>
        <a:srgbClr val="642667"/>
      </a:accent4>
      <a:accent5>
        <a:srgbClr val="B5BD00"/>
      </a:accent5>
      <a:accent6>
        <a:srgbClr val="00A9E0"/>
      </a:accent6>
      <a:hlink>
        <a:srgbClr val="64A70B"/>
      </a:hlink>
      <a:folHlink>
        <a:srgbClr val="DAAA00"/>
      </a:folHlink>
    </a:clrScheme>
    <a:fontScheme name="G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Section Divid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3B6D7B322A254394DF2167E15B3687" ma:contentTypeVersion="9" ma:contentTypeDescription="Create a new document." ma:contentTypeScope="" ma:versionID="895411467e5497670259614e9fef4ff5">
  <xsd:schema xmlns:xsd="http://www.w3.org/2001/XMLSchema" xmlns:xs="http://www.w3.org/2001/XMLSchema" xmlns:p="http://schemas.microsoft.com/office/2006/metadata/properties" xmlns:ns3="764a7f11-1c1f-489a-a395-e9b829f795c5" targetNamespace="http://schemas.microsoft.com/office/2006/metadata/properties" ma:root="true" ma:fieldsID="5652a5a257e1f8723bd654d50c809fc6" ns3:_="">
    <xsd:import namespace="764a7f11-1c1f-489a-a395-e9b829f795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a7f11-1c1f-489a-a395-e9b829f79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ontrol xmlns="http://schemas.microsoft.com/VisualStudio/2011/storyboarding/control">
  <Id Name="7aaf3e30-a572-49b8-a5e0-5d62b09ae263" Revision="1" Stencil="System.MyShapes" StencilVersion="1.0"/>
</Control>
</file>

<file path=customXml/itemProps1.xml><?xml version="1.0" encoding="utf-8"?>
<ds:datastoreItem xmlns:ds="http://schemas.openxmlformats.org/officeDocument/2006/customXml" ds:itemID="{6DF7CDE2-53A0-4F88-9685-4BAD642753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9F0FD2-8043-4D92-81AA-3689FB45C279}">
  <ds:schemaRefs>
    <ds:schemaRef ds:uri="http://schemas.microsoft.com/office/2006/metadata/properties"/>
    <ds:schemaRef ds:uri="http://purl.org/dc/dcmitype/"/>
    <ds:schemaRef ds:uri="764a7f11-1c1f-489a-a395-e9b829f795c5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CFAEF31-DA1F-4C87-98F0-6116DA7060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4a7f11-1c1f-489a-a395-e9b829f795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9673F26-29CD-42FD-B75B-CA256A6BA79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GCU Template v8</Template>
  <TotalTime>0</TotalTime>
  <Words>1027</Words>
  <Application>Microsoft Office PowerPoint</Application>
  <PresentationFormat>On-screen Show (4:3)</PresentationFormat>
  <Paragraphs>220</Paragraphs>
  <Slides>35</Slides>
  <Notes>10</Notes>
  <HiddenSlides>0</HiddenSlides>
  <MMClips>35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Arial</vt:lpstr>
      <vt:lpstr>Calibri</vt:lpstr>
      <vt:lpstr>Comic Sans MS</vt:lpstr>
      <vt:lpstr>Times</vt:lpstr>
      <vt:lpstr>Wingdings</vt:lpstr>
      <vt:lpstr>Frame</vt:lpstr>
      <vt:lpstr>Section Dividers</vt:lpstr>
      <vt:lpstr>Slides</vt:lpstr>
      <vt:lpstr>1_Section Dividers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PROSPERO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 – Identifying relevant studies: Literature searching</vt:lpstr>
      <vt:lpstr>Example flow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2013-06-18T15:06:41Z</dcterms:created>
  <dcterms:modified xsi:type="dcterms:W3CDTF">2021-02-03T09:12:47Z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\\enterprise.gcal.ac.uk\gcu\Staff\CSV\MPR\Common\Marketing\Brand\Powerpoint templates\GCU Template v10.pptx</vt:lpwstr>
  </property>
  <property fmtid="{D5CDD505-2E9C-101B-9397-08002B2CF9AE}" pid="4" name="ContentTypeId">
    <vt:lpwstr>0x0101001A3B6D7B322A254394DF2167E15B3687</vt:lpwstr>
  </property>
</Properties>
</file>